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8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6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35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4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7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78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6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3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382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92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18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CE238-7339-4084-B73B-810FC7A7B3C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49495-1260-459C-92DA-968726EB4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0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W3C TPAC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Next steps in Real Time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94262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42" y="92111"/>
            <a:ext cx="10515600" cy="1325563"/>
          </a:xfrm>
        </p:spPr>
        <p:txBody>
          <a:bodyPr/>
          <a:lstStyle/>
          <a:p>
            <a:r>
              <a:rPr lang="en-US" dirty="0"/>
              <a:t>QUIC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26" y="1190847"/>
            <a:ext cx="11922641" cy="540133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Potential benefits</a:t>
            </a:r>
          </a:p>
          <a:p>
            <a:pPr lvl="1"/>
            <a:r>
              <a:rPr lang="en-US" dirty="0"/>
              <a:t>Improvements in signaling (e.g. reduction in loss rates, delay reduction)</a:t>
            </a:r>
          </a:p>
          <a:p>
            <a:pPr lvl="1"/>
            <a:r>
              <a:rPr lang="en-US" dirty="0"/>
              <a:t>Reduction in data channel setup time (e.g. due to removal of SCTP connection setup)</a:t>
            </a:r>
          </a:p>
          <a:p>
            <a:pPr lvl="1"/>
            <a:r>
              <a:rPr lang="en-US" dirty="0"/>
              <a:t>Potential throughput improvements (e.g. for a file transfer over the data channel) due to transport improvements</a:t>
            </a:r>
          </a:p>
          <a:p>
            <a:r>
              <a:rPr lang="en-US" dirty="0"/>
              <a:t>What work is ongoing in IETF to support this?</a:t>
            </a:r>
          </a:p>
          <a:p>
            <a:pPr lvl="1"/>
            <a:r>
              <a:rPr lang="en-US" dirty="0"/>
              <a:t>QUIC BOF:  largely focused on HTTP over QUIC</a:t>
            </a:r>
          </a:p>
          <a:p>
            <a:r>
              <a:rPr lang="en-US" dirty="0"/>
              <a:t>What W3C API support do we already have?</a:t>
            </a:r>
          </a:p>
          <a:p>
            <a:pPr lvl="1"/>
            <a:r>
              <a:rPr lang="en-US" dirty="0" err="1"/>
              <a:t>XMLHttpRequest</a:t>
            </a:r>
            <a:r>
              <a:rPr lang="en-US" dirty="0"/>
              <a:t>: Support for QUIC can be determined based on HTTP response, so servers can “opt in” to QUIC without an API change.</a:t>
            </a:r>
          </a:p>
          <a:p>
            <a:pPr lvl="1"/>
            <a:r>
              <a:rPr lang="en-US" dirty="0"/>
              <a:t>What if an application knows that the server supports QUIC?  Is there a way to send an HTTP over QUIC request?</a:t>
            </a:r>
          </a:p>
          <a:p>
            <a:r>
              <a:rPr lang="en-US" dirty="0"/>
              <a:t>What additional work could be done in W3C?</a:t>
            </a:r>
          </a:p>
          <a:p>
            <a:pPr lvl="1"/>
            <a:r>
              <a:rPr lang="en-US" dirty="0"/>
              <a:t>Support for </a:t>
            </a:r>
            <a:r>
              <a:rPr lang="en-US" dirty="0" err="1"/>
              <a:t>RTCQuicTransport</a:t>
            </a:r>
            <a:endParaRPr lang="en-US" dirty="0"/>
          </a:p>
          <a:p>
            <a:pPr lvl="2"/>
            <a:r>
              <a:rPr lang="en-US" dirty="0"/>
              <a:t>Similar to </a:t>
            </a:r>
            <a:r>
              <a:rPr lang="en-US" dirty="0" err="1"/>
              <a:t>RTCDtlsTransport</a:t>
            </a:r>
            <a:endParaRPr lang="en-US" dirty="0"/>
          </a:p>
          <a:p>
            <a:pPr lvl="1"/>
            <a:r>
              <a:rPr lang="en-US" dirty="0" err="1"/>
              <a:t>RTCDataChannel</a:t>
            </a:r>
            <a:r>
              <a:rPr lang="en-US" dirty="0"/>
              <a:t> using </a:t>
            </a:r>
            <a:r>
              <a:rPr lang="en-US" dirty="0" err="1"/>
              <a:t>RTCQuicTransport</a:t>
            </a:r>
            <a:endParaRPr lang="en-US" dirty="0"/>
          </a:p>
          <a:p>
            <a:pPr lvl="2"/>
            <a:r>
              <a:rPr lang="en-US" dirty="0"/>
              <a:t>Could reduce data channel setup time</a:t>
            </a:r>
          </a:p>
          <a:p>
            <a:pPr lvl="1"/>
            <a:r>
              <a:rPr lang="en-US" dirty="0" err="1"/>
              <a:t>RtpSender</a:t>
            </a:r>
            <a:r>
              <a:rPr lang="en-US" dirty="0"/>
              <a:t>/Receiver utilizing </a:t>
            </a:r>
            <a:r>
              <a:rPr lang="en-US" dirty="0" err="1"/>
              <a:t>RTCQuicTransport</a:t>
            </a:r>
            <a:endParaRPr lang="en-US" dirty="0"/>
          </a:p>
          <a:p>
            <a:pPr lvl="2"/>
            <a:r>
              <a:rPr lang="en-US" dirty="0"/>
              <a:t>Assume this involves QUIC-based key management of SRTP rather than RTP over QUIC</a:t>
            </a:r>
          </a:p>
          <a:p>
            <a:pPr lvl="2"/>
            <a:r>
              <a:rPr lang="en-US" dirty="0"/>
              <a:t>Major advantage is convenience (e.g. a single QUIC transport versus QUIC and </a:t>
            </a:r>
            <a:r>
              <a:rPr lang="en-US" dirty="0" err="1"/>
              <a:t>Dtls</a:t>
            </a:r>
            <a:r>
              <a:rPr lang="en-US" dirty="0"/>
              <a:t> transports)</a:t>
            </a:r>
          </a:p>
          <a:p>
            <a:r>
              <a:rPr lang="en-US" dirty="0"/>
              <a:t>Initial assessment:  requires substantial work items in both IETF and W3C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32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42" y="92111"/>
            <a:ext cx="10515600" cy="1325563"/>
          </a:xfrm>
        </p:spPr>
        <p:txBody>
          <a:bodyPr/>
          <a:lstStyle/>
          <a:p>
            <a:r>
              <a:rPr lang="en-US" dirty="0"/>
              <a:t>Mobility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270" y="1417674"/>
            <a:ext cx="11695813" cy="513198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Potential benefits</a:t>
            </a:r>
          </a:p>
          <a:p>
            <a:pPr lvl="1"/>
            <a:r>
              <a:rPr lang="en-US" dirty="0"/>
              <a:t>Reduction in time to ICE “connected” state</a:t>
            </a:r>
          </a:p>
          <a:p>
            <a:pPr lvl="1"/>
            <a:r>
              <a:rPr lang="en-US" dirty="0"/>
              <a:t>Seamless switching between interfaces (e.g. WLAN -&gt; cellular) and back.</a:t>
            </a:r>
          </a:p>
          <a:p>
            <a:r>
              <a:rPr lang="en-US" dirty="0"/>
              <a:t>What work is ongoing in IETF to support this?</a:t>
            </a:r>
          </a:p>
          <a:p>
            <a:pPr lvl="1"/>
            <a:r>
              <a:rPr lang="en-US" dirty="0"/>
              <a:t>TRAM WG:  TURN mobility</a:t>
            </a:r>
          </a:p>
          <a:p>
            <a:pPr lvl="1"/>
            <a:r>
              <a:rPr lang="en-US" dirty="0"/>
              <a:t>ICE WG:  RFC 5245bis, Trickle ICE, Dual Stack Fairness, passive aggressive nomination, proposals that are not yet WG work items (e.g. network cost, </a:t>
            </a:r>
            <a:r>
              <a:rPr lang="en-US" dirty="0" err="1"/>
              <a:t>renomination</a:t>
            </a:r>
            <a:r>
              <a:rPr lang="en-US" dirty="0"/>
              <a:t>, candidate removal)</a:t>
            </a:r>
          </a:p>
          <a:p>
            <a:r>
              <a:rPr lang="en-US" dirty="0"/>
              <a:t>What W3C API support do we already have?</a:t>
            </a:r>
          </a:p>
          <a:p>
            <a:pPr lvl="1"/>
            <a:r>
              <a:rPr lang="en-US" dirty="0"/>
              <a:t>Existing ICE APIs already enable a wide range of functionality: RFC 5245bis, Trickle ICE, Dual Stack Fairness, </a:t>
            </a:r>
            <a:r>
              <a:rPr lang="en-US" dirty="0" err="1"/>
              <a:t>Oauth</a:t>
            </a:r>
            <a:r>
              <a:rPr lang="en-US" dirty="0"/>
              <a:t>, TURN mobility, etc.</a:t>
            </a:r>
          </a:p>
          <a:p>
            <a:r>
              <a:rPr lang="en-US" dirty="0"/>
              <a:t>What additional work could be done in W3C?</a:t>
            </a:r>
          </a:p>
          <a:p>
            <a:pPr lvl="1"/>
            <a:r>
              <a:rPr lang="en-US" dirty="0"/>
              <a:t>Tweaks to support potential new work in ICE WG (e.g. candidate removal, network cost)</a:t>
            </a:r>
          </a:p>
          <a:p>
            <a:pPr lvl="1"/>
            <a:r>
              <a:rPr lang="en-US" dirty="0"/>
              <a:t>Tweaks to support additional functionality (e.g. extended gather policies to reduce candidates)</a:t>
            </a:r>
          </a:p>
          <a:p>
            <a:r>
              <a:rPr lang="en-US" dirty="0"/>
              <a:t>Initial assessment:  most work in IETF, API tweaks in W3C.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662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42" y="92111"/>
            <a:ext cx="10515600" cy="1325563"/>
          </a:xfrm>
        </p:spPr>
        <p:txBody>
          <a:bodyPr/>
          <a:lstStyle/>
          <a:p>
            <a:r>
              <a:rPr lang="en-US" dirty="0"/>
              <a:t>Scalable Video Encoding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856" y="1254642"/>
            <a:ext cx="11695813" cy="513198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Potential benefits</a:t>
            </a:r>
          </a:p>
          <a:p>
            <a:pPr lvl="1"/>
            <a:r>
              <a:rPr lang="en-US" dirty="0"/>
              <a:t>More robust video</a:t>
            </a:r>
          </a:p>
          <a:p>
            <a:pPr lvl="1"/>
            <a:r>
              <a:rPr lang="en-US" dirty="0"/>
              <a:t>Ability to adjust video framerate and resolution to device characteristics</a:t>
            </a:r>
          </a:p>
          <a:p>
            <a:r>
              <a:rPr lang="en-US" dirty="0"/>
              <a:t>What work is ongoing in IETF?</a:t>
            </a:r>
          </a:p>
          <a:p>
            <a:pPr lvl="1"/>
            <a:r>
              <a:rPr lang="en-US" dirty="0"/>
              <a:t>PAYLOAD WG: definition of RTP payload support for codecs supporting temporal and spatial scalability (e.g. H.264/SVC, VP8, VP9, etc.)</a:t>
            </a:r>
          </a:p>
          <a:p>
            <a:pPr lvl="1"/>
            <a:r>
              <a:rPr lang="en-US" dirty="0"/>
              <a:t>AVTEXT WG: Layer Refresh Request (LRR) feedback message (to support spatial scalability)</a:t>
            </a:r>
          </a:p>
          <a:p>
            <a:pPr lvl="1"/>
            <a:r>
              <a:rPr lang="en-US" dirty="0"/>
              <a:t>NETVC WG: next generation codec</a:t>
            </a:r>
          </a:p>
          <a:p>
            <a:r>
              <a:rPr lang="en-US" dirty="0"/>
              <a:t>What W3C API support do we already have?</a:t>
            </a:r>
          </a:p>
          <a:p>
            <a:pPr lvl="1"/>
            <a:r>
              <a:rPr lang="en-US" dirty="0"/>
              <a:t>Decoders (e.g. VP8, VP9) that can decode anything an encoder can send can already decode scalable video streams without additional WebRTC API support</a:t>
            </a:r>
          </a:p>
          <a:p>
            <a:pPr lvl="1"/>
            <a:r>
              <a:rPr lang="en-US" dirty="0"/>
              <a:t>ORTC also supports encoding of SVC (but probably requires too much developer expertise)</a:t>
            </a:r>
          </a:p>
          <a:p>
            <a:r>
              <a:rPr lang="en-US" dirty="0"/>
              <a:t>What additional work could be done in W3C?</a:t>
            </a:r>
          </a:p>
          <a:p>
            <a:pPr lvl="1"/>
            <a:r>
              <a:rPr lang="en-US" dirty="0"/>
              <a:t>Simple support for SVC encoding (e.g. “enable temporal and spatial scalability” or “enable only temporal scalability”  or “no SVC encoding”). </a:t>
            </a:r>
          </a:p>
          <a:p>
            <a:r>
              <a:rPr lang="en-US" dirty="0"/>
              <a:t>Initial assessment:  most work in other SDOs, API tweaks in W3C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141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552</Words>
  <Application>Microsoft Office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W3C TPAC</vt:lpstr>
      <vt:lpstr>QUIC</vt:lpstr>
      <vt:lpstr>Mobility</vt:lpstr>
      <vt:lpstr>Scalable Video Encoding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W3C TPAC</dc:title>
  <dc:creator>Bernard Aboba</dc:creator>
  <cp:lastModifiedBy>Shijun Sun</cp:lastModifiedBy>
  <cp:revision>10</cp:revision>
  <dcterms:created xsi:type="dcterms:W3CDTF">2016-09-19T16:12:19Z</dcterms:created>
  <dcterms:modified xsi:type="dcterms:W3CDTF">2016-09-20T21:29:43Z</dcterms:modified>
</cp:coreProperties>
</file>