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772400" cy="30175200"/>
  <p:notesSz cx="6858000" cy="9144000"/>
  <p:defaultTextStyle>
    <a:defPPr>
      <a:defRPr lang="en-US"/>
    </a:defPPr>
    <a:lvl1pPr algn="l" defTabSz="1203325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1663" indent="-144463" algn="l" defTabSz="1203325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03325" indent="-288925" algn="l" defTabSz="1203325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06575" indent="-434975" algn="l" defTabSz="1203325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08238" indent="-579438" algn="l" defTabSz="1203325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200F5"/>
    <a:srgbClr val="9E31E9"/>
    <a:srgbClr val="559E4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966" autoAdjust="0"/>
  </p:normalViewPr>
  <p:slideViewPr>
    <p:cSldViewPr snapToGrid="0" snapToObjects="1">
      <p:cViewPr>
        <p:scale>
          <a:sx n="100" d="100"/>
          <a:sy n="100" d="100"/>
        </p:scale>
        <p:origin x="-1373" y="15038"/>
      </p:cViewPr>
      <p:guideLst>
        <p:guide orient="horz" pos="9504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83CF09-8800-BE4C-9588-EBF1A57CD1F0}" type="doc">
      <dgm:prSet loTypeId="urn:microsoft.com/office/officeart/2005/8/layout/orgChart1" loCatId="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006355-6456-F64A-9345-B299407C360B}">
      <dgm:prSet phldrT="[Text]" custT="1"/>
      <dgm:spPr/>
      <dgm:t>
        <a:bodyPr/>
        <a:lstStyle/>
        <a:p>
          <a:r>
            <a:rPr lang="en-US" sz="2400" b="0" cap="none" spc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Social Capabilities are </a:t>
          </a:r>
          <a:r>
            <a:rPr lang="en-US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spreading across Enterprise Business Functions</a:t>
          </a:r>
          <a:endParaRPr lang="en-US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230BF45-BDBB-984B-99E9-2A9EF59E6B76}" type="parTrans" cxnId="{7D8EE4AD-07FA-B840-949E-6A5E182B6C6A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2F2103E-2DED-BE4E-A7F5-703133D374CE}" type="sibTrans" cxnId="{7D8EE4AD-07FA-B840-949E-6A5E182B6C6A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40D4608-3803-FB42-A417-30D23A3E0967}">
      <dgm:prSet phldrT="[Text]" custT="1"/>
      <dgm:spPr/>
      <dgm:t>
        <a:bodyPr/>
        <a:lstStyle/>
        <a:p>
          <a:r>
            <a:rPr lang="en-US" sz="1000" b="1" cap="none" spc="0" dirty="0" smtClean="0">
              <a:ln w="18415" cmpd="sng"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rPr>
            <a:t>Customer Service</a:t>
          </a:r>
          <a:endParaRPr lang="en-US" sz="1000" b="1" cap="none" spc="0" dirty="0">
            <a:ln w="18415" cmpd="sng"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</a:endParaRPr>
        </a:p>
      </dgm:t>
    </dgm:pt>
    <dgm:pt modelId="{B36F00D8-6D50-5C4A-8CBD-A81D9E197843}" type="parTrans" cxnId="{E4146556-23D4-574D-A33A-4E9B7F7A1C78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392175F-7D18-E641-9621-149EF14742AF}" type="sibTrans" cxnId="{E4146556-23D4-574D-A33A-4E9B7F7A1C78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3CF7E3A-886B-794E-8F00-965A003937A0}">
      <dgm:prSet phldrT="[Text]" custT="1"/>
      <dgm:spPr/>
      <dgm:t>
        <a:bodyPr/>
        <a:lstStyle/>
        <a:p>
          <a:r>
            <a:rPr lang="en-US" sz="1000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rPr>
            <a:t>HR</a:t>
          </a:r>
          <a:endParaRPr lang="en-US" sz="10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</a:endParaRPr>
        </a:p>
      </dgm:t>
    </dgm:pt>
    <dgm:pt modelId="{F17C12F8-F781-9A47-A24D-A255BF8C3905}" type="parTrans" cxnId="{4773E6FD-FDB5-3C48-B8E6-23BB1A9772A4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63CE0BE-A18E-6F4D-8564-8A08A6EB021D}" type="sibTrans" cxnId="{4773E6FD-FDB5-3C48-B8E6-23BB1A9772A4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9ED10BD-BABA-EE41-BC20-FCE754D638DB}">
      <dgm:prSet custT="1"/>
      <dgm:spPr/>
      <dgm:t>
        <a:bodyPr/>
        <a:lstStyle/>
        <a:p>
          <a:r>
            <a:rPr lang="en-US" sz="1000" b="1" cap="none" spc="0" smtClean="0">
              <a:ln w="18415" cmpd="sng"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rPr>
            <a:t>Sales</a:t>
          </a:r>
          <a:endParaRPr lang="en-US" sz="1000" b="1" cap="none" spc="0" dirty="0">
            <a:ln w="18415" cmpd="sng"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</a:endParaRPr>
        </a:p>
      </dgm:t>
    </dgm:pt>
    <dgm:pt modelId="{661D57E2-3631-7747-8726-B6E01ECD2AFE}" type="parTrans" cxnId="{CB591D62-2CDC-A24C-86D9-92C6088F739D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6B8D9D5-B5C3-4348-A1D1-9F87B024A485}" type="sibTrans" cxnId="{CB591D62-2CDC-A24C-86D9-92C6088F739D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BEA13F6-49AA-4443-86F0-6E8F81E78A9E}">
      <dgm:prSet custT="1"/>
      <dgm:spPr/>
      <dgm:t>
        <a:bodyPr/>
        <a:lstStyle/>
        <a:p>
          <a:r>
            <a:rPr lang="en-US" sz="1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rPr>
            <a:t>Supply Chain</a:t>
          </a:r>
          <a:endParaRPr lang="en-US" sz="1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</a:endParaRPr>
        </a:p>
      </dgm:t>
    </dgm:pt>
    <dgm:pt modelId="{17E93AA3-E129-6840-A723-0FD864933BEE}" type="parTrans" cxnId="{65856BC1-C6F9-2842-A5D6-D71AC093F8C7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2EB1FB6-5E23-7145-A80D-4DA793311CCC}" type="sibTrans" cxnId="{65856BC1-C6F9-2842-A5D6-D71AC093F8C7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308553A-5599-094A-B65A-C702A783CF91}">
      <dgm:prSet custT="1"/>
      <dgm:spPr/>
      <dgm:t>
        <a:bodyPr/>
        <a:lstStyle/>
        <a:p>
          <a:r>
            <a:rPr lang="en-US" sz="1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rPr>
            <a:t>Legal	</a:t>
          </a:r>
          <a:endParaRPr lang="en-US" sz="1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</a:endParaRPr>
        </a:p>
      </dgm:t>
    </dgm:pt>
    <dgm:pt modelId="{B2207ACB-97E5-8F48-BC02-7698B68DADAB}" type="parTrans" cxnId="{663342F5-3344-D54A-BA02-E2EAECEA8954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1E76847-D961-BD42-9CA8-CF9279DC0867}" type="sibTrans" cxnId="{663342F5-3344-D54A-BA02-E2EAECEA8954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023D419-49A9-9345-A87E-8C5C859C4EEE}">
      <dgm:prSet custT="1"/>
      <dgm:spPr/>
      <dgm:t>
        <a:bodyPr/>
        <a:lstStyle/>
        <a:p>
          <a:r>
            <a:rPr lang="en-US" sz="1000" b="0" cap="none" spc="0" dirty="0" err="1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rPr>
            <a:t>Communi-cations</a:t>
          </a:r>
          <a:endParaRPr lang="en-US" sz="1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</a:endParaRPr>
        </a:p>
      </dgm:t>
    </dgm:pt>
    <dgm:pt modelId="{9E1DE21B-38F1-F442-8806-2F3FFFF09163}" type="parTrans" cxnId="{2533591C-18A2-5440-BF39-5692EF629379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7B79AAF-E745-F248-A4F9-353B463EC17B}" type="sibTrans" cxnId="{2533591C-18A2-5440-BF39-5692EF629379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9354932-5EA8-E740-81E7-8A14CF434D6F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Recruiting</a:t>
          </a:r>
          <a:endParaRPr lang="en-US" sz="700" dirty="0">
            <a:solidFill>
              <a:srgbClr val="FFFFFF"/>
            </a:solidFill>
          </a:endParaRPr>
        </a:p>
      </dgm:t>
    </dgm:pt>
    <dgm:pt modelId="{4706ABD6-5709-B54C-9FC5-4A80CDC37B40}" type="parTrans" cxnId="{DDAC8F7A-7A28-8D44-89D4-A0DE68F75FA6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8131C926-0A30-6540-A04A-BDF3735D00E6}" type="sibTrans" cxnId="{DDAC8F7A-7A28-8D44-89D4-A0DE68F75FA6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DEA65376-83EC-3A48-81BA-E1073F5C6A32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Onboarding &amp; Learning</a:t>
          </a:r>
          <a:endParaRPr lang="en-US" sz="700" dirty="0">
            <a:solidFill>
              <a:srgbClr val="FFFFFF"/>
            </a:solidFill>
          </a:endParaRPr>
        </a:p>
      </dgm:t>
    </dgm:pt>
    <dgm:pt modelId="{AF649EE3-23FF-2A4B-80E1-A3589FDA6D15}" type="parTrans" cxnId="{49DC4B3B-635A-304B-A95A-8E237B68343F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71717454-F3C3-8643-A5C8-61B0CF6C97EA}" type="sibTrans" cxnId="{49DC4B3B-635A-304B-A95A-8E237B68343F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9EA4548D-B69D-744E-8A45-77B816AAA3EA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Talent Development</a:t>
          </a:r>
          <a:endParaRPr lang="en-US" sz="700" dirty="0">
            <a:solidFill>
              <a:srgbClr val="FFFFFF"/>
            </a:solidFill>
          </a:endParaRPr>
        </a:p>
      </dgm:t>
    </dgm:pt>
    <dgm:pt modelId="{01227948-9CB0-2249-A77F-398F6B70C02A}" type="parTrans" cxnId="{D7381ED6-8139-B14E-81AC-DD1E4B31383B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DDED7061-03C2-D14C-B722-B7CDE4000373}" type="sibTrans" cxnId="{D7381ED6-8139-B14E-81AC-DD1E4B31383B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667C56D4-BF3E-7243-8923-9984ED4AB45E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Customer Feedback</a:t>
          </a:r>
          <a:endParaRPr lang="en-US" sz="700" dirty="0">
            <a:solidFill>
              <a:srgbClr val="FFFFFF"/>
            </a:solidFill>
          </a:endParaRPr>
        </a:p>
      </dgm:t>
    </dgm:pt>
    <dgm:pt modelId="{E644506C-B8D0-854C-96B3-E27EC4A0811A}" type="parTrans" cxnId="{506C13FE-612B-EA43-9B4A-EEB39331F1FD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C4B28003-5AB2-E04B-8E6D-45B91AB1E80A}" type="sibTrans" cxnId="{506C13FE-612B-EA43-9B4A-EEB39331F1FD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A4BA9ACA-A6B1-8E40-AD63-43C5DD765789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Market &amp; Brand Intelligence</a:t>
          </a:r>
          <a:endParaRPr lang="en-US" sz="700" dirty="0">
            <a:solidFill>
              <a:srgbClr val="FFFFFF"/>
            </a:solidFill>
          </a:endParaRPr>
        </a:p>
      </dgm:t>
    </dgm:pt>
    <dgm:pt modelId="{9F31F4ED-1DC8-B844-BFA5-E33AD8F9CCD3}" type="parTrans" cxnId="{87F4E645-1526-CE49-9A76-436E37702FAF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5D9D798A-4591-DE42-920E-A03C642240B6}" type="sibTrans" cxnId="{87F4E645-1526-CE49-9A76-436E37702FAF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D3964625-2A2B-F347-9D72-3871F879E9F0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Client </a:t>
          </a:r>
          <a:br>
            <a:rPr lang="en-US" sz="700" dirty="0" smtClean="0">
              <a:solidFill>
                <a:srgbClr val="FFFFFF"/>
              </a:solidFill>
            </a:rPr>
          </a:br>
          <a:r>
            <a:rPr lang="en-US" sz="700" dirty="0" smtClean="0">
              <a:solidFill>
                <a:srgbClr val="FFFFFF"/>
              </a:solidFill>
            </a:rPr>
            <a:t>Research</a:t>
          </a:r>
          <a:endParaRPr lang="en-US" sz="700" dirty="0">
            <a:solidFill>
              <a:srgbClr val="FFFFFF"/>
            </a:solidFill>
          </a:endParaRPr>
        </a:p>
      </dgm:t>
    </dgm:pt>
    <dgm:pt modelId="{F0C6690A-4CAE-0448-8602-F79E49CF4855}" type="parTrans" cxnId="{56AA9C50-320A-8149-A4C1-9FF6B25F879A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81713D68-DDD7-C34A-B8EE-7CF36566008E}" type="sibTrans" cxnId="{56AA9C50-320A-8149-A4C1-9FF6B25F879A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18439580-789A-E142-8372-0E4DD7B4A47D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Client Relationship Management</a:t>
          </a:r>
          <a:endParaRPr lang="en-US" sz="700" dirty="0">
            <a:solidFill>
              <a:srgbClr val="FFFFFF"/>
            </a:solidFill>
          </a:endParaRPr>
        </a:p>
      </dgm:t>
    </dgm:pt>
    <dgm:pt modelId="{0CC6C0CC-0B3B-C545-910B-12E021EDE9AD}" type="parTrans" cxnId="{38093D15-8047-BD40-B926-E25A7460B3EC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CA3356FC-6440-9842-89CB-69D7873FABEF}" type="sibTrans" cxnId="{38093D15-8047-BD40-B926-E25A7460B3EC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8604D1E2-F2F3-D849-AD78-A1F17F69BFC6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Virtual Engagements</a:t>
          </a:r>
          <a:endParaRPr lang="en-US" sz="700" dirty="0">
            <a:solidFill>
              <a:srgbClr val="FFFFFF"/>
            </a:solidFill>
          </a:endParaRPr>
        </a:p>
      </dgm:t>
    </dgm:pt>
    <dgm:pt modelId="{259C0FC5-16E0-D742-A380-277BEA321DA4}" type="parTrans" cxnId="{09A50F83-054F-704F-9543-9EAB854F422F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42519DEC-BA2F-5F4C-AC99-8CF11C9AD4D1}" type="sibTrans" cxnId="{09A50F83-054F-704F-9543-9EAB854F422F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AA231348-2ECD-0A4A-9F06-9984035676F3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Social Service Requests</a:t>
          </a:r>
          <a:endParaRPr lang="en-US" sz="700" dirty="0">
            <a:solidFill>
              <a:srgbClr val="FFFFFF"/>
            </a:solidFill>
          </a:endParaRPr>
        </a:p>
      </dgm:t>
    </dgm:pt>
    <dgm:pt modelId="{EB77A92D-34FE-E944-8ED4-FBDF218EEBFD}" type="parTrans" cxnId="{4D28DBAA-11FD-CA4B-AA10-7D6D43785A3B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BAFAF3AE-80B3-EE4D-A14D-D2FA2463D4DE}" type="sibTrans" cxnId="{4D28DBAA-11FD-CA4B-AA10-7D6D43785A3B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37F85DF3-FFEB-7941-B281-1D0826AAC585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Problem Resolution &amp; Expertise Location</a:t>
          </a:r>
          <a:endParaRPr lang="en-US" sz="700" dirty="0">
            <a:solidFill>
              <a:srgbClr val="FFFFFF"/>
            </a:solidFill>
          </a:endParaRPr>
        </a:p>
      </dgm:t>
    </dgm:pt>
    <dgm:pt modelId="{F8E1914D-D0CC-AD47-B61F-250E254ACE22}" type="parTrans" cxnId="{954B3083-1B58-FD48-AE44-1DF340121E41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9878D48A-52AB-6542-912E-BC8A84FADC40}" type="sibTrans" cxnId="{954B3083-1B58-FD48-AE44-1DF340121E41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3A88F4AA-269C-784D-B681-C6D418C98B0D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Knowledge Management</a:t>
          </a:r>
          <a:endParaRPr lang="en-US" sz="700" dirty="0">
            <a:solidFill>
              <a:srgbClr val="FFFFFF"/>
            </a:solidFill>
          </a:endParaRPr>
        </a:p>
      </dgm:t>
    </dgm:pt>
    <dgm:pt modelId="{05ACE4EF-52DA-E549-9982-1C7A58F72059}" type="parTrans" cxnId="{73F1D9E7-EC24-EA4F-93D5-5C915894F0AC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E244C03C-9FC4-534C-BDE8-30C7442E2C39}" type="sibTrans" cxnId="{73F1D9E7-EC24-EA4F-93D5-5C915894F0AC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9E53C4D2-1A86-1E47-A518-69F415E88D1C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Compliance</a:t>
          </a:r>
          <a:endParaRPr lang="en-US" sz="700" dirty="0">
            <a:solidFill>
              <a:srgbClr val="FFFFFF"/>
            </a:solidFill>
          </a:endParaRPr>
        </a:p>
      </dgm:t>
    </dgm:pt>
    <dgm:pt modelId="{285388E0-0E4A-1843-A4CE-B63C0F53A108}" type="parTrans" cxnId="{5E4EAC08-EB6A-B647-9634-D469F6CD543B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2C0E7AEE-540F-D441-8057-A0E5EAC8C518}" type="sibTrans" cxnId="{5E4EAC08-EB6A-B647-9634-D469F6CD543B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30ECED87-AA9E-5642-B7C2-77D14493D6B5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Document Management</a:t>
          </a:r>
          <a:endParaRPr lang="en-US" sz="700" dirty="0">
            <a:solidFill>
              <a:srgbClr val="FFFFFF"/>
            </a:solidFill>
          </a:endParaRPr>
        </a:p>
      </dgm:t>
    </dgm:pt>
    <dgm:pt modelId="{2C5B114E-3FDB-E44E-9B57-25BBB027A5DA}" type="parTrans" cxnId="{A2CA0DF6-2EF3-8043-8A11-8623B7B58C9C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DE561998-290D-974F-B99F-06D37CE178D0}" type="sibTrans" cxnId="{A2CA0DF6-2EF3-8043-8A11-8623B7B58C9C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A0397695-0494-5C4B-9845-C34F5834F60D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Influencer Relationship Management</a:t>
          </a:r>
          <a:endParaRPr lang="en-US" sz="700" dirty="0">
            <a:solidFill>
              <a:srgbClr val="FFFFFF"/>
            </a:solidFill>
          </a:endParaRPr>
        </a:p>
      </dgm:t>
    </dgm:pt>
    <dgm:pt modelId="{BBB6954C-A16B-584A-B052-0BF6CB77B069}" type="parTrans" cxnId="{30FF57E9-92B9-0C4C-8AC8-A771EE707839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583B22BA-2678-284D-9CC0-8C574D069052}" type="sibTrans" cxnId="{30FF57E9-92B9-0C4C-8AC8-A771EE707839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EE9AD05E-BD62-1947-8DFF-42559DB78ACD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Emergency Response</a:t>
          </a:r>
          <a:endParaRPr lang="en-US" sz="700" dirty="0">
            <a:solidFill>
              <a:srgbClr val="FFFFFF"/>
            </a:solidFill>
          </a:endParaRPr>
        </a:p>
      </dgm:t>
    </dgm:pt>
    <dgm:pt modelId="{F520BF4E-564A-724C-B843-C15105BBBFB3}" type="parTrans" cxnId="{11B89BC6-E26B-E24C-87D0-86D9820D975E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6A26E7D5-36C1-0F4A-9820-8DFEBE09DC73}" type="sibTrans" cxnId="{11B89BC6-E26B-E24C-87D0-86D9820D975E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68E374F6-7153-3E47-A79A-4EC24DDA2622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Sourcing Networks</a:t>
          </a:r>
          <a:endParaRPr lang="en-US" sz="700" dirty="0">
            <a:solidFill>
              <a:srgbClr val="FFFFFF"/>
            </a:solidFill>
          </a:endParaRPr>
        </a:p>
      </dgm:t>
    </dgm:pt>
    <dgm:pt modelId="{7FF5787D-3500-9442-93C0-88F679D84449}" type="parTrans" cxnId="{BB3D73BB-9943-034D-8D8A-8545E17399A3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16A5CD9C-5E74-2C4C-8E27-25E25DCF6071}" type="sibTrans" cxnId="{BB3D73BB-9943-034D-8D8A-8545E17399A3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8CE99575-5560-6343-91C3-D38EB545DC59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Demand Monitoring</a:t>
          </a:r>
          <a:endParaRPr lang="en-US" sz="700" dirty="0">
            <a:solidFill>
              <a:srgbClr val="FFFFFF"/>
            </a:solidFill>
          </a:endParaRPr>
        </a:p>
      </dgm:t>
    </dgm:pt>
    <dgm:pt modelId="{9DF8F1BE-7E90-664E-8991-6591A3CB2B0A}" type="parTrans" cxnId="{BB6547A5-D5B8-9F4A-B2A5-CFD3525AE671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28E38C8E-7D91-8D4B-88A1-8D49083FD3D6}" type="sibTrans" cxnId="{BB6547A5-D5B8-9F4A-B2A5-CFD3525AE671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7B3BC7EF-518B-7746-B56D-997138DA446A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Performance Review</a:t>
          </a:r>
          <a:endParaRPr lang="en-US" sz="700" dirty="0">
            <a:solidFill>
              <a:srgbClr val="FFFFFF"/>
            </a:solidFill>
          </a:endParaRPr>
        </a:p>
      </dgm:t>
    </dgm:pt>
    <dgm:pt modelId="{CD78643B-6628-594F-9128-65820292D39E}" type="parTrans" cxnId="{88DE55D2-3DA3-BC4A-934A-770B47459C15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FDA1E046-3DB1-B942-960E-6BD8CA0EDF20}" type="sibTrans" cxnId="{88DE55D2-3DA3-BC4A-934A-770B47459C15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0EBFF1DB-00B9-C345-B48F-D11CC115C39E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Recognition &amp; Reward</a:t>
          </a:r>
          <a:endParaRPr lang="en-US" sz="700" dirty="0">
            <a:solidFill>
              <a:srgbClr val="FFFFFF"/>
            </a:solidFill>
          </a:endParaRPr>
        </a:p>
      </dgm:t>
    </dgm:pt>
    <dgm:pt modelId="{748BE886-62E7-1F44-AF71-3AB582010F23}" type="parTrans" cxnId="{A80C1CB9-BDA7-564D-A267-DA48DDA7E41C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7B5DF2EF-35B8-C545-A2B7-A7378353D717}" type="sibTrans" cxnId="{A80C1CB9-BDA7-564D-A267-DA48DDA7E41C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716789AD-BC69-0B4D-A2D0-13E43AD960B1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Multi-channel Selling</a:t>
          </a:r>
          <a:endParaRPr lang="en-US" sz="700" dirty="0">
            <a:solidFill>
              <a:srgbClr val="FFFFFF"/>
            </a:solidFill>
          </a:endParaRPr>
        </a:p>
      </dgm:t>
    </dgm:pt>
    <dgm:pt modelId="{5E8DA6D3-7827-1746-9BFA-479613DC95A9}" type="parTrans" cxnId="{44CC5E03-633F-A045-91D1-4F505BC35ABB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945EC01A-4826-434C-804B-474DA013BE78}" type="sibTrans" cxnId="{44CC5E03-633F-A045-91D1-4F505BC35ABB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6E149F46-9C3D-8644-83B2-BCEE175E4DFD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Risk </a:t>
          </a:r>
          <a:br>
            <a:rPr lang="en-US" sz="700" dirty="0" smtClean="0">
              <a:solidFill>
                <a:srgbClr val="FFFFFF"/>
              </a:solidFill>
            </a:rPr>
          </a:br>
          <a:r>
            <a:rPr lang="en-US" sz="700" dirty="0" smtClean="0">
              <a:solidFill>
                <a:srgbClr val="FFFFFF"/>
              </a:solidFill>
            </a:rPr>
            <a:t>Management </a:t>
          </a:r>
          <a:endParaRPr lang="en-US" sz="700" dirty="0">
            <a:solidFill>
              <a:srgbClr val="FFFFFF"/>
            </a:solidFill>
          </a:endParaRPr>
        </a:p>
      </dgm:t>
    </dgm:pt>
    <dgm:pt modelId="{BFD680AA-FA8A-6442-973C-B31AABA51B66}" type="parTrans" cxnId="{68517736-6E25-6744-B7FC-DDDC5D8C36BD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A2C806A4-F09F-B449-83BB-9DBECE5DD263}" type="sibTrans" cxnId="{68517736-6E25-6744-B7FC-DDDC5D8C36BD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CEA6C435-725E-6343-974D-B7C2E91BDC1C}">
      <dgm:prSet custT="1"/>
      <dgm:spPr/>
      <dgm:t>
        <a:bodyPr/>
        <a:lstStyle/>
        <a:p>
          <a:r>
            <a:rPr lang="en-US" sz="1000" b="1" dirty="0" smtClean="0">
              <a:solidFill>
                <a:srgbClr val="FFFFFF"/>
              </a:solidFill>
              <a:latin typeface="+mn-lt"/>
            </a:rPr>
            <a:t>IT</a:t>
          </a:r>
          <a:endParaRPr lang="en-US" sz="1000" b="1" dirty="0">
            <a:solidFill>
              <a:srgbClr val="FFFFFF"/>
            </a:solidFill>
            <a:latin typeface="+mn-lt"/>
          </a:endParaRPr>
        </a:p>
      </dgm:t>
    </dgm:pt>
    <dgm:pt modelId="{20BAD5F7-31F3-EB4C-9204-AEFBB911345D}" type="parTrans" cxnId="{9B5FC07B-8E46-E44B-B75B-E59FEBA933D3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29CD21E3-F16F-B741-92DE-903910298251}" type="sibTrans" cxnId="{9B5FC07B-8E46-E44B-B75B-E59FEBA933D3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22EAA4F5-FEB6-C243-98CA-074B57557268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Integration</a:t>
          </a:r>
          <a:endParaRPr lang="en-US" sz="700" dirty="0">
            <a:solidFill>
              <a:srgbClr val="FFFFFF"/>
            </a:solidFill>
          </a:endParaRPr>
        </a:p>
      </dgm:t>
    </dgm:pt>
    <dgm:pt modelId="{D9D52BB9-885F-FC42-A678-17454AFD6320}" type="parTrans" cxnId="{CACFFA2F-614E-4449-8D27-D110B93CC124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9B8DE822-8FD7-DF40-8220-B2B0F0753AA3}" type="sibTrans" cxnId="{CACFFA2F-614E-4449-8D27-D110B93CC124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8A51952B-20DD-BB46-B103-163BA894472B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Identity Management</a:t>
          </a:r>
          <a:endParaRPr lang="en-US" sz="700" dirty="0">
            <a:solidFill>
              <a:srgbClr val="FFFFFF"/>
            </a:solidFill>
          </a:endParaRPr>
        </a:p>
      </dgm:t>
    </dgm:pt>
    <dgm:pt modelId="{D8FE534A-06CA-D745-97AB-568A37A4F0A1}" type="parTrans" cxnId="{CF4269F9-B80C-8D44-8BFB-9A130EA1DAC0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4D57AFFA-EED0-E443-95CA-2384D7403DE1}" type="sibTrans" cxnId="{CF4269F9-B80C-8D44-8BFB-9A130EA1DAC0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8E7F1C41-0E82-9F45-AFCF-1F782A0E2E06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Device Management</a:t>
          </a:r>
          <a:endParaRPr lang="en-US" sz="700" dirty="0">
            <a:solidFill>
              <a:srgbClr val="FFFFFF"/>
            </a:solidFill>
          </a:endParaRPr>
        </a:p>
      </dgm:t>
    </dgm:pt>
    <dgm:pt modelId="{DE6269D8-A207-5048-ADAF-180DECBFA09D}" type="parTrans" cxnId="{A4450D2A-D8E7-F14B-B772-469D60A1EDF0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CD121BDF-F09F-454D-8FC0-ACBF3023D599}" type="sibTrans" cxnId="{A4450D2A-D8E7-F14B-B772-469D60A1EDF0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E56A7BE6-829E-BB46-8E2E-A289B5F087D8}">
      <dgm:prSet custT="1"/>
      <dgm:spPr/>
      <dgm:t>
        <a:bodyPr/>
        <a:lstStyle/>
        <a:p>
          <a:r>
            <a:rPr lang="en-US" sz="700" dirty="0" smtClean="0"/>
            <a:t>Data Management &amp; Governance</a:t>
          </a:r>
          <a:endParaRPr lang="en-US" sz="700" dirty="0"/>
        </a:p>
      </dgm:t>
    </dgm:pt>
    <dgm:pt modelId="{7CBAA448-200A-464E-99B9-172287D65B41}" type="parTrans" cxnId="{C33581A4-C52F-9B43-BA2A-F853AE88F653}">
      <dgm:prSet/>
      <dgm:spPr/>
      <dgm:t>
        <a:bodyPr/>
        <a:lstStyle/>
        <a:p>
          <a:endParaRPr lang="en-US"/>
        </a:p>
      </dgm:t>
    </dgm:pt>
    <dgm:pt modelId="{9D80C744-B989-2845-B548-BD2AA4BC5202}" type="sibTrans" cxnId="{C33581A4-C52F-9B43-BA2A-F853AE88F653}">
      <dgm:prSet/>
      <dgm:spPr/>
      <dgm:t>
        <a:bodyPr/>
        <a:lstStyle/>
        <a:p>
          <a:endParaRPr lang="en-US"/>
        </a:p>
      </dgm:t>
    </dgm:pt>
    <dgm:pt modelId="{128613E4-D622-B94E-A2C3-AB2C423E94BB}">
      <dgm:prSet custT="1"/>
      <dgm:spPr/>
      <dgm:t>
        <a:bodyPr/>
        <a:lstStyle/>
        <a:p>
          <a:r>
            <a:rPr lang="en-US" sz="700" dirty="0" smtClean="0"/>
            <a:t>Security</a:t>
          </a:r>
          <a:endParaRPr lang="en-US" sz="700" dirty="0"/>
        </a:p>
      </dgm:t>
    </dgm:pt>
    <dgm:pt modelId="{BB90BEDF-1A66-E543-87CD-76C6A509CF5B}" type="parTrans" cxnId="{2321834B-ECD4-4540-A725-571B6136B7B4}">
      <dgm:prSet/>
      <dgm:spPr/>
      <dgm:t>
        <a:bodyPr/>
        <a:lstStyle/>
        <a:p>
          <a:endParaRPr lang="en-US"/>
        </a:p>
      </dgm:t>
    </dgm:pt>
    <dgm:pt modelId="{EF74E746-36F2-BC44-BA33-E16AC53D8BAA}" type="sibTrans" cxnId="{2321834B-ECD4-4540-A725-571B6136B7B4}">
      <dgm:prSet/>
      <dgm:spPr/>
      <dgm:t>
        <a:bodyPr/>
        <a:lstStyle/>
        <a:p>
          <a:endParaRPr lang="en-US"/>
        </a:p>
      </dgm:t>
    </dgm:pt>
    <dgm:pt modelId="{C5F765E9-60AC-B64A-915C-03B16F6E1650}">
      <dgm:prSet custT="1"/>
      <dgm:spPr/>
      <dgm:t>
        <a:bodyPr/>
        <a:lstStyle/>
        <a:p>
          <a:r>
            <a:rPr lang="en-US" sz="700" dirty="0" smtClean="0"/>
            <a:t>Customer Loyalty </a:t>
          </a:r>
          <a:endParaRPr lang="en-US" sz="700" dirty="0"/>
        </a:p>
      </dgm:t>
    </dgm:pt>
    <dgm:pt modelId="{CD5D5DA7-E305-6F4A-90B7-6EFA32B30F8D}" type="parTrans" cxnId="{D023904A-6D85-334A-B588-AFCF11332BD6}">
      <dgm:prSet/>
      <dgm:spPr/>
      <dgm:t>
        <a:bodyPr/>
        <a:lstStyle/>
        <a:p>
          <a:endParaRPr lang="en-US"/>
        </a:p>
      </dgm:t>
    </dgm:pt>
    <dgm:pt modelId="{F045BF27-E98C-4247-A944-5C1F69037829}" type="sibTrans" cxnId="{D023904A-6D85-334A-B588-AFCF11332BD6}">
      <dgm:prSet/>
      <dgm:spPr/>
      <dgm:t>
        <a:bodyPr/>
        <a:lstStyle/>
        <a:p>
          <a:endParaRPr lang="en-US"/>
        </a:p>
      </dgm:t>
    </dgm:pt>
    <dgm:pt modelId="{BBD516B7-3B13-0F47-8C8E-8DB97DAAB707}">
      <dgm:prSet/>
      <dgm:spPr/>
      <dgm:t>
        <a:bodyPr/>
        <a:lstStyle/>
        <a:p>
          <a:r>
            <a:rPr lang="en-US" dirty="0" smtClean="0"/>
            <a:t>Collaborative Forecasting</a:t>
          </a:r>
          <a:endParaRPr lang="en-US" dirty="0"/>
        </a:p>
      </dgm:t>
    </dgm:pt>
    <dgm:pt modelId="{8DF421FE-9A20-A448-9A9A-E0734909329F}" type="parTrans" cxnId="{611D4D2C-59F7-E349-A6C6-42812A92A8DB}">
      <dgm:prSet/>
      <dgm:spPr/>
      <dgm:t>
        <a:bodyPr/>
        <a:lstStyle/>
        <a:p>
          <a:endParaRPr lang="en-US"/>
        </a:p>
      </dgm:t>
    </dgm:pt>
    <dgm:pt modelId="{7060A53E-A995-A947-86FF-E17C33A5EBCA}" type="sibTrans" cxnId="{611D4D2C-59F7-E349-A6C6-42812A92A8DB}">
      <dgm:prSet/>
      <dgm:spPr/>
      <dgm:t>
        <a:bodyPr/>
        <a:lstStyle/>
        <a:p>
          <a:endParaRPr lang="en-US"/>
        </a:p>
      </dgm:t>
    </dgm:pt>
    <dgm:pt modelId="{58F27B94-11FE-6340-8809-D8441FBD1A0E}">
      <dgm:prSet/>
      <dgm:spPr/>
      <dgm:t>
        <a:bodyPr/>
        <a:lstStyle/>
        <a:p>
          <a:r>
            <a:rPr lang="en-US" dirty="0" smtClean="0"/>
            <a:t>Community &amp; P2P Support</a:t>
          </a:r>
          <a:endParaRPr lang="en-US" dirty="0"/>
        </a:p>
      </dgm:t>
    </dgm:pt>
    <dgm:pt modelId="{086B9786-12F5-494C-8105-E4FB5DC6F8E0}" type="parTrans" cxnId="{7264ED6C-C380-7B4A-85CD-100CF6054132}">
      <dgm:prSet/>
      <dgm:spPr/>
      <dgm:t>
        <a:bodyPr/>
        <a:lstStyle/>
        <a:p>
          <a:endParaRPr lang="en-US"/>
        </a:p>
      </dgm:t>
    </dgm:pt>
    <dgm:pt modelId="{C63D5AD0-A109-2248-A202-0E6B72553484}" type="sibTrans" cxnId="{7264ED6C-C380-7B4A-85CD-100CF6054132}">
      <dgm:prSet/>
      <dgm:spPr/>
      <dgm:t>
        <a:bodyPr/>
        <a:lstStyle/>
        <a:p>
          <a:endParaRPr lang="en-US"/>
        </a:p>
      </dgm:t>
    </dgm:pt>
    <dgm:pt modelId="{684F78C5-630F-8649-9470-CB3E72D3115B}">
      <dgm:prSet custT="1"/>
      <dgm:spPr/>
      <dgm:t>
        <a:bodyPr/>
        <a:lstStyle/>
        <a:p>
          <a:r>
            <a:rPr lang="en-US" sz="700" dirty="0" smtClean="0">
              <a:solidFill>
                <a:srgbClr val="FFFFFF"/>
              </a:solidFill>
            </a:rPr>
            <a:t>Campaigns &amp; Outreach execution</a:t>
          </a:r>
          <a:endParaRPr lang="en-US" sz="700" dirty="0">
            <a:solidFill>
              <a:srgbClr val="FFFFFF"/>
            </a:solidFill>
          </a:endParaRPr>
        </a:p>
      </dgm:t>
    </dgm:pt>
    <dgm:pt modelId="{E19B405B-7B8B-D64C-8D69-DAF2D44FC6EC}">
      <dgm:prSet phldrT="[Text]" custT="1"/>
      <dgm:spPr/>
      <dgm:t>
        <a:bodyPr/>
        <a:lstStyle/>
        <a:p>
          <a:r>
            <a:rPr lang="en-US" sz="1000" b="1" cap="none" spc="0" dirty="0" smtClean="0">
              <a:ln w="18415" cmpd="sng"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rPr>
            <a:t>Marketing</a:t>
          </a:r>
          <a:endParaRPr lang="en-US" sz="1000" b="1" cap="none" spc="0" dirty="0">
            <a:ln w="18415" cmpd="sng"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+mn-lt"/>
          </a:endParaRPr>
        </a:p>
      </dgm:t>
    </dgm:pt>
    <dgm:pt modelId="{1BCA7A22-0BE4-164C-B9FE-2061C46DE323}" type="sibTrans" cxnId="{BC0B09F4-25B0-4D42-A56C-59E35AE7CEAD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5CB4B8B-9FB1-9741-9615-4F9056372602}" type="parTrans" cxnId="{BC0B09F4-25B0-4D42-A56C-59E35AE7CEAD}">
      <dgm:prSet/>
      <dgm:spPr/>
      <dgm:t>
        <a:bodyPr/>
        <a:lstStyle/>
        <a:p>
          <a:endParaRPr lang="en-US" sz="20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14034CD-D045-A64A-8D0A-7ADA96D3857A}" type="sibTrans" cxnId="{4B8607D0-9FE3-C242-8FB2-F2702CB1AD97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D6612345-772B-344D-9E60-2F21D997D51E}" type="parTrans" cxnId="{4B8607D0-9FE3-C242-8FB2-F2702CB1AD97}">
      <dgm:prSet/>
      <dgm:spPr/>
      <dgm:t>
        <a:bodyPr/>
        <a:lstStyle/>
        <a:p>
          <a:endParaRPr lang="en-US" sz="2000">
            <a:solidFill>
              <a:srgbClr val="FFFFFF"/>
            </a:solidFill>
          </a:endParaRPr>
        </a:p>
      </dgm:t>
    </dgm:pt>
    <dgm:pt modelId="{ABD6BA76-57C7-C440-95F1-D889EB95D39C}" type="pres">
      <dgm:prSet presAssocID="{4A83CF09-8800-BE4C-9588-EBF1A57CD1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95A3FD5-28CC-E443-A2DF-13A9DD8BE248}" type="pres">
      <dgm:prSet presAssocID="{E2006355-6456-F64A-9345-B299407C360B}" presName="hierRoot1" presStyleCnt="0">
        <dgm:presLayoutVars>
          <dgm:hierBranch val="init"/>
        </dgm:presLayoutVars>
      </dgm:prSet>
      <dgm:spPr/>
    </dgm:pt>
    <dgm:pt modelId="{BF733088-24B3-C54D-984F-D0A79309A377}" type="pres">
      <dgm:prSet presAssocID="{E2006355-6456-F64A-9345-B299407C360B}" presName="rootComposite1" presStyleCnt="0"/>
      <dgm:spPr/>
    </dgm:pt>
    <dgm:pt modelId="{44216D89-C45A-DA4E-ABD4-34AE286342B2}" type="pres">
      <dgm:prSet presAssocID="{E2006355-6456-F64A-9345-B299407C360B}" presName="rootText1" presStyleLbl="node0" presStyleIdx="0" presStyleCnt="1" custScaleX="929625" custScaleY="244955" custLinFactNeighborY="-112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AE2BE3-08D5-CF42-A3B1-3E15EF083537}" type="pres">
      <dgm:prSet presAssocID="{E2006355-6456-F64A-9345-B299407C360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318D79F-3299-AC49-B068-A56C7F69A6BD}" type="pres">
      <dgm:prSet presAssocID="{E2006355-6456-F64A-9345-B299407C360B}" presName="hierChild2" presStyleCnt="0"/>
      <dgm:spPr/>
    </dgm:pt>
    <dgm:pt modelId="{46ABC61D-B1A5-9443-AAA3-6CB0905BB17B}" type="pres">
      <dgm:prSet presAssocID="{E5CB4B8B-9FB1-9741-9615-4F9056372602}" presName="Name37" presStyleLbl="parChTrans1D2" presStyleIdx="0" presStyleCnt="8"/>
      <dgm:spPr/>
      <dgm:t>
        <a:bodyPr/>
        <a:lstStyle/>
        <a:p>
          <a:endParaRPr lang="en-US"/>
        </a:p>
      </dgm:t>
    </dgm:pt>
    <dgm:pt modelId="{8EBD130C-F68A-AE47-8DA6-16328C4B3D35}" type="pres">
      <dgm:prSet presAssocID="{E19B405B-7B8B-D64C-8D69-DAF2D44FC6EC}" presName="hierRoot2" presStyleCnt="0">
        <dgm:presLayoutVars>
          <dgm:hierBranch val="init"/>
        </dgm:presLayoutVars>
      </dgm:prSet>
      <dgm:spPr/>
    </dgm:pt>
    <dgm:pt modelId="{7AD4D34E-EEDD-F048-A71F-8CFE373C0780}" type="pres">
      <dgm:prSet presAssocID="{E19B405B-7B8B-D64C-8D69-DAF2D44FC6EC}" presName="rootComposite" presStyleCnt="0"/>
      <dgm:spPr/>
    </dgm:pt>
    <dgm:pt modelId="{95E3E2FE-E67E-7549-B5B2-EE01A63273BC}" type="pres">
      <dgm:prSet presAssocID="{E19B405B-7B8B-D64C-8D69-DAF2D44FC6EC}" presName="rootText" presStyleLbl="node2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66B95B-DA96-404D-A1BC-B995984D65EB}" type="pres">
      <dgm:prSet presAssocID="{E19B405B-7B8B-D64C-8D69-DAF2D44FC6EC}" presName="rootConnector" presStyleLbl="node2" presStyleIdx="0" presStyleCnt="8"/>
      <dgm:spPr/>
      <dgm:t>
        <a:bodyPr/>
        <a:lstStyle/>
        <a:p>
          <a:endParaRPr lang="en-US"/>
        </a:p>
      </dgm:t>
    </dgm:pt>
    <dgm:pt modelId="{5A52ACA8-6A2B-6F48-A34C-1EEE96CA8816}" type="pres">
      <dgm:prSet presAssocID="{E19B405B-7B8B-D64C-8D69-DAF2D44FC6EC}" presName="hierChild4" presStyleCnt="0"/>
      <dgm:spPr/>
    </dgm:pt>
    <dgm:pt modelId="{2E04805E-14C6-6844-9129-B98041396366}" type="pres">
      <dgm:prSet presAssocID="{D6612345-772B-344D-9E60-2F21D997D51E}" presName="Name37" presStyleLbl="parChTrans1D3" presStyleIdx="0" presStyleCnt="30"/>
      <dgm:spPr/>
      <dgm:t>
        <a:bodyPr/>
        <a:lstStyle/>
        <a:p>
          <a:endParaRPr lang="en-US"/>
        </a:p>
      </dgm:t>
    </dgm:pt>
    <dgm:pt modelId="{85B75A7C-E144-1F46-BC37-55383BA3C44C}" type="pres">
      <dgm:prSet presAssocID="{684F78C5-630F-8649-9470-CB3E72D3115B}" presName="hierRoot2" presStyleCnt="0">
        <dgm:presLayoutVars>
          <dgm:hierBranch val="init"/>
        </dgm:presLayoutVars>
      </dgm:prSet>
      <dgm:spPr/>
    </dgm:pt>
    <dgm:pt modelId="{292986B9-EAF3-DA48-8187-4D2A87A4584C}" type="pres">
      <dgm:prSet presAssocID="{684F78C5-630F-8649-9470-CB3E72D3115B}" presName="rootComposite" presStyleCnt="0"/>
      <dgm:spPr/>
    </dgm:pt>
    <dgm:pt modelId="{81B0DC7F-4CB5-3645-868B-C118DB6AE6B2}" type="pres">
      <dgm:prSet presAssocID="{684F78C5-630F-8649-9470-CB3E72D3115B}" presName="rootText" presStyleLbl="node3" presStyleIdx="0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8AA113-83F9-7040-A78C-4BE3E690491F}" type="pres">
      <dgm:prSet presAssocID="{684F78C5-630F-8649-9470-CB3E72D3115B}" presName="rootConnector" presStyleLbl="node3" presStyleIdx="0" presStyleCnt="30"/>
      <dgm:spPr/>
      <dgm:t>
        <a:bodyPr/>
        <a:lstStyle/>
        <a:p>
          <a:endParaRPr lang="en-US"/>
        </a:p>
      </dgm:t>
    </dgm:pt>
    <dgm:pt modelId="{0E98D309-D71D-5C4B-94C3-E62DAC7C236F}" type="pres">
      <dgm:prSet presAssocID="{684F78C5-630F-8649-9470-CB3E72D3115B}" presName="hierChild4" presStyleCnt="0"/>
      <dgm:spPr/>
    </dgm:pt>
    <dgm:pt modelId="{FCBACE8C-B24E-8240-A860-BD1D6F853C54}" type="pres">
      <dgm:prSet presAssocID="{684F78C5-630F-8649-9470-CB3E72D3115B}" presName="hierChild5" presStyleCnt="0"/>
      <dgm:spPr/>
    </dgm:pt>
    <dgm:pt modelId="{95E0D4F0-D5A6-9346-A652-B35A0D36C42B}" type="pres">
      <dgm:prSet presAssocID="{E644506C-B8D0-854C-96B3-E27EC4A0811A}" presName="Name37" presStyleLbl="parChTrans1D3" presStyleIdx="1" presStyleCnt="30"/>
      <dgm:spPr/>
      <dgm:t>
        <a:bodyPr/>
        <a:lstStyle/>
        <a:p>
          <a:endParaRPr lang="en-US"/>
        </a:p>
      </dgm:t>
    </dgm:pt>
    <dgm:pt modelId="{6E537E9F-DD6E-4348-9D02-83DCDA4FB754}" type="pres">
      <dgm:prSet presAssocID="{667C56D4-BF3E-7243-8923-9984ED4AB45E}" presName="hierRoot2" presStyleCnt="0">
        <dgm:presLayoutVars>
          <dgm:hierBranch val="init"/>
        </dgm:presLayoutVars>
      </dgm:prSet>
      <dgm:spPr/>
    </dgm:pt>
    <dgm:pt modelId="{BD08726F-9B80-B540-9BC7-CAA1A5C9DD76}" type="pres">
      <dgm:prSet presAssocID="{667C56D4-BF3E-7243-8923-9984ED4AB45E}" presName="rootComposite" presStyleCnt="0"/>
      <dgm:spPr/>
    </dgm:pt>
    <dgm:pt modelId="{443B1E7E-34A9-A44E-8638-51F27929604E}" type="pres">
      <dgm:prSet presAssocID="{667C56D4-BF3E-7243-8923-9984ED4AB45E}" presName="rootText" presStyleLbl="node3" presStyleIdx="1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0EC0F0-7161-214A-87C3-CDAA4B41B961}" type="pres">
      <dgm:prSet presAssocID="{667C56D4-BF3E-7243-8923-9984ED4AB45E}" presName="rootConnector" presStyleLbl="node3" presStyleIdx="1" presStyleCnt="30"/>
      <dgm:spPr/>
      <dgm:t>
        <a:bodyPr/>
        <a:lstStyle/>
        <a:p>
          <a:endParaRPr lang="en-US"/>
        </a:p>
      </dgm:t>
    </dgm:pt>
    <dgm:pt modelId="{9F69CE70-6746-904D-BF2D-6A82E1FB4B3E}" type="pres">
      <dgm:prSet presAssocID="{667C56D4-BF3E-7243-8923-9984ED4AB45E}" presName="hierChild4" presStyleCnt="0"/>
      <dgm:spPr/>
    </dgm:pt>
    <dgm:pt modelId="{E5DDFDF1-8F3E-4541-B3EF-0B77E3B8D4C6}" type="pres">
      <dgm:prSet presAssocID="{667C56D4-BF3E-7243-8923-9984ED4AB45E}" presName="hierChild5" presStyleCnt="0"/>
      <dgm:spPr/>
    </dgm:pt>
    <dgm:pt modelId="{6FE1970A-6FB7-CC4D-BFA5-B0B7F308BFB7}" type="pres">
      <dgm:prSet presAssocID="{9F31F4ED-1DC8-B844-BFA5-E33AD8F9CCD3}" presName="Name37" presStyleLbl="parChTrans1D3" presStyleIdx="2" presStyleCnt="30"/>
      <dgm:spPr/>
      <dgm:t>
        <a:bodyPr/>
        <a:lstStyle/>
        <a:p>
          <a:endParaRPr lang="en-US"/>
        </a:p>
      </dgm:t>
    </dgm:pt>
    <dgm:pt modelId="{DA1A5136-D34F-5441-9155-9A4ED98ED031}" type="pres">
      <dgm:prSet presAssocID="{A4BA9ACA-A6B1-8E40-AD63-43C5DD765789}" presName="hierRoot2" presStyleCnt="0">
        <dgm:presLayoutVars>
          <dgm:hierBranch val="init"/>
        </dgm:presLayoutVars>
      </dgm:prSet>
      <dgm:spPr/>
    </dgm:pt>
    <dgm:pt modelId="{D5198B22-25B8-6C41-8C08-5AF91B041DF3}" type="pres">
      <dgm:prSet presAssocID="{A4BA9ACA-A6B1-8E40-AD63-43C5DD765789}" presName="rootComposite" presStyleCnt="0"/>
      <dgm:spPr/>
    </dgm:pt>
    <dgm:pt modelId="{8DABEF79-482C-2F4B-BC86-C158B248D6AD}" type="pres">
      <dgm:prSet presAssocID="{A4BA9ACA-A6B1-8E40-AD63-43C5DD765789}" presName="rootText" presStyleLbl="node3" presStyleIdx="2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5741B7-FDD7-D74D-BDF4-E6E6C9DF336E}" type="pres">
      <dgm:prSet presAssocID="{A4BA9ACA-A6B1-8E40-AD63-43C5DD765789}" presName="rootConnector" presStyleLbl="node3" presStyleIdx="2" presStyleCnt="30"/>
      <dgm:spPr/>
      <dgm:t>
        <a:bodyPr/>
        <a:lstStyle/>
        <a:p>
          <a:endParaRPr lang="en-US"/>
        </a:p>
      </dgm:t>
    </dgm:pt>
    <dgm:pt modelId="{E2D37C85-FD1F-6D48-83AC-3876F07992A9}" type="pres">
      <dgm:prSet presAssocID="{A4BA9ACA-A6B1-8E40-AD63-43C5DD765789}" presName="hierChild4" presStyleCnt="0"/>
      <dgm:spPr/>
    </dgm:pt>
    <dgm:pt modelId="{FBE66BE4-2E0E-9444-AC54-175B302ACC92}" type="pres">
      <dgm:prSet presAssocID="{A4BA9ACA-A6B1-8E40-AD63-43C5DD765789}" presName="hierChild5" presStyleCnt="0"/>
      <dgm:spPr/>
    </dgm:pt>
    <dgm:pt modelId="{49F1E9B5-A7CE-FA4F-A13F-AD3CBB948735}" type="pres">
      <dgm:prSet presAssocID="{CD5D5DA7-E305-6F4A-90B7-6EFA32B30F8D}" presName="Name37" presStyleLbl="parChTrans1D3" presStyleIdx="3" presStyleCnt="30"/>
      <dgm:spPr/>
      <dgm:t>
        <a:bodyPr/>
        <a:lstStyle/>
        <a:p>
          <a:endParaRPr lang="en-US"/>
        </a:p>
      </dgm:t>
    </dgm:pt>
    <dgm:pt modelId="{D0EEB76C-B801-3141-8516-CEA067900F08}" type="pres">
      <dgm:prSet presAssocID="{C5F765E9-60AC-B64A-915C-03B16F6E1650}" presName="hierRoot2" presStyleCnt="0">
        <dgm:presLayoutVars>
          <dgm:hierBranch val="init"/>
        </dgm:presLayoutVars>
      </dgm:prSet>
      <dgm:spPr/>
    </dgm:pt>
    <dgm:pt modelId="{0E656471-BC0C-2742-93AB-3E5B6C44778F}" type="pres">
      <dgm:prSet presAssocID="{C5F765E9-60AC-B64A-915C-03B16F6E1650}" presName="rootComposite" presStyleCnt="0"/>
      <dgm:spPr/>
    </dgm:pt>
    <dgm:pt modelId="{E5161590-09BE-4845-8AC8-9B5470B6BB97}" type="pres">
      <dgm:prSet presAssocID="{C5F765E9-60AC-B64A-915C-03B16F6E1650}" presName="rootText" presStyleLbl="node3" presStyleIdx="3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B96154-32F9-7B4E-BA7B-C4C919BBB33B}" type="pres">
      <dgm:prSet presAssocID="{C5F765E9-60AC-B64A-915C-03B16F6E1650}" presName="rootConnector" presStyleLbl="node3" presStyleIdx="3" presStyleCnt="30"/>
      <dgm:spPr/>
      <dgm:t>
        <a:bodyPr/>
        <a:lstStyle/>
        <a:p>
          <a:endParaRPr lang="en-US"/>
        </a:p>
      </dgm:t>
    </dgm:pt>
    <dgm:pt modelId="{E38C79CD-F7AF-0C47-90BE-09380BDEC917}" type="pres">
      <dgm:prSet presAssocID="{C5F765E9-60AC-B64A-915C-03B16F6E1650}" presName="hierChild4" presStyleCnt="0"/>
      <dgm:spPr/>
    </dgm:pt>
    <dgm:pt modelId="{C67C1444-F9D5-9F44-9A97-FCDDA26DB611}" type="pres">
      <dgm:prSet presAssocID="{C5F765E9-60AC-B64A-915C-03B16F6E1650}" presName="hierChild5" presStyleCnt="0"/>
      <dgm:spPr/>
    </dgm:pt>
    <dgm:pt modelId="{9B9DE3E1-6008-0344-885B-F1D6C7E1471D}" type="pres">
      <dgm:prSet presAssocID="{E19B405B-7B8B-D64C-8D69-DAF2D44FC6EC}" presName="hierChild5" presStyleCnt="0"/>
      <dgm:spPr/>
    </dgm:pt>
    <dgm:pt modelId="{F9A3E3DB-681E-8D4D-B32B-4A339E72F286}" type="pres">
      <dgm:prSet presAssocID="{661D57E2-3631-7747-8726-B6E01ECD2AFE}" presName="Name37" presStyleLbl="parChTrans1D2" presStyleIdx="1" presStyleCnt="8"/>
      <dgm:spPr/>
      <dgm:t>
        <a:bodyPr/>
        <a:lstStyle/>
        <a:p>
          <a:endParaRPr lang="en-US"/>
        </a:p>
      </dgm:t>
    </dgm:pt>
    <dgm:pt modelId="{3D652D8B-FA03-1745-9E43-98F940F4BC14}" type="pres">
      <dgm:prSet presAssocID="{B9ED10BD-BABA-EE41-BC20-FCE754D638DB}" presName="hierRoot2" presStyleCnt="0">
        <dgm:presLayoutVars>
          <dgm:hierBranch val="init"/>
        </dgm:presLayoutVars>
      </dgm:prSet>
      <dgm:spPr/>
    </dgm:pt>
    <dgm:pt modelId="{F52A8FCD-BD09-FB44-8403-23AAF09756B3}" type="pres">
      <dgm:prSet presAssocID="{B9ED10BD-BABA-EE41-BC20-FCE754D638DB}" presName="rootComposite" presStyleCnt="0"/>
      <dgm:spPr/>
    </dgm:pt>
    <dgm:pt modelId="{D499CE7E-CBC6-D747-B2BC-AB1FC2F06941}" type="pres">
      <dgm:prSet presAssocID="{B9ED10BD-BABA-EE41-BC20-FCE754D638DB}" presName="rootText" presStyleLbl="node2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76B713-15FC-C942-88CA-FB334A6B5F54}" type="pres">
      <dgm:prSet presAssocID="{B9ED10BD-BABA-EE41-BC20-FCE754D638DB}" presName="rootConnector" presStyleLbl="node2" presStyleIdx="1" presStyleCnt="8"/>
      <dgm:spPr/>
      <dgm:t>
        <a:bodyPr/>
        <a:lstStyle/>
        <a:p>
          <a:endParaRPr lang="en-US"/>
        </a:p>
      </dgm:t>
    </dgm:pt>
    <dgm:pt modelId="{D61BB0A6-029C-7240-A582-F98CB94072A6}" type="pres">
      <dgm:prSet presAssocID="{B9ED10BD-BABA-EE41-BC20-FCE754D638DB}" presName="hierChild4" presStyleCnt="0"/>
      <dgm:spPr/>
    </dgm:pt>
    <dgm:pt modelId="{850E0415-23F6-174B-BC8D-8CA1BF2E876F}" type="pres">
      <dgm:prSet presAssocID="{F0C6690A-4CAE-0448-8602-F79E49CF4855}" presName="Name37" presStyleLbl="parChTrans1D3" presStyleIdx="4" presStyleCnt="30"/>
      <dgm:spPr/>
      <dgm:t>
        <a:bodyPr/>
        <a:lstStyle/>
        <a:p>
          <a:endParaRPr lang="en-US"/>
        </a:p>
      </dgm:t>
    </dgm:pt>
    <dgm:pt modelId="{BB29316B-C15A-E940-B9A0-79E3DA53B08A}" type="pres">
      <dgm:prSet presAssocID="{D3964625-2A2B-F347-9D72-3871F879E9F0}" presName="hierRoot2" presStyleCnt="0">
        <dgm:presLayoutVars>
          <dgm:hierBranch val="init"/>
        </dgm:presLayoutVars>
      </dgm:prSet>
      <dgm:spPr/>
    </dgm:pt>
    <dgm:pt modelId="{D30F7E91-9E95-B848-BCCE-A0545EE5E34D}" type="pres">
      <dgm:prSet presAssocID="{D3964625-2A2B-F347-9D72-3871F879E9F0}" presName="rootComposite" presStyleCnt="0"/>
      <dgm:spPr/>
    </dgm:pt>
    <dgm:pt modelId="{3ED25B9A-37A2-EC4C-8168-1596E3CDED6F}" type="pres">
      <dgm:prSet presAssocID="{D3964625-2A2B-F347-9D72-3871F879E9F0}" presName="rootText" presStyleLbl="node3" presStyleIdx="4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E0F408-D929-D14A-A113-C24BEA364537}" type="pres">
      <dgm:prSet presAssocID="{D3964625-2A2B-F347-9D72-3871F879E9F0}" presName="rootConnector" presStyleLbl="node3" presStyleIdx="4" presStyleCnt="30"/>
      <dgm:spPr/>
      <dgm:t>
        <a:bodyPr/>
        <a:lstStyle/>
        <a:p>
          <a:endParaRPr lang="en-US"/>
        </a:p>
      </dgm:t>
    </dgm:pt>
    <dgm:pt modelId="{5B983D5C-6D99-0142-B305-F7423FC56998}" type="pres">
      <dgm:prSet presAssocID="{D3964625-2A2B-F347-9D72-3871F879E9F0}" presName="hierChild4" presStyleCnt="0"/>
      <dgm:spPr/>
    </dgm:pt>
    <dgm:pt modelId="{70207AD3-AA7B-9B44-9E66-D47F39BEF0C9}" type="pres">
      <dgm:prSet presAssocID="{D3964625-2A2B-F347-9D72-3871F879E9F0}" presName="hierChild5" presStyleCnt="0"/>
      <dgm:spPr/>
    </dgm:pt>
    <dgm:pt modelId="{40F438CB-EF2B-0244-BC8C-F52442D27AFF}" type="pres">
      <dgm:prSet presAssocID="{0CC6C0CC-0B3B-C545-910B-12E021EDE9AD}" presName="Name37" presStyleLbl="parChTrans1D3" presStyleIdx="5" presStyleCnt="30"/>
      <dgm:spPr/>
      <dgm:t>
        <a:bodyPr/>
        <a:lstStyle/>
        <a:p>
          <a:endParaRPr lang="en-US"/>
        </a:p>
      </dgm:t>
    </dgm:pt>
    <dgm:pt modelId="{62C1F7CE-B3BD-BC41-B7C7-94181173EE9C}" type="pres">
      <dgm:prSet presAssocID="{18439580-789A-E142-8372-0E4DD7B4A47D}" presName="hierRoot2" presStyleCnt="0">
        <dgm:presLayoutVars>
          <dgm:hierBranch val="init"/>
        </dgm:presLayoutVars>
      </dgm:prSet>
      <dgm:spPr/>
    </dgm:pt>
    <dgm:pt modelId="{0EB2E574-6093-C241-BAC5-EC672390C0C3}" type="pres">
      <dgm:prSet presAssocID="{18439580-789A-E142-8372-0E4DD7B4A47D}" presName="rootComposite" presStyleCnt="0"/>
      <dgm:spPr/>
    </dgm:pt>
    <dgm:pt modelId="{4A8C553B-E9F6-A34E-B863-D5D48ECECCB0}" type="pres">
      <dgm:prSet presAssocID="{18439580-789A-E142-8372-0E4DD7B4A47D}" presName="rootText" presStyleLbl="node3" presStyleIdx="5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A6D958-2F77-CF4A-A55D-9A42AC084D5A}" type="pres">
      <dgm:prSet presAssocID="{18439580-789A-E142-8372-0E4DD7B4A47D}" presName="rootConnector" presStyleLbl="node3" presStyleIdx="5" presStyleCnt="30"/>
      <dgm:spPr/>
      <dgm:t>
        <a:bodyPr/>
        <a:lstStyle/>
        <a:p>
          <a:endParaRPr lang="en-US"/>
        </a:p>
      </dgm:t>
    </dgm:pt>
    <dgm:pt modelId="{9CFD78C1-B452-474B-A2C2-A698D513C357}" type="pres">
      <dgm:prSet presAssocID="{18439580-789A-E142-8372-0E4DD7B4A47D}" presName="hierChild4" presStyleCnt="0"/>
      <dgm:spPr/>
    </dgm:pt>
    <dgm:pt modelId="{C0A33B09-A60C-E04D-983F-579C51C76DEB}" type="pres">
      <dgm:prSet presAssocID="{18439580-789A-E142-8372-0E4DD7B4A47D}" presName="hierChild5" presStyleCnt="0"/>
      <dgm:spPr/>
    </dgm:pt>
    <dgm:pt modelId="{4150826B-0EFE-EC41-A236-B8049B20EC8C}" type="pres">
      <dgm:prSet presAssocID="{259C0FC5-16E0-D742-A380-277BEA321DA4}" presName="Name37" presStyleLbl="parChTrans1D3" presStyleIdx="6" presStyleCnt="30"/>
      <dgm:spPr/>
      <dgm:t>
        <a:bodyPr/>
        <a:lstStyle/>
        <a:p>
          <a:endParaRPr lang="en-US"/>
        </a:p>
      </dgm:t>
    </dgm:pt>
    <dgm:pt modelId="{CCE7AD86-8983-DD45-B98B-A13976E414CE}" type="pres">
      <dgm:prSet presAssocID="{8604D1E2-F2F3-D849-AD78-A1F17F69BFC6}" presName="hierRoot2" presStyleCnt="0">
        <dgm:presLayoutVars>
          <dgm:hierBranch val="init"/>
        </dgm:presLayoutVars>
      </dgm:prSet>
      <dgm:spPr/>
    </dgm:pt>
    <dgm:pt modelId="{F5DAACB1-D655-BC42-980E-BDF97F4C3361}" type="pres">
      <dgm:prSet presAssocID="{8604D1E2-F2F3-D849-AD78-A1F17F69BFC6}" presName="rootComposite" presStyleCnt="0"/>
      <dgm:spPr/>
    </dgm:pt>
    <dgm:pt modelId="{F85C877B-5C35-434A-ABF8-0B3996056105}" type="pres">
      <dgm:prSet presAssocID="{8604D1E2-F2F3-D849-AD78-A1F17F69BFC6}" presName="rootText" presStyleLbl="node3" presStyleIdx="6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C3F7C9-1B4F-8B4F-A2DC-12BD1BE22255}" type="pres">
      <dgm:prSet presAssocID="{8604D1E2-F2F3-D849-AD78-A1F17F69BFC6}" presName="rootConnector" presStyleLbl="node3" presStyleIdx="6" presStyleCnt="30"/>
      <dgm:spPr/>
      <dgm:t>
        <a:bodyPr/>
        <a:lstStyle/>
        <a:p>
          <a:endParaRPr lang="en-US"/>
        </a:p>
      </dgm:t>
    </dgm:pt>
    <dgm:pt modelId="{E815DF19-E283-3D40-B41A-D771E171AA97}" type="pres">
      <dgm:prSet presAssocID="{8604D1E2-F2F3-D849-AD78-A1F17F69BFC6}" presName="hierChild4" presStyleCnt="0"/>
      <dgm:spPr/>
    </dgm:pt>
    <dgm:pt modelId="{F658D590-BAF4-3947-B87D-27F60E419FC1}" type="pres">
      <dgm:prSet presAssocID="{8604D1E2-F2F3-D849-AD78-A1F17F69BFC6}" presName="hierChild5" presStyleCnt="0"/>
      <dgm:spPr/>
    </dgm:pt>
    <dgm:pt modelId="{E0176F0D-6C16-5048-A3E6-81E2C75559BB}" type="pres">
      <dgm:prSet presAssocID="{5E8DA6D3-7827-1746-9BFA-479613DC95A9}" presName="Name37" presStyleLbl="parChTrans1D3" presStyleIdx="7" presStyleCnt="30"/>
      <dgm:spPr/>
      <dgm:t>
        <a:bodyPr/>
        <a:lstStyle/>
        <a:p>
          <a:endParaRPr lang="en-US"/>
        </a:p>
      </dgm:t>
    </dgm:pt>
    <dgm:pt modelId="{97EE49E0-7BF6-A041-9387-B1C4A799D51D}" type="pres">
      <dgm:prSet presAssocID="{716789AD-BC69-0B4D-A2D0-13E43AD960B1}" presName="hierRoot2" presStyleCnt="0">
        <dgm:presLayoutVars>
          <dgm:hierBranch val="init"/>
        </dgm:presLayoutVars>
      </dgm:prSet>
      <dgm:spPr/>
    </dgm:pt>
    <dgm:pt modelId="{FBD214F4-4C55-C84E-B556-D7CD8F9AEC9B}" type="pres">
      <dgm:prSet presAssocID="{716789AD-BC69-0B4D-A2D0-13E43AD960B1}" presName="rootComposite" presStyleCnt="0"/>
      <dgm:spPr/>
    </dgm:pt>
    <dgm:pt modelId="{AECD3967-C9CF-FF45-83F4-159D8CF87B33}" type="pres">
      <dgm:prSet presAssocID="{716789AD-BC69-0B4D-A2D0-13E43AD960B1}" presName="rootText" presStyleLbl="node3" presStyleIdx="7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B34017-7798-1948-9A24-592CF45EBD8F}" type="pres">
      <dgm:prSet presAssocID="{716789AD-BC69-0B4D-A2D0-13E43AD960B1}" presName="rootConnector" presStyleLbl="node3" presStyleIdx="7" presStyleCnt="30"/>
      <dgm:spPr/>
      <dgm:t>
        <a:bodyPr/>
        <a:lstStyle/>
        <a:p>
          <a:endParaRPr lang="en-US"/>
        </a:p>
      </dgm:t>
    </dgm:pt>
    <dgm:pt modelId="{3FF53349-56DC-C948-A209-F3F65841D62A}" type="pres">
      <dgm:prSet presAssocID="{716789AD-BC69-0B4D-A2D0-13E43AD960B1}" presName="hierChild4" presStyleCnt="0"/>
      <dgm:spPr/>
    </dgm:pt>
    <dgm:pt modelId="{1E8E29C5-37DB-C04B-8D68-F3DFE114BF7F}" type="pres">
      <dgm:prSet presAssocID="{716789AD-BC69-0B4D-A2D0-13E43AD960B1}" presName="hierChild5" presStyleCnt="0"/>
      <dgm:spPr/>
    </dgm:pt>
    <dgm:pt modelId="{D3A0BE15-9EB4-B14C-A502-4AF295F4EDA4}" type="pres">
      <dgm:prSet presAssocID="{B9ED10BD-BABA-EE41-BC20-FCE754D638DB}" presName="hierChild5" presStyleCnt="0"/>
      <dgm:spPr/>
    </dgm:pt>
    <dgm:pt modelId="{2E59E8CE-FFA1-C948-9D71-378084FF0E9B}" type="pres">
      <dgm:prSet presAssocID="{B36F00D8-6D50-5C4A-8CBD-A81D9E197843}" presName="Name37" presStyleLbl="parChTrans1D2" presStyleIdx="2" presStyleCnt="8"/>
      <dgm:spPr/>
      <dgm:t>
        <a:bodyPr/>
        <a:lstStyle/>
        <a:p>
          <a:endParaRPr lang="en-US"/>
        </a:p>
      </dgm:t>
    </dgm:pt>
    <dgm:pt modelId="{22653F9E-490B-824B-B649-D441AF0ADEB2}" type="pres">
      <dgm:prSet presAssocID="{940D4608-3803-FB42-A417-30D23A3E0967}" presName="hierRoot2" presStyleCnt="0">
        <dgm:presLayoutVars>
          <dgm:hierBranch val="init"/>
        </dgm:presLayoutVars>
      </dgm:prSet>
      <dgm:spPr/>
    </dgm:pt>
    <dgm:pt modelId="{0E7CFC71-6E82-0046-9651-0581D7B278F2}" type="pres">
      <dgm:prSet presAssocID="{940D4608-3803-FB42-A417-30D23A3E0967}" presName="rootComposite" presStyleCnt="0"/>
      <dgm:spPr/>
    </dgm:pt>
    <dgm:pt modelId="{89736C66-61D5-6445-AF5E-33B19CB541A1}" type="pres">
      <dgm:prSet presAssocID="{940D4608-3803-FB42-A417-30D23A3E0967}" presName="rootText" presStyleLbl="node2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86C556-66DD-F64D-A6ED-FE45AF971781}" type="pres">
      <dgm:prSet presAssocID="{940D4608-3803-FB42-A417-30D23A3E0967}" presName="rootConnector" presStyleLbl="node2" presStyleIdx="2" presStyleCnt="8"/>
      <dgm:spPr/>
      <dgm:t>
        <a:bodyPr/>
        <a:lstStyle/>
        <a:p>
          <a:endParaRPr lang="en-US"/>
        </a:p>
      </dgm:t>
    </dgm:pt>
    <dgm:pt modelId="{61404A69-C2B2-C545-868F-96079B770122}" type="pres">
      <dgm:prSet presAssocID="{940D4608-3803-FB42-A417-30D23A3E0967}" presName="hierChild4" presStyleCnt="0"/>
      <dgm:spPr/>
    </dgm:pt>
    <dgm:pt modelId="{A680D2AC-F144-3D42-973B-A5872BB34780}" type="pres">
      <dgm:prSet presAssocID="{EB77A92D-34FE-E944-8ED4-FBDF218EEBFD}" presName="Name37" presStyleLbl="parChTrans1D3" presStyleIdx="8" presStyleCnt="30"/>
      <dgm:spPr/>
      <dgm:t>
        <a:bodyPr/>
        <a:lstStyle/>
        <a:p>
          <a:endParaRPr lang="en-US"/>
        </a:p>
      </dgm:t>
    </dgm:pt>
    <dgm:pt modelId="{2F98CF10-11F2-294B-AB53-7D1B7DF47FE0}" type="pres">
      <dgm:prSet presAssocID="{AA231348-2ECD-0A4A-9F06-9984035676F3}" presName="hierRoot2" presStyleCnt="0">
        <dgm:presLayoutVars>
          <dgm:hierBranch val="init"/>
        </dgm:presLayoutVars>
      </dgm:prSet>
      <dgm:spPr/>
    </dgm:pt>
    <dgm:pt modelId="{20FDE438-0C67-F04A-8EA0-DE5E650571AF}" type="pres">
      <dgm:prSet presAssocID="{AA231348-2ECD-0A4A-9F06-9984035676F3}" presName="rootComposite" presStyleCnt="0"/>
      <dgm:spPr/>
    </dgm:pt>
    <dgm:pt modelId="{63372454-2152-0947-AB20-0D0A8F1A5B5D}" type="pres">
      <dgm:prSet presAssocID="{AA231348-2ECD-0A4A-9F06-9984035676F3}" presName="rootText" presStyleLbl="node3" presStyleIdx="8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9582B9-BC0F-4D4D-9143-EA1F206C81D5}" type="pres">
      <dgm:prSet presAssocID="{AA231348-2ECD-0A4A-9F06-9984035676F3}" presName="rootConnector" presStyleLbl="node3" presStyleIdx="8" presStyleCnt="30"/>
      <dgm:spPr/>
      <dgm:t>
        <a:bodyPr/>
        <a:lstStyle/>
        <a:p>
          <a:endParaRPr lang="en-US"/>
        </a:p>
      </dgm:t>
    </dgm:pt>
    <dgm:pt modelId="{BA529C12-A115-8E4E-92A9-8D22ACE81FAB}" type="pres">
      <dgm:prSet presAssocID="{AA231348-2ECD-0A4A-9F06-9984035676F3}" presName="hierChild4" presStyleCnt="0"/>
      <dgm:spPr/>
    </dgm:pt>
    <dgm:pt modelId="{48B22B77-DA17-3444-95F0-2E78AC10F702}" type="pres">
      <dgm:prSet presAssocID="{AA231348-2ECD-0A4A-9F06-9984035676F3}" presName="hierChild5" presStyleCnt="0"/>
      <dgm:spPr/>
    </dgm:pt>
    <dgm:pt modelId="{B784868C-C73C-1E49-9133-318B63A46961}" type="pres">
      <dgm:prSet presAssocID="{F8E1914D-D0CC-AD47-B61F-250E254ACE22}" presName="Name37" presStyleLbl="parChTrans1D3" presStyleIdx="9" presStyleCnt="30"/>
      <dgm:spPr/>
      <dgm:t>
        <a:bodyPr/>
        <a:lstStyle/>
        <a:p>
          <a:endParaRPr lang="en-US"/>
        </a:p>
      </dgm:t>
    </dgm:pt>
    <dgm:pt modelId="{53F46591-7267-9C4E-AC08-88E5A86018F8}" type="pres">
      <dgm:prSet presAssocID="{37F85DF3-FFEB-7941-B281-1D0826AAC585}" presName="hierRoot2" presStyleCnt="0">
        <dgm:presLayoutVars>
          <dgm:hierBranch val="init"/>
        </dgm:presLayoutVars>
      </dgm:prSet>
      <dgm:spPr/>
    </dgm:pt>
    <dgm:pt modelId="{7E5555DB-5657-C349-BA7A-2855BBFF430A}" type="pres">
      <dgm:prSet presAssocID="{37F85DF3-FFEB-7941-B281-1D0826AAC585}" presName="rootComposite" presStyleCnt="0"/>
      <dgm:spPr/>
    </dgm:pt>
    <dgm:pt modelId="{5C62B8FF-9F20-DC41-83AB-EB052934925E}" type="pres">
      <dgm:prSet presAssocID="{37F85DF3-FFEB-7941-B281-1D0826AAC585}" presName="rootText" presStyleLbl="node3" presStyleIdx="9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6D2295-2F17-B448-8769-D381379517C3}" type="pres">
      <dgm:prSet presAssocID="{37F85DF3-FFEB-7941-B281-1D0826AAC585}" presName="rootConnector" presStyleLbl="node3" presStyleIdx="9" presStyleCnt="30"/>
      <dgm:spPr/>
      <dgm:t>
        <a:bodyPr/>
        <a:lstStyle/>
        <a:p>
          <a:endParaRPr lang="en-US"/>
        </a:p>
      </dgm:t>
    </dgm:pt>
    <dgm:pt modelId="{5DD5C09D-4418-554A-B4EC-F437655A4860}" type="pres">
      <dgm:prSet presAssocID="{37F85DF3-FFEB-7941-B281-1D0826AAC585}" presName="hierChild4" presStyleCnt="0"/>
      <dgm:spPr/>
    </dgm:pt>
    <dgm:pt modelId="{22B61626-BCE5-C94C-8584-96A00C32D20E}" type="pres">
      <dgm:prSet presAssocID="{37F85DF3-FFEB-7941-B281-1D0826AAC585}" presName="hierChild5" presStyleCnt="0"/>
      <dgm:spPr/>
    </dgm:pt>
    <dgm:pt modelId="{F5B9D84F-0170-CB41-B138-E38A0DD9BA04}" type="pres">
      <dgm:prSet presAssocID="{05ACE4EF-52DA-E549-9982-1C7A58F72059}" presName="Name37" presStyleLbl="parChTrans1D3" presStyleIdx="10" presStyleCnt="30"/>
      <dgm:spPr/>
      <dgm:t>
        <a:bodyPr/>
        <a:lstStyle/>
        <a:p>
          <a:endParaRPr lang="en-US"/>
        </a:p>
      </dgm:t>
    </dgm:pt>
    <dgm:pt modelId="{2704A860-5EA3-0541-B015-DF7E0801986A}" type="pres">
      <dgm:prSet presAssocID="{3A88F4AA-269C-784D-B681-C6D418C98B0D}" presName="hierRoot2" presStyleCnt="0">
        <dgm:presLayoutVars>
          <dgm:hierBranch val="init"/>
        </dgm:presLayoutVars>
      </dgm:prSet>
      <dgm:spPr/>
    </dgm:pt>
    <dgm:pt modelId="{EE45C21A-FFD2-4F42-ABAF-A57907B478C8}" type="pres">
      <dgm:prSet presAssocID="{3A88F4AA-269C-784D-B681-C6D418C98B0D}" presName="rootComposite" presStyleCnt="0"/>
      <dgm:spPr/>
    </dgm:pt>
    <dgm:pt modelId="{63DE7D83-B5DD-E24C-AD36-E1CB4AEBB9E9}" type="pres">
      <dgm:prSet presAssocID="{3A88F4AA-269C-784D-B681-C6D418C98B0D}" presName="rootText" presStyleLbl="node3" presStyleIdx="10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2FA916-DE28-4144-8C24-DACE310185D8}" type="pres">
      <dgm:prSet presAssocID="{3A88F4AA-269C-784D-B681-C6D418C98B0D}" presName="rootConnector" presStyleLbl="node3" presStyleIdx="10" presStyleCnt="30"/>
      <dgm:spPr/>
      <dgm:t>
        <a:bodyPr/>
        <a:lstStyle/>
        <a:p>
          <a:endParaRPr lang="en-US"/>
        </a:p>
      </dgm:t>
    </dgm:pt>
    <dgm:pt modelId="{09AD411F-1BAB-734B-9201-60AEB0329B68}" type="pres">
      <dgm:prSet presAssocID="{3A88F4AA-269C-784D-B681-C6D418C98B0D}" presName="hierChild4" presStyleCnt="0"/>
      <dgm:spPr/>
    </dgm:pt>
    <dgm:pt modelId="{100BEB3D-1C4C-6546-9949-FDB5C146B37F}" type="pres">
      <dgm:prSet presAssocID="{3A88F4AA-269C-784D-B681-C6D418C98B0D}" presName="hierChild5" presStyleCnt="0"/>
      <dgm:spPr/>
    </dgm:pt>
    <dgm:pt modelId="{BD802557-5185-DE4B-AB11-0D4CB450CC99}" type="pres">
      <dgm:prSet presAssocID="{086B9786-12F5-494C-8105-E4FB5DC6F8E0}" presName="Name37" presStyleLbl="parChTrans1D3" presStyleIdx="11" presStyleCnt="30"/>
      <dgm:spPr/>
      <dgm:t>
        <a:bodyPr/>
        <a:lstStyle/>
        <a:p>
          <a:endParaRPr lang="en-US"/>
        </a:p>
      </dgm:t>
    </dgm:pt>
    <dgm:pt modelId="{7D858216-07AF-1045-96F6-CDCA57CBAD1A}" type="pres">
      <dgm:prSet presAssocID="{58F27B94-11FE-6340-8809-D8441FBD1A0E}" presName="hierRoot2" presStyleCnt="0">
        <dgm:presLayoutVars>
          <dgm:hierBranch val="init"/>
        </dgm:presLayoutVars>
      </dgm:prSet>
      <dgm:spPr/>
    </dgm:pt>
    <dgm:pt modelId="{CF23ED4F-9592-7345-AEB8-06BDBEF72913}" type="pres">
      <dgm:prSet presAssocID="{58F27B94-11FE-6340-8809-D8441FBD1A0E}" presName="rootComposite" presStyleCnt="0"/>
      <dgm:spPr/>
    </dgm:pt>
    <dgm:pt modelId="{CBAEB655-1DE6-194C-A615-DCE540A3044F}" type="pres">
      <dgm:prSet presAssocID="{58F27B94-11FE-6340-8809-D8441FBD1A0E}" presName="rootText" presStyleLbl="node3" presStyleIdx="11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6F1EB9-4D5E-A645-BE6A-8C99B8AA615C}" type="pres">
      <dgm:prSet presAssocID="{58F27B94-11FE-6340-8809-D8441FBD1A0E}" presName="rootConnector" presStyleLbl="node3" presStyleIdx="11" presStyleCnt="30"/>
      <dgm:spPr/>
      <dgm:t>
        <a:bodyPr/>
        <a:lstStyle/>
        <a:p>
          <a:endParaRPr lang="en-US"/>
        </a:p>
      </dgm:t>
    </dgm:pt>
    <dgm:pt modelId="{F221CFE1-2ED4-6840-97F3-0FDB01595A7A}" type="pres">
      <dgm:prSet presAssocID="{58F27B94-11FE-6340-8809-D8441FBD1A0E}" presName="hierChild4" presStyleCnt="0"/>
      <dgm:spPr/>
    </dgm:pt>
    <dgm:pt modelId="{234987BF-F256-B24F-8A26-2EF9C91F1B4F}" type="pres">
      <dgm:prSet presAssocID="{58F27B94-11FE-6340-8809-D8441FBD1A0E}" presName="hierChild5" presStyleCnt="0"/>
      <dgm:spPr/>
    </dgm:pt>
    <dgm:pt modelId="{66A13417-E515-CF43-A101-CBF5F4D2948C}" type="pres">
      <dgm:prSet presAssocID="{940D4608-3803-FB42-A417-30D23A3E0967}" presName="hierChild5" presStyleCnt="0"/>
      <dgm:spPr/>
    </dgm:pt>
    <dgm:pt modelId="{73C54A43-AF1A-694F-9C32-38DEFD58222A}" type="pres">
      <dgm:prSet presAssocID="{F17C12F8-F781-9A47-A24D-A255BF8C3905}" presName="Name37" presStyleLbl="parChTrans1D2" presStyleIdx="3" presStyleCnt="8"/>
      <dgm:spPr/>
      <dgm:t>
        <a:bodyPr/>
        <a:lstStyle/>
        <a:p>
          <a:endParaRPr lang="en-US"/>
        </a:p>
      </dgm:t>
    </dgm:pt>
    <dgm:pt modelId="{2C557465-A279-3B48-AA1A-BD4214CE0A90}" type="pres">
      <dgm:prSet presAssocID="{53CF7E3A-886B-794E-8F00-965A003937A0}" presName="hierRoot2" presStyleCnt="0">
        <dgm:presLayoutVars>
          <dgm:hierBranch val="init"/>
        </dgm:presLayoutVars>
      </dgm:prSet>
      <dgm:spPr/>
    </dgm:pt>
    <dgm:pt modelId="{1EB06D7C-74A1-7B4B-824E-0B246F89CA48}" type="pres">
      <dgm:prSet presAssocID="{53CF7E3A-886B-794E-8F00-965A003937A0}" presName="rootComposite" presStyleCnt="0"/>
      <dgm:spPr/>
    </dgm:pt>
    <dgm:pt modelId="{AC4E9B47-67A9-C946-AC4A-6CA75C5CAB10}" type="pres">
      <dgm:prSet presAssocID="{53CF7E3A-886B-794E-8F00-965A003937A0}" presName="rootText" presStyleLbl="node2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97AF0C-E2A1-BF49-AA66-D786F37FE0A0}" type="pres">
      <dgm:prSet presAssocID="{53CF7E3A-886B-794E-8F00-965A003937A0}" presName="rootConnector" presStyleLbl="node2" presStyleIdx="3" presStyleCnt="8"/>
      <dgm:spPr/>
      <dgm:t>
        <a:bodyPr/>
        <a:lstStyle/>
        <a:p>
          <a:endParaRPr lang="en-US"/>
        </a:p>
      </dgm:t>
    </dgm:pt>
    <dgm:pt modelId="{1353210F-5501-BA44-907F-58E8F804E0EE}" type="pres">
      <dgm:prSet presAssocID="{53CF7E3A-886B-794E-8F00-965A003937A0}" presName="hierChild4" presStyleCnt="0"/>
      <dgm:spPr/>
    </dgm:pt>
    <dgm:pt modelId="{4EEDCB3E-6F41-F542-BA78-CE87F2EA6A3E}" type="pres">
      <dgm:prSet presAssocID="{4706ABD6-5709-B54C-9FC5-4A80CDC37B40}" presName="Name37" presStyleLbl="parChTrans1D3" presStyleIdx="12" presStyleCnt="30"/>
      <dgm:spPr/>
      <dgm:t>
        <a:bodyPr/>
        <a:lstStyle/>
        <a:p>
          <a:endParaRPr lang="en-US"/>
        </a:p>
      </dgm:t>
    </dgm:pt>
    <dgm:pt modelId="{4A669141-E376-6640-B734-CAD6B0DEFEFA}" type="pres">
      <dgm:prSet presAssocID="{99354932-5EA8-E740-81E7-8A14CF434D6F}" presName="hierRoot2" presStyleCnt="0">
        <dgm:presLayoutVars>
          <dgm:hierBranch val="init"/>
        </dgm:presLayoutVars>
      </dgm:prSet>
      <dgm:spPr/>
    </dgm:pt>
    <dgm:pt modelId="{CB737483-655A-8247-A5CD-4C2FC4DD1C4B}" type="pres">
      <dgm:prSet presAssocID="{99354932-5EA8-E740-81E7-8A14CF434D6F}" presName="rootComposite" presStyleCnt="0"/>
      <dgm:spPr/>
    </dgm:pt>
    <dgm:pt modelId="{B4EA2AB8-0F58-3B46-BDBD-6D7262F2C716}" type="pres">
      <dgm:prSet presAssocID="{99354932-5EA8-E740-81E7-8A14CF434D6F}" presName="rootText" presStyleLbl="node3" presStyleIdx="12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EE1F7F-C536-1D4D-A021-1F8B826F4843}" type="pres">
      <dgm:prSet presAssocID="{99354932-5EA8-E740-81E7-8A14CF434D6F}" presName="rootConnector" presStyleLbl="node3" presStyleIdx="12" presStyleCnt="30"/>
      <dgm:spPr/>
      <dgm:t>
        <a:bodyPr/>
        <a:lstStyle/>
        <a:p>
          <a:endParaRPr lang="en-US"/>
        </a:p>
      </dgm:t>
    </dgm:pt>
    <dgm:pt modelId="{FF58A503-EDCC-B442-9CF9-F71EDF4753F9}" type="pres">
      <dgm:prSet presAssocID="{99354932-5EA8-E740-81E7-8A14CF434D6F}" presName="hierChild4" presStyleCnt="0"/>
      <dgm:spPr/>
    </dgm:pt>
    <dgm:pt modelId="{C24C754C-3144-714F-8EEC-78F37B57C5E5}" type="pres">
      <dgm:prSet presAssocID="{99354932-5EA8-E740-81E7-8A14CF434D6F}" presName="hierChild5" presStyleCnt="0"/>
      <dgm:spPr/>
    </dgm:pt>
    <dgm:pt modelId="{6AAC474E-8ACA-DC47-B932-D98DDAE2A731}" type="pres">
      <dgm:prSet presAssocID="{AF649EE3-23FF-2A4B-80E1-A3589FDA6D15}" presName="Name37" presStyleLbl="parChTrans1D3" presStyleIdx="13" presStyleCnt="30"/>
      <dgm:spPr/>
      <dgm:t>
        <a:bodyPr/>
        <a:lstStyle/>
        <a:p>
          <a:endParaRPr lang="en-US"/>
        </a:p>
      </dgm:t>
    </dgm:pt>
    <dgm:pt modelId="{A408CEE2-9C81-724C-B591-C9B1CBF78C9D}" type="pres">
      <dgm:prSet presAssocID="{DEA65376-83EC-3A48-81BA-E1073F5C6A32}" presName="hierRoot2" presStyleCnt="0">
        <dgm:presLayoutVars>
          <dgm:hierBranch val="init"/>
        </dgm:presLayoutVars>
      </dgm:prSet>
      <dgm:spPr/>
    </dgm:pt>
    <dgm:pt modelId="{35D8CF46-EF81-B348-A6F5-1276562B716B}" type="pres">
      <dgm:prSet presAssocID="{DEA65376-83EC-3A48-81BA-E1073F5C6A32}" presName="rootComposite" presStyleCnt="0"/>
      <dgm:spPr/>
    </dgm:pt>
    <dgm:pt modelId="{66FEA3F6-3ADB-404E-955D-1658EDCDAAC3}" type="pres">
      <dgm:prSet presAssocID="{DEA65376-83EC-3A48-81BA-E1073F5C6A32}" presName="rootText" presStyleLbl="node3" presStyleIdx="13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E68E42-673C-7447-8D3B-97DED65A56B8}" type="pres">
      <dgm:prSet presAssocID="{DEA65376-83EC-3A48-81BA-E1073F5C6A32}" presName="rootConnector" presStyleLbl="node3" presStyleIdx="13" presStyleCnt="30"/>
      <dgm:spPr/>
      <dgm:t>
        <a:bodyPr/>
        <a:lstStyle/>
        <a:p>
          <a:endParaRPr lang="en-US"/>
        </a:p>
      </dgm:t>
    </dgm:pt>
    <dgm:pt modelId="{D8492A36-FEE9-DE44-8AAC-45C484799AE5}" type="pres">
      <dgm:prSet presAssocID="{DEA65376-83EC-3A48-81BA-E1073F5C6A32}" presName="hierChild4" presStyleCnt="0"/>
      <dgm:spPr/>
    </dgm:pt>
    <dgm:pt modelId="{376A0466-0432-1941-89A3-CEDB97F275D2}" type="pres">
      <dgm:prSet presAssocID="{DEA65376-83EC-3A48-81BA-E1073F5C6A32}" presName="hierChild5" presStyleCnt="0"/>
      <dgm:spPr/>
    </dgm:pt>
    <dgm:pt modelId="{CE953009-99F7-EE45-8258-55E88B353F0D}" type="pres">
      <dgm:prSet presAssocID="{01227948-9CB0-2249-A77F-398F6B70C02A}" presName="Name37" presStyleLbl="parChTrans1D3" presStyleIdx="14" presStyleCnt="30"/>
      <dgm:spPr/>
      <dgm:t>
        <a:bodyPr/>
        <a:lstStyle/>
        <a:p>
          <a:endParaRPr lang="en-US"/>
        </a:p>
      </dgm:t>
    </dgm:pt>
    <dgm:pt modelId="{B38F659E-12A9-B34A-9B5D-C668D1D675FB}" type="pres">
      <dgm:prSet presAssocID="{9EA4548D-B69D-744E-8A45-77B816AAA3EA}" presName="hierRoot2" presStyleCnt="0">
        <dgm:presLayoutVars>
          <dgm:hierBranch val="init"/>
        </dgm:presLayoutVars>
      </dgm:prSet>
      <dgm:spPr/>
    </dgm:pt>
    <dgm:pt modelId="{14274B42-4EDB-5D4B-964C-4C6BA8A24E58}" type="pres">
      <dgm:prSet presAssocID="{9EA4548D-B69D-744E-8A45-77B816AAA3EA}" presName="rootComposite" presStyleCnt="0"/>
      <dgm:spPr/>
    </dgm:pt>
    <dgm:pt modelId="{9E9D5D1E-ED3E-444C-8F21-BBC487A6E547}" type="pres">
      <dgm:prSet presAssocID="{9EA4548D-B69D-744E-8A45-77B816AAA3EA}" presName="rootText" presStyleLbl="node3" presStyleIdx="14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FB1F1B-59F3-494B-8547-1BC3918B0B3D}" type="pres">
      <dgm:prSet presAssocID="{9EA4548D-B69D-744E-8A45-77B816AAA3EA}" presName="rootConnector" presStyleLbl="node3" presStyleIdx="14" presStyleCnt="30"/>
      <dgm:spPr/>
      <dgm:t>
        <a:bodyPr/>
        <a:lstStyle/>
        <a:p>
          <a:endParaRPr lang="en-US"/>
        </a:p>
      </dgm:t>
    </dgm:pt>
    <dgm:pt modelId="{DE28EE09-FD79-2F47-933A-939A29906AA1}" type="pres">
      <dgm:prSet presAssocID="{9EA4548D-B69D-744E-8A45-77B816AAA3EA}" presName="hierChild4" presStyleCnt="0"/>
      <dgm:spPr/>
    </dgm:pt>
    <dgm:pt modelId="{D20B1BA3-07D3-0142-BB39-A746CCFF0221}" type="pres">
      <dgm:prSet presAssocID="{9EA4548D-B69D-744E-8A45-77B816AAA3EA}" presName="hierChild5" presStyleCnt="0"/>
      <dgm:spPr/>
    </dgm:pt>
    <dgm:pt modelId="{F1A0A6F9-8A9F-2947-8BB6-5D0E9E952AF0}" type="pres">
      <dgm:prSet presAssocID="{CD78643B-6628-594F-9128-65820292D39E}" presName="Name37" presStyleLbl="parChTrans1D3" presStyleIdx="15" presStyleCnt="30"/>
      <dgm:spPr/>
      <dgm:t>
        <a:bodyPr/>
        <a:lstStyle/>
        <a:p>
          <a:endParaRPr lang="en-US"/>
        </a:p>
      </dgm:t>
    </dgm:pt>
    <dgm:pt modelId="{1D21D282-CDB4-8442-B1E6-6DF644B59025}" type="pres">
      <dgm:prSet presAssocID="{7B3BC7EF-518B-7746-B56D-997138DA446A}" presName="hierRoot2" presStyleCnt="0">
        <dgm:presLayoutVars>
          <dgm:hierBranch val="init"/>
        </dgm:presLayoutVars>
      </dgm:prSet>
      <dgm:spPr/>
    </dgm:pt>
    <dgm:pt modelId="{592FEC92-2B54-9D49-B36A-163BA4EA5D37}" type="pres">
      <dgm:prSet presAssocID="{7B3BC7EF-518B-7746-B56D-997138DA446A}" presName="rootComposite" presStyleCnt="0"/>
      <dgm:spPr/>
    </dgm:pt>
    <dgm:pt modelId="{635D6AAA-E2D6-1842-993B-7EEA23B2A1FD}" type="pres">
      <dgm:prSet presAssocID="{7B3BC7EF-518B-7746-B56D-997138DA446A}" presName="rootText" presStyleLbl="node3" presStyleIdx="15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326D3F-D1F9-BC47-B29E-F5F8C0BEBB3D}" type="pres">
      <dgm:prSet presAssocID="{7B3BC7EF-518B-7746-B56D-997138DA446A}" presName="rootConnector" presStyleLbl="node3" presStyleIdx="15" presStyleCnt="30"/>
      <dgm:spPr/>
      <dgm:t>
        <a:bodyPr/>
        <a:lstStyle/>
        <a:p>
          <a:endParaRPr lang="en-US"/>
        </a:p>
      </dgm:t>
    </dgm:pt>
    <dgm:pt modelId="{F307C236-09A3-AF4F-9F9E-943B9D12E9BC}" type="pres">
      <dgm:prSet presAssocID="{7B3BC7EF-518B-7746-B56D-997138DA446A}" presName="hierChild4" presStyleCnt="0"/>
      <dgm:spPr/>
    </dgm:pt>
    <dgm:pt modelId="{357A8B02-CA95-6749-BB6C-C634EDB423CB}" type="pres">
      <dgm:prSet presAssocID="{7B3BC7EF-518B-7746-B56D-997138DA446A}" presName="hierChild5" presStyleCnt="0"/>
      <dgm:spPr/>
    </dgm:pt>
    <dgm:pt modelId="{3659CA5D-7D51-0447-A344-929E08D326F4}" type="pres">
      <dgm:prSet presAssocID="{748BE886-62E7-1F44-AF71-3AB582010F23}" presName="Name37" presStyleLbl="parChTrans1D3" presStyleIdx="16" presStyleCnt="30"/>
      <dgm:spPr/>
      <dgm:t>
        <a:bodyPr/>
        <a:lstStyle/>
        <a:p>
          <a:endParaRPr lang="en-US"/>
        </a:p>
      </dgm:t>
    </dgm:pt>
    <dgm:pt modelId="{75D708B4-6A8E-2F45-B9E1-0504FA8F1B3D}" type="pres">
      <dgm:prSet presAssocID="{0EBFF1DB-00B9-C345-B48F-D11CC115C39E}" presName="hierRoot2" presStyleCnt="0">
        <dgm:presLayoutVars>
          <dgm:hierBranch val="init"/>
        </dgm:presLayoutVars>
      </dgm:prSet>
      <dgm:spPr/>
    </dgm:pt>
    <dgm:pt modelId="{0936818D-2901-E740-A99B-7AE2A7DDA34B}" type="pres">
      <dgm:prSet presAssocID="{0EBFF1DB-00B9-C345-B48F-D11CC115C39E}" presName="rootComposite" presStyleCnt="0"/>
      <dgm:spPr/>
    </dgm:pt>
    <dgm:pt modelId="{B3931299-D475-A241-A182-E725FB97A6B6}" type="pres">
      <dgm:prSet presAssocID="{0EBFF1DB-00B9-C345-B48F-D11CC115C39E}" presName="rootText" presStyleLbl="node3" presStyleIdx="16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B91EFA-E14C-3F4A-9529-B17CB4D370D6}" type="pres">
      <dgm:prSet presAssocID="{0EBFF1DB-00B9-C345-B48F-D11CC115C39E}" presName="rootConnector" presStyleLbl="node3" presStyleIdx="16" presStyleCnt="30"/>
      <dgm:spPr/>
      <dgm:t>
        <a:bodyPr/>
        <a:lstStyle/>
        <a:p>
          <a:endParaRPr lang="en-US"/>
        </a:p>
      </dgm:t>
    </dgm:pt>
    <dgm:pt modelId="{F9C9BC38-748D-FA4C-84F9-8125E66E93B2}" type="pres">
      <dgm:prSet presAssocID="{0EBFF1DB-00B9-C345-B48F-D11CC115C39E}" presName="hierChild4" presStyleCnt="0"/>
      <dgm:spPr/>
    </dgm:pt>
    <dgm:pt modelId="{7687C6CC-F69A-4B44-963B-12A06493538D}" type="pres">
      <dgm:prSet presAssocID="{0EBFF1DB-00B9-C345-B48F-D11CC115C39E}" presName="hierChild5" presStyleCnt="0"/>
      <dgm:spPr/>
    </dgm:pt>
    <dgm:pt modelId="{1FB037A6-E643-DB48-BE88-6C96759CECB4}" type="pres">
      <dgm:prSet presAssocID="{53CF7E3A-886B-794E-8F00-965A003937A0}" presName="hierChild5" presStyleCnt="0"/>
      <dgm:spPr/>
    </dgm:pt>
    <dgm:pt modelId="{BB8DFAA2-39B6-D946-9942-FD448BD2C98F}" type="pres">
      <dgm:prSet presAssocID="{17E93AA3-E129-6840-A723-0FD864933BEE}" presName="Name37" presStyleLbl="parChTrans1D2" presStyleIdx="4" presStyleCnt="8"/>
      <dgm:spPr/>
      <dgm:t>
        <a:bodyPr/>
        <a:lstStyle/>
        <a:p>
          <a:endParaRPr lang="en-US"/>
        </a:p>
      </dgm:t>
    </dgm:pt>
    <dgm:pt modelId="{2E68B016-D4B6-8843-B7FA-C367694F1675}" type="pres">
      <dgm:prSet presAssocID="{0BEA13F6-49AA-4443-86F0-6E8F81E78A9E}" presName="hierRoot2" presStyleCnt="0">
        <dgm:presLayoutVars>
          <dgm:hierBranch val="init"/>
        </dgm:presLayoutVars>
      </dgm:prSet>
      <dgm:spPr/>
    </dgm:pt>
    <dgm:pt modelId="{0F562970-5F3F-C74A-9A7B-74AEFB2CC520}" type="pres">
      <dgm:prSet presAssocID="{0BEA13F6-49AA-4443-86F0-6E8F81E78A9E}" presName="rootComposite" presStyleCnt="0"/>
      <dgm:spPr/>
    </dgm:pt>
    <dgm:pt modelId="{87BD6C50-5192-584A-BB1F-ADDEBE998897}" type="pres">
      <dgm:prSet presAssocID="{0BEA13F6-49AA-4443-86F0-6E8F81E78A9E}" presName="rootText" presStyleLbl="node2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9E1013-A675-E547-B7EC-6615F5DEB340}" type="pres">
      <dgm:prSet presAssocID="{0BEA13F6-49AA-4443-86F0-6E8F81E78A9E}" presName="rootConnector" presStyleLbl="node2" presStyleIdx="4" presStyleCnt="8"/>
      <dgm:spPr/>
      <dgm:t>
        <a:bodyPr/>
        <a:lstStyle/>
        <a:p>
          <a:endParaRPr lang="en-US"/>
        </a:p>
      </dgm:t>
    </dgm:pt>
    <dgm:pt modelId="{E9D60F06-4C11-1343-B26F-B081BDBDEF26}" type="pres">
      <dgm:prSet presAssocID="{0BEA13F6-49AA-4443-86F0-6E8F81E78A9E}" presName="hierChild4" presStyleCnt="0"/>
      <dgm:spPr/>
    </dgm:pt>
    <dgm:pt modelId="{5E5080C9-C112-F84F-82E3-4C535F0B4E21}" type="pres">
      <dgm:prSet presAssocID="{7FF5787D-3500-9442-93C0-88F679D84449}" presName="Name37" presStyleLbl="parChTrans1D3" presStyleIdx="17" presStyleCnt="30"/>
      <dgm:spPr/>
      <dgm:t>
        <a:bodyPr/>
        <a:lstStyle/>
        <a:p>
          <a:endParaRPr lang="en-US"/>
        </a:p>
      </dgm:t>
    </dgm:pt>
    <dgm:pt modelId="{44E8AC96-46AD-934F-A2BE-90CC3559A2C1}" type="pres">
      <dgm:prSet presAssocID="{68E374F6-7153-3E47-A79A-4EC24DDA2622}" presName="hierRoot2" presStyleCnt="0">
        <dgm:presLayoutVars>
          <dgm:hierBranch val="init"/>
        </dgm:presLayoutVars>
      </dgm:prSet>
      <dgm:spPr/>
    </dgm:pt>
    <dgm:pt modelId="{03B0B584-6843-8F41-96FA-BD8BA2A75424}" type="pres">
      <dgm:prSet presAssocID="{68E374F6-7153-3E47-A79A-4EC24DDA2622}" presName="rootComposite" presStyleCnt="0"/>
      <dgm:spPr/>
    </dgm:pt>
    <dgm:pt modelId="{9022672B-6D4D-284B-BFAF-CFBE207F73C6}" type="pres">
      <dgm:prSet presAssocID="{68E374F6-7153-3E47-A79A-4EC24DDA2622}" presName="rootText" presStyleLbl="node3" presStyleIdx="17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819281-9F8D-F041-88A4-4EC8A543395A}" type="pres">
      <dgm:prSet presAssocID="{68E374F6-7153-3E47-A79A-4EC24DDA2622}" presName="rootConnector" presStyleLbl="node3" presStyleIdx="17" presStyleCnt="30"/>
      <dgm:spPr/>
      <dgm:t>
        <a:bodyPr/>
        <a:lstStyle/>
        <a:p>
          <a:endParaRPr lang="en-US"/>
        </a:p>
      </dgm:t>
    </dgm:pt>
    <dgm:pt modelId="{F6C893EC-E952-9640-9652-1539998BA517}" type="pres">
      <dgm:prSet presAssocID="{68E374F6-7153-3E47-A79A-4EC24DDA2622}" presName="hierChild4" presStyleCnt="0"/>
      <dgm:spPr/>
    </dgm:pt>
    <dgm:pt modelId="{CF01D5D6-3807-8345-B3D4-3CECE2BA33CC}" type="pres">
      <dgm:prSet presAssocID="{68E374F6-7153-3E47-A79A-4EC24DDA2622}" presName="hierChild5" presStyleCnt="0"/>
      <dgm:spPr/>
    </dgm:pt>
    <dgm:pt modelId="{D1B26C9B-6391-7248-8438-475EBC7BAB53}" type="pres">
      <dgm:prSet presAssocID="{9DF8F1BE-7E90-664E-8991-6591A3CB2B0A}" presName="Name37" presStyleLbl="parChTrans1D3" presStyleIdx="18" presStyleCnt="30"/>
      <dgm:spPr/>
      <dgm:t>
        <a:bodyPr/>
        <a:lstStyle/>
        <a:p>
          <a:endParaRPr lang="en-US"/>
        </a:p>
      </dgm:t>
    </dgm:pt>
    <dgm:pt modelId="{1B0EEAB6-5DB8-3C4B-9C77-614669FBD9CC}" type="pres">
      <dgm:prSet presAssocID="{8CE99575-5560-6343-91C3-D38EB545DC59}" presName="hierRoot2" presStyleCnt="0">
        <dgm:presLayoutVars>
          <dgm:hierBranch val="init"/>
        </dgm:presLayoutVars>
      </dgm:prSet>
      <dgm:spPr/>
    </dgm:pt>
    <dgm:pt modelId="{654BEE32-1162-F045-AF3C-66DE0D857410}" type="pres">
      <dgm:prSet presAssocID="{8CE99575-5560-6343-91C3-D38EB545DC59}" presName="rootComposite" presStyleCnt="0"/>
      <dgm:spPr/>
    </dgm:pt>
    <dgm:pt modelId="{9857F03F-C434-B743-AA67-D5C22193708A}" type="pres">
      <dgm:prSet presAssocID="{8CE99575-5560-6343-91C3-D38EB545DC59}" presName="rootText" presStyleLbl="node3" presStyleIdx="18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A25D17-AA51-4945-960E-ACAF4164AD04}" type="pres">
      <dgm:prSet presAssocID="{8CE99575-5560-6343-91C3-D38EB545DC59}" presName="rootConnector" presStyleLbl="node3" presStyleIdx="18" presStyleCnt="30"/>
      <dgm:spPr/>
      <dgm:t>
        <a:bodyPr/>
        <a:lstStyle/>
        <a:p>
          <a:endParaRPr lang="en-US"/>
        </a:p>
      </dgm:t>
    </dgm:pt>
    <dgm:pt modelId="{B305C5BA-D50A-BE47-914F-D54822202620}" type="pres">
      <dgm:prSet presAssocID="{8CE99575-5560-6343-91C3-D38EB545DC59}" presName="hierChild4" presStyleCnt="0"/>
      <dgm:spPr/>
    </dgm:pt>
    <dgm:pt modelId="{2FF9BBCD-2837-A746-92BC-3EFADACB4E46}" type="pres">
      <dgm:prSet presAssocID="{8CE99575-5560-6343-91C3-D38EB545DC59}" presName="hierChild5" presStyleCnt="0"/>
      <dgm:spPr/>
    </dgm:pt>
    <dgm:pt modelId="{49F412B6-7E63-E641-B0EC-72E742DCE4F1}" type="pres">
      <dgm:prSet presAssocID="{8DF421FE-9A20-A448-9A9A-E0734909329F}" presName="Name37" presStyleLbl="parChTrans1D3" presStyleIdx="19" presStyleCnt="30"/>
      <dgm:spPr/>
      <dgm:t>
        <a:bodyPr/>
        <a:lstStyle/>
        <a:p>
          <a:endParaRPr lang="en-US"/>
        </a:p>
      </dgm:t>
    </dgm:pt>
    <dgm:pt modelId="{E0C7E9A8-FD28-B946-9907-45AF25976B31}" type="pres">
      <dgm:prSet presAssocID="{BBD516B7-3B13-0F47-8C8E-8DB97DAAB707}" presName="hierRoot2" presStyleCnt="0">
        <dgm:presLayoutVars>
          <dgm:hierBranch val="init"/>
        </dgm:presLayoutVars>
      </dgm:prSet>
      <dgm:spPr/>
    </dgm:pt>
    <dgm:pt modelId="{003E15C0-AD24-074E-93DD-31FDB98179CC}" type="pres">
      <dgm:prSet presAssocID="{BBD516B7-3B13-0F47-8C8E-8DB97DAAB707}" presName="rootComposite" presStyleCnt="0"/>
      <dgm:spPr/>
    </dgm:pt>
    <dgm:pt modelId="{A2C75835-E034-904C-8FFE-683DF07D745C}" type="pres">
      <dgm:prSet presAssocID="{BBD516B7-3B13-0F47-8C8E-8DB97DAAB707}" presName="rootText" presStyleLbl="node3" presStyleIdx="19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D7B50A-9C9C-0B49-B910-90307698306D}" type="pres">
      <dgm:prSet presAssocID="{BBD516B7-3B13-0F47-8C8E-8DB97DAAB707}" presName="rootConnector" presStyleLbl="node3" presStyleIdx="19" presStyleCnt="30"/>
      <dgm:spPr/>
      <dgm:t>
        <a:bodyPr/>
        <a:lstStyle/>
        <a:p>
          <a:endParaRPr lang="en-US"/>
        </a:p>
      </dgm:t>
    </dgm:pt>
    <dgm:pt modelId="{0D2B9563-6CA2-F845-B087-C913F9F42786}" type="pres">
      <dgm:prSet presAssocID="{BBD516B7-3B13-0F47-8C8E-8DB97DAAB707}" presName="hierChild4" presStyleCnt="0"/>
      <dgm:spPr/>
    </dgm:pt>
    <dgm:pt modelId="{21A8D921-D724-8A45-AA99-B8382FEE5775}" type="pres">
      <dgm:prSet presAssocID="{BBD516B7-3B13-0F47-8C8E-8DB97DAAB707}" presName="hierChild5" presStyleCnt="0"/>
      <dgm:spPr/>
    </dgm:pt>
    <dgm:pt modelId="{48FE7FE7-5A61-4745-B557-E3B42ABF3483}" type="pres">
      <dgm:prSet presAssocID="{0BEA13F6-49AA-4443-86F0-6E8F81E78A9E}" presName="hierChild5" presStyleCnt="0"/>
      <dgm:spPr/>
    </dgm:pt>
    <dgm:pt modelId="{0E8A0C03-B716-D145-A564-44DBF41167E3}" type="pres">
      <dgm:prSet presAssocID="{B2207ACB-97E5-8F48-BC02-7698B68DADAB}" presName="Name37" presStyleLbl="parChTrans1D2" presStyleIdx="5" presStyleCnt="8"/>
      <dgm:spPr/>
      <dgm:t>
        <a:bodyPr/>
        <a:lstStyle/>
        <a:p>
          <a:endParaRPr lang="en-US"/>
        </a:p>
      </dgm:t>
    </dgm:pt>
    <dgm:pt modelId="{620E56CF-C032-6548-B5CC-DB45945EDB2F}" type="pres">
      <dgm:prSet presAssocID="{C308553A-5599-094A-B65A-C702A783CF91}" presName="hierRoot2" presStyleCnt="0">
        <dgm:presLayoutVars>
          <dgm:hierBranch val="init"/>
        </dgm:presLayoutVars>
      </dgm:prSet>
      <dgm:spPr/>
    </dgm:pt>
    <dgm:pt modelId="{D962C8DF-C89E-8147-87C7-8197F63242F4}" type="pres">
      <dgm:prSet presAssocID="{C308553A-5599-094A-B65A-C702A783CF91}" presName="rootComposite" presStyleCnt="0"/>
      <dgm:spPr/>
    </dgm:pt>
    <dgm:pt modelId="{4E08725E-3AC1-E847-86F7-C7CADAEB1B1E}" type="pres">
      <dgm:prSet presAssocID="{C308553A-5599-094A-B65A-C702A783CF91}" presName="rootText" presStyleLbl="node2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48E455-37BE-704F-B00E-E3EBD9BED035}" type="pres">
      <dgm:prSet presAssocID="{C308553A-5599-094A-B65A-C702A783CF91}" presName="rootConnector" presStyleLbl="node2" presStyleIdx="5" presStyleCnt="8"/>
      <dgm:spPr/>
      <dgm:t>
        <a:bodyPr/>
        <a:lstStyle/>
        <a:p>
          <a:endParaRPr lang="en-US"/>
        </a:p>
      </dgm:t>
    </dgm:pt>
    <dgm:pt modelId="{84A61969-BC7E-C549-96F4-3BE226798866}" type="pres">
      <dgm:prSet presAssocID="{C308553A-5599-094A-B65A-C702A783CF91}" presName="hierChild4" presStyleCnt="0"/>
      <dgm:spPr/>
    </dgm:pt>
    <dgm:pt modelId="{47162FA3-1596-384E-8BF7-0425BF438951}" type="pres">
      <dgm:prSet presAssocID="{285388E0-0E4A-1843-A4CE-B63C0F53A108}" presName="Name37" presStyleLbl="parChTrans1D3" presStyleIdx="20" presStyleCnt="30"/>
      <dgm:spPr/>
      <dgm:t>
        <a:bodyPr/>
        <a:lstStyle/>
        <a:p>
          <a:endParaRPr lang="en-US"/>
        </a:p>
      </dgm:t>
    </dgm:pt>
    <dgm:pt modelId="{47DA5B3B-0C63-1F47-9EAF-9F3B3C5EB595}" type="pres">
      <dgm:prSet presAssocID="{9E53C4D2-1A86-1E47-A518-69F415E88D1C}" presName="hierRoot2" presStyleCnt="0">
        <dgm:presLayoutVars>
          <dgm:hierBranch val="init"/>
        </dgm:presLayoutVars>
      </dgm:prSet>
      <dgm:spPr/>
    </dgm:pt>
    <dgm:pt modelId="{38D1FA93-B578-1B40-A415-915A651CA7A7}" type="pres">
      <dgm:prSet presAssocID="{9E53C4D2-1A86-1E47-A518-69F415E88D1C}" presName="rootComposite" presStyleCnt="0"/>
      <dgm:spPr/>
    </dgm:pt>
    <dgm:pt modelId="{F3C186F4-D9CA-E342-A5DF-918774850789}" type="pres">
      <dgm:prSet presAssocID="{9E53C4D2-1A86-1E47-A518-69F415E88D1C}" presName="rootText" presStyleLbl="node3" presStyleIdx="20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4A8E76-78EC-CA4B-8BA0-D623F8B5C9C6}" type="pres">
      <dgm:prSet presAssocID="{9E53C4D2-1A86-1E47-A518-69F415E88D1C}" presName="rootConnector" presStyleLbl="node3" presStyleIdx="20" presStyleCnt="30"/>
      <dgm:spPr/>
      <dgm:t>
        <a:bodyPr/>
        <a:lstStyle/>
        <a:p>
          <a:endParaRPr lang="en-US"/>
        </a:p>
      </dgm:t>
    </dgm:pt>
    <dgm:pt modelId="{26748CBE-FC23-F746-8E4F-736D8EFE5A0F}" type="pres">
      <dgm:prSet presAssocID="{9E53C4D2-1A86-1E47-A518-69F415E88D1C}" presName="hierChild4" presStyleCnt="0"/>
      <dgm:spPr/>
    </dgm:pt>
    <dgm:pt modelId="{593AD0E3-D173-2D46-B7BC-D7CE92128284}" type="pres">
      <dgm:prSet presAssocID="{9E53C4D2-1A86-1E47-A518-69F415E88D1C}" presName="hierChild5" presStyleCnt="0"/>
      <dgm:spPr/>
    </dgm:pt>
    <dgm:pt modelId="{D99C8802-30E1-D743-A194-69FF25146392}" type="pres">
      <dgm:prSet presAssocID="{2C5B114E-3FDB-E44E-9B57-25BBB027A5DA}" presName="Name37" presStyleLbl="parChTrans1D3" presStyleIdx="21" presStyleCnt="30"/>
      <dgm:spPr/>
      <dgm:t>
        <a:bodyPr/>
        <a:lstStyle/>
        <a:p>
          <a:endParaRPr lang="en-US"/>
        </a:p>
      </dgm:t>
    </dgm:pt>
    <dgm:pt modelId="{A13F7342-9F39-4C44-9D13-7CFFDF44A36F}" type="pres">
      <dgm:prSet presAssocID="{30ECED87-AA9E-5642-B7C2-77D14493D6B5}" presName="hierRoot2" presStyleCnt="0">
        <dgm:presLayoutVars>
          <dgm:hierBranch val="init"/>
        </dgm:presLayoutVars>
      </dgm:prSet>
      <dgm:spPr/>
    </dgm:pt>
    <dgm:pt modelId="{C9890934-E0D2-C74B-8B15-4D31203BE1AE}" type="pres">
      <dgm:prSet presAssocID="{30ECED87-AA9E-5642-B7C2-77D14493D6B5}" presName="rootComposite" presStyleCnt="0"/>
      <dgm:spPr/>
    </dgm:pt>
    <dgm:pt modelId="{B5D5FDAF-E994-A14E-ADFC-D07A164B4C09}" type="pres">
      <dgm:prSet presAssocID="{30ECED87-AA9E-5642-B7C2-77D14493D6B5}" presName="rootText" presStyleLbl="node3" presStyleIdx="21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651717-E926-D04F-BF8B-5F74B38EEB7E}" type="pres">
      <dgm:prSet presAssocID="{30ECED87-AA9E-5642-B7C2-77D14493D6B5}" presName="rootConnector" presStyleLbl="node3" presStyleIdx="21" presStyleCnt="30"/>
      <dgm:spPr/>
      <dgm:t>
        <a:bodyPr/>
        <a:lstStyle/>
        <a:p>
          <a:endParaRPr lang="en-US"/>
        </a:p>
      </dgm:t>
    </dgm:pt>
    <dgm:pt modelId="{EFCC55F4-CAD6-A349-A5D2-6F33E56CA6D8}" type="pres">
      <dgm:prSet presAssocID="{30ECED87-AA9E-5642-B7C2-77D14493D6B5}" presName="hierChild4" presStyleCnt="0"/>
      <dgm:spPr/>
    </dgm:pt>
    <dgm:pt modelId="{7B049D8F-CEF7-AA41-B2F9-C55ABFB14991}" type="pres">
      <dgm:prSet presAssocID="{30ECED87-AA9E-5642-B7C2-77D14493D6B5}" presName="hierChild5" presStyleCnt="0"/>
      <dgm:spPr/>
    </dgm:pt>
    <dgm:pt modelId="{7103266B-D9D7-004E-B142-B70CB2D81FAA}" type="pres">
      <dgm:prSet presAssocID="{BFD680AA-FA8A-6442-973C-B31AABA51B66}" presName="Name37" presStyleLbl="parChTrans1D3" presStyleIdx="22" presStyleCnt="30"/>
      <dgm:spPr/>
      <dgm:t>
        <a:bodyPr/>
        <a:lstStyle/>
        <a:p>
          <a:endParaRPr lang="en-US"/>
        </a:p>
      </dgm:t>
    </dgm:pt>
    <dgm:pt modelId="{474172E7-B65C-AA44-8748-D9368184DE87}" type="pres">
      <dgm:prSet presAssocID="{6E149F46-9C3D-8644-83B2-BCEE175E4DFD}" presName="hierRoot2" presStyleCnt="0">
        <dgm:presLayoutVars>
          <dgm:hierBranch val="init"/>
        </dgm:presLayoutVars>
      </dgm:prSet>
      <dgm:spPr/>
    </dgm:pt>
    <dgm:pt modelId="{BCDB8660-9CD9-9F41-A8F0-44842AB509C4}" type="pres">
      <dgm:prSet presAssocID="{6E149F46-9C3D-8644-83B2-BCEE175E4DFD}" presName="rootComposite" presStyleCnt="0"/>
      <dgm:spPr/>
    </dgm:pt>
    <dgm:pt modelId="{DD514D74-4F56-0A4E-A109-D2C5BDF0AD47}" type="pres">
      <dgm:prSet presAssocID="{6E149F46-9C3D-8644-83B2-BCEE175E4DFD}" presName="rootText" presStyleLbl="node3" presStyleIdx="22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DAA1AB-D193-D246-991F-A901F9235527}" type="pres">
      <dgm:prSet presAssocID="{6E149F46-9C3D-8644-83B2-BCEE175E4DFD}" presName="rootConnector" presStyleLbl="node3" presStyleIdx="22" presStyleCnt="30"/>
      <dgm:spPr/>
      <dgm:t>
        <a:bodyPr/>
        <a:lstStyle/>
        <a:p>
          <a:endParaRPr lang="en-US"/>
        </a:p>
      </dgm:t>
    </dgm:pt>
    <dgm:pt modelId="{69E6683C-150E-4540-8898-8E5FBFD5CDAA}" type="pres">
      <dgm:prSet presAssocID="{6E149F46-9C3D-8644-83B2-BCEE175E4DFD}" presName="hierChild4" presStyleCnt="0"/>
      <dgm:spPr/>
    </dgm:pt>
    <dgm:pt modelId="{E24419E7-E61C-2C4A-ABB2-1E47862D4534}" type="pres">
      <dgm:prSet presAssocID="{6E149F46-9C3D-8644-83B2-BCEE175E4DFD}" presName="hierChild5" presStyleCnt="0"/>
      <dgm:spPr/>
    </dgm:pt>
    <dgm:pt modelId="{CAD6A02E-9950-4743-AFA8-C87D734121FF}" type="pres">
      <dgm:prSet presAssocID="{C308553A-5599-094A-B65A-C702A783CF91}" presName="hierChild5" presStyleCnt="0"/>
      <dgm:spPr/>
    </dgm:pt>
    <dgm:pt modelId="{03637BAA-E8C4-284F-A52B-7586EFD7E21D}" type="pres">
      <dgm:prSet presAssocID="{9E1DE21B-38F1-F442-8806-2F3FFFF09163}" presName="Name37" presStyleLbl="parChTrans1D2" presStyleIdx="6" presStyleCnt="8"/>
      <dgm:spPr/>
      <dgm:t>
        <a:bodyPr/>
        <a:lstStyle/>
        <a:p>
          <a:endParaRPr lang="en-US"/>
        </a:p>
      </dgm:t>
    </dgm:pt>
    <dgm:pt modelId="{E80FCF1D-5783-334F-83A0-09F715EF2741}" type="pres">
      <dgm:prSet presAssocID="{7023D419-49A9-9345-A87E-8C5C859C4EEE}" presName="hierRoot2" presStyleCnt="0">
        <dgm:presLayoutVars>
          <dgm:hierBranch val="init"/>
        </dgm:presLayoutVars>
      </dgm:prSet>
      <dgm:spPr/>
    </dgm:pt>
    <dgm:pt modelId="{E910BE91-AA6A-BA4F-A891-B5DB633C156E}" type="pres">
      <dgm:prSet presAssocID="{7023D419-49A9-9345-A87E-8C5C859C4EEE}" presName="rootComposite" presStyleCnt="0"/>
      <dgm:spPr/>
    </dgm:pt>
    <dgm:pt modelId="{1A180321-06A1-D242-9A5B-2DEB14DF00AC}" type="pres">
      <dgm:prSet presAssocID="{7023D419-49A9-9345-A87E-8C5C859C4EEE}" presName="rootText" presStyleLbl="node2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793B68-0600-2D44-A44A-BE075123F73E}" type="pres">
      <dgm:prSet presAssocID="{7023D419-49A9-9345-A87E-8C5C859C4EEE}" presName="rootConnector" presStyleLbl="node2" presStyleIdx="6" presStyleCnt="8"/>
      <dgm:spPr/>
      <dgm:t>
        <a:bodyPr/>
        <a:lstStyle/>
        <a:p>
          <a:endParaRPr lang="en-US"/>
        </a:p>
      </dgm:t>
    </dgm:pt>
    <dgm:pt modelId="{78359579-89CD-C140-ACF1-39BE38CA1979}" type="pres">
      <dgm:prSet presAssocID="{7023D419-49A9-9345-A87E-8C5C859C4EEE}" presName="hierChild4" presStyleCnt="0"/>
      <dgm:spPr/>
    </dgm:pt>
    <dgm:pt modelId="{DD27ED23-0E79-3344-AC80-3C096081D177}" type="pres">
      <dgm:prSet presAssocID="{BBB6954C-A16B-584A-B052-0BF6CB77B069}" presName="Name37" presStyleLbl="parChTrans1D3" presStyleIdx="23" presStyleCnt="30"/>
      <dgm:spPr/>
      <dgm:t>
        <a:bodyPr/>
        <a:lstStyle/>
        <a:p>
          <a:endParaRPr lang="en-US"/>
        </a:p>
      </dgm:t>
    </dgm:pt>
    <dgm:pt modelId="{DAEECF91-F883-6E4D-85A3-0CADE46B6731}" type="pres">
      <dgm:prSet presAssocID="{A0397695-0494-5C4B-9845-C34F5834F60D}" presName="hierRoot2" presStyleCnt="0">
        <dgm:presLayoutVars>
          <dgm:hierBranch val="init"/>
        </dgm:presLayoutVars>
      </dgm:prSet>
      <dgm:spPr/>
    </dgm:pt>
    <dgm:pt modelId="{46A218D3-073A-C94B-B512-0D430CD37B5C}" type="pres">
      <dgm:prSet presAssocID="{A0397695-0494-5C4B-9845-C34F5834F60D}" presName="rootComposite" presStyleCnt="0"/>
      <dgm:spPr/>
    </dgm:pt>
    <dgm:pt modelId="{D2627B78-1283-A044-99EE-A3082559499E}" type="pres">
      <dgm:prSet presAssocID="{A0397695-0494-5C4B-9845-C34F5834F60D}" presName="rootText" presStyleLbl="node3" presStyleIdx="23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6D0198-7D7E-A44E-9C42-59AE22244CAD}" type="pres">
      <dgm:prSet presAssocID="{A0397695-0494-5C4B-9845-C34F5834F60D}" presName="rootConnector" presStyleLbl="node3" presStyleIdx="23" presStyleCnt="30"/>
      <dgm:spPr/>
      <dgm:t>
        <a:bodyPr/>
        <a:lstStyle/>
        <a:p>
          <a:endParaRPr lang="en-US"/>
        </a:p>
      </dgm:t>
    </dgm:pt>
    <dgm:pt modelId="{FCB33191-3DDA-A643-BFE0-DF8E348CA261}" type="pres">
      <dgm:prSet presAssocID="{A0397695-0494-5C4B-9845-C34F5834F60D}" presName="hierChild4" presStyleCnt="0"/>
      <dgm:spPr/>
    </dgm:pt>
    <dgm:pt modelId="{568D1274-8B96-0249-890D-E51D498B2BED}" type="pres">
      <dgm:prSet presAssocID="{A0397695-0494-5C4B-9845-C34F5834F60D}" presName="hierChild5" presStyleCnt="0"/>
      <dgm:spPr/>
    </dgm:pt>
    <dgm:pt modelId="{705F90C5-A684-1749-B012-3ABE0FE26F8D}" type="pres">
      <dgm:prSet presAssocID="{F520BF4E-564A-724C-B843-C15105BBBFB3}" presName="Name37" presStyleLbl="parChTrans1D3" presStyleIdx="24" presStyleCnt="30"/>
      <dgm:spPr/>
      <dgm:t>
        <a:bodyPr/>
        <a:lstStyle/>
        <a:p>
          <a:endParaRPr lang="en-US"/>
        </a:p>
      </dgm:t>
    </dgm:pt>
    <dgm:pt modelId="{09C8AF0D-C2BD-CD43-B830-476C8CAF05AF}" type="pres">
      <dgm:prSet presAssocID="{EE9AD05E-BD62-1947-8DFF-42559DB78ACD}" presName="hierRoot2" presStyleCnt="0">
        <dgm:presLayoutVars>
          <dgm:hierBranch val="init"/>
        </dgm:presLayoutVars>
      </dgm:prSet>
      <dgm:spPr/>
    </dgm:pt>
    <dgm:pt modelId="{4EC4CDE5-6ECF-964E-9D52-6AD012F940ED}" type="pres">
      <dgm:prSet presAssocID="{EE9AD05E-BD62-1947-8DFF-42559DB78ACD}" presName="rootComposite" presStyleCnt="0"/>
      <dgm:spPr/>
    </dgm:pt>
    <dgm:pt modelId="{0EB2EA33-C006-BC47-9C29-A03ABA28D119}" type="pres">
      <dgm:prSet presAssocID="{EE9AD05E-BD62-1947-8DFF-42559DB78ACD}" presName="rootText" presStyleLbl="node3" presStyleIdx="24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5CFDB4-8BBE-4943-8ECA-22D7C2333D1C}" type="pres">
      <dgm:prSet presAssocID="{EE9AD05E-BD62-1947-8DFF-42559DB78ACD}" presName="rootConnector" presStyleLbl="node3" presStyleIdx="24" presStyleCnt="30"/>
      <dgm:spPr/>
      <dgm:t>
        <a:bodyPr/>
        <a:lstStyle/>
        <a:p>
          <a:endParaRPr lang="en-US"/>
        </a:p>
      </dgm:t>
    </dgm:pt>
    <dgm:pt modelId="{2116ACFB-1B4F-6842-8631-395F3C0A82E1}" type="pres">
      <dgm:prSet presAssocID="{EE9AD05E-BD62-1947-8DFF-42559DB78ACD}" presName="hierChild4" presStyleCnt="0"/>
      <dgm:spPr/>
    </dgm:pt>
    <dgm:pt modelId="{6154097B-E2A9-104C-89AE-96D868B62FEC}" type="pres">
      <dgm:prSet presAssocID="{EE9AD05E-BD62-1947-8DFF-42559DB78ACD}" presName="hierChild5" presStyleCnt="0"/>
      <dgm:spPr/>
    </dgm:pt>
    <dgm:pt modelId="{613928FD-726D-104D-85B1-DE3680AB7E9C}" type="pres">
      <dgm:prSet presAssocID="{7023D419-49A9-9345-A87E-8C5C859C4EEE}" presName="hierChild5" presStyleCnt="0"/>
      <dgm:spPr/>
    </dgm:pt>
    <dgm:pt modelId="{17C42C87-81F8-F343-9F24-EB48C8D3F18A}" type="pres">
      <dgm:prSet presAssocID="{20BAD5F7-31F3-EB4C-9204-AEFBB911345D}" presName="Name37" presStyleLbl="parChTrans1D2" presStyleIdx="7" presStyleCnt="8"/>
      <dgm:spPr/>
      <dgm:t>
        <a:bodyPr/>
        <a:lstStyle/>
        <a:p>
          <a:endParaRPr lang="en-US"/>
        </a:p>
      </dgm:t>
    </dgm:pt>
    <dgm:pt modelId="{F7DEFB68-96D9-F040-86F9-455F0D7EECFA}" type="pres">
      <dgm:prSet presAssocID="{CEA6C435-725E-6343-974D-B7C2E91BDC1C}" presName="hierRoot2" presStyleCnt="0">
        <dgm:presLayoutVars>
          <dgm:hierBranch val="init"/>
        </dgm:presLayoutVars>
      </dgm:prSet>
      <dgm:spPr/>
    </dgm:pt>
    <dgm:pt modelId="{2CEF8996-BEC2-B442-BE08-35875519460B}" type="pres">
      <dgm:prSet presAssocID="{CEA6C435-725E-6343-974D-B7C2E91BDC1C}" presName="rootComposite" presStyleCnt="0"/>
      <dgm:spPr/>
    </dgm:pt>
    <dgm:pt modelId="{CC74AA3D-75DD-8D40-8BCC-087CD6958E5C}" type="pres">
      <dgm:prSet presAssocID="{CEA6C435-725E-6343-974D-B7C2E91BDC1C}" presName="rootText" presStyleLbl="node2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C19C45-145F-4747-A484-79B7C0FF3430}" type="pres">
      <dgm:prSet presAssocID="{CEA6C435-725E-6343-974D-B7C2E91BDC1C}" presName="rootConnector" presStyleLbl="node2" presStyleIdx="7" presStyleCnt="8"/>
      <dgm:spPr/>
      <dgm:t>
        <a:bodyPr/>
        <a:lstStyle/>
        <a:p>
          <a:endParaRPr lang="en-US"/>
        </a:p>
      </dgm:t>
    </dgm:pt>
    <dgm:pt modelId="{5EF10C89-47EF-A94D-983A-1DB33BC263AB}" type="pres">
      <dgm:prSet presAssocID="{CEA6C435-725E-6343-974D-B7C2E91BDC1C}" presName="hierChild4" presStyleCnt="0"/>
      <dgm:spPr/>
    </dgm:pt>
    <dgm:pt modelId="{EF2B9A57-559A-2644-BC99-F77D117CB217}" type="pres">
      <dgm:prSet presAssocID="{D9D52BB9-885F-FC42-A678-17454AFD6320}" presName="Name37" presStyleLbl="parChTrans1D3" presStyleIdx="25" presStyleCnt="30"/>
      <dgm:spPr/>
      <dgm:t>
        <a:bodyPr/>
        <a:lstStyle/>
        <a:p>
          <a:endParaRPr lang="en-US"/>
        </a:p>
      </dgm:t>
    </dgm:pt>
    <dgm:pt modelId="{15B5F348-2308-5B48-88DA-B1389358CCBB}" type="pres">
      <dgm:prSet presAssocID="{22EAA4F5-FEB6-C243-98CA-074B57557268}" presName="hierRoot2" presStyleCnt="0">
        <dgm:presLayoutVars>
          <dgm:hierBranch val="init"/>
        </dgm:presLayoutVars>
      </dgm:prSet>
      <dgm:spPr/>
    </dgm:pt>
    <dgm:pt modelId="{172D62F0-D354-2A4F-827D-F8B9F3493786}" type="pres">
      <dgm:prSet presAssocID="{22EAA4F5-FEB6-C243-98CA-074B57557268}" presName="rootComposite" presStyleCnt="0"/>
      <dgm:spPr/>
    </dgm:pt>
    <dgm:pt modelId="{2C5E4AFE-E241-9444-B278-BB639E92C162}" type="pres">
      <dgm:prSet presAssocID="{22EAA4F5-FEB6-C243-98CA-074B57557268}" presName="rootText" presStyleLbl="node3" presStyleIdx="25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330935-F653-F74B-A902-BCBAFD51C23B}" type="pres">
      <dgm:prSet presAssocID="{22EAA4F5-FEB6-C243-98CA-074B57557268}" presName="rootConnector" presStyleLbl="node3" presStyleIdx="25" presStyleCnt="30"/>
      <dgm:spPr/>
      <dgm:t>
        <a:bodyPr/>
        <a:lstStyle/>
        <a:p>
          <a:endParaRPr lang="en-US"/>
        </a:p>
      </dgm:t>
    </dgm:pt>
    <dgm:pt modelId="{3B9DFA25-1852-9445-9534-74E0B2D3DC56}" type="pres">
      <dgm:prSet presAssocID="{22EAA4F5-FEB6-C243-98CA-074B57557268}" presName="hierChild4" presStyleCnt="0"/>
      <dgm:spPr/>
    </dgm:pt>
    <dgm:pt modelId="{88066EB1-A52A-3B4D-9D84-290D79809554}" type="pres">
      <dgm:prSet presAssocID="{22EAA4F5-FEB6-C243-98CA-074B57557268}" presName="hierChild5" presStyleCnt="0"/>
      <dgm:spPr/>
    </dgm:pt>
    <dgm:pt modelId="{75A639B8-2C0E-DD4D-953C-6FF4A2B3A2D8}" type="pres">
      <dgm:prSet presAssocID="{D8FE534A-06CA-D745-97AB-568A37A4F0A1}" presName="Name37" presStyleLbl="parChTrans1D3" presStyleIdx="26" presStyleCnt="30"/>
      <dgm:spPr/>
      <dgm:t>
        <a:bodyPr/>
        <a:lstStyle/>
        <a:p>
          <a:endParaRPr lang="en-US"/>
        </a:p>
      </dgm:t>
    </dgm:pt>
    <dgm:pt modelId="{04F5D5AE-4AA0-4442-8C2F-F68F830550AC}" type="pres">
      <dgm:prSet presAssocID="{8A51952B-20DD-BB46-B103-163BA894472B}" presName="hierRoot2" presStyleCnt="0">
        <dgm:presLayoutVars>
          <dgm:hierBranch val="init"/>
        </dgm:presLayoutVars>
      </dgm:prSet>
      <dgm:spPr/>
    </dgm:pt>
    <dgm:pt modelId="{56992374-BBCE-3244-A562-9D58FAFCAB75}" type="pres">
      <dgm:prSet presAssocID="{8A51952B-20DD-BB46-B103-163BA894472B}" presName="rootComposite" presStyleCnt="0"/>
      <dgm:spPr/>
    </dgm:pt>
    <dgm:pt modelId="{4D66AF3F-9D20-2F4C-8AD9-6304B0220C0E}" type="pres">
      <dgm:prSet presAssocID="{8A51952B-20DD-BB46-B103-163BA894472B}" presName="rootText" presStyleLbl="node3" presStyleIdx="26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D84A64-7A12-7D48-9679-C484409D812B}" type="pres">
      <dgm:prSet presAssocID="{8A51952B-20DD-BB46-B103-163BA894472B}" presName="rootConnector" presStyleLbl="node3" presStyleIdx="26" presStyleCnt="30"/>
      <dgm:spPr/>
      <dgm:t>
        <a:bodyPr/>
        <a:lstStyle/>
        <a:p>
          <a:endParaRPr lang="en-US"/>
        </a:p>
      </dgm:t>
    </dgm:pt>
    <dgm:pt modelId="{1AA35E93-D44B-5C4A-B325-638C570EB728}" type="pres">
      <dgm:prSet presAssocID="{8A51952B-20DD-BB46-B103-163BA894472B}" presName="hierChild4" presStyleCnt="0"/>
      <dgm:spPr/>
    </dgm:pt>
    <dgm:pt modelId="{151F0890-EC58-4646-9533-04F8F18C866F}" type="pres">
      <dgm:prSet presAssocID="{8A51952B-20DD-BB46-B103-163BA894472B}" presName="hierChild5" presStyleCnt="0"/>
      <dgm:spPr/>
    </dgm:pt>
    <dgm:pt modelId="{30FEB573-964D-6146-9F54-27725A6478C6}" type="pres">
      <dgm:prSet presAssocID="{DE6269D8-A207-5048-ADAF-180DECBFA09D}" presName="Name37" presStyleLbl="parChTrans1D3" presStyleIdx="27" presStyleCnt="30"/>
      <dgm:spPr/>
      <dgm:t>
        <a:bodyPr/>
        <a:lstStyle/>
        <a:p>
          <a:endParaRPr lang="en-US"/>
        </a:p>
      </dgm:t>
    </dgm:pt>
    <dgm:pt modelId="{890A310F-E351-1449-90B3-39EFE943BA50}" type="pres">
      <dgm:prSet presAssocID="{8E7F1C41-0E82-9F45-AFCF-1F782A0E2E06}" presName="hierRoot2" presStyleCnt="0">
        <dgm:presLayoutVars>
          <dgm:hierBranch val="init"/>
        </dgm:presLayoutVars>
      </dgm:prSet>
      <dgm:spPr/>
    </dgm:pt>
    <dgm:pt modelId="{073E38C4-9A3D-484A-A12E-76167692C12C}" type="pres">
      <dgm:prSet presAssocID="{8E7F1C41-0E82-9F45-AFCF-1F782A0E2E06}" presName="rootComposite" presStyleCnt="0"/>
      <dgm:spPr/>
    </dgm:pt>
    <dgm:pt modelId="{4E7216EB-C776-3349-B4FC-80E1A28303D8}" type="pres">
      <dgm:prSet presAssocID="{8E7F1C41-0E82-9F45-AFCF-1F782A0E2E06}" presName="rootText" presStyleLbl="node3" presStyleIdx="27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545AD1-D6A2-4842-9CA7-F8C4320F8B2B}" type="pres">
      <dgm:prSet presAssocID="{8E7F1C41-0E82-9F45-AFCF-1F782A0E2E06}" presName="rootConnector" presStyleLbl="node3" presStyleIdx="27" presStyleCnt="30"/>
      <dgm:spPr/>
      <dgm:t>
        <a:bodyPr/>
        <a:lstStyle/>
        <a:p>
          <a:endParaRPr lang="en-US"/>
        </a:p>
      </dgm:t>
    </dgm:pt>
    <dgm:pt modelId="{8517270F-7B28-B14D-87A0-695AACD77788}" type="pres">
      <dgm:prSet presAssocID="{8E7F1C41-0E82-9F45-AFCF-1F782A0E2E06}" presName="hierChild4" presStyleCnt="0"/>
      <dgm:spPr/>
    </dgm:pt>
    <dgm:pt modelId="{242478DD-7C2C-D341-86D8-1C6BC34B9921}" type="pres">
      <dgm:prSet presAssocID="{8E7F1C41-0E82-9F45-AFCF-1F782A0E2E06}" presName="hierChild5" presStyleCnt="0"/>
      <dgm:spPr/>
    </dgm:pt>
    <dgm:pt modelId="{F86D49DA-9796-A94F-82DD-126A761AE159}" type="pres">
      <dgm:prSet presAssocID="{7CBAA448-200A-464E-99B9-172287D65B41}" presName="Name37" presStyleLbl="parChTrans1D3" presStyleIdx="28" presStyleCnt="30"/>
      <dgm:spPr/>
      <dgm:t>
        <a:bodyPr/>
        <a:lstStyle/>
        <a:p>
          <a:endParaRPr lang="en-US"/>
        </a:p>
      </dgm:t>
    </dgm:pt>
    <dgm:pt modelId="{087A81A4-C55A-6B4C-AD29-B5BAC7D1DF5D}" type="pres">
      <dgm:prSet presAssocID="{E56A7BE6-829E-BB46-8E2E-A289B5F087D8}" presName="hierRoot2" presStyleCnt="0">
        <dgm:presLayoutVars>
          <dgm:hierBranch val="init"/>
        </dgm:presLayoutVars>
      </dgm:prSet>
      <dgm:spPr/>
    </dgm:pt>
    <dgm:pt modelId="{A28C2166-0D42-2C40-84A2-5ACD3F7A46F8}" type="pres">
      <dgm:prSet presAssocID="{E56A7BE6-829E-BB46-8E2E-A289B5F087D8}" presName="rootComposite" presStyleCnt="0"/>
      <dgm:spPr/>
    </dgm:pt>
    <dgm:pt modelId="{604FE19D-5C78-2B4D-87C9-CE90BFF23811}" type="pres">
      <dgm:prSet presAssocID="{E56A7BE6-829E-BB46-8E2E-A289B5F087D8}" presName="rootText" presStyleLbl="node3" presStyleIdx="28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ABACAF-6323-C345-BF13-F89B64543E29}" type="pres">
      <dgm:prSet presAssocID="{E56A7BE6-829E-BB46-8E2E-A289B5F087D8}" presName="rootConnector" presStyleLbl="node3" presStyleIdx="28" presStyleCnt="30"/>
      <dgm:spPr/>
      <dgm:t>
        <a:bodyPr/>
        <a:lstStyle/>
        <a:p>
          <a:endParaRPr lang="en-US"/>
        </a:p>
      </dgm:t>
    </dgm:pt>
    <dgm:pt modelId="{5D20F548-9F46-AF47-991F-1879F99BCEF8}" type="pres">
      <dgm:prSet presAssocID="{E56A7BE6-829E-BB46-8E2E-A289B5F087D8}" presName="hierChild4" presStyleCnt="0"/>
      <dgm:spPr/>
    </dgm:pt>
    <dgm:pt modelId="{8CC587A5-EED4-B041-A1AF-53A39152D651}" type="pres">
      <dgm:prSet presAssocID="{E56A7BE6-829E-BB46-8E2E-A289B5F087D8}" presName="hierChild5" presStyleCnt="0"/>
      <dgm:spPr/>
    </dgm:pt>
    <dgm:pt modelId="{43A47960-56E6-3249-AB36-70CCD46A679A}" type="pres">
      <dgm:prSet presAssocID="{BB90BEDF-1A66-E543-87CD-76C6A509CF5B}" presName="Name37" presStyleLbl="parChTrans1D3" presStyleIdx="29" presStyleCnt="30"/>
      <dgm:spPr/>
      <dgm:t>
        <a:bodyPr/>
        <a:lstStyle/>
        <a:p>
          <a:endParaRPr lang="en-US"/>
        </a:p>
      </dgm:t>
    </dgm:pt>
    <dgm:pt modelId="{9D76E473-E551-394C-8F84-E9C95A6B65C1}" type="pres">
      <dgm:prSet presAssocID="{128613E4-D622-B94E-A2C3-AB2C423E94BB}" presName="hierRoot2" presStyleCnt="0">
        <dgm:presLayoutVars>
          <dgm:hierBranch val="init"/>
        </dgm:presLayoutVars>
      </dgm:prSet>
      <dgm:spPr/>
    </dgm:pt>
    <dgm:pt modelId="{DFF10776-F3FE-0F4D-A181-4EE7BCA63F7D}" type="pres">
      <dgm:prSet presAssocID="{128613E4-D622-B94E-A2C3-AB2C423E94BB}" presName="rootComposite" presStyleCnt="0"/>
      <dgm:spPr/>
    </dgm:pt>
    <dgm:pt modelId="{BFCCC6AC-2F1C-D940-9F35-F3B036CD914E}" type="pres">
      <dgm:prSet presAssocID="{128613E4-D622-B94E-A2C3-AB2C423E94BB}" presName="rootText" presStyleLbl="node3" presStyleIdx="29" presStyleCnt="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56B4DD-8AC4-D34B-9917-D32F91855325}" type="pres">
      <dgm:prSet presAssocID="{128613E4-D622-B94E-A2C3-AB2C423E94BB}" presName="rootConnector" presStyleLbl="node3" presStyleIdx="29" presStyleCnt="30"/>
      <dgm:spPr/>
      <dgm:t>
        <a:bodyPr/>
        <a:lstStyle/>
        <a:p>
          <a:endParaRPr lang="en-US"/>
        </a:p>
      </dgm:t>
    </dgm:pt>
    <dgm:pt modelId="{078539A6-2999-2947-875D-867E6CC40779}" type="pres">
      <dgm:prSet presAssocID="{128613E4-D622-B94E-A2C3-AB2C423E94BB}" presName="hierChild4" presStyleCnt="0"/>
      <dgm:spPr/>
    </dgm:pt>
    <dgm:pt modelId="{4762F1A0-EF8F-AB49-A30D-8916063B89CB}" type="pres">
      <dgm:prSet presAssocID="{128613E4-D622-B94E-A2C3-AB2C423E94BB}" presName="hierChild5" presStyleCnt="0"/>
      <dgm:spPr/>
    </dgm:pt>
    <dgm:pt modelId="{B17D8358-21B4-9B4C-9E20-155D3F0B5F04}" type="pres">
      <dgm:prSet presAssocID="{CEA6C435-725E-6343-974D-B7C2E91BDC1C}" presName="hierChild5" presStyleCnt="0"/>
      <dgm:spPr/>
    </dgm:pt>
    <dgm:pt modelId="{EE8666E0-F336-1643-BC1A-5638B499CEBD}" type="pres">
      <dgm:prSet presAssocID="{E2006355-6456-F64A-9345-B299407C360B}" presName="hierChild3" presStyleCnt="0"/>
      <dgm:spPr/>
    </dgm:pt>
  </dgm:ptLst>
  <dgm:cxnLst>
    <dgm:cxn modelId="{CACFFA2F-614E-4449-8D27-D110B93CC124}" srcId="{CEA6C435-725E-6343-974D-B7C2E91BDC1C}" destId="{22EAA4F5-FEB6-C243-98CA-074B57557268}" srcOrd="0" destOrd="0" parTransId="{D9D52BB9-885F-FC42-A678-17454AFD6320}" sibTransId="{9B8DE822-8FD7-DF40-8220-B2B0F0753AA3}"/>
    <dgm:cxn modelId="{3F7C20CF-40DF-9B4D-BEB1-59D8FA39B594}" type="presOf" srcId="{748BE886-62E7-1F44-AF71-3AB582010F23}" destId="{3659CA5D-7D51-0447-A344-929E08D326F4}" srcOrd="0" destOrd="0" presId="urn:microsoft.com/office/officeart/2005/8/layout/orgChart1"/>
    <dgm:cxn modelId="{CB43CDE2-FAD4-AD48-8ED1-8F5C9C36CC11}" type="presOf" srcId="{661D57E2-3631-7747-8726-B6E01ECD2AFE}" destId="{F9A3E3DB-681E-8D4D-B32B-4A339E72F286}" srcOrd="0" destOrd="0" presId="urn:microsoft.com/office/officeart/2005/8/layout/orgChart1"/>
    <dgm:cxn modelId="{9291F524-BAD7-B245-BE2A-9C6D2EC62B46}" type="presOf" srcId="{259C0FC5-16E0-D742-A380-277BEA321DA4}" destId="{4150826B-0EFE-EC41-A236-B8049B20EC8C}" srcOrd="0" destOrd="0" presId="urn:microsoft.com/office/officeart/2005/8/layout/orgChart1"/>
    <dgm:cxn modelId="{D4206C40-8EA0-264F-951B-BAD57CF42D84}" type="presOf" srcId="{F17C12F8-F781-9A47-A24D-A255BF8C3905}" destId="{73C54A43-AF1A-694F-9C32-38DEFD58222A}" srcOrd="0" destOrd="0" presId="urn:microsoft.com/office/officeart/2005/8/layout/orgChart1"/>
    <dgm:cxn modelId="{CDF61F5D-A671-824E-9B2F-C4E131B6C97C}" type="presOf" srcId="{9DF8F1BE-7E90-664E-8991-6591A3CB2B0A}" destId="{D1B26C9B-6391-7248-8438-475EBC7BAB53}" srcOrd="0" destOrd="0" presId="urn:microsoft.com/office/officeart/2005/8/layout/orgChart1"/>
    <dgm:cxn modelId="{42B7CA95-37EA-8349-9438-A149DF5E7849}" type="presOf" srcId="{0BEA13F6-49AA-4443-86F0-6E8F81E78A9E}" destId="{87BD6C50-5192-584A-BB1F-ADDEBE998897}" srcOrd="0" destOrd="0" presId="urn:microsoft.com/office/officeart/2005/8/layout/orgChart1"/>
    <dgm:cxn modelId="{3DA031D9-4593-4C41-B78F-603B9B8ECA8A}" type="presOf" srcId="{18439580-789A-E142-8372-0E4DD7B4A47D}" destId="{04A6D958-2F77-CF4A-A55D-9A42AC084D5A}" srcOrd="1" destOrd="0" presId="urn:microsoft.com/office/officeart/2005/8/layout/orgChart1"/>
    <dgm:cxn modelId="{D8EE0878-3625-7C4D-AC0A-0C66FF423275}" type="presOf" srcId="{128613E4-D622-B94E-A2C3-AB2C423E94BB}" destId="{F756B4DD-8AC4-D34B-9917-D32F91855325}" srcOrd="1" destOrd="0" presId="urn:microsoft.com/office/officeart/2005/8/layout/orgChart1"/>
    <dgm:cxn modelId="{5814402D-CEC6-CD4A-9DF8-B829E79A0CED}" type="presOf" srcId="{285388E0-0E4A-1843-A4CE-B63C0F53A108}" destId="{47162FA3-1596-384E-8BF7-0425BF438951}" srcOrd="0" destOrd="0" presId="urn:microsoft.com/office/officeart/2005/8/layout/orgChart1"/>
    <dgm:cxn modelId="{32C175CB-5DE1-BA4F-B89C-C061109FF7C2}" type="presOf" srcId="{BBB6954C-A16B-584A-B052-0BF6CB77B069}" destId="{DD27ED23-0E79-3344-AC80-3C096081D177}" srcOrd="0" destOrd="0" presId="urn:microsoft.com/office/officeart/2005/8/layout/orgChart1"/>
    <dgm:cxn modelId="{F6307965-CC8F-3146-A79C-CEFC09140997}" type="presOf" srcId="{DEA65376-83EC-3A48-81BA-E1073F5C6A32}" destId="{97E68E42-673C-7447-8D3B-97DED65A56B8}" srcOrd="1" destOrd="0" presId="urn:microsoft.com/office/officeart/2005/8/layout/orgChart1"/>
    <dgm:cxn modelId="{204B3D4D-4EF0-3346-9EE8-43D939EDCC5F}" type="presOf" srcId="{940D4608-3803-FB42-A417-30D23A3E0967}" destId="{89736C66-61D5-6445-AF5E-33B19CB541A1}" srcOrd="0" destOrd="0" presId="urn:microsoft.com/office/officeart/2005/8/layout/orgChart1"/>
    <dgm:cxn modelId="{A47E9110-4DB7-EA40-B8E8-977FD8B66011}" type="presOf" srcId="{0EBFF1DB-00B9-C345-B48F-D11CC115C39E}" destId="{1AB91EFA-E14C-3F4A-9529-B17CB4D370D6}" srcOrd="1" destOrd="0" presId="urn:microsoft.com/office/officeart/2005/8/layout/orgChart1"/>
    <dgm:cxn modelId="{B4F67DB3-3A2B-9C4B-85F7-D93648AE6338}" type="presOf" srcId="{8E7F1C41-0E82-9F45-AFCF-1F782A0E2E06}" destId="{4E7216EB-C776-3349-B4FC-80E1A28303D8}" srcOrd="0" destOrd="0" presId="urn:microsoft.com/office/officeart/2005/8/layout/orgChart1"/>
    <dgm:cxn modelId="{310C6B4E-97A2-AA4C-A855-64F887A7E7FC}" type="presOf" srcId="{37F85DF3-FFEB-7941-B281-1D0826AAC585}" destId="{306D2295-2F17-B448-8769-D381379517C3}" srcOrd="1" destOrd="0" presId="urn:microsoft.com/office/officeart/2005/8/layout/orgChart1"/>
    <dgm:cxn modelId="{B971747F-BA60-5E47-A272-17213E7FF75A}" type="presOf" srcId="{5E8DA6D3-7827-1746-9BFA-479613DC95A9}" destId="{E0176F0D-6C16-5048-A3E6-81E2C75559BB}" srcOrd="0" destOrd="0" presId="urn:microsoft.com/office/officeart/2005/8/layout/orgChart1"/>
    <dgm:cxn modelId="{9A7E3356-C6BE-E340-BBC0-DC71108D7558}" type="presOf" srcId="{940D4608-3803-FB42-A417-30D23A3E0967}" destId="{B486C556-66DD-F64D-A6ED-FE45AF971781}" srcOrd="1" destOrd="0" presId="urn:microsoft.com/office/officeart/2005/8/layout/orgChart1"/>
    <dgm:cxn modelId="{E846E34E-8AB4-CB4C-8903-2A5144B80F9D}" type="presOf" srcId="{2C5B114E-3FDB-E44E-9B57-25BBB027A5DA}" destId="{D99C8802-30E1-D743-A194-69FF25146392}" srcOrd="0" destOrd="0" presId="urn:microsoft.com/office/officeart/2005/8/layout/orgChart1"/>
    <dgm:cxn modelId="{7274A39D-BFC8-EB4C-AE14-D0362CE124DD}" type="presOf" srcId="{68E374F6-7153-3E47-A79A-4EC24DDA2622}" destId="{EB819281-9F8D-F041-88A4-4EC8A543395A}" srcOrd="1" destOrd="0" presId="urn:microsoft.com/office/officeart/2005/8/layout/orgChart1"/>
    <dgm:cxn modelId="{38A96D6B-5E97-7343-B376-07A48BD647B0}" type="presOf" srcId="{7023D419-49A9-9345-A87E-8C5C859C4EEE}" destId="{45793B68-0600-2D44-A44A-BE075123F73E}" srcOrd="1" destOrd="0" presId="urn:microsoft.com/office/officeart/2005/8/layout/orgChart1"/>
    <dgm:cxn modelId="{56AA9C50-320A-8149-A4C1-9FF6B25F879A}" srcId="{B9ED10BD-BABA-EE41-BC20-FCE754D638DB}" destId="{D3964625-2A2B-F347-9D72-3871F879E9F0}" srcOrd="0" destOrd="0" parTransId="{F0C6690A-4CAE-0448-8602-F79E49CF4855}" sibTransId="{81713D68-DDD7-C34A-B8EE-7CF36566008E}"/>
    <dgm:cxn modelId="{2533591C-18A2-5440-BF39-5692EF629379}" srcId="{E2006355-6456-F64A-9345-B299407C360B}" destId="{7023D419-49A9-9345-A87E-8C5C859C4EEE}" srcOrd="6" destOrd="0" parTransId="{9E1DE21B-38F1-F442-8806-2F3FFFF09163}" sibTransId="{B7B79AAF-E745-F248-A4F9-353B463EC17B}"/>
    <dgm:cxn modelId="{C08A25F0-8232-CE40-8B60-C08AD31AB88B}" type="presOf" srcId="{8604D1E2-F2F3-D849-AD78-A1F17F69BFC6}" destId="{57C3F7C9-1B4F-8B4F-A2DC-12BD1BE22255}" srcOrd="1" destOrd="0" presId="urn:microsoft.com/office/officeart/2005/8/layout/orgChart1"/>
    <dgm:cxn modelId="{FBF38128-2E30-2640-BEDE-E9BBFE4C3EE4}" type="presOf" srcId="{F520BF4E-564A-724C-B843-C15105BBBFB3}" destId="{705F90C5-A684-1749-B012-3ABE0FE26F8D}" srcOrd="0" destOrd="0" presId="urn:microsoft.com/office/officeart/2005/8/layout/orgChart1"/>
    <dgm:cxn modelId="{D023904A-6D85-334A-B588-AFCF11332BD6}" srcId="{E19B405B-7B8B-D64C-8D69-DAF2D44FC6EC}" destId="{C5F765E9-60AC-B64A-915C-03B16F6E1650}" srcOrd="3" destOrd="0" parTransId="{CD5D5DA7-E305-6F4A-90B7-6EFA32B30F8D}" sibTransId="{F045BF27-E98C-4247-A944-5C1F69037829}"/>
    <dgm:cxn modelId="{69657E4E-1A8D-B544-A07E-02BEF92D517D}" type="presOf" srcId="{E2006355-6456-F64A-9345-B299407C360B}" destId="{0BAE2BE3-08D5-CF42-A3B1-3E15EF083537}" srcOrd="1" destOrd="0" presId="urn:microsoft.com/office/officeart/2005/8/layout/orgChart1"/>
    <dgm:cxn modelId="{D7381ED6-8139-B14E-81AC-DD1E4B31383B}" srcId="{53CF7E3A-886B-794E-8F00-965A003937A0}" destId="{9EA4548D-B69D-744E-8A45-77B816AAA3EA}" srcOrd="2" destOrd="0" parTransId="{01227948-9CB0-2249-A77F-398F6B70C02A}" sibTransId="{DDED7061-03C2-D14C-B722-B7CDE4000373}"/>
    <dgm:cxn modelId="{CAC02C24-1733-1D4F-B582-ECC430B65732}" type="presOf" srcId="{8604D1E2-F2F3-D849-AD78-A1F17F69BFC6}" destId="{F85C877B-5C35-434A-ABF8-0B3996056105}" srcOrd="0" destOrd="0" presId="urn:microsoft.com/office/officeart/2005/8/layout/orgChart1"/>
    <dgm:cxn modelId="{C3E6482B-D55E-074B-86AF-BCF294C45971}" type="presOf" srcId="{B2207ACB-97E5-8F48-BC02-7698B68DADAB}" destId="{0E8A0C03-B716-D145-A564-44DBF41167E3}" srcOrd="0" destOrd="0" presId="urn:microsoft.com/office/officeart/2005/8/layout/orgChart1"/>
    <dgm:cxn modelId="{06968F43-DE7E-D945-8A7A-342A11F937D4}" type="presOf" srcId="{30ECED87-AA9E-5642-B7C2-77D14493D6B5}" destId="{B5D5FDAF-E994-A14E-ADFC-D07A164B4C09}" srcOrd="0" destOrd="0" presId="urn:microsoft.com/office/officeart/2005/8/layout/orgChart1"/>
    <dgm:cxn modelId="{D081D10E-452C-A645-AD20-B3D7627AEDDE}" type="presOf" srcId="{05ACE4EF-52DA-E549-9982-1C7A58F72059}" destId="{F5B9D84F-0170-CB41-B138-E38A0DD9BA04}" srcOrd="0" destOrd="0" presId="urn:microsoft.com/office/officeart/2005/8/layout/orgChart1"/>
    <dgm:cxn modelId="{DBBD63D4-4172-9840-80CA-5AFAC25E6D64}" type="presOf" srcId="{8A51952B-20DD-BB46-B103-163BA894472B}" destId="{D1D84A64-7A12-7D48-9679-C484409D812B}" srcOrd="1" destOrd="0" presId="urn:microsoft.com/office/officeart/2005/8/layout/orgChart1"/>
    <dgm:cxn modelId="{CEC48B9E-852A-A345-91BF-16E6ADAE77AE}" type="presOf" srcId="{E19B405B-7B8B-D64C-8D69-DAF2D44FC6EC}" destId="{9866B95B-DA96-404D-A1BC-B995984D65EB}" srcOrd="1" destOrd="0" presId="urn:microsoft.com/office/officeart/2005/8/layout/orgChart1"/>
    <dgm:cxn modelId="{276FAC76-31F6-7D4F-B8F0-A6903FF77668}" type="presOf" srcId="{9E1DE21B-38F1-F442-8806-2F3FFFF09163}" destId="{03637BAA-E8C4-284F-A52B-7586EFD7E21D}" srcOrd="0" destOrd="0" presId="urn:microsoft.com/office/officeart/2005/8/layout/orgChart1"/>
    <dgm:cxn modelId="{FDA8D77C-58FF-FF4E-BA3B-5F19B1A8133F}" type="presOf" srcId="{9E53C4D2-1A86-1E47-A518-69F415E88D1C}" destId="{F3C186F4-D9CA-E342-A5DF-918774850789}" srcOrd="0" destOrd="0" presId="urn:microsoft.com/office/officeart/2005/8/layout/orgChart1"/>
    <dgm:cxn modelId="{30FF57E9-92B9-0C4C-8AC8-A771EE707839}" srcId="{7023D419-49A9-9345-A87E-8C5C859C4EEE}" destId="{A0397695-0494-5C4B-9845-C34F5834F60D}" srcOrd="0" destOrd="0" parTransId="{BBB6954C-A16B-584A-B052-0BF6CB77B069}" sibTransId="{583B22BA-2678-284D-9CC0-8C574D069052}"/>
    <dgm:cxn modelId="{DFA56A33-54B1-AC48-A9C8-060BE9EA68C3}" type="presOf" srcId="{E19B405B-7B8B-D64C-8D69-DAF2D44FC6EC}" destId="{95E3E2FE-E67E-7549-B5B2-EE01A63273BC}" srcOrd="0" destOrd="0" presId="urn:microsoft.com/office/officeart/2005/8/layout/orgChart1"/>
    <dgm:cxn modelId="{832DC5C2-827A-C841-B881-6EC02BD53FFC}" type="presOf" srcId="{7CBAA448-200A-464E-99B9-172287D65B41}" destId="{F86D49DA-9796-A94F-82DD-126A761AE159}" srcOrd="0" destOrd="0" presId="urn:microsoft.com/office/officeart/2005/8/layout/orgChart1"/>
    <dgm:cxn modelId="{74E1C884-9904-1741-9FD3-37290A420370}" type="presOf" srcId="{C308553A-5599-094A-B65A-C702A783CF91}" destId="{F348E455-37BE-704F-B00E-E3EBD9BED035}" srcOrd="1" destOrd="0" presId="urn:microsoft.com/office/officeart/2005/8/layout/orgChart1"/>
    <dgm:cxn modelId="{A2CA0DF6-2EF3-8043-8A11-8623B7B58C9C}" srcId="{C308553A-5599-094A-B65A-C702A783CF91}" destId="{30ECED87-AA9E-5642-B7C2-77D14493D6B5}" srcOrd="1" destOrd="0" parTransId="{2C5B114E-3FDB-E44E-9B57-25BBB027A5DA}" sibTransId="{DE561998-290D-974F-B99F-06D37CE178D0}"/>
    <dgm:cxn modelId="{4E167986-D898-3544-A711-063364A1D397}" type="presOf" srcId="{E56A7BE6-829E-BB46-8E2E-A289B5F087D8}" destId="{604FE19D-5C78-2B4D-87C9-CE90BFF23811}" srcOrd="0" destOrd="0" presId="urn:microsoft.com/office/officeart/2005/8/layout/orgChart1"/>
    <dgm:cxn modelId="{44CC5E03-633F-A045-91D1-4F505BC35ABB}" srcId="{B9ED10BD-BABA-EE41-BC20-FCE754D638DB}" destId="{716789AD-BC69-0B4D-A2D0-13E43AD960B1}" srcOrd="3" destOrd="0" parTransId="{5E8DA6D3-7827-1746-9BFA-479613DC95A9}" sibTransId="{945EC01A-4826-434C-804B-474DA013BE78}"/>
    <dgm:cxn modelId="{36DEB8CF-D91B-F545-8427-14A9A748483B}" type="presOf" srcId="{0BEA13F6-49AA-4443-86F0-6E8F81E78A9E}" destId="{E49E1013-A675-E547-B7EC-6615F5DEB340}" srcOrd="1" destOrd="0" presId="urn:microsoft.com/office/officeart/2005/8/layout/orgChart1"/>
    <dgm:cxn modelId="{CD1138B1-4A46-5C45-85BF-5369387015E8}" type="presOf" srcId="{F8E1914D-D0CC-AD47-B61F-250E254ACE22}" destId="{B784868C-C73C-1E49-9133-318B63A46961}" srcOrd="0" destOrd="0" presId="urn:microsoft.com/office/officeart/2005/8/layout/orgChart1"/>
    <dgm:cxn modelId="{5ADDA683-B106-D64F-92B1-CF74E2801A22}" type="presOf" srcId="{8E7F1C41-0E82-9F45-AFCF-1F782A0E2E06}" destId="{EC545AD1-D6A2-4842-9CA7-F8C4320F8B2B}" srcOrd="1" destOrd="0" presId="urn:microsoft.com/office/officeart/2005/8/layout/orgChart1"/>
    <dgm:cxn modelId="{6F445BFC-4956-BA4F-A56D-038C0C48BF30}" type="presOf" srcId="{37F85DF3-FFEB-7941-B281-1D0826AAC585}" destId="{5C62B8FF-9F20-DC41-83AB-EB052934925E}" srcOrd="0" destOrd="0" presId="urn:microsoft.com/office/officeart/2005/8/layout/orgChart1"/>
    <dgm:cxn modelId="{4773E6FD-FDB5-3C48-B8E6-23BB1A9772A4}" srcId="{E2006355-6456-F64A-9345-B299407C360B}" destId="{53CF7E3A-886B-794E-8F00-965A003937A0}" srcOrd="3" destOrd="0" parTransId="{F17C12F8-F781-9A47-A24D-A255BF8C3905}" sibTransId="{763CE0BE-A18E-6F4D-8564-8A08A6EB021D}"/>
    <dgm:cxn modelId="{579ADAD5-47D2-7443-BA8A-5C7A60F53250}" type="presOf" srcId="{8DF421FE-9A20-A448-9A9A-E0734909329F}" destId="{49F412B6-7E63-E641-B0EC-72E742DCE4F1}" srcOrd="0" destOrd="0" presId="urn:microsoft.com/office/officeart/2005/8/layout/orgChart1"/>
    <dgm:cxn modelId="{19C1361B-ED44-2C46-863F-18E12DA04A3F}" type="presOf" srcId="{22EAA4F5-FEB6-C243-98CA-074B57557268}" destId="{31330935-F653-F74B-A902-BCBAFD51C23B}" srcOrd="1" destOrd="0" presId="urn:microsoft.com/office/officeart/2005/8/layout/orgChart1"/>
    <dgm:cxn modelId="{ED291FD2-CEF3-944E-8124-C97EA73D74E4}" type="presOf" srcId="{8CE99575-5560-6343-91C3-D38EB545DC59}" destId="{9857F03F-C434-B743-AA67-D5C22193708A}" srcOrd="0" destOrd="0" presId="urn:microsoft.com/office/officeart/2005/8/layout/orgChart1"/>
    <dgm:cxn modelId="{2A4C85BB-980D-2C4C-95CE-4A456B5C50A8}" type="presOf" srcId="{22EAA4F5-FEB6-C243-98CA-074B57557268}" destId="{2C5E4AFE-E241-9444-B278-BB639E92C162}" srcOrd="0" destOrd="0" presId="urn:microsoft.com/office/officeart/2005/8/layout/orgChart1"/>
    <dgm:cxn modelId="{571C98AF-D86D-EA40-8270-14D0C99E2B39}" type="presOf" srcId="{A4BA9ACA-A6B1-8E40-AD63-43C5DD765789}" destId="{8DABEF79-482C-2F4B-BC86-C158B248D6AD}" srcOrd="0" destOrd="0" presId="urn:microsoft.com/office/officeart/2005/8/layout/orgChart1"/>
    <dgm:cxn modelId="{F29770B8-8771-2642-A143-B5A2BDD6EED9}" type="presOf" srcId="{C308553A-5599-094A-B65A-C702A783CF91}" destId="{4E08725E-3AC1-E847-86F7-C7CADAEB1B1E}" srcOrd="0" destOrd="0" presId="urn:microsoft.com/office/officeart/2005/8/layout/orgChart1"/>
    <dgm:cxn modelId="{22E617FD-F88B-D046-A309-53DB1F258673}" type="presOf" srcId="{D9D52BB9-885F-FC42-A678-17454AFD6320}" destId="{EF2B9A57-559A-2644-BC99-F77D117CB217}" srcOrd="0" destOrd="0" presId="urn:microsoft.com/office/officeart/2005/8/layout/orgChart1"/>
    <dgm:cxn modelId="{73F1D9E7-EC24-EA4F-93D5-5C915894F0AC}" srcId="{940D4608-3803-FB42-A417-30D23A3E0967}" destId="{3A88F4AA-269C-784D-B681-C6D418C98B0D}" srcOrd="2" destOrd="0" parTransId="{05ACE4EF-52DA-E549-9982-1C7A58F72059}" sibTransId="{E244C03C-9FC4-534C-BDE8-30C7442E2C39}"/>
    <dgm:cxn modelId="{5FFCD67C-D6B0-D141-B1CD-5ADAC4DE7B5E}" type="presOf" srcId="{667C56D4-BF3E-7243-8923-9984ED4AB45E}" destId="{443B1E7E-34A9-A44E-8638-51F27929604E}" srcOrd="0" destOrd="0" presId="urn:microsoft.com/office/officeart/2005/8/layout/orgChart1"/>
    <dgm:cxn modelId="{7D8EE4AD-07FA-B840-949E-6A5E182B6C6A}" srcId="{4A83CF09-8800-BE4C-9588-EBF1A57CD1F0}" destId="{E2006355-6456-F64A-9345-B299407C360B}" srcOrd="0" destOrd="0" parTransId="{9230BF45-BDBB-984B-99E9-2A9EF59E6B76}" sibTransId="{52F2103E-2DED-BE4E-A7F5-703133D374CE}"/>
    <dgm:cxn modelId="{BB6547A5-D5B8-9F4A-B2A5-CFD3525AE671}" srcId="{0BEA13F6-49AA-4443-86F0-6E8F81E78A9E}" destId="{8CE99575-5560-6343-91C3-D38EB545DC59}" srcOrd="1" destOrd="0" parTransId="{9DF8F1BE-7E90-664E-8991-6591A3CB2B0A}" sibTransId="{28E38C8E-7D91-8D4B-88A1-8D49083FD3D6}"/>
    <dgm:cxn modelId="{0758F44D-4EEF-FB48-9879-87740AC009FE}" type="presOf" srcId="{20BAD5F7-31F3-EB4C-9204-AEFBB911345D}" destId="{17C42C87-81F8-F343-9F24-EB48C8D3F18A}" srcOrd="0" destOrd="0" presId="urn:microsoft.com/office/officeart/2005/8/layout/orgChart1"/>
    <dgm:cxn modelId="{0998B9DD-F77E-4141-827C-39FE9FE355C2}" type="presOf" srcId="{E644506C-B8D0-854C-96B3-E27EC4A0811A}" destId="{95E0D4F0-D5A6-9346-A652-B35A0D36C42B}" srcOrd="0" destOrd="0" presId="urn:microsoft.com/office/officeart/2005/8/layout/orgChart1"/>
    <dgm:cxn modelId="{37C7A65C-9B84-7546-AF33-3053118532C6}" type="presOf" srcId="{BBD516B7-3B13-0F47-8C8E-8DB97DAAB707}" destId="{A2C75835-E034-904C-8FFE-683DF07D745C}" srcOrd="0" destOrd="0" presId="urn:microsoft.com/office/officeart/2005/8/layout/orgChart1"/>
    <dgm:cxn modelId="{123F79DC-14E7-2E40-A9B5-03FEC51E7065}" type="presOf" srcId="{9EA4548D-B69D-744E-8A45-77B816AAA3EA}" destId="{9E9D5D1E-ED3E-444C-8F21-BBC487A6E547}" srcOrd="0" destOrd="0" presId="urn:microsoft.com/office/officeart/2005/8/layout/orgChart1"/>
    <dgm:cxn modelId="{2321834B-ECD4-4540-A725-571B6136B7B4}" srcId="{CEA6C435-725E-6343-974D-B7C2E91BDC1C}" destId="{128613E4-D622-B94E-A2C3-AB2C423E94BB}" srcOrd="4" destOrd="0" parTransId="{BB90BEDF-1A66-E543-87CD-76C6A509CF5B}" sibTransId="{EF74E746-36F2-BC44-BA33-E16AC53D8BAA}"/>
    <dgm:cxn modelId="{93C8339A-A77F-8F42-BE32-753C77D30675}" type="presOf" srcId="{716789AD-BC69-0B4D-A2D0-13E43AD960B1}" destId="{20B34017-7798-1948-9A24-592CF45EBD8F}" srcOrd="1" destOrd="0" presId="urn:microsoft.com/office/officeart/2005/8/layout/orgChart1"/>
    <dgm:cxn modelId="{3F026724-CD4C-BD48-9ED0-9E9A0979A9B2}" type="presOf" srcId="{086B9786-12F5-494C-8105-E4FB5DC6F8E0}" destId="{BD802557-5185-DE4B-AB11-0D4CB450CC99}" srcOrd="0" destOrd="0" presId="urn:microsoft.com/office/officeart/2005/8/layout/orgChart1"/>
    <dgm:cxn modelId="{4A455929-F2F5-A34D-AE77-2CA7B66DAC5E}" type="presOf" srcId="{17E93AA3-E129-6840-A723-0FD864933BEE}" destId="{BB8DFAA2-39B6-D946-9942-FD448BD2C98F}" srcOrd="0" destOrd="0" presId="urn:microsoft.com/office/officeart/2005/8/layout/orgChart1"/>
    <dgm:cxn modelId="{BB3D73BB-9943-034D-8D8A-8545E17399A3}" srcId="{0BEA13F6-49AA-4443-86F0-6E8F81E78A9E}" destId="{68E374F6-7153-3E47-A79A-4EC24DDA2622}" srcOrd="0" destOrd="0" parTransId="{7FF5787D-3500-9442-93C0-88F679D84449}" sibTransId="{16A5CD9C-5E74-2C4C-8E27-25E25DCF6071}"/>
    <dgm:cxn modelId="{3C424FCE-DE65-3A44-B909-28C1849A0EF3}" type="presOf" srcId="{B9ED10BD-BABA-EE41-BC20-FCE754D638DB}" destId="{D499CE7E-CBC6-D747-B2BC-AB1FC2F06941}" srcOrd="0" destOrd="0" presId="urn:microsoft.com/office/officeart/2005/8/layout/orgChart1"/>
    <dgm:cxn modelId="{8BC8DAAF-C772-8944-8E38-FC6897DB82CA}" type="presOf" srcId="{DEA65376-83EC-3A48-81BA-E1073F5C6A32}" destId="{66FEA3F6-3ADB-404E-955D-1658EDCDAAC3}" srcOrd="0" destOrd="0" presId="urn:microsoft.com/office/officeart/2005/8/layout/orgChart1"/>
    <dgm:cxn modelId="{35195207-3E5E-CE4D-89EE-DF031A3414CF}" type="presOf" srcId="{128613E4-D622-B94E-A2C3-AB2C423E94BB}" destId="{BFCCC6AC-2F1C-D940-9F35-F3B036CD914E}" srcOrd="0" destOrd="0" presId="urn:microsoft.com/office/officeart/2005/8/layout/orgChart1"/>
    <dgm:cxn modelId="{F5BEC2C5-31C8-E846-B487-8E99B58266B5}" type="presOf" srcId="{DE6269D8-A207-5048-ADAF-180DECBFA09D}" destId="{30FEB573-964D-6146-9F54-27725A6478C6}" srcOrd="0" destOrd="0" presId="urn:microsoft.com/office/officeart/2005/8/layout/orgChart1"/>
    <dgm:cxn modelId="{D17664FE-C9CF-4441-BB84-C0CD4F6432F6}" type="presOf" srcId="{EE9AD05E-BD62-1947-8DFF-42559DB78ACD}" destId="{0EB2EA33-C006-BC47-9C29-A03ABA28D119}" srcOrd="0" destOrd="0" presId="urn:microsoft.com/office/officeart/2005/8/layout/orgChart1"/>
    <dgm:cxn modelId="{798F71F3-290A-744A-824A-6EA376D62294}" type="presOf" srcId="{BFD680AA-FA8A-6442-973C-B31AABA51B66}" destId="{7103266B-D9D7-004E-B142-B70CB2D81FAA}" srcOrd="0" destOrd="0" presId="urn:microsoft.com/office/officeart/2005/8/layout/orgChart1"/>
    <dgm:cxn modelId="{7264ED6C-C380-7B4A-85CD-100CF6054132}" srcId="{940D4608-3803-FB42-A417-30D23A3E0967}" destId="{58F27B94-11FE-6340-8809-D8441FBD1A0E}" srcOrd="3" destOrd="0" parTransId="{086B9786-12F5-494C-8105-E4FB5DC6F8E0}" sibTransId="{C63D5AD0-A109-2248-A202-0E6B72553484}"/>
    <dgm:cxn modelId="{0E0AEB39-ECDD-A14C-BCD9-4F37BC04E24F}" type="presOf" srcId="{D3964625-2A2B-F347-9D72-3871F879E9F0}" destId="{0EE0F408-D929-D14A-A113-C24BEA364537}" srcOrd="1" destOrd="0" presId="urn:microsoft.com/office/officeart/2005/8/layout/orgChart1"/>
    <dgm:cxn modelId="{242CC0E3-B7C0-6542-94A2-EF7C12662900}" type="presOf" srcId="{9F31F4ED-1DC8-B844-BFA5-E33AD8F9CCD3}" destId="{6FE1970A-6FB7-CC4D-BFA5-B0B7F308BFB7}" srcOrd="0" destOrd="0" presId="urn:microsoft.com/office/officeart/2005/8/layout/orgChart1"/>
    <dgm:cxn modelId="{CB591D62-2CDC-A24C-86D9-92C6088F739D}" srcId="{E2006355-6456-F64A-9345-B299407C360B}" destId="{B9ED10BD-BABA-EE41-BC20-FCE754D638DB}" srcOrd="1" destOrd="0" parTransId="{661D57E2-3631-7747-8726-B6E01ECD2AFE}" sibTransId="{06B8D9D5-B5C3-4348-A1D1-9F87B024A485}"/>
    <dgm:cxn modelId="{E8852E03-506B-494F-A264-785C663C83F3}" type="presOf" srcId="{53CF7E3A-886B-794E-8F00-965A003937A0}" destId="{AC4E9B47-67A9-C946-AC4A-6CA75C5CAB10}" srcOrd="0" destOrd="0" presId="urn:microsoft.com/office/officeart/2005/8/layout/orgChart1"/>
    <dgm:cxn modelId="{A80C1CB9-BDA7-564D-A267-DA48DDA7E41C}" srcId="{53CF7E3A-886B-794E-8F00-965A003937A0}" destId="{0EBFF1DB-00B9-C345-B48F-D11CC115C39E}" srcOrd="4" destOrd="0" parTransId="{748BE886-62E7-1F44-AF71-3AB582010F23}" sibTransId="{7B5DF2EF-35B8-C545-A2B7-A7378353D717}"/>
    <dgm:cxn modelId="{87E7CB47-839E-854C-A2C5-F401C8050295}" type="presOf" srcId="{CEA6C435-725E-6343-974D-B7C2E91BDC1C}" destId="{CC74AA3D-75DD-8D40-8BCC-087CD6958E5C}" srcOrd="0" destOrd="0" presId="urn:microsoft.com/office/officeart/2005/8/layout/orgChart1"/>
    <dgm:cxn modelId="{5FDA1A79-9BE3-B947-B37E-29CA053813BF}" type="presOf" srcId="{CD78643B-6628-594F-9128-65820292D39E}" destId="{F1A0A6F9-8A9F-2947-8BB6-5D0E9E952AF0}" srcOrd="0" destOrd="0" presId="urn:microsoft.com/office/officeart/2005/8/layout/orgChart1"/>
    <dgm:cxn modelId="{611D4D2C-59F7-E349-A6C6-42812A92A8DB}" srcId="{0BEA13F6-49AA-4443-86F0-6E8F81E78A9E}" destId="{BBD516B7-3B13-0F47-8C8E-8DB97DAAB707}" srcOrd="2" destOrd="0" parTransId="{8DF421FE-9A20-A448-9A9A-E0734909329F}" sibTransId="{7060A53E-A995-A947-86FF-E17C33A5EBCA}"/>
    <dgm:cxn modelId="{CFB91DD2-06C9-CB49-BBE9-11CD5A786D81}" type="presOf" srcId="{3A88F4AA-269C-784D-B681-C6D418C98B0D}" destId="{162FA916-DE28-4144-8C24-DACE310185D8}" srcOrd="1" destOrd="0" presId="urn:microsoft.com/office/officeart/2005/8/layout/orgChart1"/>
    <dgm:cxn modelId="{0BDB2DBD-3287-B941-86D1-CC74EA45CA5F}" type="presOf" srcId="{4A83CF09-8800-BE4C-9588-EBF1A57CD1F0}" destId="{ABD6BA76-57C7-C440-95F1-D889EB95D39C}" srcOrd="0" destOrd="0" presId="urn:microsoft.com/office/officeart/2005/8/layout/orgChart1"/>
    <dgm:cxn modelId="{22A4B9A2-CB35-FB48-AAD8-8D4B6DA06CB2}" type="presOf" srcId="{716789AD-BC69-0B4D-A2D0-13E43AD960B1}" destId="{AECD3967-C9CF-FF45-83F4-159D8CF87B33}" srcOrd="0" destOrd="0" presId="urn:microsoft.com/office/officeart/2005/8/layout/orgChart1"/>
    <dgm:cxn modelId="{4D28DBAA-11FD-CA4B-AA10-7D6D43785A3B}" srcId="{940D4608-3803-FB42-A417-30D23A3E0967}" destId="{AA231348-2ECD-0A4A-9F06-9984035676F3}" srcOrd="0" destOrd="0" parTransId="{EB77A92D-34FE-E944-8ED4-FBDF218EEBFD}" sibTransId="{BAFAF3AE-80B3-EE4D-A14D-D2FA2463D4DE}"/>
    <dgm:cxn modelId="{38093D15-8047-BD40-B926-E25A7460B3EC}" srcId="{B9ED10BD-BABA-EE41-BC20-FCE754D638DB}" destId="{18439580-789A-E142-8372-0E4DD7B4A47D}" srcOrd="1" destOrd="0" parTransId="{0CC6C0CC-0B3B-C545-910B-12E021EDE9AD}" sibTransId="{CA3356FC-6440-9842-89CB-69D7873FABEF}"/>
    <dgm:cxn modelId="{34549421-6D5C-7146-9A10-13262E7996E3}" type="presOf" srcId="{B36F00D8-6D50-5C4A-8CBD-A81D9E197843}" destId="{2E59E8CE-FFA1-C948-9D71-378084FF0E9B}" srcOrd="0" destOrd="0" presId="urn:microsoft.com/office/officeart/2005/8/layout/orgChart1"/>
    <dgm:cxn modelId="{9B5FC07B-8E46-E44B-B75B-E59FEBA933D3}" srcId="{E2006355-6456-F64A-9345-B299407C360B}" destId="{CEA6C435-725E-6343-974D-B7C2E91BDC1C}" srcOrd="7" destOrd="0" parTransId="{20BAD5F7-31F3-EB4C-9204-AEFBB911345D}" sibTransId="{29CD21E3-F16F-B741-92DE-903910298251}"/>
    <dgm:cxn modelId="{65856BC1-C6F9-2842-A5D6-D71AC093F8C7}" srcId="{E2006355-6456-F64A-9345-B299407C360B}" destId="{0BEA13F6-49AA-4443-86F0-6E8F81E78A9E}" srcOrd="4" destOrd="0" parTransId="{17E93AA3-E129-6840-A723-0FD864933BEE}" sibTransId="{62EB1FB6-5E23-7145-A80D-4DA793311CCC}"/>
    <dgm:cxn modelId="{9318C9C9-1253-DF43-B868-0CD60285548C}" type="presOf" srcId="{3A88F4AA-269C-784D-B681-C6D418C98B0D}" destId="{63DE7D83-B5DD-E24C-AD36-E1CB4AEBB9E9}" srcOrd="0" destOrd="0" presId="urn:microsoft.com/office/officeart/2005/8/layout/orgChart1"/>
    <dgm:cxn modelId="{11B89BC6-E26B-E24C-87D0-86D9820D975E}" srcId="{7023D419-49A9-9345-A87E-8C5C859C4EEE}" destId="{EE9AD05E-BD62-1947-8DFF-42559DB78ACD}" srcOrd="1" destOrd="0" parTransId="{F520BF4E-564A-724C-B843-C15105BBBFB3}" sibTransId="{6A26E7D5-36C1-0F4A-9820-8DFEBE09DC73}"/>
    <dgm:cxn modelId="{0A2DE3BF-6B69-0440-8027-4C87FA79160C}" type="presOf" srcId="{C5F765E9-60AC-B64A-915C-03B16F6E1650}" destId="{E5161590-09BE-4845-8AC8-9B5470B6BB97}" srcOrd="0" destOrd="0" presId="urn:microsoft.com/office/officeart/2005/8/layout/orgChart1"/>
    <dgm:cxn modelId="{12C8DD39-662E-CC45-AB2A-8B2E33993516}" type="presOf" srcId="{7FF5787D-3500-9442-93C0-88F679D84449}" destId="{5E5080C9-C112-F84F-82E3-4C535F0B4E21}" srcOrd="0" destOrd="0" presId="urn:microsoft.com/office/officeart/2005/8/layout/orgChart1"/>
    <dgm:cxn modelId="{87F4E645-1526-CE49-9A76-436E37702FAF}" srcId="{E19B405B-7B8B-D64C-8D69-DAF2D44FC6EC}" destId="{A4BA9ACA-A6B1-8E40-AD63-43C5DD765789}" srcOrd="2" destOrd="0" parTransId="{9F31F4ED-1DC8-B844-BFA5-E33AD8F9CCD3}" sibTransId="{5D9D798A-4591-DE42-920E-A03C642240B6}"/>
    <dgm:cxn modelId="{B562000C-A8E8-AB47-84BE-AF53CD43289D}" type="presOf" srcId="{BB90BEDF-1A66-E543-87CD-76C6A509CF5B}" destId="{43A47960-56E6-3249-AB36-70CCD46A679A}" srcOrd="0" destOrd="0" presId="urn:microsoft.com/office/officeart/2005/8/layout/orgChart1"/>
    <dgm:cxn modelId="{A4450D2A-D8E7-F14B-B772-469D60A1EDF0}" srcId="{CEA6C435-725E-6343-974D-B7C2E91BDC1C}" destId="{8E7F1C41-0E82-9F45-AFCF-1F782A0E2E06}" srcOrd="2" destOrd="0" parTransId="{DE6269D8-A207-5048-ADAF-180DECBFA09D}" sibTransId="{CD121BDF-F09F-454D-8FC0-ACBF3023D599}"/>
    <dgm:cxn modelId="{C33581A4-C52F-9B43-BA2A-F853AE88F653}" srcId="{CEA6C435-725E-6343-974D-B7C2E91BDC1C}" destId="{E56A7BE6-829E-BB46-8E2E-A289B5F087D8}" srcOrd="3" destOrd="0" parTransId="{7CBAA448-200A-464E-99B9-172287D65B41}" sibTransId="{9D80C744-B989-2845-B548-BD2AA4BC5202}"/>
    <dgm:cxn modelId="{089B0922-89E0-1A47-A146-0C48052DBB5E}" type="presOf" srcId="{68E374F6-7153-3E47-A79A-4EC24DDA2622}" destId="{9022672B-6D4D-284B-BFAF-CFBE207F73C6}" srcOrd="0" destOrd="0" presId="urn:microsoft.com/office/officeart/2005/8/layout/orgChart1"/>
    <dgm:cxn modelId="{A41D7D9B-984D-3E4E-A50A-C226826B3678}" type="presOf" srcId="{B9ED10BD-BABA-EE41-BC20-FCE754D638DB}" destId="{A476B713-15FC-C942-88CA-FB334A6B5F54}" srcOrd="1" destOrd="0" presId="urn:microsoft.com/office/officeart/2005/8/layout/orgChart1"/>
    <dgm:cxn modelId="{487B3BE2-76F1-DD4B-99AA-3557E5FFE318}" type="presOf" srcId="{C5F765E9-60AC-B64A-915C-03B16F6E1650}" destId="{24B96154-32F9-7B4E-BA7B-C4C919BBB33B}" srcOrd="1" destOrd="0" presId="urn:microsoft.com/office/officeart/2005/8/layout/orgChart1"/>
    <dgm:cxn modelId="{D84A6B7E-4A6B-B541-B47F-171724853718}" type="presOf" srcId="{58F27B94-11FE-6340-8809-D8441FBD1A0E}" destId="{786F1EB9-4D5E-A645-BE6A-8C99B8AA615C}" srcOrd="1" destOrd="0" presId="urn:microsoft.com/office/officeart/2005/8/layout/orgChart1"/>
    <dgm:cxn modelId="{97C71A75-3CF9-D64A-A77D-99BDA88CD9A5}" type="presOf" srcId="{30ECED87-AA9E-5642-B7C2-77D14493D6B5}" destId="{0C651717-E926-D04F-BF8B-5F74B38EEB7E}" srcOrd="1" destOrd="0" presId="urn:microsoft.com/office/officeart/2005/8/layout/orgChart1"/>
    <dgm:cxn modelId="{D50BB0A8-1DCA-C446-8CC5-6B94596978D6}" type="presOf" srcId="{D3964625-2A2B-F347-9D72-3871F879E9F0}" destId="{3ED25B9A-37A2-EC4C-8168-1596E3CDED6F}" srcOrd="0" destOrd="0" presId="urn:microsoft.com/office/officeart/2005/8/layout/orgChart1"/>
    <dgm:cxn modelId="{50CA0522-4A5F-3C48-B87E-B084F46208F3}" type="presOf" srcId="{7B3BC7EF-518B-7746-B56D-997138DA446A}" destId="{635D6AAA-E2D6-1842-993B-7EEA23B2A1FD}" srcOrd="0" destOrd="0" presId="urn:microsoft.com/office/officeart/2005/8/layout/orgChart1"/>
    <dgm:cxn modelId="{9641DE14-C819-1446-A233-135A21369ACB}" type="presOf" srcId="{0EBFF1DB-00B9-C345-B48F-D11CC115C39E}" destId="{B3931299-D475-A241-A182-E725FB97A6B6}" srcOrd="0" destOrd="0" presId="urn:microsoft.com/office/officeart/2005/8/layout/orgChart1"/>
    <dgm:cxn modelId="{E4146556-23D4-574D-A33A-4E9B7F7A1C78}" srcId="{E2006355-6456-F64A-9345-B299407C360B}" destId="{940D4608-3803-FB42-A417-30D23A3E0967}" srcOrd="2" destOrd="0" parTransId="{B36F00D8-6D50-5C4A-8CBD-A81D9E197843}" sibTransId="{8392175F-7D18-E641-9621-149EF14742AF}"/>
    <dgm:cxn modelId="{CF4269F9-B80C-8D44-8BFB-9A130EA1DAC0}" srcId="{CEA6C435-725E-6343-974D-B7C2E91BDC1C}" destId="{8A51952B-20DD-BB46-B103-163BA894472B}" srcOrd="1" destOrd="0" parTransId="{D8FE534A-06CA-D745-97AB-568A37A4F0A1}" sibTransId="{4D57AFFA-EED0-E443-95CA-2384D7403DE1}"/>
    <dgm:cxn modelId="{14314480-5468-CA4F-A337-7F83E15EE41C}" type="presOf" srcId="{58F27B94-11FE-6340-8809-D8441FBD1A0E}" destId="{CBAEB655-1DE6-194C-A615-DCE540A3044F}" srcOrd="0" destOrd="0" presId="urn:microsoft.com/office/officeart/2005/8/layout/orgChart1"/>
    <dgm:cxn modelId="{D2B6D0DB-52F3-E04C-9E03-728F13EA9903}" type="presOf" srcId="{01227948-9CB0-2249-A77F-398F6B70C02A}" destId="{CE953009-99F7-EE45-8258-55E88B353F0D}" srcOrd="0" destOrd="0" presId="urn:microsoft.com/office/officeart/2005/8/layout/orgChart1"/>
    <dgm:cxn modelId="{D9F5533A-D70F-B84F-80D7-1BE7A295BCA0}" type="presOf" srcId="{EB77A92D-34FE-E944-8ED4-FBDF218EEBFD}" destId="{A680D2AC-F144-3D42-973B-A5872BB34780}" srcOrd="0" destOrd="0" presId="urn:microsoft.com/office/officeart/2005/8/layout/orgChart1"/>
    <dgm:cxn modelId="{E24D146F-0B41-2249-B659-D1071E941BA7}" type="presOf" srcId="{A0397695-0494-5C4B-9845-C34F5834F60D}" destId="{D2627B78-1283-A044-99EE-A3082559499E}" srcOrd="0" destOrd="0" presId="urn:microsoft.com/office/officeart/2005/8/layout/orgChart1"/>
    <dgm:cxn modelId="{94A78934-75AD-3C46-B9D8-C6B6D3FC876A}" type="presOf" srcId="{6E149F46-9C3D-8644-83B2-BCEE175E4DFD}" destId="{DD514D74-4F56-0A4E-A109-D2C5BDF0AD47}" srcOrd="0" destOrd="0" presId="urn:microsoft.com/office/officeart/2005/8/layout/orgChart1"/>
    <dgm:cxn modelId="{B4093375-81A7-3F47-9F63-A0700F996500}" type="presOf" srcId="{F0C6690A-4CAE-0448-8602-F79E49CF4855}" destId="{850E0415-23F6-174B-BC8D-8CA1BF2E876F}" srcOrd="0" destOrd="0" presId="urn:microsoft.com/office/officeart/2005/8/layout/orgChart1"/>
    <dgm:cxn modelId="{BC073BB3-EF5F-2449-98E7-FBDF1FCCC929}" type="presOf" srcId="{8CE99575-5560-6343-91C3-D38EB545DC59}" destId="{97A25D17-AA51-4945-960E-ACAF4164AD04}" srcOrd="1" destOrd="0" presId="urn:microsoft.com/office/officeart/2005/8/layout/orgChart1"/>
    <dgm:cxn modelId="{1F2D8DBA-1166-2248-A183-20811FF945B2}" type="presOf" srcId="{D8FE534A-06CA-D745-97AB-568A37A4F0A1}" destId="{75A639B8-2C0E-DD4D-953C-6FF4A2B3A2D8}" srcOrd="0" destOrd="0" presId="urn:microsoft.com/office/officeart/2005/8/layout/orgChart1"/>
    <dgm:cxn modelId="{5E4EAC08-EB6A-B647-9634-D469F6CD543B}" srcId="{C308553A-5599-094A-B65A-C702A783CF91}" destId="{9E53C4D2-1A86-1E47-A518-69F415E88D1C}" srcOrd="0" destOrd="0" parTransId="{285388E0-0E4A-1843-A4CE-B63C0F53A108}" sibTransId="{2C0E7AEE-540F-D441-8057-A0E5EAC8C518}"/>
    <dgm:cxn modelId="{059CC140-A001-604B-800F-76AB7890FDF6}" type="presOf" srcId="{667C56D4-BF3E-7243-8923-9984ED4AB45E}" destId="{720EC0F0-7161-214A-87C3-CDAA4B41B961}" srcOrd="1" destOrd="0" presId="urn:microsoft.com/office/officeart/2005/8/layout/orgChart1"/>
    <dgm:cxn modelId="{2BDB04CA-495F-0243-A253-0C091B867E61}" type="presOf" srcId="{99354932-5EA8-E740-81E7-8A14CF434D6F}" destId="{B4EA2AB8-0F58-3B46-BDBD-6D7262F2C716}" srcOrd="0" destOrd="0" presId="urn:microsoft.com/office/officeart/2005/8/layout/orgChart1"/>
    <dgm:cxn modelId="{BC0B09F4-25B0-4D42-A56C-59E35AE7CEAD}" srcId="{E2006355-6456-F64A-9345-B299407C360B}" destId="{E19B405B-7B8B-D64C-8D69-DAF2D44FC6EC}" srcOrd="0" destOrd="0" parTransId="{E5CB4B8B-9FB1-9741-9615-4F9056372602}" sibTransId="{1BCA7A22-0BE4-164C-B9FE-2061C46DE323}"/>
    <dgm:cxn modelId="{4B8607D0-9FE3-C242-8FB2-F2702CB1AD97}" srcId="{E19B405B-7B8B-D64C-8D69-DAF2D44FC6EC}" destId="{684F78C5-630F-8649-9470-CB3E72D3115B}" srcOrd="0" destOrd="0" parTransId="{D6612345-772B-344D-9E60-2F21D997D51E}" sibTransId="{914034CD-D045-A64A-8D0A-7ADA96D3857A}"/>
    <dgm:cxn modelId="{4D426DFB-3A2D-B04B-982E-CBFA62B89676}" type="presOf" srcId="{684F78C5-630F-8649-9470-CB3E72D3115B}" destId="{81B0DC7F-4CB5-3645-868B-C118DB6AE6B2}" srcOrd="0" destOrd="0" presId="urn:microsoft.com/office/officeart/2005/8/layout/orgChart1"/>
    <dgm:cxn modelId="{C4DCBBBD-23D3-B14C-89C2-AF61B4B38D11}" type="presOf" srcId="{A4BA9ACA-A6B1-8E40-AD63-43C5DD765789}" destId="{EB5741B7-FDD7-D74D-BDF4-E6E6C9DF336E}" srcOrd="1" destOrd="0" presId="urn:microsoft.com/office/officeart/2005/8/layout/orgChart1"/>
    <dgm:cxn modelId="{3D57A43D-256F-EE4E-B351-F2314046AC4C}" type="presOf" srcId="{99354932-5EA8-E740-81E7-8A14CF434D6F}" destId="{73EE1F7F-C536-1D4D-A021-1F8B826F4843}" srcOrd="1" destOrd="0" presId="urn:microsoft.com/office/officeart/2005/8/layout/orgChart1"/>
    <dgm:cxn modelId="{28CC945C-79A5-4045-AB05-CE19DEC2620C}" type="presOf" srcId="{E5CB4B8B-9FB1-9741-9615-4F9056372602}" destId="{46ABC61D-B1A5-9443-AAA3-6CB0905BB17B}" srcOrd="0" destOrd="0" presId="urn:microsoft.com/office/officeart/2005/8/layout/orgChart1"/>
    <dgm:cxn modelId="{B2097BEE-C538-E741-BEAF-905F0AFC081E}" type="presOf" srcId="{AF649EE3-23FF-2A4B-80E1-A3589FDA6D15}" destId="{6AAC474E-8ACA-DC47-B932-D98DDAE2A731}" srcOrd="0" destOrd="0" presId="urn:microsoft.com/office/officeart/2005/8/layout/orgChart1"/>
    <dgm:cxn modelId="{954B3083-1B58-FD48-AE44-1DF340121E41}" srcId="{940D4608-3803-FB42-A417-30D23A3E0967}" destId="{37F85DF3-FFEB-7941-B281-1D0826AAC585}" srcOrd="1" destOrd="0" parTransId="{F8E1914D-D0CC-AD47-B61F-250E254ACE22}" sibTransId="{9878D48A-52AB-6542-912E-BC8A84FADC40}"/>
    <dgm:cxn modelId="{D8F3FF37-5FC6-BA48-8766-6B0B3D89B5EC}" type="presOf" srcId="{D6612345-772B-344D-9E60-2F21D997D51E}" destId="{2E04805E-14C6-6844-9129-B98041396366}" srcOrd="0" destOrd="0" presId="urn:microsoft.com/office/officeart/2005/8/layout/orgChart1"/>
    <dgm:cxn modelId="{F952E02E-84D2-E742-ACE9-92AAF9258181}" type="presOf" srcId="{CD5D5DA7-E305-6F4A-90B7-6EFA32B30F8D}" destId="{49F1E9B5-A7CE-FA4F-A13F-AD3CBB948735}" srcOrd="0" destOrd="0" presId="urn:microsoft.com/office/officeart/2005/8/layout/orgChart1"/>
    <dgm:cxn modelId="{2AAAB718-EF47-1B47-9B06-A86E4AB97864}" type="presOf" srcId="{18439580-789A-E142-8372-0E4DD7B4A47D}" destId="{4A8C553B-E9F6-A34E-B863-D5D48ECECCB0}" srcOrd="0" destOrd="0" presId="urn:microsoft.com/office/officeart/2005/8/layout/orgChart1"/>
    <dgm:cxn modelId="{8576D90F-EBBF-8140-A51C-A568D92EB140}" type="presOf" srcId="{9E53C4D2-1A86-1E47-A518-69F415E88D1C}" destId="{764A8E76-78EC-CA4B-8BA0-D623F8B5C9C6}" srcOrd="1" destOrd="0" presId="urn:microsoft.com/office/officeart/2005/8/layout/orgChart1"/>
    <dgm:cxn modelId="{0211B79F-B0BE-784A-B410-584D7E37C84B}" type="presOf" srcId="{E2006355-6456-F64A-9345-B299407C360B}" destId="{44216D89-C45A-DA4E-ABD4-34AE286342B2}" srcOrd="0" destOrd="0" presId="urn:microsoft.com/office/officeart/2005/8/layout/orgChart1"/>
    <dgm:cxn modelId="{663342F5-3344-D54A-BA02-E2EAECEA8954}" srcId="{E2006355-6456-F64A-9345-B299407C360B}" destId="{C308553A-5599-094A-B65A-C702A783CF91}" srcOrd="5" destOrd="0" parTransId="{B2207ACB-97E5-8F48-BC02-7698B68DADAB}" sibTransId="{D1E76847-D961-BD42-9CA8-CF9279DC0867}"/>
    <dgm:cxn modelId="{2B6A35CA-A949-C045-9F54-C66FE195E178}" type="presOf" srcId="{8A51952B-20DD-BB46-B103-163BA894472B}" destId="{4D66AF3F-9D20-2F4C-8AD9-6304B0220C0E}" srcOrd="0" destOrd="0" presId="urn:microsoft.com/office/officeart/2005/8/layout/orgChart1"/>
    <dgm:cxn modelId="{DDAC8F7A-7A28-8D44-89D4-A0DE68F75FA6}" srcId="{53CF7E3A-886B-794E-8F00-965A003937A0}" destId="{99354932-5EA8-E740-81E7-8A14CF434D6F}" srcOrd="0" destOrd="0" parTransId="{4706ABD6-5709-B54C-9FC5-4A80CDC37B40}" sibTransId="{8131C926-0A30-6540-A04A-BDF3735D00E6}"/>
    <dgm:cxn modelId="{49DC4B3B-635A-304B-A95A-8E237B68343F}" srcId="{53CF7E3A-886B-794E-8F00-965A003937A0}" destId="{DEA65376-83EC-3A48-81BA-E1073F5C6A32}" srcOrd="1" destOrd="0" parTransId="{AF649EE3-23FF-2A4B-80E1-A3589FDA6D15}" sibTransId="{71717454-F3C3-8643-A5C8-61B0CF6C97EA}"/>
    <dgm:cxn modelId="{506C13FE-612B-EA43-9B4A-EEB39331F1FD}" srcId="{E19B405B-7B8B-D64C-8D69-DAF2D44FC6EC}" destId="{667C56D4-BF3E-7243-8923-9984ED4AB45E}" srcOrd="1" destOrd="0" parTransId="{E644506C-B8D0-854C-96B3-E27EC4A0811A}" sibTransId="{C4B28003-5AB2-E04B-8E6D-45B91AB1E80A}"/>
    <dgm:cxn modelId="{68517736-6E25-6744-B7FC-DDDC5D8C36BD}" srcId="{C308553A-5599-094A-B65A-C702A783CF91}" destId="{6E149F46-9C3D-8644-83B2-BCEE175E4DFD}" srcOrd="2" destOrd="0" parTransId="{BFD680AA-FA8A-6442-973C-B31AABA51B66}" sibTransId="{A2C806A4-F09F-B449-83BB-9DBECE5DD263}"/>
    <dgm:cxn modelId="{2E98B9DE-362B-084B-AFBF-AD908CEDB37B}" type="presOf" srcId="{BBD516B7-3B13-0F47-8C8E-8DB97DAAB707}" destId="{45D7B50A-9C9C-0B49-B910-90307698306D}" srcOrd="1" destOrd="0" presId="urn:microsoft.com/office/officeart/2005/8/layout/orgChart1"/>
    <dgm:cxn modelId="{2882F3AE-5FA7-EC42-B080-CEE64B6929F8}" type="presOf" srcId="{EE9AD05E-BD62-1947-8DFF-42559DB78ACD}" destId="{7D5CFDB4-8BBE-4943-8ECA-22D7C2333D1C}" srcOrd="1" destOrd="0" presId="urn:microsoft.com/office/officeart/2005/8/layout/orgChart1"/>
    <dgm:cxn modelId="{1FFB542E-D1B6-2846-918A-F062FC6EE355}" type="presOf" srcId="{7023D419-49A9-9345-A87E-8C5C859C4EEE}" destId="{1A180321-06A1-D242-9A5B-2DEB14DF00AC}" srcOrd="0" destOrd="0" presId="urn:microsoft.com/office/officeart/2005/8/layout/orgChart1"/>
    <dgm:cxn modelId="{09A50F83-054F-704F-9543-9EAB854F422F}" srcId="{B9ED10BD-BABA-EE41-BC20-FCE754D638DB}" destId="{8604D1E2-F2F3-D849-AD78-A1F17F69BFC6}" srcOrd="2" destOrd="0" parTransId="{259C0FC5-16E0-D742-A380-277BEA321DA4}" sibTransId="{42519DEC-BA2F-5F4C-AC99-8CF11C9AD4D1}"/>
    <dgm:cxn modelId="{C64AE062-1A07-5848-BD08-B7AD619739ED}" type="presOf" srcId="{9EA4548D-B69D-744E-8A45-77B816AAA3EA}" destId="{B6FB1F1B-59F3-494B-8547-1BC3918B0B3D}" srcOrd="1" destOrd="0" presId="urn:microsoft.com/office/officeart/2005/8/layout/orgChart1"/>
    <dgm:cxn modelId="{0FBD71D7-60DE-3141-86E8-E926C12F7356}" type="presOf" srcId="{A0397695-0494-5C4B-9845-C34F5834F60D}" destId="{9D6D0198-7D7E-A44E-9C42-59AE22244CAD}" srcOrd="1" destOrd="0" presId="urn:microsoft.com/office/officeart/2005/8/layout/orgChart1"/>
    <dgm:cxn modelId="{D4964DA0-30BA-5B4D-8914-8F88A14F3983}" type="presOf" srcId="{AA231348-2ECD-0A4A-9F06-9984035676F3}" destId="{63372454-2152-0947-AB20-0D0A8F1A5B5D}" srcOrd="0" destOrd="0" presId="urn:microsoft.com/office/officeart/2005/8/layout/orgChart1"/>
    <dgm:cxn modelId="{B1DA1F74-17A5-A642-8379-5B9E133B1109}" type="presOf" srcId="{CEA6C435-725E-6343-974D-B7C2E91BDC1C}" destId="{96C19C45-145F-4747-A484-79B7C0FF3430}" srcOrd="1" destOrd="0" presId="urn:microsoft.com/office/officeart/2005/8/layout/orgChart1"/>
    <dgm:cxn modelId="{ED65D211-BB5F-1141-93BC-8C6193FD918F}" type="presOf" srcId="{6E149F46-9C3D-8644-83B2-BCEE175E4DFD}" destId="{BADAA1AB-D193-D246-991F-A901F9235527}" srcOrd="1" destOrd="0" presId="urn:microsoft.com/office/officeart/2005/8/layout/orgChart1"/>
    <dgm:cxn modelId="{361479F6-CBE2-FA4B-B1F7-B5F399FAFB13}" type="presOf" srcId="{684F78C5-630F-8649-9470-CB3E72D3115B}" destId="{508AA113-83F9-7040-A78C-4BE3E690491F}" srcOrd="1" destOrd="0" presId="urn:microsoft.com/office/officeart/2005/8/layout/orgChart1"/>
    <dgm:cxn modelId="{EC417267-FF7A-E94E-A41D-5CE336E64665}" type="presOf" srcId="{AA231348-2ECD-0A4A-9F06-9984035676F3}" destId="{B19582B9-BC0F-4D4D-9143-EA1F206C81D5}" srcOrd="1" destOrd="0" presId="urn:microsoft.com/office/officeart/2005/8/layout/orgChart1"/>
    <dgm:cxn modelId="{88DE55D2-3DA3-BC4A-934A-770B47459C15}" srcId="{53CF7E3A-886B-794E-8F00-965A003937A0}" destId="{7B3BC7EF-518B-7746-B56D-997138DA446A}" srcOrd="3" destOrd="0" parTransId="{CD78643B-6628-594F-9128-65820292D39E}" sibTransId="{FDA1E046-3DB1-B942-960E-6BD8CA0EDF20}"/>
    <dgm:cxn modelId="{3845253D-6826-0A4E-8B7C-EF9957710140}" type="presOf" srcId="{E56A7BE6-829E-BB46-8E2E-A289B5F087D8}" destId="{88ABACAF-6323-C345-BF13-F89B64543E29}" srcOrd="1" destOrd="0" presId="urn:microsoft.com/office/officeart/2005/8/layout/orgChart1"/>
    <dgm:cxn modelId="{8D19424B-03D4-F94C-97E7-C57B25687242}" type="presOf" srcId="{0CC6C0CC-0B3B-C545-910B-12E021EDE9AD}" destId="{40F438CB-EF2B-0244-BC8C-F52442D27AFF}" srcOrd="0" destOrd="0" presId="urn:microsoft.com/office/officeart/2005/8/layout/orgChart1"/>
    <dgm:cxn modelId="{A4E920EC-64AC-604E-B540-878118CEE0BC}" type="presOf" srcId="{7B3BC7EF-518B-7746-B56D-997138DA446A}" destId="{58326D3F-D1F9-BC47-B29E-F5F8C0BEBB3D}" srcOrd="1" destOrd="0" presId="urn:microsoft.com/office/officeart/2005/8/layout/orgChart1"/>
    <dgm:cxn modelId="{DEA8432F-BD0F-AB4F-BB05-88C6C69AFB2E}" type="presOf" srcId="{4706ABD6-5709-B54C-9FC5-4A80CDC37B40}" destId="{4EEDCB3E-6F41-F542-BA78-CE87F2EA6A3E}" srcOrd="0" destOrd="0" presId="urn:microsoft.com/office/officeart/2005/8/layout/orgChart1"/>
    <dgm:cxn modelId="{ABEEC5C7-B774-5F48-8E39-51D9020485A4}" type="presOf" srcId="{53CF7E3A-886B-794E-8F00-965A003937A0}" destId="{9197AF0C-E2A1-BF49-AA66-D786F37FE0A0}" srcOrd="1" destOrd="0" presId="urn:microsoft.com/office/officeart/2005/8/layout/orgChart1"/>
    <dgm:cxn modelId="{8786869E-60B0-4241-8708-AA2C936A3BF8}" type="presParOf" srcId="{ABD6BA76-57C7-C440-95F1-D889EB95D39C}" destId="{D95A3FD5-28CC-E443-A2DF-13A9DD8BE248}" srcOrd="0" destOrd="0" presId="urn:microsoft.com/office/officeart/2005/8/layout/orgChart1"/>
    <dgm:cxn modelId="{0984829D-5258-954C-B429-997BB3D2D858}" type="presParOf" srcId="{D95A3FD5-28CC-E443-A2DF-13A9DD8BE248}" destId="{BF733088-24B3-C54D-984F-D0A79309A377}" srcOrd="0" destOrd="0" presId="urn:microsoft.com/office/officeart/2005/8/layout/orgChart1"/>
    <dgm:cxn modelId="{85D2C59A-61FC-5F41-985E-7622BC2ED502}" type="presParOf" srcId="{BF733088-24B3-C54D-984F-D0A79309A377}" destId="{44216D89-C45A-DA4E-ABD4-34AE286342B2}" srcOrd="0" destOrd="0" presId="urn:microsoft.com/office/officeart/2005/8/layout/orgChart1"/>
    <dgm:cxn modelId="{0B1AAAE1-DEEA-3F47-81D8-DEF4B659E6A2}" type="presParOf" srcId="{BF733088-24B3-C54D-984F-D0A79309A377}" destId="{0BAE2BE3-08D5-CF42-A3B1-3E15EF083537}" srcOrd="1" destOrd="0" presId="urn:microsoft.com/office/officeart/2005/8/layout/orgChart1"/>
    <dgm:cxn modelId="{E3F447C7-25E6-D146-B9EC-FF1A2107AB1B}" type="presParOf" srcId="{D95A3FD5-28CC-E443-A2DF-13A9DD8BE248}" destId="{E318D79F-3299-AC49-B068-A56C7F69A6BD}" srcOrd="1" destOrd="0" presId="urn:microsoft.com/office/officeart/2005/8/layout/orgChart1"/>
    <dgm:cxn modelId="{CD52D17D-9722-F54C-B7A8-01EF22762632}" type="presParOf" srcId="{E318D79F-3299-AC49-B068-A56C7F69A6BD}" destId="{46ABC61D-B1A5-9443-AAA3-6CB0905BB17B}" srcOrd="0" destOrd="0" presId="urn:microsoft.com/office/officeart/2005/8/layout/orgChart1"/>
    <dgm:cxn modelId="{366F7BEA-5858-0241-B765-B443B738E460}" type="presParOf" srcId="{E318D79F-3299-AC49-B068-A56C7F69A6BD}" destId="{8EBD130C-F68A-AE47-8DA6-16328C4B3D35}" srcOrd="1" destOrd="0" presId="urn:microsoft.com/office/officeart/2005/8/layout/orgChart1"/>
    <dgm:cxn modelId="{0E27525F-6514-7244-95A5-A6B1235D5617}" type="presParOf" srcId="{8EBD130C-F68A-AE47-8DA6-16328C4B3D35}" destId="{7AD4D34E-EEDD-F048-A71F-8CFE373C0780}" srcOrd="0" destOrd="0" presId="urn:microsoft.com/office/officeart/2005/8/layout/orgChart1"/>
    <dgm:cxn modelId="{EFAF1C49-5170-0345-826B-EE2F809EF618}" type="presParOf" srcId="{7AD4D34E-EEDD-F048-A71F-8CFE373C0780}" destId="{95E3E2FE-E67E-7549-B5B2-EE01A63273BC}" srcOrd="0" destOrd="0" presId="urn:microsoft.com/office/officeart/2005/8/layout/orgChart1"/>
    <dgm:cxn modelId="{958FDF4F-7160-284C-AABB-E979CC948B08}" type="presParOf" srcId="{7AD4D34E-EEDD-F048-A71F-8CFE373C0780}" destId="{9866B95B-DA96-404D-A1BC-B995984D65EB}" srcOrd="1" destOrd="0" presId="urn:microsoft.com/office/officeart/2005/8/layout/orgChart1"/>
    <dgm:cxn modelId="{E2DC63D4-4FF8-E643-BDE7-6F0F7FAEAA01}" type="presParOf" srcId="{8EBD130C-F68A-AE47-8DA6-16328C4B3D35}" destId="{5A52ACA8-6A2B-6F48-A34C-1EEE96CA8816}" srcOrd="1" destOrd="0" presId="urn:microsoft.com/office/officeart/2005/8/layout/orgChart1"/>
    <dgm:cxn modelId="{5FC5DBB7-FACA-6146-9A03-E7B9466713DB}" type="presParOf" srcId="{5A52ACA8-6A2B-6F48-A34C-1EEE96CA8816}" destId="{2E04805E-14C6-6844-9129-B98041396366}" srcOrd="0" destOrd="0" presId="urn:microsoft.com/office/officeart/2005/8/layout/orgChart1"/>
    <dgm:cxn modelId="{A26DC636-E87E-F548-941B-6D3BC194A5C9}" type="presParOf" srcId="{5A52ACA8-6A2B-6F48-A34C-1EEE96CA8816}" destId="{85B75A7C-E144-1F46-BC37-55383BA3C44C}" srcOrd="1" destOrd="0" presId="urn:microsoft.com/office/officeart/2005/8/layout/orgChart1"/>
    <dgm:cxn modelId="{2AA539EA-4854-894C-9F1A-BD347BB9CE81}" type="presParOf" srcId="{85B75A7C-E144-1F46-BC37-55383BA3C44C}" destId="{292986B9-EAF3-DA48-8187-4D2A87A4584C}" srcOrd="0" destOrd="0" presId="urn:microsoft.com/office/officeart/2005/8/layout/orgChart1"/>
    <dgm:cxn modelId="{D3763824-FCAA-5A41-881F-BB1B8F0C64C7}" type="presParOf" srcId="{292986B9-EAF3-DA48-8187-4D2A87A4584C}" destId="{81B0DC7F-4CB5-3645-868B-C118DB6AE6B2}" srcOrd="0" destOrd="0" presId="urn:microsoft.com/office/officeart/2005/8/layout/orgChart1"/>
    <dgm:cxn modelId="{FF057E3D-E4B1-2147-BB89-A6F49F410612}" type="presParOf" srcId="{292986B9-EAF3-DA48-8187-4D2A87A4584C}" destId="{508AA113-83F9-7040-A78C-4BE3E690491F}" srcOrd="1" destOrd="0" presId="urn:microsoft.com/office/officeart/2005/8/layout/orgChart1"/>
    <dgm:cxn modelId="{203D4981-BCD1-2A46-A16F-BED72EDF37A9}" type="presParOf" srcId="{85B75A7C-E144-1F46-BC37-55383BA3C44C}" destId="{0E98D309-D71D-5C4B-94C3-E62DAC7C236F}" srcOrd="1" destOrd="0" presId="urn:microsoft.com/office/officeart/2005/8/layout/orgChart1"/>
    <dgm:cxn modelId="{46A179A4-8878-3044-B9A8-3576166AFF32}" type="presParOf" srcId="{85B75A7C-E144-1F46-BC37-55383BA3C44C}" destId="{FCBACE8C-B24E-8240-A860-BD1D6F853C54}" srcOrd="2" destOrd="0" presId="urn:microsoft.com/office/officeart/2005/8/layout/orgChart1"/>
    <dgm:cxn modelId="{DBCEC195-FE53-914C-9986-833177301DA0}" type="presParOf" srcId="{5A52ACA8-6A2B-6F48-A34C-1EEE96CA8816}" destId="{95E0D4F0-D5A6-9346-A652-B35A0D36C42B}" srcOrd="2" destOrd="0" presId="urn:microsoft.com/office/officeart/2005/8/layout/orgChart1"/>
    <dgm:cxn modelId="{F6F0520E-BD41-124D-B363-3575BBBD0F3B}" type="presParOf" srcId="{5A52ACA8-6A2B-6F48-A34C-1EEE96CA8816}" destId="{6E537E9F-DD6E-4348-9D02-83DCDA4FB754}" srcOrd="3" destOrd="0" presId="urn:microsoft.com/office/officeart/2005/8/layout/orgChart1"/>
    <dgm:cxn modelId="{AC7552CC-AD1A-4C40-A4C0-2EAD3A94AA8C}" type="presParOf" srcId="{6E537E9F-DD6E-4348-9D02-83DCDA4FB754}" destId="{BD08726F-9B80-B540-9BC7-CAA1A5C9DD76}" srcOrd="0" destOrd="0" presId="urn:microsoft.com/office/officeart/2005/8/layout/orgChart1"/>
    <dgm:cxn modelId="{C4141D79-357D-E44A-BBCD-7593116C5508}" type="presParOf" srcId="{BD08726F-9B80-B540-9BC7-CAA1A5C9DD76}" destId="{443B1E7E-34A9-A44E-8638-51F27929604E}" srcOrd="0" destOrd="0" presId="urn:microsoft.com/office/officeart/2005/8/layout/orgChart1"/>
    <dgm:cxn modelId="{3B93A5AF-B854-2545-8D41-C96ACB0EFB34}" type="presParOf" srcId="{BD08726F-9B80-B540-9BC7-CAA1A5C9DD76}" destId="{720EC0F0-7161-214A-87C3-CDAA4B41B961}" srcOrd="1" destOrd="0" presId="urn:microsoft.com/office/officeart/2005/8/layout/orgChart1"/>
    <dgm:cxn modelId="{9FD2E249-B0F4-0942-90B1-497A8D5A93D8}" type="presParOf" srcId="{6E537E9F-DD6E-4348-9D02-83DCDA4FB754}" destId="{9F69CE70-6746-904D-BF2D-6A82E1FB4B3E}" srcOrd="1" destOrd="0" presId="urn:microsoft.com/office/officeart/2005/8/layout/orgChart1"/>
    <dgm:cxn modelId="{8CCD6567-AE08-0746-B20A-F2DA6CFB2234}" type="presParOf" srcId="{6E537E9F-DD6E-4348-9D02-83DCDA4FB754}" destId="{E5DDFDF1-8F3E-4541-B3EF-0B77E3B8D4C6}" srcOrd="2" destOrd="0" presId="urn:microsoft.com/office/officeart/2005/8/layout/orgChart1"/>
    <dgm:cxn modelId="{B74923CD-0EB3-F34A-ACAF-2F6FA48A33CD}" type="presParOf" srcId="{5A52ACA8-6A2B-6F48-A34C-1EEE96CA8816}" destId="{6FE1970A-6FB7-CC4D-BFA5-B0B7F308BFB7}" srcOrd="4" destOrd="0" presId="urn:microsoft.com/office/officeart/2005/8/layout/orgChart1"/>
    <dgm:cxn modelId="{F3B1BEF8-0E23-5544-91DB-A76BC1A44C6A}" type="presParOf" srcId="{5A52ACA8-6A2B-6F48-A34C-1EEE96CA8816}" destId="{DA1A5136-D34F-5441-9155-9A4ED98ED031}" srcOrd="5" destOrd="0" presId="urn:microsoft.com/office/officeart/2005/8/layout/orgChart1"/>
    <dgm:cxn modelId="{C2F2A136-5846-DE43-BF43-8315682544E1}" type="presParOf" srcId="{DA1A5136-D34F-5441-9155-9A4ED98ED031}" destId="{D5198B22-25B8-6C41-8C08-5AF91B041DF3}" srcOrd="0" destOrd="0" presId="urn:microsoft.com/office/officeart/2005/8/layout/orgChart1"/>
    <dgm:cxn modelId="{42D0A67A-F261-0341-B18F-C01FD443102D}" type="presParOf" srcId="{D5198B22-25B8-6C41-8C08-5AF91B041DF3}" destId="{8DABEF79-482C-2F4B-BC86-C158B248D6AD}" srcOrd="0" destOrd="0" presId="urn:microsoft.com/office/officeart/2005/8/layout/orgChart1"/>
    <dgm:cxn modelId="{AF06FDFB-DC34-1946-992B-13E6B2C47635}" type="presParOf" srcId="{D5198B22-25B8-6C41-8C08-5AF91B041DF3}" destId="{EB5741B7-FDD7-D74D-BDF4-E6E6C9DF336E}" srcOrd="1" destOrd="0" presId="urn:microsoft.com/office/officeart/2005/8/layout/orgChart1"/>
    <dgm:cxn modelId="{A4C49BFE-C0B4-6845-A2D8-DD5395521CE2}" type="presParOf" srcId="{DA1A5136-D34F-5441-9155-9A4ED98ED031}" destId="{E2D37C85-FD1F-6D48-83AC-3876F07992A9}" srcOrd="1" destOrd="0" presId="urn:microsoft.com/office/officeart/2005/8/layout/orgChart1"/>
    <dgm:cxn modelId="{981356DB-D1CF-5943-9FBE-A071E206C445}" type="presParOf" srcId="{DA1A5136-D34F-5441-9155-9A4ED98ED031}" destId="{FBE66BE4-2E0E-9444-AC54-175B302ACC92}" srcOrd="2" destOrd="0" presId="urn:microsoft.com/office/officeart/2005/8/layout/orgChart1"/>
    <dgm:cxn modelId="{5D968877-A756-5243-B3A7-E5250C18F75E}" type="presParOf" srcId="{5A52ACA8-6A2B-6F48-A34C-1EEE96CA8816}" destId="{49F1E9B5-A7CE-FA4F-A13F-AD3CBB948735}" srcOrd="6" destOrd="0" presId="urn:microsoft.com/office/officeart/2005/8/layout/orgChart1"/>
    <dgm:cxn modelId="{8272EE08-FD33-2149-928A-D21C4E64A65B}" type="presParOf" srcId="{5A52ACA8-6A2B-6F48-A34C-1EEE96CA8816}" destId="{D0EEB76C-B801-3141-8516-CEA067900F08}" srcOrd="7" destOrd="0" presId="urn:microsoft.com/office/officeart/2005/8/layout/orgChart1"/>
    <dgm:cxn modelId="{8EFF7B2E-F86C-8845-B192-BEFD3322F1A3}" type="presParOf" srcId="{D0EEB76C-B801-3141-8516-CEA067900F08}" destId="{0E656471-BC0C-2742-93AB-3E5B6C44778F}" srcOrd="0" destOrd="0" presId="urn:microsoft.com/office/officeart/2005/8/layout/orgChart1"/>
    <dgm:cxn modelId="{426806D0-849A-A947-A4C9-D23A585629AB}" type="presParOf" srcId="{0E656471-BC0C-2742-93AB-3E5B6C44778F}" destId="{E5161590-09BE-4845-8AC8-9B5470B6BB97}" srcOrd="0" destOrd="0" presId="urn:microsoft.com/office/officeart/2005/8/layout/orgChart1"/>
    <dgm:cxn modelId="{37B59CA3-72F4-0A46-8D59-9FE65A63FD2F}" type="presParOf" srcId="{0E656471-BC0C-2742-93AB-3E5B6C44778F}" destId="{24B96154-32F9-7B4E-BA7B-C4C919BBB33B}" srcOrd="1" destOrd="0" presId="urn:microsoft.com/office/officeart/2005/8/layout/orgChart1"/>
    <dgm:cxn modelId="{48B662E3-2A90-EC45-9EAC-AB76B0CB5C51}" type="presParOf" srcId="{D0EEB76C-B801-3141-8516-CEA067900F08}" destId="{E38C79CD-F7AF-0C47-90BE-09380BDEC917}" srcOrd="1" destOrd="0" presId="urn:microsoft.com/office/officeart/2005/8/layout/orgChart1"/>
    <dgm:cxn modelId="{3847B350-F2A2-A847-A0D5-FBC9E1A991B6}" type="presParOf" srcId="{D0EEB76C-B801-3141-8516-CEA067900F08}" destId="{C67C1444-F9D5-9F44-9A97-FCDDA26DB611}" srcOrd="2" destOrd="0" presId="urn:microsoft.com/office/officeart/2005/8/layout/orgChart1"/>
    <dgm:cxn modelId="{1AD814B1-06AE-2D46-8EC5-E77B69BD4C52}" type="presParOf" srcId="{8EBD130C-F68A-AE47-8DA6-16328C4B3D35}" destId="{9B9DE3E1-6008-0344-885B-F1D6C7E1471D}" srcOrd="2" destOrd="0" presId="urn:microsoft.com/office/officeart/2005/8/layout/orgChart1"/>
    <dgm:cxn modelId="{FDA9A85F-6DB1-B545-9CEC-AEFEDB4FC4C3}" type="presParOf" srcId="{E318D79F-3299-AC49-B068-A56C7F69A6BD}" destId="{F9A3E3DB-681E-8D4D-B32B-4A339E72F286}" srcOrd="2" destOrd="0" presId="urn:microsoft.com/office/officeart/2005/8/layout/orgChart1"/>
    <dgm:cxn modelId="{9CB42D49-4C7B-5A4C-8741-0842F0F7C213}" type="presParOf" srcId="{E318D79F-3299-AC49-B068-A56C7F69A6BD}" destId="{3D652D8B-FA03-1745-9E43-98F940F4BC14}" srcOrd="3" destOrd="0" presId="urn:microsoft.com/office/officeart/2005/8/layout/orgChart1"/>
    <dgm:cxn modelId="{2C3965B1-4717-EA46-8A81-7B1C4507957B}" type="presParOf" srcId="{3D652D8B-FA03-1745-9E43-98F940F4BC14}" destId="{F52A8FCD-BD09-FB44-8403-23AAF09756B3}" srcOrd="0" destOrd="0" presId="urn:microsoft.com/office/officeart/2005/8/layout/orgChart1"/>
    <dgm:cxn modelId="{A3CE81EC-E9EC-EB44-A78C-4E264E87EC88}" type="presParOf" srcId="{F52A8FCD-BD09-FB44-8403-23AAF09756B3}" destId="{D499CE7E-CBC6-D747-B2BC-AB1FC2F06941}" srcOrd="0" destOrd="0" presId="urn:microsoft.com/office/officeart/2005/8/layout/orgChart1"/>
    <dgm:cxn modelId="{3DB4C32E-EBC9-B34D-842E-EAB89A423957}" type="presParOf" srcId="{F52A8FCD-BD09-FB44-8403-23AAF09756B3}" destId="{A476B713-15FC-C942-88CA-FB334A6B5F54}" srcOrd="1" destOrd="0" presId="urn:microsoft.com/office/officeart/2005/8/layout/orgChart1"/>
    <dgm:cxn modelId="{A60FD9D4-D276-9448-8486-F205859C7722}" type="presParOf" srcId="{3D652D8B-FA03-1745-9E43-98F940F4BC14}" destId="{D61BB0A6-029C-7240-A582-F98CB94072A6}" srcOrd="1" destOrd="0" presId="urn:microsoft.com/office/officeart/2005/8/layout/orgChart1"/>
    <dgm:cxn modelId="{5785343C-7D4C-EB45-BCDF-BB9A2C488FF4}" type="presParOf" srcId="{D61BB0A6-029C-7240-A582-F98CB94072A6}" destId="{850E0415-23F6-174B-BC8D-8CA1BF2E876F}" srcOrd="0" destOrd="0" presId="urn:microsoft.com/office/officeart/2005/8/layout/orgChart1"/>
    <dgm:cxn modelId="{2548A9C8-F4C3-554A-8426-E10C9FFCABC3}" type="presParOf" srcId="{D61BB0A6-029C-7240-A582-F98CB94072A6}" destId="{BB29316B-C15A-E940-B9A0-79E3DA53B08A}" srcOrd="1" destOrd="0" presId="urn:microsoft.com/office/officeart/2005/8/layout/orgChart1"/>
    <dgm:cxn modelId="{B382A4F9-3C1D-1445-88AB-27438E00F788}" type="presParOf" srcId="{BB29316B-C15A-E940-B9A0-79E3DA53B08A}" destId="{D30F7E91-9E95-B848-BCCE-A0545EE5E34D}" srcOrd="0" destOrd="0" presId="urn:microsoft.com/office/officeart/2005/8/layout/orgChart1"/>
    <dgm:cxn modelId="{FDD36B1C-DDF1-B448-81E2-9B54CDE2E5F4}" type="presParOf" srcId="{D30F7E91-9E95-B848-BCCE-A0545EE5E34D}" destId="{3ED25B9A-37A2-EC4C-8168-1596E3CDED6F}" srcOrd="0" destOrd="0" presId="urn:microsoft.com/office/officeart/2005/8/layout/orgChart1"/>
    <dgm:cxn modelId="{7EC05646-88D6-A14D-85EF-342628B9AE62}" type="presParOf" srcId="{D30F7E91-9E95-B848-BCCE-A0545EE5E34D}" destId="{0EE0F408-D929-D14A-A113-C24BEA364537}" srcOrd="1" destOrd="0" presId="urn:microsoft.com/office/officeart/2005/8/layout/orgChart1"/>
    <dgm:cxn modelId="{15DBE90A-049C-2F41-920E-5A56A7F29581}" type="presParOf" srcId="{BB29316B-C15A-E940-B9A0-79E3DA53B08A}" destId="{5B983D5C-6D99-0142-B305-F7423FC56998}" srcOrd="1" destOrd="0" presId="urn:microsoft.com/office/officeart/2005/8/layout/orgChart1"/>
    <dgm:cxn modelId="{C9163E21-5697-3149-911E-B34A0F02F834}" type="presParOf" srcId="{BB29316B-C15A-E940-B9A0-79E3DA53B08A}" destId="{70207AD3-AA7B-9B44-9E66-D47F39BEF0C9}" srcOrd="2" destOrd="0" presId="urn:microsoft.com/office/officeart/2005/8/layout/orgChart1"/>
    <dgm:cxn modelId="{1F355159-3F81-CF44-AA61-E0F7685ABB40}" type="presParOf" srcId="{D61BB0A6-029C-7240-A582-F98CB94072A6}" destId="{40F438CB-EF2B-0244-BC8C-F52442D27AFF}" srcOrd="2" destOrd="0" presId="urn:microsoft.com/office/officeart/2005/8/layout/orgChart1"/>
    <dgm:cxn modelId="{A9FFABB3-DFD3-F74E-A0BC-E8741BC4A90E}" type="presParOf" srcId="{D61BB0A6-029C-7240-A582-F98CB94072A6}" destId="{62C1F7CE-B3BD-BC41-B7C7-94181173EE9C}" srcOrd="3" destOrd="0" presId="urn:microsoft.com/office/officeart/2005/8/layout/orgChart1"/>
    <dgm:cxn modelId="{507FA468-1975-D54D-889E-D64798FADD6E}" type="presParOf" srcId="{62C1F7CE-B3BD-BC41-B7C7-94181173EE9C}" destId="{0EB2E574-6093-C241-BAC5-EC672390C0C3}" srcOrd="0" destOrd="0" presId="urn:microsoft.com/office/officeart/2005/8/layout/orgChart1"/>
    <dgm:cxn modelId="{32287776-6C59-114D-8778-34508698B132}" type="presParOf" srcId="{0EB2E574-6093-C241-BAC5-EC672390C0C3}" destId="{4A8C553B-E9F6-A34E-B863-D5D48ECECCB0}" srcOrd="0" destOrd="0" presId="urn:microsoft.com/office/officeart/2005/8/layout/orgChart1"/>
    <dgm:cxn modelId="{A6B1452C-DAC0-7349-9418-E37A43EBC4D7}" type="presParOf" srcId="{0EB2E574-6093-C241-BAC5-EC672390C0C3}" destId="{04A6D958-2F77-CF4A-A55D-9A42AC084D5A}" srcOrd="1" destOrd="0" presId="urn:microsoft.com/office/officeart/2005/8/layout/orgChart1"/>
    <dgm:cxn modelId="{EBD9B9A4-E4C8-7B41-A921-57F71008FC84}" type="presParOf" srcId="{62C1F7CE-B3BD-BC41-B7C7-94181173EE9C}" destId="{9CFD78C1-B452-474B-A2C2-A698D513C357}" srcOrd="1" destOrd="0" presId="urn:microsoft.com/office/officeart/2005/8/layout/orgChart1"/>
    <dgm:cxn modelId="{5B3FA203-6A96-4441-BBBC-26BC7F1A5E8C}" type="presParOf" srcId="{62C1F7CE-B3BD-BC41-B7C7-94181173EE9C}" destId="{C0A33B09-A60C-E04D-983F-579C51C76DEB}" srcOrd="2" destOrd="0" presId="urn:microsoft.com/office/officeart/2005/8/layout/orgChart1"/>
    <dgm:cxn modelId="{C09C9ADC-08AB-8349-9D91-471A90A2BEEA}" type="presParOf" srcId="{D61BB0A6-029C-7240-A582-F98CB94072A6}" destId="{4150826B-0EFE-EC41-A236-B8049B20EC8C}" srcOrd="4" destOrd="0" presId="urn:microsoft.com/office/officeart/2005/8/layout/orgChart1"/>
    <dgm:cxn modelId="{5528D6A1-7942-3445-8F1E-46538139DD66}" type="presParOf" srcId="{D61BB0A6-029C-7240-A582-F98CB94072A6}" destId="{CCE7AD86-8983-DD45-B98B-A13976E414CE}" srcOrd="5" destOrd="0" presId="urn:microsoft.com/office/officeart/2005/8/layout/orgChart1"/>
    <dgm:cxn modelId="{FF58503C-FD96-534D-B352-B8438F4F9450}" type="presParOf" srcId="{CCE7AD86-8983-DD45-B98B-A13976E414CE}" destId="{F5DAACB1-D655-BC42-980E-BDF97F4C3361}" srcOrd="0" destOrd="0" presId="urn:microsoft.com/office/officeart/2005/8/layout/orgChart1"/>
    <dgm:cxn modelId="{982D10EE-786F-7D46-B23C-B71FDF6971A2}" type="presParOf" srcId="{F5DAACB1-D655-BC42-980E-BDF97F4C3361}" destId="{F85C877B-5C35-434A-ABF8-0B3996056105}" srcOrd="0" destOrd="0" presId="urn:microsoft.com/office/officeart/2005/8/layout/orgChart1"/>
    <dgm:cxn modelId="{247F19D0-20D1-2D48-98CD-9DC4A9C872D9}" type="presParOf" srcId="{F5DAACB1-D655-BC42-980E-BDF97F4C3361}" destId="{57C3F7C9-1B4F-8B4F-A2DC-12BD1BE22255}" srcOrd="1" destOrd="0" presId="urn:microsoft.com/office/officeart/2005/8/layout/orgChart1"/>
    <dgm:cxn modelId="{7F0769B9-6E73-C445-AF47-8BAEC4B6C4BD}" type="presParOf" srcId="{CCE7AD86-8983-DD45-B98B-A13976E414CE}" destId="{E815DF19-E283-3D40-B41A-D771E171AA97}" srcOrd="1" destOrd="0" presId="urn:microsoft.com/office/officeart/2005/8/layout/orgChart1"/>
    <dgm:cxn modelId="{E8AF1445-C710-494F-8F99-33388F512638}" type="presParOf" srcId="{CCE7AD86-8983-DD45-B98B-A13976E414CE}" destId="{F658D590-BAF4-3947-B87D-27F60E419FC1}" srcOrd="2" destOrd="0" presId="urn:microsoft.com/office/officeart/2005/8/layout/orgChart1"/>
    <dgm:cxn modelId="{D062FF45-1FD4-3E42-835C-44167B097ADB}" type="presParOf" srcId="{D61BB0A6-029C-7240-A582-F98CB94072A6}" destId="{E0176F0D-6C16-5048-A3E6-81E2C75559BB}" srcOrd="6" destOrd="0" presId="urn:microsoft.com/office/officeart/2005/8/layout/orgChart1"/>
    <dgm:cxn modelId="{B16D5F11-902C-7643-8F26-8924F58DABEB}" type="presParOf" srcId="{D61BB0A6-029C-7240-A582-F98CB94072A6}" destId="{97EE49E0-7BF6-A041-9387-B1C4A799D51D}" srcOrd="7" destOrd="0" presId="urn:microsoft.com/office/officeart/2005/8/layout/orgChart1"/>
    <dgm:cxn modelId="{B4D53A7E-DD71-3040-8E25-006153D2FD17}" type="presParOf" srcId="{97EE49E0-7BF6-A041-9387-B1C4A799D51D}" destId="{FBD214F4-4C55-C84E-B556-D7CD8F9AEC9B}" srcOrd="0" destOrd="0" presId="urn:microsoft.com/office/officeart/2005/8/layout/orgChart1"/>
    <dgm:cxn modelId="{EB5F95D8-E80D-3540-9FD3-1EAF01DD1410}" type="presParOf" srcId="{FBD214F4-4C55-C84E-B556-D7CD8F9AEC9B}" destId="{AECD3967-C9CF-FF45-83F4-159D8CF87B33}" srcOrd="0" destOrd="0" presId="urn:microsoft.com/office/officeart/2005/8/layout/orgChart1"/>
    <dgm:cxn modelId="{8898D775-2530-514C-A15C-882649E9A0F0}" type="presParOf" srcId="{FBD214F4-4C55-C84E-B556-D7CD8F9AEC9B}" destId="{20B34017-7798-1948-9A24-592CF45EBD8F}" srcOrd="1" destOrd="0" presId="urn:microsoft.com/office/officeart/2005/8/layout/orgChart1"/>
    <dgm:cxn modelId="{2D9AD4AE-680A-5141-9302-246A542E3105}" type="presParOf" srcId="{97EE49E0-7BF6-A041-9387-B1C4A799D51D}" destId="{3FF53349-56DC-C948-A209-F3F65841D62A}" srcOrd="1" destOrd="0" presId="urn:microsoft.com/office/officeart/2005/8/layout/orgChart1"/>
    <dgm:cxn modelId="{E37F3927-B8D0-DC41-8157-AA94AC463935}" type="presParOf" srcId="{97EE49E0-7BF6-A041-9387-B1C4A799D51D}" destId="{1E8E29C5-37DB-C04B-8D68-F3DFE114BF7F}" srcOrd="2" destOrd="0" presId="urn:microsoft.com/office/officeart/2005/8/layout/orgChart1"/>
    <dgm:cxn modelId="{859CD4CF-D596-EA47-BEEF-AA4A8321614F}" type="presParOf" srcId="{3D652D8B-FA03-1745-9E43-98F940F4BC14}" destId="{D3A0BE15-9EB4-B14C-A502-4AF295F4EDA4}" srcOrd="2" destOrd="0" presId="urn:microsoft.com/office/officeart/2005/8/layout/orgChart1"/>
    <dgm:cxn modelId="{8A851868-3CA0-0942-AC37-0A5B326863AB}" type="presParOf" srcId="{E318D79F-3299-AC49-B068-A56C7F69A6BD}" destId="{2E59E8CE-FFA1-C948-9D71-378084FF0E9B}" srcOrd="4" destOrd="0" presId="urn:microsoft.com/office/officeart/2005/8/layout/orgChart1"/>
    <dgm:cxn modelId="{789272D5-A7C7-EB47-925A-62CA885A8399}" type="presParOf" srcId="{E318D79F-3299-AC49-B068-A56C7F69A6BD}" destId="{22653F9E-490B-824B-B649-D441AF0ADEB2}" srcOrd="5" destOrd="0" presId="urn:microsoft.com/office/officeart/2005/8/layout/orgChart1"/>
    <dgm:cxn modelId="{970F8D20-EB8A-F94B-92AF-BEB8955391F2}" type="presParOf" srcId="{22653F9E-490B-824B-B649-D441AF0ADEB2}" destId="{0E7CFC71-6E82-0046-9651-0581D7B278F2}" srcOrd="0" destOrd="0" presId="urn:microsoft.com/office/officeart/2005/8/layout/orgChart1"/>
    <dgm:cxn modelId="{C3C63144-8E24-044F-8909-58FD7A815667}" type="presParOf" srcId="{0E7CFC71-6E82-0046-9651-0581D7B278F2}" destId="{89736C66-61D5-6445-AF5E-33B19CB541A1}" srcOrd="0" destOrd="0" presId="urn:microsoft.com/office/officeart/2005/8/layout/orgChart1"/>
    <dgm:cxn modelId="{9A7F46BB-9C31-F24F-9980-A49DA34077BB}" type="presParOf" srcId="{0E7CFC71-6E82-0046-9651-0581D7B278F2}" destId="{B486C556-66DD-F64D-A6ED-FE45AF971781}" srcOrd="1" destOrd="0" presId="urn:microsoft.com/office/officeart/2005/8/layout/orgChart1"/>
    <dgm:cxn modelId="{1A3DAD6E-6123-FB47-B4CB-782BD7D22CF4}" type="presParOf" srcId="{22653F9E-490B-824B-B649-D441AF0ADEB2}" destId="{61404A69-C2B2-C545-868F-96079B770122}" srcOrd="1" destOrd="0" presId="urn:microsoft.com/office/officeart/2005/8/layout/orgChart1"/>
    <dgm:cxn modelId="{1B36EA6C-10F8-D14A-A857-B1783064FE20}" type="presParOf" srcId="{61404A69-C2B2-C545-868F-96079B770122}" destId="{A680D2AC-F144-3D42-973B-A5872BB34780}" srcOrd="0" destOrd="0" presId="urn:microsoft.com/office/officeart/2005/8/layout/orgChart1"/>
    <dgm:cxn modelId="{223B2C57-5EDE-E14E-9B89-EA838F210D87}" type="presParOf" srcId="{61404A69-C2B2-C545-868F-96079B770122}" destId="{2F98CF10-11F2-294B-AB53-7D1B7DF47FE0}" srcOrd="1" destOrd="0" presId="urn:microsoft.com/office/officeart/2005/8/layout/orgChart1"/>
    <dgm:cxn modelId="{696CA448-1911-2948-949C-45D8048B2C9B}" type="presParOf" srcId="{2F98CF10-11F2-294B-AB53-7D1B7DF47FE0}" destId="{20FDE438-0C67-F04A-8EA0-DE5E650571AF}" srcOrd="0" destOrd="0" presId="urn:microsoft.com/office/officeart/2005/8/layout/orgChart1"/>
    <dgm:cxn modelId="{F4308A44-2510-F74E-95E8-35835A7F9FEE}" type="presParOf" srcId="{20FDE438-0C67-F04A-8EA0-DE5E650571AF}" destId="{63372454-2152-0947-AB20-0D0A8F1A5B5D}" srcOrd="0" destOrd="0" presId="urn:microsoft.com/office/officeart/2005/8/layout/orgChart1"/>
    <dgm:cxn modelId="{2588400C-A832-7D4A-A517-92DFB489449F}" type="presParOf" srcId="{20FDE438-0C67-F04A-8EA0-DE5E650571AF}" destId="{B19582B9-BC0F-4D4D-9143-EA1F206C81D5}" srcOrd="1" destOrd="0" presId="urn:microsoft.com/office/officeart/2005/8/layout/orgChart1"/>
    <dgm:cxn modelId="{407E1263-573B-3443-A237-EB6EE74F02F0}" type="presParOf" srcId="{2F98CF10-11F2-294B-AB53-7D1B7DF47FE0}" destId="{BA529C12-A115-8E4E-92A9-8D22ACE81FAB}" srcOrd="1" destOrd="0" presId="urn:microsoft.com/office/officeart/2005/8/layout/orgChart1"/>
    <dgm:cxn modelId="{F7BA8FFA-16F8-0C4E-BEED-968F35768FD7}" type="presParOf" srcId="{2F98CF10-11F2-294B-AB53-7D1B7DF47FE0}" destId="{48B22B77-DA17-3444-95F0-2E78AC10F702}" srcOrd="2" destOrd="0" presId="urn:microsoft.com/office/officeart/2005/8/layout/orgChart1"/>
    <dgm:cxn modelId="{6D3E6E2E-E752-9446-B116-2949F2C0C109}" type="presParOf" srcId="{61404A69-C2B2-C545-868F-96079B770122}" destId="{B784868C-C73C-1E49-9133-318B63A46961}" srcOrd="2" destOrd="0" presId="urn:microsoft.com/office/officeart/2005/8/layout/orgChart1"/>
    <dgm:cxn modelId="{2C5A4C56-5F47-2046-BB1E-965C4F139277}" type="presParOf" srcId="{61404A69-C2B2-C545-868F-96079B770122}" destId="{53F46591-7267-9C4E-AC08-88E5A86018F8}" srcOrd="3" destOrd="0" presId="urn:microsoft.com/office/officeart/2005/8/layout/orgChart1"/>
    <dgm:cxn modelId="{74140265-74BB-B14C-B4B1-0550B2A1A59B}" type="presParOf" srcId="{53F46591-7267-9C4E-AC08-88E5A86018F8}" destId="{7E5555DB-5657-C349-BA7A-2855BBFF430A}" srcOrd="0" destOrd="0" presId="urn:microsoft.com/office/officeart/2005/8/layout/orgChart1"/>
    <dgm:cxn modelId="{0ED87A08-0DE7-B04A-88E4-4EF884E039D7}" type="presParOf" srcId="{7E5555DB-5657-C349-BA7A-2855BBFF430A}" destId="{5C62B8FF-9F20-DC41-83AB-EB052934925E}" srcOrd="0" destOrd="0" presId="urn:microsoft.com/office/officeart/2005/8/layout/orgChart1"/>
    <dgm:cxn modelId="{2000D16E-46B6-D24E-9892-4D069043E997}" type="presParOf" srcId="{7E5555DB-5657-C349-BA7A-2855BBFF430A}" destId="{306D2295-2F17-B448-8769-D381379517C3}" srcOrd="1" destOrd="0" presId="urn:microsoft.com/office/officeart/2005/8/layout/orgChart1"/>
    <dgm:cxn modelId="{075BC953-1CF2-4541-9B55-2DD0F71F9907}" type="presParOf" srcId="{53F46591-7267-9C4E-AC08-88E5A86018F8}" destId="{5DD5C09D-4418-554A-B4EC-F437655A4860}" srcOrd="1" destOrd="0" presId="urn:microsoft.com/office/officeart/2005/8/layout/orgChart1"/>
    <dgm:cxn modelId="{2745AE3B-6836-B746-A542-936504C1E020}" type="presParOf" srcId="{53F46591-7267-9C4E-AC08-88E5A86018F8}" destId="{22B61626-BCE5-C94C-8584-96A00C32D20E}" srcOrd="2" destOrd="0" presId="urn:microsoft.com/office/officeart/2005/8/layout/orgChart1"/>
    <dgm:cxn modelId="{77030EB1-FDE4-794A-A3C4-053472EE354B}" type="presParOf" srcId="{61404A69-C2B2-C545-868F-96079B770122}" destId="{F5B9D84F-0170-CB41-B138-E38A0DD9BA04}" srcOrd="4" destOrd="0" presId="urn:microsoft.com/office/officeart/2005/8/layout/orgChart1"/>
    <dgm:cxn modelId="{B3FF692D-67C9-3447-A0D7-D074B234D5C8}" type="presParOf" srcId="{61404A69-C2B2-C545-868F-96079B770122}" destId="{2704A860-5EA3-0541-B015-DF7E0801986A}" srcOrd="5" destOrd="0" presId="urn:microsoft.com/office/officeart/2005/8/layout/orgChart1"/>
    <dgm:cxn modelId="{C394BC2F-F0F2-444A-BAEE-2EBC687B1DBE}" type="presParOf" srcId="{2704A860-5EA3-0541-B015-DF7E0801986A}" destId="{EE45C21A-FFD2-4F42-ABAF-A57907B478C8}" srcOrd="0" destOrd="0" presId="urn:microsoft.com/office/officeart/2005/8/layout/orgChart1"/>
    <dgm:cxn modelId="{AD644D42-14D8-B442-A0CF-E7D80EDAB669}" type="presParOf" srcId="{EE45C21A-FFD2-4F42-ABAF-A57907B478C8}" destId="{63DE7D83-B5DD-E24C-AD36-E1CB4AEBB9E9}" srcOrd="0" destOrd="0" presId="urn:microsoft.com/office/officeart/2005/8/layout/orgChart1"/>
    <dgm:cxn modelId="{457586B6-E44D-BA4A-B940-1D6F813318A2}" type="presParOf" srcId="{EE45C21A-FFD2-4F42-ABAF-A57907B478C8}" destId="{162FA916-DE28-4144-8C24-DACE310185D8}" srcOrd="1" destOrd="0" presId="urn:microsoft.com/office/officeart/2005/8/layout/orgChart1"/>
    <dgm:cxn modelId="{8E8A39B6-BED1-3B43-B681-2A482CD4347D}" type="presParOf" srcId="{2704A860-5EA3-0541-B015-DF7E0801986A}" destId="{09AD411F-1BAB-734B-9201-60AEB0329B68}" srcOrd="1" destOrd="0" presId="urn:microsoft.com/office/officeart/2005/8/layout/orgChart1"/>
    <dgm:cxn modelId="{1122FD25-209B-AC4C-8B39-B523E7B5C066}" type="presParOf" srcId="{2704A860-5EA3-0541-B015-DF7E0801986A}" destId="{100BEB3D-1C4C-6546-9949-FDB5C146B37F}" srcOrd="2" destOrd="0" presId="urn:microsoft.com/office/officeart/2005/8/layout/orgChart1"/>
    <dgm:cxn modelId="{0AD52783-859D-3344-8ECE-6A6541101D81}" type="presParOf" srcId="{61404A69-C2B2-C545-868F-96079B770122}" destId="{BD802557-5185-DE4B-AB11-0D4CB450CC99}" srcOrd="6" destOrd="0" presId="urn:microsoft.com/office/officeart/2005/8/layout/orgChart1"/>
    <dgm:cxn modelId="{EE3431C2-2B47-DA4E-863F-4A15EF6FA86F}" type="presParOf" srcId="{61404A69-C2B2-C545-868F-96079B770122}" destId="{7D858216-07AF-1045-96F6-CDCA57CBAD1A}" srcOrd="7" destOrd="0" presId="urn:microsoft.com/office/officeart/2005/8/layout/orgChart1"/>
    <dgm:cxn modelId="{D557287E-1334-534C-88D7-C1BD0BB89ECF}" type="presParOf" srcId="{7D858216-07AF-1045-96F6-CDCA57CBAD1A}" destId="{CF23ED4F-9592-7345-AEB8-06BDBEF72913}" srcOrd="0" destOrd="0" presId="urn:microsoft.com/office/officeart/2005/8/layout/orgChart1"/>
    <dgm:cxn modelId="{44D3AC42-3456-524B-87C6-E775A4746523}" type="presParOf" srcId="{CF23ED4F-9592-7345-AEB8-06BDBEF72913}" destId="{CBAEB655-1DE6-194C-A615-DCE540A3044F}" srcOrd="0" destOrd="0" presId="urn:microsoft.com/office/officeart/2005/8/layout/orgChart1"/>
    <dgm:cxn modelId="{25428F34-B015-0B41-A877-E9F0FD54E12F}" type="presParOf" srcId="{CF23ED4F-9592-7345-AEB8-06BDBEF72913}" destId="{786F1EB9-4D5E-A645-BE6A-8C99B8AA615C}" srcOrd="1" destOrd="0" presId="urn:microsoft.com/office/officeart/2005/8/layout/orgChart1"/>
    <dgm:cxn modelId="{8A26BD2E-8525-0A4A-A4FE-2781682D8835}" type="presParOf" srcId="{7D858216-07AF-1045-96F6-CDCA57CBAD1A}" destId="{F221CFE1-2ED4-6840-97F3-0FDB01595A7A}" srcOrd="1" destOrd="0" presId="urn:microsoft.com/office/officeart/2005/8/layout/orgChart1"/>
    <dgm:cxn modelId="{38FE792C-B626-3E42-8194-9E1BB13C1A0F}" type="presParOf" srcId="{7D858216-07AF-1045-96F6-CDCA57CBAD1A}" destId="{234987BF-F256-B24F-8A26-2EF9C91F1B4F}" srcOrd="2" destOrd="0" presId="urn:microsoft.com/office/officeart/2005/8/layout/orgChart1"/>
    <dgm:cxn modelId="{06D9B27B-4752-8143-BCA5-A65E455C6D81}" type="presParOf" srcId="{22653F9E-490B-824B-B649-D441AF0ADEB2}" destId="{66A13417-E515-CF43-A101-CBF5F4D2948C}" srcOrd="2" destOrd="0" presId="urn:microsoft.com/office/officeart/2005/8/layout/orgChart1"/>
    <dgm:cxn modelId="{63532286-C0EC-EB45-A842-03B64FB6E6C0}" type="presParOf" srcId="{E318D79F-3299-AC49-B068-A56C7F69A6BD}" destId="{73C54A43-AF1A-694F-9C32-38DEFD58222A}" srcOrd="6" destOrd="0" presId="urn:microsoft.com/office/officeart/2005/8/layout/orgChart1"/>
    <dgm:cxn modelId="{03F27726-A65C-4E48-810C-B55311AB0036}" type="presParOf" srcId="{E318D79F-3299-AC49-B068-A56C7F69A6BD}" destId="{2C557465-A279-3B48-AA1A-BD4214CE0A90}" srcOrd="7" destOrd="0" presId="urn:microsoft.com/office/officeart/2005/8/layout/orgChart1"/>
    <dgm:cxn modelId="{1F190E59-644F-0A41-99D2-B1744C72BB2E}" type="presParOf" srcId="{2C557465-A279-3B48-AA1A-BD4214CE0A90}" destId="{1EB06D7C-74A1-7B4B-824E-0B246F89CA48}" srcOrd="0" destOrd="0" presId="urn:microsoft.com/office/officeart/2005/8/layout/orgChart1"/>
    <dgm:cxn modelId="{946A669F-5FFF-C94A-AE9C-32D8465E5AB3}" type="presParOf" srcId="{1EB06D7C-74A1-7B4B-824E-0B246F89CA48}" destId="{AC4E9B47-67A9-C946-AC4A-6CA75C5CAB10}" srcOrd="0" destOrd="0" presId="urn:microsoft.com/office/officeart/2005/8/layout/orgChart1"/>
    <dgm:cxn modelId="{EBA92B99-89EC-C04F-90E9-EB2A01DB90F7}" type="presParOf" srcId="{1EB06D7C-74A1-7B4B-824E-0B246F89CA48}" destId="{9197AF0C-E2A1-BF49-AA66-D786F37FE0A0}" srcOrd="1" destOrd="0" presId="urn:microsoft.com/office/officeart/2005/8/layout/orgChart1"/>
    <dgm:cxn modelId="{66CD8F40-0EA2-5D4C-9984-A8903852A8F0}" type="presParOf" srcId="{2C557465-A279-3B48-AA1A-BD4214CE0A90}" destId="{1353210F-5501-BA44-907F-58E8F804E0EE}" srcOrd="1" destOrd="0" presId="urn:microsoft.com/office/officeart/2005/8/layout/orgChart1"/>
    <dgm:cxn modelId="{29943A93-D811-744D-9AC7-6BC6FC85FEE1}" type="presParOf" srcId="{1353210F-5501-BA44-907F-58E8F804E0EE}" destId="{4EEDCB3E-6F41-F542-BA78-CE87F2EA6A3E}" srcOrd="0" destOrd="0" presId="urn:microsoft.com/office/officeart/2005/8/layout/orgChart1"/>
    <dgm:cxn modelId="{8F77EA86-A38C-B64A-9204-877A359C0386}" type="presParOf" srcId="{1353210F-5501-BA44-907F-58E8F804E0EE}" destId="{4A669141-E376-6640-B734-CAD6B0DEFEFA}" srcOrd="1" destOrd="0" presId="urn:microsoft.com/office/officeart/2005/8/layout/orgChart1"/>
    <dgm:cxn modelId="{F80AB6AB-6B2E-FF4C-9318-5D6A8FA99E99}" type="presParOf" srcId="{4A669141-E376-6640-B734-CAD6B0DEFEFA}" destId="{CB737483-655A-8247-A5CD-4C2FC4DD1C4B}" srcOrd="0" destOrd="0" presId="urn:microsoft.com/office/officeart/2005/8/layout/orgChart1"/>
    <dgm:cxn modelId="{9DD13576-9808-F241-B025-EFDE58791828}" type="presParOf" srcId="{CB737483-655A-8247-A5CD-4C2FC4DD1C4B}" destId="{B4EA2AB8-0F58-3B46-BDBD-6D7262F2C716}" srcOrd="0" destOrd="0" presId="urn:microsoft.com/office/officeart/2005/8/layout/orgChart1"/>
    <dgm:cxn modelId="{A6B3ACF3-7B29-8C45-BA9C-2D5A6E636BA5}" type="presParOf" srcId="{CB737483-655A-8247-A5CD-4C2FC4DD1C4B}" destId="{73EE1F7F-C536-1D4D-A021-1F8B826F4843}" srcOrd="1" destOrd="0" presId="urn:microsoft.com/office/officeart/2005/8/layout/orgChart1"/>
    <dgm:cxn modelId="{69635FC7-F6B3-8E4E-BFD7-93C720B54429}" type="presParOf" srcId="{4A669141-E376-6640-B734-CAD6B0DEFEFA}" destId="{FF58A503-EDCC-B442-9CF9-F71EDF4753F9}" srcOrd="1" destOrd="0" presId="urn:microsoft.com/office/officeart/2005/8/layout/orgChart1"/>
    <dgm:cxn modelId="{6CCCFBE0-7FF7-9B45-BC00-62395B61655E}" type="presParOf" srcId="{4A669141-E376-6640-B734-CAD6B0DEFEFA}" destId="{C24C754C-3144-714F-8EEC-78F37B57C5E5}" srcOrd="2" destOrd="0" presId="urn:microsoft.com/office/officeart/2005/8/layout/orgChart1"/>
    <dgm:cxn modelId="{24997255-730B-F149-9526-879A1E4F53F4}" type="presParOf" srcId="{1353210F-5501-BA44-907F-58E8F804E0EE}" destId="{6AAC474E-8ACA-DC47-B932-D98DDAE2A731}" srcOrd="2" destOrd="0" presId="urn:microsoft.com/office/officeart/2005/8/layout/orgChart1"/>
    <dgm:cxn modelId="{D2A0B88A-96B9-C945-83F1-C00A517CB4B9}" type="presParOf" srcId="{1353210F-5501-BA44-907F-58E8F804E0EE}" destId="{A408CEE2-9C81-724C-B591-C9B1CBF78C9D}" srcOrd="3" destOrd="0" presId="urn:microsoft.com/office/officeart/2005/8/layout/orgChart1"/>
    <dgm:cxn modelId="{73722A44-2D9D-D14F-836D-E8A5EDFC7E21}" type="presParOf" srcId="{A408CEE2-9C81-724C-B591-C9B1CBF78C9D}" destId="{35D8CF46-EF81-B348-A6F5-1276562B716B}" srcOrd="0" destOrd="0" presId="urn:microsoft.com/office/officeart/2005/8/layout/orgChart1"/>
    <dgm:cxn modelId="{EB99D298-62D1-184B-9F3F-C30519070831}" type="presParOf" srcId="{35D8CF46-EF81-B348-A6F5-1276562B716B}" destId="{66FEA3F6-3ADB-404E-955D-1658EDCDAAC3}" srcOrd="0" destOrd="0" presId="urn:microsoft.com/office/officeart/2005/8/layout/orgChart1"/>
    <dgm:cxn modelId="{5FD09921-94ED-8F4D-A05E-12F7E1C968BC}" type="presParOf" srcId="{35D8CF46-EF81-B348-A6F5-1276562B716B}" destId="{97E68E42-673C-7447-8D3B-97DED65A56B8}" srcOrd="1" destOrd="0" presId="urn:microsoft.com/office/officeart/2005/8/layout/orgChart1"/>
    <dgm:cxn modelId="{9725FD93-0F87-7744-9C4B-8A8916B28164}" type="presParOf" srcId="{A408CEE2-9C81-724C-B591-C9B1CBF78C9D}" destId="{D8492A36-FEE9-DE44-8AAC-45C484799AE5}" srcOrd="1" destOrd="0" presId="urn:microsoft.com/office/officeart/2005/8/layout/orgChart1"/>
    <dgm:cxn modelId="{444EAEA6-AC52-A547-9961-3E3198F67FEC}" type="presParOf" srcId="{A408CEE2-9C81-724C-B591-C9B1CBF78C9D}" destId="{376A0466-0432-1941-89A3-CEDB97F275D2}" srcOrd="2" destOrd="0" presId="urn:microsoft.com/office/officeart/2005/8/layout/orgChart1"/>
    <dgm:cxn modelId="{AC4B3BA0-0762-1744-9BE0-D3B107E881E4}" type="presParOf" srcId="{1353210F-5501-BA44-907F-58E8F804E0EE}" destId="{CE953009-99F7-EE45-8258-55E88B353F0D}" srcOrd="4" destOrd="0" presId="urn:microsoft.com/office/officeart/2005/8/layout/orgChart1"/>
    <dgm:cxn modelId="{11BC0905-1501-664D-BD48-E03C311048A5}" type="presParOf" srcId="{1353210F-5501-BA44-907F-58E8F804E0EE}" destId="{B38F659E-12A9-B34A-9B5D-C668D1D675FB}" srcOrd="5" destOrd="0" presId="urn:microsoft.com/office/officeart/2005/8/layout/orgChart1"/>
    <dgm:cxn modelId="{E5800335-7E52-C54B-A409-9CAB29D69D27}" type="presParOf" srcId="{B38F659E-12A9-B34A-9B5D-C668D1D675FB}" destId="{14274B42-4EDB-5D4B-964C-4C6BA8A24E58}" srcOrd="0" destOrd="0" presId="urn:microsoft.com/office/officeart/2005/8/layout/orgChart1"/>
    <dgm:cxn modelId="{73761F07-53A8-C549-8781-AD57C6B07A7A}" type="presParOf" srcId="{14274B42-4EDB-5D4B-964C-4C6BA8A24E58}" destId="{9E9D5D1E-ED3E-444C-8F21-BBC487A6E547}" srcOrd="0" destOrd="0" presId="urn:microsoft.com/office/officeart/2005/8/layout/orgChart1"/>
    <dgm:cxn modelId="{0E0DF8F4-7FCA-8E40-99C0-0B49C04B42D6}" type="presParOf" srcId="{14274B42-4EDB-5D4B-964C-4C6BA8A24E58}" destId="{B6FB1F1B-59F3-494B-8547-1BC3918B0B3D}" srcOrd="1" destOrd="0" presId="urn:microsoft.com/office/officeart/2005/8/layout/orgChart1"/>
    <dgm:cxn modelId="{75D4A7CF-776E-4449-A35B-2E2891A73429}" type="presParOf" srcId="{B38F659E-12A9-B34A-9B5D-C668D1D675FB}" destId="{DE28EE09-FD79-2F47-933A-939A29906AA1}" srcOrd="1" destOrd="0" presId="urn:microsoft.com/office/officeart/2005/8/layout/orgChart1"/>
    <dgm:cxn modelId="{0A151F0D-14EC-C040-A26A-C66B4BEE34C2}" type="presParOf" srcId="{B38F659E-12A9-B34A-9B5D-C668D1D675FB}" destId="{D20B1BA3-07D3-0142-BB39-A746CCFF0221}" srcOrd="2" destOrd="0" presId="urn:microsoft.com/office/officeart/2005/8/layout/orgChart1"/>
    <dgm:cxn modelId="{420515D4-EB7E-064C-A7E6-A804D1C14F6A}" type="presParOf" srcId="{1353210F-5501-BA44-907F-58E8F804E0EE}" destId="{F1A0A6F9-8A9F-2947-8BB6-5D0E9E952AF0}" srcOrd="6" destOrd="0" presId="urn:microsoft.com/office/officeart/2005/8/layout/orgChart1"/>
    <dgm:cxn modelId="{EF5A5BD4-2528-C84B-BA94-4B607B806634}" type="presParOf" srcId="{1353210F-5501-BA44-907F-58E8F804E0EE}" destId="{1D21D282-CDB4-8442-B1E6-6DF644B59025}" srcOrd="7" destOrd="0" presId="urn:microsoft.com/office/officeart/2005/8/layout/orgChart1"/>
    <dgm:cxn modelId="{F559FAD9-E85E-0941-AB0E-E0CFE5977483}" type="presParOf" srcId="{1D21D282-CDB4-8442-B1E6-6DF644B59025}" destId="{592FEC92-2B54-9D49-B36A-163BA4EA5D37}" srcOrd="0" destOrd="0" presId="urn:microsoft.com/office/officeart/2005/8/layout/orgChart1"/>
    <dgm:cxn modelId="{8A9E95D6-9010-454D-A040-A5C4A96DFC7F}" type="presParOf" srcId="{592FEC92-2B54-9D49-B36A-163BA4EA5D37}" destId="{635D6AAA-E2D6-1842-993B-7EEA23B2A1FD}" srcOrd="0" destOrd="0" presId="urn:microsoft.com/office/officeart/2005/8/layout/orgChart1"/>
    <dgm:cxn modelId="{37CF75E3-E255-3846-8E10-F186C46727D3}" type="presParOf" srcId="{592FEC92-2B54-9D49-B36A-163BA4EA5D37}" destId="{58326D3F-D1F9-BC47-B29E-F5F8C0BEBB3D}" srcOrd="1" destOrd="0" presId="urn:microsoft.com/office/officeart/2005/8/layout/orgChart1"/>
    <dgm:cxn modelId="{DD9A1DEA-6FCB-BF43-A4D0-7C28E2EF5EC5}" type="presParOf" srcId="{1D21D282-CDB4-8442-B1E6-6DF644B59025}" destId="{F307C236-09A3-AF4F-9F9E-943B9D12E9BC}" srcOrd="1" destOrd="0" presId="urn:microsoft.com/office/officeart/2005/8/layout/orgChart1"/>
    <dgm:cxn modelId="{FE15D810-951D-A44B-BA96-7862C2B340DB}" type="presParOf" srcId="{1D21D282-CDB4-8442-B1E6-6DF644B59025}" destId="{357A8B02-CA95-6749-BB6C-C634EDB423CB}" srcOrd="2" destOrd="0" presId="urn:microsoft.com/office/officeart/2005/8/layout/orgChart1"/>
    <dgm:cxn modelId="{7927EC95-068C-7D44-9D1E-0AC776B8204A}" type="presParOf" srcId="{1353210F-5501-BA44-907F-58E8F804E0EE}" destId="{3659CA5D-7D51-0447-A344-929E08D326F4}" srcOrd="8" destOrd="0" presId="urn:microsoft.com/office/officeart/2005/8/layout/orgChart1"/>
    <dgm:cxn modelId="{460E57A6-92B0-B141-9CBA-5FAAE9DAA90A}" type="presParOf" srcId="{1353210F-5501-BA44-907F-58E8F804E0EE}" destId="{75D708B4-6A8E-2F45-B9E1-0504FA8F1B3D}" srcOrd="9" destOrd="0" presId="urn:microsoft.com/office/officeart/2005/8/layout/orgChart1"/>
    <dgm:cxn modelId="{1D918A1C-1481-3B4D-A375-C98E19B9F889}" type="presParOf" srcId="{75D708B4-6A8E-2F45-B9E1-0504FA8F1B3D}" destId="{0936818D-2901-E740-A99B-7AE2A7DDA34B}" srcOrd="0" destOrd="0" presId="urn:microsoft.com/office/officeart/2005/8/layout/orgChart1"/>
    <dgm:cxn modelId="{9F97A7DD-A2D5-AA4F-A4F3-CB5B4CE655EF}" type="presParOf" srcId="{0936818D-2901-E740-A99B-7AE2A7DDA34B}" destId="{B3931299-D475-A241-A182-E725FB97A6B6}" srcOrd="0" destOrd="0" presId="urn:microsoft.com/office/officeart/2005/8/layout/orgChart1"/>
    <dgm:cxn modelId="{69AD33B9-B6E2-6D44-8F78-5AB348D84292}" type="presParOf" srcId="{0936818D-2901-E740-A99B-7AE2A7DDA34B}" destId="{1AB91EFA-E14C-3F4A-9529-B17CB4D370D6}" srcOrd="1" destOrd="0" presId="urn:microsoft.com/office/officeart/2005/8/layout/orgChart1"/>
    <dgm:cxn modelId="{9CDE4889-8FE9-9749-B37E-1B62002A3192}" type="presParOf" srcId="{75D708B4-6A8E-2F45-B9E1-0504FA8F1B3D}" destId="{F9C9BC38-748D-FA4C-84F9-8125E66E93B2}" srcOrd="1" destOrd="0" presId="urn:microsoft.com/office/officeart/2005/8/layout/orgChart1"/>
    <dgm:cxn modelId="{8A57A643-23AD-3B40-B29F-ACC33192E23D}" type="presParOf" srcId="{75D708B4-6A8E-2F45-B9E1-0504FA8F1B3D}" destId="{7687C6CC-F69A-4B44-963B-12A06493538D}" srcOrd="2" destOrd="0" presId="urn:microsoft.com/office/officeart/2005/8/layout/orgChart1"/>
    <dgm:cxn modelId="{61E379EC-D565-154D-8B31-C302EB86F454}" type="presParOf" srcId="{2C557465-A279-3B48-AA1A-BD4214CE0A90}" destId="{1FB037A6-E643-DB48-BE88-6C96759CECB4}" srcOrd="2" destOrd="0" presId="urn:microsoft.com/office/officeart/2005/8/layout/orgChart1"/>
    <dgm:cxn modelId="{EA445871-13F1-2240-83B2-91CFF4AF9BDE}" type="presParOf" srcId="{E318D79F-3299-AC49-B068-A56C7F69A6BD}" destId="{BB8DFAA2-39B6-D946-9942-FD448BD2C98F}" srcOrd="8" destOrd="0" presId="urn:microsoft.com/office/officeart/2005/8/layout/orgChart1"/>
    <dgm:cxn modelId="{B8514B88-7F5F-7149-B998-13CD8EA10609}" type="presParOf" srcId="{E318D79F-3299-AC49-B068-A56C7F69A6BD}" destId="{2E68B016-D4B6-8843-B7FA-C367694F1675}" srcOrd="9" destOrd="0" presId="urn:microsoft.com/office/officeart/2005/8/layout/orgChart1"/>
    <dgm:cxn modelId="{A8C90681-8F6C-3948-974A-44B3A4CE90D4}" type="presParOf" srcId="{2E68B016-D4B6-8843-B7FA-C367694F1675}" destId="{0F562970-5F3F-C74A-9A7B-74AEFB2CC520}" srcOrd="0" destOrd="0" presId="urn:microsoft.com/office/officeart/2005/8/layout/orgChart1"/>
    <dgm:cxn modelId="{5950423B-2C6F-4143-8E60-7772F54B6388}" type="presParOf" srcId="{0F562970-5F3F-C74A-9A7B-74AEFB2CC520}" destId="{87BD6C50-5192-584A-BB1F-ADDEBE998897}" srcOrd="0" destOrd="0" presId="urn:microsoft.com/office/officeart/2005/8/layout/orgChart1"/>
    <dgm:cxn modelId="{EBD28E5D-83B7-9C49-93F5-22ADD7803A0A}" type="presParOf" srcId="{0F562970-5F3F-C74A-9A7B-74AEFB2CC520}" destId="{E49E1013-A675-E547-B7EC-6615F5DEB340}" srcOrd="1" destOrd="0" presId="urn:microsoft.com/office/officeart/2005/8/layout/orgChart1"/>
    <dgm:cxn modelId="{725F9995-5D75-D548-A252-E4F1221E169B}" type="presParOf" srcId="{2E68B016-D4B6-8843-B7FA-C367694F1675}" destId="{E9D60F06-4C11-1343-B26F-B081BDBDEF26}" srcOrd="1" destOrd="0" presId="urn:microsoft.com/office/officeart/2005/8/layout/orgChart1"/>
    <dgm:cxn modelId="{9CCC3B34-736F-5642-9342-B977AF59C640}" type="presParOf" srcId="{E9D60F06-4C11-1343-B26F-B081BDBDEF26}" destId="{5E5080C9-C112-F84F-82E3-4C535F0B4E21}" srcOrd="0" destOrd="0" presId="urn:microsoft.com/office/officeart/2005/8/layout/orgChart1"/>
    <dgm:cxn modelId="{4E94DC9C-0B87-7E4B-971D-7DD31E2A89AB}" type="presParOf" srcId="{E9D60F06-4C11-1343-B26F-B081BDBDEF26}" destId="{44E8AC96-46AD-934F-A2BE-90CC3559A2C1}" srcOrd="1" destOrd="0" presId="urn:microsoft.com/office/officeart/2005/8/layout/orgChart1"/>
    <dgm:cxn modelId="{94246822-EB8B-004B-9F0B-7EFBA21134A4}" type="presParOf" srcId="{44E8AC96-46AD-934F-A2BE-90CC3559A2C1}" destId="{03B0B584-6843-8F41-96FA-BD8BA2A75424}" srcOrd="0" destOrd="0" presId="urn:microsoft.com/office/officeart/2005/8/layout/orgChart1"/>
    <dgm:cxn modelId="{33E20CDF-9D7C-5A4D-991F-137E4DE5A300}" type="presParOf" srcId="{03B0B584-6843-8F41-96FA-BD8BA2A75424}" destId="{9022672B-6D4D-284B-BFAF-CFBE207F73C6}" srcOrd="0" destOrd="0" presId="urn:microsoft.com/office/officeart/2005/8/layout/orgChart1"/>
    <dgm:cxn modelId="{598FEAA3-EE83-2A41-BB13-24752F14C6BA}" type="presParOf" srcId="{03B0B584-6843-8F41-96FA-BD8BA2A75424}" destId="{EB819281-9F8D-F041-88A4-4EC8A543395A}" srcOrd="1" destOrd="0" presId="urn:microsoft.com/office/officeart/2005/8/layout/orgChart1"/>
    <dgm:cxn modelId="{42E0D2BE-874F-8A42-BEE5-2067CD072955}" type="presParOf" srcId="{44E8AC96-46AD-934F-A2BE-90CC3559A2C1}" destId="{F6C893EC-E952-9640-9652-1539998BA517}" srcOrd="1" destOrd="0" presId="urn:microsoft.com/office/officeart/2005/8/layout/orgChart1"/>
    <dgm:cxn modelId="{7553A8C5-7812-2E44-AF62-8AB902697AEE}" type="presParOf" srcId="{44E8AC96-46AD-934F-A2BE-90CC3559A2C1}" destId="{CF01D5D6-3807-8345-B3D4-3CECE2BA33CC}" srcOrd="2" destOrd="0" presId="urn:microsoft.com/office/officeart/2005/8/layout/orgChart1"/>
    <dgm:cxn modelId="{84ABE550-B1DB-3F43-8A3F-A03FC80D9FD1}" type="presParOf" srcId="{E9D60F06-4C11-1343-B26F-B081BDBDEF26}" destId="{D1B26C9B-6391-7248-8438-475EBC7BAB53}" srcOrd="2" destOrd="0" presId="urn:microsoft.com/office/officeart/2005/8/layout/orgChart1"/>
    <dgm:cxn modelId="{C43A2869-20E7-624E-BA2D-5106736A67D4}" type="presParOf" srcId="{E9D60F06-4C11-1343-B26F-B081BDBDEF26}" destId="{1B0EEAB6-5DB8-3C4B-9C77-614669FBD9CC}" srcOrd="3" destOrd="0" presId="urn:microsoft.com/office/officeart/2005/8/layout/orgChart1"/>
    <dgm:cxn modelId="{70F1744A-59CE-5049-93AF-CCA13057AAB1}" type="presParOf" srcId="{1B0EEAB6-5DB8-3C4B-9C77-614669FBD9CC}" destId="{654BEE32-1162-F045-AF3C-66DE0D857410}" srcOrd="0" destOrd="0" presId="urn:microsoft.com/office/officeart/2005/8/layout/orgChart1"/>
    <dgm:cxn modelId="{D62EA3AE-A78B-BC40-A164-D7F214872803}" type="presParOf" srcId="{654BEE32-1162-F045-AF3C-66DE0D857410}" destId="{9857F03F-C434-B743-AA67-D5C22193708A}" srcOrd="0" destOrd="0" presId="urn:microsoft.com/office/officeart/2005/8/layout/orgChart1"/>
    <dgm:cxn modelId="{DF5EBC2E-8C19-2340-89EE-DDB8DCFE3DA7}" type="presParOf" srcId="{654BEE32-1162-F045-AF3C-66DE0D857410}" destId="{97A25D17-AA51-4945-960E-ACAF4164AD04}" srcOrd="1" destOrd="0" presId="urn:microsoft.com/office/officeart/2005/8/layout/orgChart1"/>
    <dgm:cxn modelId="{F9122B44-15A0-CA41-8AA5-E7065E5C7E75}" type="presParOf" srcId="{1B0EEAB6-5DB8-3C4B-9C77-614669FBD9CC}" destId="{B305C5BA-D50A-BE47-914F-D54822202620}" srcOrd="1" destOrd="0" presId="urn:microsoft.com/office/officeart/2005/8/layout/orgChart1"/>
    <dgm:cxn modelId="{3BA32D09-A92A-E549-B4F2-19434F185376}" type="presParOf" srcId="{1B0EEAB6-5DB8-3C4B-9C77-614669FBD9CC}" destId="{2FF9BBCD-2837-A746-92BC-3EFADACB4E46}" srcOrd="2" destOrd="0" presId="urn:microsoft.com/office/officeart/2005/8/layout/orgChart1"/>
    <dgm:cxn modelId="{A028DBB6-2AF6-014E-BE5D-D91AD91B756B}" type="presParOf" srcId="{E9D60F06-4C11-1343-B26F-B081BDBDEF26}" destId="{49F412B6-7E63-E641-B0EC-72E742DCE4F1}" srcOrd="4" destOrd="0" presId="urn:microsoft.com/office/officeart/2005/8/layout/orgChart1"/>
    <dgm:cxn modelId="{D8B5408C-7B25-E541-98A8-BDA8B5BE030B}" type="presParOf" srcId="{E9D60F06-4C11-1343-B26F-B081BDBDEF26}" destId="{E0C7E9A8-FD28-B946-9907-45AF25976B31}" srcOrd="5" destOrd="0" presId="urn:microsoft.com/office/officeart/2005/8/layout/orgChart1"/>
    <dgm:cxn modelId="{74D0D950-F707-6E44-A10D-10EF75F67014}" type="presParOf" srcId="{E0C7E9A8-FD28-B946-9907-45AF25976B31}" destId="{003E15C0-AD24-074E-93DD-31FDB98179CC}" srcOrd="0" destOrd="0" presId="urn:microsoft.com/office/officeart/2005/8/layout/orgChart1"/>
    <dgm:cxn modelId="{71998F14-ED5A-4345-9EA4-726F7CD24959}" type="presParOf" srcId="{003E15C0-AD24-074E-93DD-31FDB98179CC}" destId="{A2C75835-E034-904C-8FFE-683DF07D745C}" srcOrd="0" destOrd="0" presId="urn:microsoft.com/office/officeart/2005/8/layout/orgChart1"/>
    <dgm:cxn modelId="{898D92C7-30B4-1A47-B9DE-CBDE22F6E94F}" type="presParOf" srcId="{003E15C0-AD24-074E-93DD-31FDB98179CC}" destId="{45D7B50A-9C9C-0B49-B910-90307698306D}" srcOrd="1" destOrd="0" presId="urn:microsoft.com/office/officeart/2005/8/layout/orgChart1"/>
    <dgm:cxn modelId="{79F66494-92FE-7242-B8E6-76D055C0D448}" type="presParOf" srcId="{E0C7E9A8-FD28-B946-9907-45AF25976B31}" destId="{0D2B9563-6CA2-F845-B087-C913F9F42786}" srcOrd="1" destOrd="0" presId="urn:microsoft.com/office/officeart/2005/8/layout/orgChart1"/>
    <dgm:cxn modelId="{68392397-5849-B24D-A6D3-0A523182E30E}" type="presParOf" srcId="{E0C7E9A8-FD28-B946-9907-45AF25976B31}" destId="{21A8D921-D724-8A45-AA99-B8382FEE5775}" srcOrd="2" destOrd="0" presId="urn:microsoft.com/office/officeart/2005/8/layout/orgChart1"/>
    <dgm:cxn modelId="{D915A4CD-0C9C-164F-B998-A8A0B0BC8B26}" type="presParOf" srcId="{2E68B016-D4B6-8843-B7FA-C367694F1675}" destId="{48FE7FE7-5A61-4745-B557-E3B42ABF3483}" srcOrd="2" destOrd="0" presId="urn:microsoft.com/office/officeart/2005/8/layout/orgChart1"/>
    <dgm:cxn modelId="{513A2B46-882A-1C47-BD91-A572124AEEF4}" type="presParOf" srcId="{E318D79F-3299-AC49-B068-A56C7F69A6BD}" destId="{0E8A0C03-B716-D145-A564-44DBF41167E3}" srcOrd="10" destOrd="0" presId="urn:microsoft.com/office/officeart/2005/8/layout/orgChart1"/>
    <dgm:cxn modelId="{23FEC896-7533-6F45-BE30-261E59AA1136}" type="presParOf" srcId="{E318D79F-3299-AC49-B068-A56C7F69A6BD}" destId="{620E56CF-C032-6548-B5CC-DB45945EDB2F}" srcOrd="11" destOrd="0" presId="urn:microsoft.com/office/officeart/2005/8/layout/orgChart1"/>
    <dgm:cxn modelId="{F8B17296-78EE-C04C-8CD5-A54C8698CE66}" type="presParOf" srcId="{620E56CF-C032-6548-B5CC-DB45945EDB2F}" destId="{D962C8DF-C89E-8147-87C7-8197F63242F4}" srcOrd="0" destOrd="0" presId="urn:microsoft.com/office/officeart/2005/8/layout/orgChart1"/>
    <dgm:cxn modelId="{300F7E7A-D863-5A40-946B-6447422C2085}" type="presParOf" srcId="{D962C8DF-C89E-8147-87C7-8197F63242F4}" destId="{4E08725E-3AC1-E847-86F7-C7CADAEB1B1E}" srcOrd="0" destOrd="0" presId="urn:microsoft.com/office/officeart/2005/8/layout/orgChart1"/>
    <dgm:cxn modelId="{9B2FDAB6-217B-E443-9321-FDEF9E0F6DA6}" type="presParOf" srcId="{D962C8DF-C89E-8147-87C7-8197F63242F4}" destId="{F348E455-37BE-704F-B00E-E3EBD9BED035}" srcOrd="1" destOrd="0" presId="urn:microsoft.com/office/officeart/2005/8/layout/orgChart1"/>
    <dgm:cxn modelId="{5FFC8B54-03D3-E64F-A466-4685A0B78990}" type="presParOf" srcId="{620E56CF-C032-6548-B5CC-DB45945EDB2F}" destId="{84A61969-BC7E-C549-96F4-3BE226798866}" srcOrd="1" destOrd="0" presId="urn:microsoft.com/office/officeart/2005/8/layout/orgChart1"/>
    <dgm:cxn modelId="{D76DFF18-BA3A-EC48-833E-69D616E10FAB}" type="presParOf" srcId="{84A61969-BC7E-C549-96F4-3BE226798866}" destId="{47162FA3-1596-384E-8BF7-0425BF438951}" srcOrd="0" destOrd="0" presId="urn:microsoft.com/office/officeart/2005/8/layout/orgChart1"/>
    <dgm:cxn modelId="{24ECBD07-760C-B440-89D7-63BD316D70DE}" type="presParOf" srcId="{84A61969-BC7E-C549-96F4-3BE226798866}" destId="{47DA5B3B-0C63-1F47-9EAF-9F3B3C5EB595}" srcOrd="1" destOrd="0" presId="urn:microsoft.com/office/officeart/2005/8/layout/orgChart1"/>
    <dgm:cxn modelId="{83B32C4D-4949-A34B-A3E5-6BD1997CA8D7}" type="presParOf" srcId="{47DA5B3B-0C63-1F47-9EAF-9F3B3C5EB595}" destId="{38D1FA93-B578-1B40-A415-915A651CA7A7}" srcOrd="0" destOrd="0" presId="urn:microsoft.com/office/officeart/2005/8/layout/orgChart1"/>
    <dgm:cxn modelId="{166FA6A8-E515-4946-BF9F-452C6CF38162}" type="presParOf" srcId="{38D1FA93-B578-1B40-A415-915A651CA7A7}" destId="{F3C186F4-D9CA-E342-A5DF-918774850789}" srcOrd="0" destOrd="0" presId="urn:microsoft.com/office/officeart/2005/8/layout/orgChart1"/>
    <dgm:cxn modelId="{4EEBAE5E-B875-D645-997F-874CFB9393F2}" type="presParOf" srcId="{38D1FA93-B578-1B40-A415-915A651CA7A7}" destId="{764A8E76-78EC-CA4B-8BA0-D623F8B5C9C6}" srcOrd="1" destOrd="0" presId="urn:microsoft.com/office/officeart/2005/8/layout/orgChart1"/>
    <dgm:cxn modelId="{9762AFDC-6E72-C742-A479-8A3B1B150955}" type="presParOf" srcId="{47DA5B3B-0C63-1F47-9EAF-9F3B3C5EB595}" destId="{26748CBE-FC23-F746-8E4F-736D8EFE5A0F}" srcOrd="1" destOrd="0" presId="urn:microsoft.com/office/officeart/2005/8/layout/orgChart1"/>
    <dgm:cxn modelId="{ECD8D567-B91D-BC48-8845-E8DB9967CF7E}" type="presParOf" srcId="{47DA5B3B-0C63-1F47-9EAF-9F3B3C5EB595}" destId="{593AD0E3-D173-2D46-B7BC-D7CE92128284}" srcOrd="2" destOrd="0" presId="urn:microsoft.com/office/officeart/2005/8/layout/orgChart1"/>
    <dgm:cxn modelId="{DD80EC7A-4918-6A43-A094-F18FF403D212}" type="presParOf" srcId="{84A61969-BC7E-C549-96F4-3BE226798866}" destId="{D99C8802-30E1-D743-A194-69FF25146392}" srcOrd="2" destOrd="0" presId="urn:microsoft.com/office/officeart/2005/8/layout/orgChart1"/>
    <dgm:cxn modelId="{06AADCD1-2D1E-7B4D-B72B-C4BBA0FFE818}" type="presParOf" srcId="{84A61969-BC7E-C549-96F4-3BE226798866}" destId="{A13F7342-9F39-4C44-9D13-7CFFDF44A36F}" srcOrd="3" destOrd="0" presId="urn:microsoft.com/office/officeart/2005/8/layout/orgChart1"/>
    <dgm:cxn modelId="{6C4E6F6F-F27B-0E46-B86D-0716CDBF4A4B}" type="presParOf" srcId="{A13F7342-9F39-4C44-9D13-7CFFDF44A36F}" destId="{C9890934-E0D2-C74B-8B15-4D31203BE1AE}" srcOrd="0" destOrd="0" presId="urn:microsoft.com/office/officeart/2005/8/layout/orgChart1"/>
    <dgm:cxn modelId="{9C6C1D0F-274E-EC4F-A218-6BE21DE8731C}" type="presParOf" srcId="{C9890934-E0D2-C74B-8B15-4D31203BE1AE}" destId="{B5D5FDAF-E994-A14E-ADFC-D07A164B4C09}" srcOrd="0" destOrd="0" presId="urn:microsoft.com/office/officeart/2005/8/layout/orgChart1"/>
    <dgm:cxn modelId="{B02322E0-4C4E-D041-A405-0C3E81418FFA}" type="presParOf" srcId="{C9890934-E0D2-C74B-8B15-4D31203BE1AE}" destId="{0C651717-E926-D04F-BF8B-5F74B38EEB7E}" srcOrd="1" destOrd="0" presId="urn:microsoft.com/office/officeart/2005/8/layout/orgChart1"/>
    <dgm:cxn modelId="{A3CEF5C3-A1DB-6749-B3AF-AC22F028B961}" type="presParOf" srcId="{A13F7342-9F39-4C44-9D13-7CFFDF44A36F}" destId="{EFCC55F4-CAD6-A349-A5D2-6F33E56CA6D8}" srcOrd="1" destOrd="0" presId="urn:microsoft.com/office/officeart/2005/8/layout/orgChart1"/>
    <dgm:cxn modelId="{B2CC57F3-42C0-DE4F-8786-ACBDF01EE9A1}" type="presParOf" srcId="{A13F7342-9F39-4C44-9D13-7CFFDF44A36F}" destId="{7B049D8F-CEF7-AA41-B2F9-C55ABFB14991}" srcOrd="2" destOrd="0" presId="urn:microsoft.com/office/officeart/2005/8/layout/orgChart1"/>
    <dgm:cxn modelId="{C3DBAD66-1579-6A4D-8CC7-42BE27EE9BAD}" type="presParOf" srcId="{84A61969-BC7E-C549-96F4-3BE226798866}" destId="{7103266B-D9D7-004E-B142-B70CB2D81FAA}" srcOrd="4" destOrd="0" presId="urn:microsoft.com/office/officeart/2005/8/layout/orgChart1"/>
    <dgm:cxn modelId="{48215311-E54F-434E-8801-623C44E38290}" type="presParOf" srcId="{84A61969-BC7E-C549-96F4-3BE226798866}" destId="{474172E7-B65C-AA44-8748-D9368184DE87}" srcOrd="5" destOrd="0" presId="urn:microsoft.com/office/officeart/2005/8/layout/orgChart1"/>
    <dgm:cxn modelId="{38260674-74C6-F94E-AC11-36AB72563844}" type="presParOf" srcId="{474172E7-B65C-AA44-8748-D9368184DE87}" destId="{BCDB8660-9CD9-9F41-A8F0-44842AB509C4}" srcOrd="0" destOrd="0" presId="urn:microsoft.com/office/officeart/2005/8/layout/orgChart1"/>
    <dgm:cxn modelId="{5358ED0B-5365-0B49-B634-90D56C3D0D8A}" type="presParOf" srcId="{BCDB8660-9CD9-9F41-A8F0-44842AB509C4}" destId="{DD514D74-4F56-0A4E-A109-D2C5BDF0AD47}" srcOrd="0" destOrd="0" presId="urn:microsoft.com/office/officeart/2005/8/layout/orgChart1"/>
    <dgm:cxn modelId="{EB821686-C2EC-1245-8888-F51D73FFAAD7}" type="presParOf" srcId="{BCDB8660-9CD9-9F41-A8F0-44842AB509C4}" destId="{BADAA1AB-D193-D246-991F-A901F9235527}" srcOrd="1" destOrd="0" presId="urn:microsoft.com/office/officeart/2005/8/layout/orgChart1"/>
    <dgm:cxn modelId="{550D5FD5-3C3C-894A-89B6-F6A284114BC0}" type="presParOf" srcId="{474172E7-B65C-AA44-8748-D9368184DE87}" destId="{69E6683C-150E-4540-8898-8E5FBFD5CDAA}" srcOrd="1" destOrd="0" presId="urn:microsoft.com/office/officeart/2005/8/layout/orgChart1"/>
    <dgm:cxn modelId="{D9E12F2C-6A9B-234F-8174-B91EBE8F6839}" type="presParOf" srcId="{474172E7-B65C-AA44-8748-D9368184DE87}" destId="{E24419E7-E61C-2C4A-ABB2-1E47862D4534}" srcOrd="2" destOrd="0" presId="urn:microsoft.com/office/officeart/2005/8/layout/orgChart1"/>
    <dgm:cxn modelId="{A4FE004A-3A50-D143-9846-1B12710006DB}" type="presParOf" srcId="{620E56CF-C032-6548-B5CC-DB45945EDB2F}" destId="{CAD6A02E-9950-4743-AFA8-C87D734121FF}" srcOrd="2" destOrd="0" presId="urn:microsoft.com/office/officeart/2005/8/layout/orgChart1"/>
    <dgm:cxn modelId="{AC4D5E3A-F6A0-3E47-B21D-C8903D40F8CC}" type="presParOf" srcId="{E318D79F-3299-AC49-B068-A56C7F69A6BD}" destId="{03637BAA-E8C4-284F-A52B-7586EFD7E21D}" srcOrd="12" destOrd="0" presId="urn:microsoft.com/office/officeart/2005/8/layout/orgChart1"/>
    <dgm:cxn modelId="{27BA4272-ADDD-B74B-80C3-8BF0596C039B}" type="presParOf" srcId="{E318D79F-3299-AC49-B068-A56C7F69A6BD}" destId="{E80FCF1D-5783-334F-83A0-09F715EF2741}" srcOrd="13" destOrd="0" presId="urn:microsoft.com/office/officeart/2005/8/layout/orgChart1"/>
    <dgm:cxn modelId="{572D311F-A90D-0442-9FD8-37B43A813184}" type="presParOf" srcId="{E80FCF1D-5783-334F-83A0-09F715EF2741}" destId="{E910BE91-AA6A-BA4F-A891-B5DB633C156E}" srcOrd="0" destOrd="0" presId="urn:microsoft.com/office/officeart/2005/8/layout/orgChart1"/>
    <dgm:cxn modelId="{6684F629-8D95-8A47-9DBA-9F81D3DEE682}" type="presParOf" srcId="{E910BE91-AA6A-BA4F-A891-B5DB633C156E}" destId="{1A180321-06A1-D242-9A5B-2DEB14DF00AC}" srcOrd="0" destOrd="0" presId="urn:microsoft.com/office/officeart/2005/8/layout/orgChart1"/>
    <dgm:cxn modelId="{ED285D13-78DA-2B4E-94FA-F6BA243F9D7A}" type="presParOf" srcId="{E910BE91-AA6A-BA4F-A891-B5DB633C156E}" destId="{45793B68-0600-2D44-A44A-BE075123F73E}" srcOrd="1" destOrd="0" presId="urn:microsoft.com/office/officeart/2005/8/layout/orgChart1"/>
    <dgm:cxn modelId="{4B06063D-4D71-A342-B857-931F6B5A368A}" type="presParOf" srcId="{E80FCF1D-5783-334F-83A0-09F715EF2741}" destId="{78359579-89CD-C140-ACF1-39BE38CA1979}" srcOrd="1" destOrd="0" presId="urn:microsoft.com/office/officeart/2005/8/layout/orgChart1"/>
    <dgm:cxn modelId="{619C1D14-E76A-EB49-8600-60F90FB224D0}" type="presParOf" srcId="{78359579-89CD-C140-ACF1-39BE38CA1979}" destId="{DD27ED23-0E79-3344-AC80-3C096081D177}" srcOrd="0" destOrd="0" presId="urn:microsoft.com/office/officeart/2005/8/layout/orgChart1"/>
    <dgm:cxn modelId="{CBEBE346-E9CF-2740-986B-B80FB8BF5D55}" type="presParOf" srcId="{78359579-89CD-C140-ACF1-39BE38CA1979}" destId="{DAEECF91-F883-6E4D-85A3-0CADE46B6731}" srcOrd="1" destOrd="0" presId="urn:microsoft.com/office/officeart/2005/8/layout/orgChart1"/>
    <dgm:cxn modelId="{CA776A65-149A-8344-8F10-29E98CCC444D}" type="presParOf" srcId="{DAEECF91-F883-6E4D-85A3-0CADE46B6731}" destId="{46A218D3-073A-C94B-B512-0D430CD37B5C}" srcOrd="0" destOrd="0" presId="urn:microsoft.com/office/officeart/2005/8/layout/orgChart1"/>
    <dgm:cxn modelId="{C44F8F12-ABB4-5D4D-AC68-B91A4F680376}" type="presParOf" srcId="{46A218D3-073A-C94B-B512-0D430CD37B5C}" destId="{D2627B78-1283-A044-99EE-A3082559499E}" srcOrd="0" destOrd="0" presId="urn:microsoft.com/office/officeart/2005/8/layout/orgChart1"/>
    <dgm:cxn modelId="{E502CAA4-538C-C544-9670-D20E65CDBF61}" type="presParOf" srcId="{46A218D3-073A-C94B-B512-0D430CD37B5C}" destId="{9D6D0198-7D7E-A44E-9C42-59AE22244CAD}" srcOrd="1" destOrd="0" presId="urn:microsoft.com/office/officeart/2005/8/layout/orgChart1"/>
    <dgm:cxn modelId="{F261FEE8-B855-B244-A9FB-A4A95813A8FA}" type="presParOf" srcId="{DAEECF91-F883-6E4D-85A3-0CADE46B6731}" destId="{FCB33191-3DDA-A643-BFE0-DF8E348CA261}" srcOrd="1" destOrd="0" presId="urn:microsoft.com/office/officeart/2005/8/layout/orgChart1"/>
    <dgm:cxn modelId="{3BA0A671-D182-6C4F-A522-541F9D343761}" type="presParOf" srcId="{DAEECF91-F883-6E4D-85A3-0CADE46B6731}" destId="{568D1274-8B96-0249-890D-E51D498B2BED}" srcOrd="2" destOrd="0" presId="urn:microsoft.com/office/officeart/2005/8/layout/orgChart1"/>
    <dgm:cxn modelId="{0BB9D27C-5341-E94A-A131-A6408886A840}" type="presParOf" srcId="{78359579-89CD-C140-ACF1-39BE38CA1979}" destId="{705F90C5-A684-1749-B012-3ABE0FE26F8D}" srcOrd="2" destOrd="0" presId="urn:microsoft.com/office/officeart/2005/8/layout/orgChart1"/>
    <dgm:cxn modelId="{2F393F41-0391-C040-B01F-E8154FA20146}" type="presParOf" srcId="{78359579-89CD-C140-ACF1-39BE38CA1979}" destId="{09C8AF0D-C2BD-CD43-B830-476C8CAF05AF}" srcOrd="3" destOrd="0" presId="urn:microsoft.com/office/officeart/2005/8/layout/orgChart1"/>
    <dgm:cxn modelId="{806BA4DA-79D9-094C-89D0-959CB7E3D272}" type="presParOf" srcId="{09C8AF0D-C2BD-CD43-B830-476C8CAF05AF}" destId="{4EC4CDE5-6ECF-964E-9D52-6AD012F940ED}" srcOrd="0" destOrd="0" presId="urn:microsoft.com/office/officeart/2005/8/layout/orgChart1"/>
    <dgm:cxn modelId="{6ADAAB47-664F-2845-91B0-9B397600E902}" type="presParOf" srcId="{4EC4CDE5-6ECF-964E-9D52-6AD012F940ED}" destId="{0EB2EA33-C006-BC47-9C29-A03ABA28D119}" srcOrd="0" destOrd="0" presId="urn:microsoft.com/office/officeart/2005/8/layout/orgChart1"/>
    <dgm:cxn modelId="{FEC8F791-7BE8-3747-9FE8-3BC47AEC62B0}" type="presParOf" srcId="{4EC4CDE5-6ECF-964E-9D52-6AD012F940ED}" destId="{7D5CFDB4-8BBE-4943-8ECA-22D7C2333D1C}" srcOrd="1" destOrd="0" presId="urn:microsoft.com/office/officeart/2005/8/layout/orgChart1"/>
    <dgm:cxn modelId="{357733AF-D9E6-084B-95D0-A6E1AC6255A5}" type="presParOf" srcId="{09C8AF0D-C2BD-CD43-B830-476C8CAF05AF}" destId="{2116ACFB-1B4F-6842-8631-395F3C0A82E1}" srcOrd="1" destOrd="0" presId="urn:microsoft.com/office/officeart/2005/8/layout/orgChart1"/>
    <dgm:cxn modelId="{A24694C5-8E89-1C42-B3A4-0D1BB1E06859}" type="presParOf" srcId="{09C8AF0D-C2BD-CD43-B830-476C8CAF05AF}" destId="{6154097B-E2A9-104C-89AE-96D868B62FEC}" srcOrd="2" destOrd="0" presId="urn:microsoft.com/office/officeart/2005/8/layout/orgChart1"/>
    <dgm:cxn modelId="{3B6D2C29-C097-CD42-B458-202235329933}" type="presParOf" srcId="{E80FCF1D-5783-334F-83A0-09F715EF2741}" destId="{613928FD-726D-104D-85B1-DE3680AB7E9C}" srcOrd="2" destOrd="0" presId="urn:microsoft.com/office/officeart/2005/8/layout/orgChart1"/>
    <dgm:cxn modelId="{62713C95-541A-1C4A-B2D5-614FABCE8749}" type="presParOf" srcId="{E318D79F-3299-AC49-B068-A56C7F69A6BD}" destId="{17C42C87-81F8-F343-9F24-EB48C8D3F18A}" srcOrd="14" destOrd="0" presId="urn:microsoft.com/office/officeart/2005/8/layout/orgChart1"/>
    <dgm:cxn modelId="{AF07E0C3-5D55-CE4B-862D-9851A9485346}" type="presParOf" srcId="{E318D79F-3299-AC49-B068-A56C7F69A6BD}" destId="{F7DEFB68-96D9-F040-86F9-455F0D7EECFA}" srcOrd="15" destOrd="0" presId="urn:microsoft.com/office/officeart/2005/8/layout/orgChart1"/>
    <dgm:cxn modelId="{A5E69329-EA57-204F-B76B-889F6922FF51}" type="presParOf" srcId="{F7DEFB68-96D9-F040-86F9-455F0D7EECFA}" destId="{2CEF8996-BEC2-B442-BE08-35875519460B}" srcOrd="0" destOrd="0" presId="urn:microsoft.com/office/officeart/2005/8/layout/orgChart1"/>
    <dgm:cxn modelId="{8C5354CA-3851-AE47-81F7-C0D53592A8BC}" type="presParOf" srcId="{2CEF8996-BEC2-B442-BE08-35875519460B}" destId="{CC74AA3D-75DD-8D40-8BCC-087CD6958E5C}" srcOrd="0" destOrd="0" presId="urn:microsoft.com/office/officeart/2005/8/layout/orgChart1"/>
    <dgm:cxn modelId="{C831F99B-C4F8-7747-8792-269F956F5097}" type="presParOf" srcId="{2CEF8996-BEC2-B442-BE08-35875519460B}" destId="{96C19C45-145F-4747-A484-79B7C0FF3430}" srcOrd="1" destOrd="0" presId="urn:microsoft.com/office/officeart/2005/8/layout/orgChart1"/>
    <dgm:cxn modelId="{D51BDBDA-DC8D-2E44-B8F8-F3BBC1D26155}" type="presParOf" srcId="{F7DEFB68-96D9-F040-86F9-455F0D7EECFA}" destId="{5EF10C89-47EF-A94D-983A-1DB33BC263AB}" srcOrd="1" destOrd="0" presId="urn:microsoft.com/office/officeart/2005/8/layout/orgChart1"/>
    <dgm:cxn modelId="{BF214AA2-2337-5B4C-B51D-CB1CBD2334F0}" type="presParOf" srcId="{5EF10C89-47EF-A94D-983A-1DB33BC263AB}" destId="{EF2B9A57-559A-2644-BC99-F77D117CB217}" srcOrd="0" destOrd="0" presId="urn:microsoft.com/office/officeart/2005/8/layout/orgChart1"/>
    <dgm:cxn modelId="{F4108082-C4CA-F542-9884-6180E7A48008}" type="presParOf" srcId="{5EF10C89-47EF-A94D-983A-1DB33BC263AB}" destId="{15B5F348-2308-5B48-88DA-B1389358CCBB}" srcOrd="1" destOrd="0" presId="urn:microsoft.com/office/officeart/2005/8/layout/orgChart1"/>
    <dgm:cxn modelId="{918EB59E-154D-C04A-99F7-2A5B05E9CCC7}" type="presParOf" srcId="{15B5F348-2308-5B48-88DA-B1389358CCBB}" destId="{172D62F0-D354-2A4F-827D-F8B9F3493786}" srcOrd="0" destOrd="0" presId="urn:microsoft.com/office/officeart/2005/8/layout/orgChart1"/>
    <dgm:cxn modelId="{4AD44312-C39B-2144-8F2D-BCBB4A5738DE}" type="presParOf" srcId="{172D62F0-D354-2A4F-827D-F8B9F3493786}" destId="{2C5E4AFE-E241-9444-B278-BB639E92C162}" srcOrd="0" destOrd="0" presId="urn:microsoft.com/office/officeart/2005/8/layout/orgChart1"/>
    <dgm:cxn modelId="{CF7E184E-0D14-D94C-B710-66860EA35293}" type="presParOf" srcId="{172D62F0-D354-2A4F-827D-F8B9F3493786}" destId="{31330935-F653-F74B-A902-BCBAFD51C23B}" srcOrd="1" destOrd="0" presId="urn:microsoft.com/office/officeart/2005/8/layout/orgChart1"/>
    <dgm:cxn modelId="{18EC3824-9605-CB4D-9918-C0ED2B6F86F0}" type="presParOf" srcId="{15B5F348-2308-5B48-88DA-B1389358CCBB}" destId="{3B9DFA25-1852-9445-9534-74E0B2D3DC56}" srcOrd="1" destOrd="0" presId="urn:microsoft.com/office/officeart/2005/8/layout/orgChart1"/>
    <dgm:cxn modelId="{CF9A95F9-B274-B44C-9301-AD690088DBDF}" type="presParOf" srcId="{15B5F348-2308-5B48-88DA-B1389358CCBB}" destId="{88066EB1-A52A-3B4D-9D84-290D79809554}" srcOrd="2" destOrd="0" presId="urn:microsoft.com/office/officeart/2005/8/layout/orgChart1"/>
    <dgm:cxn modelId="{E834E197-E835-4A40-AE4C-61DB73055B9A}" type="presParOf" srcId="{5EF10C89-47EF-A94D-983A-1DB33BC263AB}" destId="{75A639B8-2C0E-DD4D-953C-6FF4A2B3A2D8}" srcOrd="2" destOrd="0" presId="urn:microsoft.com/office/officeart/2005/8/layout/orgChart1"/>
    <dgm:cxn modelId="{2ADD6D04-B7BF-FA4A-9B9D-C98C38FBE693}" type="presParOf" srcId="{5EF10C89-47EF-A94D-983A-1DB33BC263AB}" destId="{04F5D5AE-4AA0-4442-8C2F-F68F830550AC}" srcOrd="3" destOrd="0" presId="urn:microsoft.com/office/officeart/2005/8/layout/orgChart1"/>
    <dgm:cxn modelId="{0E1CF80E-E455-5D45-A489-6C52AF6C8A7D}" type="presParOf" srcId="{04F5D5AE-4AA0-4442-8C2F-F68F830550AC}" destId="{56992374-BBCE-3244-A562-9D58FAFCAB75}" srcOrd="0" destOrd="0" presId="urn:microsoft.com/office/officeart/2005/8/layout/orgChart1"/>
    <dgm:cxn modelId="{DE0EB16A-B749-2741-8295-EB8E3B6958D6}" type="presParOf" srcId="{56992374-BBCE-3244-A562-9D58FAFCAB75}" destId="{4D66AF3F-9D20-2F4C-8AD9-6304B0220C0E}" srcOrd="0" destOrd="0" presId="urn:microsoft.com/office/officeart/2005/8/layout/orgChart1"/>
    <dgm:cxn modelId="{D58ACCD7-5FC9-414A-935E-A11CAF8E69D4}" type="presParOf" srcId="{56992374-BBCE-3244-A562-9D58FAFCAB75}" destId="{D1D84A64-7A12-7D48-9679-C484409D812B}" srcOrd="1" destOrd="0" presId="urn:microsoft.com/office/officeart/2005/8/layout/orgChart1"/>
    <dgm:cxn modelId="{3BE89506-CA03-0543-A797-5A7233F2A767}" type="presParOf" srcId="{04F5D5AE-4AA0-4442-8C2F-F68F830550AC}" destId="{1AA35E93-D44B-5C4A-B325-638C570EB728}" srcOrd="1" destOrd="0" presId="urn:microsoft.com/office/officeart/2005/8/layout/orgChart1"/>
    <dgm:cxn modelId="{09FAF7FE-6697-184B-93F5-846DD31DE8A2}" type="presParOf" srcId="{04F5D5AE-4AA0-4442-8C2F-F68F830550AC}" destId="{151F0890-EC58-4646-9533-04F8F18C866F}" srcOrd="2" destOrd="0" presId="urn:microsoft.com/office/officeart/2005/8/layout/orgChart1"/>
    <dgm:cxn modelId="{CBC6F9D4-C1EC-784D-891B-4030AB1FE72E}" type="presParOf" srcId="{5EF10C89-47EF-A94D-983A-1DB33BC263AB}" destId="{30FEB573-964D-6146-9F54-27725A6478C6}" srcOrd="4" destOrd="0" presId="urn:microsoft.com/office/officeart/2005/8/layout/orgChart1"/>
    <dgm:cxn modelId="{DA6910AB-F95C-A646-949A-F4EF0F65863B}" type="presParOf" srcId="{5EF10C89-47EF-A94D-983A-1DB33BC263AB}" destId="{890A310F-E351-1449-90B3-39EFE943BA50}" srcOrd="5" destOrd="0" presId="urn:microsoft.com/office/officeart/2005/8/layout/orgChart1"/>
    <dgm:cxn modelId="{A539D803-0087-0141-A4AC-92315EC56349}" type="presParOf" srcId="{890A310F-E351-1449-90B3-39EFE943BA50}" destId="{073E38C4-9A3D-484A-A12E-76167692C12C}" srcOrd="0" destOrd="0" presId="urn:microsoft.com/office/officeart/2005/8/layout/orgChart1"/>
    <dgm:cxn modelId="{B68E52FC-B16C-C34A-91DA-EEB89CD262C8}" type="presParOf" srcId="{073E38C4-9A3D-484A-A12E-76167692C12C}" destId="{4E7216EB-C776-3349-B4FC-80E1A28303D8}" srcOrd="0" destOrd="0" presId="urn:microsoft.com/office/officeart/2005/8/layout/orgChart1"/>
    <dgm:cxn modelId="{DBD81841-551A-2448-8A10-C97A570CDF09}" type="presParOf" srcId="{073E38C4-9A3D-484A-A12E-76167692C12C}" destId="{EC545AD1-D6A2-4842-9CA7-F8C4320F8B2B}" srcOrd="1" destOrd="0" presId="urn:microsoft.com/office/officeart/2005/8/layout/orgChart1"/>
    <dgm:cxn modelId="{8C33CC84-C375-B44A-AA41-8FF1B48DD151}" type="presParOf" srcId="{890A310F-E351-1449-90B3-39EFE943BA50}" destId="{8517270F-7B28-B14D-87A0-695AACD77788}" srcOrd="1" destOrd="0" presId="urn:microsoft.com/office/officeart/2005/8/layout/orgChart1"/>
    <dgm:cxn modelId="{735863E3-AF19-DA4A-8044-2ED8712E8B5D}" type="presParOf" srcId="{890A310F-E351-1449-90B3-39EFE943BA50}" destId="{242478DD-7C2C-D341-86D8-1C6BC34B9921}" srcOrd="2" destOrd="0" presId="urn:microsoft.com/office/officeart/2005/8/layout/orgChart1"/>
    <dgm:cxn modelId="{5D273849-257B-2440-A821-50589970B92B}" type="presParOf" srcId="{5EF10C89-47EF-A94D-983A-1DB33BC263AB}" destId="{F86D49DA-9796-A94F-82DD-126A761AE159}" srcOrd="6" destOrd="0" presId="urn:microsoft.com/office/officeart/2005/8/layout/orgChart1"/>
    <dgm:cxn modelId="{849FFA76-22CA-0C4E-B420-BE5DA759F300}" type="presParOf" srcId="{5EF10C89-47EF-A94D-983A-1DB33BC263AB}" destId="{087A81A4-C55A-6B4C-AD29-B5BAC7D1DF5D}" srcOrd="7" destOrd="0" presId="urn:microsoft.com/office/officeart/2005/8/layout/orgChart1"/>
    <dgm:cxn modelId="{2F71EAE9-83FD-5142-A6AC-D8D0B6D738E3}" type="presParOf" srcId="{087A81A4-C55A-6B4C-AD29-B5BAC7D1DF5D}" destId="{A28C2166-0D42-2C40-84A2-5ACD3F7A46F8}" srcOrd="0" destOrd="0" presId="urn:microsoft.com/office/officeart/2005/8/layout/orgChart1"/>
    <dgm:cxn modelId="{F64B701F-64CE-A049-89E9-A9875CE35754}" type="presParOf" srcId="{A28C2166-0D42-2C40-84A2-5ACD3F7A46F8}" destId="{604FE19D-5C78-2B4D-87C9-CE90BFF23811}" srcOrd="0" destOrd="0" presId="urn:microsoft.com/office/officeart/2005/8/layout/orgChart1"/>
    <dgm:cxn modelId="{F5D2054F-00EF-8340-825D-0D511D86C13B}" type="presParOf" srcId="{A28C2166-0D42-2C40-84A2-5ACD3F7A46F8}" destId="{88ABACAF-6323-C345-BF13-F89B64543E29}" srcOrd="1" destOrd="0" presId="urn:microsoft.com/office/officeart/2005/8/layout/orgChart1"/>
    <dgm:cxn modelId="{75F72147-5C5A-2D48-A8C0-43003B337BDD}" type="presParOf" srcId="{087A81A4-C55A-6B4C-AD29-B5BAC7D1DF5D}" destId="{5D20F548-9F46-AF47-991F-1879F99BCEF8}" srcOrd="1" destOrd="0" presId="urn:microsoft.com/office/officeart/2005/8/layout/orgChart1"/>
    <dgm:cxn modelId="{05CDF5F0-37AB-8F40-A639-FF56C88BFA70}" type="presParOf" srcId="{087A81A4-C55A-6B4C-AD29-B5BAC7D1DF5D}" destId="{8CC587A5-EED4-B041-A1AF-53A39152D651}" srcOrd="2" destOrd="0" presId="urn:microsoft.com/office/officeart/2005/8/layout/orgChart1"/>
    <dgm:cxn modelId="{E402673D-6E63-394E-A04F-DB144B15089A}" type="presParOf" srcId="{5EF10C89-47EF-A94D-983A-1DB33BC263AB}" destId="{43A47960-56E6-3249-AB36-70CCD46A679A}" srcOrd="8" destOrd="0" presId="urn:microsoft.com/office/officeart/2005/8/layout/orgChart1"/>
    <dgm:cxn modelId="{39E3B2BB-B5B2-6C46-8B2B-89E470E14A6E}" type="presParOf" srcId="{5EF10C89-47EF-A94D-983A-1DB33BC263AB}" destId="{9D76E473-E551-394C-8F84-E9C95A6B65C1}" srcOrd="9" destOrd="0" presId="urn:microsoft.com/office/officeart/2005/8/layout/orgChart1"/>
    <dgm:cxn modelId="{D36C3A5C-9E55-6E41-BDE1-D066CAA23BDC}" type="presParOf" srcId="{9D76E473-E551-394C-8F84-E9C95A6B65C1}" destId="{DFF10776-F3FE-0F4D-A181-4EE7BCA63F7D}" srcOrd="0" destOrd="0" presId="urn:microsoft.com/office/officeart/2005/8/layout/orgChart1"/>
    <dgm:cxn modelId="{466D5EBF-95F3-974D-AC01-0B0E5A4E89B6}" type="presParOf" srcId="{DFF10776-F3FE-0F4D-A181-4EE7BCA63F7D}" destId="{BFCCC6AC-2F1C-D940-9F35-F3B036CD914E}" srcOrd="0" destOrd="0" presId="urn:microsoft.com/office/officeart/2005/8/layout/orgChart1"/>
    <dgm:cxn modelId="{1D1B813C-2254-A54C-8010-16C05419110A}" type="presParOf" srcId="{DFF10776-F3FE-0F4D-A181-4EE7BCA63F7D}" destId="{F756B4DD-8AC4-D34B-9917-D32F91855325}" srcOrd="1" destOrd="0" presId="urn:microsoft.com/office/officeart/2005/8/layout/orgChart1"/>
    <dgm:cxn modelId="{DAF2BAB5-CDAE-B945-AE1F-96A5FC6BE84C}" type="presParOf" srcId="{9D76E473-E551-394C-8F84-E9C95A6B65C1}" destId="{078539A6-2999-2947-875D-867E6CC40779}" srcOrd="1" destOrd="0" presId="urn:microsoft.com/office/officeart/2005/8/layout/orgChart1"/>
    <dgm:cxn modelId="{AAFB2EF0-D144-A048-9B92-2735740F2299}" type="presParOf" srcId="{9D76E473-E551-394C-8F84-E9C95A6B65C1}" destId="{4762F1A0-EF8F-AB49-A30D-8916063B89CB}" srcOrd="2" destOrd="0" presId="urn:microsoft.com/office/officeart/2005/8/layout/orgChart1"/>
    <dgm:cxn modelId="{C2636A3A-39ED-6E48-A0D7-74050B1F7C2C}" type="presParOf" srcId="{F7DEFB68-96D9-F040-86F9-455F0D7EECFA}" destId="{B17D8358-21B4-9B4C-9E20-155D3F0B5F04}" srcOrd="2" destOrd="0" presId="urn:microsoft.com/office/officeart/2005/8/layout/orgChart1"/>
    <dgm:cxn modelId="{FDFC946E-FEBC-2B43-86A9-FECA7A8581E2}" type="presParOf" srcId="{D95A3FD5-28CC-E443-A2DF-13A9DD8BE248}" destId="{EE8666E0-F336-1643-BC1A-5638B499CE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1930565F-5D28-4310-972C-4720DFE05EA5}" type="datetimeFigureOut">
              <a:rPr lang="en-US"/>
              <a:pPr/>
              <a:t>11/13/2012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E2B456C4-BB46-4404-881B-00A327B4D0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A19C5A6D-7821-4614-AD95-58D62A7C6C04}" type="datetimeFigureOut">
              <a:rPr lang="en-US"/>
              <a:pPr/>
              <a:t>11/13/2012</a:t>
            </a:fld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87675" y="685800"/>
            <a:ext cx="8826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F529F279-8894-4556-8A8C-126D844836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25438" y="0"/>
            <a:ext cx="8442326" cy="301752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472" y="0"/>
              <a:ext cx="9140434" cy="6858000"/>
              <a:chOff x="472" y="0"/>
              <a:chExt cx="9140434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472" y="0"/>
                <a:ext cx="2513900" cy="6858000"/>
                <a:chOff x="472" y="0"/>
                <a:chExt cx="25139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3769" y="0"/>
                  <a:ext cx="160060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472" y="0"/>
                  <a:ext cx="4575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329" y="0"/>
                  <a:ext cx="76201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568" y="0"/>
                <a:ext cx="2515768" cy="6858000"/>
                <a:chOff x="-342" y="0"/>
                <a:chExt cx="2515768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4822" y="0"/>
                  <a:ext cx="160060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342" y="0"/>
                  <a:ext cx="4575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7515" y="0"/>
                  <a:ext cx="7638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7006" y="0"/>
                <a:ext cx="2513900" cy="6858000"/>
                <a:chOff x="3094" y="0"/>
                <a:chExt cx="25139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6390" y="0"/>
                  <a:ext cx="160060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3094" y="0"/>
                  <a:ext cx="457582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83" y="0"/>
                  <a:ext cx="76201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10542" y="0"/>
                <a:ext cx="2820199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378" y="0"/>
                <a:ext cx="457583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5104" y="0"/>
                <a:ext cx="7620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603" y="5035261"/>
              <a:ext cx="9144170" cy="1175472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603" y="3467605"/>
              <a:ext cx="9144170" cy="890804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809" y="5640676"/>
              <a:ext cx="3005100" cy="1211551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603" y="5284571"/>
              <a:ext cx="9144170" cy="1478540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7099" y="5131955"/>
              <a:ext cx="6983262" cy="1720273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6233" y="2859304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20893" y="4126057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30232" y="1592551"/>
              <a:ext cx="1600603" cy="138798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7556" y="325438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63" y="5383429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1463"/>
              <a:ext cx="1260686" cy="1388341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4752" y="5402551"/>
              <a:ext cx="1600603" cy="138798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766" y="2849563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7427" y="4126057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558" y="5411932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30103" y="2859304"/>
              <a:ext cx="1600603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6104" y="1563688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303" y="4145179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640" y="5421313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640" y="2868685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052" y="4055702"/>
              <a:ext cx="1243876" cy="1388341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052" y="1511372"/>
              <a:ext cx="1242008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3876675" y="-95250"/>
            <a:ext cx="3127375" cy="2759710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3951288" y="-95250"/>
            <a:ext cx="2979737" cy="101774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3952875" y="26789063"/>
            <a:ext cx="2979738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3952875" y="26789063"/>
            <a:ext cx="2979738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362" y="11917294"/>
            <a:ext cx="2816351" cy="7489504"/>
          </a:xfrm>
        </p:spPr>
        <p:txBody>
          <a:bodyPr>
            <a:normAutofit/>
          </a:bodyPr>
          <a:lstStyle>
            <a:lvl1pPr>
              <a:defRPr sz="4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23361" y="19452757"/>
            <a:ext cx="2813333" cy="55467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424242"/>
                </a:solidFill>
              </a:defRPr>
            </a:lvl1pPr>
            <a:lvl2pPr marL="602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04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06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0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11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13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16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1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027488" y="6673850"/>
            <a:ext cx="1814512" cy="3305175"/>
          </a:xfrm>
        </p:spPr>
        <p:txBody>
          <a:bodyPr anchor="b"/>
          <a:lstStyle>
            <a:lvl1pPr algn="l">
              <a:defRPr sz="3200" smtClean="0"/>
            </a:lvl1pPr>
          </a:lstStyle>
          <a:p>
            <a:pPr>
              <a:defRPr/>
            </a:pPr>
            <a:fld id="{6566F2F5-B081-4D77-9D04-17F42326278F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08500" y="25168225"/>
            <a:ext cx="2406650" cy="1606550"/>
          </a:xfrm>
        </p:spPr>
        <p:txBody>
          <a:bodyPr>
            <a:normAutofit/>
          </a:bodyPr>
          <a:lstStyle>
            <a:lvl1pPr>
              <a:defRPr dirty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1288" y="25168225"/>
            <a:ext cx="547687" cy="1606550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C9CE81E-A769-495B-94DC-2D2A00896B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6969" y="10224071"/>
            <a:ext cx="5760720" cy="1543949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DD967-29B2-47C8-8FE9-AD7FF658B9F5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41C83-BC74-47FB-9738-3561A0558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532648"/>
            <a:ext cx="1261785" cy="2103351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02" y="4532648"/>
            <a:ext cx="4610148" cy="210335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EC3E3-96A8-4AF7-862E-A6F7535462AE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0B568-1DB5-4465-9482-5CCC5E5A3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969" y="10224071"/>
            <a:ext cx="5760720" cy="15439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B6A61-3574-4BDE-884D-B20E9F9C8F36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B9C8-CADE-4FF7-8D91-B0D57CEA4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50" y="12763649"/>
            <a:ext cx="5641848" cy="5993130"/>
          </a:xfrm>
        </p:spPr>
        <p:txBody>
          <a:bodyPr/>
          <a:lstStyle>
            <a:lvl1pPr algn="l">
              <a:defRPr sz="53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18775681"/>
            <a:ext cx="5641847" cy="668981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60231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04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069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4092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3011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6138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21620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81852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FF505-FBBC-4855-B47D-63D4AB424C37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2075D-4297-4031-B95C-46D291B0E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86053" y="10179100"/>
            <a:ext cx="2906879" cy="153692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948380" y="10179096"/>
            <a:ext cx="2906879" cy="153692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C837D-EE27-4A89-B4AE-72285977E36A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6BD85-7248-42C1-B7ED-91BA45C8C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0297" y="10190440"/>
            <a:ext cx="2598576" cy="281495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  <a:lvl2pPr marL="602315" indent="0">
              <a:buNone/>
              <a:defRPr sz="2600" b="1"/>
            </a:lvl2pPr>
            <a:lvl3pPr marL="1204631" indent="0">
              <a:buNone/>
              <a:defRPr sz="2400" b="1"/>
            </a:lvl3pPr>
            <a:lvl4pPr marL="1806946" indent="0">
              <a:buNone/>
              <a:defRPr sz="2100" b="1"/>
            </a:lvl4pPr>
            <a:lvl5pPr marL="2409261" indent="0">
              <a:buNone/>
              <a:defRPr sz="2100" b="1"/>
            </a:lvl5pPr>
            <a:lvl6pPr marL="3011576" indent="0">
              <a:buNone/>
              <a:defRPr sz="2100" b="1"/>
            </a:lvl6pPr>
            <a:lvl7pPr marL="3613892" indent="0">
              <a:buNone/>
              <a:defRPr sz="2100" b="1"/>
            </a:lvl7pPr>
            <a:lvl8pPr marL="4216207" indent="0">
              <a:buNone/>
              <a:defRPr sz="2100" b="1"/>
            </a:lvl8pPr>
            <a:lvl9pPr marL="4818522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462" y="13088657"/>
            <a:ext cx="2906879" cy="1247750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0063" y="10190444"/>
            <a:ext cx="2597360" cy="281495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>
                <a:solidFill>
                  <a:schemeClr val="accent1"/>
                </a:solidFill>
              </a:defRPr>
            </a:lvl1pPr>
            <a:lvl2pPr marL="602315" indent="0">
              <a:buNone/>
              <a:defRPr sz="2600" b="1"/>
            </a:lvl2pPr>
            <a:lvl3pPr marL="1204631" indent="0">
              <a:buNone/>
              <a:defRPr sz="2400" b="1"/>
            </a:lvl3pPr>
            <a:lvl4pPr marL="1806946" indent="0">
              <a:buNone/>
              <a:defRPr sz="2100" b="1"/>
            </a:lvl4pPr>
            <a:lvl5pPr marL="2409261" indent="0">
              <a:buNone/>
              <a:defRPr sz="2100" b="1"/>
            </a:lvl5pPr>
            <a:lvl6pPr marL="3011576" indent="0">
              <a:buNone/>
              <a:defRPr sz="2100" b="1"/>
            </a:lvl6pPr>
            <a:lvl7pPr marL="3613892" indent="0">
              <a:buNone/>
              <a:defRPr sz="2100" b="1"/>
            </a:lvl7pPr>
            <a:lvl8pPr marL="4216207" indent="0">
              <a:buNone/>
              <a:defRPr sz="2100" b="1"/>
            </a:lvl8pPr>
            <a:lvl9pPr marL="4818522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380" y="13088657"/>
            <a:ext cx="2906879" cy="1247750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7051C-8E6C-492C-B7BF-E92C0256A411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10CAC-6DDA-4D83-903F-8C4BCF460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E29D-9DA7-47B4-9C16-F782602E3F62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68453-5D47-423A-8844-E2C4D6962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689C9-5B1A-42AB-AB2D-1B3546066647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25F77-214D-480D-B8E2-BDE77C2D3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25438" y="0"/>
            <a:ext cx="8442326" cy="301752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472" y="0"/>
              <a:ext cx="9140434" cy="6858000"/>
              <a:chOff x="472" y="0"/>
              <a:chExt cx="9140434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472" y="0"/>
                <a:ext cx="2513900" cy="6858000"/>
                <a:chOff x="472" y="0"/>
                <a:chExt cx="25139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3769" y="0"/>
                  <a:ext cx="160060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472" y="0"/>
                  <a:ext cx="4575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329" y="0"/>
                  <a:ext cx="76201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568" y="0"/>
                <a:ext cx="2515768" cy="6858000"/>
                <a:chOff x="-342" y="0"/>
                <a:chExt cx="2515768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4822" y="0"/>
                  <a:ext cx="160060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342" y="0"/>
                  <a:ext cx="4575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7515" y="0"/>
                  <a:ext cx="7638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7006" y="0"/>
                <a:ext cx="2513900" cy="6858000"/>
                <a:chOff x="3094" y="0"/>
                <a:chExt cx="25139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6390" y="0"/>
                  <a:ext cx="160060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3094" y="0"/>
                  <a:ext cx="457582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83" y="0"/>
                  <a:ext cx="76201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10542" y="0"/>
                <a:ext cx="2820199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378" y="0"/>
                <a:ext cx="457583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5104" y="0"/>
                <a:ext cx="7620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603" y="5035261"/>
              <a:ext cx="9144170" cy="1175472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603" y="3467605"/>
              <a:ext cx="9144170" cy="890804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809" y="5640676"/>
              <a:ext cx="3005100" cy="1211551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603" y="5284571"/>
              <a:ext cx="9144170" cy="1478540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7099" y="5131955"/>
              <a:ext cx="6983262" cy="1720273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6233" y="2859304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20893" y="4126057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30232" y="1592551"/>
              <a:ext cx="1600603" cy="138798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7556" y="325438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63" y="5383429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1463"/>
              <a:ext cx="1260686" cy="1388341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4752" y="5402551"/>
              <a:ext cx="1600603" cy="138798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766" y="2849563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7427" y="4126057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558" y="5411932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30103" y="2859304"/>
              <a:ext cx="1600603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6104" y="1563688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303" y="4145179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640" y="5421313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640" y="2868685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052" y="4055702"/>
              <a:ext cx="1243876" cy="1388341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052" y="1511372"/>
              <a:ext cx="1242008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3876675" y="-95250"/>
            <a:ext cx="3127375" cy="2759710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3951288" y="-95250"/>
            <a:ext cx="2979737" cy="27463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769938" y="2647950"/>
            <a:ext cx="3027362" cy="248539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3952875" y="26789063"/>
            <a:ext cx="2979738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09" y="3768720"/>
            <a:ext cx="2626874" cy="2266323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600"/>
            </a:lvl3pPr>
            <a:lvl4pPr>
              <a:defRPr sz="2400"/>
            </a:lvl4pPr>
            <a:lvl5pPr>
              <a:defRPr sz="21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8860" y="11692711"/>
            <a:ext cx="2808886" cy="6437874"/>
          </a:xfrm>
        </p:spPr>
        <p:txBody>
          <a:bodyPr>
            <a:normAutofit/>
          </a:bodyPr>
          <a:lstStyle>
            <a:lvl1pPr algn="l">
              <a:defRPr sz="37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6103" y="18202776"/>
            <a:ext cx="2803966" cy="66787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rgbClr val="424242"/>
                </a:solidFill>
              </a:defRPr>
            </a:lvl1pPr>
            <a:lvl2pPr marL="602315" indent="0">
              <a:buNone/>
              <a:defRPr sz="1600"/>
            </a:lvl2pPr>
            <a:lvl3pPr marL="1204631" indent="0">
              <a:buNone/>
              <a:defRPr sz="1300"/>
            </a:lvl3pPr>
            <a:lvl4pPr marL="1806946" indent="0">
              <a:buNone/>
              <a:defRPr sz="1200"/>
            </a:lvl4pPr>
            <a:lvl5pPr marL="2409261" indent="0">
              <a:buNone/>
              <a:defRPr sz="1200"/>
            </a:lvl5pPr>
            <a:lvl6pPr marL="3011576" indent="0">
              <a:buNone/>
              <a:defRPr sz="1200"/>
            </a:lvl6pPr>
            <a:lvl7pPr marL="3613892" indent="0">
              <a:buNone/>
              <a:defRPr sz="1200"/>
            </a:lvl7pPr>
            <a:lvl8pPr marL="4216207" indent="0">
              <a:buNone/>
              <a:defRPr sz="1200"/>
            </a:lvl8pPr>
            <a:lvl9pPr marL="481852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7E719-83DE-4890-B552-41BB3EBE7FC1}" type="datetime4">
              <a:rPr lang="en-US"/>
              <a:pPr>
                <a:defRPr/>
              </a:pPr>
              <a:t>November 13, 2012</a:t>
            </a:fld>
            <a:endParaRPr lang="en-U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0FFEB-1D0C-4820-9AB7-94173E3F3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944938" y="25188863"/>
            <a:ext cx="2970212" cy="160655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25438" y="0"/>
            <a:ext cx="8442326" cy="301752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472" y="0"/>
              <a:ext cx="9140434" cy="6858000"/>
              <a:chOff x="472" y="0"/>
              <a:chExt cx="9140434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472" y="0"/>
                <a:ext cx="2513900" cy="6858000"/>
                <a:chOff x="472" y="0"/>
                <a:chExt cx="25139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3769" y="0"/>
                  <a:ext cx="160060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472" y="0"/>
                  <a:ext cx="4575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329" y="0"/>
                  <a:ext cx="76201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568" y="0"/>
                <a:ext cx="2515768" cy="6858000"/>
                <a:chOff x="-342" y="0"/>
                <a:chExt cx="2515768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4822" y="0"/>
                  <a:ext cx="160060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342" y="0"/>
                  <a:ext cx="4575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7515" y="0"/>
                  <a:ext cx="7638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7006" y="0"/>
                <a:ext cx="2513900" cy="6858000"/>
                <a:chOff x="3094" y="0"/>
                <a:chExt cx="25139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6390" y="0"/>
                  <a:ext cx="160060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3094" y="0"/>
                  <a:ext cx="457582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83" y="0"/>
                  <a:ext cx="76201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10542" y="0"/>
                <a:ext cx="2820199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378" y="0"/>
                <a:ext cx="457583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5104" y="0"/>
                <a:ext cx="7620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603" y="5035261"/>
              <a:ext cx="9144170" cy="1175472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603" y="3467605"/>
              <a:ext cx="9144170" cy="890804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809" y="5640676"/>
              <a:ext cx="3005100" cy="1211551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603" y="5284571"/>
              <a:ext cx="9144170" cy="1478540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7099" y="5131955"/>
              <a:ext cx="6983262" cy="1720273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6233" y="2859304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20893" y="4126057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30232" y="1592551"/>
              <a:ext cx="1600603" cy="138798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7556" y="325438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63" y="5383429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1463"/>
              <a:ext cx="1260686" cy="1388341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4752" y="5402551"/>
              <a:ext cx="1600603" cy="138798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766" y="2849563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7427" y="4126057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558" y="5411932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30103" y="2859304"/>
              <a:ext cx="1600603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6104" y="1563688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303" y="4145179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640" y="5421313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640" y="2868685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052" y="4055702"/>
              <a:ext cx="1243876" cy="1388341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052" y="1511372"/>
              <a:ext cx="1242008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3876675" y="-95250"/>
            <a:ext cx="3127375" cy="2759710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3951288" y="-95250"/>
            <a:ext cx="2979737" cy="27463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769938" y="2647950"/>
            <a:ext cx="3027362" cy="248539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3952875" y="26789063"/>
            <a:ext cx="2979738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4262" y="11707978"/>
            <a:ext cx="2805836" cy="6437376"/>
          </a:xfrm>
        </p:spPr>
        <p:txBody>
          <a:bodyPr>
            <a:normAutofit/>
          </a:bodyPr>
          <a:lstStyle>
            <a:lvl1pPr algn="l">
              <a:defRPr sz="37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54427" y="3052698"/>
            <a:ext cx="2855680" cy="240596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>
                <a:solidFill>
                  <a:schemeClr val="accent1"/>
                </a:solidFill>
              </a:defRPr>
            </a:lvl1pPr>
            <a:lvl2pPr marL="602315" indent="0">
              <a:buNone/>
              <a:defRPr sz="3700"/>
            </a:lvl2pPr>
            <a:lvl3pPr marL="1204631" indent="0">
              <a:buNone/>
              <a:defRPr sz="3200"/>
            </a:lvl3pPr>
            <a:lvl4pPr marL="1806946" indent="0">
              <a:buNone/>
              <a:defRPr sz="2600"/>
            </a:lvl4pPr>
            <a:lvl5pPr marL="2409261" indent="0">
              <a:buNone/>
              <a:defRPr sz="2600"/>
            </a:lvl5pPr>
            <a:lvl6pPr marL="3011576" indent="0">
              <a:buNone/>
              <a:defRPr sz="2600"/>
            </a:lvl6pPr>
            <a:lvl7pPr marL="3613892" indent="0">
              <a:buNone/>
              <a:defRPr sz="2600"/>
            </a:lvl7pPr>
            <a:lvl8pPr marL="4216207" indent="0">
              <a:buNone/>
              <a:defRPr sz="2600"/>
            </a:lvl8pPr>
            <a:lvl9pPr marL="4818522" indent="0">
              <a:buNone/>
              <a:defRPr sz="26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4436" y="18185591"/>
            <a:ext cx="2805487" cy="66860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rgbClr val="424242"/>
                </a:solidFill>
              </a:defRPr>
            </a:lvl1pPr>
            <a:lvl2pPr marL="602315" indent="0">
              <a:buNone/>
              <a:defRPr sz="1600"/>
            </a:lvl2pPr>
            <a:lvl3pPr marL="1204631" indent="0">
              <a:buNone/>
              <a:defRPr sz="1300"/>
            </a:lvl3pPr>
            <a:lvl4pPr marL="1806946" indent="0">
              <a:buNone/>
              <a:defRPr sz="1200"/>
            </a:lvl4pPr>
            <a:lvl5pPr marL="2409261" indent="0">
              <a:buNone/>
              <a:defRPr sz="1200"/>
            </a:lvl5pPr>
            <a:lvl6pPr marL="3011576" indent="0">
              <a:buNone/>
              <a:defRPr sz="1200"/>
            </a:lvl6pPr>
            <a:lvl7pPr marL="3613892" indent="0">
              <a:buNone/>
              <a:defRPr sz="1200"/>
            </a:lvl7pPr>
            <a:lvl8pPr marL="4216207" indent="0">
              <a:buNone/>
              <a:defRPr sz="1200"/>
            </a:lvl8pPr>
            <a:lvl9pPr marL="481852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7B21-0444-4750-88DA-5BA4A09F95E1}" type="datetime4">
              <a:rPr lang="en-US"/>
              <a:pPr>
                <a:defRPr/>
              </a:pPr>
              <a:t>November 13, 2012</a:t>
            </a:fld>
            <a:endParaRPr 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44938" y="25188863"/>
            <a:ext cx="2970212" cy="1606550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18305-D005-45DD-8BEE-92DE51258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258763" y="0"/>
            <a:ext cx="8442326" cy="30175200"/>
            <a:chOff x="-382404" y="0"/>
            <a:chExt cx="9932332" cy="6858000"/>
          </a:xfrm>
        </p:grpSpPr>
        <p:grpSp>
          <p:nvGrpSpPr>
            <p:cNvPr id="1034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7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3769" y="0"/>
                  <a:ext cx="160060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472" y="0"/>
                  <a:ext cx="4575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329" y="0"/>
                  <a:ext cx="76201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8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822" y="0"/>
                  <a:ext cx="160060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342" y="0"/>
                  <a:ext cx="4575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7515" y="0"/>
                  <a:ext cx="763883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6390" y="0"/>
                  <a:ext cx="160060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3094" y="0"/>
                  <a:ext cx="457582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83" y="0"/>
                  <a:ext cx="76201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542" y="0"/>
                <a:ext cx="2820199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378" y="0"/>
                <a:ext cx="457583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5104" y="0"/>
                <a:ext cx="7620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602" y="5035261"/>
              <a:ext cx="9144169" cy="1175472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602" y="3467605"/>
              <a:ext cx="9144169" cy="890804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808" y="5640676"/>
              <a:ext cx="3005099" cy="1211551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602" y="5284571"/>
              <a:ext cx="9144169" cy="1478540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099" y="5131955"/>
              <a:ext cx="6983262" cy="1720273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233" y="2859304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893" y="4126057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30232" y="1592551"/>
              <a:ext cx="1600603" cy="138798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556" y="325438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63" y="5383429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463"/>
              <a:ext cx="1260686" cy="1388341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752" y="5402551"/>
              <a:ext cx="1600603" cy="1387980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766" y="2849563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7427" y="4126057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558" y="5411932"/>
              <a:ext cx="1602471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30103" y="2859304"/>
              <a:ext cx="1600603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6104" y="1563688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303" y="4145179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640" y="5421313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640" y="2868685"/>
              <a:ext cx="1600604" cy="1388341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052" y="4055702"/>
              <a:ext cx="1243876" cy="1388341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052" y="1511372"/>
              <a:ext cx="1242008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0" name="Rectangle 69"/>
          <p:cNvSpPr/>
          <p:nvPr userDrawn="1"/>
        </p:nvSpPr>
        <p:spPr>
          <a:xfrm>
            <a:off x="3876675" y="-19050"/>
            <a:ext cx="3767138" cy="71755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951288" y="-19050"/>
            <a:ext cx="3589337" cy="6397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0463" tIns="60232" rIns="120463" bIns="60232"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887413" y="1879600"/>
            <a:ext cx="5970587" cy="1130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120463" tIns="60232" rIns="120463" bIns="60232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65738" y="85725"/>
            <a:ext cx="2184400" cy="374650"/>
          </a:xfrm>
          <a:prstGeom prst="rect">
            <a:avLst/>
          </a:prstGeom>
        </p:spPr>
        <p:txBody>
          <a:bodyPr vert="horz" lIns="120463" tIns="60232" rIns="120463" bIns="60232" rtlCol="0" anchor="ctr"/>
          <a:lstStyle>
            <a:lvl1pPr algn="r" defTabSz="1204631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1C53A3-F650-4A2B-8546-17305E476000}" type="datetime4">
              <a:rPr lang="en-US"/>
              <a:pPr>
                <a:defRPr/>
              </a:pPr>
              <a:t>November 13,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4938" y="25749250"/>
            <a:ext cx="2976562" cy="1606550"/>
          </a:xfrm>
          <a:prstGeom prst="rect">
            <a:avLst/>
          </a:prstGeom>
        </p:spPr>
        <p:txBody>
          <a:bodyPr vert="horz" lIns="120463" tIns="60232" rIns="120463" bIns="60232" rtlCol="0" anchor="ctr"/>
          <a:lstStyle>
            <a:lvl1pPr algn="r" defTabSz="1204631" fontAlgn="auto">
              <a:spcBef>
                <a:spcPts val="0"/>
              </a:spcBef>
              <a:spcAft>
                <a:spcPts val="0"/>
              </a:spcAft>
              <a:defRPr sz="1600" dirty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32263" y="76200"/>
            <a:ext cx="1133475" cy="384175"/>
          </a:xfrm>
          <a:prstGeom prst="rect">
            <a:avLst/>
          </a:prstGeom>
        </p:spPr>
        <p:txBody>
          <a:bodyPr vert="horz" lIns="120463" tIns="60232" rIns="120463" bIns="60232" rtlCol="0" anchor="ctr"/>
          <a:lstStyle>
            <a:lvl1pPr algn="l" defTabSz="1204631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38AD13-BBD6-45AE-9AA8-048E8B276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813800" y="1168400"/>
            <a:ext cx="1841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2" r:id="rId3"/>
    <p:sldLayoutId id="2147483801" r:id="rId4"/>
    <p:sldLayoutId id="2147483800" r:id="rId5"/>
    <p:sldLayoutId id="2147483799" r:id="rId6"/>
    <p:sldLayoutId id="2147483798" r:id="rId7"/>
    <p:sldLayoutId id="2147483805" r:id="rId8"/>
    <p:sldLayoutId id="2147483806" r:id="rId9"/>
    <p:sldLayoutId id="2147483797" r:id="rId10"/>
    <p:sldLayoutId id="2147483796" r:id="rId11"/>
  </p:sldLayoutIdLst>
  <p:hf sldNum="0" hdr="0" ftr="0" dt="0"/>
  <p:txStyles>
    <p:titleStyle>
      <a:lvl1pPr algn="l" defTabSz="1203325" rtl="0" fontAlgn="base">
        <a:spcBef>
          <a:spcPct val="0"/>
        </a:spcBef>
        <a:spcAft>
          <a:spcPct val="0"/>
        </a:spcAft>
        <a:defRPr sz="53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1203325" rtl="0" fontAlgn="base">
        <a:spcBef>
          <a:spcPct val="0"/>
        </a:spcBef>
        <a:spcAft>
          <a:spcPct val="0"/>
        </a:spcAft>
        <a:defRPr sz="5300">
          <a:solidFill>
            <a:schemeClr val="accent1"/>
          </a:solidFill>
          <a:latin typeface="Century Gothic" pitchFamily="34" charset="0"/>
        </a:defRPr>
      </a:lvl2pPr>
      <a:lvl3pPr algn="l" defTabSz="1203325" rtl="0" fontAlgn="base">
        <a:spcBef>
          <a:spcPct val="0"/>
        </a:spcBef>
        <a:spcAft>
          <a:spcPct val="0"/>
        </a:spcAft>
        <a:defRPr sz="5300">
          <a:solidFill>
            <a:schemeClr val="accent1"/>
          </a:solidFill>
          <a:latin typeface="Century Gothic" pitchFamily="34" charset="0"/>
        </a:defRPr>
      </a:lvl3pPr>
      <a:lvl4pPr algn="l" defTabSz="1203325" rtl="0" fontAlgn="base">
        <a:spcBef>
          <a:spcPct val="0"/>
        </a:spcBef>
        <a:spcAft>
          <a:spcPct val="0"/>
        </a:spcAft>
        <a:defRPr sz="5300">
          <a:solidFill>
            <a:schemeClr val="accent1"/>
          </a:solidFill>
          <a:latin typeface="Century Gothic" pitchFamily="34" charset="0"/>
        </a:defRPr>
      </a:lvl4pPr>
      <a:lvl5pPr algn="l" defTabSz="1203325" rtl="0" fontAlgn="base">
        <a:spcBef>
          <a:spcPct val="0"/>
        </a:spcBef>
        <a:spcAft>
          <a:spcPct val="0"/>
        </a:spcAft>
        <a:defRPr sz="53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0850" indent="-360363" algn="l" defTabSz="1203325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842963" indent="-360363" algn="l" defTabSz="1203325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900" kern="1200">
          <a:solidFill>
            <a:schemeClr val="tx2"/>
          </a:solidFill>
          <a:latin typeface="+mn-lt"/>
          <a:ea typeface="+mn-ea"/>
          <a:cs typeface="+mn-cs"/>
        </a:defRPr>
      </a:lvl2pPr>
      <a:lvl3pPr marL="1203325" indent="-300038" algn="l" defTabSz="1203325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600" kern="1200">
          <a:solidFill>
            <a:schemeClr val="tx2"/>
          </a:solidFill>
          <a:latin typeface="+mn-lt"/>
          <a:ea typeface="+mn-ea"/>
          <a:cs typeface="+mn-cs"/>
        </a:defRPr>
      </a:lvl3pPr>
      <a:lvl4pPr marL="1481138" indent="-300038" algn="l" defTabSz="1203325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46250" indent="-300038" algn="l" defTabSz="1203325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100" kern="1200">
          <a:solidFill>
            <a:schemeClr val="tx2"/>
          </a:solidFill>
          <a:latin typeface="+mn-lt"/>
          <a:ea typeface="+mn-ea"/>
          <a:cs typeface="+mn-cs"/>
        </a:defRPr>
      </a:lvl5pPr>
      <a:lvl6pPr marL="1999687" indent="-301158" algn="l" defTabSz="1204631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264705" indent="-301158" algn="l" defTabSz="1204631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7pPr>
      <a:lvl8pPr marL="2529724" indent="-301158" algn="l" defTabSz="1204631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8pPr>
      <a:lvl9pPr marL="2794743" indent="-301158" algn="l" defTabSz="1204631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2315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4631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06946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09261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1576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13892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16207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18522" algn="l" defTabSz="120463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hyperlink" Target="http://www.w3.org/2011/10/integration-workshop/" TargetMode="External"/><Relationship Id="rId7" Type="http://schemas.openxmlformats.org/officeDocument/2006/relationships/diagramData" Target="../diagrams/data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microsoft.com/office/2007/relationships/diagramDrawing" Target="../diagrams/drawing1.xml"/><Relationship Id="rId5" Type="http://schemas.openxmlformats.org/officeDocument/2006/relationships/image" Target="../media/image3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pn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763" y="947738"/>
            <a:ext cx="6905626" cy="1547812"/>
          </a:xfrm>
          <a:prstGeom prst="homePlate">
            <a:avLst/>
          </a:prstGeom>
          <a:solidFill>
            <a:srgbClr val="9E31E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defTabSz="1204631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Wanted: Standards for </a:t>
            </a:r>
            <a:r>
              <a:rPr lang="en-US" b="1" dirty="0" smtClean="0">
                <a:solidFill>
                  <a:schemeClr val="bg1"/>
                </a:solidFill>
              </a:rPr>
              <a:t>Social Business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1800" y="20508913"/>
            <a:ext cx="6959600" cy="33988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What are the growing issues?</a:t>
            </a:r>
          </a:p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  <a:p>
            <a:pPr marL="888065" lvl="1" indent="-28575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/>
              <a:t>Complexity of Integrating Multi</a:t>
            </a:r>
            <a:r>
              <a:rPr lang="en-US" sz="1400" dirty="0"/>
              <a:t>-platform </a:t>
            </a:r>
            <a:r>
              <a:rPr lang="en-US" sz="1400" dirty="0"/>
              <a:t>Social tools </a:t>
            </a:r>
            <a:endParaRPr lang="en-US" sz="1400" dirty="0"/>
          </a:p>
          <a:p>
            <a:pPr marL="888065" lvl="1" indent="-28575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/>
              <a:t>Limiting Point services, and a services architecture-based approach to social</a:t>
            </a:r>
          </a:p>
          <a:p>
            <a:pPr marL="888065" lvl="1" indent="-28575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/>
              <a:t>Users need multi-dimensional Real-time information &amp; analytics</a:t>
            </a:r>
          </a:p>
          <a:p>
            <a:pPr marL="888065" lvl="1" indent="-28575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/>
              <a:t>Cross </a:t>
            </a:r>
            <a:r>
              <a:rPr lang="en-US" sz="1400" dirty="0"/>
              <a:t>connectivity to external data</a:t>
            </a:r>
          </a:p>
          <a:p>
            <a:pPr marL="888065" lvl="1" indent="-28575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/>
              <a:t>Reduce duplication of social data</a:t>
            </a:r>
          </a:p>
          <a:p>
            <a:pPr marL="888065" lvl="1" indent="-28575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/>
              <a:t>Reduce redundant cross scanning, web bots, data collectors</a:t>
            </a:r>
          </a:p>
          <a:p>
            <a:pPr marL="888065" lvl="1" indent="-28575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/>
              <a:t>Prevent the new social silos</a:t>
            </a:r>
          </a:p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31800" y="23971250"/>
            <a:ext cx="6959600" cy="5257800"/>
          </a:xfrm>
          <a:prstGeom prst="rect">
            <a:avLst/>
          </a:prstGeom>
          <a:solidFill>
            <a:schemeClr val="lt1">
              <a:alpha val="84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479800" y="26253589"/>
          <a:ext cx="3911600" cy="29754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21540000" algn="tl" rotWithShape="0">
                    <a:srgbClr val="000000">
                      <a:alpha val="43137"/>
                    </a:srgbClr>
                  </a:outerShdw>
                </a:effectLst>
                <a:tableStyleId>{10A1B5D5-9B99-4C35-A422-299274C87663}</a:tableStyleId>
              </a:tblPr>
              <a:tblGrid>
                <a:gridCol w="1955800"/>
                <a:gridCol w="1955800"/>
              </a:tblGrid>
              <a:tr h="342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When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What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marT="47625" marB="47625"/>
                </a:tc>
              </a:tr>
              <a:tr h="3382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Xx November 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Call for Participation Open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</a:tr>
              <a:tr h="3382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11 January 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FF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  <a:hlinkClick r:id="rId3"/>
                        </a:rPr>
                        <a:t>Position papers</a:t>
                      </a:r>
                      <a:r>
                        <a:rPr lang="en-US" sz="11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Due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</a:tr>
              <a:tr h="3382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25 January 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Acceptance notifications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</a:tr>
              <a:tr h="3382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31 January 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Agenda released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</a:tr>
              <a:tr h="3382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13 February 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Deadline for Registration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</a:tr>
              <a:tr h="3382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27 - 28 February 2013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Workshop Event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4320" marR="274320" marT="47625" marB="47625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26254075"/>
            <a:ext cx="3314700" cy="3127375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Ctr="1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Who is Participating?</a:t>
            </a:r>
          </a:p>
        </p:txBody>
      </p:sp>
      <p:pic>
        <p:nvPicPr>
          <p:cNvPr id="13318" name="Picture 1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3" y="27736800"/>
            <a:ext cx="10160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08113" y="27533600"/>
            <a:ext cx="852487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87413" y="26703338"/>
            <a:ext cx="1373187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684213" y="24191913"/>
            <a:ext cx="6489700" cy="17827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latin typeface="+mn-lt"/>
                <a:cs typeface="+mn-cs"/>
              </a:rPr>
              <a:t>Bring Your Expertise To</a:t>
            </a:r>
            <a:r>
              <a:rPr lang="en-US" sz="1800" b="1" dirty="0">
                <a:latin typeface="+mn-lt"/>
                <a:cs typeface="+mn-cs"/>
              </a:rPr>
              <a:t>: </a:t>
            </a:r>
          </a:p>
          <a:p>
            <a:pPr marL="342900" indent="-34290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>
                <a:latin typeface="+mn-lt"/>
                <a:cs typeface="+mn-cs"/>
              </a:rPr>
              <a:t>Discuss the issues enterprises are facing in adopting social business</a:t>
            </a:r>
          </a:p>
          <a:p>
            <a:pPr marL="342900" indent="-34290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>
                <a:latin typeface="+mn-lt"/>
                <a:cs typeface="+mn-cs"/>
              </a:rPr>
              <a:t>Identify Social Business Use cases, Architecture Components or issues</a:t>
            </a:r>
          </a:p>
          <a:p>
            <a:pPr marL="342900" indent="-34290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>
                <a:latin typeface="+mn-lt"/>
                <a:cs typeface="+mn-cs"/>
              </a:rPr>
              <a:t>Examine existing and related Standards</a:t>
            </a:r>
          </a:p>
          <a:p>
            <a:pPr marL="342900" indent="-342900" defTabSz="120463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1400" dirty="0">
                <a:latin typeface="+mn-lt"/>
                <a:cs typeface="+mn-cs"/>
              </a:rPr>
              <a:t>Build new Recommendations &amp; Requirements </a:t>
            </a:r>
            <a:r>
              <a:rPr lang="en-US" sz="1400" dirty="0">
                <a:latin typeface="+mn-lt"/>
                <a:cs typeface="+mn-cs"/>
              </a:rPr>
              <a:t>to </a:t>
            </a:r>
            <a:r>
              <a:rPr lang="en-US" sz="1400" dirty="0">
                <a:latin typeface="+mn-lt"/>
                <a:cs typeface="+mn-cs"/>
              </a:rPr>
              <a:t>W3C or elsewhere</a:t>
            </a:r>
          </a:p>
        </p:txBody>
      </p:sp>
      <p:graphicFrame>
        <p:nvGraphicFramePr>
          <p:cNvPr id="15" name="Diagram 14"/>
          <p:cNvGraphicFramePr/>
          <p:nvPr/>
        </p:nvGraphicFramePr>
        <p:xfrm>
          <a:off x="431800" y="11531600"/>
          <a:ext cx="7012590" cy="4322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Snip Single Corner Rectangle 15"/>
          <p:cNvSpPr/>
          <p:nvPr/>
        </p:nvSpPr>
        <p:spPr>
          <a:xfrm>
            <a:off x="5895975" y="20508913"/>
            <a:ext cx="1841500" cy="800100"/>
          </a:xfrm>
          <a:prstGeom prst="snip1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Add Graphics</a:t>
            </a:r>
            <a:endParaRPr lang="en-US" dirty="0"/>
          </a:p>
        </p:txBody>
      </p:sp>
      <p:sp>
        <p:nvSpPr>
          <p:cNvPr id="17" name="Snip Single Corner Rectangle 16"/>
          <p:cNvSpPr/>
          <p:nvPr/>
        </p:nvSpPr>
        <p:spPr>
          <a:xfrm>
            <a:off x="5168896" y="23971228"/>
            <a:ext cx="1841502" cy="80010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Clean up, add logos</a:t>
            </a:r>
            <a:endParaRPr lang="en-US" dirty="0"/>
          </a:p>
        </p:txBody>
      </p:sp>
      <p:grpSp>
        <p:nvGrpSpPr>
          <p:cNvPr id="13327" name="Group 251"/>
          <p:cNvGrpSpPr>
            <a:grpSpLocks/>
          </p:cNvGrpSpPr>
          <p:nvPr/>
        </p:nvGrpSpPr>
        <p:grpSpPr bwMode="auto">
          <a:xfrm>
            <a:off x="309563" y="18486438"/>
            <a:ext cx="7042150" cy="2976562"/>
            <a:chOff x="309583" y="16315725"/>
            <a:chExt cx="7042737" cy="2977450"/>
          </a:xfrm>
        </p:grpSpPr>
        <p:sp>
          <p:nvSpPr>
            <p:cNvPr id="19" name="Cloud Callout 18"/>
            <p:cNvSpPr/>
            <p:nvPr/>
          </p:nvSpPr>
          <p:spPr>
            <a:xfrm>
              <a:off x="684013" y="16315725"/>
              <a:ext cx="6668307" cy="1608290"/>
            </a:xfrm>
            <a:prstGeom prst="cloudCallout">
              <a:avLst>
                <a:gd name="adj1" fmla="val -41567"/>
                <a:gd name="adj2" fmla="val 69328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46" name="TextBox 19"/>
            <p:cNvSpPr txBox="1">
              <a:spLocks noChangeArrowheads="1"/>
            </p:cNvSpPr>
            <p:nvPr/>
          </p:nvSpPr>
          <p:spPr bwMode="auto">
            <a:xfrm>
              <a:off x="1941889" y="16598139"/>
              <a:ext cx="850064" cy="475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Activity Streams</a:t>
              </a:r>
            </a:p>
          </p:txBody>
        </p:sp>
        <p:sp>
          <p:nvSpPr>
            <p:cNvPr id="13447" name="TextBox 20"/>
            <p:cNvSpPr txBox="1">
              <a:spLocks noChangeArrowheads="1"/>
            </p:cNvSpPr>
            <p:nvPr/>
          </p:nvSpPr>
          <p:spPr bwMode="auto">
            <a:xfrm>
              <a:off x="4097916" y="16889037"/>
              <a:ext cx="84943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Expertise</a:t>
              </a:r>
              <a:b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</a:br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Location</a:t>
              </a:r>
            </a:p>
          </p:txBody>
        </p:sp>
        <p:sp>
          <p:nvSpPr>
            <p:cNvPr id="13448" name="TextBox 21"/>
            <p:cNvSpPr txBox="1">
              <a:spLocks noChangeArrowheads="1"/>
            </p:cNvSpPr>
            <p:nvPr/>
          </p:nvSpPr>
          <p:spPr bwMode="auto">
            <a:xfrm>
              <a:off x="2816845" y="16889037"/>
              <a:ext cx="80322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Social</a:t>
              </a:r>
              <a:b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</a:br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Network</a:t>
              </a:r>
            </a:p>
          </p:txBody>
        </p:sp>
        <p:sp>
          <p:nvSpPr>
            <p:cNvPr id="13449" name="TextBox 22"/>
            <p:cNvSpPr txBox="1">
              <a:spLocks noChangeArrowheads="1"/>
            </p:cNvSpPr>
            <p:nvPr/>
          </p:nvSpPr>
          <p:spPr bwMode="auto">
            <a:xfrm>
              <a:off x="4659130" y="16388026"/>
              <a:ext cx="7786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Social</a:t>
              </a:r>
              <a:b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</a:br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Content</a:t>
              </a:r>
            </a:p>
          </p:txBody>
        </p:sp>
        <p:sp>
          <p:nvSpPr>
            <p:cNvPr id="13450" name="TextBox 23"/>
            <p:cNvSpPr txBox="1">
              <a:spLocks noChangeArrowheads="1"/>
            </p:cNvSpPr>
            <p:nvPr/>
          </p:nvSpPr>
          <p:spPr bwMode="auto">
            <a:xfrm>
              <a:off x="5437784" y="16842871"/>
              <a:ext cx="86784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Analytics</a:t>
              </a:r>
            </a:p>
          </p:txBody>
        </p:sp>
        <p:sp>
          <p:nvSpPr>
            <p:cNvPr id="13451" name="TextBox 24"/>
            <p:cNvSpPr txBox="1">
              <a:spLocks noChangeArrowheads="1"/>
            </p:cNvSpPr>
            <p:nvPr/>
          </p:nvSpPr>
          <p:spPr bwMode="auto">
            <a:xfrm>
              <a:off x="1484071" y="17119870"/>
              <a:ext cx="91563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Identity &amp;</a:t>
              </a:r>
            </a:p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Profile</a:t>
              </a:r>
            </a:p>
          </p:txBody>
        </p:sp>
        <p:sp>
          <p:nvSpPr>
            <p:cNvPr id="13452" name="TextBox 25"/>
            <p:cNvSpPr txBox="1">
              <a:spLocks noChangeArrowheads="1"/>
            </p:cNvSpPr>
            <p:nvPr/>
          </p:nvSpPr>
          <p:spPr bwMode="auto">
            <a:xfrm>
              <a:off x="3534638" y="16572692"/>
              <a:ext cx="98799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Reputation</a:t>
              </a:r>
            </a:p>
          </p:txBody>
        </p:sp>
        <p:sp>
          <p:nvSpPr>
            <p:cNvPr id="13453" name="TextBox 26"/>
            <p:cNvSpPr txBox="1">
              <a:spLocks noChangeArrowheads="1"/>
            </p:cNvSpPr>
            <p:nvPr/>
          </p:nvSpPr>
          <p:spPr bwMode="auto">
            <a:xfrm>
              <a:off x="2880345" y="17443035"/>
              <a:ext cx="189269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Groups &amp; Communities</a:t>
              </a:r>
            </a:p>
          </p:txBody>
        </p:sp>
        <p:sp>
          <p:nvSpPr>
            <p:cNvPr id="13454" name="TextBox 27"/>
            <p:cNvSpPr txBox="1">
              <a:spLocks noChangeArrowheads="1"/>
            </p:cNvSpPr>
            <p:nvPr/>
          </p:nvSpPr>
          <p:spPr bwMode="auto">
            <a:xfrm>
              <a:off x="5048457" y="17119870"/>
              <a:ext cx="7755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Apps &amp;</a:t>
              </a:r>
              <a:b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</a:br>
              <a:r>
                <a:rPr lang="en-US" sz="1200" b="1">
                  <a:solidFill>
                    <a:srgbClr val="FFFFFF"/>
                  </a:solidFill>
                  <a:latin typeface="Century Gothic" pitchFamily="34" charset="0"/>
                </a:rPr>
                <a:t>Widgets</a:t>
              </a:r>
            </a:p>
          </p:txBody>
        </p:sp>
        <p:grpSp>
          <p:nvGrpSpPr>
            <p:cNvPr id="13455" name="Group 34"/>
            <p:cNvGrpSpPr>
              <a:grpSpLocks/>
            </p:cNvGrpSpPr>
            <p:nvPr/>
          </p:nvGrpSpPr>
          <p:grpSpPr bwMode="auto">
            <a:xfrm>
              <a:off x="309583" y="18005565"/>
              <a:ext cx="1034583" cy="1287610"/>
              <a:chOff x="-1554129" y="14747907"/>
              <a:chExt cx="1034583" cy="1287610"/>
            </a:xfrm>
          </p:grpSpPr>
          <p:pic>
            <p:nvPicPr>
              <p:cNvPr id="32" name="Picture 31" descr="Untitled.png"/>
              <p:cNvPicPr>
                <a:picLocks noChangeAspect="1"/>
              </p:cNvPicPr>
              <p:nvPr/>
            </p:nvPicPr>
            <p:blipFill>
              <a:blip r:embed="rId12"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BEBA8EAE-BF5A-486C-A8C5-ECC9F3942E4B}"/>
                  <a:ext uri="{28A0092B-C50C-407E-A947-70E740481C1C}"/>
                </a:extLst>
              </a:blip>
              <a:stretch>
                <a:fillRect/>
              </a:stretch>
            </p:blipFill>
            <p:spPr>
              <a:xfrm>
                <a:off x="-1310868" y="14747907"/>
                <a:ext cx="791322" cy="1117900"/>
              </a:xfrm>
              <a:prstGeom prst="rect">
                <a:avLst/>
              </a:prstGeom>
            </p:spPr>
          </p:pic>
          <p:pic>
            <p:nvPicPr>
              <p:cNvPr id="33" name="Picture 32" descr="Untitled.png"/>
              <p:cNvPicPr>
                <a:picLocks noChangeAspect="1"/>
              </p:cNvPicPr>
              <p:nvPr/>
            </p:nvPicPr>
            <p:blipFill>
              <a:blip r:embed="rId12">
                <a:duotone>
                  <a:prstClr val="black"/>
                  <a:srgbClr val="559E45">
                    <a:tint val="45000"/>
                    <a:satMod val="400000"/>
                  </a:srgbClr>
                </a:duotone>
                <a:extLst>
                  <a:ext uri="{BEBA8EAE-BF5A-486C-A8C5-ECC9F3942E4B}"/>
                  <a:ext uri="{28A0092B-C50C-407E-A947-70E740481C1C}"/>
                </a:extLst>
              </a:blip>
              <a:stretch>
                <a:fillRect/>
              </a:stretch>
            </p:blipFill>
            <p:spPr>
              <a:xfrm>
                <a:off x="-1401729" y="14825452"/>
                <a:ext cx="791322" cy="1117900"/>
              </a:xfrm>
              <a:prstGeom prst="rect">
                <a:avLst/>
              </a:prstGeom>
            </p:spPr>
          </p:pic>
          <p:pic>
            <p:nvPicPr>
              <p:cNvPr id="34" name="Picture 33" descr="Untitled.png"/>
              <p:cNvPicPr>
                <a:picLocks noChangeAspect="1"/>
              </p:cNvPicPr>
              <p:nvPr/>
            </p:nvPicPr>
            <p:blipFill>
              <a:blip r:embed="rId12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BEBA8EAE-BF5A-486C-A8C5-ECC9F3942E4B}"/>
                  <a:ext uri="{28A0092B-C50C-407E-A947-70E740481C1C}"/>
                </a:extLst>
              </a:blip>
              <a:stretch>
                <a:fillRect/>
              </a:stretch>
            </p:blipFill>
            <p:spPr>
              <a:xfrm>
                <a:off x="-1554129" y="14917617"/>
                <a:ext cx="791322" cy="1117900"/>
              </a:xfrm>
              <a:prstGeom prst="rect">
                <a:avLst/>
              </a:prstGeom>
            </p:spPr>
          </p:pic>
        </p:grpSp>
      </p:grpSp>
      <p:grpSp>
        <p:nvGrpSpPr>
          <p:cNvPr id="13328" name="Group 29"/>
          <p:cNvGrpSpPr>
            <a:grpSpLocks/>
          </p:cNvGrpSpPr>
          <p:nvPr/>
        </p:nvGrpSpPr>
        <p:grpSpPr bwMode="auto">
          <a:xfrm>
            <a:off x="-47625" y="2949575"/>
            <a:ext cx="7594600" cy="901700"/>
            <a:chOff x="88900" y="7988300"/>
            <a:chExt cx="7594600" cy="9017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88900" y="8458200"/>
              <a:ext cx="7594600" cy="0"/>
            </a:xfrm>
            <a:prstGeom prst="line">
              <a:avLst/>
            </a:prstGeom>
            <a:ln w="28575" cmpd="sng">
              <a:solidFill>
                <a:schemeClr val="accent3"/>
              </a:solidFill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ound Diagonal Corner Rectangle 35"/>
            <p:cNvSpPr/>
            <p:nvPr/>
          </p:nvSpPr>
          <p:spPr>
            <a:xfrm>
              <a:off x="1007198" y="7988300"/>
              <a:ext cx="6003200" cy="901700"/>
            </a:xfrm>
            <a:prstGeom prst="round2DiagRect">
              <a:avLst>
                <a:gd name="adj1" fmla="val 33568"/>
                <a:gd name="adj2" fmla="val 0"/>
              </a:avLst>
            </a:prstGeom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Where and How does Social Business </a:t>
              </a:r>
              <a:br>
                <a:rPr 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</a:br>
              <a:r>
                <a:rPr lang="en-US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Impact the Organization?  </a:t>
              </a:r>
            </a:p>
          </p:txBody>
        </p:sp>
      </p:grpSp>
      <p:grpSp>
        <p:nvGrpSpPr>
          <p:cNvPr id="13329" name="Group 126"/>
          <p:cNvGrpSpPr>
            <a:grpSpLocks/>
          </p:cNvGrpSpPr>
          <p:nvPr/>
        </p:nvGrpSpPr>
        <p:grpSpPr bwMode="auto">
          <a:xfrm>
            <a:off x="4495800" y="7950200"/>
            <a:ext cx="2636838" cy="2774950"/>
            <a:chOff x="1677345" y="1874838"/>
            <a:chExt cx="4257021" cy="4479925"/>
          </a:xfrm>
        </p:grpSpPr>
        <p:sp>
          <p:nvSpPr>
            <p:cNvPr id="13405" name="Rectangle 4"/>
            <p:cNvSpPr txBox="1">
              <a:spLocks noChangeArrowheads="1"/>
            </p:cNvSpPr>
            <p:nvPr/>
          </p:nvSpPr>
          <p:spPr bwMode="auto">
            <a:xfrm>
              <a:off x="1677345" y="1874838"/>
              <a:ext cx="4257021" cy="44799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defTabSz="457200">
                <a:spcBef>
                  <a:spcPct val="20000"/>
                </a:spcBef>
                <a:buFont typeface="Wingdings" pitchFamily="2" charset="2"/>
                <a:buNone/>
              </a:pPr>
              <a:r>
                <a:rPr lang="en-US" sz="800" b="1">
                  <a:latin typeface="Century Gothic" pitchFamily="34" charset="0"/>
                </a:rPr>
                <a:t>Top business functions applying social approaches</a:t>
              </a:r>
            </a:p>
            <a:p>
              <a:pPr algn="ctr" defTabSz="457200">
                <a:spcBef>
                  <a:spcPct val="20000"/>
                </a:spcBef>
                <a:buFont typeface="Wingdings" pitchFamily="2" charset="2"/>
                <a:buNone/>
              </a:pPr>
              <a:endParaRPr lang="en-US" sz="800" b="1">
                <a:latin typeface="Century Gothic" pitchFamily="34" charset="0"/>
              </a:endParaRPr>
            </a:p>
          </p:txBody>
        </p:sp>
        <p:sp>
          <p:nvSpPr>
            <p:cNvPr id="129" name="Rectangle 7"/>
            <p:cNvSpPr>
              <a:spLocks noChangeArrowheads="1"/>
            </p:cNvSpPr>
            <p:nvPr/>
          </p:nvSpPr>
          <p:spPr bwMode="auto">
            <a:xfrm>
              <a:off x="3266359" y="2743657"/>
              <a:ext cx="1788922" cy="21784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0" name="Rectangle 8"/>
            <p:cNvSpPr>
              <a:spLocks noChangeArrowheads="1"/>
            </p:cNvSpPr>
            <p:nvPr/>
          </p:nvSpPr>
          <p:spPr bwMode="auto">
            <a:xfrm>
              <a:off x="3266359" y="3251109"/>
              <a:ext cx="1509564" cy="21271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1" name="Rectangle 9"/>
            <p:cNvSpPr>
              <a:spLocks noChangeArrowheads="1"/>
            </p:cNvSpPr>
            <p:nvPr/>
          </p:nvSpPr>
          <p:spPr bwMode="auto">
            <a:xfrm>
              <a:off x="3266359" y="3738057"/>
              <a:ext cx="1417299" cy="18196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2" name="Rectangle 10"/>
            <p:cNvSpPr>
              <a:spLocks noChangeArrowheads="1"/>
            </p:cNvSpPr>
            <p:nvPr/>
          </p:nvSpPr>
          <p:spPr bwMode="auto">
            <a:xfrm>
              <a:off x="3266359" y="4242945"/>
              <a:ext cx="1368603" cy="21528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3" name="Rectangle 11"/>
            <p:cNvSpPr>
              <a:spLocks noChangeArrowheads="1"/>
            </p:cNvSpPr>
            <p:nvPr/>
          </p:nvSpPr>
          <p:spPr bwMode="auto">
            <a:xfrm>
              <a:off x="3266359" y="5209154"/>
              <a:ext cx="1245582" cy="18709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4" name="Rectangle 12"/>
            <p:cNvSpPr>
              <a:spLocks noChangeArrowheads="1"/>
            </p:cNvSpPr>
            <p:nvPr/>
          </p:nvSpPr>
          <p:spPr bwMode="auto">
            <a:xfrm>
              <a:off x="3266359" y="4737583"/>
              <a:ext cx="1214827" cy="18965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412" name="Rectangle 13"/>
            <p:cNvSpPr>
              <a:spLocks noChangeArrowheads="1"/>
            </p:cNvSpPr>
            <p:nvPr/>
          </p:nvSpPr>
          <p:spPr bwMode="auto">
            <a:xfrm>
              <a:off x="3267075" y="2505075"/>
              <a:ext cx="1544638" cy="217488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413" name="Rectangle 14"/>
            <p:cNvSpPr>
              <a:spLocks noChangeArrowheads="1"/>
            </p:cNvSpPr>
            <p:nvPr/>
          </p:nvSpPr>
          <p:spPr bwMode="auto">
            <a:xfrm>
              <a:off x="2439674" y="2641601"/>
              <a:ext cx="757549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Marketing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414" name="Rectangle 15"/>
            <p:cNvSpPr>
              <a:spLocks noChangeArrowheads="1"/>
            </p:cNvSpPr>
            <p:nvPr/>
          </p:nvSpPr>
          <p:spPr bwMode="auto">
            <a:xfrm>
              <a:off x="2070955" y="3121024"/>
              <a:ext cx="1126272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Public relations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415" name="Rectangle 16"/>
            <p:cNvSpPr>
              <a:spLocks noChangeArrowheads="1"/>
            </p:cNvSpPr>
            <p:nvPr/>
          </p:nvSpPr>
          <p:spPr bwMode="auto">
            <a:xfrm>
              <a:off x="3267075" y="3017838"/>
              <a:ext cx="1271588" cy="212725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416" name="Rectangle 17"/>
            <p:cNvSpPr>
              <a:spLocks noChangeArrowheads="1"/>
            </p:cNvSpPr>
            <p:nvPr/>
          </p:nvSpPr>
          <p:spPr bwMode="auto">
            <a:xfrm>
              <a:off x="1904046" y="3578225"/>
              <a:ext cx="1301116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Human resources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417" name="Rectangle 18"/>
            <p:cNvSpPr>
              <a:spLocks noChangeArrowheads="1"/>
            </p:cNvSpPr>
            <p:nvPr/>
          </p:nvSpPr>
          <p:spPr bwMode="auto">
            <a:xfrm>
              <a:off x="3267075" y="3532188"/>
              <a:ext cx="1093788" cy="182562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418" name="Rectangle 19"/>
            <p:cNvSpPr>
              <a:spLocks noChangeArrowheads="1"/>
            </p:cNvSpPr>
            <p:nvPr/>
          </p:nvSpPr>
          <p:spPr bwMode="auto">
            <a:xfrm>
              <a:off x="2829309" y="4127501"/>
              <a:ext cx="375854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Sales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419" name="Rectangle 20"/>
            <p:cNvSpPr>
              <a:spLocks noChangeArrowheads="1"/>
            </p:cNvSpPr>
            <p:nvPr/>
          </p:nvSpPr>
          <p:spPr bwMode="auto">
            <a:xfrm>
              <a:off x="3267075" y="4000500"/>
              <a:ext cx="1038225" cy="217488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420" name="Rectangle 21"/>
            <p:cNvSpPr>
              <a:spLocks noChangeArrowheads="1"/>
            </p:cNvSpPr>
            <p:nvPr/>
          </p:nvSpPr>
          <p:spPr bwMode="auto">
            <a:xfrm>
              <a:off x="1866377" y="4981576"/>
              <a:ext cx="1330849" cy="372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Customer Service</a:t>
              </a:r>
            </a:p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(call center)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421" name="Rectangle 22"/>
            <p:cNvSpPr>
              <a:spLocks noChangeArrowheads="1"/>
            </p:cNvSpPr>
            <p:nvPr/>
          </p:nvSpPr>
          <p:spPr bwMode="auto">
            <a:xfrm>
              <a:off x="3267075" y="5002213"/>
              <a:ext cx="850900" cy="187325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422" name="Rectangle 23"/>
            <p:cNvSpPr>
              <a:spLocks noChangeArrowheads="1"/>
            </p:cNvSpPr>
            <p:nvPr/>
          </p:nvSpPr>
          <p:spPr bwMode="auto">
            <a:xfrm>
              <a:off x="3072776" y="4575175"/>
              <a:ext cx="116511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IT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423" name="Rectangle 24"/>
            <p:cNvSpPr>
              <a:spLocks noChangeArrowheads="1"/>
            </p:cNvSpPr>
            <p:nvPr/>
          </p:nvSpPr>
          <p:spPr bwMode="auto">
            <a:xfrm>
              <a:off x="3267075" y="4525963"/>
              <a:ext cx="912813" cy="188912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424" name="Line 25"/>
            <p:cNvSpPr>
              <a:spLocks noChangeShapeType="1"/>
            </p:cNvSpPr>
            <p:nvPr/>
          </p:nvSpPr>
          <p:spPr bwMode="auto">
            <a:xfrm>
              <a:off x="3267075" y="2505075"/>
              <a:ext cx="0" cy="29686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25" name="Rectangle 26"/>
            <p:cNvSpPr>
              <a:spLocks noChangeArrowheads="1"/>
            </p:cNvSpPr>
            <p:nvPr/>
          </p:nvSpPr>
          <p:spPr bwMode="auto">
            <a:xfrm>
              <a:off x="4489904" y="2487680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67%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26" name="Rectangle 27"/>
            <p:cNvSpPr>
              <a:spLocks noChangeArrowheads="1"/>
            </p:cNvSpPr>
            <p:nvPr/>
          </p:nvSpPr>
          <p:spPr bwMode="auto">
            <a:xfrm>
              <a:off x="4218446" y="2976627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54%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27" name="Rectangle 28"/>
            <p:cNvSpPr>
              <a:spLocks noChangeArrowheads="1"/>
            </p:cNvSpPr>
            <p:nvPr/>
          </p:nvSpPr>
          <p:spPr bwMode="auto">
            <a:xfrm>
              <a:off x="4040643" y="3479866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48%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28" name="Rectangle 29"/>
            <p:cNvSpPr>
              <a:spLocks noChangeArrowheads="1"/>
            </p:cNvSpPr>
            <p:nvPr/>
          </p:nvSpPr>
          <p:spPr bwMode="auto">
            <a:xfrm>
              <a:off x="3886200" y="3964052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46%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29" name="Rectangle 30"/>
            <p:cNvSpPr>
              <a:spLocks noChangeArrowheads="1"/>
            </p:cNvSpPr>
            <p:nvPr/>
          </p:nvSpPr>
          <p:spPr bwMode="auto">
            <a:xfrm>
              <a:off x="3846969" y="4486341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41%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30" name="Rectangle 31"/>
            <p:cNvSpPr>
              <a:spLocks noChangeArrowheads="1"/>
            </p:cNvSpPr>
            <p:nvPr/>
          </p:nvSpPr>
          <p:spPr bwMode="auto">
            <a:xfrm>
              <a:off x="3746499" y="4956240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38%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31" name="Rectangle 32"/>
            <p:cNvSpPr>
              <a:spLocks noChangeArrowheads="1"/>
            </p:cNvSpPr>
            <p:nvPr/>
          </p:nvSpPr>
          <p:spPr bwMode="auto">
            <a:xfrm>
              <a:off x="4699452" y="2716278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75%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32" name="Rectangle 33"/>
            <p:cNvSpPr>
              <a:spLocks noChangeArrowheads="1"/>
            </p:cNvSpPr>
            <p:nvPr/>
          </p:nvSpPr>
          <p:spPr bwMode="auto">
            <a:xfrm>
              <a:off x="4470854" y="3217927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64%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33" name="Rectangle 34"/>
            <p:cNvSpPr>
              <a:spLocks noChangeArrowheads="1"/>
            </p:cNvSpPr>
            <p:nvPr/>
          </p:nvSpPr>
          <p:spPr bwMode="auto">
            <a:xfrm>
              <a:off x="4329567" y="3698941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62%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34" name="Rectangle 35"/>
            <p:cNvSpPr>
              <a:spLocks noChangeArrowheads="1"/>
            </p:cNvSpPr>
            <p:nvPr/>
          </p:nvSpPr>
          <p:spPr bwMode="auto">
            <a:xfrm>
              <a:off x="4200526" y="4213291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60%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35" name="Rectangle 36"/>
            <p:cNvSpPr>
              <a:spLocks noChangeArrowheads="1"/>
            </p:cNvSpPr>
            <p:nvPr/>
          </p:nvSpPr>
          <p:spPr bwMode="auto">
            <a:xfrm>
              <a:off x="4207330" y="5162616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54%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36" name="Rectangle 37"/>
            <p:cNvSpPr>
              <a:spLocks noChangeArrowheads="1"/>
            </p:cNvSpPr>
            <p:nvPr/>
          </p:nvSpPr>
          <p:spPr bwMode="auto">
            <a:xfrm>
              <a:off x="4118431" y="4702240"/>
              <a:ext cx="310695" cy="186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53%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37" name="Rectangle 38"/>
            <p:cNvSpPr>
              <a:spLocks noChangeArrowheads="1"/>
            </p:cNvSpPr>
            <p:nvPr/>
          </p:nvSpPr>
          <p:spPr bwMode="auto">
            <a:xfrm>
              <a:off x="2448437" y="5895975"/>
              <a:ext cx="169864" cy="179388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438" name="Rectangle 39"/>
            <p:cNvSpPr>
              <a:spLocks noChangeArrowheads="1"/>
            </p:cNvSpPr>
            <p:nvPr/>
          </p:nvSpPr>
          <p:spPr bwMode="auto">
            <a:xfrm>
              <a:off x="2580201" y="5902326"/>
              <a:ext cx="649288" cy="1650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700">
                  <a:solidFill>
                    <a:srgbClr val="000000"/>
                  </a:solidFill>
                  <a:latin typeface="Century Gothic" pitchFamily="34" charset="0"/>
                </a:rPr>
                <a:t>Today</a:t>
              </a:r>
            </a:p>
          </p:txBody>
        </p:sp>
        <p:sp>
          <p:nvSpPr>
            <p:cNvPr id="162" name="Rectangle 40"/>
            <p:cNvSpPr>
              <a:spLocks noChangeArrowheads="1"/>
            </p:cNvSpPr>
            <p:nvPr/>
          </p:nvSpPr>
          <p:spPr bwMode="auto">
            <a:xfrm>
              <a:off x="3471393" y="5893443"/>
              <a:ext cx="176843" cy="18452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440" name="Rectangle 41"/>
            <p:cNvSpPr>
              <a:spLocks noChangeArrowheads="1"/>
            </p:cNvSpPr>
            <p:nvPr/>
          </p:nvSpPr>
          <p:spPr bwMode="auto">
            <a:xfrm>
              <a:off x="3608901" y="5902326"/>
              <a:ext cx="1258886" cy="1650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700">
                  <a:solidFill>
                    <a:srgbClr val="000000"/>
                  </a:solidFill>
                  <a:latin typeface="Century Gothic" pitchFamily="34" charset="0"/>
                </a:rPr>
                <a:t>Next two years</a:t>
              </a:r>
            </a:p>
          </p:txBody>
        </p:sp>
      </p:grpSp>
      <p:grpSp>
        <p:nvGrpSpPr>
          <p:cNvPr id="13330" name="Group 173"/>
          <p:cNvGrpSpPr>
            <a:grpSpLocks/>
          </p:cNvGrpSpPr>
          <p:nvPr/>
        </p:nvGrpSpPr>
        <p:grpSpPr bwMode="auto">
          <a:xfrm>
            <a:off x="4564063" y="4475163"/>
            <a:ext cx="3081337" cy="2362200"/>
            <a:chOff x="5865072" y="3819796"/>
            <a:chExt cx="3732615" cy="2859462"/>
          </a:xfrm>
        </p:grpSpPr>
        <p:sp>
          <p:nvSpPr>
            <p:cNvPr id="175" name="Rectangle 7"/>
            <p:cNvSpPr>
              <a:spLocks noChangeArrowheads="1"/>
            </p:cNvSpPr>
            <p:nvPr/>
          </p:nvSpPr>
          <p:spPr bwMode="auto">
            <a:xfrm>
              <a:off x="6955434" y="4010042"/>
              <a:ext cx="2219185" cy="1537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76" name="Rectangle 8"/>
            <p:cNvSpPr>
              <a:spLocks noChangeArrowheads="1"/>
            </p:cNvSpPr>
            <p:nvPr/>
          </p:nvSpPr>
          <p:spPr bwMode="auto">
            <a:xfrm>
              <a:off x="6949665" y="4369397"/>
              <a:ext cx="1894191" cy="15757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77" name="Rectangle 9"/>
            <p:cNvSpPr>
              <a:spLocks noChangeArrowheads="1"/>
            </p:cNvSpPr>
            <p:nvPr/>
          </p:nvSpPr>
          <p:spPr bwMode="auto">
            <a:xfrm>
              <a:off x="6955434" y="4736437"/>
              <a:ext cx="1824963" cy="13451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78" name="Rectangle 10"/>
            <p:cNvSpPr>
              <a:spLocks noChangeArrowheads="1"/>
            </p:cNvSpPr>
            <p:nvPr/>
          </p:nvSpPr>
          <p:spPr bwMode="auto">
            <a:xfrm>
              <a:off x="6955434" y="5113087"/>
              <a:ext cx="1267282" cy="159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79" name="Rectangle 11"/>
            <p:cNvSpPr>
              <a:spLocks noChangeArrowheads="1"/>
            </p:cNvSpPr>
            <p:nvPr/>
          </p:nvSpPr>
          <p:spPr bwMode="auto">
            <a:xfrm>
              <a:off x="6955434" y="5822188"/>
              <a:ext cx="723062" cy="13836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80" name="Rectangle 12"/>
            <p:cNvSpPr>
              <a:spLocks noChangeArrowheads="1"/>
            </p:cNvSpPr>
            <p:nvPr/>
          </p:nvSpPr>
          <p:spPr bwMode="auto">
            <a:xfrm>
              <a:off x="6949665" y="5466676"/>
              <a:ext cx="1044209" cy="13836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369" name="Rectangle 13"/>
            <p:cNvSpPr>
              <a:spLocks noChangeArrowheads="1"/>
            </p:cNvSpPr>
            <p:nvPr/>
          </p:nvSpPr>
          <p:spPr bwMode="auto">
            <a:xfrm>
              <a:off x="6955963" y="3833676"/>
              <a:ext cx="2641724" cy="153400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370" name="Rectangle 14"/>
            <p:cNvSpPr>
              <a:spLocks noChangeArrowheads="1"/>
            </p:cNvSpPr>
            <p:nvPr/>
          </p:nvSpPr>
          <p:spPr bwMode="auto">
            <a:xfrm>
              <a:off x="5931263" y="3841336"/>
              <a:ext cx="973268" cy="298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Face-to-face, sales force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371" name="Rectangle 15"/>
            <p:cNvSpPr>
              <a:spLocks noChangeArrowheads="1"/>
            </p:cNvSpPr>
            <p:nvPr/>
          </p:nvSpPr>
          <p:spPr bwMode="auto">
            <a:xfrm>
              <a:off x="6119752" y="4286148"/>
              <a:ext cx="784781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Social media 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372" name="Rectangle 16"/>
            <p:cNvSpPr>
              <a:spLocks noChangeArrowheads="1"/>
            </p:cNvSpPr>
            <p:nvPr/>
          </p:nvSpPr>
          <p:spPr bwMode="auto">
            <a:xfrm>
              <a:off x="6950408" y="4198266"/>
              <a:ext cx="529034" cy="156636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373" name="Rectangle 17"/>
            <p:cNvSpPr>
              <a:spLocks noChangeArrowheads="1"/>
            </p:cNvSpPr>
            <p:nvPr/>
          </p:nvSpPr>
          <p:spPr bwMode="auto">
            <a:xfrm>
              <a:off x="6382334" y="4622800"/>
              <a:ext cx="528041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Websites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374" name="Rectangle 18"/>
            <p:cNvSpPr>
              <a:spLocks noChangeArrowheads="1"/>
            </p:cNvSpPr>
            <p:nvPr/>
          </p:nvSpPr>
          <p:spPr bwMode="auto">
            <a:xfrm>
              <a:off x="6955964" y="4583955"/>
              <a:ext cx="1555268" cy="134426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375" name="Rectangle 19"/>
            <p:cNvSpPr>
              <a:spLocks noChangeArrowheads="1"/>
            </p:cNvSpPr>
            <p:nvPr/>
          </p:nvSpPr>
          <p:spPr bwMode="auto">
            <a:xfrm>
              <a:off x="5877165" y="5027249"/>
              <a:ext cx="103320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Channel Partners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376" name="Rectangle 20"/>
            <p:cNvSpPr>
              <a:spLocks noChangeArrowheads="1"/>
            </p:cNvSpPr>
            <p:nvPr/>
          </p:nvSpPr>
          <p:spPr bwMode="auto">
            <a:xfrm>
              <a:off x="6955200" y="4935419"/>
              <a:ext cx="1372355" cy="160143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377" name="Rectangle 21"/>
            <p:cNvSpPr>
              <a:spLocks noChangeArrowheads="1"/>
            </p:cNvSpPr>
            <p:nvPr/>
          </p:nvSpPr>
          <p:spPr bwMode="auto">
            <a:xfrm>
              <a:off x="6391778" y="5656132"/>
              <a:ext cx="512752" cy="298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Advisory</a:t>
              </a:r>
              <a:b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</a:br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Groups</a:t>
              </a:r>
            </a:p>
          </p:txBody>
        </p:sp>
        <p:sp>
          <p:nvSpPr>
            <p:cNvPr id="13378" name="Rectangle 22"/>
            <p:cNvSpPr>
              <a:spLocks noChangeArrowheads="1"/>
            </p:cNvSpPr>
            <p:nvPr/>
          </p:nvSpPr>
          <p:spPr bwMode="auto">
            <a:xfrm>
              <a:off x="6955964" y="5669757"/>
              <a:ext cx="722987" cy="137933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379" name="Rectangle 23"/>
            <p:cNvSpPr>
              <a:spLocks noChangeArrowheads="1"/>
            </p:cNvSpPr>
            <p:nvPr/>
          </p:nvSpPr>
          <p:spPr bwMode="auto">
            <a:xfrm>
              <a:off x="6183307" y="5356886"/>
              <a:ext cx="71537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Call centers</a:t>
              </a:r>
              <a:endParaRPr lang="en-US" sz="800">
                <a:latin typeface="Century Gothic" pitchFamily="34" charset="0"/>
              </a:endParaRPr>
            </a:p>
          </p:txBody>
        </p:sp>
        <p:sp>
          <p:nvSpPr>
            <p:cNvPr id="13380" name="Rectangle 24"/>
            <p:cNvSpPr>
              <a:spLocks noChangeArrowheads="1"/>
            </p:cNvSpPr>
            <p:nvPr/>
          </p:nvSpPr>
          <p:spPr bwMode="auto">
            <a:xfrm>
              <a:off x="6950408" y="5309309"/>
              <a:ext cx="1339414" cy="139102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381" name="Line 25"/>
            <p:cNvSpPr>
              <a:spLocks noChangeShapeType="1"/>
            </p:cNvSpPr>
            <p:nvPr/>
          </p:nvSpPr>
          <p:spPr bwMode="auto">
            <a:xfrm>
              <a:off x="6955963" y="3832606"/>
              <a:ext cx="0" cy="24830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2" name="Rectangle 26"/>
            <p:cNvSpPr>
              <a:spLocks noChangeArrowheads="1"/>
            </p:cNvSpPr>
            <p:nvPr/>
          </p:nvSpPr>
          <p:spPr bwMode="auto">
            <a:xfrm>
              <a:off x="7836658" y="3819796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80%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83" name="Rectangle 27"/>
            <p:cNvSpPr>
              <a:spLocks noChangeArrowheads="1"/>
            </p:cNvSpPr>
            <p:nvPr/>
          </p:nvSpPr>
          <p:spPr bwMode="auto">
            <a:xfrm>
              <a:off x="7210485" y="4179823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16%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84" name="Rectangle 28"/>
            <p:cNvSpPr>
              <a:spLocks noChangeArrowheads="1"/>
            </p:cNvSpPr>
            <p:nvPr/>
          </p:nvSpPr>
          <p:spPr bwMode="auto">
            <a:xfrm>
              <a:off x="7505851" y="4550374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47%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85" name="Rectangle 29"/>
            <p:cNvSpPr>
              <a:spLocks noChangeArrowheads="1"/>
            </p:cNvSpPr>
            <p:nvPr/>
          </p:nvSpPr>
          <p:spPr bwMode="auto">
            <a:xfrm>
              <a:off x="7411844" y="4906898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41%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86" name="Rectangle 30"/>
            <p:cNvSpPr>
              <a:spLocks noChangeArrowheads="1"/>
            </p:cNvSpPr>
            <p:nvPr/>
          </p:nvSpPr>
          <p:spPr bwMode="auto">
            <a:xfrm>
              <a:off x="7363242" y="5291476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40%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87" name="Rectangle 31"/>
            <p:cNvSpPr>
              <a:spLocks noChangeArrowheads="1"/>
            </p:cNvSpPr>
            <p:nvPr/>
          </p:nvSpPr>
          <p:spPr bwMode="auto">
            <a:xfrm>
              <a:off x="7308978" y="5637477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22%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88" name="Rectangle 32"/>
            <p:cNvSpPr>
              <a:spLocks noChangeArrowheads="1"/>
            </p:cNvSpPr>
            <p:nvPr/>
          </p:nvSpPr>
          <p:spPr bwMode="auto">
            <a:xfrm>
              <a:off x="7990955" y="3988121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67%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89" name="Rectangle 33"/>
            <p:cNvSpPr>
              <a:spLocks noChangeArrowheads="1"/>
            </p:cNvSpPr>
            <p:nvPr/>
          </p:nvSpPr>
          <p:spPr bwMode="auto">
            <a:xfrm>
              <a:off x="7822629" y="4357501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57%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90" name="Rectangle 34"/>
            <p:cNvSpPr>
              <a:spLocks noChangeArrowheads="1"/>
            </p:cNvSpPr>
            <p:nvPr/>
          </p:nvSpPr>
          <p:spPr bwMode="auto">
            <a:xfrm>
              <a:off x="7718595" y="4711688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55%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91" name="Rectangle 35"/>
            <p:cNvSpPr>
              <a:spLocks noChangeArrowheads="1"/>
            </p:cNvSpPr>
            <p:nvPr/>
          </p:nvSpPr>
          <p:spPr bwMode="auto">
            <a:xfrm>
              <a:off x="7643293" y="5090419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38%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92" name="Rectangle 36"/>
            <p:cNvSpPr>
              <a:spLocks noChangeArrowheads="1"/>
            </p:cNvSpPr>
            <p:nvPr/>
          </p:nvSpPr>
          <p:spPr bwMode="auto">
            <a:xfrm>
              <a:off x="7298007" y="5797647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22%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93" name="Rectangle 37"/>
            <p:cNvSpPr>
              <a:spLocks noChangeArrowheads="1"/>
            </p:cNvSpPr>
            <p:nvPr/>
          </p:nvSpPr>
          <p:spPr bwMode="auto">
            <a:xfrm>
              <a:off x="7563129" y="5450447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31%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394" name="Rectangle 38"/>
            <p:cNvSpPr>
              <a:spLocks noChangeArrowheads="1"/>
            </p:cNvSpPr>
            <p:nvPr/>
          </p:nvSpPr>
          <p:spPr bwMode="auto">
            <a:xfrm>
              <a:off x="6353174" y="6546001"/>
              <a:ext cx="125076" cy="132089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395" name="Rectangle 39"/>
            <p:cNvSpPr>
              <a:spLocks noChangeArrowheads="1"/>
            </p:cNvSpPr>
            <p:nvPr/>
          </p:nvSpPr>
          <p:spPr bwMode="auto">
            <a:xfrm>
              <a:off x="6450196" y="6550677"/>
              <a:ext cx="478091" cy="121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700">
                  <a:solidFill>
                    <a:srgbClr val="000000"/>
                  </a:solidFill>
                  <a:latin typeface="Century Gothic" pitchFamily="34" charset="0"/>
                </a:rPr>
                <a:t>Today</a:t>
              </a:r>
            </a:p>
          </p:txBody>
        </p:sp>
        <p:sp>
          <p:nvSpPr>
            <p:cNvPr id="208" name="Rectangle 40"/>
            <p:cNvSpPr>
              <a:spLocks noChangeArrowheads="1"/>
            </p:cNvSpPr>
            <p:nvPr/>
          </p:nvSpPr>
          <p:spPr bwMode="auto">
            <a:xfrm>
              <a:off x="7107354" y="6542818"/>
              <a:ext cx="128843" cy="13644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397" name="Rectangle 41"/>
            <p:cNvSpPr>
              <a:spLocks noChangeArrowheads="1"/>
            </p:cNvSpPr>
            <p:nvPr/>
          </p:nvSpPr>
          <p:spPr bwMode="auto">
            <a:xfrm>
              <a:off x="7207660" y="6550677"/>
              <a:ext cx="926958" cy="121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700">
                  <a:solidFill>
                    <a:srgbClr val="000000"/>
                  </a:solidFill>
                  <a:latin typeface="Century Gothic" pitchFamily="34" charset="0"/>
                </a:rPr>
                <a:t>In 3 to 5 years</a:t>
              </a:r>
            </a:p>
          </p:txBody>
        </p:sp>
        <p:sp>
          <p:nvSpPr>
            <p:cNvPr id="210" name="Rectangle 11"/>
            <p:cNvSpPr>
              <a:spLocks noChangeArrowheads="1"/>
            </p:cNvSpPr>
            <p:nvPr/>
          </p:nvSpPr>
          <p:spPr bwMode="auto">
            <a:xfrm>
              <a:off x="6957357" y="6177699"/>
              <a:ext cx="501912" cy="13836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  <a:cs typeface="+mn-cs"/>
              </a:endParaRPr>
            </a:p>
          </p:txBody>
        </p:sp>
        <p:sp>
          <p:nvSpPr>
            <p:cNvPr id="13399" name="Rectangle 21"/>
            <p:cNvSpPr>
              <a:spLocks noChangeArrowheads="1"/>
            </p:cNvSpPr>
            <p:nvPr/>
          </p:nvSpPr>
          <p:spPr bwMode="auto">
            <a:xfrm>
              <a:off x="5865072" y="6096906"/>
              <a:ext cx="1039458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>
                  <a:solidFill>
                    <a:srgbClr val="000000"/>
                  </a:solidFill>
                  <a:latin typeface="Century Gothic" pitchFamily="34" charset="0"/>
                </a:rPr>
                <a:t>Traditional Media</a:t>
              </a:r>
            </a:p>
          </p:txBody>
        </p:sp>
        <p:sp>
          <p:nvSpPr>
            <p:cNvPr id="13400" name="Rectangle 22"/>
            <p:cNvSpPr>
              <a:spLocks noChangeArrowheads="1"/>
            </p:cNvSpPr>
            <p:nvPr/>
          </p:nvSpPr>
          <p:spPr bwMode="auto">
            <a:xfrm>
              <a:off x="6957479" y="6024569"/>
              <a:ext cx="1303848" cy="137933"/>
            </a:xfrm>
            <a:prstGeom prst="rect">
              <a:avLst/>
            </a:prstGeom>
            <a:solidFill>
              <a:srgbClr val="99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900">
                <a:latin typeface="Century Gothic" pitchFamily="34" charset="0"/>
              </a:endParaRPr>
            </a:p>
          </p:txBody>
        </p:sp>
        <p:sp>
          <p:nvSpPr>
            <p:cNvPr id="13401" name="Rectangle 31"/>
            <p:cNvSpPr>
              <a:spLocks noChangeArrowheads="1"/>
            </p:cNvSpPr>
            <p:nvPr/>
          </p:nvSpPr>
          <p:spPr bwMode="auto">
            <a:xfrm>
              <a:off x="7308978" y="5992288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39%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13402" name="Rectangle 36"/>
            <p:cNvSpPr>
              <a:spLocks noChangeArrowheads="1"/>
            </p:cNvSpPr>
            <p:nvPr/>
          </p:nvSpPr>
          <p:spPr bwMode="auto">
            <a:xfrm>
              <a:off x="7128588" y="6152459"/>
              <a:ext cx="248489" cy="149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800" b="1">
                  <a:solidFill>
                    <a:schemeClr val="bg1"/>
                  </a:solidFill>
                  <a:latin typeface="Century Gothic" pitchFamily="34" charset="0"/>
                </a:rPr>
                <a:t>15%</a:t>
              </a:r>
              <a:endParaRPr lang="en-US" sz="80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8674629" y="4596155"/>
              <a:ext cx="851906" cy="515011"/>
            </a:xfrm>
            <a:prstGeom prst="wedgeRoundRectCallout">
              <a:avLst>
                <a:gd name="adj1" fmla="val -46367"/>
                <a:gd name="adj2" fmla="val -76707"/>
                <a:gd name="adj3" fmla="val 16667"/>
              </a:avLst>
            </a:prstGeom>
            <a:solidFill>
              <a:schemeClr val="accent1"/>
            </a:solidFill>
          </p:spPr>
          <p:txBody>
            <a:bodyPr>
              <a:spAutoFit/>
            </a:bodyPr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  <a:latin typeface="+mn-lt"/>
                  <a:cs typeface="+mn-cs"/>
                </a:rPr>
                <a:t>256% </a:t>
              </a:r>
              <a:br>
                <a:rPr lang="en-US" sz="1100" b="1" dirty="0">
                  <a:solidFill>
                    <a:schemeClr val="bg1"/>
                  </a:solidFill>
                  <a:latin typeface="+mn-lt"/>
                  <a:cs typeface="+mn-cs"/>
                </a:rPr>
              </a:br>
              <a:r>
                <a:rPr lang="en-US" sz="800" dirty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rPr>
                <a:t>increase</a:t>
              </a:r>
              <a:endParaRPr lang="en-US" sz="1050" dirty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8572709" y="6029730"/>
              <a:ext cx="905750" cy="515011"/>
            </a:xfrm>
            <a:prstGeom prst="wedgeRoundRectCallout">
              <a:avLst>
                <a:gd name="adj1" fmla="val -82370"/>
                <a:gd name="adj2" fmla="val -9435"/>
                <a:gd name="adj3" fmla="val 16667"/>
              </a:avLst>
            </a:prstGeom>
            <a:solidFill>
              <a:srgbClr val="FF6600"/>
            </a:solidFill>
          </p:spPr>
          <p:txBody>
            <a:bodyPr>
              <a:spAutoFit/>
            </a:bodyPr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b="1" dirty="0">
                  <a:solidFill>
                    <a:schemeClr val="bg1"/>
                  </a:solidFill>
                  <a:latin typeface="+mn-lt"/>
                  <a:cs typeface="+mn-cs"/>
                </a:rPr>
                <a:t>61% </a:t>
              </a:r>
              <a:br>
                <a:rPr lang="en-US" sz="1100" b="1" dirty="0">
                  <a:solidFill>
                    <a:schemeClr val="bg1"/>
                  </a:solidFill>
                  <a:latin typeface="+mn-lt"/>
                  <a:cs typeface="+mn-cs"/>
                </a:rPr>
              </a:br>
              <a:r>
                <a:rPr lang="en-US" sz="800" dirty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rPr>
                <a:t>decrease</a:t>
              </a:r>
              <a:endParaRPr lang="en-US" sz="1050" dirty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3331" name="Group 241"/>
          <p:cNvGrpSpPr>
            <a:grpSpLocks/>
          </p:cNvGrpSpPr>
          <p:nvPr/>
        </p:nvGrpSpPr>
        <p:grpSpPr bwMode="auto">
          <a:xfrm>
            <a:off x="141288" y="4437063"/>
            <a:ext cx="4545012" cy="5219700"/>
            <a:chOff x="194529" y="7072024"/>
            <a:chExt cx="4544846" cy="5219905"/>
          </a:xfrm>
        </p:grpSpPr>
        <p:grpSp>
          <p:nvGrpSpPr>
            <p:cNvPr id="13342" name="Group 228"/>
            <p:cNvGrpSpPr>
              <a:grpSpLocks/>
            </p:cNvGrpSpPr>
            <p:nvPr/>
          </p:nvGrpSpPr>
          <p:grpSpPr bwMode="auto">
            <a:xfrm>
              <a:off x="482492" y="7202805"/>
              <a:ext cx="3796832" cy="4958343"/>
              <a:chOff x="116478" y="6903651"/>
              <a:chExt cx="3796832" cy="4958343"/>
            </a:xfrm>
          </p:grpSpPr>
          <p:sp>
            <p:nvSpPr>
              <p:cNvPr id="230" name="TextBox 229"/>
              <p:cNvSpPr txBox="1"/>
              <p:nvPr/>
            </p:nvSpPr>
            <p:spPr>
              <a:xfrm>
                <a:off x="116478" y="6903651"/>
                <a:ext cx="3731138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  <a:latin typeface="+mn-lt"/>
                    <a:cs typeface="+mn-cs"/>
                  </a:rPr>
                  <a:t>CEOs predict</a:t>
                </a:r>
                <a:endParaRPr lang="en-US" sz="40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13350" name="TextBox 230"/>
              <p:cNvSpPr txBox="1">
                <a:spLocks noChangeArrowheads="1"/>
              </p:cNvSpPr>
              <p:nvPr/>
            </p:nvSpPr>
            <p:spPr bwMode="auto">
              <a:xfrm>
                <a:off x="182172" y="8147062"/>
                <a:ext cx="3731138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entury Gothic" pitchFamily="34" charset="0"/>
                  </a:rPr>
                  <a:t>Engaging customers through </a:t>
                </a:r>
                <a:r>
                  <a:rPr lang="en-US" sz="1600" b="1">
                    <a:latin typeface="Century Gothic" pitchFamily="34" charset="0"/>
                  </a:rPr>
                  <a:t>Social media </a:t>
                </a:r>
                <a:r>
                  <a:rPr lang="en-US" sz="1600">
                    <a:latin typeface="Century Gothic" pitchFamily="34" charset="0"/>
                  </a:rPr>
                  <a:t>will become one of top two approaches and will grow by</a:t>
                </a:r>
              </a:p>
            </p:txBody>
          </p:sp>
          <p:sp>
            <p:nvSpPr>
              <p:cNvPr id="13351" name="TextBox 231"/>
              <p:cNvSpPr txBox="1">
                <a:spLocks noChangeArrowheads="1"/>
              </p:cNvSpPr>
              <p:nvPr/>
            </p:nvSpPr>
            <p:spPr bwMode="auto">
              <a:xfrm>
                <a:off x="412892" y="10251799"/>
                <a:ext cx="3138310" cy="584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latin typeface="Century Gothic" pitchFamily="34" charset="0"/>
                  </a:rPr>
                  <a:t>While engaging through </a:t>
                </a:r>
                <a:r>
                  <a:rPr lang="en-US" sz="1600" b="1">
                    <a:latin typeface="Century Gothic" pitchFamily="34" charset="0"/>
                  </a:rPr>
                  <a:t>Traditional media </a:t>
                </a:r>
                <a:r>
                  <a:rPr lang="en-US" sz="1600">
                    <a:latin typeface="Century Gothic" pitchFamily="34" charset="0"/>
                  </a:rPr>
                  <a:t>will shrink by</a:t>
                </a:r>
              </a:p>
            </p:txBody>
          </p:sp>
          <p:grpSp>
            <p:nvGrpSpPr>
              <p:cNvPr id="13352" name="Group 232"/>
              <p:cNvGrpSpPr>
                <a:grpSpLocks/>
              </p:cNvGrpSpPr>
              <p:nvPr/>
            </p:nvGrpSpPr>
            <p:grpSpPr bwMode="auto">
              <a:xfrm>
                <a:off x="551347" y="9110728"/>
                <a:ext cx="2861400" cy="1015663"/>
                <a:chOff x="97322" y="9659315"/>
                <a:chExt cx="2861400" cy="1015663"/>
              </a:xfrm>
            </p:grpSpPr>
            <p:sp>
              <p:nvSpPr>
                <p:cNvPr id="238" name="TextBox 237"/>
                <p:cNvSpPr txBox="1"/>
                <p:nvPr/>
              </p:nvSpPr>
              <p:spPr>
                <a:xfrm>
                  <a:off x="723093" y="9659315"/>
                  <a:ext cx="2235629" cy="1015663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6000" b="1" dirty="0">
                      <a:ln w="19050">
                        <a:solidFill>
                          <a:schemeClr val="tx2">
                            <a:tint val="1000"/>
                          </a:schemeClr>
                        </a:solidFill>
                        <a:prstDash val="solid"/>
                      </a:ln>
                      <a:solidFill>
                        <a:schemeClr val="accent3"/>
                      </a:solidFill>
                      <a:effectLst>
                        <a:outerShdw blurRad="50000" dist="50800" dir="7500000" algn="tl">
                          <a:srgbClr val="000000">
                            <a:shade val="5000"/>
                            <a:alpha val="35000"/>
                          </a:srgbClr>
                        </a:outerShdw>
                      </a:effectLst>
                      <a:latin typeface="Helvetica"/>
                      <a:cs typeface="Helvetica"/>
                    </a:rPr>
                    <a:t>256%</a:t>
                  </a:r>
                  <a:endParaRPr lang="en-US" sz="6000" b="1" dirty="0">
                    <a:ln w="19050">
                      <a:solidFill>
                        <a:schemeClr val="tx2">
                          <a:tint val="1000"/>
                        </a:schemeClr>
                      </a:solidFill>
                      <a:prstDash val="solid"/>
                    </a:ln>
                    <a:solidFill>
                      <a:schemeClr val="accent3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latin typeface="Helvetica"/>
                    <a:cs typeface="Helvetica"/>
                  </a:endParaRPr>
                </a:p>
              </p:txBody>
            </p:sp>
            <p:sp>
              <p:nvSpPr>
                <p:cNvPr id="239" name="Up Arrow 238"/>
                <p:cNvSpPr/>
                <p:nvPr/>
              </p:nvSpPr>
              <p:spPr>
                <a:xfrm>
                  <a:off x="97322" y="9876445"/>
                  <a:ext cx="637934" cy="581403"/>
                </a:xfrm>
                <a:prstGeom prst="upArrow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3353" name="Group 233"/>
              <p:cNvGrpSpPr>
                <a:grpSpLocks/>
              </p:cNvGrpSpPr>
              <p:nvPr/>
            </p:nvGrpSpPr>
            <p:grpSpPr bwMode="auto">
              <a:xfrm>
                <a:off x="771521" y="10846331"/>
                <a:ext cx="2421053" cy="1015663"/>
                <a:chOff x="3230418" y="10761097"/>
                <a:chExt cx="2421053" cy="1015663"/>
              </a:xfrm>
            </p:grpSpPr>
            <p:sp>
              <p:nvSpPr>
                <p:cNvPr id="236" name="TextBox 235"/>
                <p:cNvSpPr txBox="1"/>
                <p:nvPr/>
              </p:nvSpPr>
              <p:spPr>
                <a:xfrm>
                  <a:off x="3626757" y="10761097"/>
                  <a:ext cx="2024714" cy="1015663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6000" b="1" dirty="0">
                      <a:ln w="19050">
                        <a:solidFill>
                          <a:schemeClr val="tx2">
                            <a:tint val="1000"/>
                          </a:schemeClr>
                        </a:solidFill>
                        <a:prstDash val="solid"/>
                      </a:ln>
                      <a:solidFill>
                        <a:schemeClr val="accent3"/>
                      </a:solidFill>
                      <a:effectLst>
                        <a:outerShdw blurRad="50000" dist="50800" dir="7500000" algn="tl">
                          <a:srgbClr val="000000">
                            <a:shade val="5000"/>
                            <a:alpha val="35000"/>
                          </a:srgbClr>
                        </a:outerShdw>
                      </a:effectLst>
                      <a:latin typeface="Helvetica"/>
                      <a:cs typeface="Helvetica"/>
                    </a:rPr>
                    <a:t> 61%</a:t>
                  </a:r>
                  <a:endParaRPr lang="en-US" sz="6000" b="1" dirty="0">
                    <a:ln w="19050">
                      <a:solidFill>
                        <a:schemeClr val="tx2">
                          <a:tint val="1000"/>
                        </a:schemeClr>
                      </a:solidFill>
                      <a:prstDash val="solid"/>
                    </a:ln>
                    <a:solidFill>
                      <a:schemeClr val="accent3"/>
                    </a:solidFill>
                    <a:effectLst>
                      <a:outerShdw blurRad="50000" dist="50800" dir="7500000" algn="tl">
                        <a:srgbClr val="000000">
                          <a:shade val="5000"/>
                          <a:alpha val="35000"/>
                        </a:srgbClr>
                      </a:outerShdw>
                    </a:effectLst>
                    <a:latin typeface="Helvetica"/>
                    <a:cs typeface="Helvetica"/>
                  </a:endParaRPr>
                </a:p>
              </p:txBody>
            </p:sp>
            <p:sp>
              <p:nvSpPr>
                <p:cNvPr id="237" name="Up Arrow 236"/>
                <p:cNvSpPr/>
                <p:nvPr/>
              </p:nvSpPr>
              <p:spPr>
                <a:xfrm rot="10800000">
                  <a:off x="3230418" y="11003819"/>
                  <a:ext cx="637934" cy="581403"/>
                </a:xfrm>
                <a:prstGeom prst="upArrow">
                  <a:avLst/>
                </a:prstGeom>
                <a:solidFill>
                  <a:srgbClr val="FF0000"/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204631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235" name="TextBox 234"/>
              <p:cNvSpPr txBox="1"/>
              <p:nvPr/>
            </p:nvSpPr>
            <p:spPr>
              <a:xfrm>
                <a:off x="488780" y="7622539"/>
                <a:ext cx="2986534" cy="4616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defTabSz="120463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  <a:latin typeface="+mn-lt"/>
                    <a:cs typeface="+mn-cs"/>
                  </a:rPr>
                  <a:t>within 5 years</a:t>
                </a:r>
                <a:r>
                  <a:rPr lang="en-US" sz="1800" b="1" spc="50" dirty="0">
                    <a:ln w="12700" cmpd="sng">
                      <a:solidFill>
                        <a:schemeClr val="accent6">
                          <a:satMod val="120000"/>
                          <a:shade val="80000"/>
                        </a:schemeClr>
                      </a:solidFill>
                      <a:prstDash val="solid"/>
                    </a:ln>
                    <a:solidFill>
                      <a:schemeClr val="accent6">
                        <a:tint val="1000"/>
                      </a:schemeClr>
                    </a:solidFill>
                    <a:effectLst>
                      <a:glow rad="53100">
                        <a:schemeClr val="accent6">
                          <a:satMod val="180000"/>
                          <a:alpha val="30000"/>
                        </a:schemeClr>
                      </a:glow>
                    </a:effectLst>
                    <a:latin typeface="+mn-lt"/>
                    <a:cs typeface="+mn-cs"/>
                  </a:rPr>
                  <a:t> </a:t>
                </a:r>
                <a:endParaRPr lang="en-US" sz="1800" b="1" spc="50" dirty="0">
                  <a:ln w="12700" cmpd="sng">
                    <a:solidFill>
                      <a:schemeClr val="accent6">
                        <a:satMod val="120000"/>
                        <a:shade val="80000"/>
                      </a:schemeClr>
                    </a:solidFill>
                    <a:prstDash val="solid"/>
                  </a:ln>
                  <a:solidFill>
                    <a:schemeClr val="accent6">
                      <a:tint val="1000"/>
                    </a:schemeClr>
                  </a:solidFill>
                  <a:effectLst>
                    <a:glow rad="53100">
                      <a:schemeClr val="accent6">
                        <a:satMod val="180000"/>
                        <a:alpha val="30000"/>
                      </a:schemeClr>
                    </a:glow>
                  </a:effectLst>
                  <a:latin typeface="+mn-lt"/>
                  <a:cs typeface="+mn-cs"/>
                </a:endParaRPr>
              </a:p>
            </p:txBody>
          </p:sp>
        </p:grpSp>
        <p:sp>
          <p:nvSpPr>
            <p:cNvPr id="240" name="Left Brace 239"/>
            <p:cNvSpPr/>
            <p:nvPr/>
          </p:nvSpPr>
          <p:spPr>
            <a:xfrm>
              <a:off x="194529" y="7072024"/>
              <a:ext cx="518662" cy="5219905"/>
            </a:xfrm>
            <a:prstGeom prst="leftBrace">
              <a:avLst>
                <a:gd name="adj1" fmla="val 37255"/>
                <a:gd name="adj2" fmla="val 50000"/>
              </a:avLst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1" name="Right Brace 240"/>
            <p:cNvSpPr/>
            <p:nvPr/>
          </p:nvSpPr>
          <p:spPr>
            <a:xfrm>
              <a:off x="4094989" y="7072024"/>
              <a:ext cx="644386" cy="5219905"/>
            </a:xfrm>
            <a:prstGeom prst="rightBrace">
              <a:avLst>
                <a:gd name="adj1" fmla="val 24261"/>
                <a:gd name="adj2" fmla="val 50000"/>
              </a:avLst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243" name="Straight Connector 242"/>
          <p:cNvCxnSpPr/>
          <p:nvPr/>
        </p:nvCxnSpPr>
        <p:spPr>
          <a:xfrm>
            <a:off x="66675" y="10971213"/>
            <a:ext cx="7705725" cy="0"/>
          </a:xfrm>
          <a:prstGeom prst="line">
            <a:avLst/>
          </a:prstGeom>
          <a:ln w="28575" cmpd="sng">
            <a:solidFill>
              <a:schemeClr val="accent3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" name="Down Arrow 244"/>
          <p:cNvSpPr/>
          <p:nvPr/>
        </p:nvSpPr>
        <p:spPr>
          <a:xfrm>
            <a:off x="5235575" y="7169150"/>
            <a:ext cx="1181100" cy="514350"/>
          </a:xfrm>
          <a:prstGeom prst="downArrow">
            <a:avLst/>
          </a:prstGeom>
          <a:ln>
            <a:prstDash val="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7" name="Down Arrow 246"/>
          <p:cNvSpPr/>
          <p:nvPr/>
        </p:nvSpPr>
        <p:spPr>
          <a:xfrm>
            <a:off x="2882900" y="10525125"/>
            <a:ext cx="1963738" cy="857250"/>
          </a:xfrm>
          <a:prstGeom prst="downArrow">
            <a:avLst/>
          </a:prstGeom>
          <a:ln>
            <a:prstDash val="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3335" name="Group 250"/>
          <p:cNvGrpSpPr>
            <a:grpSpLocks/>
          </p:cNvGrpSpPr>
          <p:nvPr/>
        </p:nvGrpSpPr>
        <p:grpSpPr bwMode="auto">
          <a:xfrm>
            <a:off x="431800" y="16995775"/>
            <a:ext cx="7351713" cy="2211388"/>
            <a:chOff x="488193" y="14222502"/>
            <a:chExt cx="7351858" cy="2211762"/>
          </a:xfrm>
        </p:grpSpPr>
        <p:pic>
          <p:nvPicPr>
            <p:cNvPr id="249" name="Picture 248" descr="Untitled.png"/>
            <p:cNvPicPr>
              <a:picLocks noChangeAspect="1"/>
            </p:cNvPicPr>
            <p:nvPr/>
          </p:nvPicPr>
          <p:blipFill>
            <a:blip r:embed="rId12">
              <a:duotone>
                <a:prstClr val="black"/>
                <a:srgbClr val="A200F5">
                  <a:tint val="45000"/>
                  <a:satMod val="400000"/>
                </a:srgbClr>
              </a:duotone>
              <a:extLst>
                <a:ext uri="{BEBA8EAE-BF5A-486C-A8C5-ECC9F3942E4B}"/>
                <a:ext uri="{28A0092B-C50C-407E-A947-70E740481C1C}"/>
              </a:extLst>
            </a:blip>
            <a:stretch>
              <a:fillRect/>
            </a:stretch>
          </p:blipFill>
          <p:spPr>
            <a:xfrm flipH="1">
              <a:off x="7048729" y="15316364"/>
              <a:ext cx="791322" cy="1117900"/>
            </a:xfrm>
            <a:prstGeom prst="rect">
              <a:avLst/>
            </a:prstGeom>
          </p:spPr>
        </p:pic>
        <p:sp>
          <p:nvSpPr>
            <p:cNvPr id="250" name="Oval Callout 249"/>
            <p:cNvSpPr/>
            <p:nvPr/>
          </p:nvSpPr>
          <p:spPr>
            <a:xfrm>
              <a:off x="488193" y="14222502"/>
              <a:ext cx="6846105" cy="1280478"/>
            </a:xfrm>
            <a:prstGeom prst="wedgeEllipseCallout">
              <a:avLst>
                <a:gd name="adj1" fmla="val 45814"/>
                <a:gd name="adj2" fmla="val 67563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0463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…and raising new questions of complexity and interoperability   </a:t>
              </a:r>
              <a:endParaRPr lang="en-US" dirty="0"/>
            </a:p>
          </p:txBody>
        </p:sp>
      </p:grpSp>
      <p:cxnSp>
        <p:nvCxnSpPr>
          <p:cNvPr id="253" name="Straight Connector 252"/>
          <p:cNvCxnSpPr/>
          <p:nvPr/>
        </p:nvCxnSpPr>
        <p:spPr>
          <a:xfrm>
            <a:off x="65088" y="16365538"/>
            <a:ext cx="7705725" cy="0"/>
          </a:xfrm>
          <a:prstGeom prst="line">
            <a:avLst/>
          </a:prstGeom>
          <a:ln w="28575" cmpd="sng">
            <a:solidFill>
              <a:schemeClr val="accent3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4" name="Down Arrow 253"/>
          <p:cNvSpPr/>
          <p:nvPr/>
        </p:nvSpPr>
        <p:spPr>
          <a:xfrm>
            <a:off x="2879725" y="15917863"/>
            <a:ext cx="1965325" cy="857250"/>
          </a:xfrm>
          <a:prstGeom prst="downArrow">
            <a:avLst/>
          </a:prstGeom>
          <a:ln>
            <a:prstDash val="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120463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285</TotalTime>
  <Words>219</Words>
  <Application>Microsoft Macintosh PowerPoint</Application>
  <PresentationFormat>Custom</PresentationFormat>
  <Paragraphs>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Century Gothic</vt:lpstr>
      <vt:lpstr>Arial</vt:lpstr>
      <vt:lpstr>Wingdings 2</vt:lpstr>
      <vt:lpstr>Calibri</vt:lpstr>
      <vt:lpstr>Wingdings</vt:lpstr>
      <vt:lpstr>Austin</vt:lpstr>
      <vt:lpstr>Austin</vt:lpstr>
      <vt:lpstr>Austin</vt:lpstr>
      <vt:lpstr>Austin</vt:lpstr>
      <vt:lpstr>Wanted: Standards for Social Business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Wanted: Standards for Social Business</dc:title>
  <dc:creator>Rawn Shah</dc:creator>
  <cp:lastModifiedBy>IBM_ADMIN</cp:lastModifiedBy>
  <cp:revision>18</cp:revision>
  <dcterms:created xsi:type="dcterms:W3CDTF">2012-11-01T17:36:05Z</dcterms:created>
  <dcterms:modified xsi:type="dcterms:W3CDTF">2012-11-13T16:11:37Z</dcterms:modified>
</cp:coreProperties>
</file>