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1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17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0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6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57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03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96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5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39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54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4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5E229-8C9A-4069-B687-872C9EB2E328}" type="datetimeFigureOut">
              <a:rPr kumimoji="1" lang="ja-JP" altLang="en-US" smtClean="0"/>
              <a:t>2018/5/17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97631-C500-4377-97FC-5E7258742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64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272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Issue #135</a:t>
            </a:r>
          </a:p>
          <a:p>
            <a:pPr marL="0" indent="0">
              <a:buNone/>
            </a:pPr>
            <a:r>
              <a:rPr lang="en-US" altLang="ja-JP" sz="2000" dirty="0" smtClean="0"/>
              <a:t> </a:t>
            </a:r>
            <a:r>
              <a:rPr lang="en-US" altLang="ja-JP" sz="2000" dirty="0"/>
              <a:t>Work in progress by Victor.</a:t>
            </a:r>
          </a:p>
          <a:p>
            <a:pPr marL="0" indent="0">
              <a:buNone/>
            </a:pPr>
            <a:r>
              <a:rPr lang="en-US" altLang="ja-JP" sz="2000" dirty="0"/>
              <a:t>      Formal validation is missing at this moment.</a:t>
            </a:r>
          </a:p>
          <a:p>
            <a:pPr marL="0" indent="0">
              <a:buNone/>
            </a:pPr>
            <a:r>
              <a:rPr lang="en-US" altLang="ja-JP" sz="2000" dirty="0"/>
              <a:t>        Added SHACL shapes for the TD model for validation.</a:t>
            </a:r>
          </a:p>
          <a:p>
            <a:pPr marL="0" indent="0">
              <a:buNone/>
            </a:pPr>
            <a:r>
              <a:rPr lang="en-US" altLang="ja-JP" sz="2000" dirty="0"/>
              <a:t>        Refactored rendering code (based on SHACL)</a:t>
            </a:r>
          </a:p>
          <a:p>
            <a:pPr marL="0" indent="0">
              <a:buNone/>
            </a:pPr>
            <a:r>
              <a:rPr lang="en-US" altLang="ja-JP" sz="2000" dirty="0"/>
              <a:t>        Modified TD ontology,</a:t>
            </a:r>
          </a:p>
          <a:p>
            <a:pPr marL="0" indent="0">
              <a:buNone/>
            </a:pPr>
            <a:r>
              <a:rPr lang="en-US" altLang="ja-JP" sz="2000" dirty="0"/>
              <a:t>      The work is being done on Victor's branch.</a:t>
            </a:r>
          </a:p>
          <a:p>
            <a:pPr marL="0" indent="0">
              <a:buNone/>
            </a:pPr>
            <a:r>
              <a:rPr lang="en-US" altLang="ja-JP" sz="2000" dirty="0" smtClean="0"/>
              <a:t>        </a:t>
            </a:r>
            <a:r>
              <a:rPr lang="en-US" altLang="ja-JP" sz="2000" i="1" dirty="0" smtClean="0"/>
              <a:t>https://</a:t>
            </a:r>
            <a:r>
              <a:rPr lang="en-US" altLang="ja-JP" sz="2000" i="1" dirty="0" smtClean="0"/>
              <a:t>rawgit.com/vcharpenay/wot-thing-description/master/index.html</a:t>
            </a:r>
            <a:r>
              <a:rPr lang="en-US" altLang="ja-JP" sz="2000" dirty="0" smtClean="0"/>
              <a:t>        </a:t>
            </a:r>
          </a:p>
          <a:p>
            <a:pPr marL="0" indent="0">
              <a:buNone/>
            </a:pPr>
            <a:r>
              <a:rPr lang="en-US" altLang="ja-JP" sz="2000" dirty="0" smtClean="0"/>
              <a:t>      Section 5.2.1 </a:t>
            </a:r>
            <a:r>
              <a:rPr lang="en-US" altLang="ja-JP" sz="2000" dirty="0" err="1" smtClean="0"/>
              <a:t>DataSchema</a:t>
            </a:r>
            <a:r>
              <a:rPr lang="en-US" altLang="ja-JP" sz="2000" dirty="0" smtClean="0"/>
              <a:t> was added.</a:t>
            </a:r>
          </a:p>
          <a:p>
            <a:pPr marL="0" indent="0">
              <a:buNone/>
            </a:pPr>
            <a:r>
              <a:rPr lang="en-US" altLang="ja-JP" sz="2000" dirty="0" smtClean="0"/>
              <a:t>          </a:t>
            </a:r>
            <a:r>
              <a:rPr lang="en-US" altLang="ja-JP" sz="2000" dirty="0" err="1" smtClean="0"/>
              <a:t>ThingDescription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is sub-class of </a:t>
            </a:r>
            <a:r>
              <a:rPr lang="en-US" altLang="ja-JP" sz="2000" dirty="0" err="1"/>
              <a:t>ObjectSchema</a:t>
            </a:r>
            <a:r>
              <a:rPr lang="en-US" altLang="ja-JP" sz="2000" dirty="0"/>
              <a:t>.</a:t>
            </a:r>
          </a:p>
          <a:p>
            <a:pPr marL="0" indent="0">
              <a:buNone/>
            </a:pPr>
            <a:r>
              <a:rPr lang="en-US" altLang="ja-JP" sz="2000" dirty="0"/>
              <a:t>          </a:t>
            </a:r>
            <a:r>
              <a:rPr lang="en-US" altLang="ja-JP" sz="2000" dirty="0" err="1"/>
              <a:t>ObjectSchema</a:t>
            </a:r>
            <a:r>
              <a:rPr lang="en-US" altLang="ja-JP" sz="2000" dirty="0"/>
              <a:t> has properties.</a:t>
            </a:r>
          </a:p>
          <a:p>
            <a:pPr marL="0" indent="0">
              <a:buNone/>
            </a:pPr>
            <a:r>
              <a:rPr lang="en-US" altLang="ja-JP" sz="2000" dirty="0"/>
              <a:t>          </a:t>
            </a:r>
            <a:r>
              <a:rPr lang="en-US" altLang="ja-JP" sz="2000" dirty="0" err="1"/>
              <a:t>ThingDescription</a:t>
            </a:r>
            <a:r>
              <a:rPr lang="en-US" altLang="ja-JP" sz="2000" dirty="0"/>
              <a:t> has actions and events. </a:t>
            </a:r>
          </a:p>
          <a:p>
            <a:pPr marL="0" indent="0">
              <a:buNone/>
            </a:pPr>
            <a:r>
              <a:rPr lang="en-US" altLang="ja-JP" sz="2000" dirty="0"/>
              <a:t>      </a:t>
            </a:r>
            <a:r>
              <a:rPr lang="en-US" altLang="ja-JP" sz="2000" dirty="0" smtClean="0"/>
              <a:t>Thing </a:t>
            </a:r>
            <a:r>
              <a:rPr lang="en-US" altLang="ja-JP" sz="2000" dirty="0"/>
              <a:t>property (i.e. </a:t>
            </a:r>
            <a:r>
              <a:rPr lang="en-US" altLang="ja-JP" sz="2000" dirty="0" err="1"/>
              <a:t>ThingProperty</a:t>
            </a:r>
            <a:r>
              <a:rPr lang="en-US" altLang="ja-JP" sz="2000" dirty="0"/>
              <a:t>) is a sub-class of JSON schema property (i.e. </a:t>
            </a:r>
            <a:r>
              <a:rPr lang="en-US" altLang="ja-JP" sz="2000" dirty="0" err="1"/>
              <a:t>ObjectProperty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en-US" altLang="ja-JP" sz="2000" dirty="0"/>
              <a:t>      </a:t>
            </a:r>
            <a:r>
              <a:rPr lang="en-US" altLang="ja-JP" sz="2000" dirty="0" smtClean="0"/>
              <a:t>   </a:t>
            </a:r>
            <a:r>
              <a:rPr lang="en-US" altLang="ja-JP" sz="2000" dirty="0"/>
              <a:t>This is a recursive design.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5110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2727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smtClean="0"/>
              <a:t>WoT </a:t>
            </a:r>
            <a:r>
              <a:rPr lang="en-US" altLang="ja-JP" sz="2400" dirty="0"/>
              <a:t>Ontology Visualization</a:t>
            </a:r>
          </a:p>
          <a:p>
            <a:pPr marL="0" indent="0">
              <a:buNone/>
            </a:pPr>
            <a:r>
              <a:rPr lang="en-US" altLang="ja-JP" sz="2400" dirty="0" smtClean="0"/>
              <a:t>      Blue </a:t>
            </a:r>
            <a:r>
              <a:rPr lang="en-US" altLang="ja-JP" sz="2400" dirty="0"/>
              <a:t>lines are about datatype, such as restrictions.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400" dirty="0"/>
              <a:t>      Blue lines implicitly means there are black lines.</a:t>
            </a:r>
          </a:p>
          <a:p>
            <a:pPr marL="0" indent="0">
              <a:buNone/>
            </a:pPr>
            <a:r>
              <a:rPr lang="en-US" altLang="ja-JP" sz="2400" dirty="0"/>
              <a:t>      Double arrow and semantics are not very clear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r>
              <a:rPr lang="en-US" altLang="ja-JP" sz="2400" dirty="0" smtClean="0"/>
              <a:t>      Can </a:t>
            </a:r>
            <a:r>
              <a:rPr lang="en-US" altLang="ja-JP" sz="2400" dirty="0"/>
              <a:t>adjust the arrows by setting some </a:t>
            </a:r>
            <a:r>
              <a:rPr lang="en-US" altLang="ja-JP" sz="2400" dirty="0" smtClean="0"/>
              <a:t>parameters to enable a filter.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    Maria </a:t>
            </a:r>
            <a:r>
              <a:rPr lang="en-US" altLang="ja-JP" sz="2400" dirty="0" smtClean="0"/>
              <a:t>may need </a:t>
            </a:r>
            <a:r>
              <a:rPr lang="en-US" altLang="ja-JP" sz="2400" dirty="0"/>
              <a:t>to check the integrity of the ontology in </a:t>
            </a:r>
            <a:r>
              <a:rPr lang="en-US" altLang="ja-JP" sz="2400" dirty="0" err="1" smtClean="0"/>
              <a:t>Protege</a:t>
            </a:r>
            <a:r>
              <a:rPr lang="en-US" altLang="ja-JP" sz="2400" dirty="0" smtClean="0"/>
              <a:t>.</a:t>
            </a:r>
          </a:p>
          <a:p>
            <a:pPr marL="0" indent="0">
              <a:buNone/>
            </a:pPr>
            <a:r>
              <a:rPr lang="en-US" altLang="ja-JP" sz="2400" dirty="0" smtClean="0"/>
              <a:t>Issue </a:t>
            </a:r>
            <a:r>
              <a:rPr lang="en-US" altLang="ja-JP" sz="2400" dirty="0" smtClean="0"/>
              <a:t>123</a:t>
            </a:r>
          </a:p>
          <a:p>
            <a:pPr marL="0" indent="0">
              <a:buNone/>
            </a:pPr>
            <a:r>
              <a:rPr lang="en-US" altLang="ja-JP" sz="2400" dirty="0" smtClean="0"/>
              <a:t> </a:t>
            </a:r>
            <a:r>
              <a:rPr lang="en-US" altLang="ja-JP" sz="2400" dirty="0"/>
              <a:t>Renaming of the term 'name' at the interaction level in 'label'</a:t>
            </a: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i="1" dirty="0"/>
              <a:t>https://github.com/w3c/wot-thing-description/issues/123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    Reached consensus, and replied in </a:t>
            </a:r>
            <a:r>
              <a:rPr kumimoji="1" lang="en-US" altLang="ja-JP" sz="2400" dirty="0" err="1" smtClean="0"/>
              <a:t>Github</a:t>
            </a:r>
            <a:r>
              <a:rPr kumimoji="1" lang="en-US" altLang="ja-JP" sz="2400" dirty="0" smtClean="0"/>
              <a:t>.</a:t>
            </a:r>
          </a:p>
          <a:p>
            <a:pPr marL="0" indent="0">
              <a:buNone/>
            </a:pPr>
            <a:r>
              <a:rPr lang="en-US" altLang="ja-JP" sz="2000" dirty="0"/>
              <a:t> </a:t>
            </a:r>
            <a:r>
              <a:rPr lang="en-US" altLang="ja-JP" sz="2000" dirty="0" smtClean="0"/>
              <a:t>       </a:t>
            </a:r>
            <a:r>
              <a:rPr lang="en-US" altLang="ja-JP" sz="2000" dirty="0" smtClean="0"/>
              <a:t>The </a:t>
            </a:r>
            <a:r>
              <a:rPr lang="en-US" altLang="ja-JP" sz="2000" dirty="0"/>
              <a:t>TD TF discussed the issue today. The Thing level "name" should really be "label", 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     and </a:t>
            </a:r>
            <a:r>
              <a:rPr lang="en-US" altLang="ja-JP" sz="2000" dirty="0"/>
              <a:t>the TD no longer has "name" field. Thing, Property, Action and Events this way will only 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     have </a:t>
            </a:r>
            <a:r>
              <a:rPr lang="en-US" altLang="ja-JP" sz="2000" dirty="0"/>
              <a:t>ID and optional "label". The TF prefers to use "label" than to use "name</a:t>
            </a:r>
            <a:r>
              <a:rPr lang="en-US" altLang="ja-JP" sz="2000" dirty="0" smtClean="0"/>
              <a:t>".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    ACTION: </a:t>
            </a:r>
            <a:r>
              <a:rPr lang="en-US" altLang="ja-JP" sz="2400" dirty="0" smtClean="0"/>
              <a:t>Taki </a:t>
            </a:r>
            <a:r>
              <a:rPr lang="en-US" altLang="ja-JP" sz="2400" dirty="0"/>
              <a:t>to edit the TD doc to change "name" to "label" and remove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    the </a:t>
            </a:r>
            <a:r>
              <a:rPr lang="en-US" altLang="ja-JP" sz="2400" dirty="0"/>
              <a:t>"identifier" restriction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111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178"/>
            <a:ext cx="10515600" cy="5544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Editorials:</a:t>
            </a:r>
          </a:p>
          <a:p>
            <a:pPr marL="0" indent="0">
              <a:buNone/>
            </a:pPr>
            <a:r>
              <a:rPr lang="en-US" altLang="ja-JP" sz="2000" dirty="0" smtClean="0"/>
              <a:t>    There </a:t>
            </a:r>
            <a:r>
              <a:rPr lang="en-US" altLang="ja-JP" sz="2000" dirty="0"/>
              <a:t>is a typo in the TD spec </a:t>
            </a:r>
            <a:r>
              <a:rPr lang="en-US" altLang="ja-JP" sz="2000" dirty="0" smtClean="0"/>
              <a:t>draft.</a:t>
            </a:r>
          </a:p>
          <a:p>
            <a:pPr marL="0" indent="0">
              <a:buNone/>
            </a:pPr>
            <a:r>
              <a:rPr lang="en-US" altLang="ja-JP" sz="2000" dirty="0" smtClean="0"/>
              <a:t>        @</a:t>
            </a:r>
            <a:r>
              <a:rPr lang="en-US" altLang="ja-JP" sz="2000" dirty="0"/>
              <a:t>thing is used where @type should </a:t>
            </a:r>
            <a:r>
              <a:rPr lang="en-US" altLang="ja-JP" sz="2000" dirty="0" smtClean="0"/>
              <a:t>be (Action: Taki)</a:t>
            </a:r>
          </a:p>
          <a:p>
            <a:pPr marL="0" indent="0">
              <a:buNone/>
            </a:pPr>
            <a:r>
              <a:rPr lang="en-US" altLang="ja-JP" sz="2000" dirty="0"/>
              <a:t>         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110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252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Takuki Kamiya</dc:creator>
  <cp:lastModifiedBy>Takuki Kamiya</cp:lastModifiedBy>
  <cp:revision>88</cp:revision>
  <dcterms:created xsi:type="dcterms:W3CDTF">2018-04-15T17:11:48Z</dcterms:created>
  <dcterms:modified xsi:type="dcterms:W3CDTF">2018-05-18T05:52:48Z</dcterms:modified>
</cp:coreProperties>
</file>