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6" r:id="rId2"/>
    <p:sldId id="306" r:id="rId3"/>
    <p:sldId id="307" r:id="rId4"/>
    <p:sldId id="315" r:id="rId5"/>
  </p:sldIdLst>
  <p:sldSz cx="9144000" cy="6858000" type="screen4x3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114" d="100"/>
          <a:sy n="114" d="100"/>
        </p:scale>
        <p:origin x="-15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ABD90-511A-467B-9506-71DAF253FA15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A1A4-FB38-479F-8CBF-AB3729C81A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core message of slide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extLst>
      <p:ext uri="{BB962C8B-B14F-4D97-AF65-F5344CB8AC3E}">
        <p14:creationId xmlns="" xmlns:p14="http://schemas.microsoft.com/office/powerpoint/2010/main" val="34697346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9CD1-F0CA-479C-A879-9F9FD8D70431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.org/WoT/IG/wiki/Things_Discovery_Authorization" TargetMode="External"/><Relationship Id="rId3" Type="http://schemas.openxmlformats.org/officeDocument/2006/relationships/hyperlink" Target="https://www.w3.org/WoT/IG/wiki/Security&amp;Privacy_Challenges" TargetMode="External"/><Relationship Id="rId7" Type="http://schemas.openxmlformats.org/officeDocument/2006/relationships/hyperlink" Target="https://www.w3.org/WoT/IG/wiki/Security&amp;Privacy_Advanced_Concep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w3.org/WoT/IG/wiki/Landscape_of_Security&amp;Privacy_Means" TargetMode="External"/><Relationship Id="rId5" Type="http://schemas.openxmlformats.org/officeDocument/2006/relationships/hyperlink" Target="https://www.w3.org/WoT/IG/wiki/Security&amp;Privacy_Requirements_Catalogue" TargetMode="External"/><Relationship Id="rId10" Type="http://schemas.openxmlformats.org/officeDocument/2006/relationships/hyperlink" Target="https://www.w3.org/WoT/IG/wiki/Security&amp;Privacy_References" TargetMode="External"/><Relationship Id="rId4" Type="http://schemas.openxmlformats.org/officeDocument/2006/relationships/hyperlink" Target="https://www.w3.org/WoT/IG/wiki/Security&amp;Privacy_Requirements" TargetMode="External"/><Relationship Id="rId9" Type="http://schemas.openxmlformats.org/officeDocument/2006/relationships/hyperlink" Target="https://www.w3.org/WoT/IG/wiki/Security&amp;Privacy_Glossar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1824" y="181495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Report: </a:t>
            </a:r>
            <a:br>
              <a:rPr lang="en-US" dirty="0" smtClean="0"/>
            </a:br>
            <a:r>
              <a:rPr lang="en-US" dirty="0" smtClean="0"/>
              <a:t>W3C IG </a:t>
            </a:r>
            <a:r>
              <a:rPr lang="en-US" dirty="0" err="1" smtClean="0"/>
              <a:t>WoT</a:t>
            </a:r>
            <a:r>
              <a:rPr lang="en-US" dirty="0" smtClean="0"/>
              <a:t> Conf Call 2015-09-30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Security and Privacy </a:t>
            </a:r>
            <a:endParaRPr lang="en-US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603576"/>
            <a:ext cx="6368752" cy="2065784"/>
          </a:xfrm>
        </p:spPr>
        <p:txBody>
          <a:bodyPr>
            <a:normAutofit/>
          </a:bodyPr>
          <a:lstStyle/>
          <a:p>
            <a:r>
              <a:rPr lang="en-US" dirty="0" smtClean="0"/>
              <a:t>Oliver Pfaff</a:t>
            </a:r>
            <a:br>
              <a:rPr lang="en-US" dirty="0" smtClean="0"/>
            </a:br>
            <a:r>
              <a:rPr lang="en-US" dirty="0" smtClean="0"/>
              <a:t>(oliver.pfaff@siemens.com)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Status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6240" y="1297151"/>
            <a:ext cx="8747760" cy="6001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dirty="0" smtClean="0">
                <a:hlinkClick r:id="rId3" tooltip="Security&amp;Privacy Challenges"/>
              </a:rPr>
              <a:t>Security&amp;Privacy </a:t>
            </a:r>
            <a:r>
              <a:rPr lang="de-DE" sz="2000" dirty="0" err="1" smtClean="0">
                <a:hlinkClick r:id="rId3" tooltip="Security&amp;Privacy Challenges"/>
              </a:rPr>
              <a:t>Challenges</a:t>
            </a:r>
            <a:r>
              <a:rPr lang="de-DE" sz="2000" dirty="0" smtClean="0"/>
              <a:t>:  </a:t>
            </a:r>
            <a:r>
              <a:rPr lang="de-DE" sz="2000" dirty="0" err="1" smtClean="0"/>
              <a:t>text-complete</a:t>
            </a:r>
            <a:r>
              <a:rPr lang="de-DE" sz="2000" dirty="0" smtClean="0"/>
              <a:t> (</a:t>
            </a:r>
            <a:r>
              <a:rPr lang="de-DE" sz="2000" dirty="0" err="1" smtClean="0"/>
              <a:t>short</a:t>
            </a:r>
            <a:r>
              <a:rPr lang="de-DE" sz="2000" dirty="0" smtClean="0"/>
              <a:t>), </a:t>
            </a:r>
            <a:r>
              <a:rPr lang="de-DE" sz="2000" dirty="0" err="1" smtClean="0"/>
              <a:t>ready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review</a:t>
            </a:r>
            <a:endParaRPr lang="de-DE" sz="2000" dirty="0" smtClean="0"/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u="sng" dirty="0" smtClean="0">
                <a:hlinkClick r:id="rId4" tooltip="Security&amp;Privacy Requirements"/>
              </a:rPr>
              <a:t>Security&amp;Privacy </a:t>
            </a:r>
            <a:r>
              <a:rPr lang="de-DE" sz="2000" u="sng" dirty="0" err="1" smtClean="0">
                <a:hlinkClick r:id="rId4" tooltip="Security&amp;Privacy Requirements"/>
              </a:rPr>
              <a:t>Requirements</a:t>
            </a:r>
            <a:r>
              <a:rPr lang="de-DE" sz="2000" u="sng" dirty="0" smtClean="0"/>
              <a:t>: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dirty="0" smtClean="0"/>
              <a:t>Overall </a:t>
            </a:r>
            <a:r>
              <a:rPr lang="de-DE" sz="2000" dirty="0" err="1" smtClean="0"/>
              <a:t>findings</a:t>
            </a:r>
            <a:r>
              <a:rPr lang="de-DE" sz="2000" dirty="0" smtClean="0"/>
              <a:t>: </a:t>
            </a:r>
            <a:r>
              <a:rPr lang="de-DE" sz="2000" dirty="0" err="1" smtClean="0"/>
              <a:t>discussion</a:t>
            </a:r>
            <a:r>
              <a:rPr lang="de-DE" sz="2000" dirty="0" smtClean="0"/>
              <a:t> </a:t>
            </a:r>
            <a:r>
              <a:rPr lang="de-DE" sz="2000" dirty="0" err="1" smtClean="0"/>
              <a:t>started</a:t>
            </a:r>
            <a:r>
              <a:rPr lang="de-DE" sz="2000" dirty="0" smtClean="0"/>
              <a:t>, </a:t>
            </a:r>
            <a:r>
              <a:rPr lang="de-DE" sz="2000" dirty="0" err="1" smtClean="0"/>
              <a:t>elaboration</a:t>
            </a:r>
            <a:r>
              <a:rPr lang="de-DE" sz="2000" dirty="0" smtClean="0"/>
              <a:t> a </a:t>
            </a:r>
            <a:r>
              <a:rPr lang="de-DE" sz="2000" dirty="0" err="1" smtClean="0"/>
              <a:t>bit</a:t>
            </a:r>
            <a:r>
              <a:rPr lang="de-DE" sz="2000" smtClean="0"/>
              <a:t> stalled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of </a:t>
            </a:r>
            <a:r>
              <a:rPr lang="de-DE" sz="2000" dirty="0" err="1" smtClean="0"/>
              <a:t>now</a:t>
            </a:r>
            <a:r>
              <a:rPr lang="de-DE" sz="2000" dirty="0" smtClean="0"/>
              <a:t> 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u="sng" dirty="0" smtClean="0">
                <a:hlinkClick r:id="rId5" tooltip="Security&amp;Privacy Requirements Catalogue"/>
              </a:rPr>
              <a:t>Security&amp;Privacy </a:t>
            </a:r>
            <a:r>
              <a:rPr lang="de-DE" sz="2000" u="sng" dirty="0" err="1" smtClean="0">
                <a:hlinkClick r:id="rId5" tooltip="Security&amp;Privacy Requirements Catalogue"/>
              </a:rPr>
              <a:t>Requirements</a:t>
            </a:r>
            <a:r>
              <a:rPr lang="de-DE" sz="2000" u="sng" dirty="0" smtClean="0">
                <a:hlinkClick r:id="rId5" tooltip="Security&amp;Privacy Requirements Catalogue"/>
              </a:rPr>
              <a:t> Catalogue</a:t>
            </a:r>
            <a:r>
              <a:rPr lang="de-DE" sz="2000" u="sng" dirty="0" smtClean="0"/>
              <a:t>: </a:t>
            </a:r>
            <a:r>
              <a:rPr lang="de-DE" sz="2000" dirty="0" err="1" smtClean="0"/>
              <a:t>text-complete</a:t>
            </a:r>
            <a:r>
              <a:rPr lang="de-DE" sz="2000" dirty="0" smtClean="0"/>
              <a:t>, [IG-SP] </a:t>
            </a:r>
            <a:r>
              <a:rPr lang="de-DE" sz="2000" dirty="0" err="1" smtClean="0"/>
              <a:t>reviewed</a:t>
            </a:r>
            <a:endParaRPr lang="de-DE" sz="2000" dirty="0" smtClean="0"/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dirty="0" smtClean="0">
                <a:hlinkClick r:id="rId6" tooltip="Landscape of Security&amp;Privacy Means"/>
              </a:rPr>
              <a:t>Landscape of Security&amp;Privacy Means</a:t>
            </a:r>
            <a:r>
              <a:rPr lang="de-DE" sz="2000" dirty="0" smtClean="0"/>
              <a:t>: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dirty="0" smtClean="0"/>
              <a:t>Overall </a:t>
            </a:r>
            <a:r>
              <a:rPr lang="de-DE" sz="2000" dirty="0" err="1" smtClean="0"/>
              <a:t>findings</a:t>
            </a:r>
            <a:r>
              <a:rPr lang="de-DE" sz="2000" dirty="0" smtClean="0"/>
              <a:t>: </a:t>
            </a:r>
            <a:r>
              <a:rPr lang="de-DE" sz="2000" dirty="0" err="1" smtClean="0"/>
              <a:t>text-complete</a:t>
            </a:r>
            <a:r>
              <a:rPr lang="de-DE" sz="2000" dirty="0" smtClean="0"/>
              <a:t> (</a:t>
            </a:r>
            <a:r>
              <a:rPr lang="de-DE" sz="2000" dirty="0" err="1" smtClean="0"/>
              <a:t>mechanism</a:t>
            </a:r>
            <a:r>
              <a:rPr lang="de-DE" sz="2000" dirty="0" smtClean="0"/>
              <a:t> </a:t>
            </a:r>
            <a:r>
              <a:rPr lang="de-DE" sz="2000" dirty="0" err="1" smtClean="0"/>
              <a:t>section</a:t>
            </a:r>
            <a:r>
              <a:rPr lang="de-DE" sz="2000" dirty="0" smtClean="0"/>
              <a:t>), </a:t>
            </a:r>
            <a:r>
              <a:rPr lang="de-DE" sz="2000" dirty="0" err="1" smtClean="0"/>
              <a:t>ready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review</a:t>
            </a:r>
            <a:endParaRPr lang="de-DE" sz="2000" dirty="0" smtClean="0"/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Design-time means:</a:t>
            </a:r>
          </a:p>
          <a:p>
            <a:pPr lvl="2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SP mechanisms: </a:t>
            </a:r>
            <a:r>
              <a:rPr lang="de-DE" sz="2000" dirty="0" err="1" smtClean="0"/>
              <a:t>text-complete</a:t>
            </a:r>
            <a:r>
              <a:rPr lang="de-DE" sz="2000" dirty="0" smtClean="0"/>
              <a:t>, </a:t>
            </a:r>
            <a:r>
              <a:rPr lang="de-DE" sz="2000" dirty="0" err="1" smtClean="0"/>
              <a:t>ready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review</a:t>
            </a:r>
            <a:endParaRPr lang="en-US" sz="2000" dirty="0" smtClean="0"/>
          </a:p>
          <a:p>
            <a:pPr lvl="2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SP frameworks: wait for IIC security reference architecture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Runtime means: proposed with no follow-up activity (up to now)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dirty="0" smtClean="0">
                <a:hlinkClick r:id="rId7" tooltip="Security&amp;Privacy Advanced Concepts"/>
              </a:rPr>
              <a:t>Security&amp;Privacy </a:t>
            </a:r>
            <a:r>
              <a:rPr lang="de-DE" sz="2000" dirty="0" err="1" smtClean="0">
                <a:hlinkClick r:id="rId7" tooltip="Security&amp;Privacy Advanced Concepts"/>
              </a:rPr>
              <a:t>Advanced</a:t>
            </a:r>
            <a:r>
              <a:rPr lang="de-DE" sz="2000" dirty="0" smtClean="0">
                <a:hlinkClick r:id="rId7" tooltip="Security&amp;Privacy Advanced Concepts"/>
              </a:rPr>
              <a:t> </a:t>
            </a:r>
            <a:r>
              <a:rPr lang="de-DE" sz="2000" dirty="0" err="1" smtClean="0">
                <a:hlinkClick r:id="rId7" tooltip="Security&amp;Privacy Advanced Concepts"/>
              </a:rPr>
              <a:t>Concepts</a:t>
            </a:r>
            <a:r>
              <a:rPr lang="de-DE" sz="2000" dirty="0" smtClean="0"/>
              <a:t>: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dirty="0" smtClean="0">
                <a:hlinkClick r:id="rId8"/>
              </a:rPr>
              <a:t>Things </a:t>
            </a:r>
            <a:r>
              <a:rPr lang="de-DE" sz="2000" dirty="0" err="1" smtClean="0">
                <a:hlinkClick r:id="rId8"/>
              </a:rPr>
              <a:t>discovery</a:t>
            </a:r>
            <a:r>
              <a:rPr lang="de-DE" sz="2000" dirty="0" smtClean="0">
                <a:hlinkClick r:id="rId8"/>
              </a:rPr>
              <a:t> </a:t>
            </a:r>
            <a:r>
              <a:rPr lang="de-DE" sz="2000" dirty="0" err="1" smtClean="0">
                <a:hlinkClick r:id="rId8"/>
              </a:rPr>
              <a:t>authorization</a:t>
            </a:r>
            <a:r>
              <a:rPr lang="de-DE" sz="2000" dirty="0" smtClean="0"/>
              <a:t>: </a:t>
            </a:r>
            <a:r>
              <a:rPr lang="de-DE" sz="2000" dirty="0" err="1" smtClean="0"/>
              <a:t>hypotheses</a:t>
            </a:r>
            <a:r>
              <a:rPr lang="de-DE" sz="2000" dirty="0" smtClean="0"/>
              <a:t>, </a:t>
            </a:r>
            <a:r>
              <a:rPr lang="de-DE" sz="2000" dirty="0" err="1" smtClean="0"/>
              <a:t>initial</a:t>
            </a:r>
            <a:r>
              <a:rPr lang="de-DE" sz="2000" dirty="0" smtClean="0"/>
              <a:t> </a:t>
            </a:r>
            <a:r>
              <a:rPr lang="de-DE" sz="2000" dirty="0" err="1" smtClean="0"/>
              <a:t>structure</a:t>
            </a:r>
            <a:r>
              <a:rPr lang="de-DE" sz="2000" dirty="0" smtClean="0"/>
              <a:t>/</a:t>
            </a:r>
            <a:r>
              <a:rPr lang="de-DE" sz="2000" dirty="0" err="1" smtClean="0"/>
              <a:t>next</a:t>
            </a:r>
            <a:r>
              <a:rPr lang="de-DE" sz="2000" dirty="0" smtClean="0"/>
              <a:t> </a:t>
            </a:r>
            <a:r>
              <a:rPr lang="de-DE" sz="2000" dirty="0" err="1" smtClean="0"/>
              <a:t>steps</a:t>
            </a:r>
            <a:r>
              <a:rPr lang="de-DE" sz="2000" dirty="0" smtClean="0"/>
              <a:t> </a:t>
            </a:r>
            <a:r>
              <a:rPr lang="de-DE" sz="2000" dirty="0" err="1" smtClean="0"/>
              <a:t>agreed</a:t>
            </a:r>
            <a:r>
              <a:rPr lang="de-DE" sz="2000" dirty="0" smtClean="0"/>
              <a:t>, </a:t>
            </a:r>
            <a:r>
              <a:rPr lang="de-DE" sz="2000" dirty="0" err="1" smtClean="0"/>
              <a:t>elaboration</a:t>
            </a:r>
            <a:r>
              <a:rPr lang="de-DE" sz="2000" dirty="0" smtClean="0"/>
              <a:t> of </a:t>
            </a:r>
            <a:r>
              <a:rPr lang="de-DE" sz="2000" dirty="0" err="1" smtClean="0"/>
              <a:t>details</a:t>
            </a:r>
            <a:r>
              <a:rPr lang="de-DE" sz="2000" dirty="0" smtClean="0"/>
              <a:t> </a:t>
            </a:r>
            <a:r>
              <a:rPr lang="de-DE" sz="2000" dirty="0" err="1" smtClean="0"/>
              <a:t>pending</a:t>
            </a:r>
            <a:endParaRPr lang="de-DE" sz="2000" dirty="0" smtClean="0"/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dirty="0" smtClean="0">
                <a:hlinkClick r:id="rId9" tooltip="Security&amp;Privacy Glossary"/>
              </a:rPr>
              <a:t>Security&amp;Privacy </a:t>
            </a:r>
            <a:r>
              <a:rPr lang="de-DE" sz="2000" dirty="0" err="1" smtClean="0">
                <a:hlinkClick r:id="rId9" tooltip="Security&amp;Privacy Glossary"/>
              </a:rPr>
              <a:t>Glossary</a:t>
            </a:r>
            <a:r>
              <a:rPr lang="de-DE" sz="2000" dirty="0" smtClean="0"/>
              <a:t>: 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version</a:t>
            </a:r>
            <a:r>
              <a:rPr lang="de-DE" sz="2000" dirty="0" smtClean="0"/>
              <a:t> </a:t>
            </a:r>
            <a:r>
              <a:rPr lang="de-DE" sz="2000" dirty="0" err="1" smtClean="0"/>
              <a:t>provided</a:t>
            </a:r>
            <a:endParaRPr lang="de-DE" sz="2000" dirty="0" smtClean="0"/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de-DE" sz="2000" u="sng" dirty="0" smtClean="0">
                <a:hlinkClick r:id="rId10" tooltip="Security&amp;Privacy References"/>
              </a:rPr>
              <a:t>Security&amp;Privacy References</a:t>
            </a:r>
            <a:r>
              <a:rPr lang="de-DE" sz="2000" u="sng" dirty="0" smtClean="0"/>
              <a:t>: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version</a:t>
            </a:r>
            <a:r>
              <a:rPr lang="de-DE" sz="2000" dirty="0" smtClean="0"/>
              <a:t> </a:t>
            </a:r>
            <a:r>
              <a:rPr lang="de-DE" sz="2000" dirty="0" err="1" smtClean="0"/>
              <a:t>provided</a:t>
            </a:r>
            <a:endParaRPr lang="de-DE" sz="2000" dirty="0" smtClean="0"/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endParaRPr lang="en-US" sz="200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3600" b="1" dirty="0" smtClean="0"/>
              <a:t>Plans for the compilation of the Tech Landscape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6240" y="1297151"/>
            <a:ext cx="8747760" cy="353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151200" algn="l">
              <a:lnSpc>
                <a:spcPct val="100000"/>
              </a:lnSpc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Design-time means: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SP mechanisms: initiate reviews, follow-up on review comments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SP frameworks: </a:t>
            </a:r>
          </a:p>
          <a:p>
            <a:pPr lvl="2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Candidate list of SP frameworks to survey does exists, break-down structure for elaboration does not yet exist</a:t>
            </a:r>
          </a:p>
          <a:p>
            <a:pPr lvl="2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Proposal: wait for IIC security reference architecture (announced for Q4) as an outstanding mainline SP framework. Start surveying SP frameworks with that instance</a:t>
            </a:r>
          </a:p>
          <a:p>
            <a:pPr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Runtime means:</a:t>
            </a:r>
            <a:endParaRPr lang="en-US" sz="2000" i="1" dirty="0" smtClean="0"/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Proposed as work item, not yet addressed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smtClean="0"/>
              <a:t>Preparation of the discussion @TPAC</a:t>
            </a:r>
            <a:endParaRPr lang="de-DE" sz="36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96240" y="1297151"/>
            <a:ext cx="8747760" cy="538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Mainline objectives:</a:t>
            </a:r>
          </a:p>
          <a:p>
            <a:pPr lvl="2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SP landscape: </a:t>
            </a:r>
          </a:p>
          <a:p>
            <a:pPr lvl="3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b="1" dirty="0" smtClean="0"/>
              <a:t>Present, discuss, verify/harden SP landscape findings</a:t>
            </a:r>
          </a:p>
          <a:p>
            <a:pPr lvl="4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Preparation done – see above</a:t>
            </a:r>
          </a:p>
          <a:p>
            <a:pPr lvl="3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b="1" dirty="0" smtClean="0"/>
              <a:t>Present, discuss individual SP mechanisms </a:t>
            </a:r>
            <a:r>
              <a:rPr lang="en-US" sz="2000" dirty="0" smtClean="0"/>
              <a:t>(selection thereof)</a:t>
            </a:r>
          </a:p>
          <a:p>
            <a:pPr lvl="4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Preparation done – see above</a:t>
            </a:r>
          </a:p>
          <a:p>
            <a:pPr lvl="2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SP demo: </a:t>
            </a:r>
          </a:p>
          <a:p>
            <a:pPr lvl="3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Potential SP addendum to </a:t>
            </a:r>
            <a:r>
              <a:rPr lang="en-US" sz="2000" dirty="0" err="1" smtClean="0"/>
              <a:t>plugfest</a:t>
            </a:r>
            <a:r>
              <a:rPr lang="en-US" sz="2000" dirty="0" smtClean="0"/>
              <a:t> outlining/previewing potential SP coverage during subsequent </a:t>
            </a:r>
            <a:r>
              <a:rPr lang="en-US" sz="2000" dirty="0" err="1" smtClean="0"/>
              <a:t>plugfests</a:t>
            </a:r>
            <a:endParaRPr lang="en-US" sz="2000" dirty="0" smtClean="0"/>
          </a:p>
          <a:p>
            <a:pPr lvl="4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Preparation TODO</a:t>
            </a:r>
          </a:p>
          <a:p>
            <a:pPr lvl="1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Sideline objectives :</a:t>
            </a:r>
          </a:p>
          <a:p>
            <a:pPr lvl="2" indent="-151200">
              <a:spcBef>
                <a:spcPts val="600"/>
              </a:spcBef>
              <a:buClr>
                <a:srgbClr val="879BAA"/>
              </a:buClr>
              <a:buSzPct val="100000"/>
              <a:buFont typeface="Arial" charset="0"/>
              <a:buChar char="•"/>
              <a:defRPr/>
            </a:pPr>
            <a:r>
              <a:rPr lang="en-US" sz="2000" dirty="0" smtClean="0"/>
              <a:t>SP requirements: interactive workshops with </a:t>
            </a:r>
            <a:r>
              <a:rPr lang="en-US" sz="2000" dirty="0" err="1" smtClean="0"/>
              <a:t>WoT</a:t>
            </a:r>
            <a:r>
              <a:rPr lang="en-US" sz="2000" dirty="0" smtClean="0"/>
              <a:t> use cases needed, should probably take another form than F2F breakouts (actually a good format but will probably consume too much bandwidth since this would be recurring per use case) =&gt; follow-up on other occasions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20857096-870a-42a2-a11e-36364d9facba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Bildschirmpräsentation (4:3)</PresentationFormat>
  <Paragraphs>40</Paragraphs>
  <Slides>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Report:  W3C IG WoT Conf Call 2015-09-30 Security and Privacy </vt:lpstr>
      <vt:lpstr>Status</vt:lpstr>
      <vt:lpstr>Plans for the compilation of the Tech Landscape </vt:lpstr>
      <vt:lpstr>Preparation of the discussion @TPAC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Subscription resource</dc:title>
  <dc:creator>Johannes Hund</dc:creator>
  <cp:keywords>C_Unrestricted</cp:keywords>
  <cp:lastModifiedBy>zzzzz1h6</cp:lastModifiedBy>
  <cp:revision>98</cp:revision>
  <dcterms:created xsi:type="dcterms:W3CDTF">2015-06-17T11:17:56Z</dcterms:created>
  <dcterms:modified xsi:type="dcterms:W3CDTF">2015-09-29T12:47:24Z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-1583913052</vt:i4>
  </property>
  <property fmtid="{D5CDD505-2E9C-101B-9397-08002B2CF9AE}" pid="3" name="_NewReviewCycle">
    <vt:lpwstr/>
  </property>
  <property fmtid="{D5CDD505-2E9C-101B-9397-08002B2CF9AE}" pid="4" name="_EmailSubject">
    <vt:lpwstr>[TF-AP] report of TF-AP discussions / consensus points and last TF call (15.07)</vt:lpwstr>
  </property>
  <property fmtid="{D5CDD505-2E9C-101B-9397-08002B2CF9AE}" pid="5" name="_AuthorEmail">
    <vt:lpwstr>johannes.hund@siemens.com</vt:lpwstr>
  </property>
  <property fmtid="{D5CDD505-2E9C-101B-9397-08002B2CF9AE}" pid="6" name="_AuthorEmailDisplayName">
    <vt:lpwstr>Hund, Johannes</vt:lpwstr>
  </property>
  <property fmtid="{D5CDD505-2E9C-101B-9397-08002B2CF9AE}" pid="7" name="Document Confidentiality">
    <vt:lpwstr>Unrestricted</vt:lpwstr>
  </property>
</Properties>
</file>