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1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0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6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7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03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96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5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39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54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4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E229-8C9A-4069-B687-872C9EB2E328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7631-C500-4377-97FC-5E7258742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6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isualdataweb.de/webvowl/#iri=https://rawgit.com/w3c/wot-thing-description/TD-JSON-LD-1.1/ontology/td.ttl" TargetMode="External"/><Relationship Id="rId2" Type="http://schemas.openxmlformats.org/officeDocument/2006/relationships/hyperlink" Target="https://user-images.githubusercontent.com/6052970/39434818-f9006878-4c99-11e8-99e1-e251d96771f1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72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Issue #135</a:t>
            </a:r>
          </a:p>
          <a:p>
            <a:pPr marL="0" indent="0">
              <a:buNone/>
            </a:pPr>
            <a:r>
              <a:rPr lang="en-US" altLang="ja-JP" sz="2000" dirty="0" smtClean="0"/>
              <a:t> </a:t>
            </a:r>
            <a:r>
              <a:rPr lang="en-US" altLang="ja-JP" sz="2000" dirty="0"/>
              <a:t>Work in progress by Victor.</a:t>
            </a:r>
          </a:p>
          <a:p>
            <a:pPr marL="0" indent="0">
              <a:buNone/>
            </a:pPr>
            <a:r>
              <a:rPr lang="en-US" altLang="ja-JP" sz="2000" dirty="0"/>
              <a:t>      Formal validation is missing at this moment.</a:t>
            </a:r>
          </a:p>
          <a:p>
            <a:pPr marL="0" indent="0">
              <a:buNone/>
            </a:pPr>
            <a:r>
              <a:rPr lang="en-US" altLang="ja-JP" sz="2000" dirty="0"/>
              <a:t>        Added SHACL shapes for the TD model for validation.</a:t>
            </a:r>
          </a:p>
          <a:p>
            <a:pPr marL="0" indent="0">
              <a:buNone/>
            </a:pPr>
            <a:r>
              <a:rPr lang="en-US" altLang="ja-JP" sz="2000" dirty="0"/>
              <a:t>        Refactored rendering code (based on SHACL)</a:t>
            </a:r>
          </a:p>
          <a:p>
            <a:pPr marL="0" indent="0">
              <a:buNone/>
            </a:pPr>
            <a:r>
              <a:rPr lang="en-US" altLang="ja-JP" sz="2000" dirty="0"/>
              <a:t>        Modified TD ontology,</a:t>
            </a:r>
          </a:p>
          <a:p>
            <a:pPr marL="0" indent="0">
              <a:buNone/>
            </a:pPr>
            <a:r>
              <a:rPr lang="en-US" altLang="ja-JP" sz="2000" dirty="0"/>
              <a:t>      The work is being done on Victor's branch.</a:t>
            </a:r>
          </a:p>
          <a:p>
            <a:pPr marL="0" indent="0">
              <a:buNone/>
            </a:pPr>
            <a:r>
              <a:rPr lang="en-US" altLang="ja-JP" sz="2000" dirty="0" smtClean="0"/>
              <a:t>        https://rawgit.com/vcharpenay/wot-thing-description/master/index.html</a:t>
            </a:r>
          </a:p>
          <a:p>
            <a:pPr marL="0" indent="0">
              <a:buNone/>
            </a:pPr>
            <a:r>
              <a:rPr lang="en-US" altLang="ja-JP" sz="2000" dirty="0" smtClean="0"/>
              <a:t>        </a:t>
            </a:r>
            <a:r>
              <a:rPr lang="en-US" altLang="ja-JP" sz="2000" dirty="0"/>
              <a:t>(vs. https://rawgit.com/w3c/wot-thing-description/master/index.html)</a:t>
            </a:r>
          </a:p>
          <a:p>
            <a:pPr marL="0" indent="0">
              <a:buNone/>
            </a:pPr>
            <a:r>
              <a:rPr lang="en-US" altLang="ja-JP" sz="2000" dirty="0"/>
              <a:t>      Section 5.2.1 </a:t>
            </a:r>
            <a:r>
              <a:rPr lang="en-US" altLang="ja-JP" sz="2000" dirty="0" err="1"/>
              <a:t>DataSchema</a:t>
            </a:r>
            <a:r>
              <a:rPr lang="en-US" altLang="ja-JP" sz="2000" dirty="0"/>
              <a:t> was added.</a:t>
            </a:r>
          </a:p>
          <a:p>
            <a:pPr marL="0" indent="0">
              <a:buNone/>
            </a:pPr>
            <a:r>
              <a:rPr lang="en-US" altLang="ja-JP" sz="2000" dirty="0" smtClean="0"/>
              <a:t>          </a:t>
            </a:r>
            <a:r>
              <a:rPr lang="en-US" altLang="ja-JP" sz="2000" dirty="0" err="1" smtClean="0"/>
              <a:t>ThingDescription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is sub-class of </a:t>
            </a:r>
            <a:r>
              <a:rPr lang="en-US" altLang="ja-JP" sz="2000" dirty="0" err="1"/>
              <a:t>ObjectSchema</a:t>
            </a:r>
            <a:r>
              <a:rPr lang="en-US" altLang="ja-JP" sz="2000" dirty="0"/>
              <a:t>.</a:t>
            </a:r>
          </a:p>
          <a:p>
            <a:pPr marL="0" indent="0">
              <a:buNone/>
            </a:pPr>
            <a:r>
              <a:rPr lang="en-US" altLang="ja-JP" sz="2000" dirty="0"/>
              <a:t>          </a:t>
            </a:r>
            <a:r>
              <a:rPr lang="en-US" altLang="ja-JP" sz="2000" dirty="0" err="1"/>
              <a:t>ObjectSchema</a:t>
            </a:r>
            <a:r>
              <a:rPr lang="en-US" altLang="ja-JP" sz="2000" dirty="0"/>
              <a:t> has properties.</a:t>
            </a:r>
          </a:p>
          <a:p>
            <a:pPr marL="0" indent="0">
              <a:buNone/>
            </a:pPr>
            <a:r>
              <a:rPr lang="en-US" altLang="ja-JP" sz="2000" dirty="0"/>
              <a:t>          </a:t>
            </a:r>
            <a:r>
              <a:rPr lang="en-US" altLang="ja-JP" sz="2000" dirty="0" err="1"/>
              <a:t>ThingDescription</a:t>
            </a:r>
            <a:r>
              <a:rPr lang="en-US" altLang="ja-JP" sz="2000" dirty="0"/>
              <a:t> has actions and events. </a:t>
            </a:r>
          </a:p>
          <a:p>
            <a:pPr marL="0" indent="0">
              <a:buNone/>
            </a:pPr>
            <a:r>
              <a:rPr lang="en-US" altLang="ja-JP" sz="2000" dirty="0"/>
              <a:t>      </a:t>
            </a:r>
            <a:r>
              <a:rPr lang="en-US" altLang="ja-JP" sz="2000" dirty="0" smtClean="0"/>
              <a:t>Thing </a:t>
            </a:r>
            <a:r>
              <a:rPr lang="en-US" altLang="ja-JP" sz="2000" dirty="0"/>
              <a:t>property (i.e. </a:t>
            </a:r>
            <a:r>
              <a:rPr lang="en-US" altLang="ja-JP" sz="2000" dirty="0" err="1"/>
              <a:t>ThingProperty</a:t>
            </a:r>
            <a:r>
              <a:rPr lang="en-US" altLang="ja-JP" sz="2000" dirty="0"/>
              <a:t>) is a sub-class of JSON schema property (i.e. </a:t>
            </a:r>
            <a:r>
              <a:rPr lang="en-US" altLang="ja-JP" sz="2000" dirty="0" err="1"/>
              <a:t>ObjectProperty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lang="en-US" altLang="ja-JP" sz="2000" dirty="0"/>
              <a:t>      </a:t>
            </a:r>
            <a:r>
              <a:rPr lang="en-US" altLang="ja-JP" sz="2000" dirty="0" smtClean="0"/>
              <a:t>   </a:t>
            </a:r>
            <a:r>
              <a:rPr lang="en-US" altLang="ja-JP" sz="2000" dirty="0"/>
              <a:t>This is a recursive design.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511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72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/>
              <a:t> WoT Ontology Visualization</a:t>
            </a:r>
          </a:p>
          <a:p>
            <a:pPr marL="0" indent="0">
              <a:buNone/>
            </a:pPr>
            <a:r>
              <a:rPr lang="en-US" altLang="ja-JP" sz="2400" dirty="0" smtClean="0"/>
              <a:t>      Blue </a:t>
            </a:r>
            <a:r>
              <a:rPr lang="en-US" altLang="ja-JP" sz="2400" dirty="0"/>
              <a:t>lines are about datatype, such as restrictions.</a:t>
            </a:r>
          </a:p>
          <a:p>
            <a:pPr marL="0" indent="0">
              <a:buNone/>
            </a:pPr>
            <a:r>
              <a:rPr lang="en-US" altLang="ja-JP" sz="2400" dirty="0"/>
              <a:t>      Blue lines implicitly means there are black lines.</a:t>
            </a:r>
          </a:p>
          <a:p>
            <a:pPr marL="0" indent="0">
              <a:buNone/>
            </a:pPr>
            <a:r>
              <a:rPr lang="en-US" altLang="ja-JP" sz="2400" dirty="0"/>
              <a:t>      Double arrow and semantics are not very clear.</a:t>
            </a:r>
          </a:p>
          <a:p>
            <a:pPr marL="0" indent="0">
              <a:buNone/>
            </a:pPr>
            <a:r>
              <a:rPr lang="en-US" altLang="ja-JP" sz="2400" dirty="0"/>
              <a:t>      Maria would like to check the integrity of the ontology in </a:t>
            </a:r>
            <a:r>
              <a:rPr lang="en-US" altLang="ja-JP" sz="2400" dirty="0" err="1" smtClean="0"/>
              <a:t>Protege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 Issue 123</a:t>
            </a:r>
          </a:p>
          <a:p>
            <a:pPr marL="0" indent="0"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/>
              <a:t>Renaming of the term 'name' at the interaction level in 'label'</a:t>
            </a:r>
          </a:p>
          <a:p>
            <a:pPr marL="0" indent="0">
              <a:buNone/>
            </a:pPr>
            <a:r>
              <a:rPr lang="en-US" altLang="ja-JP" sz="2400" dirty="0"/>
              <a:t>    https://github.com/w3c/wot-thing-description/issues/123</a:t>
            </a:r>
          </a:p>
          <a:p>
            <a:pPr marL="0" indent="0">
              <a:buNone/>
            </a:pPr>
            <a:r>
              <a:rPr lang="en-US" altLang="ja-JP" sz="2400" dirty="0"/>
              <a:t>    Previously, name was inside the object.</a:t>
            </a:r>
          </a:p>
          <a:p>
            <a:pPr marL="0" indent="0">
              <a:buNone/>
            </a:pPr>
            <a:r>
              <a:rPr lang="en-US" altLang="ja-JP" sz="2400" dirty="0"/>
              <a:t>    Now names of interaction patters are external to the object.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111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178"/>
            <a:ext cx="10515600" cy="5544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Issue 133</a:t>
            </a:r>
          </a:p>
          <a:p>
            <a:pPr marL="0" indent="0">
              <a:buNone/>
            </a:pPr>
            <a:r>
              <a:rPr lang="en-US" altLang="ja-JP" dirty="0"/>
              <a:t>Oracle review comments on simplified TD draft snapshot on 27.4.</a:t>
            </a:r>
          </a:p>
          <a:p>
            <a:pPr marL="0" indent="0">
              <a:buNone/>
            </a:pPr>
            <a:r>
              <a:rPr lang="en-US" altLang="ja-JP" dirty="0" smtClean="0"/>
              <a:t>  - Semantics and use case of “link”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- Properties within Property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and so on.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10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 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user-images.githubusercontent.com/6052970/39434818-f9006878-4c99-11e8-99e1-e251d96771f1.PNG</a:t>
            </a:r>
            <a:endParaRPr lang="en-US" altLang="ja-JP" dirty="0" smtClean="0"/>
          </a:p>
          <a:p>
            <a:r>
              <a:rPr lang="en-US" altLang="ja-JP" dirty="0">
                <a:hlinkClick r:id="rId3"/>
              </a:rPr>
              <a:t>http://visualdataweb.de/webvowl/#iri=https://</a:t>
            </a:r>
            <a:r>
              <a:rPr lang="en-US" altLang="ja-JP" dirty="0" smtClean="0">
                <a:hlinkClick r:id="rId3"/>
              </a:rPr>
              <a:t>rawgit.com/w3c/wot-thing-description/TD-JSON-LD-1.1/ontology/td.ttl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6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254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Takuki Kamiya</dc:creator>
  <cp:lastModifiedBy>Takuki Kamiya</cp:lastModifiedBy>
  <cp:revision>74</cp:revision>
  <dcterms:created xsi:type="dcterms:W3CDTF">2018-04-15T17:11:48Z</dcterms:created>
  <dcterms:modified xsi:type="dcterms:W3CDTF">2018-05-11T07:23:23Z</dcterms:modified>
</cp:coreProperties>
</file>