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7" r:id="rId4"/>
    <p:sldId id="258" r:id="rId5"/>
    <p:sldId id="259" r:id="rId6"/>
    <p:sldId id="260" r:id="rId7"/>
    <p:sldId id="263" r:id="rId8"/>
    <p:sldId id="262" r:id="rId9"/>
    <p:sldId id="261" r:id="rId10"/>
    <p:sldId id="268" r:id="rId11"/>
    <p:sldId id="269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69" autoAdjust="0"/>
  </p:normalViewPr>
  <p:slideViewPr>
    <p:cSldViewPr>
      <p:cViewPr varScale="1">
        <p:scale>
          <a:sx n="105" d="100"/>
          <a:sy n="105" d="100"/>
        </p:scale>
        <p:origin x="-36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5247C-673C-4073-9337-C47B2C148BB7}" type="datetimeFigureOut">
              <a:rPr lang="de-DE" smtClean="0"/>
              <a:pPr/>
              <a:t>18.11.2015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7DE14-0C9B-4AE1-AEAC-0F417C8E2E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# Comments</a:t>
            </a:r>
          </a:p>
          <a:p>
            <a:r>
              <a:rPr lang="de-DE" dirty="0" smtClean="0"/>
              <a:t>Arne: Abgrenzung zu anderen Initiativen / Konsortien</a:t>
            </a:r>
          </a:p>
          <a:p>
            <a:r>
              <a:rPr lang="de-DE" dirty="0" smtClean="0"/>
              <a:t>Arne: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7DE14-0C9B-4AE1-AEAC-0F417C8E2E3B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7DE14-0C9B-4AE1-AEAC-0F417C8E2E3B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7DE14-0C9B-4AE1-AEAC-0F417C8E2E3B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6E64-A287-4DAA-ACE1-79622904940F}" type="datetimeFigureOut">
              <a:rPr lang="de-DE" smtClean="0"/>
              <a:pPr/>
              <a:t>18.11.2015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40C-4159-4DC5-89D7-57C6EA2C30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6E64-A287-4DAA-ACE1-79622904940F}" type="datetimeFigureOut">
              <a:rPr lang="de-DE" smtClean="0"/>
              <a:pPr/>
              <a:t>18.11.2015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40C-4159-4DC5-89D7-57C6EA2C30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6E64-A287-4DAA-ACE1-79622904940F}" type="datetimeFigureOut">
              <a:rPr lang="de-DE" smtClean="0"/>
              <a:pPr/>
              <a:t>18.11.2015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40C-4159-4DC5-89D7-57C6EA2C30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6E64-A287-4DAA-ACE1-79622904940F}" type="datetimeFigureOut">
              <a:rPr lang="de-DE" smtClean="0"/>
              <a:pPr/>
              <a:t>18.11.2015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40C-4159-4DC5-89D7-57C6EA2C30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6E64-A287-4DAA-ACE1-79622904940F}" type="datetimeFigureOut">
              <a:rPr lang="de-DE" smtClean="0"/>
              <a:pPr/>
              <a:t>18.11.2015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40C-4159-4DC5-89D7-57C6EA2C30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6E64-A287-4DAA-ACE1-79622904940F}" type="datetimeFigureOut">
              <a:rPr lang="de-DE" smtClean="0"/>
              <a:pPr/>
              <a:t>18.11.2015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40C-4159-4DC5-89D7-57C6EA2C30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6E64-A287-4DAA-ACE1-79622904940F}" type="datetimeFigureOut">
              <a:rPr lang="de-DE" smtClean="0"/>
              <a:pPr/>
              <a:t>18.11.2015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40C-4159-4DC5-89D7-57C6EA2C30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6E64-A287-4DAA-ACE1-79622904940F}" type="datetimeFigureOut">
              <a:rPr lang="de-DE" smtClean="0"/>
              <a:pPr/>
              <a:t>18.11.2015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40C-4159-4DC5-89D7-57C6EA2C30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6E64-A287-4DAA-ACE1-79622904940F}" type="datetimeFigureOut">
              <a:rPr lang="de-DE" smtClean="0"/>
              <a:pPr/>
              <a:t>18.11.2015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40C-4159-4DC5-89D7-57C6EA2C30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6E64-A287-4DAA-ACE1-79622904940F}" type="datetimeFigureOut">
              <a:rPr lang="de-DE" smtClean="0"/>
              <a:pPr/>
              <a:t>18.11.2015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40C-4159-4DC5-89D7-57C6EA2C30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6E64-A287-4DAA-ACE1-79622904940F}" type="datetimeFigureOut">
              <a:rPr lang="de-DE" smtClean="0"/>
              <a:pPr/>
              <a:t>18.11.2015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40C-4159-4DC5-89D7-57C6EA2C30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6E64-A287-4DAA-ACE1-79622904940F}" type="datetimeFigureOut">
              <a:rPr lang="de-DE" smtClean="0"/>
              <a:pPr/>
              <a:t>18.11.2015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6940C-4159-4DC5-89D7-57C6EA2C30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WoT</a:t>
            </a:r>
            <a:r>
              <a:rPr lang="en-US" dirty="0" smtClean="0"/>
              <a:t> Outreach</a:t>
            </a:r>
            <a:r>
              <a:rPr lang="en-US" dirty="0"/>
              <a:t>: joint slide </a:t>
            </a:r>
            <a:r>
              <a:rPr lang="en-US" dirty="0" smtClean="0"/>
              <a:t>set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700" dirty="0" smtClean="0"/>
              <a:t>Outreach slide set aims to increase the awareness  of  W3C’s </a:t>
            </a:r>
            <a:r>
              <a:rPr lang="en-US" sz="2700" dirty="0" err="1" smtClean="0"/>
              <a:t>WoT</a:t>
            </a:r>
            <a:r>
              <a:rPr lang="en-US" sz="2700" dirty="0" smtClean="0"/>
              <a:t> work</a:t>
            </a:r>
            <a:endParaRPr lang="de-DE" sz="27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Members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members/companies…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Roadmap/Outlook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be happing next…</a:t>
            </a:r>
          </a:p>
          <a:p>
            <a:endParaRPr lang="en-US" dirty="0" smtClean="0"/>
          </a:p>
          <a:p>
            <a:r>
              <a:rPr lang="en-US" smtClean="0"/>
              <a:t>Support open-source implementations</a:t>
            </a:r>
            <a:endParaRPr lang="en-US" dirty="0" smtClean="0"/>
          </a:p>
          <a:p>
            <a:r>
              <a:rPr lang="en-US" dirty="0" smtClean="0"/>
              <a:t>Initiate a working group</a:t>
            </a:r>
          </a:p>
          <a:p>
            <a:r>
              <a:rPr lang="en-US" dirty="0" smtClean="0"/>
              <a:t>Prepare recommendations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W3C </a:t>
            </a:r>
            <a:r>
              <a:rPr lang="de-DE" dirty="0" err="1" smtClean="0"/>
              <a:t>WoT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W3C </a:t>
            </a:r>
            <a:r>
              <a:rPr lang="en-US" dirty="0" err="1" smtClean="0"/>
              <a:t>WoT</a:t>
            </a:r>
            <a:r>
              <a:rPr lang="en-US" dirty="0" smtClean="0"/>
              <a:t> works on Web technology standards to enable applications and services that span </a:t>
            </a:r>
            <a:r>
              <a:rPr lang="en-US" dirty="0" err="1" smtClean="0"/>
              <a:t>IoT</a:t>
            </a:r>
            <a:r>
              <a:rPr lang="en-US" dirty="0" smtClean="0"/>
              <a:t> platforms on devices ranging from microcontrollers to cloud-based server farms. Focus on:</a:t>
            </a:r>
          </a:p>
          <a:p>
            <a:pPr lvl="1"/>
            <a:r>
              <a:rPr lang="en-US" dirty="0" smtClean="0"/>
              <a:t>Thing to Thing interaction</a:t>
            </a:r>
          </a:p>
          <a:p>
            <a:pPr lvl="1"/>
            <a:r>
              <a:rPr lang="en-US" dirty="0" smtClean="0"/>
              <a:t>Thing to </a:t>
            </a:r>
            <a:r>
              <a:rPr lang="en-US" dirty="0" err="1" smtClean="0"/>
              <a:t>IoT</a:t>
            </a:r>
            <a:r>
              <a:rPr lang="en-US" dirty="0" smtClean="0"/>
              <a:t> platform interaction</a:t>
            </a:r>
          </a:p>
          <a:p>
            <a:r>
              <a:rPr lang="en-US" dirty="0" smtClean="0"/>
              <a:t>Domain experts work in task forces on</a:t>
            </a:r>
          </a:p>
          <a:p>
            <a:pPr lvl="1"/>
            <a:r>
              <a:rPr lang="en-US" dirty="0" smtClean="0"/>
              <a:t>Thing Description</a:t>
            </a:r>
          </a:p>
          <a:p>
            <a:pPr lvl="1"/>
            <a:r>
              <a:rPr lang="en-US" dirty="0" smtClean="0"/>
              <a:t>APIs &amp; Protocols</a:t>
            </a:r>
          </a:p>
          <a:p>
            <a:pPr lvl="1"/>
            <a:r>
              <a:rPr lang="en-US" dirty="0" smtClean="0"/>
              <a:t>Thing Discovery</a:t>
            </a:r>
          </a:p>
          <a:p>
            <a:pPr lvl="1"/>
            <a:r>
              <a:rPr lang="en-US" dirty="0" smtClean="0"/>
              <a:t>Security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Status/Timeline of W3C </a:t>
            </a:r>
            <a:r>
              <a:rPr lang="en-US" dirty="0" err="1" smtClean="0"/>
              <a:t>WoT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06/2014 – Initial W3C Workshop on the Web of Things, Berlin</a:t>
            </a:r>
          </a:p>
          <a:p>
            <a:r>
              <a:rPr lang="en-US" sz="2800" dirty="0" smtClean="0"/>
              <a:t>09/2014 - W3C Web of Things Interest Group and Community Group started</a:t>
            </a:r>
          </a:p>
          <a:p>
            <a:r>
              <a:rPr lang="en-US" sz="2800" dirty="0" smtClean="0"/>
              <a:t>04/2015 - 1st IG face to face, Munich</a:t>
            </a:r>
          </a:p>
          <a:p>
            <a:r>
              <a:rPr lang="en-US" sz="2800" dirty="0" smtClean="0"/>
              <a:t>07/2015 - Joint meeting with IRTF, Prague</a:t>
            </a:r>
          </a:p>
          <a:p>
            <a:r>
              <a:rPr lang="en-US" sz="2800" dirty="0" smtClean="0"/>
              <a:t>07/2015 - 2nd IG face to face, Sunnyvale</a:t>
            </a:r>
          </a:p>
          <a:p>
            <a:r>
              <a:rPr lang="en-US" sz="2800" dirty="0" smtClean="0"/>
              <a:t>10/2015 – 3rd IG face to face, Sapporo</a:t>
            </a:r>
          </a:p>
          <a:p>
            <a:r>
              <a:rPr lang="en-US" sz="2800" dirty="0" smtClean="0"/>
              <a:t>??? - W3C Web of Things Working Group to start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of W3C </a:t>
            </a:r>
            <a:r>
              <a:rPr lang="en-US" dirty="0" err="1"/>
              <a:t>WoT</a:t>
            </a:r>
            <a:r>
              <a:rPr lang="en-US" dirty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Evaluate &amp; recommend a wide-spread &amp; domain-agnostic technology basis for </a:t>
            </a:r>
            <a:r>
              <a:rPr lang="en-US" dirty="0" err="1" smtClean="0"/>
              <a:t>WoT</a:t>
            </a:r>
            <a:r>
              <a:rPr lang="en-US" dirty="0" smtClean="0"/>
              <a:t> applications and services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technology standard</a:t>
            </a:r>
            <a:br>
              <a:rPr lang="en-US" dirty="0" smtClean="0">
                <a:sym typeface="Wingdings" pitchFamily="2" charset="2"/>
              </a:rPr>
            </a:b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WoT</a:t>
            </a:r>
            <a:r>
              <a:rPr lang="en-US" dirty="0" smtClean="0"/>
              <a:t> technology basis can be referenced by other standardization bodies, and used in domain specific applications 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application standard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Focus of W3C </a:t>
            </a:r>
            <a:r>
              <a:rPr lang="en-US" dirty="0" err="1" smtClean="0">
                <a:sym typeface="Wingdings" pitchFamily="2" charset="2"/>
              </a:rPr>
              <a:t>WoT</a:t>
            </a:r>
            <a:r>
              <a:rPr lang="en-US" dirty="0" smtClean="0">
                <a:sym typeface="Wingdings" pitchFamily="2" charset="2"/>
              </a:rPr>
              <a:t> is on a technology standard, not an application standard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in scope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create yet another:</a:t>
            </a:r>
          </a:p>
          <a:p>
            <a:pPr lvl="1"/>
            <a:r>
              <a:rPr lang="en-US" dirty="0" err="1" smtClean="0"/>
              <a:t>IoT</a:t>
            </a:r>
            <a:r>
              <a:rPr lang="en-US" dirty="0" smtClean="0"/>
              <a:t> platform</a:t>
            </a:r>
          </a:p>
          <a:p>
            <a:pPr lvl="1"/>
            <a:r>
              <a:rPr lang="en-US" dirty="0" smtClean="0"/>
              <a:t>Domain-specific specification</a:t>
            </a:r>
            <a:br>
              <a:rPr lang="en-US" dirty="0" smtClean="0"/>
            </a:br>
            <a:r>
              <a:rPr lang="en-US" dirty="0" smtClean="0"/>
              <a:t>(vocabularies, data models etc.)</a:t>
            </a:r>
          </a:p>
          <a:p>
            <a:pPr lvl="1"/>
            <a:r>
              <a:rPr lang="en-US" dirty="0" smtClean="0"/>
              <a:t>Communication protocol</a:t>
            </a:r>
          </a:p>
          <a:p>
            <a:pPr lvl="1"/>
            <a:r>
              <a:rPr lang="en-US" dirty="0" smtClean="0"/>
              <a:t>Serialization format</a:t>
            </a:r>
          </a:p>
          <a:p>
            <a:pPr lvl="1"/>
            <a:r>
              <a:rPr lang="en-US" dirty="0" smtClean="0"/>
              <a:t>Discovery mechanism</a:t>
            </a:r>
          </a:p>
          <a:p>
            <a:pPr lvl="1"/>
            <a:r>
              <a:rPr lang="en-US" dirty="0" smtClean="0"/>
              <a:t>Security mechanism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Instead we plan to re-use existing and emerging standards such as </a:t>
            </a:r>
            <a:r>
              <a:rPr lang="en-US" dirty="0" err="1" smtClean="0"/>
              <a:t>CoAP</a:t>
            </a:r>
            <a:r>
              <a:rPr lang="en-US" dirty="0" smtClean="0"/>
              <a:t>, HTTP, JSON-LD, RDF, 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WoT</a:t>
            </a:r>
            <a:r>
              <a:rPr lang="en-US" dirty="0" smtClean="0"/>
              <a:t> Building Blocks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300" dirty="0" smtClean="0"/>
              <a:t>Tech. Stack - what you can use to make your application or domain standard </a:t>
            </a:r>
            <a:r>
              <a:rPr lang="en-US" sz="3300" dirty="0" err="1" smtClean="0"/>
              <a:t>WoT</a:t>
            </a:r>
            <a:r>
              <a:rPr lang="en-US" sz="3300" dirty="0" smtClean="0"/>
              <a:t>-ready</a:t>
            </a:r>
          </a:p>
          <a:p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 err="1" smtClean="0"/>
              <a:t>WoT</a:t>
            </a:r>
            <a:r>
              <a:rPr lang="en-US" sz="3300" dirty="0" smtClean="0"/>
              <a:t> Model</a:t>
            </a:r>
          </a:p>
          <a:p>
            <a:pPr marL="857250" lvl="2" indent="-457200">
              <a:buFont typeface="+mj-lt"/>
              <a:buAutoNum type="arabicPeriod"/>
            </a:pPr>
            <a:r>
              <a:rPr lang="en-US" sz="2700" dirty="0" smtClean="0"/>
              <a:t>Thing interaction model</a:t>
            </a:r>
          </a:p>
          <a:p>
            <a:r>
              <a:rPr lang="en-US" dirty="0" smtClean="0"/>
              <a:t>Thing Description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Thing and server metadata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Serialization through common formats</a:t>
            </a:r>
          </a:p>
          <a:p>
            <a:pPr marL="571500" indent="-514350"/>
            <a:r>
              <a:rPr lang="en-US" dirty="0" smtClean="0"/>
              <a:t>Web of Things scripting API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Polyglot bindings to various scripting languages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APIs to expose, discover and interact with Things</a:t>
            </a:r>
          </a:p>
          <a:p>
            <a:pPr marL="571500" indent="-514350"/>
            <a:r>
              <a:rPr lang="en-US" dirty="0" smtClean="0"/>
              <a:t>Bindings To Common Protocols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Protocols to discover Things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Mapping  of Thing interactions to protocols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Web-level authentication and authorization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care about?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W3C </a:t>
            </a:r>
            <a:r>
              <a:rPr lang="en-US" dirty="0" err="1" smtClean="0"/>
              <a:t>WoT</a:t>
            </a:r>
            <a:r>
              <a:rPr lang="en-US" dirty="0" smtClean="0"/>
              <a:t> important (Marketing?)</a:t>
            </a:r>
          </a:p>
          <a:p>
            <a:endParaRPr lang="en-US" dirty="0" smtClean="0"/>
          </a:p>
          <a:p>
            <a:r>
              <a:rPr lang="en-US" dirty="0" smtClean="0"/>
              <a:t>W3C is independent </a:t>
            </a:r>
          </a:p>
          <a:p>
            <a:r>
              <a:rPr lang="en-US" dirty="0" smtClean="0"/>
              <a:t>IPR free open standards</a:t>
            </a:r>
          </a:p>
          <a:p>
            <a:r>
              <a:rPr lang="en-US" dirty="0" smtClean="0"/>
              <a:t>Broad adoption of Web standards with large developer base</a:t>
            </a:r>
          </a:p>
          <a:p>
            <a:r>
              <a:rPr lang="en-US" dirty="0" smtClean="0"/>
              <a:t>Browser harmonization as a success story for </a:t>
            </a:r>
            <a:r>
              <a:rPr lang="en-US" dirty="0" err="1" smtClean="0"/>
              <a:t>IoT</a:t>
            </a:r>
            <a:r>
              <a:rPr lang="en-US" dirty="0" smtClean="0"/>
              <a:t> platforms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Liaisons/Collaborations with Other Groups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Within W3C</a:t>
            </a:r>
          </a:p>
          <a:p>
            <a:pPr lvl="1"/>
            <a:r>
              <a:rPr lang="en-US" dirty="0" smtClean="0"/>
              <a:t>RDF</a:t>
            </a:r>
          </a:p>
          <a:p>
            <a:pPr lvl="1"/>
            <a:r>
              <a:rPr lang="en-US" dirty="0" smtClean="0"/>
              <a:t>EXI </a:t>
            </a:r>
          </a:p>
          <a:p>
            <a:pPr lvl="1"/>
            <a:r>
              <a:rPr lang="en-US" dirty="0" smtClean="0"/>
              <a:t>SDWWG</a:t>
            </a:r>
          </a:p>
          <a:p>
            <a:pPr lvl="1"/>
            <a:r>
              <a:rPr lang="en-US" dirty="0" smtClean="0"/>
              <a:t>Generic Sensor APIs</a:t>
            </a:r>
          </a:p>
          <a:p>
            <a:pPr lvl="1"/>
            <a:r>
              <a:rPr lang="en-US" dirty="0" smtClean="0"/>
              <a:t>Multimodal Interaction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Other standardization bodies</a:t>
            </a:r>
          </a:p>
          <a:p>
            <a:pPr lvl="1"/>
            <a:r>
              <a:rPr lang="en-US" dirty="0" smtClean="0"/>
              <a:t>IETF/IRTF</a:t>
            </a:r>
          </a:p>
          <a:p>
            <a:pPr lvl="1"/>
            <a:r>
              <a:rPr lang="en-US" dirty="0" smtClean="0"/>
              <a:t>OneM2M</a:t>
            </a:r>
          </a:p>
          <a:p>
            <a:pPr lvl="1"/>
            <a:r>
              <a:rPr lang="en-US" dirty="0" smtClean="0"/>
              <a:t>IPSO</a:t>
            </a:r>
          </a:p>
          <a:p>
            <a:pPr lvl="1"/>
            <a:r>
              <a:rPr lang="en-US" dirty="0" smtClean="0"/>
              <a:t>IIC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cases?</a:t>
            </a:r>
          </a:p>
          <a:p>
            <a:r>
              <a:rPr lang="en-US" dirty="0" smtClean="0"/>
              <a:t>Demonstrate a wide scope of use cases/ domains by sticky examples</a:t>
            </a:r>
          </a:p>
          <a:p>
            <a:r>
              <a:rPr lang="en-US" dirty="0" smtClean="0"/>
              <a:t>Funny, impressive examples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sure about expectation!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Bildschirmpräsentation (4:3)</PresentationFormat>
  <Paragraphs>88</Paragraphs>
  <Slides>11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WoT Outreach: joint slide set  Outreach slide set aims to increase the awareness  of  W3C’s WoT work</vt:lpstr>
      <vt:lpstr>What is W3C WoT?</vt:lpstr>
      <vt:lpstr>Status/Timeline of W3C WoT</vt:lpstr>
      <vt:lpstr>Focus of W3C WoT </vt:lpstr>
      <vt:lpstr>Not in scope</vt:lpstr>
      <vt:lpstr>WoT Building Blocks</vt:lpstr>
      <vt:lpstr>Why should you care about?</vt:lpstr>
      <vt:lpstr>Liaisons/Collaborations with Other Groups</vt:lpstr>
      <vt:lpstr>Applications</vt:lpstr>
      <vt:lpstr>Group Members</vt:lpstr>
      <vt:lpstr>Roadmap/Outlook</vt:lpstr>
    </vt:vector>
  </TitlesOfParts>
  <Company>Siemens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Outreach: joint slide set</dc:title>
  <dc:creator>Daniel Peintner</dc:creator>
  <cp:lastModifiedBy>Daniel Peintner</cp:lastModifiedBy>
  <cp:revision>116</cp:revision>
  <dcterms:created xsi:type="dcterms:W3CDTF">2015-10-01T07:42:50Z</dcterms:created>
  <dcterms:modified xsi:type="dcterms:W3CDTF">2015-11-18T13:05:54Z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-2075447880</vt:i4>
  </property>
  <property fmtid="{D5CDD505-2E9C-101B-9397-08002B2CF9AE}" pid="3" name="_NewReviewCycle">
    <vt:lpwstr/>
  </property>
  <property fmtid="{D5CDD505-2E9C-101B-9397-08002B2CF9AE}" pid="4" name="_EmailSubject">
    <vt:lpwstr>W3C WoT IG interne Runde</vt:lpwstr>
  </property>
  <property fmtid="{D5CDD505-2E9C-101B-9397-08002B2CF9AE}" pid="5" name="_AuthorEmail">
    <vt:lpwstr>darko.anicic@siemens.com</vt:lpwstr>
  </property>
  <property fmtid="{D5CDD505-2E9C-101B-9397-08002B2CF9AE}" pid="6" name="_AuthorEmailDisplayName">
    <vt:lpwstr>Anicic, Darko</vt:lpwstr>
  </property>
  <property fmtid="{D5CDD505-2E9C-101B-9397-08002B2CF9AE}" pid="7" name="_PreviousAdHocReviewCycleID">
    <vt:i4>-1806027192</vt:i4>
  </property>
</Properties>
</file>