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59" r:id="rId3"/>
    <p:sldId id="356" r:id="rId4"/>
    <p:sldId id="3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99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6C9F5-32D2-42B5-96C6-A2155698F10A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F3CC-1C16-44C5-879B-389FF4F450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18.08.2017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z0010w1v\Pictures\wo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2" y="298146"/>
            <a:ext cx="7920878" cy="421621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4437112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SSN/SOSA Alignment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8064896" cy="1124744"/>
          </a:xfrm>
        </p:spPr>
        <p:txBody>
          <a:bodyPr/>
          <a:lstStyle/>
          <a:p>
            <a:r>
              <a:rPr lang="de-DE" dirty="0" err="1" smtClean="0"/>
              <a:t>WoT</a:t>
            </a:r>
            <a:r>
              <a:rPr lang="de-DE" dirty="0" smtClean="0"/>
              <a:t> IG </a:t>
            </a:r>
            <a:r>
              <a:rPr lang="de-DE" dirty="0" smtClean="0"/>
              <a:t>TF-LD, 18th August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2362200"/>
            <a:ext cx="7743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TD &amp; SSN/SOSA</a:t>
            </a:r>
            <a:endParaRPr lang="en-US" dirty="0"/>
          </a:p>
        </p:txBody>
      </p:sp>
      <p:sp>
        <p:nvSpPr>
          <p:cNvPr id="5122" name="AutoShape 2" descr="SOSA ontology modules - Observ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2"/>
          <p:cNvGrpSpPr/>
          <p:nvPr/>
        </p:nvGrpSpPr>
        <p:grpSpPr>
          <a:xfrm>
            <a:off x="2339752" y="1772816"/>
            <a:ext cx="2304256" cy="1008112"/>
            <a:chOff x="6876256" y="5877272"/>
            <a:chExt cx="2304256" cy="1008112"/>
          </a:xfrm>
        </p:grpSpPr>
        <p:sp>
          <p:nvSpPr>
            <p:cNvPr id="7" name="Rounded Rectangle 6"/>
            <p:cNvSpPr/>
            <p:nvPr/>
          </p:nvSpPr>
          <p:spPr>
            <a:xfrm>
              <a:off x="6876256" y="5877272"/>
              <a:ext cx="2304256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td:InteractionPattern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7" idx="2"/>
            </p:cNvCxnSpPr>
            <p:nvPr/>
          </p:nvCxnSpPr>
          <p:spPr>
            <a:xfrm>
              <a:off x="8028384" y="6309320"/>
              <a:ext cx="0" cy="576064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860032" y="6381328"/>
            <a:ext cx="328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Maxime 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Lefran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çois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' e-mail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796136" y="1772816"/>
            <a:ext cx="1800200" cy="1008112"/>
            <a:chOff x="6876256" y="1916832"/>
            <a:chExt cx="1800200" cy="1008112"/>
          </a:xfrm>
        </p:grpSpPr>
        <p:sp>
          <p:nvSpPr>
            <p:cNvPr id="29" name="Rounded Rectangle 28"/>
            <p:cNvSpPr/>
            <p:nvPr/>
          </p:nvSpPr>
          <p:spPr>
            <a:xfrm>
              <a:off x="6876256" y="1916832"/>
              <a:ext cx="1800200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td:Thing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8028384" y="2348880"/>
              <a:ext cx="0" cy="576064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403648" y="3429000"/>
            <a:ext cx="1800200" cy="2592288"/>
            <a:chOff x="6876256" y="3717032"/>
            <a:chExt cx="1800200" cy="2592288"/>
          </a:xfrm>
        </p:grpSpPr>
        <p:sp>
          <p:nvSpPr>
            <p:cNvPr id="39" name="Rounded Rectangle 38"/>
            <p:cNvSpPr/>
            <p:nvPr/>
          </p:nvSpPr>
          <p:spPr>
            <a:xfrm>
              <a:off x="6876256" y="5877272"/>
              <a:ext cx="1800200" cy="432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td:outputData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7812360" y="3717032"/>
              <a:ext cx="0" cy="2160240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043608" y="2636912"/>
            <a:ext cx="1800200" cy="2664296"/>
            <a:chOff x="6876256" y="3933056"/>
            <a:chExt cx="1800200" cy="2664296"/>
          </a:xfrm>
        </p:grpSpPr>
        <p:sp>
          <p:nvSpPr>
            <p:cNvPr id="36" name="Rounded Rectangle 35"/>
            <p:cNvSpPr/>
            <p:nvPr/>
          </p:nvSpPr>
          <p:spPr>
            <a:xfrm>
              <a:off x="6876256" y="6165304"/>
              <a:ext cx="1800200" cy="432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td:inputData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7812360" y="3933056"/>
              <a:ext cx="0" cy="2232248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059832" y="2708920"/>
            <a:ext cx="3096344" cy="2592288"/>
            <a:chOff x="6228184" y="3717032"/>
            <a:chExt cx="3096344" cy="2592288"/>
          </a:xfrm>
        </p:grpSpPr>
        <p:sp>
          <p:nvSpPr>
            <p:cNvPr id="45" name="Rounded Rectangle 44"/>
            <p:cNvSpPr/>
            <p:nvPr/>
          </p:nvSpPr>
          <p:spPr>
            <a:xfrm>
              <a:off x="6228184" y="5877272"/>
              <a:ext cx="3096344" cy="4320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td:providesInteractionPattern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7812360" y="3717032"/>
              <a:ext cx="0" cy="2160240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TD &amp; SSN/SOSA</a:t>
            </a:r>
            <a:endParaRPr lang="en-US" dirty="0"/>
          </a:p>
        </p:txBody>
      </p:sp>
      <p:sp>
        <p:nvSpPr>
          <p:cNvPr id="5122" name="AutoShape 2" descr="SOSA ontology modules - Observ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SOSA ontology modules - Observ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330" y="1916832"/>
            <a:ext cx="8405340" cy="3588937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7020272" y="1412776"/>
            <a:ext cx="1800200" cy="1512168"/>
            <a:chOff x="7020272" y="1412776"/>
            <a:chExt cx="1800200" cy="1512168"/>
          </a:xfrm>
        </p:grpSpPr>
        <p:sp>
          <p:nvSpPr>
            <p:cNvPr id="6" name="Rounded Rectangle 5"/>
            <p:cNvSpPr/>
            <p:nvPr/>
          </p:nvSpPr>
          <p:spPr>
            <a:xfrm>
              <a:off x="7020272" y="1412776"/>
              <a:ext cx="1800200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td:Property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8028384" y="1844824"/>
              <a:ext cx="0" cy="1080120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876256" y="4437112"/>
            <a:ext cx="1800200" cy="1872208"/>
            <a:chOff x="6876256" y="4437112"/>
            <a:chExt cx="1800200" cy="1872208"/>
          </a:xfrm>
        </p:grpSpPr>
        <p:sp>
          <p:nvSpPr>
            <p:cNvPr id="7" name="Rounded Rectangle 6"/>
            <p:cNvSpPr/>
            <p:nvPr/>
          </p:nvSpPr>
          <p:spPr>
            <a:xfrm>
              <a:off x="6876256" y="5877272"/>
              <a:ext cx="1800200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td:Thing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812360" y="4437112"/>
              <a:ext cx="0" cy="1440160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547664" y="4437112"/>
            <a:ext cx="2016224" cy="1872208"/>
            <a:chOff x="1547664" y="4437112"/>
            <a:chExt cx="2016224" cy="1872208"/>
          </a:xfrm>
        </p:grpSpPr>
        <p:sp>
          <p:nvSpPr>
            <p:cNvPr id="8" name="Rounded Rectangle 7"/>
            <p:cNvSpPr/>
            <p:nvPr/>
          </p:nvSpPr>
          <p:spPr>
            <a:xfrm>
              <a:off x="1547664" y="5877272"/>
              <a:ext cx="1800200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accent6"/>
                  </a:solidFill>
                </a:rPr>
                <a:t>td:Event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2297398" y="4617132"/>
              <a:ext cx="1446510" cy="1086470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accent6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860032" y="6381328"/>
            <a:ext cx="2297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see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F2F@Düsseldorf)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347864" y="4725144"/>
            <a:ext cx="3312368" cy="1459324"/>
            <a:chOff x="3347864" y="4725144"/>
            <a:chExt cx="3312368" cy="1459324"/>
          </a:xfrm>
        </p:grpSpPr>
        <p:sp>
          <p:nvSpPr>
            <p:cNvPr id="26" name="Oval 25"/>
            <p:cNvSpPr/>
            <p:nvPr/>
          </p:nvSpPr>
          <p:spPr>
            <a:xfrm>
              <a:off x="3347864" y="4725144"/>
              <a:ext cx="3312368" cy="1080120"/>
            </a:xfrm>
            <a:prstGeom prst="ellipse">
              <a:avLst/>
            </a:prstGeom>
            <a:noFill/>
            <a:ln>
              <a:solidFill>
                <a:schemeClr val="accent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8144" y="566124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 smtClean="0">
                  <a:solidFill>
                    <a:schemeClr val="accent6"/>
                  </a:solidFill>
                </a:rPr>
                <a:t>?</a:t>
              </a:r>
              <a:endParaRPr lang="en-US" sz="2800" dirty="0">
                <a:solidFill>
                  <a:schemeClr val="accent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TD &amp; SSN/SOSA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txBody>
          <a:bodyPr>
            <a:normAutofit/>
          </a:bodyPr>
          <a:lstStyle/>
          <a:p>
            <a:r>
              <a:rPr lang="en-GB" dirty="0" smtClean="0"/>
              <a:t>SSN/SOSA</a:t>
            </a:r>
          </a:p>
          <a:p>
            <a:pPr lvl="1"/>
            <a:r>
              <a:rPr lang="en-GB" dirty="0" smtClean="0"/>
              <a:t>Property vs. Observation</a:t>
            </a:r>
          </a:p>
          <a:p>
            <a:pPr lvl="1"/>
            <a:r>
              <a:rPr lang="en-GB" dirty="0" smtClean="0"/>
              <a:t>Event</a:t>
            </a:r>
          </a:p>
          <a:p>
            <a:pPr lvl="2"/>
            <a:r>
              <a:rPr lang="en-GB" dirty="0" smtClean="0"/>
              <a:t>How to sort them chronologically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Larissa-Design</vt:lpstr>
      <vt:lpstr>SSN/SOSA Alignment</vt:lpstr>
      <vt:lpstr>TD &amp; SSN/SOSA</vt:lpstr>
      <vt:lpstr>TD &amp; SSN/SOSA</vt:lpstr>
      <vt:lpstr>TD &amp; SSN/SOSA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 WoT Project</dc:title>
  <dc:creator>Kovatsch, Matthias</dc:creator>
  <cp:lastModifiedBy>Victor Charpenay</cp:lastModifiedBy>
  <cp:revision>274</cp:revision>
  <dcterms:created xsi:type="dcterms:W3CDTF">2016-04-10T22:30:33Z</dcterms:created>
  <dcterms:modified xsi:type="dcterms:W3CDTF">2017-08-18T13:21:16Z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901246585</vt:i4>
  </property>
  <property fmtid="{D5CDD505-2E9C-101B-9397-08002B2CF9AE}" pid="3" name="_NewReviewCycle">
    <vt:lpwstr/>
  </property>
  <property fmtid="{D5CDD505-2E9C-101B-9397-08002B2CF9AE}" pid="4" name="_EmailSubject">
    <vt:lpwstr>Getting Started with a W3C Web of Things Project </vt:lpwstr>
  </property>
  <property fmtid="{D5CDD505-2E9C-101B-9397-08002B2CF9AE}" pid="5" name="_AuthorEmail">
    <vt:lpwstr>darko.anicic@siemens.com</vt:lpwstr>
  </property>
  <property fmtid="{D5CDD505-2E9C-101B-9397-08002B2CF9AE}" pid="6" name="_AuthorEmailDisplayName">
    <vt:lpwstr>Anicic, Darko (CT RDA NEC WOS-DE)</vt:lpwstr>
  </property>
</Properties>
</file>