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61" r:id="rId5"/>
    <p:sldId id="259" r:id="rId6"/>
    <p:sldId id="257" r:id="rId7"/>
    <p:sldId id="262" r:id="rId8"/>
    <p:sldId id="260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7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4542-AFD7-4D30-B03C-119211AEE752}" type="datetimeFigureOut">
              <a:rPr lang="de-DE" smtClean="0"/>
              <a:t>13.07.2017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116A-679F-45AB-AC30-CF07F753102D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4542-AFD7-4D30-B03C-119211AEE752}" type="datetimeFigureOut">
              <a:rPr lang="de-DE" smtClean="0"/>
              <a:t>13.07.2017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116A-679F-45AB-AC30-CF07F753102D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4542-AFD7-4D30-B03C-119211AEE752}" type="datetimeFigureOut">
              <a:rPr lang="de-DE" smtClean="0"/>
              <a:t>13.07.2017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116A-679F-45AB-AC30-CF07F753102D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4542-AFD7-4D30-B03C-119211AEE752}" type="datetimeFigureOut">
              <a:rPr lang="de-DE" smtClean="0"/>
              <a:t>13.07.2017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116A-679F-45AB-AC30-CF07F753102D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4542-AFD7-4D30-B03C-119211AEE752}" type="datetimeFigureOut">
              <a:rPr lang="de-DE" smtClean="0"/>
              <a:t>13.07.2017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116A-679F-45AB-AC30-CF07F753102D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4542-AFD7-4D30-B03C-119211AEE752}" type="datetimeFigureOut">
              <a:rPr lang="de-DE" smtClean="0"/>
              <a:t>13.07.2017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116A-679F-45AB-AC30-CF07F753102D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4542-AFD7-4D30-B03C-119211AEE752}" type="datetimeFigureOut">
              <a:rPr lang="de-DE" smtClean="0"/>
              <a:t>13.07.2017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116A-679F-45AB-AC30-CF07F753102D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4542-AFD7-4D30-B03C-119211AEE752}" type="datetimeFigureOut">
              <a:rPr lang="de-DE" smtClean="0"/>
              <a:t>13.07.2017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116A-679F-45AB-AC30-CF07F753102D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4542-AFD7-4D30-B03C-119211AEE752}" type="datetimeFigureOut">
              <a:rPr lang="de-DE" smtClean="0"/>
              <a:t>13.07.2017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116A-679F-45AB-AC30-CF07F753102D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4542-AFD7-4D30-B03C-119211AEE752}" type="datetimeFigureOut">
              <a:rPr lang="de-DE" smtClean="0"/>
              <a:t>13.07.2017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116A-679F-45AB-AC30-CF07F753102D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4542-AFD7-4D30-B03C-119211AEE752}" type="datetimeFigureOut">
              <a:rPr lang="de-DE" smtClean="0"/>
              <a:t>13.07.2017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116A-679F-45AB-AC30-CF07F753102D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84542-AFD7-4D30-B03C-119211AEE752}" type="datetimeFigureOut">
              <a:rPr lang="de-DE" smtClean="0"/>
              <a:t>13.07.2017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3116A-679F-45AB-AC30-CF07F753102D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/>
              <a:t>Modularization</a:t>
            </a:r>
            <a:r>
              <a:rPr lang="de-DE" dirty="0" smtClean="0"/>
              <a:t> of TF Work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W3C WoT Face-</a:t>
            </a:r>
            <a:r>
              <a:rPr lang="de-DE" dirty="0" err="1" smtClean="0"/>
              <a:t>to</a:t>
            </a:r>
            <a:r>
              <a:rPr lang="de-DE" dirty="0" smtClean="0"/>
              <a:t>-Face Meeting</a:t>
            </a:r>
          </a:p>
          <a:p>
            <a:r>
              <a:rPr lang="de-DE" dirty="0" err="1" smtClean="0"/>
              <a:t>Dusseldorf</a:t>
            </a:r>
            <a:r>
              <a:rPr lang="de-DE" dirty="0" smtClean="0"/>
              <a:t>, Germany, </a:t>
            </a:r>
            <a:r>
              <a:rPr lang="de-DE" dirty="0" err="1" smtClean="0"/>
              <a:t>July</a:t>
            </a:r>
            <a:r>
              <a:rPr lang="de-DE" dirty="0" smtClean="0"/>
              <a:t> 2017</a:t>
            </a: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Architecture</a:t>
            </a:r>
            <a:r>
              <a:rPr lang="de-DE" dirty="0" smtClean="0"/>
              <a:t> TF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WG (delivery deadline 2018)</a:t>
            </a:r>
          </a:p>
          <a:p>
            <a:pPr lvl="1"/>
            <a:r>
              <a:rPr lang="en-US" dirty="0" smtClean="0"/>
              <a:t>Firewall/NAT traversal</a:t>
            </a:r>
          </a:p>
          <a:p>
            <a:pPr lvl="1"/>
            <a:r>
              <a:rPr lang="en-US" dirty="0" smtClean="0"/>
              <a:t>Cloud </a:t>
            </a:r>
            <a:r>
              <a:rPr lang="en-US" dirty="0" err="1" smtClean="0"/>
              <a:t>Servient</a:t>
            </a:r>
            <a:r>
              <a:rPr lang="en-US" dirty="0" smtClean="0"/>
              <a:t> federation</a:t>
            </a:r>
            <a:endParaRPr lang="en-US" dirty="0" smtClean="0"/>
          </a:p>
          <a:p>
            <a:r>
              <a:rPr lang="en-US" dirty="0" smtClean="0"/>
              <a:t>IG (validation)</a:t>
            </a:r>
          </a:p>
          <a:p>
            <a:pPr lvl="1"/>
            <a:r>
              <a:rPr lang="en-US" dirty="0" err="1" smtClean="0"/>
              <a:t>PlugFest</a:t>
            </a:r>
            <a:r>
              <a:rPr lang="en-US" dirty="0" smtClean="0"/>
              <a:t> scenarios</a:t>
            </a:r>
          </a:p>
          <a:p>
            <a:r>
              <a:rPr lang="en-US" dirty="0" smtClean="0"/>
              <a:t>IG (explorative)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Thing </a:t>
            </a:r>
            <a:r>
              <a:rPr lang="en-US" smtClean="0"/>
              <a:t>Description </a:t>
            </a:r>
            <a:r>
              <a:rPr lang="en-US" smtClean="0"/>
              <a:t>TF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WG</a:t>
            </a:r>
            <a:r>
              <a:rPr lang="en-US" dirty="0" smtClean="0"/>
              <a:t> (delivery deadline 2018)</a:t>
            </a:r>
            <a:endParaRPr lang="en-US" dirty="0" smtClean="0"/>
          </a:p>
          <a:p>
            <a:pPr lvl="1"/>
            <a:r>
              <a:rPr lang="en-US" dirty="0" smtClean="0"/>
              <a:t>TD core model</a:t>
            </a:r>
          </a:p>
          <a:p>
            <a:pPr lvl="1"/>
            <a:r>
              <a:rPr lang="en-US" dirty="0" smtClean="0"/>
              <a:t>JSON-LD serialization</a:t>
            </a:r>
          </a:p>
          <a:p>
            <a:r>
              <a:rPr lang="en-US" dirty="0" smtClean="0"/>
              <a:t>IG (validation)</a:t>
            </a:r>
          </a:p>
          <a:p>
            <a:pPr lvl="1"/>
            <a:r>
              <a:rPr lang="en-US" dirty="0" smtClean="0"/>
              <a:t>JSON serialization</a:t>
            </a:r>
          </a:p>
          <a:p>
            <a:r>
              <a:rPr lang="en-US" dirty="0" smtClean="0"/>
              <a:t>IG (explorative)</a:t>
            </a:r>
          </a:p>
          <a:p>
            <a:pPr lvl="1"/>
            <a:r>
              <a:rPr lang="en-US" dirty="0" smtClean="0"/>
              <a:t>Binary (CBOR/EXI) serialization</a:t>
            </a:r>
          </a:p>
          <a:p>
            <a:pPr lvl="1"/>
            <a:r>
              <a:rPr lang="en-US" dirty="0" smtClean="0"/>
              <a:t>Serialization benchmark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Binding </a:t>
            </a:r>
            <a:r>
              <a:rPr lang="en-US" smtClean="0"/>
              <a:t>Templates </a:t>
            </a:r>
            <a:r>
              <a:rPr lang="en-US" smtClean="0"/>
              <a:t>TF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WG</a:t>
            </a:r>
            <a:r>
              <a:rPr lang="en-US" dirty="0" smtClean="0"/>
              <a:t> (delivery deadline 2018)</a:t>
            </a:r>
            <a:endParaRPr lang="en-US" dirty="0" smtClean="0"/>
          </a:p>
          <a:p>
            <a:pPr lvl="1"/>
            <a:r>
              <a:rPr lang="en-US" dirty="0" smtClean="0"/>
              <a:t>Vocabulary proposals for TD TF (under “link”)</a:t>
            </a:r>
          </a:p>
          <a:p>
            <a:pPr lvl="2"/>
            <a:r>
              <a:rPr lang="en-US" dirty="0" smtClean="0"/>
              <a:t>HTTP(S)</a:t>
            </a:r>
          </a:p>
          <a:p>
            <a:pPr lvl="2"/>
            <a:r>
              <a:rPr lang="en-US" dirty="0" err="1" smtClean="0"/>
              <a:t>CoAP</a:t>
            </a:r>
            <a:r>
              <a:rPr lang="en-US" dirty="0" smtClean="0"/>
              <a:t>(S)</a:t>
            </a:r>
          </a:p>
          <a:p>
            <a:pPr lvl="2"/>
            <a:r>
              <a:rPr lang="en-US" dirty="0" smtClean="0"/>
              <a:t>OCF (supersedes OCF </a:t>
            </a:r>
            <a:r>
              <a:rPr lang="en-US" dirty="0" err="1" smtClean="0"/>
              <a:t>liasison</a:t>
            </a:r>
            <a:r>
              <a:rPr lang="en-US" dirty="0" smtClean="0"/>
              <a:t> TF/call)</a:t>
            </a:r>
          </a:p>
          <a:p>
            <a:pPr lvl="2"/>
            <a:r>
              <a:rPr lang="en-US" dirty="0" smtClean="0"/>
              <a:t>OneM2M</a:t>
            </a:r>
          </a:p>
          <a:p>
            <a:pPr lvl="2"/>
            <a:r>
              <a:rPr lang="en-US" dirty="0" err="1" smtClean="0"/>
              <a:t>WebSockets</a:t>
            </a:r>
            <a:endParaRPr lang="en-US" dirty="0" smtClean="0"/>
          </a:p>
          <a:p>
            <a:r>
              <a:rPr lang="en-US" dirty="0" smtClean="0"/>
              <a:t>IG (validation)</a:t>
            </a:r>
          </a:p>
          <a:p>
            <a:pPr lvl="1"/>
            <a:r>
              <a:rPr lang="en-US" dirty="0" smtClean="0"/>
              <a:t>Vocabulary proposals for TD TF (under “link”)</a:t>
            </a:r>
          </a:p>
          <a:p>
            <a:pPr lvl="2"/>
            <a:r>
              <a:rPr lang="en-US" dirty="0" smtClean="0"/>
              <a:t>OMA LWM2M</a:t>
            </a:r>
          </a:p>
          <a:p>
            <a:pPr lvl="1"/>
            <a:r>
              <a:rPr lang="en-US" dirty="0" smtClean="0"/>
              <a:t>Discovery (backing Discovery API)</a:t>
            </a:r>
          </a:p>
          <a:p>
            <a:r>
              <a:rPr lang="en-US" dirty="0" smtClean="0"/>
              <a:t>IG (explorative)</a:t>
            </a:r>
            <a:endParaRPr lang="en-US" dirty="0" smtClean="0"/>
          </a:p>
          <a:p>
            <a:pPr lvl="1"/>
            <a:r>
              <a:rPr lang="en-US" dirty="0" smtClean="0"/>
              <a:t>MQTT</a:t>
            </a:r>
          </a:p>
          <a:p>
            <a:pPr lvl="1"/>
            <a:r>
              <a:rPr lang="en-US" dirty="0" smtClean="0"/>
              <a:t>SSE</a:t>
            </a:r>
          </a:p>
          <a:p>
            <a:pPr lvl="1"/>
            <a:r>
              <a:rPr lang="en-US" dirty="0" smtClean="0"/>
              <a:t>Local communication (System Things, file://...); check browser APIs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Scripting </a:t>
            </a:r>
            <a:r>
              <a:rPr lang="en-US" smtClean="0"/>
              <a:t>API </a:t>
            </a:r>
            <a:r>
              <a:rPr lang="en-US" smtClean="0"/>
              <a:t>TF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WG</a:t>
            </a:r>
            <a:r>
              <a:rPr lang="en-US" dirty="0" smtClean="0"/>
              <a:t> (delivery deadline 2018)</a:t>
            </a:r>
            <a:endParaRPr lang="en-US" dirty="0" smtClean="0"/>
          </a:p>
          <a:p>
            <a:pPr lvl="1"/>
            <a:r>
              <a:rPr lang="en-US" dirty="0" smtClean="0"/>
              <a:t>Scripting API (signatures)</a:t>
            </a:r>
          </a:p>
          <a:p>
            <a:pPr lvl="1"/>
            <a:r>
              <a:rPr lang="en-US" dirty="0" err="1" smtClean="0"/>
              <a:t>Servient</a:t>
            </a:r>
            <a:r>
              <a:rPr lang="en-US" dirty="0" smtClean="0"/>
              <a:t> Architecture</a:t>
            </a:r>
          </a:p>
          <a:p>
            <a:pPr lvl="1"/>
            <a:r>
              <a:rPr lang="en-US" dirty="0" smtClean="0"/>
              <a:t>Support for semantic annotations and other TD customization</a:t>
            </a:r>
          </a:p>
          <a:p>
            <a:r>
              <a:rPr lang="en-US" dirty="0" smtClean="0"/>
              <a:t>IG (validation)</a:t>
            </a:r>
          </a:p>
          <a:p>
            <a:pPr lvl="1"/>
            <a:r>
              <a:rPr lang="en-US" dirty="0" err="1" smtClean="0"/>
              <a:t>ManagerThing</a:t>
            </a:r>
            <a:r>
              <a:rPr lang="en-US" dirty="0" smtClean="0"/>
              <a:t> (as check that API is sufficient)</a:t>
            </a:r>
          </a:p>
          <a:p>
            <a:pPr lvl="1"/>
            <a:r>
              <a:rPr lang="en-US" dirty="0" err="1" smtClean="0"/>
              <a:t>SystemThings</a:t>
            </a:r>
            <a:r>
              <a:rPr lang="en-US" dirty="0" smtClean="0"/>
              <a:t> (as check that API is sufficient)</a:t>
            </a:r>
          </a:p>
          <a:p>
            <a:pPr lvl="1"/>
            <a:r>
              <a:rPr lang="en-US" dirty="0" smtClean="0"/>
              <a:t>Open source libraries for design patterns</a:t>
            </a:r>
          </a:p>
          <a:p>
            <a:r>
              <a:rPr lang="en-US" dirty="0" smtClean="0"/>
              <a:t>IG (explorative)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Security </a:t>
            </a:r>
            <a:r>
              <a:rPr lang="en-US" smtClean="0"/>
              <a:t>TF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WG (delivery deadline 2018)</a:t>
            </a:r>
          </a:p>
          <a:p>
            <a:pPr lvl="1"/>
            <a:r>
              <a:rPr lang="en-US" dirty="0" smtClean="0"/>
              <a:t>Review Editor’s Drafts / release candidates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/>
              <a:t>provide guideline how to use building blocks, what to do, what not to do)</a:t>
            </a:r>
            <a:endParaRPr lang="en-US" dirty="0" smtClean="0"/>
          </a:p>
          <a:p>
            <a:pPr lvl="1"/>
            <a:r>
              <a:rPr lang="en-US" dirty="0" smtClean="0"/>
              <a:t>Draft security consideration sections</a:t>
            </a:r>
            <a:br>
              <a:rPr lang="en-US" dirty="0" smtClean="0"/>
            </a:br>
            <a:r>
              <a:rPr lang="en-US" dirty="0" smtClean="0"/>
              <a:t>(to ensure building blocks do not open up security &amp; privacy issues)</a:t>
            </a:r>
          </a:p>
          <a:p>
            <a:pPr lvl="1"/>
            <a:r>
              <a:rPr lang="en-US" dirty="0" err="1" smtClean="0"/>
              <a:t>Servient</a:t>
            </a:r>
            <a:r>
              <a:rPr lang="en-US" dirty="0" smtClean="0"/>
              <a:t> security architecture</a:t>
            </a:r>
          </a:p>
          <a:p>
            <a:r>
              <a:rPr lang="de-DE" dirty="0" smtClean="0"/>
              <a:t>IG (</a:t>
            </a:r>
            <a:r>
              <a:rPr lang="de-DE" dirty="0" err="1" smtClean="0"/>
              <a:t>validation</a:t>
            </a:r>
            <a:r>
              <a:rPr lang="de-DE" dirty="0" smtClean="0"/>
              <a:t>)</a:t>
            </a:r>
          </a:p>
          <a:p>
            <a:pPr lvl="1"/>
            <a:r>
              <a:rPr lang="en-US" dirty="0" smtClean="0"/>
              <a:t>Support “technical TFs” (e.g., by summarizing other specifications and their security implications)</a:t>
            </a:r>
            <a:endParaRPr lang="de-DE" dirty="0" smtClean="0"/>
          </a:p>
          <a:p>
            <a:r>
              <a:rPr lang="en-US" dirty="0" smtClean="0"/>
              <a:t>IG (explorative)</a:t>
            </a:r>
          </a:p>
          <a:p>
            <a:pPr lvl="1"/>
            <a:r>
              <a:rPr lang="en-US" dirty="0" smtClean="0"/>
              <a:t>Identity </a:t>
            </a:r>
            <a:r>
              <a:rPr lang="en-US" dirty="0" err="1" smtClean="0"/>
              <a:t>mangement</a:t>
            </a:r>
            <a:r>
              <a:rPr lang="en-US" dirty="0" smtClean="0"/>
              <a:t> across platforms</a:t>
            </a:r>
          </a:p>
          <a:p>
            <a:pPr lvl="1"/>
            <a:r>
              <a:rPr lang="en-US" dirty="0" smtClean="0"/>
              <a:t>Control mechanisms bridging across platforms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LD </a:t>
            </a:r>
            <a:r>
              <a:rPr lang="de-DE" dirty="0" err="1" smtClean="0"/>
              <a:t>and</a:t>
            </a:r>
            <a:r>
              <a:rPr lang="de-DE" dirty="0" smtClean="0"/>
              <a:t> Semantics TF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WG (delivery deadline 2018)</a:t>
            </a:r>
          </a:p>
          <a:p>
            <a:r>
              <a:rPr lang="de-DE" dirty="0" smtClean="0"/>
              <a:t>IG (</a:t>
            </a:r>
            <a:r>
              <a:rPr lang="de-DE" dirty="0" err="1" smtClean="0"/>
              <a:t>validation</a:t>
            </a:r>
            <a:r>
              <a:rPr lang="de-DE" dirty="0" smtClean="0"/>
              <a:t>)</a:t>
            </a:r>
          </a:p>
          <a:p>
            <a:pPr lvl="1"/>
            <a:r>
              <a:rPr lang="de-DE" dirty="0" err="1" smtClean="0"/>
              <a:t>Use</a:t>
            </a:r>
            <a:r>
              <a:rPr lang="de-DE" dirty="0" smtClean="0"/>
              <a:t> Scripting API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create</a:t>
            </a:r>
            <a:r>
              <a:rPr lang="de-DE" dirty="0" smtClean="0"/>
              <a:t> </a:t>
            </a:r>
            <a:r>
              <a:rPr lang="de-DE" dirty="0" err="1" smtClean="0"/>
              <a:t>semantically</a:t>
            </a:r>
            <a:r>
              <a:rPr lang="de-DE" dirty="0" smtClean="0"/>
              <a:t> </a:t>
            </a:r>
            <a:r>
              <a:rPr lang="de-DE" dirty="0" err="1" smtClean="0"/>
              <a:t>enhanced</a:t>
            </a:r>
            <a:r>
              <a:rPr lang="de-DE" dirty="0" smtClean="0"/>
              <a:t> Things</a:t>
            </a:r>
          </a:p>
          <a:p>
            <a:pPr lvl="1"/>
            <a:r>
              <a:rPr lang="de-DE" dirty="0" smtClean="0"/>
              <a:t>Discovery API (</a:t>
            </a:r>
            <a:r>
              <a:rPr lang="de-DE" dirty="0" err="1" smtClean="0"/>
              <a:t>semantic</a:t>
            </a:r>
            <a:r>
              <a:rPr lang="de-DE" dirty="0" smtClean="0"/>
              <a:t> </a:t>
            </a:r>
            <a:r>
              <a:rPr lang="de-DE" dirty="0" err="1" smtClean="0"/>
              <a:t>queries</a:t>
            </a:r>
            <a:r>
              <a:rPr lang="de-DE" dirty="0" smtClean="0"/>
              <a:t> in different </a:t>
            </a:r>
            <a:r>
              <a:rPr lang="de-DE" dirty="0" err="1" smtClean="0"/>
              <a:t>scopes</a:t>
            </a:r>
            <a:r>
              <a:rPr lang="de-DE" dirty="0" smtClean="0"/>
              <a:t>)</a:t>
            </a:r>
          </a:p>
          <a:p>
            <a:r>
              <a:rPr lang="en-US" dirty="0" smtClean="0"/>
              <a:t>IG (explorative) - CG</a:t>
            </a:r>
          </a:p>
          <a:p>
            <a:pPr lvl="1"/>
            <a:r>
              <a:rPr lang="en-US" dirty="0" smtClean="0"/>
              <a:t>Semantic annotations</a:t>
            </a:r>
          </a:p>
          <a:p>
            <a:pPr lvl="1"/>
            <a:r>
              <a:rPr lang="en-US" dirty="0" smtClean="0"/>
              <a:t>Information models</a:t>
            </a:r>
          </a:p>
          <a:p>
            <a:pPr lvl="1"/>
            <a:r>
              <a:rPr lang="en-US" dirty="0" smtClean="0"/>
              <a:t>Recipes (automatic orchestration)</a:t>
            </a:r>
            <a:endParaRPr lang="en-US" dirty="0" smtClean="0"/>
          </a:p>
          <a:p>
            <a:pPr lvl="1"/>
            <a:endParaRPr lang="de-D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Liaisons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de-DE" dirty="0" err="1" smtClean="0"/>
              <a:t>Active</a:t>
            </a:r>
            <a:endParaRPr lang="de-DE" dirty="0" smtClean="0"/>
          </a:p>
          <a:p>
            <a:pPr lvl="1"/>
            <a:r>
              <a:rPr lang="de-DE" dirty="0" smtClean="0"/>
              <a:t>OCF </a:t>
            </a:r>
            <a:r>
              <a:rPr lang="de-DE" dirty="0" smtClean="0">
                <a:sym typeface="Wingdings" pitchFamily="2" charset="2"/>
              </a:rPr>
              <a:t> </a:t>
            </a:r>
            <a:r>
              <a:rPr lang="de-DE" dirty="0" smtClean="0"/>
              <a:t>Protocol Binding TF</a:t>
            </a:r>
          </a:p>
          <a:p>
            <a:pPr lvl="1"/>
            <a:r>
              <a:rPr lang="de-DE" dirty="0" smtClean="0"/>
              <a:t>OneM2M: Need </a:t>
            </a:r>
            <a:r>
              <a:rPr lang="de-DE" dirty="0" err="1" smtClean="0"/>
              <a:t>more</a:t>
            </a:r>
            <a:r>
              <a:rPr lang="de-DE" dirty="0" smtClean="0"/>
              <a:t> </a:t>
            </a:r>
            <a:r>
              <a:rPr lang="de-DE" dirty="0" err="1" smtClean="0"/>
              <a:t>input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</a:p>
          <a:p>
            <a:pPr lvl="1"/>
            <a:r>
              <a:rPr lang="de-DE" dirty="0" smtClean="0"/>
              <a:t>OPC </a:t>
            </a:r>
            <a:r>
              <a:rPr lang="de-DE" dirty="0" err="1" smtClean="0"/>
              <a:t>Foundation</a:t>
            </a:r>
            <a:endParaRPr lang="de-DE" dirty="0" smtClean="0"/>
          </a:p>
          <a:p>
            <a:r>
              <a:rPr lang="de-DE" dirty="0" smtClean="0"/>
              <a:t>Potential</a:t>
            </a:r>
            <a:endParaRPr lang="de-DE" dirty="0"/>
          </a:p>
          <a:p>
            <a:pPr lvl="1"/>
            <a:r>
              <a:rPr lang="de-DE" dirty="0" err="1" smtClean="0"/>
              <a:t>OpenFog</a:t>
            </a:r>
            <a:endParaRPr lang="de-DE" dirty="0" smtClean="0"/>
          </a:p>
          <a:p>
            <a:pPr lvl="1"/>
            <a:r>
              <a:rPr lang="de-DE" dirty="0" err="1" smtClean="0"/>
              <a:t>Fairhair</a:t>
            </a:r>
            <a:r>
              <a:rPr lang="de-DE" dirty="0" smtClean="0"/>
              <a:t> </a:t>
            </a:r>
            <a:r>
              <a:rPr lang="de-DE" dirty="0" err="1" smtClean="0"/>
              <a:t>Alliance</a:t>
            </a:r>
            <a:endParaRPr lang="de-DE" dirty="0" smtClean="0"/>
          </a:p>
          <a:p>
            <a:pPr lvl="1"/>
            <a:r>
              <a:rPr lang="de-DE" dirty="0" smtClean="0"/>
              <a:t>OMA LWM2M </a:t>
            </a:r>
            <a:r>
              <a:rPr lang="de-DE" dirty="0" smtClean="0">
                <a:sym typeface="Wingdings" pitchFamily="2" charset="2"/>
              </a:rPr>
              <a:t> </a:t>
            </a:r>
            <a:r>
              <a:rPr lang="de-DE" dirty="0" err="1" smtClean="0">
                <a:sym typeface="Wingdings" pitchFamily="2" charset="2"/>
              </a:rPr>
              <a:t>Northbound</a:t>
            </a:r>
            <a:r>
              <a:rPr lang="de-DE" dirty="0" smtClean="0">
                <a:sym typeface="Wingdings" pitchFamily="2" charset="2"/>
              </a:rPr>
              <a:t>? </a:t>
            </a:r>
            <a:r>
              <a:rPr lang="de-DE" dirty="0" err="1" smtClean="0">
                <a:sym typeface="Wingdings" pitchFamily="2" charset="2"/>
              </a:rPr>
              <a:t>GotAPI</a:t>
            </a:r>
            <a:r>
              <a:rPr lang="de-DE" dirty="0" smtClean="0">
                <a:sym typeface="Wingdings" pitchFamily="2" charset="2"/>
              </a:rPr>
              <a:t>?</a:t>
            </a:r>
            <a:endParaRPr lang="de-DE" dirty="0" smtClean="0"/>
          </a:p>
          <a:p>
            <a:pPr lvl="1"/>
            <a:r>
              <a:rPr lang="de-DE" dirty="0" err="1" smtClean="0"/>
              <a:t>Mozilla</a:t>
            </a:r>
            <a:r>
              <a:rPr lang="de-DE" dirty="0" smtClean="0"/>
              <a:t> Project Things</a:t>
            </a:r>
          </a:p>
          <a:p>
            <a:pPr lvl="1"/>
            <a:r>
              <a:rPr lang="de-DE" dirty="0" err="1" smtClean="0"/>
              <a:t>EchoNet</a:t>
            </a:r>
            <a:endParaRPr lang="de-DE" dirty="0" smtClean="0"/>
          </a:p>
          <a:p>
            <a:pPr lvl="1"/>
            <a:r>
              <a:rPr lang="de-DE" dirty="0" smtClean="0"/>
              <a:t>Amazon </a:t>
            </a:r>
            <a:r>
              <a:rPr lang="de-DE" dirty="0" err="1" smtClean="0"/>
              <a:t>Greengrass</a:t>
            </a:r>
            <a:r>
              <a:rPr lang="de-DE" dirty="0" smtClean="0"/>
              <a:t> / IoT</a:t>
            </a:r>
          </a:p>
          <a:p>
            <a:pPr lvl="1"/>
            <a:r>
              <a:rPr lang="de-DE" dirty="0" smtClean="0"/>
              <a:t>Google Things</a:t>
            </a:r>
            <a:endParaRPr lang="de-D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291</Words>
  <Application>Microsoft Office PowerPoint</Application>
  <PresentationFormat>Bildschirmpräsentation (4:3)</PresentationFormat>
  <Paragraphs>77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Larissa-Design</vt:lpstr>
      <vt:lpstr>Modularization of TF Work</vt:lpstr>
      <vt:lpstr>Architecture TF</vt:lpstr>
      <vt:lpstr>Thing Description TF</vt:lpstr>
      <vt:lpstr>Binding Templates TF</vt:lpstr>
      <vt:lpstr>Scripting API TF</vt:lpstr>
      <vt:lpstr>Security TF</vt:lpstr>
      <vt:lpstr>LD and Semantics TF</vt:lpstr>
      <vt:lpstr>Liaisons</vt:lpstr>
    </vt:vector>
  </TitlesOfParts>
  <Company>Siemens AG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Modularization of TF Work</dc:title>
  <dc:creator>Matthias Kovatsch</dc:creator>
  <cp:lastModifiedBy>Matthias Kovatsch</cp:lastModifiedBy>
  <cp:revision>2</cp:revision>
  <dcterms:created xsi:type="dcterms:W3CDTF">2017-07-13T08:07:32Z</dcterms:created>
  <dcterms:modified xsi:type="dcterms:W3CDTF">2017-07-13T15:20:32Z</dcterms:modified>
</cp:coreProperties>
</file>