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90" r:id="rId4"/>
    <p:sldId id="291" r:id="rId5"/>
    <p:sldId id="293" r:id="rId6"/>
    <p:sldId id="294" r:id="rId7"/>
    <p:sldId id="304" r:id="rId8"/>
    <p:sldId id="305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7B7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59" autoAdjust="0"/>
    <p:restoredTop sz="94660"/>
  </p:normalViewPr>
  <p:slideViewPr>
    <p:cSldViewPr>
      <p:cViewPr varScale="1">
        <p:scale>
          <a:sx n="85" d="100"/>
          <a:sy n="85" d="100"/>
        </p:scale>
        <p:origin x="-114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pPr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eee-security.org/TC/SP2018/" TargetMode="External"/><Relationship Id="rId2" Type="http://schemas.openxmlformats.org/officeDocument/2006/relationships/hyperlink" Target="https://www.internetsociety.org/events/ndss-symposium/ndss-symposium-201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08912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WoT IG and WG Administration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WoT F2F Meeting</a:t>
            </a:r>
          </a:p>
          <a:p>
            <a:r>
              <a:rPr lang="en-US" dirty="0" smtClean="0"/>
              <a:t>Dusseldorf, Germany, July, </a:t>
            </a:r>
            <a:r>
              <a:rPr lang="en-US" dirty="0" smtClean="0"/>
              <a:t>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F2F Meetings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F2F Meeting November 2017:</a:t>
            </a:r>
            <a:br>
              <a:rPr lang="en-US" dirty="0" smtClean="0"/>
            </a:br>
            <a:r>
              <a:rPr lang="en-US" dirty="0" smtClean="0"/>
              <a:t>Burlingame, CA, USA</a:t>
            </a:r>
            <a:endParaRPr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At TPAC 2017</a:t>
            </a:r>
          </a:p>
          <a:p>
            <a:r>
              <a:rPr lang="en-US" dirty="0" smtClean="0"/>
              <a:t>6–10 November </a:t>
            </a:r>
            <a:r>
              <a:rPr lang="en-US" dirty="0" smtClean="0"/>
              <a:t>2017 – F2F on </a:t>
            </a:r>
            <a:r>
              <a:rPr lang="en-US" dirty="0" err="1" smtClean="0"/>
              <a:t>Mon+Tue</a:t>
            </a:r>
            <a:endParaRPr lang="en-US" dirty="0" smtClean="0"/>
          </a:p>
          <a:p>
            <a:r>
              <a:rPr lang="en-US" dirty="0" smtClean="0"/>
              <a:t>4 months to work</a:t>
            </a:r>
          </a:p>
          <a:p>
            <a:r>
              <a:rPr lang="en-US" dirty="0" smtClean="0"/>
              <a:t>Calendars</a:t>
            </a:r>
          </a:p>
          <a:p>
            <a:pPr lvl="1"/>
            <a:r>
              <a:rPr lang="en-US" dirty="0" smtClean="0"/>
              <a:t>IETF: 11-16, Singapore</a:t>
            </a:r>
          </a:p>
          <a:p>
            <a:pPr lvl="1"/>
            <a:r>
              <a:rPr lang="en-US" dirty="0" smtClean="0"/>
              <a:t>OCF: Nov 6-10, Singapore</a:t>
            </a:r>
          </a:p>
          <a:p>
            <a:r>
              <a:rPr lang="en-US" dirty="0" err="1" smtClean="0"/>
              <a:t>Todos</a:t>
            </a:r>
            <a:endParaRPr lang="en-US" dirty="0" smtClean="0"/>
          </a:p>
          <a:p>
            <a:pPr lvl="1"/>
            <a:r>
              <a:rPr lang="en-US" dirty="0" err="1" smtClean="0"/>
              <a:t>PlugFest</a:t>
            </a:r>
            <a:r>
              <a:rPr lang="en-US" dirty="0" smtClean="0"/>
              <a:t>: Organize hacker </a:t>
            </a:r>
            <a:r>
              <a:rPr lang="en-US" dirty="0" smtClean="0"/>
              <a:t>space for Saturday and Sunday (4-5) </a:t>
            </a:r>
            <a:r>
              <a:rPr lang="en-US" dirty="0" smtClean="0">
                <a:sym typeface="Wingdings" pitchFamily="2" charset="2"/>
              </a:rPr>
              <a:t> Michael K.</a:t>
            </a:r>
            <a:endParaRPr lang="en-US" dirty="0" smtClean="0"/>
          </a:p>
          <a:p>
            <a:pPr lvl="1"/>
            <a:r>
              <a:rPr lang="en-US" dirty="0" smtClean="0"/>
              <a:t>WoT Demo: </a:t>
            </a:r>
            <a:r>
              <a:rPr lang="en-US" dirty="0" smtClean="0"/>
              <a:t>Request full-day room or at least 3 hours on </a:t>
            </a:r>
            <a:r>
              <a:rPr lang="en-US" dirty="0" smtClean="0"/>
              <a:t>Wednesday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F2F Meeting Spring 2018:</a:t>
            </a:r>
            <a:br>
              <a:rPr lang="en-US" dirty="0" smtClean="0"/>
            </a:br>
            <a:r>
              <a:rPr lang="en-US" dirty="0" smtClean="0"/>
              <a:t>~End of Feb / Mar in Asia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Co-location </a:t>
            </a:r>
            <a:r>
              <a:rPr lang="en-US" dirty="0" smtClean="0"/>
              <a:t>with security </a:t>
            </a:r>
            <a:r>
              <a:rPr lang="en-US" dirty="0" smtClean="0"/>
              <a:t>conference</a:t>
            </a:r>
          </a:p>
          <a:p>
            <a:pPr lvl="1"/>
            <a:r>
              <a:rPr lang="en-US" dirty="0" smtClean="0"/>
              <a:t>Might be difficult </a:t>
            </a:r>
            <a:r>
              <a:rPr lang="en-US" dirty="0" smtClean="0">
                <a:sym typeface="Wingdings" pitchFamily="2" charset="2"/>
              </a:rPr>
              <a:t> separate activity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www.internetsociety.org/events/ndss-symposium/ndss-symposium-2018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(San Diego, </a:t>
            </a:r>
            <a:r>
              <a:rPr lang="de-DE" b="1" dirty="0" smtClean="0"/>
              <a:t>18-21 </a:t>
            </a:r>
            <a:r>
              <a:rPr lang="de-DE" b="1" dirty="0" err="1" smtClean="0"/>
              <a:t>February</a:t>
            </a:r>
            <a:r>
              <a:rPr lang="en-US" b="1" dirty="0" smtClean="0"/>
              <a:t>)</a:t>
            </a:r>
          </a:p>
          <a:p>
            <a:pPr lvl="1"/>
            <a:r>
              <a:rPr lang="en-US" dirty="0" smtClean="0">
                <a:hlinkClick r:id="rId3"/>
              </a:rPr>
              <a:t>https://www.ieee-security.org/TC/SP2018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(San Jose, </a:t>
            </a:r>
            <a:r>
              <a:rPr lang="en-US" dirty="0" smtClean="0"/>
              <a:t>21-23 May</a:t>
            </a:r>
            <a:r>
              <a:rPr lang="en-US" dirty="0" smtClean="0"/>
              <a:t>)</a:t>
            </a:r>
          </a:p>
          <a:p>
            <a:r>
              <a:rPr lang="en-US" dirty="0" smtClean="0"/>
              <a:t>Look at calendars</a:t>
            </a:r>
          </a:p>
          <a:p>
            <a:pPr lvl="1"/>
            <a:r>
              <a:rPr lang="en-US" dirty="0" smtClean="0"/>
              <a:t>IETF: London, UK, 18–23 March 2018</a:t>
            </a:r>
          </a:p>
          <a:p>
            <a:pPr lvl="1"/>
            <a:r>
              <a:rPr lang="en-US" dirty="0" smtClean="0"/>
              <a:t>OCF: </a:t>
            </a:r>
          </a:p>
          <a:p>
            <a:pPr lvl="1"/>
            <a:r>
              <a:rPr lang="en-US" dirty="0" smtClean="0"/>
              <a:t>oneM2M: Asia, 21.. May 2018</a:t>
            </a:r>
          </a:p>
          <a:p>
            <a:r>
              <a:rPr lang="en-US" dirty="0" err="1" smtClean="0"/>
              <a:t>Todos</a:t>
            </a:r>
            <a:endParaRPr lang="en-US" dirty="0" smtClean="0"/>
          </a:p>
          <a:p>
            <a:pPr lvl="1"/>
            <a:r>
              <a:rPr lang="en-US" dirty="0" smtClean="0"/>
              <a:t>Organize academic conference workshop (with T2TRG)</a:t>
            </a:r>
          </a:p>
          <a:p>
            <a:pPr lvl="1"/>
            <a:r>
              <a:rPr lang="en-US" dirty="0" smtClean="0"/>
              <a:t>Discuss in chairs call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F2F Meeting Summer 2018:</a:t>
            </a:r>
            <a:br>
              <a:rPr lang="en-US" dirty="0" smtClean="0"/>
            </a:br>
            <a:r>
              <a:rPr lang="en-US" dirty="0" smtClean="0"/>
              <a:t>~End of June in Americas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b="1" dirty="0" smtClean="0"/>
          </a:p>
          <a:p>
            <a:r>
              <a:rPr lang="en-US" dirty="0" smtClean="0"/>
              <a:t>Look </a:t>
            </a:r>
            <a:r>
              <a:rPr lang="en-US" dirty="0" smtClean="0"/>
              <a:t>at calendars</a:t>
            </a:r>
          </a:p>
          <a:p>
            <a:pPr lvl="1"/>
            <a:r>
              <a:rPr lang="en-US" dirty="0" smtClean="0"/>
              <a:t>IETF: </a:t>
            </a:r>
            <a:r>
              <a:rPr lang="de-DE" dirty="0" err="1" smtClean="0"/>
              <a:t>July</a:t>
            </a:r>
            <a:r>
              <a:rPr lang="de-DE" dirty="0" smtClean="0"/>
              <a:t> 22-27 2018 (San Francisco)</a:t>
            </a:r>
          </a:p>
          <a:p>
            <a:pPr lvl="1"/>
            <a:r>
              <a:rPr lang="de-DE" dirty="0" smtClean="0"/>
              <a:t>OCF?</a:t>
            </a:r>
          </a:p>
          <a:p>
            <a:pPr lvl="1"/>
            <a:r>
              <a:rPr lang="en-US" dirty="0" smtClean="0"/>
              <a:t>oneM2M?</a:t>
            </a:r>
          </a:p>
          <a:p>
            <a:r>
              <a:rPr lang="en-US" dirty="0" smtClean="0"/>
              <a:t>x months to work</a:t>
            </a:r>
          </a:p>
          <a:p>
            <a:r>
              <a:rPr lang="en-US" dirty="0" err="1" smtClean="0"/>
              <a:t>Todos</a:t>
            </a:r>
            <a:endParaRPr lang="en-US" dirty="0" smtClean="0"/>
          </a:p>
          <a:p>
            <a:pPr lvl="1"/>
            <a:r>
              <a:rPr lang="en-US" dirty="0" smtClean="0"/>
              <a:t>Check alternatives in Korea and Taiwan</a:t>
            </a:r>
          </a:p>
          <a:p>
            <a:pPr lvl="1"/>
            <a:r>
              <a:rPr lang="en-US" dirty="0" smtClean="0"/>
              <a:t>Consider visas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F2F Meeting October 2018:</a:t>
            </a:r>
            <a:br>
              <a:rPr lang="en-US" dirty="0" smtClean="0"/>
            </a:br>
            <a:r>
              <a:rPr lang="de-DE" dirty="0" smtClean="0"/>
              <a:t>Lyon, France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TPAC 2018</a:t>
            </a:r>
          </a:p>
          <a:p>
            <a:r>
              <a:rPr lang="en-US" b="1" dirty="0" smtClean="0"/>
              <a:t>22–26 Oct 2018</a:t>
            </a:r>
          </a:p>
          <a:p>
            <a:r>
              <a:rPr lang="en-US" dirty="0" smtClean="0"/>
              <a:t>Look at calendars</a:t>
            </a:r>
          </a:p>
          <a:p>
            <a:pPr lvl="1"/>
            <a:r>
              <a:rPr lang="en-US" dirty="0" smtClean="0"/>
              <a:t>IETF: </a:t>
            </a:r>
            <a:r>
              <a:rPr lang="de-DE" dirty="0" smtClean="0"/>
              <a:t>4-9 Nov 2018 (</a:t>
            </a:r>
            <a:r>
              <a:rPr lang="de-DE" dirty="0" err="1" smtClean="0"/>
              <a:t>location</a:t>
            </a:r>
            <a:r>
              <a:rPr lang="de-DE" dirty="0" smtClean="0"/>
              <a:t> </a:t>
            </a:r>
            <a:r>
              <a:rPr lang="de-DE" dirty="0" err="1" smtClean="0"/>
              <a:t>tbd</a:t>
            </a:r>
            <a:r>
              <a:rPr lang="de-DE" dirty="0" smtClean="0"/>
              <a:t>)</a:t>
            </a:r>
          </a:p>
          <a:p>
            <a:pPr lvl="1"/>
            <a:r>
              <a:rPr lang="en-US" dirty="0" smtClean="0"/>
              <a:t>OCF?</a:t>
            </a:r>
          </a:p>
          <a:p>
            <a:pPr lvl="1"/>
            <a:r>
              <a:rPr lang="en-US" dirty="0" smtClean="0"/>
              <a:t>oneM2M?</a:t>
            </a:r>
          </a:p>
          <a:p>
            <a:r>
              <a:rPr lang="en-US" dirty="0" smtClean="0"/>
              <a:t>x months to work</a:t>
            </a:r>
          </a:p>
          <a:p>
            <a:r>
              <a:rPr lang="en-US" dirty="0" err="1" smtClean="0"/>
              <a:t>Todos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Next </a:t>
            </a:r>
            <a:r>
              <a:rPr lang="de-DE" dirty="0" err="1" smtClean="0"/>
              <a:t>Steps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WG Roadmap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858000"/>
          </a:xfrm>
        </p:spPr>
        <p:txBody>
          <a:bodyPr anchor="ctr">
            <a:noAutofit/>
          </a:bodyPr>
          <a:lstStyle/>
          <a:p>
            <a:r>
              <a:rPr lang="en-US" sz="1400" dirty="0" smtClean="0"/>
              <a:t>2017-02 (Santa Clara F2F)</a:t>
            </a:r>
          </a:p>
          <a:p>
            <a:pPr lvl="1"/>
            <a:r>
              <a:rPr lang="en-US" sz="1200" dirty="0" smtClean="0"/>
              <a:t>Create </a:t>
            </a:r>
            <a:r>
              <a:rPr lang="en-US" sz="1200" dirty="0" err="1" smtClean="0"/>
              <a:t>GitHub</a:t>
            </a:r>
            <a:r>
              <a:rPr lang="en-US" sz="1200" dirty="0" smtClean="0"/>
              <a:t> repos</a:t>
            </a:r>
          </a:p>
          <a:p>
            <a:r>
              <a:rPr lang="en-US" sz="1400" dirty="0" smtClean="0"/>
              <a:t>2017-05 (Osaka F2F)</a:t>
            </a:r>
          </a:p>
          <a:p>
            <a:pPr lvl="1"/>
            <a:r>
              <a:rPr lang="en-US" sz="1200" dirty="0" smtClean="0"/>
              <a:t>Graphical and RDF model of TD</a:t>
            </a:r>
          </a:p>
          <a:p>
            <a:pPr lvl="1"/>
            <a:r>
              <a:rPr lang="en-US" sz="1200" dirty="0" smtClean="0"/>
              <a:t>Editor’s Drafts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RC for WoT Architecture First Public Working Draft (FPWD)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Start security review for WoT Architecture</a:t>
            </a:r>
          </a:p>
          <a:p>
            <a:r>
              <a:rPr lang="en-US" sz="1400" b="1" dirty="0" smtClean="0">
                <a:solidFill>
                  <a:srgbClr val="FF0000"/>
                </a:solidFill>
              </a:rPr>
              <a:t>2017-07 (</a:t>
            </a:r>
            <a:r>
              <a:rPr lang="en-US" sz="1400" b="1" dirty="0" err="1" smtClean="0">
                <a:solidFill>
                  <a:srgbClr val="FF0000"/>
                </a:solidFill>
              </a:rPr>
              <a:t>Düsseldof</a:t>
            </a:r>
            <a:r>
              <a:rPr lang="en-US" sz="1400" b="1" dirty="0" smtClean="0">
                <a:solidFill>
                  <a:srgbClr val="FF0000"/>
                </a:solidFill>
              </a:rPr>
              <a:t> F2F)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Finish security review for WoT Arch. with Internet Drafts (“security concepts”) for internal security review and IETF outreach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Draft for test suite (</a:t>
            </a:r>
            <a:r>
              <a:rPr lang="en-US" sz="1200" dirty="0" err="1" smtClean="0">
                <a:solidFill>
                  <a:srgbClr val="FF0000"/>
                </a:solidFill>
              </a:rPr>
              <a:t>Servient</a:t>
            </a:r>
            <a:r>
              <a:rPr lang="en-US" sz="1200" dirty="0" smtClean="0">
                <a:solidFill>
                  <a:srgbClr val="FF0000"/>
                </a:solidFill>
              </a:rPr>
              <a:t> emulator with automatic checks)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Release First Public Working Draft (FPWD) of WoT Architecture</a:t>
            </a:r>
          </a:p>
          <a:p>
            <a:r>
              <a:rPr lang="en-US" sz="1400" dirty="0" smtClean="0"/>
              <a:t>2017-11 (TPAC 2017, Burlingame, CA, USA)</a:t>
            </a:r>
          </a:p>
          <a:p>
            <a:pPr lvl="1"/>
            <a:r>
              <a:rPr lang="en-US" sz="1200" dirty="0" smtClean="0"/>
              <a:t>RCs for First Public Working Drafts</a:t>
            </a:r>
          </a:p>
          <a:p>
            <a:pPr lvl="1"/>
            <a:r>
              <a:rPr lang="en-US" sz="1200" dirty="0" smtClean="0"/>
              <a:t>RC Implementations and Test Suite</a:t>
            </a:r>
          </a:p>
          <a:p>
            <a:pPr lvl="1"/>
            <a:r>
              <a:rPr lang="en-US" sz="1200" dirty="0" smtClean="0"/>
              <a:t>Start </a:t>
            </a:r>
            <a:r>
              <a:rPr lang="en-US" sz="1200" dirty="0" smtClean="0"/>
              <a:t>external </a:t>
            </a:r>
            <a:r>
              <a:rPr lang="en-US" sz="1200" dirty="0" smtClean="0"/>
              <a:t>security </a:t>
            </a:r>
            <a:r>
              <a:rPr lang="en-US" sz="1200" dirty="0" smtClean="0"/>
              <a:t>review</a:t>
            </a:r>
          </a:p>
          <a:p>
            <a:r>
              <a:rPr lang="en-US" sz="1400" dirty="0" smtClean="0"/>
              <a:t>2018-03 (London? F2F)</a:t>
            </a:r>
          </a:p>
          <a:p>
            <a:pPr lvl="1"/>
            <a:r>
              <a:rPr lang="en-US" sz="1200" dirty="0" smtClean="0"/>
              <a:t>Finish </a:t>
            </a:r>
            <a:r>
              <a:rPr lang="en-US" sz="1200" dirty="0" smtClean="0"/>
              <a:t>external security </a:t>
            </a:r>
            <a:r>
              <a:rPr lang="en-US" sz="1200" dirty="0" smtClean="0"/>
              <a:t>review</a:t>
            </a:r>
          </a:p>
          <a:p>
            <a:pPr lvl="1"/>
            <a:r>
              <a:rPr lang="en-US" sz="1200" dirty="0" smtClean="0"/>
              <a:t>Release First Public Working Drafts (FPWDs)</a:t>
            </a:r>
          </a:p>
          <a:p>
            <a:r>
              <a:rPr lang="en-US" sz="1400" dirty="0" smtClean="0"/>
              <a:t>2018-05 (F2F at sec conf, Santa Clara?)</a:t>
            </a:r>
          </a:p>
          <a:p>
            <a:pPr lvl="1"/>
            <a:r>
              <a:rPr lang="en-US" sz="1200" dirty="0" smtClean="0"/>
              <a:t>Aggressive testing / adverse security testing?</a:t>
            </a:r>
          </a:p>
          <a:p>
            <a:r>
              <a:rPr lang="en-US" sz="1400" dirty="0" smtClean="0"/>
              <a:t>2018-07 (China? F2F)</a:t>
            </a:r>
          </a:p>
          <a:p>
            <a:r>
              <a:rPr lang="en-US" sz="1400" dirty="0" smtClean="0"/>
              <a:t>2018-10</a:t>
            </a:r>
          </a:p>
          <a:p>
            <a:pPr lvl="1"/>
            <a:r>
              <a:rPr lang="en-US" sz="1200" dirty="0" smtClean="0"/>
              <a:t>RCs for Candidate Recommendations</a:t>
            </a:r>
          </a:p>
          <a:p>
            <a:pPr lvl="1"/>
            <a:r>
              <a:rPr lang="en-US" sz="1200" dirty="0" smtClean="0"/>
              <a:t>Start security review</a:t>
            </a:r>
          </a:p>
          <a:p>
            <a:r>
              <a:rPr lang="en-US" sz="1400" dirty="0" smtClean="0"/>
              <a:t>2018-11 (TPAC 2018, Asia?)</a:t>
            </a:r>
          </a:p>
          <a:p>
            <a:pPr lvl="1"/>
            <a:r>
              <a:rPr lang="en-US" sz="1200" dirty="0" smtClean="0"/>
              <a:t>Finish security review</a:t>
            </a:r>
          </a:p>
          <a:p>
            <a:pPr lvl="1"/>
            <a:r>
              <a:rPr lang="en-US" sz="1200" dirty="0" smtClean="0"/>
              <a:t>Start release process</a:t>
            </a:r>
          </a:p>
          <a:p>
            <a:r>
              <a:rPr lang="en-US" sz="1400" dirty="0" smtClean="0"/>
              <a:t>2018-12 (end of current charter)</a:t>
            </a:r>
          </a:p>
          <a:p>
            <a:pPr lvl="1"/>
            <a:r>
              <a:rPr lang="en-US" sz="1200" dirty="0" smtClean="0"/>
              <a:t>Release Candidate Recommendations (CRs)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355</Words>
  <Application>Microsoft Office PowerPoint</Application>
  <PresentationFormat>Bildschirmpräsentation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WoT IG and WG Administration</vt:lpstr>
      <vt:lpstr>Upcoming F2F Meetings</vt:lpstr>
      <vt:lpstr>F2F Meeting November 2017: Burlingame, CA, USA</vt:lpstr>
      <vt:lpstr>F2F Meeting Spring 2018: ~End of Feb / Mar in Asia</vt:lpstr>
      <vt:lpstr>F2F Meeting Summer 2018: ~End of June in Americas</vt:lpstr>
      <vt:lpstr>F2F Meeting October 2018: Lyon, France</vt:lpstr>
      <vt:lpstr>Next Steps</vt:lpstr>
      <vt:lpstr>WG Roadmap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Scripting API vs REST/network API API design for HATEOAS</dc:title>
  <cp:lastModifiedBy>Matthias Kovatsch</cp:lastModifiedBy>
  <cp:revision>166</cp:revision>
  <dcterms:modified xsi:type="dcterms:W3CDTF">2017-07-13T15:38:14Z</dcterms:modified>
</cp:coreProperties>
</file>