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82" r:id="rId5"/>
    <p:sldId id="1505" r:id="rId6"/>
    <p:sldId id="1074" r:id="rId7"/>
    <p:sldId id="1099" r:id="rId8"/>
    <p:sldId id="1145" r:id="rId9"/>
    <p:sldId id="1088" r:id="rId10"/>
    <p:sldId id="1102" r:id="rId11"/>
    <p:sldId id="1097" r:id="rId12"/>
    <p:sldId id="1139" r:id="rId13"/>
    <p:sldId id="1123" r:id="rId14"/>
    <p:sldId id="1098" r:id="rId15"/>
    <p:sldId id="1494" r:id="rId16"/>
    <p:sldId id="1128" r:id="rId17"/>
    <p:sldId id="1150" r:id="rId18"/>
    <p:sldId id="1151" r:id="rId19"/>
    <p:sldId id="1498" r:id="rId20"/>
    <p:sldId id="1152" r:id="rId21"/>
    <p:sldId id="1142" r:id="rId22"/>
    <p:sldId id="1500" r:id="rId23"/>
    <p:sldId id="1507" r:id="rId24"/>
    <p:sldId id="1156" r:id="rId25"/>
    <p:sldId id="1503" r:id="rId26"/>
    <p:sldId id="1504" r:id="rId27"/>
    <p:sldId id="1153" r:id="rId28"/>
    <p:sldId id="1502" r:id="rId29"/>
    <p:sldId id="1492"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ømen, Dagfinn" initials="RD" lastIdx="1" clrIdx="0">
    <p:extLst>
      <p:ext uri="{19B8F6BF-5375-455C-9EA6-DF929625EA0E}">
        <p15:presenceInfo xmlns:p15="http://schemas.microsoft.com/office/powerpoint/2012/main" userId="S::Dagfinn.Romen@difi.no::21d0f1be-af4f-4e65-a523-9247148ea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740"/>
    <a:srgbClr val="355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A6EF8-0B34-D64B-7474-3D2B69B9D841}" v="40" dt="2020-09-22T14:33:17.513"/>
    <p1510:client id="{9C8EEC37-07AC-4A72-92FE-2ABBAE1C407B}" v="573" dt="2020-09-22T10:45:37.673"/>
    <p1510:client id="{AB2859A7-4C9C-4BCD-93C4-1A1FA95094DB}" v="2" dt="2020-09-22T10:58:12.690"/>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ys stil 2 – uthev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ys stil 1 – uthev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449" autoAdjust="0"/>
  </p:normalViewPr>
  <p:slideViewPr>
    <p:cSldViewPr snapToGrid="0" showGuides="1">
      <p:cViewPr varScale="1">
        <p:scale>
          <a:sx n="68" d="100"/>
          <a:sy n="68" d="100"/>
        </p:scale>
        <p:origin x="84" y="79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ain, Adil" userId="1fc1f53e-3100-4e04-be7e-75345a4107fa" providerId="ADAL" clId="{08F7CCF5-98EB-463D-9C9E-4F52D9D9AAC8}"/>
    <pc:docChg chg="undo redo custSel modSld">
      <pc:chgData name="Hussain, Adil" userId="1fc1f53e-3100-4e04-be7e-75345a4107fa" providerId="ADAL" clId="{08F7CCF5-98EB-463D-9C9E-4F52D9D9AAC8}" dt="2020-09-15T07:12:19.780" v="41" actId="729"/>
      <pc:docMkLst>
        <pc:docMk/>
      </pc:docMkLst>
      <pc:sldChg chg="mod modShow">
        <pc:chgData name="Hussain, Adil" userId="1fc1f53e-3100-4e04-be7e-75345a4107fa" providerId="ADAL" clId="{08F7CCF5-98EB-463D-9C9E-4F52D9D9AAC8}" dt="2020-09-15T07:12:19.780" v="41" actId="729"/>
        <pc:sldMkLst>
          <pc:docMk/>
          <pc:sldMk cId="1567750112" sldId="1117"/>
        </pc:sldMkLst>
      </pc:sldChg>
      <pc:sldChg chg="modNotesTx">
        <pc:chgData name="Hussain, Adil" userId="1fc1f53e-3100-4e04-be7e-75345a4107fa" providerId="ADAL" clId="{08F7CCF5-98EB-463D-9C9E-4F52D9D9AAC8}" dt="2020-09-15T07:12:09.545" v="35" actId="20577"/>
        <pc:sldMkLst>
          <pc:docMk/>
          <pc:sldMk cId="3705935979" sldId="1128"/>
        </pc:sldMkLst>
      </pc:sldChg>
      <pc:sldChg chg="mod modShow">
        <pc:chgData name="Hussain, Adil" userId="1fc1f53e-3100-4e04-be7e-75345a4107fa" providerId="ADAL" clId="{08F7CCF5-98EB-463D-9C9E-4F52D9D9AAC8}" dt="2020-09-15T07:12:09.287" v="27" actId="729"/>
        <pc:sldMkLst>
          <pc:docMk/>
          <pc:sldMk cId="3855287838" sldId="1147"/>
        </pc:sldMkLst>
      </pc:sldChg>
      <pc:sldChg chg="mod modShow">
        <pc:chgData name="Hussain, Adil" userId="1fc1f53e-3100-4e04-be7e-75345a4107fa" providerId="ADAL" clId="{08F7CCF5-98EB-463D-9C9E-4F52D9D9AAC8}" dt="2020-09-15T07:12:09.253" v="26" actId="729"/>
        <pc:sldMkLst>
          <pc:docMk/>
          <pc:sldMk cId="759284049" sldId="1158"/>
        </pc:sldMkLst>
      </pc:sldChg>
      <pc:sldChg chg="mod modShow">
        <pc:chgData name="Hussain, Adil" userId="1fc1f53e-3100-4e04-be7e-75345a4107fa" providerId="ADAL" clId="{08F7CCF5-98EB-463D-9C9E-4F52D9D9AAC8}" dt="2020-09-15T07:12:09.651" v="38" actId="729"/>
        <pc:sldMkLst>
          <pc:docMk/>
          <pc:sldMk cId="2940505734" sldId="1486"/>
        </pc:sldMkLst>
      </pc:sldChg>
      <pc:sldChg chg="mod modShow">
        <pc:chgData name="Hussain, Adil" userId="1fc1f53e-3100-4e04-be7e-75345a4107fa" providerId="ADAL" clId="{08F7CCF5-98EB-463D-9C9E-4F52D9D9AAC8}" dt="2020-09-15T07:12:09.627" v="37" actId="729"/>
        <pc:sldMkLst>
          <pc:docMk/>
          <pc:sldMk cId="3668698255" sldId="1490"/>
        </pc:sldMkLst>
      </pc:sldChg>
      <pc:sldChg chg="mod modShow">
        <pc:chgData name="Hussain, Adil" userId="1fc1f53e-3100-4e04-be7e-75345a4107fa" providerId="ADAL" clId="{08F7CCF5-98EB-463D-9C9E-4F52D9D9AAC8}" dt="2020-09-15T07:12:08.753" v="25" actId="729"/>
        <pc:sldMkLst>
          <pc:docMk/>
          <pc:sldMk cId="2293443362" sldId="1493"/>
        </pc:sldMkLst>
      </pc:sldChg>
      <pc:sldChg chg="modSp mod">
        <pc:chgData name="Hussain, Adil" userId="1fc1f53e-3100-4e04-be7e-75345a4107fa" providerId="ADAL" clId="{08F7CCF5-98EB-463D-9C9E-4F52D9D9AAC8}" dt="2020-09-09T14:47:40.808" v="2" actId="962"/>
        <pc:sldMkLst>
          <pc:docMk/>
          <pc:sldMk cId="3257402785" sldId="1494"/>
        </pc:sldMkLst>
        <pc:spChg chg="mod">
          <ac:chgData name="Hussain, Adil" userId="1fc1f53e-3100-4e04-be7e-75345a4107fa" providerId="ADAL" clId="{08F7CCF5-98EB-463D-9C9E-4F52D9D9AAC8}" dt="2020-09-09T14:47:39.468" v="1" actId="962"/>
          <ac:spMkLst>
            <pc:docMk/>
            <pc:sldMk cId="3257402785" sldId="1494"/>
            <ac:spMk id="9" creationId="{75E8739C-AA77-4A2D-9521-9D427DD12349}"/>
          </ac:spMkLst>
        </pc:spChg>
        <pc:spChg chg="mod">
          <ac:chgData name="Hussain, Adil" userId="1fc1f53e-3100-4e04-be7e-75345a4107fa" providerId="ADAL" clId="{08F7CCF5-98EB-463D-9C9E-4F52D9D9AAC8}" dt="2020-09-09T14:47:40.808" v="2" actId="962"/>
          <ac:spMkLst>
            <pc:docMk/>
            <pc:sldMk cId="3257402785" sldId="1494"/>
            <ac:spMk id="12" creationId="{1B0559D3-079D-4710-A075-4D8687500F3F}"/>
          </ac:spMkLst>
        </pc:spChg>
        <pc:cxnChg chg="mod">
          <ac:chgData name="Hussain, Adil" userId="1fc1f53e-3100-4e04-be7e-75345a4107fa" providerId="ADAL" clId="{08F7CCF5-98EB-463D-9C9E-4F52D9D9AAC8}" dt="2020-09-09T14:47:14.347" v="0" actId="962"/>
          <ac:cxnSpMkLst>
            <pc:docMk/>
            <pc:sldMk cId="3257402785" sldId="1494"/>
            <ac:cxnSpMk id="14" creationId="{7B041531-1237-48E0-A32F-CE4691ADCE90}"/>
          </ac:cxnSpMkLst>
        </pc:cxnChg>
      </pc:sldChg>
      <pc:sldChg chg="mod modShow">
        <pc:chgData name="Hussain, Adil" userId="1fc1f53e-3100-4e04-be7e-75345a4107fa" providerId="ADAL" clId="{08F7CCF5-98EB-463D-9C9E-4F52D9D9AAC8}" dt="2020-09-15T07:12:09.579" v="36" actId="729"/>
        <pc:sldMkLst>
          <pc:docMk/>
          <pc:sldMk cId="2154554894" sldId="1496"/>
        </pc:sldMkLst>
      </pc:sldChg>
      <pc:sldChg chg="modSp">
        <pc:chgData name="Hussain, Adil" userId="1fc1f53e-3100-4e04-be7e-75345a4107fa" providerId="ADAL" clId="{08F7CCF5-98EB-463D-9C9E-4F52D9D9AAC8}" dt="2020-09-09T14:48:14.441" v="4" actId="20577"/>
        <pc:sldMkLst>
          <pc:docMk/>
          <pc:sldMk cId="1245904712" sldId="1500"/>
        </pc:sldMkLst>
        <pc:spChg chg="mod">
          <ac:chgData name="Hussain, Adil" userId="1fc1f53e-3100-4e04-be7e-75345a4107fa" providerId="ADAL" clId="{08F7CCF5-98EB-463D-9C9E-4F52D9D9AAC8}" dt="2020-09-09T14:48:14.441" v="4" actId="20577"/>
          <ac:spMkLst>
            <pc:docMk/>
            <pc:sldMk cId="1245904712" sldId="1500"/>
            <ac:spMk id="7" creationId="{14BF3088-DB80-4AA7-B06D-7668B488BAD9}"/>
          </ac:spMkLst>
        </pc:spChg>
      </pc:sldChg>
    </pc:docChg>
  </pc:docChgLst>
  <pc:docChgLst>
    <pc:chgData name="Hussain, Adil" userId="1fc1f53e-3100-4e04-be7e-75345a4107fa" providerId="ADAL" clId="{9C8EEC37-07AC-4A72-92FE-2ABBAE1C407B}"/>
    <pc:docChg chg="undo redo custSel addSld delSld modSld sldOrd">
      <pc:chgData name="Hussain, Adil" userId="1fc1f53e-3100-4e04-be7e-75345a4107fa" providerId="ADAL" clId="{9C8EEC37-07AC-4A72-92FE-2ABBAE1C407B}" dt="2020-09-22T10:51:55.834" v="11777" actId="20577"/>
      <pc:docMkLst>
        <pc:docMk/>
      </pc:docMkLst>
      <pc:sldChg chg="modSp mod modNotesTx">
        <pc:chgData name="Hussain, Adil" userId="1fc1f53e-3100-4e04-be7e-75345a4107fa" providerId="ADAL" clId="{9C8EEC37-07AC-4A72-92FE-2ABBAE1C407B}" dt="2020-09-22T10:14:25.246" v="11609" actId="6549"/>
        <pc:sldMkLst>
          <pc:docMk/>
          <pc:sldMk cId="1727290713" sldId="282"/>
        </pc:sldMkLst>
        <pc:spChg chg="mod">
          <ac:chgData name="Hussain, Adil" userId="1fc1f53e-3100-4e04-be7e-75345a4107fa" providerId="ADAL" clId="{9C8EEC37-07AC-4A72-92FE-2ABBAE1C407B}" dt="2020-09-17T07:27:18.596" v="7238" actId="2710"/>
          <ac:spMkLst>
            <pc:docMk/>
            <pc:sldMk cId="1727290713" sldId="282"/>
            <ac:spMk id="4" creationId="{00000000-0000-0000-0000-000000000000}"/>
          </ac:spMkLst>
        </pc:spChg>
      </pc:sldChg>
      <pc:sldChg chg="del">
        <pc:chgData name="Hussain, Adil" userId="1fc1f53e-3100-4e04-be7e-75345a4107fa" providerId="ADAL" clId="{9C8EEC37-07AC-4A72-92FE-2ABBAE1C407B}" dt="2020-09-15T07:26:13.209" v="310" actId="2696"/>
        <pc:sldMkLst>
          <pc:docMk/>
          <pc:sldMk cId="284218118" sldId="302"/>
        </pc:sldMkLst>
      </pc:sldChg>
      <pc:sldChg chg="del modNotesTx">
        <pc:chgData name="Hussain, Adil" userId="1fc1f53e-3100-4e04-be7e-75345a4107fa" providerId="ADAL" clId="{9C8EEC37-07AC-4A72-92FE-2ABBAE1C407B}" dt="2020-09-16T08:17:03.358" v="4825" actId="2696"/>
        <pc:sldMkLst>
          <pc:docMk/>
          <pc:sldMk cId="875219945" sldId="1038"/>
        </pc:sldMkLst>
      </pc:sldChg>
      <pc:sldChg chg="addSp delSp modSp mod delAnim modAnim modNotesTx">
        <pc:chgData name="Hussain, Adil" userId="1fc1f53e-3100-4e04-be7e-75345a4107fa" providerId="ADAL" clId="{9C8EEC37-07AC-4A72-92FE-2ABBAE1C407B}" dt="2020-09-18T08:24:30.793" v="9304" actId="20577"/>
        <pc:sldMkLst>
          <pc:docMk/>
          <pc:sldMk cId="2147323103" sldId="1074"/>
        </pc:sldMkLst>
        <pc:spChg chg="add del mod">
          <ac:chgData name="Hussain, Adil" userId="1fc1f53e-3100-4e04-be7e-75345a4107fa" providerId="ADAL" clId="{9C8EEC37-07AC-4A72-92FE-2ABBAE1C407B}" dt="2020-09-16T10:51:20.732" v="4937"/>
          <ac:spMkLst>
            <pc:docMk/>
            <pc:sldMk cId="2147323103" sldId="1074"/>
            <ac:spMk id="2" creationId="{BDADDA7D-F5D6-4E52-90C6-FE1554A5A698}"/>
          </ac:spMkLst>
        </pc:spChg>
        <pc:spChg chg="mod">
          <ac:chgData name="Hussain, Adil" userId="1fc1f53e-3100-4e04-be7e-75345a4107fa" providerId="ADAL" clId="{9C8EEC37-07AC-4A72-92FE-2ABBAE1C407B}" dt="2020-09-16T11:58:30.001" v="5710" actId="1076"/>
          <ac:spMkLst>
            <pc:docMk/>
            <pc:sldMk cId="2147323103" sldId="1074"/>
            <ac:spMk id="3" creationId="{A99FA1E4-3F8F-4089-A8A4-17422B384AE9}"/>
          </ac:spMkLst>
        </pc:spChg>
        <pc:spChg chg="add mod">
          <ac:chgData name="Hussain, Adil" userId="1fc1f53e-3100-4e04-be7e-75345a4107fa" providerId="ADAL" clId="{9C8EEC37-07AC-4A72-92FE-2ABBAE1C407B}" dt="2020-09-16T11:59:55.695" v="5762" actId="962"/>
          <ac:spMkLst>
            <pc:docMk/>
            <pc:sldMk cId="2147323103" sldId="1074"/>
            <ac:spMk id="4" creationId="{0DE2EFD4-77AB-4F46-8098-A33F0FC329BB}"/>
          </ac:spMkLst>
        </pc:spChg>
        <pc:spChg chg="add del mod">
          <ac:chgData name="Hussain, Adil" userId="1fc1f53e-3100-4e04-be7e-75345a4107fa" providerId="ADAL" clId="{9C8EEC37-07AC-4A72-92FE-2ABBAE1C407B}" dt="2020-09-16T11:49:24.135" v="5472" actId="478"/>
          <ac:spMkLst>
            <pc:docMk/>
            <pc:sldMk cId="2147323103" sldId="1074"/>
            <ac:spMk id="5" creationId="{2FA4EEDE-B6FD-4430-A602-340F62BDF338}"/>
          </ac:spMkLst>
        </pc:spChg>
        <pc:spChg chg="add mod">
          <ac:chgData name="Hussain, Adil" userId="1fc1f53e-3100-4e04-be7e-75345a4107fa" providerId="ADAL" clId="{9C8EEC37-07AC-4A72-92FE-2ABBAE1C407B}" dt="2020-09-16T11:59:59.530" v="5764" actId="962"/>
          <ac:spMkLst>
            <pc:docMk/>
            <pc:sldMk cId="2147323103" sldId="1074"/>
            <ac:spMk id="6" creationId="{30B6A885-719D-4C12-A01E-3B384BFA0196}"/>
          </ac:spMkLst>
        </pc:spChg>
        <pc:spChg chg="add del mod">
          <ac:chgData name="Hussain, Adil" userId="1fc1f53e-3100-4e04-be7e-75345a4107fa" providerId="ADAL" clId="{9C8EEC37-07AC-4A72-92FE-2ABBAE1C407B}" dt="2020-09-16T11:51:55.888" v="5515" actId="478"/>
          <ac:spMkLst>
            <pc:docMk/>
            <pc:sldMk cId="2147323103" sldId="1074"/>
            <ac:spMk id="7" creationId="{2E452991-DDAD-4098-87FA-D9A0C8179A41}"/>
          </ac:spMkLst>
        </pc:spChg>
        <pc:spChg chg="add del mod">
          <ac:chgData name="Hussain, Adil" userId="1fc1f53e-3100-4e04-be7e-75345a4107fa" providerId="ADAL" clId="{9C8EEC37-07AC-4A72-92FE-2ABBAE1C407B}" dt="2020-09-16T11:45:48.562" v="5379" actId="478"/>
          <ac:spMkLst>
            <pc:docMk/>
            <pc:sldMk cId="2147323103" sldId="1074"/>
            <ac:spMk id="9" creationId="{3BDFBF47-10F7-4566-8F5D-B627B66EB385}"/>
          </ac:spMkLst>
        </pc:spChg>
        <pc:spChg chg="add del mod">
          <ac:chgData name="Hussain, Adil" userId="1fc1f53e-3100-4e04-be7e-75345a4107fa" providerId="ADAL" clId="{9C8EEC37-07AC-4A72-92FE-2ABBAE1C407B}" dt="2020-09-16T12:01:36.662" v="5817" actId="478"/>
          <ac:spMkLst>
            <pc:docMk/>
            <pc:sldMk cId="2147323103" sldId="1074"/>
            <ac:spMk id="11" creationId="{8A189828-579A-4061-BE3A-12302A4A32B8}"/>
          </ac:spMkLst>
        </pc:spChg>
        <pc:spChg chg="add del mod">
          <ac:chgData name="Hussain, Adil" userId="1fc1f53e-3100-4e04-be7e-75345a4107fa" providerId="ADAL" clId="{9C8EEC37-07AC-4A72-92FE-2ABBAE1C407B}" dt="2020-09-16T11:48:15.102" v="5414" actId="478"/>
          <ac:spMkLst>
            <pc:docMk/>
            <pc:sldMk cId="2147323103" sldId="1074"/>
            <ac:spMk id="13" creationId="{4981855D-BF40-45E9-B9D5-1643F37E159C}"/>
          </ac:spMkLst>
        </pc:spChg>
        <pc:spChg chg="add mod topLvl">
          <ac:chgData name="Hussain, Adil" userId="1fc1f53e-3100-4e04-be7e-75345a4107fa" providerId="ADAL" clId="{9C8EEC37-07AC-4A72-92FE-2ABBAE1C407B}" dt="2020-09-16T11:59:12.325" v="5728" actId="962"/>
          <ac:spMkLst>
            <pc:docMk/>
            <pc:sldMk cId="2147323103" sldId="1074"/>
            <ac:spMk id="22" creationId="{19121048-98E4-440A-A54D-933DFE9A6574}"/>
          </ac:spMkLst>
        </pc:spChg>
        <pc:spChg chg="add mod">
          <ac:chgData name="Hussain, Adil" userId="1fc1f53e-3100-4e04-be7e-75345a4107fa" providerId="ADAL" clId="{9C8EEC37-07AC-4A72-92FE-2ABBAE1C407B}" dt="2020-09-16T12:00:07.081" v="5772" actId="962"/>
          <ac:spMkLst>
            <pc:docMk/>
            <pc:sldMk cId="2147323103" sldId="1074"/>
            <ac:spMk id="25" creationId="{364D8C22-7379-46DC-B748-0D3A327F3086}"/>
          </ac:spMkLst>
        </pc:spChg>
        <pc:spChg chg="add mod">
          <ac:chgData name="Hussain, Adil" userId="1fc1f53e-3100-4e04-be7e-75345a4107fa" providerId="ADAL" clId="{9C8EEC37-07AC-4A72-92FE-2ABBAE1C407B}" dt="2020-09-16T12:05:51.748" v="5882" actId="20577"/>
          <ac:spMkLst>
            <pc:docMk/>
            <pc:sldMk cId="2147323103" sldId="1074"/>
            <ac:spMk id="26" creationId="{F7275B55-0CE4-4936-89F0-27009435A56C}"/>
          </ac:spMkLst>
        </pc:spChg>
        <pc:spChg chg="mod">
          <ac:chgData name="Hussain, Adil" userId="1fc1f53e-3100-4e04-be7e-75345a4107fa" providerId="ADAL" clId="{9C8EEC37-07AC-4A72-92FE-2ABBAE1C407B}" dt="2020-09-16T11:44:54.593" v="5369"/>
          <ac:spMkLst>
            <pc:docMk/>
            <pc:sldMk cId="2147323103" sldId="1074"/>
            <ac:spMk id="29" creationId="{733FD17B-8EEC-4338-83DD-6A58EA51D646}"/>
          </ac:spMkLst>
        </pc:spChg>
        <pc:spChg chg="mod">
          <ac:chgData name="Hussain, Adil" userId="1fc1f53e-3100-4e04-be7e-75345a4107fa" providerId="ADAL" clId="{9C8EEC37-07AC-4A72-92FE-2ABBAE1C407B}" dt="2020-09-16T11:58:47.065" v="5724" actId="1076"/>
          <ac:spMkLst>
            <pc:docMk/>
            <pc:sldMk cId="2147323103" sldId="1074"/>
            <ac:spMk id="32" creationId="{D0C92E48-5FF3-48CD-AE63-8F7C50937BD9}"/>
          </ac:spMkLst>
        </pc:spChg>
        <pc:spChg chg="add del mod topLvl">
          <ac:chgData name="Hussain, Adil" userId="1fc1f53e-3100-4e04-be7e-75345a4107fa" providerId="ADAL" clId="{9C8EEC37-07AC-4A72-92FE-2ABBAE1C407B}" dt="2020-09-16T11:54:56.527" v="5632" actId="478"/>
          <ac:spMkLst>
            <pc:docMk/>
            <pc:sldMk cId="2147323103" sldId="1074"/>
            <ac:spMk id="37" creationId="{D3279B69-D3D6-44ED-8376-D9FBE556D071}"/>
          </ac:spMkLst>
        </pc:spChg>
        <pc:spChg chg="del mod topLvl">
          <ac:chgData name="Hussain, Adil" userId="1fc1f53e-3100-4e04-be7e-75345a4107fa" providerId="ADAL" clId="{9C8EEC37-07AC-4A72-92FE-2ABBAE1C407B}" dt="2020-09-16T11:57:14.487" v="5695" actId="478"/>
          <ac:spMkLst>
            <pc:docMk/>
            <pc:sldMk cId="2147323103" sldId="1074"/>
            <ac:spMk id="44" creationId="{C184540F-9122-4850-95EF-C146989E7F80}"/>
          </ac:spMkLst>
        </pc:spChg>
        <pc:spChg chg="add mod">
          <ac:chgData name="Hussain, Adil" userId="1fc1f53e-3100-4e04-be7e-75345a4107fa" providerId="ADAL" clId="{9C8EEC37-07AC-4A72-92FE-2ABBAE1C407B}" dt="2020-09-16T12:08:07.167" v="5887" actId="1038"/>
          <ac:spMkLst>
            <pc:docMk/>
            <pc:sldMk cId="2147323103" sldId="1074"/>
            <ac:spMk id="48" creationId="{D029D011-00B8-4D15-A023-8D89D00D065B}"/>
          </ac:spMkLst>
        </pc:spChg>
        <pc:spChg chg="mod">
          <ac:chgData name="Hussain, Adil" userId="1fc1f53e-3100-4e04-be7e-75345a4107fa" providerId="ADAL" clId="{9C8EEC37-07AC-4A72-92FE-2ABBAE1C407B}" dt="2020-09-16T11:53:41.872" v="5611" actId="338"/>
          <ac:spMkLst>
            <pc:docMk/>
            <pc:sldMk cId="2147323103" sldId="1074"/>
            <ac:spMk id="52" creationId="{92A4F449-5110-4D99-8568-6ADF202759A2}"/>
          </ac:spMkLst>
        </pc:spChg>
        <pc:spChg chg="mod">
          <ac:chgData name="Hussain, Adil" userId="1fc1f53e-3100-4e04-be7e-75345a4107fa" providerId="ADAL" clId="{9C8EEC37-07AC-4A72-92FE-2ABBAE1C407B}" dt="2020-09-16T11:53:41.872" v="5611" actId="338"/>
          <ac:spMkLst>
            <pc:docMk/>
            <pc:sldMk cId="2147323103" sldId="1074"/>
            <ac:spMk id="1031" creationId="{FB67102A-8DAD-4B75-891F-8FA1E01C5DDE}"/>
          </ac:spMkLst>
        </pc:spChg>
        <pc:spChg chg="mod">
          <ac:chgData name="Hussain, Adil" userId="1fc1f53e-3100-4e04-be7e-75345a4107fa" providerId="ADAL" clId="{9C8EEC37-07AC-4A72-92FE-2ABBAE1C407B}" dt="2020-09-16T11:53:41.872" v="5611" actId="338"/>
          <ac:spMkLst>
            <pc:docMk/>
            <pc:sldMk cId="2147323103" sldId="1074"/>
            <ac:spMk id="1032" creationId="{95059DA2-C606-4FC8-8B90-98B7F58403FD}"/>
          </ac:spMkLst>
        </pc:spChg>
        <pc:spChg chg="mod">
          <ac:chgData name="Hussain, Adil" userId="1fc1f53e-3100-4e04-be7e-75345a4107fa" providerId="ADAL" clId="{9C8EEC37-07AC-4A72-92FE-2ABBAE1C407B}" dt="2020-09-16T11:53:41.872" v="5611" actId="338"/>
          <ac:spMkLst>
            <pc:docMk/>
            <pc:sldMk cId="2147323103" sldId="1074"/>
            <ac:spMk id="1033" creationId="{F3D54A26-F771-4DE7-AA40-D60B924ED95F}"/>
          </ac:spMkLst>
        </pc:spChg>
        <pc:spChg chg="mod">
          <ac:chgData name="Hussain, Adil" userId="1fc1f53e-3100-4e04-be7e-75345a4107fa" providerId="ADAL" clId="{9C8EEC37-07AC-4A72-92FE-2ABBAE1C407B}" dt="2020-09-16T11:53:41.872" v="5611" actId="338"/>
          <ac:spMkLst>
            <pc:docMk/>
            <pc:sldMk cId="2147323103" sldId="1074"/>
            <ac:spMk id="1034" creationId="{5B08D1DC-434B-48D7-B3EA-CA73F1FB4CEA}"/>
          </ac:spMkLst>
        </pc:spChg>
        <pc:spChg chg="mod">
          <ac:chgData name="Hussain, Adil" userId="1fc1f53e-3100-4e04-be7e-75345a4107fa" providerId="ADAL" clId="{9C8EEC37-07AC-4A72-92FE-2ABBAE1C407B}" dt="2020-09-16T11:53:41.872" v="5611" actId="338"/>
          <ac:spMkLst>
            <pc:docMk/>
            <pc:sldMk cId="2147323103" sldId="1074"/>
            <ac:spMk id="1035" creationId="{1383C015-2015-4D2A-97F4-19AABDE75D70}"/>
          </ac:spMkLst>
        </pc:spChg>
        <pc:spChg chg="mod">
          <ac:chgData name="Hussain, Adil" userId="1fc1f53e-3100-4e04-be7e-75345a4107fa" providerId="ADAL" clId="{9C8EEC37-07AC-4A72-92FE-2ABBAE1C407B}" dt="2020-09-16T11:53:41.872" v="5611" actId="338"/>
          <ac:spMkLst>
            <pc:docMk/>
            <pc:sldMk cId="2147323103" sldId="1074"/>
            <ac:spMk id="1036" creationId="{EFE84D9B-BCC4-45D3-B072-5A5E59FF192C}"/>
          </ac:spMkLst>
        </pc:spChg>
        <pc:spChg chg="mod">
          <ac:chgData name="Hussain, Adil" userId="1fc1f53e-3100-4e04-be7e-75345a4107fa" providerId="ADAL" clId="{9C8EEC37-07AC-4A72-92FE-2ABBAE1C407B}" dt="2020-09-16T11:53:41.872" v="5611" actId="338"/>
          <ac:spMkLst>
            <pc:docMk/>
            <pc:sldMk cId="2147323103" sldId="1074"/>
            <ac:spMk id="1037" creationId="{C8F3A1B6-8240-45E6-AD87-F95AEB066938}"/>
          </ac:spMkLst>
        </pc:spChg>
        <pc:spChg chg="mod">
          <ac:chgData name="Hussain, Adil" userId="1fc1f53e-3100-4e04-be7e-75345a4107fa" providerId="ADAL" clId="{9C8EEC37-07AC-4A72-92FE-2ABBAE1C407B}" dt="2020-09-16T11:53:41.872" v="5611" actId="338"/>
          <ac:spMkLst>
            <pc:docMk/>
            <pc:sldMk cId="2147323103" sldId="1074"/>
            <ac:spMk id="1038" creationId="{4D515089-76F4-463E-B241-45A5F5B049EA}"/>
          </ac:spMkLst>
        </pc:spChg>
        <pc:spChg chg="mod">
          <ac:chgData name="Hussain, Adil" userId="1fc1f53e-3100-4e04-be7e-75345a4107fa" providerId="ADAL" clId="{9C8EEC37-07AC-4A72-92FE-2ABBAE1C407B}" dt="2020-09-16T11:53:41.872" v="5611" actId="338"/>
          <ac:spMkLst>
            <pc:docMk/>
            <pc:sldMk cId="2147323103" sldId="1074"/>
            <ac:spMk id="1039" creationId="{220EF29A-FD85-4668-B251-DDD60822D8BA}"/>
          </ac:spMkLst>
        </pc:spChg>
        <pc:spChg chg="mod">
          <ac:chgData name="Hussain, Adil" userId="1fc1f53e-3100-4e04-be7e-75345a4107fa" providerId="ADAL" clId="{9C8EEC37-07AC-4A72-92FE-2ABBAE1C407B}" dt="2020-09-16T11:53:41.872" v="5611" actId="338"/>
          <ac:spMkLst>
            <pc:docMk/>
            <pc:sldMk cId="2147323103" sldId="1074"/>
            <ac:spMk id="1040" creationId="{7B837F8E-DD3D-49DD-8B28-AD9503D64C6B}"/>
          </ac:spMkLst>
        </pc:spChg>
        <pc:spChg chg="mod">
          <ac:chgData name="Hussain, Adil" userId="1fc1f53e-3100-4e04-be7e-75345a4107fa" providerId="ADAL" clId="{9C8EEC37-07AC-4A72-92FE-2ABBAE1C407B}" dt="2020-09-16T11:53:41.872" v="5611" actId="338"/>
          <ac:spMkLst>
            <pc:docMk/>
            <pc:sldMk cId="2147323103" sldId="1074"/>
            <ac:spMk id="1041" creationId="{5A9DA930-985E-46C6-AEAD-3E188BF05624}"/>
          </ac:spMkLst>
        </pc:spChg>
        <pc:spChg chg="mod">
          <ac:chgData name="Hussain, Adil" userId="1fc1f53e-3100-4e04-be7e-75345a4107fa" providerId="ADAL" clId="{9C8EEC37-07AC-4A72-92FE-2ABBAE1C407B}" dt="2020-09-16T11:53:41.872" v="5611" actId="338"/>
          <ac:spMkLst>
            <pc:docMk/>
            <pc:sldMk cId="2147323103" sldId="1074"/>
            <ac:spMk id="1042" creationId="{58BA740F-ED3C-49F8-A7EC-51AF013FD01A}"/>
          </ac:spMkLst>
        </pc:spChg>
        <pc:spChg chg="mod">
          <ac:chgData name="Hussain, Adil" userId="1fc1f53e-3100-4e04-be7e-75345a4107fa" providerId="ADAL" clId="{9C8EEC37-07AC-4A72-92FE-2ABBAE1C407B}" dt="2020-09-16T11:53:41.872" v="5611" actId="338"/>
          <ac:spMkLst>
            <pc:docMk/>
            <pc:sldMk cId="2147323103" sldId="1074"/>
            <ac:spMk id="1043" creationId="{A54E7CF8-E205-40A6-8716-1058A46BBDCE}"/>
          </ac:spMkLst>
        </pc:spChg>
        <pc:spChg chg="mod">
          <ac:chgData name="Hussain, Adil" userId="1fc1f53e-3100-4e04-be7e-75345a4107fa" providerId="ADAL" clId="{9C8EEC37-07AC-4A72-92FE-2ABBAE1C407B}" dt="2020-09-16T11:53:41.872" v="5611" actId="338"/>
          <ac:spMkLst>
            <pc:docMk/>
            <pc:sldMk cId="2147323103" sldId="1074"/>
            <ac:spMk id="1044" creationId="{B0727009-BFF0-428D-9868-49058AFDFBF6}"/>
          </ac:spMkLst>
        </pc:spChg>
        <pc:spChg chg="mod">
          <ac:chgData name="Hussain, Adil" userId="1fc1f53e-3100-4e04-be7e-75345a4107fa" providerId="ADAL" clId="{9C8EEC37-07AC-4A72-92FE-2ABBAE1C407B}" dt="2020-09-16T11:53:41.872" v="5611" actId="338"/>
          <ac:spMkLst>
            <pc:docMk/>
            <pc:sldMk cId="2147323103" sldId="1074"/>
            <ac:spMk id="1045" creationId="{2574D7BE-686A-4A5B-9B74-5F333E68711E}"/>
          </ac:spMkLst>
        </pc:spChg>
        <pc:spChg chg="mod">
          <ac:chgData name="Hussain, Adil" userId="1fc1f53e-3100-4e04-be7e-75345a4107fa" providerId="ADAL" clId="{9C8EEC37-07AC-4A72-92FE-2ABBAE1C407B}" dt="2020-09-16T11:53:41.872" v="5611" actId="338"/>
          <ac:spMkLst>
            <pc:docMk/>
            <pc:sldMk cId="2147323103" sldId="1074"/>
            <ac:spMk id="1046" creationId="{11C5C6F6-E5FB-45DF-8F10-295BFEFF8929}"/>
          </ac:spMkLst>
        </pc:spChg>
        <pc:spChg chg="mod">
          <ac:chgData name="Hussain, Adil" userId="1fc1f53e-3100-4e04-be7e-75345a4107fa" providerId="ADAL" clId="{9C8EEC37-07AC-4A72-92FE-2ABBAE1C407B}" dt="2020-09-16T11:53:41.872" v="5611" actId="338"/>
          <ac:spMkLst>
            <pc:docMk/>
            <pc:sldMk cId="2147323103" sldId="1074"/>
            <ac:spMk id="1047" creationId="{CDF86738-3BF6-48E7-8CCA-7764495C99D3}"/>
          </ac:spMkLst>
        </pc:spChg>
        <pc:spChg chg="mod">
          <ac:chgData name="Hussain, Adil" userId="1fc1f53e-3100-4e04-be7e-75345a4107fa" providerId="ADAL" clId="{9C8EEC37-07AC-4A72-92FE-2ABBAE1C407B}" dt="2020-09-16T11:53:41.872" v="5611" actId="338"/>
          <ac:spMkLst>
            <pc:docMk/>
            <pc:sldMk cId="2147323103" sldId="1074"/>
            <ac:spMk id="1048" creationId="{7D69FBB2-01C4-473B-8502-77EF6E866FAD}"/>
          </ac:spMkLst>
        </pc:spChg>
        <pc:spChg chg="mod">
          <ac:chgData name="Hussain, Adil" userId="1fc1f53e-3100-4e04-be7e-75345a4107fa" providerId="ADAL" clId="{9C8EEC37-07AC-4A72-92FE-2ABBAE1C407B}" dt="2020-09-16T11:53:41.872" v="5611" actId="338"/>
          <ac:spMkLst>
            <pc:docMk/>
            <pc:sldMk cId="2147323103" sldId="1074"/>
            <ac:spMk id="1049" creationId="{80E1B625-0C02-4674-8E26-F4638CDCE3C7}"/>
          </ac:spMkLst>
        </pc:spChg>
        <pc:spChg chg="mod">
          <ac:chgData name="Hussain, Adil" userId="1fc1f53e-3100-4e04-be7e-75345a4107fa" providerId="ADAL" clId="{9C8EEC37-07AC-4A72-92FE-2ABBAE1C407B}" dt="2020-09-16T11:53:41.872" v="5611" actId="338"/>
          <ac:spMkLst>
            <pc:docMk/>
            <pc:sldMk cId="2147323103" sldId="1074"/>
            <ac:spMk id="1050" creationId="{2F649A26-10EA-4C1E-B137-9F591E970D61}"/>
          </ac:spMkLst>
        </pc:spChg>
        <pc:spChg chg="mod">
          <ac:chgData name="Hussain, Adil" userId="1fc1f53e-3100-4e04-be7e-75345a4107fa" providerId="ADAL" clId="{9C8EEC37-07AC-4A72-92FE-2ABBAE1C407B}" dt="2020-09-16T11:53:41.872" v="5611" actId="338"/>
          <ac:spMkLst>
            <pc:docMk/>
            <pc:sldMk cId="2147323103" sldId="1074"/>
            <ac:spMk id="1051" creationId="{19F5F085-06ED-4454-85F9-1DB5E2FD1818}"/>
          </ac:spMkLst>
        </pc:spChg>
        <pc:spChg chg="mod">
          <ac:chgData name="Hussain, Adil" userId="1fc1f53e-3100-4e04-be7e-75345a4107fa" providerId="ADAL" clId="{9C8EEC37-07AC-4A72-92FE-2ABBAE1C407B}" dt="2020-09-16T11:53:41.872" v="5611" actId="338"/>
          <ac:spMkLst>
            <pc:docMk/>
            <pc:sldMk cId="2147323103" sldId="1074"/>
            <ac:spMk id="1052" creationId="{F9554034-DAE5-4DFF-97DD-E2CDDF6E4E14}"/>
          </ac:spMkLst>
        </pc:spChg>
        <pc:spChg chg="mod">
          <ac:chgData name="Hussain, Adil" userId="1fc1f53e-3100-4e04-be7e-75345a4107fa" providerId="ADAL" clId="{9C8EEC37-07AC-4A72-92FE-2ABBAE1C407B}" dt="2020-09-16T11:53:41.872" v="5611" actId="338"/>
          <ac:spMkLst>
            <pc:docMk/>
            <pc:sldMk cId="2147323103" sldId="1074"/>
            <ac:spMk id="1053" creationId="{28440B1D-76C4-4612-8F26-C8ABBF6E0483}"/>
          </ac:spMkLst>
        </pc:spChg>
        <pc:spChg chg="mod">
          <ac:chgData name="Hussain, Adil" userId="1fc1f53e-3100-4e04-be7e-75345a4107fa" providerId="ADAL" clId="{9C8EEC37-07AC-4A72-92FE-2ABBAE1C407B}" dt="2020-09-16T11:53:41.872" v="5611" actId="338"/>
          <ac:spMkLst>
            <pc:docMk/>
            <pc:sldMk cId="2147323103" sldId="1074"/>
            <ac:spMk id="1054" creationId="{DDB0AA23-4F86-43E8-8D9C-0744337EACD4}"/>
          </ac:spMkLst>
        </pc:spChg>
        <pc:spChg chg="mod">
          <ac:chgData name="Hussain, Adil" userId="1fc1f53e-3100-4e04-be7e-75345a4107fa" providerId="ADAL" clId="{9C8EEC37-07AC-4A72-92FE-2ABBAE1C407B}" dt="2020-09-16T11:53:41.872" v="5611" actId="338"/>
          <ac:spMkLst>
            <pc:docMk/>
            <pc:sldMk cId="2147323103" sldId="1074"/>
            <ac:spMk id="1055" creationId="{C6CB9C20-3B54-47D6-9E6B-ED43FB4C8166}"/>
          </ac:spMkLst>
        </pc:spChg>
        <pc:spChg chg="mod">
          <ac:chgData name="Hussain, Adil" userId="1fc1f53e-3100-4e04-be7e-75345a4107fa" providerId="ADAL" clId="{9C8EEC37-07AC-4A72-92FE-2ABBAE1C407B}" dt="2020-09-16T11:53:41.872" v="5611" actId="338"/>
          <ac:spMkLst>
            <pc:docMk/>
            <pc:sldMk cId="2147323103" sldId="1074"/>
            <ac:spMk id="1056" creationId="{8EEB19D6-C52B-4767-877B-BA05BC3DEC5A}"/>
          </ac:spMkLst>
        </pc:spChg>
        <pc:spChg chg="mod">
          <ac:chgData name="Hussain, Adil" userId="1fc1f53e-3100-4e04-be7e-75345a4107fa" providerId="ADAL" clId="{9C8EEC37-07AC-4A72-92FE-2ABBAE1C407B}" dt="2020-09-16T11:53:41.872" v="5611" actId="338"/>
          <ac:spMkLst>
            <pc:docMk/>
            <pc:sldMk cId="2147323103" sldId="1074"/>
            <ac:spMk id="1057" creationId="{C81A28A7-F113-4EE0-A795-4A10571CBF9C}"/>
          </ac:spMkLst>
        </pc:spChg>
        <pc:spChg chg="mod">
          <ac:chgData name="Hussain, Adil" userId="1fc1f53e-3100-4e04-be7e-75345a4107fa" providerId="ADAL" clId="{9C8EEC37-07AC-4A72-92FE-2ABBAE1C407B}" dt="2020-09-16T11:53:41.872" v="5611" actId="338"/>
          <ac:spMkLst>
            <pc:docMk/>
            <pc:sldMk cId="2147323103" sldId="1074"/>
            <ac:spMk id="1058" creationId="{97040F0D-7E8F-4604-A3F7-6D59593ADE07}"/>
          </ac:spMkLst>
        </pc:spChg>
        <pc:spChg chg="mod">
          <ac:chgData name="Hussain, Adil" userId="1fc1f53e-3100-4e04-be7e-75345a4107fa" providerId="ADAL" clId="{9C8EEC37-07AC-4A72-92FE-2ABBAE1C407B}" dt="2020-09-16T11:53:41.872" v="5611" actId="338"/>
          <ac:spMkLst>
            <pc:docMk/>
            <pc:sldMk cId="2147323103" sldId="1074"/>
            <ac:spMk id="1059" creationId="{D42C577E-492D-478A-9120-83F6E8196F92}"/>
          </ac:spMkLst>
        </pc:spChg>
        <pc:spChg chg="mod">
          <ac:chgData name="Hussain, Adil" userId="1fc1f53e-3100-4e04-be7e-75345a4107fa" providerId="ADAL" clId="{9C8EEC37-07AC-4A72-92FE-2ABBAE1C407B}" dt="2020-09-16T11:53:41.872" v="5611" actId="338"/>
          <ac:spMkLst>
            <pc:docMk/>
            <pc:sldMk cId="2147323103" sldId="1074"/>
            <ac:spMk id="1060" creationId="{DE772DF6-0081-4DFD-8B33-EEDA9C75AA8E}"/>
          </ac:spMkLst>
        </pc:spChg>
        <pc:spChg chg="mod">
          <ac:chgData name="Hussain, Adil" userId="1fc1f53e-3100-4e04-be7e-75345a4107fa" providerId="ADAL" clId="{9C8EEC37-07AC-4A72-92FE-2ABBAE1C407B}" dt="2020-09-16T11:53:41.872" v="5611" actId="338"/>
          <ac:spMkLst>
            <pc:docMk/>
            <pc:sldMk cId="2147323103" sldId="1074"/>
            <ac:spMk id="1061" creationId="{CC8AEA68-B9CE-4960-BC94-38599334ED0A}"/>
          </ac:spMkLst>
        </pc:spChg>
        <pc:spChg chg="mod">
          <ac:chgData name="Hussain, Adil" userId="1fc1f53e-3100-4e04-be7e-75345a4107fa" providerId="ADAL" clId="{9C8EEC37-07AC-4A72-92FE-2ABBAE1C407B}" dt="2020-09-16T11:53:41.872" v="5611" actId="338"/>
          <ac:spMkLst>
            <pc:docMk/>
            <pc:sldMk cId="2147323103" sldId="1074"/>
            <ac:spMk id="1062" creationId="{7340EA9D-5A7C-44BE-9489-CF288FDB8200}"/>
          </ac:spMkLst>
        </pc:spChg>
        <pc:spChg chg="mod">
          <ac:chgData name="Hussain, Adil" userId="1fc1f53e-3100-4e04-be7e-75345a4107fa" providerId="ADAL" clId="{9C8EEC37-07AC-4A72-92FE-2ABBAE1C407B}" dt="2020-09-16T11:53:41.872" v="5611" actId="338"/>
          <ac:spMkLst>
            <pc:docMk/>
            <pc:sldMk cId="2147323103" sldId="1074"/>
            <ac:spMk id="1063" creationId="{1B709645-EA10-4F5F-B192-12B706B50E8C}"/>
          </ac:spMkLst>
        </pc:spChg>
        <pc:spChg chg="mod">
          <ac:chgData name="Hussain, Adil" userId="1fc1f53e-3100-4e04-be7e-75345a4107fa" providerId="ADAL" clId="{9C8EEC37-07AC-4A72-92FE-2ABBAE1C407B}" dt="2020-09-16T11:53:41.872" v="5611" actId="338"/>
          <ac:spMkLst>
            <pc:docMk/>
            <pc:sldMk cId="2147323103" sldId="1074"/>
            <ac:spMk id="1064" creationId="{6CBA60C5-5DEE-4901-8981-128C16BEC150}"/>
          </ac:spMkLst>
        </pc:spChg>
        <pc:spChg chg="mod">
          <ac:chgData name="Hussain, Adil" userId="1fc1f53e-3100-4e04-be7e-75345a4107fa" providerId="ADAL" clId="{9C8EEC37-07AC-4A72-92FE-2ABBAE1C407B}" dt="2020-09-16T11:53:41.872" v="5611" actId="338"/>
          <ac:spMkLst>
            <pc:docMk/>
            <pc:sldMk cId="2147323103" sldId="1074"/>
            <ac:spMk id="1065" creationId="{581F25B5-7F01-42A4-8D91-83E424B16265}"/>
          </ac:spMkLst>
        </pc:spChg>
        <pc:spChg chg="mod">
          <ac:chgData name="Hussain, Adil" userId="1fc1f53e-3100-4e04-be7e-75345a4107fa" providerId="ADAL" clId="{9C8EEC37-07AC-4A72-92FE-2ABBAE1C407B}" dt="2020-09-16T11:53:41.872" v="5611" actId="338"/>
          <ac:spMkLst>
            <pc:docMk/>
            <pc:sldMk cId="2147323103" sldId="1074"/>
            <ac:spMk id="1066" creationId="{3D86708C-7BF6-4044-948E-F36CE0252AEE}"/>
          </ac:spMkLst>
        </pc:spChg>
        <pc:spChg chg="mod">
          <ac:chgData name="Hussain, Adil" userId="1fc1f53e-3100-4e04-be7e-75345a4107fa" providerId="ADAL" clId="{9C8EEC37-07AC-4A72-92FE-2ABBAE1C407B}" dt="2020-09-16T11:53:41.872" v="5611" actId="338"/>
          <ac:spMkLst>
            <pc:docMk/>
            <pc:sldMk cId="2147323103" sldId="1074"/>
            <ac:spMk id="1067" creationId="{2ABDBF19-BD21-46B8-BC36-BB92968D7C22}"/>
          </ac:spMkLst>
        </pc:spChg>
        <pc:spChg chg="mod">
          <ac:chgData name="Hussain, Adil" userId="1fc1f53e-3100-4e04-be7e-75345a4107fa" providerId="ADAL" clId="{9C8EEC37-07AC-4A72-92FE-2ABBAE1C407B}" dt="2020-09-16T11:53:41.872" v="5611" actId="338"/>
          <ac:spMkLst>
            <pc:docMk/>
            <pc:sldMk cId="2147323103" sldId="1074"/>
            <ac:spMk id="1068" creationId="{AB128420-4CEB-4B0C-B6AD-846DC22DB497}"/>
          </ac:spMkLst>
        </pc:spChg>
        <pc:spChg chg="mod">
          <ac:chgData name="Hussain, Adil" userId="1fc1f53e-3100-4e04-be7e-75345a4107fa" providerId="ADAL" clId="{9C8EEC37-07AC-4A72-92FE-2ABBAE1C407B}" dt="2020-09-16T11:53:41.872" v="5611" actId="338"/>
          <ac:spMkLst>
            <pc:docMk/>
            <pc:sldMk cId="2147323103" sldId="1074"/>
            <ac:spMk id="1069" creationId="{FBFEF693-C823-4A3C-A63D-D21A78214C0D}"/>
          </ac:spMkLst>
        </pc:spChg>
        <pc:spChg chg="mod">
          <ac:chgData name="Hussain, Adil" userId="1fc1f53e-3100-4e04-be7e-75345a4107fa" providerId="ADAL" clId="{9C8EEC37-07AC-4A72-92FE-2ABBAE1C407B}" dt="2020-09-16T11:53:41.872" v="5611" actId="338"/>
          <ac:spMkLst>
            <pc:docMk/>
            <pc:sldMk cId="2147323103" sldId="1074"/>
            <ac:spMk id="1070" creationId="{200D9E86-AE21-4869-A991-11D69BD6F59B}"/>
          </ac:spMkLst>
        </pc:spChg>
        <pc:spChg chg="mod">
          <ac:chgData name="Hussain, Adil" userId="1fc1f53e-3100-4e04-be7e-75345a4107fa" providerId="ADAL" clId="{9C8EEC37-07AC-4A72-92FE-2ABBAE1C407B}" dt="2020-09-16T11:53:41.872" v="5611" actId="338"/>
          <ac:spMkLst>
            <pc:docMk/>
            <pc:sldMk cId="2147323103" sldId="1074"/>
            <ac:spMk id="1071" creationId="{FB952DBC-4CA9-4320-8F21-EA00A8072FF2}"/>
          </ac:spMkLst>
        </pc:spChg>
        <pc:spChg chg="mod">
          <ac:chgData name="Hussain, Adil" userId="1fc1f53e-3100-4e04-be7e-75345a4107fa" providerId="ADAL" clId="{9C8EEC37-07AC-4A72-92FE-2ABBAE1C407B}" dt="2020-09-16T11:53:41.872" v="5611" actId="338"/>
          <ac:spMkLst>
            <pc:docMk/>
            <pc:sldMk cId="2147323103" sldId="1074"/>
            <ac:spMk id="1072" creationId="{78097909-0604-4105-87D6-ED9CF83FEF3D}"/>
          </ac:spMkLst>
        </pc:spChg>
        <pc:spChg chg="mod">
          <ac:chgData name="Hussain, Adil" userId="1fc1f53e-3100-4e04-be7e-75345a4107fa" providerId="ADAL" clId="{9C8EEC37-07AC-4A72-92FE-2ABBAE1C407B}" dt="2020-09-16T11:53:41.872" v="5611" actId="338"/>
          <ac:spMkLst>
            <pc:docMk/>
            <pc:sldMk cId="2147323103" sldId="1074"/>
            <ac:spMk id="1073" creationId="{5398DBB8-D744-4EC1-BCAD-46AACA9CB189}"/>
          </ac:spMkLst>
        </pc:spChg>
        <pc:spChg chg="mod">
          <ac:chgData name="Hussain, Adil" userId="1fc1f53e-3100-4e04-be7e-75345a4107fa" providerId="ADAL" clId="{9C8EEC37-07AC-4A72-92FE-2ABBAE1C407B}" dt="2020-09-16T11:53:41.872" v="5611" actId="338"/>
          <ac:spMkLst>
            <pc:docMk/>
            <pc:sldMk cId="2147323103" sldId="1074"/>
            <ac:spMk id="1074" creationId="{69A0B038-3C77-411A-A3DD-506630D23C69}"/>
          </ac:spMkLst>
        </pc:spChg>
        <pc:spChg chg="mod">
          <ac:chgData name="Hussain, Adil" userId="1fc1f53e-3100-4e04-be7e-75345a4107fa" providerId="ADAL" clId="{9C8EEC37-07AC-4A72-92FE-2ABBAE1C407B}" dt="2020-09-16T11:53:41.872" v="5611" actId="338"/>
          <ac:spMkLst>
            <pc:docMk/>
            <pc:sldMk cId="2147323103" sldId="1074"/>
            <ac:spMk id="1075" creationId="{A6B7E22D-A02C-46B3-BD01-39006BEC8848}"/>
          </ac:spMkLst>
        </pc:spChg>
        <pc:spChg chg="mod">
          <ac:chgData name="Hussain, Adil" userId="1fc1f53e-3100-4e04-be7e-75345a4107fa" providerId="ADAL" clId="{9C8EEC37-07AC-4A72-92FE-2ABBAE1C407B}" dt="2020-09-16T11:53:41.872" v="5611" actId="338"/>
          <ac:spMkLst>
            <pc:docMk/>
            <pc:sldMk cId="2147323103" sldId="1074"/>
            <ac:spMk id="1076" creationId="{65E5911E-3177-40D9-A28D-B0D4F0AF9648}"/>
          </ac:spMkLst>
        </pc:spChg>
        <pc:spChg chg="mod">
          <ac:chgData name="Hussain, Adil" userId="1fc1f53e-3100-4e04-be7e-75345a4107fa" providerId="ADAL" clId="{9C8EEC37-07AC-4A72-92FE-2ABBAE1C407B}" dt="2020-09-16T11:53:41.872" v="5611" actId="338"/>
          <ac:spMkLst>
            <pc:docMk/>
            <pc:sldMk cId="2147323103" sldId="1074"/>
            <ac:spMk id="1077" creationId="{2746A49E-92D7-4C0B-80AE-DE21B3F07761}"/>
          </ac:spMkLst>
        </pc:spChg>
        <pc:spChg chg="mod">
          <ac:chgData name="Hussain, Adil" userId="1fc1f53e-3100-4e04-be7e-75345a4107fa" providerId="ADAL" clId="{9C8EEC37-07AC-4A72-92FE-2ABBAE1C407B}" dt="2020-09-16T11:53:41.872" v="5611" actId="338"/>
          <ac:spMkLst>
            <pc:docMk/>
            <pc:sldMk cId="2147323103" sldId="1074"/>
            <ac:spMk id="1078" creationId="{206BCE20-EF66-44A3-A14C-DCF8022B8DC7}"/>
          </ac:spMkLst>
        </pc:spChg>
        <pc:spChg chg="mod">
          <ac:chgData name="Hussain, Adil" userId="1fc1f53e-3100-4e04-be7e-75345a4107fa" providerId="ADAL" clId="{9C8EEC37-07AC-4A72-92FE-2ABBAE1C407B}" dt="2020-09-16T11:53:41.872" v="5611" actId="338"/>
          <ac:spMkLst>
            <pc:docMk/>
            <pc:sldMk cId="2147323103" sldId="1074"/>
            <ac:spMk id="1079" creationId="{3D9E381E-BCF7-4558-B6BB-0CD4B209BF72}"/>
          </ac:spMkLst>
        </pc:spChg>
        <pc:spChg chg="mod">
          <ac:chgData name="Hussain, Adil" userId="1fc1f53e-3100-4e04-be7e-75345a4107fa" providerId="ADAL" clId="{9C8EEC37-07AC-4A72-92FE-2ABBAE1C407B}" dt="2020-09-16T11:53:41.872" v="5611" actId="338"/>
          <ac:spMkLst>
            <pc:docMk/>
            <pc:sldMk cId="2147323103" sldId="1074"/>
            <ac:spMk id="1080" creationId="{FA384EAC-228F-4374-8413-8EE1DB7202E4}"/>
          </ac:spMkLst>
        </pc:spChg>
        <pc:spChg chg="mod">
          <ac:chgData name="Hussain, Adil" userId="1fc1f53e-3100-4e04-be7e-75345a4107fa" providerId="ADAL" clId="{9C8EEC37-07AC-4A72-92FE-2ABBAE1C407B}" dt="2020-09-16T11:53:41.872" v="5611" actId="338"/>
          <ac:spMkLst>
            <pc:docMk/>
            <pc:sldMk cId="2147323103" sldId="1074"/>
            <ac:spMk id="1081" creationId="{45864C51-B697-4D89-A7FD-DDB8E514A08F}"/>
          </ac:spMkLst>
        </pc:spChg>
        <pc:spChg chg="mod">
          <ac:chgData name="Hussain, Adil" userId="1fc1f53e-3100-4e04-be7e-75345a4107fa" providerId="ADAL" clId="{9C8EEC37-07AC-4A72-92FE-2ABBAE1C407B}" dt="2020-09-16T11:53:41.872" v="5611" actId="338"/>
          <ac:spMkLst>
            <pc:docMk/>
            <pc:sldMk cId="2147323103" sldId="1074"/>
            <ac:spMk id="1082" creationId="{2AACA50B-9472-4B2D-B9D6-90770A772F21}"/>
          </ac:spMkLst>
        </pc:spChg>
        <pc:spChg chg="mod">
          <ac:chgData name="Hussain, Adil" userId="1fc1f53e-3100-4e04-be7e-75345a4107fa" providerId="ADAL" clId="{9C8EEC37-07AC-4A72-92FE-2ABBAE1C407B}" dt="2020-09-16T11:53:41.872" v="5611" actId="338"/>
          <ac:spMkLst>
            <pc:docMk/>
            <pc:sldMk cId="2147323103" sldId="1074"/>
            <ac:spMk id="1083" creationId="{6E574D52-2D8A-461E-B188-6B4063863AB4}"/>
          </ac:spMkLst>
        </pc:spChg>
        <pc:spChg chg="mod">
          <ac:chgData name="Hussain, Adil" userId="1fc1f53e-3100-4e04-be7e-75345a4107fa" providerId="ADAL" clId="{9C8EEC37-07AC-4A72-92FE-2ABBAE1C407B}" dt="2020-09-16T11:53:41.872" v="5611" actId="338"/>
          <ac:spMkLst>
            <pc:docMk/>
            <pc:sldMk cId="2147323103" sldId="1074"/>
            <ac:spMk id="1084" creationId="{36ECCA0B-158E-4EA9-9627-809B64408AFC}"/>
          </ac:spMkLst>
        </pc:spChg>
        <pc:spChg chg="mod">
          <ac:chgData name="Hussain, Adil" userId="1fc1f53e-3100-4e04-be7e-75345a4107fa" providerId="ADAL" clId="{9C8EEC37-07AC-4A72-92FE-2ABBAE1C407B}" dt="2020-09-16T11:53:41.872" v="5611" actId="338"/>
          <ac:spMkLst>
            <pc:docMk/>
            <pc:sldMk cId="2147323103" sldId="1074"/>
            <ac:spMk id="1085" creationId="{53EAEEF3-8244-492E-B174-12324948AC7B}"/>
          </ac:spMkLst>
        </pc:spChg>
        <pc:spChg chg="mod">
          <ac:chgData name="Hussain, Adil" userId="1fc1f53e-3100-4e04-be7e-75345a4107fa" providerId="ADAL" clId="{9C8EEC37-07AC-4A72-92FE-2ABBAE1C407B}" dt="2020-09-16T11:53:41.872" v="5611" actId="338"/>
          <ac:spMkLst>
            <pc:docMk/>
            <pc:sldMk cId="2147323103" sldId="1074"/>
            <ac:spMk id="1086" creationId="{F9E208A9-8918-40AC-855C-21B719890976}"/>
          </ac:spMkLst>
        </pc:spChg>
        <pc:spChg chg="mod">
          <ac:chgData name="Hussain, Adil" userId="1fc1f53e-3100-4e04-be7e-75345a4107fa" providerId="ADAL" clId="{9C8EEC37-07AC-4A72-92FE-2ABBAE1C407B}" dt="2020-09-16T11:53:41.872" v="5611" actId="338"/>
          <ac:spMkLst>
            <pc:docMk/>
            <pc:sldMk cId="2147323103" sldId="1074"/>
            <ac:spMk id="1087" creationId="{2C9226F3-F7B0-4D69-9291-8033C6C21FDE}"/>
          </ac:spMkLst>
        </pc:spChg>
        <pc:spChg chg="mod">
          <ac:chgData name="Hussain, Adil" userId="1fc1f53e-3100-4e04-be7e-75345a4107fa" providerId="ADAL" clId="{9C8EEC37-07AC-4A72-92FE-2ABBAE1C407B}" dt="2020-09-16T11:53:41.872" v="5611" actId="338"/>
          <ac:spMkLst>
            <pc:docMk/>
            <pc:sldMk cId="2147323103" sldId="1074"/>
            <ac:spMk id="1088" creationId="{E44C8E11-86FB-4ECF-802F-D6058077316E}"/>
          </ac:spMkLst>
        </pc:spChg>
        <pc:spChg chg="mod">
          <ac:chgData name="Hussain, Adil" userId="1fc1f53e-3100-4e04-be7e-75345a4107fa" providerId="ADAL" clId="{9C8EEC37-07AC-4A72-92FE-2ABBAE1C407B}" dt="2020-09-16T11:53:41.872" v="5611" actId="338"/>
          <ac:spMkLst>
            <pc:docMk/>
            <pc:sldMk cId="2147323103" sldId="1074"/>
            <ac:spMk id="1089" creationId="{EEA99E95-CF2E-4985-A632-14E00134822F}"/>
          </ac:spMkLst>
        </pc:spChg>
        <pc:spChg chg="mod">
          <ac:chgData name="Hussain, Adil" userId="1fc1f53e-3100-4e04-be7e-75345a4107fa" providerId="ADAL" clId="{9C8EEC37-07AC-4A72-92FE-2ABBAE1C407B}" dt="2020-09-16T11:53:41.872" v="5611" actId="338"/>
          <ac:spMkLst>
            <pc:docMk/>
            <pc:sldMk cId="2147323103" sldId="1074"/>
            <ac:spMk id="1090" creationId="{1C021624-F04F-43A3-A04D-07E4E41B95E9}"/>
          </ac:spMkLst>
        </pc:spChg>
        <pc:spChg chg="mod">
          <ac:chgData name="Hussain, Adil" userId="1fc1f53e-3100-4e04-be7e-75345a4107fa" providerId="ADAL" clId="{9C8EEC37-07AC-4A72-92FE-2ABBAE1C407B}" dt="2020-09-16T11:53:41.872" v="5611" actId="338"/>
          <ac:spMkLst>
            <pc:docMk/>
            <pc:sldMk cId="2147323103" sldId="1074"/>
            <ac:spMk id="1091" creationId="{240F6BF5-D56B-4D0E-97B0-E378F82DD0E5}"/>
          </ac:spMkLst>
        </pc:spChg>
        <pc:spChg chg="mod">
          <ac:chgData name="Hussain, Adil" userId="1fc1f53e-3100-4e04-be7e-75345a4107fa" providerId="ADAL" clId="{9C8EEC37-07AC-4A72-92FE-2ABBAE1C407B}" dt="2020-09-16T11:53:41.872" v="5611" actId="338"/>
          <ac:spMkLst>
            <pc:docMk/>
            <pc:sldMk cId="2147323103" sldId="1074"/>
            <ac:spMk id="1092" creationId="{EE5A199A-6B51-45F6-8F71-85C550186305}"/>
          </ac:spMkLst>
        </pc:spChg>
        <pc:spChg chg="mod">
          <ac:chgData name="Hussain, Adil" userId="1fc1f53e-3100-4e04-be7e-75345a4107fa" providerId="ADAL" clId="{9C8EEC37-07AC-4A72-92FE-2ABBAE1C407B}" dt="2020-09-16T11:53:41.872" v="5611" actId="338"/>
          <ac:spMkLst>
            <pc:docMk/>
            <pc:sldMk cId="2147323103" sldId="1074"/>
            <ac:spMk id="1093" creationId="{600EF38E-B5BC-4DD1-A945-BDEEAB6972C6}"/>
          </ac:spMkLst>
        </pc:spChg>
        <pc:spChg chg="mod">
          <ac:chgData name="Hussain, Adil" userId="1fc1f53e-3100-4e04-be7e-75345a4107fa" providerId="ADAL" clId="{9C8EEC37-07AC-4A72-92FE-2ABBAE1C407B}" dt="2020-09-16T11:53:41.872" v="5611" actId="338"/>
          <ac:spMkLst>
            <pc:docMk/>
            <pc:sldMk cId="2147323103" sldId="1074"/>
            <ac:spMk id="1094" creationId="{9920BDC9-CDC0-4444-8264-6A870420F59C}"/>
          </ac:spMkLst>
        </pc:spChg>
        <pc:spChg chg="mod">
          <ac:chgData name="Hussain, Adil" userId="1fc1f53e-3100-4e04-be7e-75345a4107fa" providerId="ADAL" clId="{9C8EEC37-07AC-4A72-92FE-2ABBAE1C407B}" dt="2020-09-16T11:53:41.872" v="5611" actId="338"/>
          <ac:spMkLst>
            <pc:docMk/>
            <pc:sldMk cId="2147323103" sldId="1074"/>
            <ac:spMk id="1095" creationId="{50E1544F-ABA7-40A4-99CC-291282DE5882}"/>
          </ac:spMkLst>
        </pc:spChg>
        <pc:spChg chg="mod">
          <ac:chgData name="Hussain, Adil" userId="1fc1f53e-3100-4e04-be7e-75345a4107fa" providerId="ADAL" clId="{9C8EEC37-07AC-4A72-92FE-2ABBAE1C407B}" dt="2020-09-16T11:53:41.872" v="5611" actId="338"/>
          <ac:spMkLst>
            <pc:docMk/>
            <pc:sldMk cId="2147323103" sldId="1074"/>
            <ac:spMk id="1096" creationId="{24618E5E-C353-4B1C-B11D-F133588D3839}"/>
          </ac:spMkLst>
        </pc:spChg>
        <pc:spChg chg="mod">
          <ac:chgData name="Hussain, Adil" userId="1fc1f53e-3100-4e04-be7e-75345a4107fa" providerId="ADAL" clId="{9C8EEC37-07AC-4A72-92FE-2ABBAE1C407B}" dt="2020-09-16T11:53:41.872" v="5611" actId="338"/>
          <ac:spMkLst>
            <pc:docMk/>
            <pc:sldMk cId="2147323103" sldId="1074"/>
            <ac:spMk id="1097" creationId="{8E9CF587-B575-4D01-A982-DEED7B607A0B}"/>
          </ac:spMkLst>
        </pc:spChg>
        <pc:spChg chg="mod">
          <ac:chgData name="Hussain, Adil" userId="1fc1f53e-3100-4e04-be7e-75345a4107fa" providerId="ADAL" clId="{9C8EEC37-07AC-4A72-92FE-2ABBAE1C407B}" dt="2020-09-16T11:53:41.872" v="5611" actId="338"/>
          <ac:spMkLst>
            <pc:docMk/>
            <pc:sldMk cId="2147323103" sldId="1074"/>
            <ac:spMk id="1098" creationId="{EECC4979-D720-4BF0-AFFC-A8D3AF45E952}"/>
          </ac:spMkLst>
        </pc:spChg>
        <pc:spChg chg="mod">
          <ac:chgData name="Hussain, Adil" userId="1fc1f53e-3100-4e04-be7e-75345a4107fa" providerId="ADAL" clId="{9C8EEC37-07AC-4A72-92FE-2ABBAE1C407B}" dt="2020-09-16T11:53:41.872" v="5611" actId="338"/>
          <ac:spMkLst>
            <pc:docMk/>
            <pc:sldMk cId="2147323103" sldId="1074"/>
            <ac:spMk id="1099" creationId="{88B32BCC-E86F-4517-B37A-D0BA8AA42EB1}"/>
          </ac:spMkLst>
        </pc:spChg>
        <pc:spChg chg="mod">
          <ac:chgData name="Hussain, Adil" userId="1fc1f53e-3100-4e04-be7e-75345a4107fa" providerId="ADAL" clId="{9C8EEC37-07AC-4A72-92FE-2ABBAE1C407B}" dt="2020-09-16T11:53:41.872" v="5611" actId="338"/>
          <ac:spMkLst>
            <pc:docMk/>
            <pc:sldMk cId="2147323103" sldId="1074"/>
            <ac:spMk id="1100" creationId="{88BE4626-87E6-492E-96A3-90E891C6AC0C}"/>
          </ac:spMkLst>
        </pc:spChg>
        <pc:spChg chg="mod">
          <ac:chgData name="Hussain, Adil" userId="1fc1f53e-3100-4e04-be7e-75345a4107fa" providerId="ADAL" clId="{9C8EEC37-07AC-4A72-92FE-2ABBAE1C407B}" dt="2020-09-16T11:53:41.872" v="5611" actId="338"/>
          <ac:spMkLst>
            <pc:docMk/>
            <pc:sldMk cId="2147323103" sldId="1074"/>
            <ac:spMk id="1101" creationId="{11192F00-01F0-45E5-8233-0B60181C8D79}"/>
          </ac:spMkLst>
        </pc:spChg>
        <pc:spChg chg="mod">
          <ac:chgData name="Hussain, Adil" userId="1fc1f53e-3100-4e04-be7e-75345a4107fa" providerId="ADAL" clId="{9C8EEC37-07AC-4A72-92FE-2ABBAE1C407B}" dt="2020-09-16T11:53:41.872" v="5611" actId="338"/>
          <ac:spMkLst>
            <pc:docMk/>
            <pc:sldMk cId="2147323103" sldId="1074"/>
            <ac:spMk id="1102" creationId="{BA7F2294-2452-434D-8050-A534BB56A525}"/>
          </ac:spMkLst>
        </pc:spChg>
        <pc:spChg chg="mod">
          <ac:chgData name="Hussain, Adil" userId="1fc1f53e-3100-4e04-be7e-75345a4107fa" providerId="ADAL" clId="{9C8EEC37-07AC-4A72-92FE-2ABBAE1C407B}" dt="2020-09-16T11:53:41.872" v="5611" actId="338"/>
          <ac:spMkLst>
            <pc:docMk/>
            <pc:sldMk cId="2147323103" sldId="1074"/>
            <ac:spMk id="1103" creationId="{5B619B8B-9699-42FC-9BAD-2184D9C41EF4}"/>
          </ac:spMkLst>
        </pc:spChg>
        <pc:spChg chg="mod">
          <ac:chgData name="Hussain, Adil" userId="1fc1f53e-3100-4e04-be7e-75345a4107fa" providerId="ADAL" clId="{9C8EEC37-07AC-4A72-92FE-2ABBAE1C407B}" dt="2020-09-16T11:53:41.872" v="5611" actId="338"/>
          <ac:spMkLst>
            <pc:docMk/>
            <pc:sldMk cId="2147323103" sldId="1074"/>
            <ac:spMk id="1104" creationId="{1F0DFE5F-0B7E-44D9-9B70-6F7C8CCA25B2}"/>
          </ac:spMkLst>
        </pc:spChg>
        <pc:spChg chg="mod">
          <ac:chgData name="Hussain, Adil" userId="1fc1f53e-3100-4e04-be7e-75345a4107fa" providerId="ADAL" clId="{9C8EEC37-07AC-4A72-92FE-2ABBAE1C407B}" dt="2020-09-16T11:53:41.872" v="5611" actId="338"/>
          <ac:spMkLst>
            <pc:docMk/>
            <pc:sldMk cId="2147323103" sldId="1074"/>
            <ac:spMk id="1105" creationId="{EF75AAB8-1DAD-40A8-9E87-F5FC5C4E42B5}"/>
          </ac:spMkLst>
        </pc:spChg>
        <pc:spChg chg="mod">
          <ac:chgData name="Hussain, Adil" userId="1fc1f53e-3100-4e04-be7e-75345a4107fa" providerId="ADAL" clId="{9C8EEC37-07AC-4A72-92FE-2ABBAE1C407B}" dt="2020-09-16T11:53:41.872" v="5611" actId="338"/>
          <ac:spMkLst>
            <pc:docMk/>
            <pc:sldMk cId="2147323103" sldId="1074"/>
            <ac:spMk id="1106" creationId="{BC71E626-C7A6-4E32-B874-25A3B39AE964}"/>
          </ac:spMkLst>
        </pc:spChg>
        <pc:spChg chg="mod">
          <ac:chgData name="Hussain, Adil" userId="1fc1f53e-3100-4e04-be7e-75345a4107fa" providerId="ADAL" clId="{9C8EEC37-07AC-4A72-92FE-2ABBAE1C407B}" dt="2020-09-16T11:53:41.872" v="5611" actId="338"/>
          <ac:spMkLst>
            <pc:docMk/>
            <pc:sldMk cId="2147323103" sldId="1074"/>
            <ac:spMk id="1107" creationId="{AA109D5B-350E-4775-8B9F-7A24FAC90D65}"/>
          </ac:spMkLst>
        </pc:spChg>
        <pc:spChg chg="mod">
          <ac:chgData name="Hussain, Adil" userId="1fc1f53e-3100-4e04-be7e-75345a4107fa" providerId="ADAL" clId="{9C8EEC37-07AC-4A72-92FE-2ABBAE1C407B}" dt="2020-09-16T11:53:41.872" v="5611" actId="338"/>
          <ac:spMkLst>
            <pc:docMk/>
            <pc:sldMk cId="2147323103" sldId="1074"/>
            <ac:spMk id="1108" creationId="{799F6A8A-A698-4868-8147-3D6BF544ECFB}"/>
          </ac:spMkLst>
        </pc:spChg>
        <pc:spChg chg="mod">
          <ac:chgData name="Hussain, Adil" userId="1fc1f53e-3100-4e04-be7e-75345a4107fa" providerId="ADAL" clId="{9C8EEC37-07AC-4A72-92FE-2ABBAE1C407B}" dt="2020-09-16T11:53:41.872" v="5611" actId="338"/>
          <ac:spMkLst>
            <pc:docMk/>
            <pc:sldMk cId="2147323103" sldId="1074"/>
            <ac:spMk id="1109" creationId="{8B82BC21-62D9-40B8-8816-032D9FB65673}"/>
          </ac:spMkLst>
        </pc:spChg>
        <pc:spChg chg="mod">
          <ac:chgData name="Hussain, Adil" userId="1fc1f53e-3100-4e04-be7e-75345a4107fa" providerId="ADAL" clId="{9C8EEC37-07AC-4A72-92FE-2ABBAE1C407B}" dt="2020-09-16T11:53:41.872" v="5611" actId="338"/>
          <ac:spMkLst>
            <pc:docMk/>
            <pc:sldMk cId="2147323103" sldId="1074"/>
            <ac:spMk id="1110" creationId="{0A54CE2D-870C-4268-AC4B-7288CED1211B}"/>
          </ac:spMkLst>
        </pc:spChg>
        <pc:spChg chg="mod">
          <ac:chgData name="Hussain, Adil" userId="1fc1f53e-3100-4e04-be7e-75345a4107fa" providerId="ADAL" clId="{9C8EEC37-07AC-4A72-92FE-2ABBAE1C407B}" dt="2020-09-16T11:53:41.872" v="5611" actId="338"/>
          <ac:spMkLst>
            <pc:docMk/>
            <pc:sldMk cId="2147323103" sldId="1074"/>
            <ac:spMk id="1111" creationId="{24A2DB04-4FD8-4600-9060-E17F5C5F3273}"/>
          </ac:spMkLst>
        </pc:spChg>
        <pc:spChg chg="mod">
          <ac:chgData name="Hussain, Adil" userId="1fc1f53e-3100-4e04-be7e-75345a4107fa" providerId="ADAL" clId="{9C8EEC37-07AC-4A72-92FE-2ABBAE1C407B}" dt="2020-09-16T11:53:41.872" v="5611" actId="338"/>
          <ac:spMkLst>
            <pc:docMk/>
            <pc:sldMk cId="2147323103" sldId="1074"/>
            <ac:spMk id="1112" creationId="{6A51B17E-E8F7-45D6-BAA4-857E942597E0}"/>
          </ac:spMkLst>
        </pc:spChg>
        <pc:spChg chg="mod">
          <ac:chgData name="Hussain, Adil" userId="1fc1f53e-3100-4e04-be7e-75345a4107fa" providerId="ADAL" clId="{9C8EEC37-07AC-4A72-92FE-2ABBAE1C407B}" dt="2020-09-16T11:53:41.872" v="5611" actId="338"/>
          <ac:spMkLst>
            <pc:docMk/>
            <pc:sldMk cId="2147323103" sldId="1074"/>
            <ac:spMk id="1113" creationId="{744850E5-F44C-49C2-B98E-C7C7BD9ED5C9}"/>
          </ac:spMkLst>
        </pc:spChg>
        <pc:spChg chg="mod">
          <ac:chgData name="Hussain, Adil" userId="1fc1f53e-3100-4e04-be7e-75345a4107fa" providerId="ADAL" clId="{9C8EEC37-07AC-4A72-92FE-2ABBAE1C407B}" dt="2020-09-16T11:53:41.872" v="5611" actId="338"/>
          <ac:spMkLst>
            <pc:docMk/>
            <pc:sldMk cId="2147323103" sldId="1074"/>
            <ac:spMk id="1114" creationId="{8BC18281-C1FE-44F8-AB07-E3C3711EB21D}"/>
          </ac:spMkLst>
        </pc:spChg>
        <pc:spChg chg="mod">
          <ac:chgData name="Hussain, Adil" userId="1fc1f53e-3100-4e04-be7e-75345a4107fa" providerId="ADAL" clId="{9C8EEC37-07AC-4A72-92FE-2ABBAE1C407B}" dt="2020-09-16T11:53:41.872" v="5611" actId="338"/>
          <ac:spMkLst>
            <pc:docMk/>
            <pc:sldMk cId="2147323103" sldId="1074"/>
            <ac:spMk id="1115" creationId="{C23610E1-6058-467B-8A17-941B08808F2E}"/>
          </ac:spMkLst>
        </pc:spChg>
        <pc:spChg chg="mod">
          <ac:chgData name="Hussain, Adil" userId="1fc1f53e-3100-4e04-be7e-75345a4107fa" providerId="ADAL" clId="{9C8EEC37-07AC-4A72-92FE-2ABBAE1C407B}" dt="2020-09-16T11:53:41.872" v="5611" actId="338"/>
          <ac:spMkLst>
            <pc:docMk/>
            <pc:sldMk cId="2147323103" sldId="1074"/>
            <ac:spMk id="1116" creationId="{E52C86F0-7444-4130-9739-8308B2A9DA3A}"/>
          </ac:spMkLst>
        </pc:spChg>
        <pc:spChg chg="mod">
          <ac:chgData name="Hussain, Adil" userId="1fc1f53e-3100-4e04-be7e-75345a4107fa" providerId="ADAL" clId="{9C8EEC37-07AC-4A72-92FE-2ABBAE1C407B}" dt="2020-09-16T11:53:41.872" v="5611" actId="338"/>
          <ac:spMkLst>
            <pc:docMk/>
            <pc:sldMk cId="2147323103" sldId="1074"/>
            <ac:spMk id="1117" creationId="{FB2D3E91-6465-4CFA-8B4A-CE8C538A4357}"/>
          </ac:spMkLst>
        </pc:spChg>
        <pc:spChg chg="mod">
          <ac:chgData name="Hussain, Adil" userId="1fc1f53e-3100-4e04-be7e-75345a4107fa" providerId="ADAL" clId="{9C8EEC37-07AC-4A72-92FE-2ABBAE1C407B}" dt="2020-09-16T11:53:41.872" v="5611" actId="338"/>
          <ac:spMkLst>
            <pc:docMk/>
            <pc:sldMk cId="2147323103" sldId="1074"/>
            <ac:spMk id="1118" creationId="{946FFE3E-582F-4110-A41E-A5F868A807BD}"/>
          </ac:spMkLst>
        </pc:spChg>
        <pc:spChg chg="mod">
          <ac:chgData name="Hussain, Adil" userId="1fc1f53e-3100-4e04-be7e-75345a4107fa" providerId="ADAL" clId="{9C8EEC37-07AC-4A72-92FE-2ABBAE1C407B}" dt="2020-09-16T11:53:41.872" v="5611" actId="338"/>
          <ac:spMkLst>
            <pc:docMk/>
            <pc:sldMk cId="2147323103" sldId="1074"/>
            <ac:spMk id="1119" creationId="{4AD07A11-552E-439C-8297-4B1FB8E0E453}"/>
          </ac:spMkLst>
        </pc:spChg>
        <pc:spChg chg="mod">
          <ac:chgData name="Hussain, Adil" userId="1fc1f53e-3100-4e04-be7e-75345a4107fa" providerId="ADAL" clId="{9C8EEC37-07AC-4A72-92FE-2ABBAE1C407B}" dt="2020-09-16T11:53:41.872" v="5611" actId="338"/>
          <ac:spMkLst>
            <pc:docMk/>
            <pc:sldMk cId="2147323103" sldId="1074"/>
            <ac:spMk id="1120" creationId="{07EB9C24-477E-4A2A-B1F6-5A867482B49C}"/>
          </ac:spMkLst>
        </pc:spChg>
        <pc:spChg chg="mod">
          <ac:chgData name="Hussain, Adil" userId="1fc1f53e-3100-4e04-be7e-75345a4107fa" providerId="ADAL" clId="{9C8EEC37-07AC-4A72-92FE-2ABBAE1C407B}" dt="2020-09-16T11:53:41.872" v="5611" actId="338"/>
          <ac:spMkLst>
            <pc:docMk/>
            <pc:sldMk cId="2147323103" sldId="1074"/>
            <ac:spMk id="1121" creationId="{1F17D1C5-77DC-4FE5-AC08-657B5B6E66CE}"/>
          </ac:spMkLst>
        </pc:spChg>
        <pc:spChg chg="mod">
          <ac:chgData name="Hussain, Adil" userId="1fc1f53e-3100-4e04-be7e-75345a4107fa" providerId="ADAL" clId="{9C8EEC37-07AC-4A72-92FE-2ABBAE1C407B}" dt="2020-09-16T11:53:41.872" v="5611" actId="338"/>
          <ac:spMkLst>
            <pc:docMk/>
            <pc:sldMk cId="2147323103" sldId="1074"/>
            <ac:spMk id="1122" creationId="{43D7A387-1559-4F02-965B-0EFFB3801D94}"/>
          </ac:spMkLst>
        </pc:spChg>
        <pc:spChg chg="mod">
          <ac:chgData name="Hussain, Adil" userId="1fc1f53e-3100-4e04-be7e-75345a4107fa" providerId="ADAL" clId="{9C8EEC37-07AC-4A72-92FE-2ABBAE1C407B}" dt="2020-09-16T11:53:41.872" v="5611" actId="338"/>
          <ac:spMkLst>
            <pc:docMk/>
            <pc:sldMk cId="2147323103" sldId="1074"/>
            <ac:spMk id="1123" creationId="{3BAED8ED-CE78-4CEF-84E3-6ADC08D500D1}"/>
          </ac:spMkLst>
        </pc:spChg>
        <pc:spChg chg="mod">
          <ac:chgData name="Hussain, Adil" userId="1fc1f53e-3100-4e04-be7e-75345a4107fa" providerId="ADAL" clId="{9C8EEC37-07AC-4A72-92FE-2ABBAE1C407B}" dt="2020-09-16T11:53:41.872" v="5611" actId="338"/>
          <ac:spMkLst>
            <pc:docMk/>
            <pc:sldMk cId="2147323103" sldId="1074"/>
            <ac:spMk id="1124" creationId="{8C397D51-AEE7-47C8-8247-364424ECC3FB}"/>
          </ac:spMkLst>
        </pc:spChg>
        <pc:spChg chg="mod">
          <ac:chgData name="Hussain, Adil" userId="1fc1f53e-3100-4e04-be7e-75345a4107fa" providerId="ADAL" clId="{9C8EEC37-07AC-4A72-92FE-2ABBAE1C407B}" dt="2020-09-16T11:53:41.872" v="5611" actId="338"/>
          <ac:spMkLst>
            <pc:docMk/>
            <pc:sldMk cId="2147323103" sldId="1074"/>
            <ac:spMk id="1125" creationId="{A97BFA33-ED4A-4668-9B48-8DF2D3354B25}"/>
          </ac:spMkLst>
        </pc:spChg>
        <pc:spChg chg="mod">
          <ac:chgData name="Hussain, Adil" userId="1fc1f53e-3100-4e04-be7e-75345a4107fa" providerId="ADAL" clId="{9C8EEC37-07AC-4A72-92FE-2ABBAE1C407B}" dt="2020-09-16T11:53:41.872" v="5611" actId="338"/>
          <ac:spMkLst>
            <pc:docMk/>
            <pc:sldMk cId="2147323103" sldId="1074"/>
            <ac:spMk id="1126" creationId="{C795568E-BD56-4BDB-BDA6-EE20921086A9}"/>
          </ac:spMkLst>
        </pc:spChg>
        <pc:spChg chg="mod">
          <ac:chgData name="Hussain, Adil" userId="1fc1f53e-3100-4e04-be7e-75345a4107fa" providerId="ADAL" clId="{9C8EEC37-07AC-4A72-92FE-2ABBAE1C407B}" dt="2020-09-16T11:53:41.872" v="5611" actId="338"/>
          <ac:spMkLst>
            <pc:docMk/>
            <pc:sldMk cId="2147323103" sldId="1074"/>
            <ac:spMk id="1127" creationId="{44F3A9AF-6726-4A42-9CED-A44661F1C6E7}"/>
          </ac:spMkLst>
        </pc:spChg>
        <pc:spChg chg="mod">
          <ac:chgData name="Hussain, Adil" userId="1fc1f53e-3100-4e04-be7e-75345a4107fa" providerId="ADAL" clId="{9C8EEC37-07AC-4A72-92FE-2ABBAE1C407B}" dt="2020-09-16T11:53:41.872" v="5611" actId="338"/>
          <ac:spMkLst>
            <pc:docMk/>
            <pc:sldMk cId="2147323103" sldId="1074"/>
            <ac:spMk id="1128" creationId="{91667464-C8BE-4814-99A3-2B502E74C0DF}"/>
          </ac:spMkLst>
        </pc:spChg>
        <pc:spChg chg="mod">
          <ac:chgData name="Hussain, Adil" userId="1fc1f53e-3100-4e04-be7e-75345a4107fa" providerId="ADAL" clId="{9C8EEC37-07AC-4A72-92FE-2ABBAE1C407B}" dt="2020-09-16T11:53:41.872" v="5611" actId="338"/>
          <ac:spMkLst>
            <pc:docMk/>
            <pc:sldMk cId="2147323103" sldId="1074"/>
            <ac:spMk id="1129" creationId="{35D00314-14F5-4BDF-B6DA-F037DB186809}"/>
          </ac:spMkLst>
        </pc:spChg>
        <pc:spChg chg="mod">
          <ac:chgData name="Hussain, Adil" userId="1fc1f53e-3100-4e04-be7e-75345a4107fa" providerId="ADAL" clId="{9C8EEC37-07AC-4A72-92FE-2ABBAE1C407B}" dt="2020-09-16T11:53:41.872" v="5611" actId="338"/>
          <ac:spMkLst>
            <pc:docMk/>
            <pc:sldMk cId="2147323103" sldId="1074"/>
            <ac:spMk id="1130" creationId="{875B19CD-AB81-4E37-AC5D-8DE5711C75C0}"/>
          </ac:spMkLst>
        </pc:spChg>
        <pc:spChg chg="mod">
          <ac:chgData name="Hussain, Adil" userId="1fc1f53e-3100-4e04-be7e-75345a4107fa" providerId="ADAL" clId="{9C8EEC37-07AC-4A72-92FE-2ABBAE1C407B}" dt="2020-09-16T11:53:41.872" v="5611" actId="338"/>
          <ac:spMkLst>
            <pc:docMk/>
            <pc:sldMk cId="2147323103" sldId="1074"/>
            <ac:spMk id="1131" creationId="{50FD6B57-78B1-4338-829F-77E1EB9238C6}"/>
          </ac:spMkLst>
        </pc:spChg>
        <pc:spChg chg="mod">
          <ac:chgData name="Hussain, Adil" userId="1fc1f53e-3100-4e04-be7e-75345a4107fa" providerId="ADAL" clId="{9C8EEC37-07AC-4A72-92FE-2ABBAE1C407B}" dt="2020-09-16T11:53:41.872" v="5611" actId="338"/>
          <ac:spMkLst>
            <pc:docMk/>
            <pc:sldMk cId="2147323103" sldId="1074"/>
            <ac:spMk id="1132" creationId="{C22BB90F-09EC-4ECA-869E-B429D1EAAAB9}"/>
          </ac:spMkLst>
        </pc:spChg>
        <pc:spChg chg="mod">
          <ac:chgData name="Hussain, Adil" userId="1fc1f53e-3100-4e04-be7e-75345a4107fa" providerId="ADAL" clId="{9C8EEC37-07AC-4A72-92FE-2ABBAE1C407B}" dt="2020-09-16T11:53:41.872" v="5611" actId="338"/>
          <ac:spMkLst>
            <pc:docMk/>
            <pc:sldMk cId="2147323103" sldId="1074"/>
            <ac:spMk id="1133" creationId="{6AA15C4D-902D-45E2-B007-A2A33DBFA025}"/>
          </ac:spMkLst>
        </pc:spChg>
        <pc:spChg chg="mod">
          <ac:chgData name="Hussain, Adil" userId="1fc1f53e-3100-4e04-be7e-75345a4107fa" providerId="ADAL" clId="{9C8EEC37-07AC-4A72-92FE-2ABBAE1C407B}" dt="2020-09-16T11:53:41.872" v="5611" actId="338"/>
          <ac:spMkLst>
            <pc:docMk/>
            <pc:sldMk cId="2147323103" sldId="1074"/>
            <ac:spMk id="1134" creationId="{6C3BA42D-4932-43C1-A9B9-B307F2C47C65}"/>
          </ac:spMkLst>
        </pc:spChg>
        <pc:spChg chg="mod">
          <ac:chgData name="Hussain, Adil" userId="1fc1f53e-3100-4e04-be7e-75345a4107fa" providerId="ADAL" clId="{9C8EEC37-07AC-4A72-92FE-2ABBAE1C407B}" dt="2020-09-16T11:53:41.872" v="5611" actId="338"/>
          <ac:spMkLst>
            <pc:docMk/>
            <pc:sldMk cId="2147323103" sldId="1074"/>
            <ac:spMk id="1135" creationId="{EEFE726F-98E2-4928-8194-9DFD61A29A0D}"/>
          </ac:spMkLst>
        </pc:spChg>
        <pc:spChg chg="mod">
          <ac:chgData name="Hussain, Adil" userId="1fc1f53e-3100-4e04-be7e-75345a4107fa" providerId="ADAL" clId="{9C8EEC37-07AC-4A72-92FE-2ABBAE1C407B}" dt="2020-09-16T11:53:41.872" v="5611" actId="338"/>
          <ac:spMkLst>
            <pc:docMk/>
            <pc:sldMk cId="2147323103" sldId="1074"/>
            <ac:spMk id="1136" creationId="{6CC703B9-3D6E-4B44-B222-71ABE924D021}"/>
          </ac:spMkLst>
        </pc:spChg>
        <pc:spChg chg="mod">
          <ac:chgData name="Hussain, Adil" userId="1fc1f53e-3100-4e04-be7e-75345a4107fa" providerId="ADAL" clId="{9C8EEC37-07AC-4A72-92FE-2ABBAE1C407B}" dt="2020-09-16T11:53:41.872" v="5611" actId="338"/>
          <ac:spMkLst>
            <pc:docMk/>
            <pc:sldMk cId="2147323103" sldId="1074"/>
            <ac:spMk id="1137" creationId="{231984FD-BB2A-41E6-9E06-DAB2EEE801CA}"/>
          </ac:spMkLst>
        </pc:spChg>
        <pc:spChg chg="mod">
          <ac:chgData name="Hussain, Adil" userId="1fc1f53e-3100-4e04-be7e-75345a4107fa" providerId="ADAL" clId="{9C8EEC37-07AC-4A72-92FE-2ABBAE1C407B}" dt="2020-09-16T11:53:41.872" v="5611" actId="338"/>
          <ac:spMkLst>
            <pc:docMk/>
            <pc:sldMk cId="2147323103" sldId="1074"/>
            <ac:spMk id="1138" creationId="{1F7CA845-BCB6-4266-98F3-2155B155D00B}"/>
          </ac:spMkLst>
        </pc:spChg>
        <pc:spChg chg="mod">
          <ac:chgData name="Hussain, Adil" userId="1fc1f53e-3100-4e04-be7e-75345a4107fa" providerId="ADAL" clId="{9C8EEC37-07AC-4A72-92FE-2ABBAE1C407B}" dt="2020-09-16T11:53:41.872" v="5611" actId="338"/>
          <ac:spMkLst>
            <pc:docMk/>
            <pc:sldMk cId="2147323103" sldId="1074"/>
            <ac:spMk id="1139" creationId="{DEEF05B0-82FC-4BF9-BB52-A47DFB0D4EE8}"/>
          </ac:spMkLst>
        </pc:spChg>
        <pc:spChg chg="mod">
          <ac:chgData name="Hussain, Adil" userId="1fc1f53e-3100-4e04-be7e-75345a4107fa" providerId="ADAL" clId="{9C8EEC37-07AC-4A72-92FE-2ABBAE1C407B}" dt="2020-09-16T11:53:41.872" v="5611" actId="338"/>
          <ac:spMkLst>
            <pc:docMk/>
            <pc:sldMk cId="2147323103" sldId="1074"/>
            <ac:spMk id="1140" creationId="{4412EBB4-4E84-455B-A3B5-8E88C57EA16E}"/>
          </ac:spMkLst>
        </pc:spChg>
        <pc:spChg chg="mod">
          <ac:chgData name="Hussain, Adil" userId="1fc1f53e-3100-4e04-be7e-75345a4107fa" providerId="ADAL" clId="{9C8EEC37-07AC-4A72-92FE-2ABBAE1C407B}" dt="2020-09-16T11:53:41.872" v="5611" actId="338"/>
          <ac:spMkLst>
            <pc:docMk/>
            <pc:sldMk cId="2147323103" sldId="1074"/>
            <ac:spMk id="1141" creationId="{7B920E5C-C633-4C37-B59D-C9544D19DA0F}"/>
          </ac:spMkLst>
        </pc:spChg>
        <pc:spChg chg="mod">
          <ac:chgData name="Hussain, Adil" userId="1fc1f53e-3100-4e04-be7e-75345a4107fa" providerId="ADAL" clId="{9C8EEC37-07AC-4A72-92FE-2ABBAE1C407B}" dt="2020-09-16T11:53:41.872" v="5611" actId="338"/>
          <ac:spMkLst>
            <pc:docMk/>
            <pc:sldMk cId="2147323103" sldId="1074"/>
            <ac:spMk id="1142" creationId="{5DB58107-4FA7-4F23-ADD1-C389941B997E}"/>
          </ac:spMkLst>
        </pc:spChg>
        <pc:spChg chg="mod">
          <ac:chgData name="Hussain, Adil" userId="1fc1f53e-3100-4e04-be7e-75345a4107fa" providerId="ADAL" clId="{9C8EEC37-07AC-4A72-92FE-2ABBAE1C407B}" dt="2020-09-16T11:53:41.872" v="5611" actId="338"/>
          <ac:spMkLst>
            <pc:docMk/>
            <pc:sldMk cId="2147323103" sldId="1074"/>
            <ac:spMk id="1143" creationId="{206EBCB1-4680-4436-9E12-8CC9A7376A89}"/>
          </ac:spMkLst>
        </pc:spChg>
        <pc:spChg chg="mod">
          <ac:chgData name="Hussain, Adil" userId="1fc1f53e-3100-4e04-be7e-75345a4107fa" providerId="ADAL" clId="{9C8EEC37-07AC-4A72-92FE-2ABBAE1C407B}" dt="2020-09-16T11:53:41.872" v="5611" actId="338"/>
          <ac:spMkLst>
            <pc:docMk/>
            <pc:sldMk cId="2147323103" sldId="1074"/>
            <ac:spMk id="1144" creationId="{9D76C5BB-2B79-4CCA-BEB8-A89A783D4203}"/>
          </ac:spMkLst>
        </pc:spChg>
        <pc:spChg chg="mod">
          <ac:chgData name="Hussain, Adil" userId="1fc1f53e-3100-4e04-be7e-75345a4107fa" providerId="ADAL" clId="{9C8EEC37-07AC-4A72-92FE-2ABBAE1C407B}" dt="2020-09-16T11:53:41.872" v="5611" actId="338"/>
          <ac:spMkLst>
            <pc:docMk/>
            <pc:sldMk cId="2147323103" sldId="1074"/>
            <ac:spMk id="1145" creationId="{6B3B9681-392D-418C-8BAA-D959F822E106}"/>
          </ac:spMkLst>
        </pc:spChg>
        <pc:spChg chg="mod">
          <ac:chgData name="Hussain, Adil" userId="1fc1f53e-3100-4e04-be7e-75345a4107fa" providerId="ADAL" clId="{9C8EEC37-07AC-4A72-92FE-2ABBAE1C407B}" dt="2020-09-16T11:53:41.872" v="5611" actId="338"/>
          <ac:spMkLst>
            <pc:docMk/>
            <pc:sldMk cId="2147323103" sldId="1074"/>
            <ac:spMk id="1146" creationId="{3E63E436-F90F-4260-A711-19E709BFBA1D}"/>
          </ac:spMkLst>
        </pc:spChg>
        <pc:spChg chg="mod">
          <ac:chgData name="Hussain, Adil" userId="1fc1f53e-3100-4e04-be7e-75345a4107fa" providerId="ADAL" clId="{9C8EEC37-07AC-4A72-92FE-2ABBAE1C407B}" dt="2020-09-16T11:53:41.872" v="5611" actId="338"/>
          <ac:spMkLst>
            <pc:docMk/>
            <pc:sldMk cId="2147323103" sldId="1074"/>
            <ac:spMk id="1147" creationId="{22517F32-AFCB-436E-B152-06D0C09B6A78}"/>
          </ac:spMkLst>
        </pc:spChg>
        <pc:spChg chg="mod">
          <ac:chgData name="Hussain, Adil" userId="1fc1f53e-3100-4e04-be7e-75345a4107fa" providerId="ADAL" clId="{9C8EEC37-07AC-4A72-92FE-2ABBAE1C407B}" dt="2020-09-16T11:53:41.872" v="5611" actId="338"/>
          <ac:spMkLst>
            <pc:docMk/>
            <pc:sldMk cId="2147323103" sldId="1074"/>
            <ac:spMk id="1148" creationId="{B61D3F49-8590-4C98-9C1B-8B3616B606E2}"/>
          </ac:spMkLst>
        </pc:spChg>
        <pc:spChg chg="mod">
          <ac:chgData name="Hussain, Adil" userId="1fc1f53e-3100-4e04-be7e-75345a4107fa" providerId="ADAL" clId="{9C8EEC37-07AC-4A72-92FE-2ABBAE1C407B}" dt="2020-09-16T11:53:41.872" v="5611" actId="338"/>
          <ac:spMkLst>
            <pc:docMk/>
            <pc:sldMk cId="2147323103" sldId="1074"/>
            <ac:spMk id="1149" creationId="{DC23B9D6-707E-407B-934B-596D3E1B34BF}"/>
          </ac:spMkLst>
        </pc:spChg>
        <pc:spChg chg="mod">
          <ac:chgData name="Hussain, Adil" userId="1fc1f53e-3100-4e04-be7e-75345a4107fa" providerId="ADAL" clId="{9C8EEC37-07AC-4A72-92FE-2ABBAE1C407B}" dt="2020-09-16T11:53:41.872" v="5611" actId="338"/>
          <ac:spMkLst>
            <pc:docMk/>
            <pc:sldMk cId="2147323103" sldId="1074"/>
            <ac:spMk id="1150" creationId="{4EDF454F-F41D-4EB2-84E7-AAE24FF80F13}"/>
          </ac:spMkLst>
        </pc:spChg>
        <pc:spChg chg="mod">
          <ac:chgData name="Hussain, Adil" userId="1fc1f53e-3100-4e04-be7e-75345a4107fa" providerId="ADAL" clId="{9C8EEC37-07AC-4A72-92FE-2ABBAE1C407B}" dt="2020-09-16T11:53:41.872" v="5611" actId="338"/>
          <ac:spMkLst>
            <pc:docMk/>
            <pc:sldMk cId="2147323103" sldId="1074"/>
            <ac:spMk id="1151" creationId="{30921910-CE3D-4E7F-8CF6-0085DC365CDD}"/>
          </ac:spMkLst>
        </pc:spChg>
        <pc:spChg chg="mod">
          <ac:chgData name="Hussain, Adil" userId="1fc1f53e-3100-4e04-be7e-75345a4107fa" providerId="ADAL" clId="{9C8EEC37-07AC-4A72-92FE-2ABBAE1C407B}" dt="2020-09-16T11:53:41.872" v="5611" actId="338"/>
          <ac:spMkLst>
            <pc:docMk/>
            <pc:sldMk cId="2147323103" sldId="1074"/>
            <ac:spMk id="1152" creationId="{7D3F2BC5-60CE-4373-AC24-A52F31C3CD60}"/>
          </ac:spMkLst>
        </pc:spChg>
        <pc:spChg chg="mod">
          <ac:chgData name="Hussain, Adil" userId="1fc1f53e-3100-4e04-be7e-75345a4107fa" providerId="ADAL" clId="{9C8EEC37-07AC-4A72-92FE-2ABBAE1C407B}" dt="2020-09-16T11:53:41.872" v="5611" actId="338"/>
          <ac:spMkLst>
            <pc:docMk/>
            <pc:sldMk cId="2147323103" sldId="1074"/>
            <ac:spMk id="1153" creationId="{551578D8-24A8-4553-A1B7-3857F70B0B42}"/>
          </ac:spMkLst>
        </pc:spChg>
        <pc:spChg chg="mod">
          <ac:chgData name="Hussain, Adil" userId="1fc1f53e-3100-4e04-be7e-75345a4107fa" providerId="ADAL" clId="{9C8EEC37-07AC-4A72-92FE-2ABBAE1C407B}" dt="2020-09-16T11:53:41.872" v="5611" actId="338"/>
          <ac:spMkLst>
            <pc:docMk/>
            <pc:sldMk cId="2147323103" sldId="1074"/>
            <ac:spMk id="1154" creationId="{2DAB9593-D7E3-45AB-8484-9AD4581DA69F}"/>
          </ac:spMkLst>
        </pc:spChg>
        <pc:spChg chg="mod">
          <ac:chgData name="Hussain, Adil" userId="1fc1f53e-3100-4e04-be7e-75345a4107fa" providerId="ADAL" clId="{9C8EEC37-07AC-4A72-92FE-2ABBAE1C407B}" dt="2020-09-16T11:53:41.872" v="5611" actId="338"/>
          <ac:spMkLst>
            <pc:docMk/>
            <pc:sldMk cId="2147323103" sldId="1074"/>
            <ac:spMk id="1155" creationId="{6FCAB480-AA04-4EB8-9CEF-E2A6D3478C66}"/>
          </ac:spMkLst>
        </pc:spChg>
        <pc:spChg chg="mod">
          <ac:chgData name="Hussain, Adil" userId="1fc1f53e-3100-4e04-be7e-75345a4107fa" providerId="ADAL" clId="{9C8EEC37-07AC-4A72-92FE-2ABBAE1C407B}" dt="2020-09-16T11:53:41.872" v="5611" actId="338"/>
          <ac:spMkLst>
            <pc:docMk/>
            <pc:sldMk cId="2147323103" sldId="1074"/>
            <ac:spMk id="1156" creationId="{8041484E-8B21-4D15-9F02-D9094935D1B1}"/>
          </ac:spMkLst>
        </pc:spChg>
        <pc:spChg chg="mod">
          <ac:chgData name="Hussain, Adil" userId="1fc1f53e-3100-4e04-be7e-75345a4107fa" providerId="ADAL" clId="{9C8EEC37-07AC-4A72-92FE-2ABBAE1C407B}" dt="2020-09-16T11:53:41.872" v="5611" actId="338"/>
          <ac:spMkLst>
            <pc:docMk/>
            <pc:sldMk cId="2147323103" sldId="1074"/>
            <ac:spMk id="1157" creationId="{8B03C079-7E45-42E6-A3B7-BCECCC8A32E3}"/>
          </ac:spMkLst>
        </pc:spChg>
        <pc:spChg chg="mod">
          <ac:chgData name="Hussain, Adil" userId="1fc1f53e-3100-4e04-be7e-75345a4107fa" providerId="ADAL" clId="{9C8EEC37-07AC-4A72-92FE-2ABBAE1C407B}" dt="2020-09-16T11:53:41.872" v="5611" actId="338"/>
          <ac:spMkLst>
            <pc:docMk/>
            <pc:sldMk cId="2147323103" sldId="1074"/>
            <ac:spMk id="1158" creationId="{51F65433-189C-4553-B3D2-86CD99D1BE95}"/>
          </ac:spMkLst>
        </pc:spChg>
        <pc:spChg chg="mod">
          <ac:chgData name="Hussain, Adil" userId="1fc1f53e-3100-4e04-be7e-75345a4107fa" providerId="ADAL" clId="{9C8EEC37-07AC-4A72-92FE-2ABBAE1C407B}" dt="2020-09-16T11:53:41.872" v="5611" actId="338"/>
          <ac:spMkLst>
            <pc:docMk/>
            <pc:sldMk cId="2147323103" sldId="1074"/>
            <ac:spMk id="1159" creationId="{6C3BF1B3-5632-41B9-A542-2A7AB0C29D9F}"/>
          </ac:spMkLst>
        </pc:spChg>
        <pc:spChg chg="mod">
          <ac:chgData name="Hussain, Adil" userId="1fc1f53e-3100-4e04-be7e-75345a4107fa" providerId="ADAL" clId="{9C8EEC37-07AC-4A72-92FE-2ABBAE1C407B}" dt="2020-09-16T11:53:41.872" v="5611" actId="338"/>
          <ac:spMkLst>
            <pc:docMk/>
            <pc:sldMk cId="2147323103" sldId="1074"/>
            <ac:spMk id="1160" creationId="{934E69F8-F13F-4E97-924C-0542F325D821}"/>
          </ac:spMkLst>
        </pc:spChg>
        <pc:spChg chg="mod">
          <ac:chgData name="Hussain, Adil" userId="1fc1f53e-3100-4e04-be7e-75345a4107fa" providerId="ADAL" clId="{9C8EEC37-07AC-4A72-92FE-2ABBAE1C407B}" dt="2020-09-16T11:53:41.872" v="5611" actId="338"/>
          <ac:spMkLst>
            <pc:docMk/>
            <pc:sldMk cId="2147323103" sldId="1074"/>
            <ac:spMk id="1161" creationId="{9386C51C-35E3-44FE-B350-8640DB3801C8}"/>
          </ac:spMkLst>
        </pc:spChg>
        <pc:spChg chg="mod">
          <ac:chgData name="Hussain, Adil" userId="1fc1f53e-3100-4e04-be7e-75345a4107fa" providerId="ADAL" clId="{9C8EEC37-07AC-4A72-92FE-2ABBAE1C407B}" dt="2020-09-16T11:53:41.872" v="5611" actId="338"/>
          <ac:spMkLst>
            <pc:docMk/>
            <pc:sldMk cId="2147323103" sldId="1074"/>
            <ac:spMk id="1162" creationId="{28924681-24D1-4F20-B04E-62C515AB769F}"/>
          </ac:spMkLst>
        </pc:spChg>
        <pc:spChg chg="mod">
          <ac:chgData name="Hussain, Adil" userId="1fc1f53e-3100-4e04-be7e-75345a4107fa" providerId="ADAL" clId="{9C8EEC37-07AC-4A72-92FE-2ABBAE1C407B}" dt="2020-09-16T11:53:41.872" v="5611" actId="338"/>
          <ac:spMkLst>
            <pc:docMk/>
            <pc:sldMk cId="2147323103" sldId="1074"/>
            <ac:spMk id="1163" creationId="{2CD79D11-DA67-41ED-B13D-AD01438316E6}"/>
          </ac:spMkLst>
        </pc:spChg>
        <pc:spChg chg="mod">
          <ac:chgData name="Hussain, Adil" userId="1fc1f53e-3100-4e04-be7e-75345a4107fa" providerId="ADAL" clId="{9C8EEC37-07AC-4A72-92FE-2ABBAE1C407B}" dt="2020-09-16T11:53:41.872" v="5611" actId="338"/>
          <ac:spMkLst>
            <pc:docMk/>
            <pc:sldMk cId="2147323103" sldId="1074"/>
            <ac:spMk id="1164" creationId="{C1043DF4-6483-4351-8256-2D69C0BB7123}"/>
          </ac:spMkLst>
        </pc:spChg>
        <pc:spChg chg="mod">
          <ac:chgData name="Hussain, Adil" userId="1fc1f53e-3100-4e04-be7e-75345a4107fa" providerId="ADAL" clId="{9C8EEC37-07AC-4A72-92FE-2ABBAE1C407B}" dt="2020-09-16T11:53:41.872" v="5611" actId="338"/>
          <ac:spMkLst>
            <pc:docMk/>
            <pc:sldMk cId="2147323103" sldId="1074"/>
            <ac:spMk id="1165" creationId="{4288458E-5FE7-43A1-8A63-EE23DC5324B5}"/>
          </ac:spMkLst>
        </pc:spChg>
        <pc:spChg chg="mod">
          <ac:chgData name="Hussain, Adil" userId="1fc1f53e-3100-4e04-be7e-75345a4107fa" providerId="ADAL" clId="{9C8EEC37-07AC-4A72-92FE-2ABBAE1C407B}" dt="2020-09-16T11:53:41.872" v="5611" actId="338"/>
          <ac:spMkLst>
            <pc:docMk/>
            <pc:sldMk cId="2147323103" sldId="1074"/>
            <ac:spMk id="1166" creationId="{CDB1FA0A-83BB-4978-9F4E-E070B10E9EB4}"/>
          </ac:spMkLst>
        </pc:spChg>
        <pc:spChg chg="mod">
          <ac:chgData name="Hussain, Adil" userId="1fc1f53e-3100-4e04-be7e-75345a4107fa" providerId="ADAL" clId="{9C8EEC37-07AC-4A72-92FE-2ABBAE1C407B}" dt="2020-09-16T11:53:41.872" v="5611" actId="338"/>
          <ac:spMkLst>
            <pc:docMk/>
            <pc:sldMk cId="2147323103" sldId="1074"/>
            <ac:spMk id="1167" creationId="{C5269614-84BF-4AB8-9066-33050039EB84}"/>
          </ac:spMkLst>
        </pc:spChg>
        <pc:spChg chg="mod">
          <ac:chgData name="Hussain, Adil" userId="1fc1f53e-3100-4e04-be7e-75345a4107fa" providerId="ADAL" clId="{9C8EEC37-07AC-4A72-92FE-2ABBAE1C407B}" dt="2020-09-16T11:53:41.872" v="5611" actId="338"/>
          <ac:spMkLst>
            <pc:docMk/>
            <pc:sldMk cId="2147323103" sldId="1074"/>
            <ac:spMk id="1168" creationId="{FEDD2C90-C0D4-48B1-B572-61E539778037}"/>
          </ac:spMkLst>
        </pc:spChg>
        <pc:spChg chg="mod">
          <ac:chgData name="Hussain, Adil" userId="1fc1f53e-3100-4e04-be7e-75345a4107fa" providerId="ADAL" clId="{9C8EEC37-07AC-4A72-92FE-2ABBAE1C407B}" dt="2020-09-16T11:53:41.872" v="5611" actId="338"/>
          <ac:spMkLst>
            <pc:docMk/>
            <pc:sldMk cId="2147323103" sldId="1074"/>
            <ac:spMk id="1169" creationId="{74677841-E702-4E7D-B2E1-BFF460A1E0C9}"/>
          </ac:spMkLst>
        </pc:spChg>
        <pc:spChg chg="mod">
          <ac:chgData name="Hussain, Adil" userId="1fc1f53e-3100-4e04-be7e-75345a4107fa" providerId="ADAL" clId="{9C8EEC37-07AC-4A72-92FE-2ABBAE1C407B}" dt="2020-09-16T11:53:41.872" v="5611" actId="338"/>
          <ac:spMkLst>
            <pc:docMk/>
            <pc:sldMk cId="2147323103" sldId="1074"/>
            <ac:spMk id="1170" creationId="{7318C9E8-5B94-40B0-ABE7-4FA155B2317E}"/>
          </ac:spMkLst>
        </pc:spChg>
        <pc:spChg chg="mod">
          <ac:chgData name="Hussain, Adil" userId="1fc1f53e-3100-4e04-be7e-75345a4107fa" providerId="ADAL" clId="{9C8EEC37-07AC-4A72-92FE-2ABBAE1C407B}" dt="2020-09-16T11:53:41.872" v="5611" actId="338"/>
          <ac:spMkLst>
            <pc:docMk/>
            <pc:sldMk cId="2147323103" sldId="1074"/>
            <ac:spMk id="1171" creationId="{13600866-EE16-4791-B3B5-C75400403D6B}"/>
          </ac:spMkLst>
        </pc:spChg>
        <pc:spChg chg="mod">
          <ac:chgData name="Hussain, Adil" userId="1fc1f53e-3100-4e04-be7e-75345a4107fa" providerId="ADAL" clId="{9C8EEC37-07AC-4A72-92FE-2ABBAE1C407B}" dt="2020-09-16T11:53:41.872" v="5611" actId="338"/>
          <ac:spMkLst>
            <pc:docMk/>
            <pc:sldMk cId="2147323103" sldId="1074"/>
            <ac:spMk id="1172" creationId="{FAE20D08-3E61-4E95-A467-8B24138F3D64}"/>
          </ac:spMkLst>
        </pc:spChg>
        <pc:spChg chg="mod">
          <ac:chgData name="Hussain, Adil" userId="1fc1f53e-3100-4e04-be7e-75345a4107fa" providerId="ADAL" clId="{9C8EEC37-07AC-4A72-92FE-2ABBAE1C407B}" dt="2020-09-16T11:53:41.872" v="5611" actId="338"/>
          <ac:spMkLst>
            <pc:docMk/>
            <pc:sldMk cId="2147323103" sldId="1074"/>
            <ac:spMk id="1173" creationId="{8D72F2CE-0CE2-4319-8A24-383A9AE82B22}"/>
          </ac:spMkLst>
        </pc:spChg>
        <pc:spChg chg="mod">
          <ac:chgData name="Hussain, Adil" userId="1fc1f53e-3100-4e04-be7e-75345a4107fa" providerId="ADAL" clId="{9C8EEC37-07AC-4A72-92FE-2ABBAE1C407B}" dt="2020-09-16T11:53:41.872" v="5611" actId="338"/>
          <ac:spMkLst>
            <pc:docMk/>
            <pc:sldMk cId="2147323103" sldId="1074"/>
            <ac:spMk id="1174" creationId="{2EDB7BC7-3799-4CA9-87D6-D4D7F67621DD}"/>
          </ac:spMkLst>
        </pc:spChg>
        <pc:spChg chg="mod">
          <ac:chgData name="Hussain, Adil" userId="1fc1f53e-3100-4e04-be7e-75345a4107fa" providerId="ADAL" clId="{9C8EEC37-07AC-4A72-92FE-2ABBAE1C407B}" dt="2020-09-16T11:53:41.872" v="5611" actId="338"/>
          <ac:spMkLst>
            <pc:docMk/>
            <pc:sldMk cId="2147323103" sldId="1074"/>
            <ac:spMk id="1175" creationId="{D6783B17-B052-4088-902D-CE7D01F5C1F9}"/>
          </ac:spMkLst>
        </pc:spChg>
        <pc:spChg chg="mod">
          <ac:chgData name="Hussain, Adil" userId="1fc1f53e-3100-4e04-be7e-75345a4107fa" providerId="ADAL" clId="{9C8EEC37-07AC-4A72-92FE-2ABBAE1C407B}" dt="2020-09-16T11:53:41.872" v="5611" actId="338"/>
          <ac:spMkLst>
            <pc:docMk/>
            <pc:sldMk cId="2147323103" sldId="1074"/>
            <ac:spMk id="1176" creationId="{F936BEB4-0C4C-4345-BA58-370FBA4B798C}"/>
          </ac:spMkLst>
        </pc:spChg>
        <pc:spChg chg="mod">
          <ac:chgData name="Hussain, Adil" userId="1fc1f53e-3100-4e04-be7e-75345a4107fa" providerId="ADAL" clId="{9C8EEC37-07AC-4A72-92FE-2ABBAE1C407B}" dt="2020-09-16T11:53:41.872" v="5611" actId="338"/>
          <ac:spMkLst>
            <pc:docMk/>
            <pc:sldMk cId="2147323103" sldId="1074"/>
            <ac:spMk id="1177" creationId="{4B96F63F-73E2-4F09-8B71-1662E508E93C}"/>
          </ac:spMkLst>
        </pc:spChg>
        <pc:spChg chg="mod">
          <ac:chgData name="Hussain, Adil" userId="1fc1f53e-3100-4e04-be7e-75345a4107fa" providerId="ADAL" clId="{9C8EEC37-07AC-4A72-92FE-2ABBAE1C407B}" dt="2020-09-16T11:53:41.872" v="5611" actId="338"/>
          <ac:spMkLst>
            <pc:docMk/>
            <pc:sldMk cId="2147323103" sldId="1074"/>
            <ac:spMk id="1178" creationId="{6E506651-0B27-4CE6-A467-F404D9EA97B9}"/>
          </ac:spMkLst>
        </pc:spChg>
        <pc:spChg chg="mod">
          <ac:chgData name="Hussain, Adil" userId="1fc1f53e-3100-4e04-be7e-75345a4107fa" providerId="ADAL" clId="{9C8EEC37-07AC-4A72-92FE-2ABBAE1C407B}" dt="2020-09-16T11:53:41.872" v="5611" actId="338"/>
          <ac:spMkLst>
            <pc:docMk/>
            <pc:sldMk cId="2147323103" sldId="1074"/>
            <ac:spMk id="1179" creationId="{2CBF7241-366D-4ABE-B7F5-10459D105AA7}"/>
          </ac:spMkLst>
        </pc:spChg>
        <pc:spChg chg="mod">
          <ac:chgData name="Hussain, Adil" userId="1fc1f53e-3100-4e04-be7e-75345a4107fa" providerId="ADAL" clId="{9C8EEC37-07AC-4A72-92FE-2ABBAE1C407B}" dt="2020-09-16T11:53:41.872" v="5611" actId="338"/>
          <ac:spMkLst>
            <pc:docMk/>
            <pc:sldMk cId="2147323103" sldId="1074"/>
            <ac:spMk id="1180" creationId="{EA71DC73-8B25-4838-976D-EF7E9185887A}"/>
          </ac:spMkLst>
        </pc:spChg>
        <pc:spChg chg="mod">
          <ac:chgData name="Hussain, Adil" userId="1fc1f53e-3100-4e04-be7e-75345a4107fa" providerId="ADAL" clId="{9C8EEC37-07AC-4A72-92FE-2ABBAE1C407B}" dt="2020-09-16T11:53:41.872" v="5611" actId="338"/>
          <ac:spMkLst>
            <pc:docMk/>
            <pc:sldMk cId="2147323103" sldId="1074"/>
            <ac:spMk id="1181" creationId="{E7021070-A637-4F82-A5C5-8142920728C6}"/>
          </ac:spMkLst>
        </pc:spChg>
        <pc:spChg chg="mod">
          <ac:chgData name="Hussain, Adil" userId="1fc1f53e-3100-4e04-be7e-75345a4107fa" providerId="ADAL" clId="{9C8EEC37-07AC-4A72-92FE-2ABBAE1C407B}" dt="2020-09-16T11:53:41.872" v="5611" actId="338"/>
          <ac:spMkLst>
            <pc:docMk/>
            <pc:sldMk cId="2147323103" sldId="1074"/>
            <ac:spMk id="1182" creationId="{3A4C18F9-9345-4338-BFF8-1D590441F9CE}"/>
          </ac:spMkLst>
        </pc:spChg>
        <pc:spChg chg="mod">
          <ac:chgData name="Hussain, Adil" userId="1fc1f53e-3100-4e04-be7e-75345a4107fa" providerId="ADAL" clId="{9C8EEC37-07AC-4A72-92FE-2ABBAE1C407B}" dt="2020-09-16T11:53:41.872" v="5611" actId="338"/>
          <ac:spMkLst>
            <pc:docMk/>
            <pc:sldMk cId="2147323103" sldId="1074"/>
            <ac:spMk id="1183" creationId="{D759885A-34B5-4DA5-ADD4-835660E333E3}"/>
          </ac:spMkLst>
        </pc:spChg>
        <pc:spChg chg="mod">
          <ac:chgData name="Hussain, Adil" userId="1fc1f53e-3100-4e04-be7e-75345a4107fa" providerId="ADAL" clId="{9C8EEC37-07AC-4A72-92FE-2ABBAE1C407B}" dt="2020-09-16T11:53:41.872" v="5611" actId="338"/>
          <ac:spMkLst>
            <pc:docMk/>
            <pc:sldMk cId="2147323103" sldId="1074"/>
            <ac:spMk id="1184" creationId="{913E1E7F-DACD-4E95-B44B-84AE5DEF426C}"/>
          </ac:spMkLst>
        </pc:spChg>
        <pc:spChg chg="mod">
          <ac:chgData name="Hussain, Adil" userId="1fc1f53e-3100-4e04-be7e-75345a4107fa" providerId="ADAL" clId="{9C8EEC37-07AC-4A72-92FE-2ABBAE1C407B}" dt="2020-09-16T11:53:41.872" v="5611" actId="338"/>
          <ac:spMkLst>
            <pc:docMk/>
            <pc:sldMk cId="2147323103" sldId="1074"/>
            <ac:spMk id="1185" creationId="{C2F8784D-125C-449A-BABF-2B926B9F31BA}"/>
          </ac:spMkLst>
        </pc:spChg>
        <pc:spChg chg="mod">
          <ac:chgData name="Hussain, Adil" userId="1fc1f53e-3100-4e04-be7e-75345a4107fa" providerId="ADAL" clId="{9C8EEC37-07AC-4A72-92FE-2ABBAE1C407B}" dt="2020-09-16T11:53:41.872" v="5611" actId="338"/>
          <ac:spMkLst>
            <pc:docMk/>
            <pc:sldMk cId="2147323103" sldId="1074"/>
            <ac:spMk id="1186" creationId="{09CCE0B1-B2E1-4AE6-B1A7-3398C60B950B}"/>
          </ac:spMkLst>
        </pc:spChg>
        <pc:spChg chg="mod">
          <ac:chgData name="Hussain, Adil" userId="1fc1f53e-3100-4e04-be7e-75345a4107fa" providerId="ADAL" clId="{9C8EEC37-07AC-4A72-92FE-2ABBAE1C407B}" dt="2020-09-16T11:53:41.872" v="5611" actId="338"/>
          <ac:spMkLst>
            <pc:docMk/>
            <pc:sldMk cId="2147323103" sldId="1074"/>
            <ac:spMk id="1187" creationId="{46BF2FB9-1A6B-482E-809B-5AF5B9892409}"/>
          </ac:spMkLst>
        </pc:spChg>
        <pc:spChg chg="mod">
          <ac:chgData name="Hussain, Adil" userId="1fc1f53e-3100-4e04-be7e-75345a4107fa" providerId="ADAL" clId="{9C8EEC37-07AC-4A72-92FE-2ABBAE1C407B}" dt="2020-09-16T11:53:41.872" v="5611" actId="338"/>
          <ac:spMkLst>
            <pc:docMk/>
            <pc:sldMk cId="2147323103" sldId="1074"/>
            <ac:spMk id="1188" creationId="{6DE3CC3D-C135-4B46-AFA5-4DB96F942BC2}"/>
          </ac:spMkLst>
        </pc:spChg>
        <pc:spChg chg="mod">
          <ac:chgData name="Hussain, Adil" userId="1fc1f53e-3100-4e04-be7e-75345a4107fa" providerId="ADAL" clId="{9C8EEC37-07AC-4A72-92FE-2ABBAE1C407B}" dt="2020-09-16T11:53:41.872" v="5611" actId="338"/>
          <ac:spMkLst>
            <pc:docMk/>
            <pc:sldMk cId="2147323103" sldId="1074"/>
            <ac:spMk id="1189" creationId="{9BD05C9F-620D-4A9D-83B1-1F15DAD94CD4}"/>
          </ac:spMkLst>
        </pc:spChg>
        <pc:spChg chg="mod">
          <ac:chgData name="Hussain, Adil" userId="1fc1f53e-3100-4e04-be7e-75345a4107fa" providerId="ADAL" clId="{9C8EEC37-07AC-4A72-92FE-2ABBAE1C407B}" dt="2020-09-16T11:53:41.872" v="5611" actId="338"/>
          <ac:spMkLst>
            <pc:docMk/>
            <pc:sldMk cId="2147323103" sldId="1074"/>
            <ac:spMk id="1190" creationId="{ED2EFB22-4952-4A00-B8C4-76D72A318D98}"/>
          </ac:spMkLst>
        </pc:spChg>
        <pc:spChg chg="mod">
          <ac:chgData name="Hussain, Adil" userId="1fc1f53e-3100-4e04-be7e-75345a4107fa" providerId="ADAL" clId="{9C8EEC37-07AC-4A72-92FE-2ABBAE1C407B}" dt="2020-09-16T11:53:41.872" v="5611" actId="338"/>
          <ac:spMkLst>
            <pc:docMk/>
            <pc:sldMk cId="2147323103" sldId="1074"/>
            <ac:spMk id="1191" creationId="{09F7E111-95B5-4DEB-9C7F-C6B390B467C9}"/>
          </ac:spMkLst>
        </pc:spChg>
        <pc:spChg chg="mod">
          <ac:chgData name="Hussain, Adil" userId="1fc1f53e-3100-4e04-be7e-75345a4107fa" providerId="ADAL" clId="{9C8EEC37-07AC-4A72-92FE-2ABBAE1C407B}" dt="2020-09-16T11:53:41.872" v="5611" actId="338"/>
          <ac:spMkLst>
            <pc:docMk/>
            <pc:sldMk cId="2147323103" sldId="1074"/>
            <ac:spMk id="1192" creationId="{8920BC37-51A7-4514-BD3C-D97287530FA3}"/>
          </ac:spMkLst>
        </pc:spChg>
        <pc:spChg chg="mod">
          <ac:chgData name="Hussain, Adil" userId="1fc1f53e-3100-4e04-be7e-75345a4107fa" providerId="ADAL" clId="{9C8EEC37-07AC-4A72-92FE-2ABBAE1C407B}" dt="2020-09-16T11:53:41.872" v="5611" actId="338"/>
          <ac:spMkLst>
            <pc:docMk/>
            <pc:sldMk cId="2147323103" sldId="1074"/>
            <ac:spMk id="1193" creationId="{9FC2353F-E025-4400-A9AB-D0E68772571A}"/>
          </ac:spMkLst>
        </pc:spChg>
        <pc:spChg chg="mod">
          <ac:chgData name="Hussain, Adil" userId="1fc1f53e-3100-4e04-be7e-75345a4107fa" providerId="ADAL" clId="{9C8EEC37-07AC-4A72-92FE-2ABBAE1C407B}" dt="2020-09-16T11:53:41.872" v="5611" actId="338"/>
          <ac:spMkLst>
            <pc:docMk/>
            <pc:sldMk cId="2147323103" sldId="1074"/>
            <ac:spMk id="1194" creationId="{0E14B5EC-CF9B-4CF3-A1C5-D8965E1D0114}"/>
          </ac:spMkLst>
        </pc:spChg>
        <pc:spChg chg="mod">
          <ac:chgData name="Hussain, Adil" userId="1fc1f53e-3100-4e04-be7e-75345a4107fa" providerId="ADAL" clId="{9C8EEC37-07AC-4A72-92FE-2ABBAE1C407B}" dt="2020-09-16T11:53:41.872" v="5611" actId="338"/>
          <ac:spMkLst>
            <pc:docMk/>
            <pc:sldMk cId="2147323103" sldId="1074"/>
            <ac:spMk id="1195" creationId="{D70E5578-AC37-4A07-A708-779862D68269}"/>
          </ac:spMkLst>
        </pc:spChg>
        <pc:spChg chg="mod">
          <ac:chgData name="Hussain, Adil" userId="1fc1f53e-3100-4e04-be7e-75345a4107fa" providerId="ADAL" clId="{9C8EEC37-07AC-4A72-92FE-2ABBAE1C407B}" dt="2020-09-16T11:53:41.872" v="5611" actId="338"/>
          <ac:spMkLst>
            <pc:docMk/>
            <pc:sldMk cId="2147323103" sldId="1074"/>
            <ac:spMk id="1196" creationId="{1FCE5756-7265-4214-B104-F87415F39EB3}"/>
          </ac:spMkLst>
        </pc:spChg>
        <pc:spChg chg="mod">
          <ac:chgData name="Hussain, Adil" userId="1fc1f53e-3100-4e04-be7e-75345a4107fa" providerId="ADAL" clId="{9C8EEC37-07AC-4A72-92FE-2ABBAE1C407B}" dt="2020-09-16T11:53:41.872" v="5611" actId="338"/>
          <ac:spMkLst>
            <pc:docMk/>
            <pc:sldMk cId="2147323103" sldId="1074"/>
            <ac:spMk id="1197" creationId="{BAC55E9D-525E-4EB7-A543-5BC2BFDA1FA7}"/>
          </ac:spMkLst>
        </pc:spChg>
        <pc:spChg chg="mod">
          <ac:chgData name="Hussain, Adil" userId="1fc1f53e-3100-4e04-be7e-75345a4107fa" providerId="ADAL" clId="{9C8EEC37-07AC-4A72-92FE-2ABBAE1C407B}" dt="2020-09-16T11:53:41.872" v="5611" actId="338"/>
          <ac:spMkLst>
            <pc:docMk/>
            <pc:sldMk cId="2147323103" sldId="1074"/>
            <ac:spMk id="1198" creationId="{870EE6D7-B56A-4551-8919-1A3726CDAFBA}"/>
          </ac:spMkLst>
        </pc:spChg>
        <pc:spChg chg="mod">
          <ac:chgData name="Hussain, Adil" userId="1fc1f53e-3100-4e04-be7e-75345a4107fa" providerId="ADAL" clId="{9C8EEC37-07AC-4A72-92FE-2ABBAE1C407B}" dt="2020-09-16T11:53:41.872" v="5611" actId="338"/>
          <ac:spMkLst>
            <pc:docMk/>
            <pc:sldMk cId="2147323103" sldId="1074"/>
            <ac:spMk id="1199" creationId="{7F5D374F-6F62-41C0-B787-14886D249AA5}"/>
          </ac:spMkLst>
        </pc:spChg>
        <pc:spChg chg="mod">
          <ac:chgData name="Hussain, Adil" userId="1fc1f53e-3100-4e04-be7e-75345a4107fa" providerId="ADAL" clId="{9C8EEC37-07AC-4A72-92FE-2ABBAE1C407B}" dt="2020-09-16T11:53:41.872" v="5611" actId="338"/>
          <ac:spMkLst>
            <pc:docMk/>
            <pc:sldMk cId="2147323103" sldId="1074"/>
            <ac:spMk id="1200" creationId="{856E9465-6C23-44AC-9E70-5C55E8B16814}"/>
          </ac:spMkLst>
        </pc:spChg>
        <pc:spChg chg="mod">
          <ac:chgData name="Hussain, Adil" userId="1fc1f53e-3100-4e04-be7e-75345a4107fa" providerId="ADAL" clId="{9C8EEC37-07AC-4A72-92FE-2ABBAE1C407B}" dt="2020-09-16T11:53:41.872" v="5611" actId="338"/>
          <ac:spMkLst>
            <pc:docMk/>
            <pc:sldMk cId="2147323103" sldId="1074"/>
            <ac:spMk id="1201" creationId="{EF7B6F34-AA42-4271-8CAD-BFFFD512328D}"/>
          </ac:spMkLst>
        </pc:spChg>
        <pc:spChg chg="mod">
          <ac:chgData name="Hussain, Adil" userId="1fc1f53e-3100-4e04-be7e-75345a4107fa" providerId="ADAL" clId="{9C8EEC37-07AC-4A72-92FE-2ABBAE1C407B}" dt="2020-09-16T11:53:41.872" v="5611" actId="338"/>
          <ac:spMkLst>
            <pc:docMk/>
            <pc:sldMk cId="2147323103" sldId="1074"/>
            <ac:spMk id="1202" creationId="{FEC04CF5-ED20-4B58-91E5-36A134C0006D}"/>
          </ac:spMkLst>
        </pc:spChg>
        <pc:spChg chg="mod">
          <ac:chgData name="Hussain, Adil" userId="1fc1f53e-3100-4e04-be7e-75345a4107fa" providerId="ADAL" clId="{9C8EEC37-07AC-4A72-92FE-2ABBAE1C407B}" dt="2020-09-16T11:53:41.872" v="5611" actId="338"/>
          <ac:spMkLst>
            <pc:docMk/>
            <pc:sldMk cId="2147323103" sldId="1074"/>
            <ac:spMk id="1203" creationId="{D22CBAD2-23CD-4521-8DCF-C26EEF2F4F37}"/>
          </ac:spMkLst>
        </pc:spChg>
        <pc:spChg chg="mod">
          <ac:chgData name="Hussain, Adil" userId="1fc1f53e-3100-4e04-be7e-75345a4107fa" providerId="ADAL" clId="{9C8EEC37-07AC-4A72-92FE-2ABBAE1C407B}" dt="2020-09-16T11:53:41.872" v="5611" actId="338"/>
          <ac:spMkLst>
            <pc:docMk/>
            <pc:sldMk cId="2147323103" sldId="1074"/>
            <ac:spMk id="1204" creationId="{DFE14A03-C201-4E41-B8F3-C1635F2E0796}"/>
          </ac:spMkLst>
        </pc:spChg>
        <pc:spChg chg="mod">
          <ac:chgData name="Hussain, Adil" userId="1fc1f53e-3100-4e04-be7e-75345a4107fa" providerId="ADAL" clId="{9C8EEC37-07AC-4A72-92FE-2ABBAE1C407B}" dt="2020-09-16T11:53:41.872" v="5611" actId="338"/>
          <ac:spMkLst>
            <pc:docMk/>
            <pc:sldMk cId="2147323103" sldId="1074"/>
            <ac:spMk id="1205" creationId="{74E16E48-0791-4637-A053-09BB78CA385B}"/>
          </ac:spMkLst>
        </pc:spChg>
        <pc:spChg chg="mod">
          <ac:chgData name="Hussain, Adil" userId="1fc1f53e-3100-4e04-be7e-75345a4107fa" providerId="ADAL" clId="{9C8EEC37-07AC-4A72-92FE-2ABBAE1C407B}" dt="2020-09-16T11:53:41.872" v="5611" actId="338"/>
          <ac:spMkLst>
            <pc:docMk/>
            <pc:sldMk cId="2147323103" sldId="1074"/>
            <ac:spMk id="1206" creationId="{1BFE6542-4E5B-411A-A60B-29F1A6968B17}"/>
          </ac:spMkLst>
        </pc:spChg>
        <pc:spChg chg="mod">
          <ac:chgData name="Hussain, Adil" userId="1fc1f53e-3100-4e04-be7e-75345a4107fa" providerId="ADAL" clId="{9C8EEC37-07AC-4A72-92FE-2ABBAE1C407B}" dt="2020-09-16T11:53:41.872" v="5611" actId="338"/>
          <ac:spMkLst>
            <pc:docMk/>
            <pc:sldMk cId="2147323103" sldId="1074"/>
            <ac:spMk id="1207" creationId="{04949F34-BD5C-46B9-9D6B-D555CA63558F}"/>
          </ac:spMkLst>
        </pc:spChg>
        <pc:spChg chg="mod">
          <ac:chgData name="Hussain, Adil" userId="1fc1f53e-3100-4e04-be7e-75345a4107fa" providerId="ADAL" clId="{9C8EEC37-07AC-4A72-92FE-2ABBAE1C407B}" dt="2020-09-16T11:53:41.872" v="5611" actId="338"/>
          <ac:spMkLst>
            <pc:docMk/>
            <pc:sldMk cId="2147323103" sldId="1074"/>
            <ac:spMk id="1208" creationId="{EF8F78E8-E9CD-4A05-AE75-1D28701A4FBC}"/>
          </ac:spMkLst>
        </pc:spChg>
        <pc:spChg chg="mod">
          <ac:chgData name="Hussain, Adil" userId="1fc1f53e-3100-4e04-be7e-75345a4107fa" providerId="ADAL" clId="{9C8EEC37-07AC-4A72-92FE-2ABBAE1C407B}" dt="2020-09-16T11:53:41.872" v="5611" actId="338"/>
          <ac:spMkLst>
            <pc:docMk/>
            <pc:sldMk cId="2147323103" sldId="1074"/>
            <ac:spMk id="1209" creationId="{78C45A51-C5CD-4552-B199-45C0CAA6909F}"/>
          </ac:spMkLst>
        </pc:spChg>
        <pc:spChg chg="mod">
          <ac:chgData name="Hussain, Adil" userId="1fc1f53e-3100-4e04-be7e-75345a4107fa" providerId="ADAL" clId="{9C8EEC37-07AC-4A72-92FE-2ABBAE1C407B}" dt="2020-09-16T11:53:41.872" v="5611" actId="338"/>
          <ac:spMkLst>
            <pc:docMk/>
            <pc:sldMk cId="2147323103" sldId="1074"/>
            <ac:spMk id="1210" creationId="{B70AEDE2-8111-474E-AE2D-FE67E5B7997B}"/>
          </ac:spMkLst>
        </pc:spChg>
        <pc:spChg chg="mod">
          <ac:chgData name="Hussain, Adil" userId="1fc1f53e-3100-4e04-be7e-75345a4107fa" providerId="ADAL" clId="{9C8EEC37-07AC-4A72-92FE-2ABBAE1C407B}" dt="2020-09-16T11:53:41.872" v="5611" actId="338"/>
          <ac:spMkLst>
            <pc:docMk/>
            <pc:sldMk cId="2147323103" sldId="1074"/>
            <ac:spMk id="1211" creationId="{C28439A6-64C7-4119-98EB-B493135467E5}"/>
          </ac:spMkLst>
        </pc:spChg>
        <pc:spChg chg="mod">
          <ac:chgData name="Hussain, Adil" userId="1fc1f53e-3100-4e04-be7e-75345a4107fa" providerId="ADAL" clId="{9C8EEC37-07AC-4A72-92FE-2ABBAE1C407B}" dt="2020-09-16T11:53:41.872" v="5611" actId="338"/>
          <ac:spMkLst>
            <pc:docMk/>
            <pc:sldMk cId="2147323103" sldId="1074"/>
            <ac:spMk id="1212" creationId="{67484783-F020-470D-95B1-DFC639A288BC}"/>
          </ac:spMkLst>
        </pc:spChg>
        <pc:spChg chg="mod">
          <ac:chgData name="Hussain, Adil" userId="1fc1f53e-3100-4e04-be7e-75345a4107fa" providerId="ADAL" clId="{9C8EEC37-07AC-4A72-92FE-2ABBAE1C407B}" dt="2020-09-16T11:53:41.872" v="5611" actId="338"/>
          <ac:spMkLst>
            <pc:docMk/>
            <pc:sldMk cId="2147323103" sldId="1074"/>
            <ac:spMk id="1213" creationId="{3FDFB815-4E81-4DE8-AC45-549B44BE260D}"/>
          </ac:spMkLst>
        </pc:spChg>
        <pc:spChg chg="mod">
          <ac:chgData name="Hussain, Adil" userId="1fc1f53e-3100-4e04-be7e-75345a4107fa" providerId="ADAL" clId="{9C8EEC37-07AC-4A72-92FE-2ABBAE1C407B}" dt="2020-09-16T11:53:41.872" v="5611" actId="338"/>
          <ac:spMkLst>
            <pc:docMk/>
            <pc:sldMk cId="2147323103" sldId="1074"/>
            <ac:spMk id="1214" creationId="{9DE225AF-8814-46F0-8BC6-2FB1AA225454}"/>
          </ac:spMkLst>
        </pc:spChg>
        <pc:spChg chg="mod">
          <ac:chgData name="Hussain, Adil" userId="1fc1f53e-3100-4e04-be7e-75345a4107fa" providerId="ADAL" clId="{9C8EEC37-07AC-4A72-92FE-2ABBAE1C407B}" dt="2020-09-16T11:53:41.872" v="5611" actId="338"/>
          <ac:spMkLst>
            <pc:docMk/>
            <pc:sldMk cId="2147323103" sldId="1074"/>
            <ac:spMk id="1215" creationId="{D6E9D6AD-865B-4B03-B3A5-B31C0639C602}"/>
          </ac:spMkLst>
        </pc:spChg>
        <pc:spChg chg="mod">
          <ac:chgData name="Hussain, Adil" userId="1fc1f53e-3100-4e04-be7e-75345a4107fa" providerId="ADAL" clId="{9C8EEC37-07AC-4A72-92FE-2ABBAE1C407B}" dt="2020-09-16T11:53:41.872" v="5611" actId="338"/>
          <ac:spMkLst>
            <pc:docMk/>
            <pc:sldMk cId="2147323103" sldId="1074"/>
            <ac:spMk id="1216" creationId="{42E77294-4C87-4F3C-8040-A2F478441D6F}"/>
          </ac:spMkLst>
        </pc:spChg>
        <pc:spChg chg="mod">
          <ac:chgData name="Hussain, Adil" userId="1fc1f53e-3100-4e04-be7e-75345a4107fa" providerId="ADAL" clId="{9C8EEC37-07AC-4A72-92FE-2ABBAE1C407B}" dt="2020-09-16T11:53:41.872" v="5611" actId="338"/>
          <ac:spMkLst>
            <pc:docMk/>
            <pc:sldMk cId="2147323103" sldId="1074"/>
            <ac:spMk id="1217" creationId="{45D1A495-E4CF-46E2-B76B-FE58A863BEA8}"/>
          </ac:spMkLst>
        </pc:spChg>
        <pc:spChg chg="mod">
          <ac:chgData name="Hussain, Adil" userId="1fc1f53e-3100-4e04-be7e-75345a4107fa" providerId="ADAL" clId="{9C8EEC37-07AC-4A72-92FE-2ABBAE1C407B}" dt="2020-09-16T11:53:41.872" v="5611" actId="338"/>
          <ac:spMkLst>
            <pc:docMk/>
            <pc:sldMk cId="2147323103" sldId="1074"/>
            <ac:spMk id="1218" creationId="{CD414860-4F13-4EA0-A4EE-24EF44523695}"/>
          </ac:spMkLst>
        </pc:spChg>
        <pc:spChg chg="mod">
          <ac:chgData name="Hussain, Adil" userId="1fc1f53e-3100-4e04-be7e-75345a4107fa" providerId="ADAL" clId="{9C8EEC37-07AC-4A72-92FE-2ABBAE1C407B}" dt="2020-09-16T11:53:41.872" v="5611" actId="338"/>
          <ac:spMkLst>
            <pc:docMk/>
            <pc:sldMk cId="2147323103" sldId="1074"/>
            <ac:spMk id="1219" creationId="{7CFC4013-8616-4F12-8BEF-22375F8B188E}"/>
          </ac:spMkLst>
        </pc:spChg>
        <pc:spChg chg="mod">
          <ac:chgData name="Hussain, Adil" userId="1fc1f53e-3100-4e04-be7e-75345a4107fa" providerId="ADAL" clId="{9C8EEC37-07AC-4A72-92FE-2ABBAE1C407B}" dt="2020-09-16T11:53:41.872" v="5611" actId="338"/>
          <ac:spMkLst>
            <pc:docMk/>
            <pc:sldMk cId="2147323103" sldId="1074"/>
            <ac:spMk id="1220" creationId="{E9B35978-AEDC-4495-94DB-324C87EECAFC}"/>
          </ac:spMkLst>
        </pc:spChg>
        <pc:spChg chg="mod">
          <ac:chgData name="Hussain, Adil" userId="1fc1f53e-3100-4e04-be7e-75345a4107fa" providerId="ADAL" clId="{9C8EEC37-07AC-4A72-92FE-2ABBAE1C407B}" dt="2020-09-16T11:53:41.872" v="5611" actId="338"/>
          <ac:spMkLst>
            <pc:docMk/>
            <pc:sldMk cId="2147323103" sldId="1074"/>
            <ac:spMk id="1221" creationId="{60B073BE-9F04-4577-A059-C526A03618B9}"/>
          </ac:spMkLst>
        </pc:spChg>
        <pc:spChg chg="mod">
          <ac:chgData name="Hussain, Adil" userId="1fc1f53e-3100-4e04-be7e-75345a4107fa" providerId="ADAL" clId="{9C8EEC37-07AC-4A72-92FE-2ABBAE1C407B}" dt="2020-09-16T11:53:41.872" v="5611" actId="338"/>
          <ac:spMkLst>
            <pc:docMk/>
            <pc:sldMk cId="2147323103" sldId="1074"/>
            <ac:spMk id="1222" creationId="{3A8CBBDB-3987-4B52-9FD7-D06CEFBD4840}"/>
          </ac:spMkLst>
        </pc:spChg>
        <pc:spChg chg="mod">
          <ac:chgData name="Hussain, Adil" userId="1fc1f53e-3100-4e04-be7e-75345a4107fa" providerId="ADAL" clId="{9C8EEC37-07AC-4A72-92FE-2ABBAE1C407B}" dt="2020-09-16T11:53:41.872" v="5611" actId="338"/>
          <ac:spMkLst>
            <pc:docMk/>
            <pc:sldMk cId="2147323103" sldId="1074"/>
            <ac:spMk id="1223" creationId="{F0BF00F7-F368-4398-BD83-CB112228A363}"/>
          </ac:spMkLst>
        </pc:spChg>
        <pc:spChg chg="mod">
          <ac:chgData name="Hussain, Adil" userId="1fc1f53e-3100-4e04-be7e-75345a4107fa" providerId="ADAL" clId="{9C8EEC37-07AC-4A72-92FE-2ABBAE1C407B}" dt="2020-09-16T11:53:41.872" v="5611" actId="338"/>
          <ac:spMkLst>
            <pc:docMk/>
            <pc:sldMk cId="2147323103" sldId="1074"/>
            <ac:spMk id="1224" creationId="{600D6648-CBDC-47C9-8AD1-D0A93EAF0736}"/>
          </ac:spMkLst>
        </pc:spChg>
        <pc:spChg chg="mod">
          <ac:chgData name="Hussain, Adil" userId="1fc1f53e-3100-4e04-be7e-75345a4107fa" providerId="ADAL" clId="{9C8EEC37-07AC-4A72-92FE-2ABBAE1C407B}" dt="2020-09-16T11:53:41.872" v="5611" actId="338"/>
          <ac:spMkLst>
            <pc:docMk/>
            <pc:sldMk cId="2147323103" sldId="1074"/>
            <ac:spMk id="1225" creationId="{9A0B5E74-A91B-488F-9AD4-78BEBF8A951D}"/>
          </ac:spMkLst>
        </pc:spChg>
        <pc:spChg chg="mod">
          <ac:chgData name="Hussain, Adil" userId="1fc1f53e-3100-4e04-be7e-75345a4107fa" providerId="ADAL" clId="{9C8EEC37-07AC-4A72-92FE-2ABBAE1C407B}" dt="2020-09-16T11:53:41.872" v="5611" actId="338"/>
          <ac:spMkLst>
            <pc:docMk/>
            <pc:sldMk cId="2147323103" sldId="1074"/>
            <ac:spMk id="1226" creationId="{77B27D52-3A04-4D64-977A-326ADA2F7EC4}"/>
          </ac:spMkLst>
        </pc:spChg>
        <pc:spChg chg="mod">
          <ac:chgData name="Hussain, Adil" userId="1fc1f53e-3100-4e04-be7e-75345a4107fa" providerId="ADAL" clId="{9C8EEC37-07AC-4A72-92FE-2ABBAE1C407B}" dt="2020-09-16T11:53:41.872" v="5611" actId="338"/>
          <ac:spMkLst>
            <pc:docMk/>
            <pc:sldMk cId="2147323103" sldId="1074"/>
            <ac:spMk id="1227" creationId="{868D7859-D9E7-4865-8311-6609670FB00F}"/>
          </ac:spMkLst>
        </pc:spChg>
        <pc:spChg chg="mod">
          <ac:chgData name="Hussain, Adil" userId="1fc1f53e-3100-4e04-be7e-75345a4107fa" providerId="ADAL" clId="{9C8EEC37-07AC-4A72-92FE-2ABBAE1C407B}" dt="2020-09-16T11:53:41.872" v="5611" actId="338"/>
          <ac:spMkLst>
            <pc:docMk/>
            <pc:sldMk cId="2147323103" sldId="1074"/>
            <ac:spMk id="1228" creationId="{70A2AF1A-C362-4068-993F-8D4F90AFB504}"/>
          </ac:spMkLst>
        </pc:spChg>
        <pc:spChg chg="mod">
          <ac:chgData name="Hussain, Adil" userId="1fc1f53e-3100-4e04-be7e-75345a4107fa" providerId="ADAL" clId="{9C8EEC37-07AC-4A72-92FE-2ABBAE1C407B}" dt="2020-09-16T11:53:41.872" v="5611" actId="338"/>
          <ac:spMkLst>
            <pc:docMk/>
            <pc:sldMk cId="2147323103" sldId="1074"/>
            <ac:spMk id="1229" creationId="{4E245827-27BC-44DF-95AC-E1757473FFFE}"/>
          </ac:spMkLst>
        </pc:spChg>
        <pc:spChg chg="mod">
          <ac:chgData name="Hussain, Adil" userId="1fc1f53e-3100-4e04-be7e-75345a4107fa" providerId="ADAL" clId="{9C8EEC37-07AC-4A72-92FE-2ABBAE1C407B}" dt="2020-09-16T11:53:41.872" v="5611" actId="338"/>
          <ac:spMkLst>
            <pc:docMk/>
            <pc:sldMk cId="2147323103" sldId="1074"/>
            <ac:spMk id="1230" creationId="{CF00C2D9-F16D-4FCB-8F2B-D7DB2C4A2584}"/>
          </ac:spMkLst>
        </pc:spChg>
        <pc:spChg chg="mod">
          <ac:chgData name="Hussain, Adil" userId="1fc1f53e-3100-4e04-be7e-75345a4107fa" providerId="ADAL" clId="{9C8EEC37-07AC-4A72-92FE-2ABBAE1C407B}" dt="2020-09-16T11:53:41.872" v="5611" actId="338"/>
          <ac:spMkLst>
            <pc:docMk/>
            <pc:sldMk cId="2147323103" sldId="1074"/>
            <ac:spMk id="1231" creationId="{5120B5FC-E96F-41E4-B6EC-348327EB3CB2}"/>
          </ac:spMkLst>
        </pc:spChg>
        <pc:spChg chg="mod">
          <ac:chgData name="Hussain, Adil" userId="1fc1f53e-3100-4e04-be7e-75345a4107fa" providerId="ADAL" clId="{9C8EEC37-07AC-4A72-92FE-2ABBAE1C407B}" dt="2020-09-16T11:53:41.872" v="5611" actId="338"/>
          <ac:spMkLst>
            <pc:docMk/>
            <pc:sldMk cId="2147323103" sldId="1074"/>
            <ac:spMk id="1232" creationId="{954A29CB-24F5-4AA7-BF80-23C57008D50F}"/>
          </ac:spMkLst>
        </pc:spChg>
        <pc:spChg chg="mod">
          <ac:chgData name="Hussain, Adil" userId="1fc1f53e-3100-4e04-be7e-75345a4107fa" providerId="ADAL" clId="{9C8EEC37-07AC-4A72-92FE-2ABBAE1C407B}" dt="2020-09-16T11:53:41.872" v="5611" actId="338"/>
          <ac:spMkLst>
            <pc:docMk/>
            <pc:sldMk cId="2147323103" sldId="1074"/>
            <ac:spMk id="1233" creationId="{D9549199-4F21-464D-ADF1-A58314E7EFF1}"/>
          </ac:spMkLst>
        </pc:spChg>
        <pc:spChg chg="mod">
          <ac:chgData name="Hussain, Adil" userId="1fc1f53e-3100-4e04-be7e-75345a4107fa" providerId="ADAL" clId="{9C8EEC37-07AC-4A72-92FE-2ABBAE1C407B}" dt="2020-09-16T11:53:41.872" v="5611" actId="338"/>
          <ac:spMkLst>
            <pc:docMk/>
            <pc:sldMk cId="2147323103" sldId="1074"/>
            <ac:spMk id="1234" creationId="{77ED43F1-231E-4625-8967-71F5B0951B70}"/>
          </ac:spMkLst>
        </pc:spChg>
        <pc:spChg chg="mod">
          <ac:chgData name="Hussain, Adil" userId="1fc1f53e-3100-4e04-be7e-75345a4107fa" providerId="ADAL" clId="{9C8EEC37-07AC-4A72-92FE-2ABBAE1C407B}" dt="2020-09-16T11:53:41.872" v="5611" actId="338"/>
          <ac:spMkLst>
            <pc:docMk/>
            <pc:sldMk cId="2147323103" sldId="1074"/>
            <ac:spMk id="1235" creationId="{4BB74C4A-2FB6-43F4-90DE-7DF59D9284D8}"/>
          </ac:spMkLst>
        </pc:spChg>
        <pc:spChg chg="mod">
          <ac:chgData name="Hussain, Adil" userId="1fc1f53e-3100-4e04-be7e-75345a4107fa" providerId="ADAL" clId="{9C8EEC37-07AC-4A72-92FE-2ABBAE1C407B}" dt="2020-09-16T11:53:41.872" v="5611" actId="338"/>
          <ac:spMkLst>
            <pc:docMk/>
            <pc:sldMk cId="2147323103" sldId="1074"/>
            <ac:spMk id="1236" creationId="{08F4EF88-3CDF-4E36-BF69-C22192583C95}"/>
          </ac:spMkLst>
        </pc:spChg>
        <pc:spChg chg="mod">
          <ac:chgData name="Hussain, Adil" userId="1fc1f53e-3100-4e04-be7e-75345a4107fa" providerId="ADAL" clId="{9C8EEC37-07AC-4A72-92FE-2ABBAE1C407B}" dt="2020-09-16T11:53:41.872" v="5611" actId="338"/>
          <ac:spMkLst>
            <pc:docMk/>
            <pc:sldMk cId="2147323103" sldId="1074"/>
            <ac:spMk id="1237" creationId="{5363B9CF-A43D-4CD6-8B0A-0F3B66E2BEAA}"/>
          </ac:spMkLst>
        </pc:spChg>
        <pc:spChg chg="mod">
          <ac:chgData name="Hussain, Adil" userId="1fc1f53e-3100-4e04-be7e-75345a4107fa" providerId="ADAL" clId="{9C8EEC37-07AC-4A72-92FE-2ABBAE1C407B}" dt="2020-09-16T11:53:41.872" v="5611" actId="338"/>
          <ac:spMkLst>
            <pc:docMk/>
            <pc:sldMk cId="2147323103" sldId="1074"/>
            <ac:spMk id="1238" creationId="{340936F7-A641-47BF-B5F6-D088BEC1871B}"/>
          </ac:spMkLst>
        </pc:spChg>
        <pc:spChg chg="mod">
          <ac:chgData name="Hussain, Adil" userId="1fc1f53e-3100-4e04-be7e-75345a4107fa" providerId="ADAL" clId="{9C8EEC37-07AC-4A72-92FE-2ABBAE1C407B}" dt="2020-09-16T11:53:41.872" v="5611" actId="338"/>
          <ac:spMkLst>
            <pc:docMk/>
            <pc:sldMk cId="2147323103" sldId="1074"/>
            <ac:spMk id="1239" creationId="{CD0BF2AA-4898-4AA9-B1E0-CC6A423C3A27}"/>
          </ac:spMkLst>
        </pc:spChg>
        <pc:spChg chg="mod">
          <ac:chgData name="Hussain, Adil" userId="1fc1f53e-3100-4e04-be7e-75345a4107fa" providerId="ADAL" clId="{9C8EEC37-07AC-4A72-92FE-2ABBAE1C407B}" dt="2020-09-16T11:53:41.872" v="5611" actId="338"/>
          <ac:spMkLst>
            <pc:docMk/>
            <pc:sldMk cId="2147323103" sldId="1074"/>
            <ac:spMk id="1240" creationId="{60C8FDBF-4549-481A-9107-329A8DC14C1F}"/>
          </ac:spMkLst>
        </pc:spChg>
        <pc:spChg chg="mod">
          <ac:chgData name="Hussain, Adil" userId="1fc1f53e-3100-4e04-be7e-75345a4107fa" providerId="ADAL" clId="{9C8EEC37-07AC-4A72-92FE-2ABBAE1C407B}" dt="2020-09-16T11:53:41.872" v="5611" actId="338"/>
          <ac:spMkLst>
            <pc:docMk/>
            <pc:sldMk cId="2147323103" sldId="1074"/>
            <ac:spMk id="1241" creationId="{0340DFA2-E751-4784-8A07-B74B957E5104}"/>
          </ac:spMkLst>
        </pc:spChg>
        <pc:spChg chg="mod">
          <ac:chgData name="Hussain, Adil" userId="1fc1f53e-3100-4e04-be7e-75345a4107fa" providerId="ADAL" clId="{9C8EEC37-07AC-4A72-92FE-2ABBAE1C407B}" dt="2020-09-16T11:53:41.872" v="5611" actId="338"/>
          <ac:spMkLst>
            <pc:docMk/>
            <pc:sldMk cId="2147323103" sldId="1074"/>
            <ac:spMk id="1242" creationId="{0CD4C3B2-7BEF-4844-9BB7-6317679476A4}"/>
          </ac:spMkLst>
        </pc:spChg>
        <pc:spChg chg="mod">
          <ac:chgData name="Hussain, Adil" userId="1fc1f53e-3100-4e04-be7e-75345a4107fa" providerId="ADAL" clId="{9C8EEC37-07AC-4A72-92FE-2ABBAE1C407B}" dt="2020-09-16T11:53:41.872" v="5611" actId="338"/>
          <ac:spMkLst>
            <pc:docMk/>
            <pc:sldMk cId="2147323103" sldId="1074"/>
            <ac:spMk id="1243" creationId="{727A4810-E270-45FA-99F7-0000E49EBBFC}"/>
          </ac:spMkLst>
        </pc:spChg>
        <pc:spChg chg="mod">
          <ac:chgData name="Hussain, Adil" userId="1fc1f53e-3100-4e04-be7e-75345a4107fa" providerId="ADAL" clId="{9C8EEC37-07AC-4A72-92FE-2ABBAE1C407B}" dt="2020-09-16T11:53:41.872" v="5611" actId="338"/>
          <ac:spMkLst>
            <pc:docMk/>
            <pc:sldMk cId="2147323103" sldId="1074"/>
            <ac:spMk id="1244" creationId="{05871114-8D03-4D09-8636-B553DB3A7BD1}"/>
          </ac:spMkLst>
        </pc:spChg>
        <pc:spChg chg="mod">
          <ac:chgData name="Hussain, Adil" userId="1fc1f53e-3100-4e04-be7e-75345a4107fa" providerId="ADAL" clId="{9C8EEC37-07AC-4A72-92FE-2ABBAE1C407B}" dt="2020-09-16T11:53:41.872" v="5611" actId="338"/>
          <ac:spMkLst>
            <pc:docMk/>
            <pc:sldMk cId="2147323103" sldId="1074"/>
            <ac:spMk id="1245" creationId="{D6D9D8DA-7664-45B9-991D-B6307E9246CE}"/>
          </ac:spMkLst>
        </pc:spChg>
        <pc:spChg chg="mod">
          <ac:chgData name="Hussain, Adil" userId="1fc1f53e-3100-4e04-be7e-75345a4107fa" providerId="ADAL" clId="{9C8EEC37-07AC-4A72-92FE-2ABBAE1C407B}" dt="2020-09-16T11:53:41.872" v="5611" actId="338"/>
          <ac:spMkLst>
            <pc:docMk/>
            <pc:sldMk cId="2147323103" sldId="1074"/>
            <ac:spMk id="1246" creationId="{53418146-ED98-4D2D-A91E-F1279039933A}"/>
          </ac:spMkLst>
        </pc:spChg>
        <pc:spChg chg="mod">
          <ac:chgData name="Hussain, Adil" userId="1fc1f53e-3100-4e04-be7e-75345a4107fa" providerId="ADAL" clId="{9C8EEC37-07AC-4A72-92FE-2ABBAE1C407B}" dt="2020-09-16T11:53:41.872" v="5611" actId="338"/>
          <ac:spMkLst>
            <pc:docMk/>
            <pc:sldMk cId="2147323103" sldId="1074"/>
            <ac:spMk id="1247" creationId="{DE3A2B66-E4D9-4F48-B83F-723773E637AC}"/>
          </ac:spMkLst>
        </pc:spChg>
        <pc:spChg chg="mod">
          <ac:chgData name="Hussain, Adil" userId="1fc1f53e-3100-4e04-be7e-75345a4107fa" providerId="ADAL" clId="{9C8EEC37-07AC-4A72-92FE-2ABBAE1C407B}" dt="2020-09-16T11:53:41.872" v="5611" actId="338"/>
          <ac:spMkLst>
            <pc:docMk/>
            <pc:sldMk cId="2147323103" sldId="1074"/>
            <ac:spMk id="1248" creationId="{87B7DE6C-16CE-4539-BA60-4F85436F4CEB}"/>
          </ac:spMkLst>
        </pc:spChg>
        <pc:spChg chg="mod">
          <ac:chgData name="Hussain, Adil" userId="1fc1f53e-3100-4e04-be7e-75345a4107fa" providerId="ADAL" clId="{9C8EEC37-07AC-4A72-92FE-2ABBAE1C407B}" dt="2020-09-16T11:53:41.872" v="5611" actId="338"/>
          <ac:spMkLst>
            <pc:docMk/>
            <pc:sldMk cId="2147323103" sldId="1074"/>
            <ac:spMk id="1249" creationId="{DEE00176-F528-4CAB-9B34-861BD147E075}"/>
          </ac:spMkLst>
        </pc:spChg>
        <pc:spChg chg="mod">
          <ac:chgData name="Hussain, Adil" userId="1fc1f53e-3100-4e04-be7e-75345a4107fa" providerId="ADAL" clId="{9C8EEC37-07AC-4A72-92FE-2ABBAE1C407B}" dt="2020-09-16T11:53:41.872" v="5611" actId="338"/>
          <ac:spMkLst>
            <pc:docMk/>
            <pc:sldMk cId="2147323103" sldId="1074"/>
            <ac:spMk id="1250" creationId="{93ECE7BF-F201-485F-8A21-B2BD30233B3E}"/>
          </ac:spMkLst>
        </pc:spChg>
        <pc:spChg chg="mod">
          <ac:chgData name="Hussain, Adil" userId="1fc1f53e-3100-4e04-be7e-75345a4107fa" providerId="ADAL" clId="{9C8EEC37-07AC-4A72-92FE-2ABBAE1C407B}" dt="2020-09-16T11:53:41.872" v="5611" actId="338"/>
          <ac:spMkLst>
            <pc:docMk/>
            <pc:sldMk cId="2147323103" sldId="1074"/>
            <ac:spMk id="1251" creationId="{3338E3FB-FCDF-4AB0-B595-831B2031EBF8}"/>
          </ac:spMkLst>
        </pc:spChg>
        <pc:spChg chg="mod">
          <ac:chgData name="Hussain, Adil" userId="1fc1f53e-3100-4e04-be7e-75345a4107fa" providerId="ADAL" clId="{9C8EEC37-07AC-4A72-92FE-2ABBAE1C407B}" dt="2020-09-16T11:53:41.872" v="5611" actId="338"/>
          <ac:spMkLst>
            <pc:docMk/>
            <pc:sldMk cId="2147323103" sldId="1074"/>
            <ac:spMk id="1252" creationId="{C8DB9C95-2D85-43DB-8C82-F7AD758AF885}"/>
          </ac:spMkLst>
        </pc:spChg>
        <pc:spChg chg="mod">
          <ac:chgData name="Hussain, Adil" userId="1fc1f53e-3100-4e04-be7e-75345a4107fa" providerId="ADAL" clId="{9C8EEC37-07AC-4A72-92FE-2ABBAE1C407B}" dt="2020-09-16T11:53:41.872" v="5611" actId="338"/>
          <ac:spMkLst>
            <pc:docMk/>
            <pc:sldMk cId="2147323103" sldId="1074"/>
            <ac:spMk id="1253" creationId="{F9E4FB33-50E9-4441-807B-52A9999B6515}"/>
          </ac:spMkLst>
        </pc:spChg>
        <pc:spChg chg="mod">
          <ac:chgData name="Hussain, Adil" userId="1fc1f53e-3100-4e04-be7e-75345a4107fa" providerId="ADAL" clId="{9C8EEC37-07AC-4A72-92FE-2ABBAE1C407B}" dt="2020-09-16T11:53:41.872" v="5611" actId="338"/>
          <ac:spMkLst>
            <pc:docMk/>
            <pc:sldMk cId="2147323103" sldId="1074"/>
            <ac:spMk id="1254" creationId="{EB76774D-789C-497F-8B7F-17E27E2ED567}"/>
          </ac:spMkLst>
        </pc:spChg>
        <pc:spChg chg="mod">
          <ac:chgData name="Hussain, Adil" userId="1fc1f53e-3100-4e04-be7e-75345a4107fa" providerId="ADAL" clId="{9C8EEC37-07AC-4A72-92FE-2ABBAE1C407B}" dt="2020-09-16T11:53:41.872" v="5611" actId="338"/>
          <ac:spMkLst>
            <pc:docMk/>
            <pc:sldMk cId="2147323103" sldId="1074"/>
            <ac:spMk id="1255" creationId="{CB3DE8C5-E5EB-42CE-9A99-EE877793BFDE}"/>
          </ac:spMkLst>
        </pc:spChg>
        <pc:spChg chg="mod">
          <ac:chgData name="Hussain, Adil" userId="1fc1f53e-3100-4e04-be7e-75345a4107fa" providerId="ADAL" clId="{9C8EEC37-07AC-4A72-92FE-2ABBAE1C407B}" dt="2020-09-16T11:53:41.872" v="5611" actId="338"/>
          <ac:spMkLst>
            <pc:docMk/>
            <pc:sldMk cId="2147323103" sldId="1074"/>
            <ac:spMk id="1256" creationId="{33BF4090-CD85-4731-8702-6CAE6452BAA2}"/>
          </ac:spMkLst>
        </pc:spChg>
        <pc:spChg chg="mod">
          <ac:chgData name="Hussain, Adil" userId="1fc1f53e-3100-4e04-be7e-75345a4107fa" providerId="ADAL" clId="{9C8EEC37-07AC-4A72-92FE-2ABBAE1C407B}" dt="2020-09-16T11:53:41.872" v="5611" actId="338"/>
          <ac:spMkLst>
            <pc:docMk/>
            <pc:sldMk cId="2147323103" sldId="1074"/>
            <ac:spMk id="1257" creationId="{E54B4C75-3238-4AA0-9505-E997B9F4B2A0}"/>
          </ac:spMkLst>
        </pc:spChg>
        <pc:spChg chg="mod">
          <ac:chgData name="Hussain, Adil" userId="1fc1f53e-3100-4e04-be7e-75345a4107fa" providerId="ADAL" clId="{9C8EEC37-07AC-4A72-92FE-2ABBAE1C407B}" dt="2020-09-16T11:53:41.872" v="5611" actId="338"/>
          <ac:spMkLst>
            <pc:docMk/>
            <pc:sldMk cId="2147323103" sldId="1074"/>
            <ac:spMk id="1258" creationId="{2BC7B8E2-70E3-4EDC-A3C0-5F1C3C38F554}"/>
          </ac:spMkLst>
        </pc:spChg>
        <pc:spChg chg="mod">
          <ac:chgData name="Hussain, Adil" userId="1fc1f53e-3100-4e04-be7e-75345a4107fa" providerId="ADAL" clId="{9C8EEC37-07AC-4A72-92FE-2ABBAE1C407B}" dt="2020-09-16T11:53:41.872" v="5611" actId="338"/>
          <ac:spMkLst>
            <pc:docMk/>
            <pc:sldMk cId="2147323103" sldId="1074"/>
            <ac:spMk id="1259" creationId="{12685F00-E245-4606-BB93-4ADB3141EFF0}"/>
          </ac:spMkLst>
        </pc:spChg>
        <pc:spChg chg="mod">
          <ac:chgData name="Hussain, Adil" userId="1fc1f53e-3100-4e04-be7e-75345a4107fa" providerId="ADAL" clId="{9C8EEC37-07AC-4A72-92FE-2ABBAE1C407B}" dt="2020-09-16T11:53:41.872" v="5611" actId="338"/>
          <ac:spMkLst>
            <pc:docMk/>
            <pc:sldMk cId="2147323103" sldId="1074"/>
            <ac:spMk id="1260" creationId="{B8374C80-FFD0-4A01-A374-F037AD265BCD}"/>
          </ac:spMkLst>
        </pc:spChg>
        <pc:spChg chg="mod">
          <ac:chgData name="Hussain, Adil" userId="1fc1f53e-3100-4e04-be7e-75345a4107fa" providerId="ADAL" clId="{9C8EEC37-07AC-4A72-92FE-2ABBAE1C407B}" dt="2020-09-16T11:53:41.872" v="5611" actId="338"/>
          <ac:spMkLst>
            <pc:docMk/>
            <pc:sldMk cId="2147323103" sldId="1074"/>
            <ac:spMk id="1261" creationId="{BDB1076F-6C5B-4FAA-9689-1F1E8164D00A}"/>
          </ac:spMkLst>
        </pc:spChg>
        <pc:spChg chg="mod">
          <ac:chgData name="Hussain, Adil" userId="1fc1f53e-3100-4e04-be7e-75345a4107fa" providerId="ADAL" clId="{9C8EEC37-07AC-4A72-92FE-2ABBAE1C407B}" dt="2020-09-16T11:53:41.872" v="5611" actId="338"/>
          <ac:spMkLst>
            <pc:docMk/>
            <pc:sldMk cId="2147323103" sldId="1074"/>
            <ac:spMk id="1262" creationId="{79091213-A2DA-4B28-800E-4BA0D05C3C11}"/>
          </ac:spMkLst>
        </pc:spChg>
        <pc:spChg chg="mod">
          <ac:chgData name="Hussain, Adil" userId="1fc1f53e-3100-4e04-be7e-75345a4107fa" providerId="ADAL" clId="{9C8EEC37-07AC-4A72-92FE-2ABBAE1C407B}" dt="2020-09-16T11:53:41.872" v="5611" actId="338"/>
          <ac:spMkLst>
            <pc:docMk/>
            <pc:sldMk cId="2147323103" sldId="1074"/>
            <ac:spMk id="1263" creationId="{84C80E17-2E29-4DCD-9A3D-5F675882CCA3}"/>
          </ac:spMkLst>
        </pc:spChg>
        <pc:spChg chg="mod">
          <ac:chgData name="Hussain, Adil" userId="1fc1f53e-3100-4e04-be7e-75345a4107fa" providerId="ADAL" clId="{9C8EEC37-07AC-4A72-92FE-2ABBAE1C407B}" dt="2020-09-16T11:53:41.872" v="5611" actId="338"/>
          <ac:spMkLst>
            <pc:docMk/>
            <pc:sldMk cId="2147323103" sldId="1074"/>
            <ac:spMk id="1264" creationId="{E9A735CB-C87B-4F34-BD3A-F6729B8F9D09}"/>
          </ac:spMkLst>
        </pc:spChg>
        <pc:spChg chg="mod">
          <ac:chgData name="Hussain, Adil" userId="1fc1f53e-3100-4e04-be7e-75345a4107fa" providerId="ADAL" clId="{9C8EEC37-07AC-4A72-92FE-2ABBAE1C407B}" dt="2020-09-16T11:53:41.872" v="5611" actId="338"/>
          <ac:spMkLst>
            <pc:docMk/>
            <pc:sldMk cId="2147323103" sldId="1074"/>
            <ac:spMk id="1265" creationId="{4655F231-3C96-4BDF-8B50-7D656A415980}"/>
          </ac:spMkLst>
        </pc:spChg>
        <pc:spChg chg="mod">
          <ac:chgData name="Hussain, Adil" userId="1fc1f53e-3100-4e04-be7e-75345a4107fa" providerId="ADAL" clId="{9C8EEC37-07AC-4A72-92FE-2ABBAE1C407B}" dt="2020-09-16T11:53:41.872" v="5611" actId="338"/>
          <ac:spMkLst>
            <pc:docMk/>
            <pc:sldMk cId="2147323103" sldId="1074"/>
            <ac:spMk id="1266" creationId="{F1660BEE-FB88-4D91-AA5D-7BE21F44E771}"/>
          </ac:spMkLst>
        </pc:spChg>
        <pc:spChg chg="mod">
          <ac:chgData name="Hussain, Adil" userId="1fc1f53e-3100-4e04-be7e-75345a4107fa" providerId="ADAL" clId="{9C8EEC37-07AC-4A72-92FE-2ABBAE1C407B}" dt="2020-09-16T11:53:41.872" v="5611" actId="338"/>
          <ac:spMkLst>
            <pc:docMk/>
            <pc:sldMk cId="2147323103" sldId="1074"/>
            <ac:spMk id="1267" creationId="{93E5FD34-F4E0-42FA-ADB8-16F9BB91F968}"/>
          </ac:spMkLst>
        </pc:spChg>
        <pc:spChg chg="mod">
          <ac:chgData name="Hussain, Adil" userId="1fc1f53e-3100-4e04-be7e-75345a4107fa" providerId="ADAL" clId="{9C8EEC37-07AC-4A72-92FE-2ABBAE1C407B}" dt="2020-09-16T11:53:41.872" v="5611" actId="338"/>
          <ac:spMkLst>
            <pc:docMk/>
            <pc:sldMk cId="2147323103" sldId="1074"/>
            <ac:spMk id="1268" creationId="{D6BE2DE5-6659-4BCD-9FFC-D4438F65E68E}"/>
          </ac:spMkLst>
        </pc:spChg>
        <pc:spChg chg="mod">
          <ac:chgData name="Hussain, Adil" userId="1fc1f53e-3100-4e04-be7e-75345a4107fa" providerId="ADAL" clId="{9C8EEC37-07AC-4A72-92FE-2ABBAE1C407B}" dt="2020-09-16T11:53:41.872" v="5611" actId="338"/>
          <ac:spMkLst>
            <pc:docMk/>
            <pc:sldMk cId="2147323103" sldId="1074"/>
            <ac:spMk id="1269" creationId="{29747AEB-0013-496F-B050-2E105E713B64}"/>
          </ac:spMkLst>
        </pc:spChg>
        <pc:spChg chg="mod">
          <ac:chgData name="Hussain, Adil" userId="1fc1f53e-3100-4e04-be7e-75345a4107fa" providerId="ADAL" clId="{9C8EEC37-07AC-4A72-92FE-2ABBAE1C407B}" dt="2020-09-16T11:53:41.872" v="5611" actId="338"/>
          <ac:spMkLst>
            <pc:docMk/>
            <pc:sldMk cId="2147323103" sldId="1074"/>
            <ac:spMk id="1270" creationId="{651580BE-0EB0-4211-891A-14E81A11A42C}"/>
          </ac:spMkLst>
        </pc:spChg>
        <pc:spChg chg="mod">
          <ac:chgData name="Hussain, Adil" userId="1fc1f53e-3100-4e04-be7e-75345a4107fa" providerId="ADAL" clId="{9C8EEC37-07AC-4A72-92FE-2ABBAE1C407B}" dt="2020-09-16T11:53:41.872" v="5611" actId="338"/>
          <ac:spMkLst>
            <pc:docMk/>
            <pc:sldMk cId="2147323103" sldId="1074"/>
            <ac:spMk id="1271" creationId="{58D985A7-2352-46D2-9E2F-E736BA55327A}"/>
          </ac:spMkLst>
        </pc:spChg>
        <pc:spChg chg="mod">
          <ac:chgData name="Hussain, Adil" userId="1fc1f53e-3100-4e04-be7e-75345a4107fa" providerId="ADAL" clId="{9C8EEC37-07AC-4A72-92FE-2ABBAE1C407B}" dt="2020-09-16T11:53:41.872" v="5611" actId="338"/>
          <ac:spMkLst>
            <pc:docMk/>
            <pc:sldMk cId="2147323103" sldId="1074"/>
            <ac:spMk id="1272" creationId="{A422DE44-474F-4A2E-B4BB-588B7155C880}"/>
          </ac:spMkLst>
        </pc:spChg>
        <pc:spChg chg="mod">
          <ac:chgData name="Hussain, Adil" userId="1fc1f53e-3100-4e04-be7e-75345a4107fa" providerId="ADAL" clId="{9C8EEC37-07AC-4A72-92FE-2ABBAE1C407B}" dt="2020-09-16T11:53:41.872" v="5611" actId="338"/>
          <ac:spMkLst>
            <pc:docMk/>
            <pc:sldMk cId="2147323103" sldId="1074"/>
            <ac:spMk id="1273" creationId="{762FBA99-16F6-430E-B282-310A1B6CB512}"/>
          </ac:spMkLst>
        </pc:spChg>
        <pc:spChg chg="mod">
          <ac:chgData name="Hussain, Adil" userId="1fc1f53e-3100-4e04-be7e-75345a4107fa" providerId="ADAL" clId="{9C8EEC37-07AC-4A72-92FE-2ABBAE1C407B}" dt="2020-09-16T11:53:41.872" v="5611" actId="338"/>
          <ac:spMkLst>
            <pc:docMk/>
            <pc:sldMk cId="2147323103" sldId="1074"/>
            <ac:spMk id="1274" creationId="{4A52313D-6A93-42C8-9585-ECAF32141FCD}"/>
          </ac:spMkLst>
        </pc:spChg>
        <pc:spChg chg="mod">
          <ac:chgData name="Hussain, Adil" userId="1fc1f53e-3100-4e04-be7e-75345a4107fa" providerId="ADAL" clId="{9C8EEC37-07AC-4A72-92FE-2ABBAE1C407B}" dt="2020-09-16T11:53:41.872" v="5611" actId="338"/>
          <ac:spMkLst>
            <pc:docMk/>
            <pc:sldMk cId="2147323103" sldId="1074"/>
            <ac:spMk id="1275" creationId="{2182E8AB-7D44-48AA-A240-95AA1FCDF154}"/>
          </ac:spMkLst>
        </pc:spChg>
        <pc:spChg chg="mod">
          <ac:chgData name="Hussain, Adil" userId="1fc1f53e-3100-4e04-be7e-75345a4107fa" providerId="ADAL" clId="{9C8EEC37-07AC-4A72-92FE-2ABBAE1C407B}" dt="2020-09-16T11:53:41.872" v="5611" actId="338"/>
          <ac:spMkLst>
            <pc:docMk/>
            <pc:sldMk cId="2147323103" sldId="1074"/>
            <ac:spMk id="1276" creationId="{B5D14AC8-0821-4C05-A84D-2392D8DE125B}"/>
          </ac:spMkLst>
        </pc:spChg>
        <pc:spChg chg="mod">
          <ac:chgData name="Hussain, Adil" userId="1fc1f53e-3100-4e04-be7e-75345a4107fa" providerId="ADAL" clId="{9C8EEC37-07AC-4A72-92FE-2ABBAE1C407B}" dt="2020-09-16T11:53:41.872" v="5611" actId="338"/>
          <ac:spMkLst>
            <pc:docMk/>
            <pc:sldMk cId="2147323103" sldId="1074"/>
            <ac:spMk id="1277" creationId="{27CE06E2-C748-4BB6-BB98-2D9E2DA3CB68}"/>
          </ac:spMkLst>
        </pc:spChg>
        <pc:spChg chg="mod">
          <ac:chgData name="Hussain, Adil" userId="1fc1f53e-3100-4e04-be7e-75345a4107fa" providerId="ADAL" clId="{9C8EEC37-07AC-4A72-92FE-2ABBAE1C407B}" dt="2020-09-16T11:53:41.872" v="5611" actId="338"/>
          <ac:spMkLst>
            <pc:docMk/>
            <pc:sldMk cId="2147323103" sldId="1074"/>
            <ac:spMk id="1278" creationId="{F73D5031-B4AE-4154-A724-DF621481730D}"/>
          </ac:spMkLst>
        </pc:spChg>
        <pc:spChg chg="mod">
          <ac:chgData name="Hussain, Adil" userId="1fc1f53e-3100-4e04-be7e-75345a4107fa" providerId="ADAL" clId="{9C8EEC37-07AC-4A72-92FE-2ABBAE1C407B}" dt="2020-09-16T11:53:41.872" v="5611" actId="338"/>
          <ac:spMkLst>
            <pc:docMk/>
            <pc:sldMk cId="2147323103" sldId="1074"/>
            <ac:spMk id="1279" creationId="{BB55DC84-F43E-4BB0-8E91-CDCDE0C8D4D7}"/>
          </ac:spMkLst>
        </pc:spChg>
        <pc:spChg chg="mod">
          <ac:chgData name="Hussain, Adil" userId="1fc1f53e-3100-4e04-be7e-75345a4107fa" providerId="ADAL" clId="{9C8EEC37-07AC-4A72-92FE-2ABBAE1C407B}" dt="2020-09-16T11:53:41.872" v="5611" actId="338"/>
          <ac:spMkLst>
            <pc:docMk/>
            <pc:sldMk cId="2147323103" sldId="1074"/>
            <ac:spMk id="1280" creationId="{574F3497-7F8F-4BEF-8EBC-409B123B689E}"/>
          </ac:spMkLst>
        </pc:spChg>
        <pc:spChg chg="mod">
          <ac:chgData name="Hussain, Adil" userId="1fc1f53e-3100-4e04-be7e-75345a4107fa" providerId="ADAL" clId="{9C8EEC37-07AC-4A72-92FE-2ABBAE1C407B}" dt="2020-09-16T11:53:41.872" v="5611" actId="338"/>
          <ac:spMkLst>
            <pc:docMk/>
            <pc:sldMk cId="2147323103" sldId="1074"/>
            <ac:spMk id="1281" creationId="{0C5277F3-7DC2-4211-AE5B-D0B9BFBC7967}"/>
          </ac:spMkLst>
        </pc:spChg>
        <pc:spChg chg="mod">
          <ac:chgData name="Hussain, Adil" userId="1fc1f53e-3100-4e04-be7e-75345a4107fa" providerId="ADAL" clId="{9C8EEC37-07AC-4A72-92FE-2ABBAE1C407B}" dt="2020-09-16T11:53:41.872" v="5611" actId="338"/>
          <ac:spMkLst>
            <pc:docMk/>
            <pc:sldMk cId="2147323103" sldId="1074"/>
            <ac:spMk id="1282" creationId="{0BFABD35-9D5D-464C-AA0A-3682A84CE75D}"/>
          </ac:spMkLst>
        </pc:spChg>
        <pc:spChg chg="mod">
          <ac:chgData name="Hussain, Adil" userId="1fc1f53e-3100-4e04-be7e-75345a4107fa" providerId="ADAL" clId="{9C8EEC37-07AC-4A72-92FE-2ABBAE1C407B}" dt="2020-09-16T11:53:41.872" v="5611" actId="338"/>
          <ac:spMkLst>
            <pc:docMk/>
            <pc:sldMk cId="2147323103" sldId="1074"/>
            <ac:spMk id="1283" creationId="{09C3E51B-FCAD-4510-8787-07ABFAA71C81}"/>
          </ac:spMkLst>
        </pc:spChg>
        <pc:spChg chg="mod">
          <ac:chgData name="Hussain, Adil" userId="1fc1f53e-3100-4e04-be7e-75345a4107fa" providerId="ADAL" clId="{9C8EEC37-07AC-4A72-92FE-2ABBAE1C407B}" dt="2020-09-16T11:53:41.872" v="5611" actId="338"/>
          <ac:spMkLst>
            <pc:docMk/>
            <pc:sldMk cId="2147323103" sldId="1074"/>
            <ac:spMk id="1284" creationId="{3A0606D1-24A2-4AFA-8DB4-8DFADA8A5F5D}"/>
          </ac:spMkLst>
        </pc:spChg>
        <pc:spChg chg="mod">
          <ac:chgData name="Hussain, Adil" userId="1fc1f53e-3100-4e04-be7e-75345a4107fa" providerId="ADAL" clId="{9C8EEC37-07AC-4A72-92FE-2ABBAE1C407B}" dt="2020-09-16T11:53:41.872" v="5611" actId="338"/>
          <ac:spMkLst>
            <pc:docMk/>
            <pc:sldMk cId="2147323103" sldId="1074"/>
            <ac:spMk id="1285" creationId="{B753F61E-1ECA-49C3-8BDD-C5C9978912D7}"/>
          </ac:spMkLst>
        </pc:spChg>
        <pc:spChg chg="mod">
          <ac:chgData name="Hussain, Adil" userId="1fc1f53e-3100-4e04-be7e-75345a4107fa" providerId="ADAL" clId="{9C8EEC37-07AC-4A72-92FE-2ABBAE1C407B}" dt="2020-09-16T11:53:41.872" v="5611" actId="338"/>
          <ac:spMkLst>
            <pc:docMk/>
            <pc:sldMk cId="2147323103" sldId="1074"/>
            <ac:spMk id="1286" creationId="{9C1D188F-1176-4FB7-BE4E-B5E8C7EF5B5A}"/>
          </ac:spMkLst>
        </pc:spChg>
        <pc:spChg chg="mod">
          <ac:chgData name="Hussain, Adil" userId="1fc1f53e-3100-4e04-be7e-75345a4107fa" providerId="ADAL" clId="{9C8EEC37-07AC-4A72-92FE-2ABBAE1C407B}" dt="2020-09-16T11:53:41.872" v="5611" actId="338"/>
          <ac:spMkLst>
            <pc:docMk/>
            <pc:sldMk cId="2147323103" sldId="1074"/>
            <ac:spMk id="1287" creationId="{34B388B4-8B4A-4E4E-A610-B1E0C378DEED}"/>
          </ac:spMkLst>
        </pc:spChg>
        <pc:spChg chg="mod">
          <ac:chgData name="Hussain, Adil" userId="1fc1f53e-3100-4e04-be7e-75345a4107fa" providerId="ADAL" clId="{9C8EEC37-07AC-4A72-92FE-2ABBAE1C407B}" dt="2020-09-16T11:53:41.872" v="5611" actId="338"/>
          <ac:spMkLst>
            <pc:docMk/>
            <pc:sldMk cId="2147323103" sldId="1074"/>
            <ac:spMk id="1288" creationId="{C0437D56-4422-428C-AD5A-9E4DA1CBE7CB}"/>
          </ac:spMkLst>
        </pc:spChg>
        <pc:spChg chg="mod">
          <ac:chgData name="Hussain, Adil" userId="1fc1f53e-3100-4e04-be7e-75345a4107fa" providerId="ADAL" clId="{9C8EEC37-07AC-4A72-92FE-2ABBAE1C407B}" dt="2020-09-16T11:53:41.872" v="5611" actId="338"/>
          <ac:spMkLst>
            <pc:docMk/>
            <pc:sldMk cId="2147323103" sldId="1074"/>
            <ac:spMk id="1289" creationId="{A7DB0223-3BEB-440F-9784-E30E03530B82}"/>
          </ac:spMkLst>
        </pc:spChg>
        <pc:spChg chg="mod">
          <ac:chgData name="Hussain, Adil" userId="1fc1f53e-3100-4e04-be7e-75345a4107fa" providerId="ADAL" clId="{9C8EEC37-07AC-4A72-92FE-2ABBAE1C407B}" dt="2020-09-16T11:53:41.872" v="5611" actId="338"/>
          <ac:spMkLst>
            <pc:docMk/>
            <pc:sldMk cId="2147323103" sldId="1074"/>
            <ac:spMk id="1290" creationId="{854E7B1C-3B6C-4F20-8DD8-625825A598E3}"/>
          </ac:spMkLst>
        </pc:spChg>
        <pc:spChg chg="mod">
          <ac:chgData name="Hussain, Adil" userId="1fc1f53e-3100-4e04-be7e-75345a4107fa" providerId="ADAL" clId="{9C8EEC37-07AC-4A72-92FE-2ABBAE1C407B}" dt="2020-09-16T11:53:41.872" v="5611" actId="338"/>
          <ac:spMkLst>
            <pc:docMk/>
            <pc:sldMk cId="2147323103" sldId="1074"/>
            <ac:spMk id="1291" creationId="{69BDFCE6-64A3-4584-A649-67F1944A5916}"/>
          </ac:spMkLst>
        </pc:spChg>
        <pc:spChg chg="mod">
          <ac:chgData name="Hussain, Adil" userId="1fc1f53e-3100-4e04-be7e-75345a4107fa" providerId="ADAL" clId="{9C8EEC37-07AC-4A72-92FE-2ABBAE1C407B}" dt="2020-09-16T11:53:41.872" v="5611" actId="338"/>
          <ac:spMkLst>
            <pc:docMk/>
            <pc:sldMk cId="2147323103" sldId="1074"/>
            <ac:spMk id="1292" creationId="{24E35EE6-EAF0-4514-AA32-DEE19C6D900A}"/>
          </ac:spMkLst>
        </pc:spChg>
        <pc:spChg chg="mod">
          <ac:chgData name="Hussain, Adil" userId="1fc1f53e-3100-4e04-be7e-75345a4107fa" providerId="ADAL" clId="{9C8EEC37-07AC-4A72-92FE-2ABBAE1C407B}" dt="2020-09-16T11:53:41.872" v="5611" actId="338"/>
          <ac:spMkLst>
            <pc:docMk/>
            <pc:sldMk cId="2147323103" sldId="1074"/>
            <ac:spMk id="1293" creationId="{D28890B1-F9F9-4508-849F-493531B465B1}"/>
          </ac:spMkLst>
        </pc:spChg>
        <pc:spChg chg="mod">
          <ac:chgData name="Hussain, Adil" userId="1fc1f53e-3100-4e04-be7e-75345a4107fa" providerId="ADAL" clId="{9C8EEC37-07AC-4A72-92FE-2ABBAE1C407B}" dt="2020-09-16T11:53:41.872" v="5611" actId="338"/>
          <ac:spMkLst>
            <pc:docMk/>
            <pc:sldMk cId="2147323103" sldId="1074"/>
            <ac:spMk id="1294" creationId="{98750326-0B40-4FC0-864F-9651289B567D}"/>
          </ac:spMkLst>
        </pc:spChg>
        <pc:spChg chg="mod">
          <ac:chgData name="Hussain, Adil" userId="1fc1f53e-3100-4e04-be7e-75345a4107fa" providerId="ADAL" clId="{9C8EEC37-07AC-4A72-92FE-2ABBAE1C407B}" dt="2020-09-16T11:53:41.872" v="5611" actId="338"/>
          <ac:spMkLst>
            <pc:docMk/>
            <pc:sldMk cId="2147323103" sldId="1074"/>
            <ac:spMk id="1295" creationId="{BD09C15C-8514-47C9-ADB3-B620DBA1E1DF}"/>
          </ac:spMkLst>
        </pc:spChg>
        <pc:spChg chg="mod">
          <ac:chgData name="Hussain, Adil" userId="1fc1f53e-3100-4e04-be7e-75345a4107fa" providerId="ADAL" clId="{9C8EEC37-07AC-4A72-92FE-2ABBAE1C407B}" dt="2020-09-16T11:53:41.872" v="5611" actId="338"/>
          <ac:spMkLst>
            <pc:docMk/>
            <pc:sldMk cId="2147323103" sldId="1074"/>
            <ac:spMk id="1296" creationId="{87F0D594-3FE1-446C-8AE2-E9E675D7DED7}"/>
          </ac:spMkLst>
        </pc:spChg>
        <pc:spChg chg="mod">
          <ac:chgData name="Hussain, Adil" userId="1fc1f53e-3100-4e04-be7e-75345a4107fa" providerId="ADAL" clId="{9C8EEC37-07AC-4A72-92FE-2ABBAE1C407B}" dt="2020-09-16T11:53:41.872" v="5611" actId="338"/>
          <ac:spMkLst>
            <pc:docMk/>
            <pc:sldMk cId="2147323103" sldId="1074"/>
            <ac:spMk id="1297" creationId="{2C85A113-65A7-44FA-B21F-D9F64D00072C}"/>
          </ac:spMkLst>
        </pc:spChg>
        <pc:spChg chg="mod">
          <ac:chgData name="Hussain, Adil" userId="1fc1f53e-3100-4e04-be7e-75345a4107fa" providerId="ADAL" clId="{9C8EEC37-07AC-4A72-92FE-2ABBAE1C407B}" dt="2020-09-16T11:53:41.872" v="5611" actId="338"/>
          <ac:spMkLst>
            <pc:docMk/>
            <pc:sldMk cId="2147323103" sldId="1074"/>
            <ac:spMk id="1298" creationId="{EEC7DEC4-73CD-46A2-AC38-FF0C807AC17A}"/>
          </ac:spMkLst>
        </pc:spChg>
        <pc:spChg chg="mod">
          <ac:chgData name="Hussain, Adil" userId="1fc1f53e-3100-4e04-be7e-75345a4107fa" providerId="ADAL" clId="{9C8EEC37-07AC-4A72-92FE-2ABBAE1C407B}" dt="2020-09-16T11:53:41.872" v="5611" actId="338"/>
          <ac:spMkLst>
            <pc:docMk/>
            <pc:sldMk cId="2147323103" sldId="1074"/>
            <ac:spMk id="1299" creationId="{18B6A5D9-24C8-46F2-A288-E0420787E480}"/>
          </ac:spMkLst>
        </pc:spChg>
        <pc:spChg chg="mod">
          <ac:chgData name="Hussain, Adil" userId="1fc1f53e-3100-4e04-be7e-75345a4107fa" providerId="ADAL" clId="{9C8EEC37-07AC-4A72-92FE-2ABBAE1C407B}" dt="2020-09-16T11:53:41.872" v="5611" actId="338"/>
          <ac:spMkLst>
            <pc:docMk/>
            <pc:sldMk cId="2147323103" sldId="1074"/>
            <ac:spMk id="1300" creationId="{680375CF-9EFA-4A55-8F3A-C8C41FF607D0}"/>
          </ac:spMkLst>
        </pc:spChg>
        <pc:spChg chg="mod">
          <ac:chgData name="Hussain, Adil" userId="1fc1f53e-3100-4e04-be7e-75345a4107fa" providerId="ADAL" clId="{9C8EEC37-07AC-4A72-92FE-2ABBAE1C407B}" dt="2020-09-16T11:53:41.872" v="5611" actId="338"/>
          <ac:spMkLst>
            <pc:docMk/>
            <pc:sldMk cId="2147323103" sldId="1074"/>
            <ac:spMk id="1301" creationId="{8E822356-FF78-46FE-85C6-9A01E441AB8C}"/>
          </ac:spMkLst>
        </pc:spChg>
        <pc:spChg chg="mod">
          <ac:chgData name="Hussain, Adil" userId="1fc1f53e-3100-4e04-be7e-75345a4107fa" providerId="ADAL" clId="{9C8EEC37-07AC-4A72-92FE-2ABBAE1C407B}" dt="2020-09-16T11:53:41.872" v="5611" actId="338"/>
          <ac:spMkLst>
            <pc:docMk/>
            <pc:sldMk cId="2147323103" sldId="1074"/>
            <ac:spMk id="1302" creationId="{292E7407-1617-4E54-A414-93E8EB78EBCC}"/>
          </ac:spMkLst>
        </pc:spChg>
        <pc:spChg chg="mod">
          <ac:chgData name="Hussain, Adil" userId="1fc1f53e-3100-4e04-be7e-75345a4107fa" providerId="ADAL" clId="{9C8EEC37-07AC-4A72-92FE-2ABBAE1C407B}" dt="2020-09-16T11:53:41.872" v="5611" actId="338"/>
          <ac:spMkLst>
            <pc:docMk/>
            <pc:sldMk cId="2147323103" sldId="1074"/>
            <ac:spMk id="1303" creationId="{78B24DB9-37AE-4B21-8134-2ABEC1238079}"/>
          </ac:spMkLst>
        </pc:spChg>
        <pc:spChg chg="mod">
          <ac:chgData name="Hussain, Adil" userId="1fc1f53e-3100-4e04-be7e-75345a4107fa" providerId="ADAL" clId="{9C8EEC37-07AC-4A72-92FE-2ABBAE1C407B}" dt="2020-09-16T11:53:41.872" v="5611" actId="338"/>
          <ac:spMkLst>
            <pc:docMk/>
            <pc:sldMk cId="2147323103" sldId="1074"/>
            <ac:spMk id="1304" creationId="{E53B0FDF-35F9-4A51-B967-A346A9CDF98C}"/>
          </ac:spMkLst>
        </pc:spChg>
        <pc:spChg chg="mod">
          <ac:chgData name="Hussain, Adil" userId="1fc1f53e-3100-4e04-be7e-75345a4107fa" providerId="ADAL" clId="{9C8EEC37-07AC-4A72-92FE-2ABBAE1C407B}" dt="2020-09-16T11:53:41.872" v="5611" actId="338"/>
          <ac:spMkLst>
            <pc:docMk/>
            <pc:sldMk cId="2147323103" sldId="1074"/>
            <ac:spMk id="1305" creationId="{65EBD993-60C0-4DD4-9004-DC058A74FF2D}"/>
          </ac:spMkLst>
        </pc:spChg>
        <pc:spChg chg="mod">
          <ac:chgData name="Hussain, Adil" userId="1fc1f53e-3100-4e04-be7e-75345a4107fa" providerId="ADAL" clId="{9C8EEC37-07AC-4A72-92FE-2ABBAE1C407B}" dt="2020-09-16T11:53:41.872" v="5611" actId="338"/>
          <ac:spMkLst>
            <pc:docMk/>
            <pc:sldMk cId="2147323103" sldId="1074"/>
            <ac:spMk id="1306" creationId="{6CC52627-4721-4356-ADB2-BF88F515D8CC}"/>
          </ac:spMkLst>
        </pc:spChg>
        <pc:spChg chg="mod">
          <ac:chgData name="Hussain, Adil" userId="1fc1f53e-3100-4e04-be7e-75345a4107fa" providerId="ADAL" clId="{9C8EEC37-07AC-4A72-92FE-2ABBAE1C407B}" dt="2020-09-16T11:53:41.872" v="5611" actId="338"/>
          <ac:spMkLst>
            <pc:docMk/>
            <pc:sldMk cId="2147323103" sldId="1074"/>
            <ac:spMk id="1307" creationId="{877790C6-6265-4FBA-B184-4BE0AC008A8A}"/>
          </ac:spMkLst>
        </pc:spChg>
        <pc:spChg chg="mod">
          <ac:chgData name="Hussain, Adil" userId="1fc1f53e-3100-4e04-be7e-75345a4107fa" providerId="ADAL" clId="{9C8EEC37-07AC-4A72-92FE-2ABBAE1C407B}" dt="2020-09-16T11:53:41.872" v="5611" actId="338"/>
          <ac:spMkLst>
            <pc:docMk/>
            <pc:sldMk cId="2147323103" sldId="1074"/>
            <ac:spMk id="1308" creationId="{C309617F-FE15-412A-A0D9-33F974CBA720}"/>
          </ac:spMkLst>
        </pc:spChg>
        <pc:spChg chg="mod">
          <ac:chgData name="Hussain, Adil" userId="1fc1f53e-3100-4e04-be7e-75345a4107fa" providerId="ADAL" clId="{9C8EEC37-07AC-4A72-92FE-2ABBAE1C407B}" dt="2020-09-16T11:53:41.872" v="5611" actId="338"/>
          <ac:spMkLst>
            <pc:docMk/>
            <pc:sldMk cId="2147323103" sldId="1074"/>
            <ac:spMk id="1309" creationId="{B3F71C21-211D-4F7A-B1ED-386D9A68646A}"/>
          </ac:spMkLst>
        </pc:spChg>
        <pc:spChg chg="mod">
          <ac:chgData name="Hussain, Adil" userId="1fc1f53e-3100-4e04-be7e-75345a4107fa" providerId="ADAL" clId="{9C8EEC37-07AC-4A72-92FE-2ABBAE1C407B}" dt="2020-09-16T11:53:41.872" v="5611" actId="338"/>
          <ac:spMkLst>
            <pc:docMk/>
            <pc:sldMk cId="2147323103" sldId="1074"/>
            <ac:spMk id="1310" creationId="{DC2B0C6E-3FA7-4865-9679-505447596969}"/>
          </ac:spMkLst>
        </pc:spChg>
        <pc:spChg chg="mod">
          <ac:chgData name="Hussain, Adil" userId="1fc1f53e-3100-4e04-be7e-75345a4107fa" providerId="ADAL" clId="{9C8EEC37-07AC-4A72-92FE-2ABBAE1C407B}" dt="2020-09-16T11:53:41.872" v="5611" actId="338"/>
          <ac:spMkLst>
            <pc:docMk/>
            <pc:sldMk cId="2147323103" sldId="1074"/>
            <ac:spMk id="1311" creationId="{23076C6F-9D12-4521-B1CF-3AE9A1961EDA}"/>
          </ac:spMkLst>
        </pc:spChg>
        <pc:spChg chg="mod">
          <ac:chgData name="Hussain, Adil" userId="1fc1f53e-3100-4e04-be7e-75345a4107fa" providerId="ADAL" clId="{9C8EEC37-07AC-4A72-92FE-2ABBAE1C407B}" dt="2020-09-16T11:53:41.872" v="5611" actId="338"/>
          <ac:spMkLst>
            <pc:docMk/>
            <pc:sldMk cId="2147323103" sldId="1074"/>
            <ac:spMk id="1312" creationId="{076D362D-80C4-4E1F-AFD8-8A06E91C6ADE}"/>
          </ac:spMkLst>
        </pc:spChg>
        <pc:spChg chg="mod">
          <ac:chgData name="Hussain, Adil" userId="1fc1f53e-3100-4e04-be7e-75345a4107fa" providerId="ADAL" clId="{9C8EEC37-07AC-4A72-92FE-2ABBAE1C407B}" dt="2020-09-16T11:53:41.872" v="5611" actId="338"/>
          <ac:spMkLst>
            <pc:docMk/>
            <pc:sldMk cId="2147323103" sldId="1074"/>
            <ac:spMk id="1313" creationId="{E01858AD-A8FF-47E5-81D3-73381B032F04}"/>
          </ac:spMkLst>
        </pc:spChg>
        <pc:spChg chg="mod">
          <ac:chgData name="Hussain, Adil" userId="1fc1f53e-3100-4e04-be7e-75345a4107fa" providerId="ADAL" clId="{9C8EEC37-07AC-4A72-92FE-2ABBAE1C407B}" dt="2020-09-16T11:53:41.872" v="5611" actId="338"/>
          <ac:spMkLst>
            <pc:docMk/>
            <pc:sldMk cId="2147323103" sldId="1074"/>
            <ac:spMk id="1314" creationId="{C5990FF5-1EEB-4396-BD3B-4AB2F52D823B}"/>
          </ac:spMkLst>
        </pc:spChg>
        <pc:spChg chg="mod">
          <ac:chgData name="Hussain, Adil" userId="1fc1f53e-3100-4e04-be7e-75345a4107fa" providerId="ADAL" clId="{9C8EEC37-07AC-4A72-92FE-2ABBAE1C407B}" dt="2020-09-16T11:53:41.872" v="5611" actId="338"/>
          <ac:spMkLst>
            <pc:docMk/>
            <pc:sldMk cId="2147323103" sldId="1074"/>
            <ac:spMk id="1315" creationId="{DE7DF176-9F1B-49D8-A646-96302F99CF9E}"/>
          </ac:spMkLst>
        </pc:spChg>
        <pc:spChg chg="mod">
          <ac:chgData name="Hussain, Adil" userId="1fc1f53e-3100-4e04-be7e-75345a4107fa" providerId="ADAL" clId="{9C8EEC37-07AC-4A72-92FE-2ABBAE1C407B}" dt="2020-09-16T11:53:41.872" v="5611" actId="338"/>
          <ac:spMkLst>
            <pc:docMk/>
            <pc:sldMk cId="2147323103" sldId="1074"/>
            <ac:spMk id="1316" creationId="{C497ECFA-0624-4C35-BE91-D6D56C464CD4}"/>
          </ac:spMkLst>
        </pc:spChg>
        <pc:spChg chg="mod">
          <ac:chgData name="Hussain, Adil" userId="1fc1f53e-3100-4e04-be7e-75345a4107fa" providerId="ADAL" clId="{9C8EEC37-07AC-4A72-92FE-2ABBAE1C407B}" dt="2020-09-16T11:53:41.872" v="5611" actId="338"/>
          <ac:spMkLst>
            <pc:docMk/>
            <pc:sldMk cId="2147323103" sldId="1074"/>
            <ac:spMk id="1317" creationId="{9B347E91-2A9D-43C7-9934-DBF63C2EAF1B}"/>
          </ac:spMkLst>
        </pc:spChg>
        <pc:spChg chg="mod">
          <ac:chgData name="Hussain, Adil" userId="1fc1f53e-3100-4e04-be7e-75345a4107fa" providerId="ADAL" clId="{9C8EEC37-07AC-4A72-92FE-2ABBAE1C407B}" dt="2020-09-16T11:53:41.872" v="5611" actId="338"/>
          <ac:spMkLst>
            <pc:docMk/>
            <pc:sldMk cId="2147323103" sldId="1074"/>
            <ac:spMk id="1318" creationId="{712E7590-02CB-4CEE-B42F-D26AFBDB17F3}"/>
          </ac:spMkLst>
        </pc:spChg>
        <pc:spChg chg="mod">
          <ac:chgData name="Hussain, Adil" userId="1fc1f53e-3100-4e04-be7e-75345a4107fa" providerId="ADAL" clId="{9C8EEC37-07AC-4A72-92FE-2ABBAE1C407B}" dt="2020-09-16T11:53:41.872" v="5611" actId="338"/>
          <ac:spMkLst>
            <pc:docMk/>
            <pc:sldMk cId="2147323103" sldId="1074"/>
            <ac:spMk id="1319" creationId="{EDB5A538-6B87-4C27-958B-84913432D795}"/>
          </ac:spMkLst>
        </pc:spChg>
        <pc:spChg chg="mod">
          <ac:chgData name="Hussain, Adil" userId="1fc1f53e-3100-4e04-be7e-75345a4107fa" providerId="ADAL" clId="{9C8EEC37-07AC-4A72-92FE-2ABBAE1C407B}" dt="2020-09-16T11:53:41.872" v="5611" actId="338"/>
          <ac:spMkLst>
            <pc:docMk/>
            <pc:sldMk cId="2147323103" sldId="1074"/>
            <ac:spMk id="1320" creationId="{47EF9F78-6D8E-44FB-AD26-7434ADCB9FEE}"/>
          </ac:spMkLst>
        </pc:spChg>
        <pc:spChg chg="mod">
          <ac:chgData name="Hussain, Adil" userId="1fc1f53e-3100-4e04-be7e-75345a4107fa" providerId="ADAL" clId="{9C8EEC37-07AC-4A72-92FE-2ABBAE1C407B}" dt="2020-09-16T11:53:41.872" v="5611" actId="338"/>
          <ac:spMkLst>
            <pc:docMk/>
            <pc:sldMk cId="2147323103" sldId="1074"/>
            <ac:spMk id="1321" creationId="{586ACA7E-3091-4D5B-A643-A2E925EEB43C}"/>
          </ac:spMkLst>
        </pc:spChg>
        <pc:spChg chg="mod">
          <ac:chgData name="Hussain, Adil" userId="1fc1f53e-3100-4e04-be7e-75345a4107fa" providerId="ADAL" clId="{9C8EEC37-07AC-4A72-92FE-2ABBAE1C407B}" dt="2020-09-16T11:53:41.872" v="5611" actId="338"/>
          <ac:spMkLst>
            <pc:docMk/>
            <pc:sldMk cId="2147323103" sldId="1074"/>
            <ac:spMk id="1322" creationId="{07823B51-A619-4132-A8F7-84365FD4685E}"/>
          </ac:spMkLst>
        </pc:spChg>
        <pc:spChg chg="mod">
          <ac:chgData name="Hussain, Adil" userId="1fc1f53e-3100-4e04-be7e-75345a4107fa" providerId="ADAL" clId="{9C8EEC37-07AC-4A72-92FE-2ABBAE1C407B}" dt="2020-09-16T11:53:41.872" v="5611" actId="338"/>
          <ac:spMkLst>
            <pc:docMk/>
            <pc:sldMk cId="2147323103" sldId="1074"/>
            <ac:spMk id="1323" creationId="{C6262E54-6753-4A8F-ABED-15B1B9E417E3}"/>
          </ac:spMkLst>
        </pc:spChg>
        <pc:spChg chg="mod">
          <ac:chgData name="Hussain, Adil" userId="1fc1f53e-3100-4e04-be7e-75345a4107fa" providerId="ADAL" clId="{9C8EEC37-07AC-4A72-92FE-2ABBAE1C407B}" dt="2020-09-16T11:53:41.872" v="5611" actId="338"/>
          <ac:spMkLst>
            <pc:docMk/>
            <pc:sldMk cId="2147323103" sldId="1074"/>
            <ac:spMk id="1324" creationId="{CE860B9A-307D-4A95-AF13-2011AF6FD37B}"/>
          </ac:spMkLst>
        </pc:spChg>
        <pc:spChg chg="mod">
          <ac:chgData name="Hussain, Adil" userId="1fc1f53e-3100-4e04-be7e-75345a4107fa" providerId="ADAL" clId="{9C8EEC37-07AC-4A72-92FE-2ABBAE1C407B}" dt="2020-09-16T11:53:41.872" v="5611" actId="338"/>
          <ac:spMkLst>
            <pc:docMk/>
            <pc:sldMk cId="2147323103" sldId="1074"/>
            <ac:spMk id="1325" creationId="{34E12A93-00FE-46B9-856D-177DA5BE9399}"/>
          </ac:spMkLst>
        </pc:spChg>
        <pc:spChg chg="mod">
          <ac:chgData name="Hussain, Adil" userId="1fc1f53e-3100-4e04-be7e-75345a4107fa" providerId="ADAL" clId="{9C8EEC37-07AC-4A72-92FE-2ABBAE1C407B}" dt="2020-09-16T11:53:41.872" v="5611" actId="338"/>
          <ac:spMkLst>
            <pc:docMk/>
            <pc:sldMk cId="2147323103" sldId="1074"/>
            <ac:spMk id="1326" creationId="{6A6102B9-3E08-4D13-A29B-19197C41CDD0}"/>
          </ac:spMkLst>
        </pc:spChg>
        <pc:spChg chg="mod">
          <ac:chgData name="Hussain, Adil" userId="1fc1f53e-3100-4e04-be7e-75345a4107fa" providerId="ADAL" clId="{9C8EEC37-07AC-4A72-92FE-2ABBAE1C407B}" dt="2020-09-16T11:53:41.872" v="5611" actId="338"/>
          <ac:spMkLst>
            <pc:docMk/>
            <pc:sldMk cId="2147323103" sldId="1074"/>
            <ac:spMk id="1327" creationId="{01F25F35-D1A7-4B96-89B7-1BE08178DF04}"/>
          </ac:spMkLst>
        </pc:spChg>
        <pc:spChg chg="mod">
          <ac:chgData name="Hussain, Adil" userId="1fc1f53e-3100-4e04-be7e-75345a4107fa" providerId="ADAL" clId="{9C8EEC37-07AC-4A72-92FE-2ABBAE1C407B}" dt="2020-09-16T11:53:41.872" v="5611" actId="338"/>
          <ac:spMkLst>
            <pc:docMk/>
            <pc:sldMk cId="2147323103" sldId="1074"/>
            <ac:spMk id="1328" creationId="{C322FBC4-F65F-45ED-BF73-EC2895F37703}"/>
          </ac:spMkLst>
        </pc:spChg>
        <pc:spChg chg="mod">
          <ac:chgData name="Hussain, Adil" userId="1fc1f53e-3100-4e04-be7e-75345a4107fa" providerId="ADAL" clId="{9C8EEC37-07AC-4A72-92FE-2ABBAE1C407B}" dt="2020-09-16T11:53:41.872" v="5611" actId="338"/>
          <ac:spMkLst>
            <pc:docMk/>
            <pc:sldMk cId="2147323103" sldId="1074"/>
            <ac:spMk id="1329" creationId="{6265C98F-32D8-48F4-8B37-061A6FCC3D4F}"/>
          </ac:spMkLst>
        </pc:spChg>
        <pc:spChg chg="mod">
          <ac:chgData name="Hussain, Adil" userId="1fc1f53e-3100-4e04-be7e-75345a4107fa" providerId="ADAL" clId="{9C8EEC37-07AC-4A72-92FE-2ABBAE1C407B}" dt="2020-09-16T11:53:41.872" v="5611" actId="338"/>
          <ac:spMkLst>
            <pc:docMk/>
            <pc:sldMk cId="2147323103" sldId="1074"/>
            <ac:spMk id="1330" creationId="{12E4D924-89FE-4E4D-BC10-511B8604C581}"/>
          </ac:spMkLst>
        </pc:spChg>
        <pc:spChg chg="mod">
          <ac:chgData name="Hussain, Adil" userId="1fc1f53e-3100-4e04-be7e-75345a4107fa" providerId="ADAL" clId="{9C8EEC37-07AC-4A72-92FE-2ABBAE1C407B}" dt="2020-09-16T11:53:41.872" v="5611" actId="338"/>
          <ac:spMkLst>
            <pc:docMk/>
            <pc:sldMk cId="2147323103" sldId="1074"/>
            <ac:spMk id="1331" creationId="{C84B9407-2828-410D-AB49-5D9E48E8C4FA}"/>
          </ac:spMkLst>
        </pc:spChg>
        <pc:spChg chg="mod">
          <ac:chgData name="Hussain, Adil" userId="1fc1f53e-3100-4e04-be7e-75345a4107fa" providerId="ADAL" clId="{9C8EEC37-07AC-4A72-92FE-2ABBAE1C407B}" dt="2020-09-16T11:53:41.872" v="5611" actId="338"/>
          <ac:spMkLst>
            <pc:docMk/>
            <pc:sldMk cId="2147323103" sldId="1074"/>
            <ac:spMk id="1332" creationId="{D6120840-83A1-44FE-A4B4-809F650D9CE8}"/>
          </ac:spMkLst>
        </pc:spChg>
        <pc:spChg chg="mod">
          <ac:chgData name="Hussain, Adil" userId="1fc1f53e-3100-4e04-be7e-75345a4107fa" providerId="ADAL" clId="{9C8EEC37-07AC-4A72-92FE-2ABBAE1C407B}" dt="2020-09-16T11:53:41.872" v="5611" actId="338"/>
          <ac:spMkLst>
            <pc:docMk/>
            <pc:sldMk cId="2147323103" sldId="1074"/>
            <ac:spMk id="1333" creationId="{DF9E13E1-DBC6-480D-98FD-419B9AB7CD42}"/>
          </ac:spMkLst>
        </pc:spChg>
        <pc:spChg chg="mod">
          <ac:chgData name="Hussain, Adil" userId="1fc1f53e-3100-4e04-be7e-75345a4107fa" providerId="ADAL" clId="{9C8EEC37-07AC-4A72-92FE-2ABBAE1C407B}" dt="2020-09-16T11:53:41.872" v="5611" actId="338"/>
          <ac:spMkLst>
            <pc:docMk/>
            <pc:sldMk cId="2147323103" sldId="1074"/>
            <ac:spMk id="1334" creationId="{7281E335-B947-40E6-9D70-EFCC2F8CF7D9}"/>
          </ac:spMkLst>
        </pc:spChg>
        <pc:spChg chg="mod">
          <ac:chgData name="Hussain, Adil" userId="1fc1f53e-3100-4e04-be7e-75345a4107fa" providerId="ADAL" clId="{9C8EEC37-07AC-4A72-92FE-2ABBAE1C407B}" dt="2020-09-16T11:53:41.872" v="5611" actId="338"/>
          <ac:spMkLst>
            <pc:docMk/>
            <pc:sldMk cId="2147323103" sldId="1074"/>
            <ac:spMk id="1335" creationId="{C7ADD012-76AD-46EC-9048-4265C77F04AC}"/>
          </ac:spMkLst>
        </pc:spChg>
        <pc:spChg chg="mod">
          <ac:chgData name="Hussain, Adil" userId="1fc1f53e-3100-4e04-be7e-75345a4107fa" providerId="ADAL" clId="{9C8EEC37-07AC-4A72-92FE-2ABBAE1C407B}" dt="2020-09-16T11:53:41.872" v="5611" actId="338"/>
          <ac:spMkLst>
            <pc:docMk/>
            <pc:sldMk cId="2147323103" sldId="1074"/>
            <ac:spMk id="1336" creationId="{5159B30B-0EB6-4411-9F92-AF754E01A305}"/>
          </ac:spMkLst>
        </pc:spChg>
        <pc:spChg chg="mod">
          <ac:chgData name="Hussain, Adil" userId="1fc1f53e-3100-4e04-be7e-75345a4107fa" providerId="ADAL" clId="{9C8EEC37-07AC-4A72-92FE-2ABBAE1C407B}" dt="2020-09-16T11:53:41.872" v="5611" actId="338"/>
          <ac:spMkLst>
            <pc:docMk/>
            <pc:sldMk cId="2147323103" sldId="1074"/>
            <ac:spMk id="1337" creationId="{5C578B29-BCD2-41B4-B4D1-94AC3C9E643E}"/>
          </ac:spMkLst>
        </pc:spChg>
        <pc:spChg chg="mod">
          <ac:chgData name="Hussain, Adil" userId="1fc1f53e-3100-4e04-be7e-75345a4107fa" providerId="ADAL" clId="{9C8EEC37-07AC-4A72-92FE-2ABBAE1C407B}" dt="2020-09-16T11:53:41.872" v="5611" actId="338"/>
          <ac:spMkLst>
            <pc:docMk/>
            <pc:sldMk cId="2147323103" sldId="1074"/>
            <ac:spMk id="1338" creationId="{B449E876-E2F6-44AC-80A6-5F8D79F118FE}"/>
          </ac:spMkLst>
        </pc:spChg>
        <pc:spChg chg="mod">
          <ac:chgData name="Hussain, Adil" userId="1fc1f53e-3100-4e04-be7e-75345a4107fa" providerId="ADAL" clId="{9C8EEC37-07AC-4A72-92FE-2ABBAE1C407B}" dt="2020-09-16T11:53:41.872" v="5611" actId="338"/>
          <ac:spMkLst>
            <pc:docMk/>
            <pc:sldMk cId="2147323103" sldId="1074"/>
            <ac:spMk id="1339" creationId="{E8287225-7B44-4265-9FED-14180E81B63F}"/>
          </ac:spMkLst>
        </pc:spChg>
        <pc:spChg chg="mod">
          <ac:chgData name="Hussain, Adil" userId="1fc1f53e-3100-4e04-be7e-75345a4107fa" providerId="ADAL" clId="{9C8EEC37-07AC-4A72-92FE-2ABBAE1C407B}" dt="2020-09-16T11:53:41.872" v="5611" actId="338"/>
          <ac:spMkLst>
            <pc:docMk/>
            <pc:sldMk cId="2147323103" sldId="1074"/>
            <ac:spMk id="1340" creationId="{A4122EBA-C7DC-4ECC-9744-04E9886A3186}"/>
          </ac:spMkLst>
        </pc:spChg>
        <pc:spChg chg="mod">
          <ac:chgData name="Hussain, Adil" userId="1fc1f53e-3100-4e04-be7e-75345a4107fa" providerId="ADAL" clId="{9C8EEC37-07AC-4A72-92FE-2ABBAE1C407B}" dt="2020-09-16T11:53:41.872" v="5611" actId="338"/>
          <ac:spMkLst>
            <pc:docMk/>
            <pc:sldMk cId="2147323103" sldId="1074"/>
            <ac:spMk id="1341" creationId="{2449894F-D3AA-4788-A48D-9EF7C9E57706}"/>
          </ac:spMkLst>
        </pc:spChg>
        <pc:spChg chg="mod">
          <ac:chgData name="Hussain, Adil" userId="1fc1f53e-3100-4e04-be7e-75345a4107fa" providerId="ADAL" clId="{9C8EEC37-07AC-4A72-92FE-2ABBAE1C407B}" dt="2020-09-16T11:53:41.872" v="5611" actId="338"/>
          <ac:spMkLst>
            <pc:docMk/>
            <pc:sldMk cId="2147323103" sldId="1074"/>
            <ac:spMk id="1342" creationId="{66A0E797-E13B-449A-A54F-082D2AD06B5C}"/>
          </ac:spMkLst>
        </pc:spChg>
        <pc:spChg chg="mod">
          <ac:chgData name="Hussain, Adil" userId="1fc1f53e-3100-4e04-be7e-75345a4107fa" providerId="ADAL" clId="{9C8EEC37-07AC-4A72-92FE-2ABBAE1C407B}" dt="2020-09-16T11:53:41.872" v="5611" actId="338"/>
          <ac:spMkLst>
            <pc:docMk/>
            <pc:sldMk cId="2147323103" sldId="1074"/>
            <ac:spMk id="1343" creationId="{958D0225-9D60-4C23-99E3-B9F1CCC20195}"/>
          </ac:spMkLst>
        </pc:spChg>
        <pc:spChg chg="mod">
          <ac:chgData name="Hussain, Adil" userId="1fc1f53e-3100-4e04-be7e-75345a4107fa" providerId="ADAL" clId="{9C8EEC37-07AC-4A72-92FE-2ABBAE1C407B}" dt="2020-09-16T11:53:41.872" v="5611" actId="338"/>
          <ac:spMkLst>
            <pc:docMk/>
            <pc:sldMk cId="2147323103" sldId="1074"/>
            <ac:spMk id="1344" creationId="{34552ABA-E1EC-4946-893B-BF9623A91FDE}"/>
          </ac:spMkLst>
        </pc:spChg>
        <pc:spChg chg="mod">
          <ac:chgData name="Hussain, Adil" userId="1fc1f53e-3100-4e04-be7e-75345a4107fa" providerId="ADAL" clId="{9C8EEC37-07AC-4A72-92FE-2ABBAE1C407B}" dt="2020-09-16T11:53:41.872" v="5611" actId="338"/>
          <ac:spMkLst>
            <pc:docMk/>
            <pc:sldMk cId="2147323103" sldId="1074"/>
            <ac:spMk id="1345" creationId="{44AE3D74-DB65-420D-B061-AC341351996C}"/>
          </ac:spMkLst>
        </pc:spChg>
        <pc:spChg chg="mod">
          <ac:chgData name="Hussain, Adil" userId="1fc1f53e-3100-4e04-be7e-75345a4107fa" providerId="ADAL" clId="{9C8EEC37-07AC-4A72-92FE-2ABBAE1C407B}" dt="2020-09-16T11:53:41.872" v="5611" actId="338"/>
          <ac:spMkLst>
            <pc:docMk/>
            <pc:sldMk cId="2147323103" sldId="1074"/>
            <ac:spMk id="1346" creationId="{F0F8EBE6-398E-4D3B-AAFA-2BB5311C166E}"/>
          </ac:spMkLst>
        </pc:spChg>
        <pc:spChg chg="mod">
          <ac:chgData name="Hussain, Adil" userId="1fc1f53e-3100-4e04-be7e-75345a4107fa" providerId="ADAL" clId="{9C8EEC37-07AC-4A72-92FE-2ABBAE1C407B}" dt="2020-09-16T11:53:41.872" v="5611" actId="338"/>
          <ac:spMkLst>
            <pc:docMk/>
            <pc:sldMk cId="2147323103" sldId="1074"/>
            <ac:spMk id="1347" creationId="{42F67D50-AD47-426C-AB10-3146C17BCCFC}"/>
          </ac:spMkLst>
        </pc:spChg>
        <pc:spChg chg="mod">
          <ac:chgData name="Hussain, Adil" userId="1fc1f53e-3100-4e04-be7e-75345a4107fa" providerId="ADAL" clId="{9C8EEC37-07AC-4A72-92FE-2ABBAE1C407B}" dt="2020-09-16T11:53:41.872" v="5611" actId="338"/>
          <ac:spMkLst>
            <pc:docMk/>
            <pc:sldMk cId="2147323103" sldId="1074"/>
            <ac:spMk id="1348" creationId="{C7AE4D8F-2CED-49C7-A7AD-7E3CB7EFBE1E}"/>
          </ac:spMkLst>
        </pc:spChg>
        <pc:spChg chg="mod">
          <ac:chgData name="Hussain, Adil" userId="1fc1f53e-3100-4e04-be7e-75345a4107fa" providerId="ADAL" clId="{9C8EEC37-07AC-4A72-92FE-2ABBAE1C407B}" dt="2020-09-16T11:53:41.872" v="5611" actId="338"/>
          <ac:spMkLst>
            <pc:docMk/>
            <pc:sldMk cId="2147323103" sldId="1074"/>
            <ac:spMk id="1349" creationId="{6C78D9DB-61A8-454C-B254-49D65DA987CB}"/>
          </ac:spMkLst>
        </pc:spChg>
        <pc:spChg chg="mod">
          <ac:chgData name="Hussain, Adil" userId="1fc1f53e-3100-4e04-be7e-75345a4107fa" providerId="ADAL" clId="{9C8EEC37-07AC-4A72-92FE-2ABBAE1C407B}" dt="2020-09-16T11:53:41.872" v="5611" actId="338"/>
          <ac:spMkLst>
            <pc:docMk/>
            <pc:sldMk cId="2147323103" sldId="1074"/>
            <ac:spMk id="1350" creationId="{EB68F2A2-230D-4E10-AED8-614B622A4D11}"/>
          </ac:spMkLst>
        </pc:spChg>
        <pc:spChg chg="mod">
          <ac:chgData name="Hussain, Adil" userId="1fc1f53e-3100-4e04-be7e-75345a4107fa" providerId="ADAL" clId="{9C8EEC37-07AC-4A72-92FE-2ABBAE1C407B}" dt="2020-09-16T11:53:41.872" v="5611" actId="338"/>
          <ac:spMkLst>
            <pc:docMk/>
            <pc:sldMk cId="2147323103" sldId="1074"/>
            <ac:spMk id="1351" creationId="{14092F9C-46CC-4BD9-A963-2B86C4ECFBAF}"/>
          </ac:spMkLst>
        </pc:spChg>
        <pc:spChg chg="mod">
          <ac:chgData name="Hussain, Adil" userId="1fc1f53e-3100-4e04-be7e-75345a4107fa" providerId="ADAL" clId="{9C8EEC37-07AC-4A72-92FE-2ABBAE1C407B}" dt="2020-09-16T11:53:41.872" v="5611" actId="338"/>
          <ac:spMkLst>
            <pc:docMk/>
            <pc:sldMk cId="2147323103" sldId="1074"/>
            <ac:spMk id="1352" creationId="{43F645A5-87BC-4507-954C-5C77C8E239C4}"/>
          </ac:spMkLst>
        </pc:spChg>
        <pc:spChg chg="mod">
          <ac:chgData name="Hussain, Adil" userId="1fc1f53e-3100-4e04-be7e-75345a4107fa" providerId="ADAL" clId="{9C8EEC37-07AC-4A72-92FE-2ABBAE1C407B}" dt="2020-09-16T11:53:41.872" v="5611" actId="338"/>
          <ac:spMkLst>
            <pc:docMk/>
            <pc:sldMk cId="2147323103" sldId="1074"/>
            <ac:spMk id="1353" creationId="{195DE1D5-F7CE-4531-AF18-4E42A0B47ADD}"/>
          </ac:spMkLst>
        </pc:spChg>
        <pc:spChg chg="mod">
          <ac:chgData name="Hussain, Adil" userId="1fc1f53e-3100-4e04-be7e-75345a4107fa" providerId="ADAL" clId="{9C8EEC37-07AC-4A72-92FE-2ABBAE1C407B}" dt="2020-09-16T11:53:41.872" v="5611" actId="338"/>
          <ac:spMkLst>
            <pc:docMk/>
            <pc:sldMk cId="2147323103" sldId="1074"/>
            <ac:spMk id="1354" creationId="{5255D727-4FA6-4F08-84B8-8F3881F00D60}"/>
          </ac:spMkLst>
        </pc:spChg>
        <pc:spChg chg="mod">
          <ac:chgData name="Hussain, Adil" userId="1fc1f53e-3100-4e04-be7e-75345a4107fa" providerId="ADAL" clId="{9C8EEC37-07AC-4A72-92FE-2ABBAE1C407B}" dt="2020-09-16T11:53:41.872" v="5611" actId="338"/>
          <ac:spMkLst>
            <pc:docMk/>
            <pc:sldMk cId="2147323103" sldId="1074"/>
            <ac:spMk id="1355" creationId="{F11D54E0-D7D8-4560-B13A-6BDDC9C022F1}"/>
          </ac:spMkLst>
        </pc:spChg>
        <pc:spChg chg="mod">
          <ac:chgData name="Hussain, Adil" userId="1fc1f53e-3100-4e04-be7e-75345a4107fa" providerId="ADAL" clId="{9C8EEC37-07AC-4A72-92FE-2ABBAE1C407B}" dt="2020-09-16T11:53:41.872" v="5611" actId="338"/>
          <ac:spMkLst>
            <pc:docMk/>
            <pc:sldMk cId="2147323103" sldId="1074"/>
            <ac:spMk id="1356" creationId="{CC3DB1F6-1DEF-4354-81E2-8D54CF27CF3F}"/>
          </ac:spMkLst>
        </pc:spChg>
        <pc:spChg chg="mod">
          <ac:chgData name="Hussain, Adil" userId="1fc1f53e-3100-4e04-be7e-75345a4107fa" providerId="ADAL" clId="{9C8EEC37-07AC-4A72-92FE-2ABBAE1C407B}" dt="2020-09-16T11:53:41.872" v="5611" actId="338"/>
          <ac:spMkLst>
            <pc:docMk/>
            <pc:sldMk cId="2147323103" sldId="1074"/>
            <ac:spMk id="1357" creationId="{D4BA822B-637D-4A4D-8318-98C133EEED9E}"/>
          </ac:spMkLst>
        </pc:spChg>
        <pc:spChg chg="mod">
          <ac:chgData name="Hussain, Adil" userId="1fc1f53e-3100-4e04-be7e-75345a4107fa" providerId="ADAL" clId="{9C8EEC37-07AC-4A72-92FE-2ABBAE1C407B}" dt="2020-09-16T11:53:41.872" v="5611" actId="338"/>
          <ac:spMkLst>
            <pc:docMk/>
            <pc:sldMk cId="2147323103" sldId="1074"/>
            <ac:spMk id="1358" creationId="{F42DD21B-D7D0-458C-9CD0-5B7DEAB1E45A}"/>
          </ac:spMkLst>
        </pc:spChg>
        <pc:spChg chg="mod">
          <ac:chgData name="Hussain, Adil" userId="1fc1f53e-3100-4e04-be7e-75345a4107fa" providerId="ADAL" clId="{9C8EEC37-07AC-4A72-92FE-2ABBAE1C407B}" dt="2020-09-16T11:53:41.872" v="5611" actId="338"/>
          <ac:spMkLst>
            <pc:docMk/>
            <pc:sldMk cId="2147323103" sldId="1074"/>
            <ac:spMk id="1359" creationId="{1D1A4120-0B51-4904-A7AF-41D56E28F599}"/>
          </ac:spMkLst>
        </pc:spChg>
        <pc:spChg chg="mod">
          <ac:chgData name="Hussain, Adil" userId="1fc1f53e-3100-4e04-be7e-75345a4107fa" providerId="ADAL" clId="{9C8EEC37-07AC-4A72-92FE-2ABBAE1C407B}" dt="2020-09-16T11:53:41.872" v="5611" actId="338"/>
          <ac:spMkLst>
            <pc:docMk/>
            <pc:sldMk cId="2147323103" sldId="1074"/>
            <ac:spMk id="1360" creationId="{76C1C569-3EBC-4AB8-A508-2B4CBB523618}"/>
          </ac:spMkLst>
        </pc:spChg>
        <pc:spChg chg="mod">
          <ac:chgData name="Hussain, Adil" userId="1fc1f53e-3100-4e04-be7e-75345a4107fa" providerId="ADAL" clId="{9C8EEC37-07AC-4A72-92FE-2ABBAE1C407B}" dt="2020-09-16T11:53:41.872" v="5611" actId="338"/>
          <ac:spMkLst>
            <pc:docMk/>
            <pc:sldMk cId="2147323103" sldId="1074"/>
            <ac:spMk id="1361" creationId="{7C76D2C0-1BFB-45F4-9143-7F8F4AFC93BA}"/>
          </ac:spMkLst>
        </pc:spChg>
        <pc:spChg chg="mod">
          <ac:chgData name="Hussain, Adil" userId="1fc1f53e-3100-4e04-be7e-75345a4107fa" providerId="ADAL" clId="{9C8EEC37-07AC-4A72-92FE-2ABBAE1C407B}" dt="2020-09-16T11:53:41.872" v="5611" actId="338"/>
          <ac:spMkLst>
            <pc:docMk/>
            <pc:sldMk cId="2147323103" sldId="1074"/>
            <ac:spMk id="1362" creationId="{F0D7802C-BAEF-4E16-9694-07C0FA862C4E}"/>
          </ac:spMkLst>
        </pc:spChg>
        <pc:spChg chg="mod">
          <ac:chgData name="Hussain, Adil" userId="1fc1f53e-3100-4e04-be7e-75345a4107fa" providerId="ADAL" clId="{9C8EEC37-07AC-4A72-92FE-2ABBAE1C407B}" dt="2020-09-16T11:53:41.872" v="5611" actId="338"/>
          <ac:spMkLst>
            <pc:docMk/>
            <pc:sldMk cId="2147323103" sldId="1074"/>
            <ac:spMk id="1363" creationId="{55B83C0E-9238-4F62-AA17-541A8132A856}"/>
          </ac:spMkLst>
        </pc:spChg>
        <pc:spChg chg="mod">
          <ac:chgData name="Hussain, Adil" userId="1fc1f53e-3100-4e04-be7e-75345a4107fa" providerId="ADAL" clId="{9C8EEC37-07AC-4A72-92FE-2ABBAE1C407B}" dt="2020-09-16T11:53:41.872" v="5611" actId="338"/>
          <ac:spMkLst>
            <pc:docMk/>
            <pc:sldMk cId="2147323103" sldId="1074"/>
            <ac:spMk id="1364" creationId="{F13B41C6-902B-45E9-AEB7-142F36D84714}"/>
          </ac:spMkLst>
        </pc:spChg>
        <pc:spChg chg="mod">
          <ac:chgData name="Hussain, Adil" userId="1fc1f53e-3100-4e04-be7e-75345a4107fa" providerId="ADAL" clId="{9C8EEC37-07AC-4A72-92FE-2ABBAE1C407B}" dt="2020-09-16T11:53:41.872" v="5611" actId="338"/>
          <ac:spMkLst>
            <pc:docMk/>
            <pc:sldMk cId="2147323103" sldId="1074"/>
            <ac:spMk id="1365" creationId="{DCAA8104-2BA7-4EE2-8E35-AFA7E20F7812}"/>
          </ac:spMkLst>
        </pc:spChg>
        <pc:spChg chg="mod">
          <ac:chgData name="Hussain, Adil" userId="1fc1f53e-3100-4e04-be7e-75345a4107fa" providerId="ADAL" clId="{9C8EEC37-07AC-4A72-92FE-2ABBAE1C407B}" dt="2020-09-16T11:53:41.872" v="5611" actId="338"/>
          <ac:spMkLst>
            <pc:docMk/>
            <pc:sldMk cId="2147323103" sldId="1074"/>
            <ac:spMk id="1366" creationId="{4437F503-DA36-4DEB-879C-47BFAB640D34}"/>
          </ac:spMkLst>
        </pc:spChg>
        <pc:spChg chg="mod">
          <ac:chgData name="Hussain, Adil" userId="1fc1f53e-3100-4e04-be7e-75345a4107fa" providerId="ADAL" clId="{9C8EEC37-07AC-4A72-92FE-2ABBAE1C407B}" dt="2020-09-16T11:53:41.872" v="5611" actId="338"/>
          <ac:spMkLst>
            <pc:docMk/>
            <pc:sldMk cId="2147323103" sldId="1074"/>
            <ac:spMk id="1367" creationId="{B7AD48EF-5F0E-4E59-804B-0F95170D1A83}"/>
          </ac:spMkLst>
        </pc:spChg>
        <pc:spChg chg="mod">
          <ac:chgData name="Hussain, Adil" userId="1fc1f53e-3100-4e04-be7e-75345a4107fa" providerId="ADAL" clId="{9C8EEC37-07AC-4A72-92FE-2ABBAE1C407B}" dt="2020-09-16T11:53:41.872" v="5611" actId="338"/>
          <ac:spMkLst>
            <pc:docMk/>
            <pc:sldMk cId="2147323103" sldId="1074"/>
            <ac:spMk id="1368" creationId="{174B0449-8272-49FC-9E92-B21791F61E5D}"/>
          </ac:spMkLst>
        </pc:spChg>
        <pc:spChg chg="mod">
          <ac:chgData name="Hussain, Adil" userId="1fc1f53e-3100-4e04-be7e-75345a4107fa" providerId="ADAL" clId="{9C8EEC37-07AC-4A72-92FE-2ABBAE1C407B}" dt="2020-09-16T11:53:41.872" v="5611" actId="338"/>
          <ac:spMkLst>
            <pc:docMk/>
            <pc:sldMk cId="2147323103" sldId="1074"/>
            <ac:spMk id="1369" creationId="{315FB6F7-3740-48C5-B07D-921BD179CB27}"/>
          </ac:spMkLst>
        </pc:spChg>
        <pc:spChg chg="mod">
          <ac:chgData name="Hussain, Adil" userId="1fc1f53e-3100-4e04-be7e-75345a4107fa" providerId="ADAL" clId="{9C8EEC37-07AC-4A72-92FE-2ABBAE1C407B}" dt="2020-09-16T11:53:41.872" v="5611" actId="338"/>
          <ac:spMkLst>
            <pc:docMk/>
            <pc:sldMk cId="2147323103" sldId="1074"/>
            <ac:spMk id="1370" creationId="{EC292DDC-EB7F-44C9-AEDB-E330AF63ECBC}"/>
          </ac:spMkLst>
        </pc:spChg>
        <pc:spChg chg="mod">
          <ac:chgData name="Hussain, Adil" userId="1fc1f53e-3100-4e04-be7e-75345a4107fa" providerId="ADAL" clId="{9C8EEC37-07AC-4A72-92FE-2ABBAE1C407B}" dt="2020-09-16T11:53:41.872" v="5611" actId="338"/>
          <ac:spMkLst>
            <pc:docMk/>
            <pc:sldMk cId="2147323103" sldId="1074"/>
            <ac:spMk id="1371" creationId="{61D95D9F-6C56-4B15-B579-BEBD9B35431C}"/>
          </ac:spMkLst>
        </pc:spChg>
        <pc:spChg chg="mod">
          <ac:chgData name="Hussain, Adil" userId="1fc1f53e-3100-4e04-be7e-75345a4107fa" providerId="ADAL" clId="{9C8EEC37-07AC-4A72-92FE-2ABBAE1C407B}" dt="2020-09-16T11:53:41.872" v="5611" actId="338"/>
          <ac:spMkLst>
            <pc:docMk/>
            <pc:sldMk cId="2147323103" sldId="1074"/>
            <ac:spMk id="1372" creationId="{06DF7A5A-635E-4D72-B97D-E83042AF038C}"/>
          </ac:spMkLst>
        </pc:spChg>
        <pc:spChg chg="mod">
          <ac:chgData name="Hussain, Adil" userId="1fc1f53e-3100-4e04-be7e-75345a4107fa" providerId="ADAL" clId="{9C8EEC37-07AC-4A72-92FE-2ABBAE1C407B}" dt="2020-09-16T11:53:41.872" v="5611" actId="338"/>
          <ac:spMkLst>
            <pc:docMk/>
            <pc:sldMk cId="2147323103" sldId="1074"/>
            <ac:spMk id="1373" creationId="{81C842CC-9A49-47A2-8C18-78F51E679EA4}"/>
          </ac:spMkLst>
        </pc:spChg>
        <pc:spChg chg="mod">
          <ac:chgData name="Hussain, Adil" userId="1fc1f53e-3100-4e04-be7e-75345a4107fa" providerId="ADAL" clId="{9C8EEC37-07AC-4A72-92FE-2ABBAE1C407B}" dt="2020-09-16T11:53:41.872" v="5611" actId="338"/>
          <ac:spMkLst>
            <pc:docMk/>
            <pc:sldMk cId="2147323103" sldId="1074"/>
            <ac:spMk id="1374" creationId="{A47A2191-7067-4CCC-B0A3-99453BA567FB}"/>
          </ac:spMkLst>
        </pc:spChg>
        <pc:spChg chg="mod">
          <ac:chgData name="Hussain, Adil" userId="1fc1f53e-3100-4e04-be7e-75345a4107fa" providerId="ADAL" clId="{9C8EEC37-07AC-4A72-92FE-2ABBAE1C407B}" dt="2020-09-16T11:53:41.872" v="5611" actId="338"/>
          <ac:spMkLst>
            <pc:docMk/>
            <pc:sldMk cId="2147323103" sldId="1074"/>
            <ac:spMk id="1375" creationId="{923DB3D8-69E4-4C66-8A55-F18118886DC9}"/>
          </ac:spMkLst>
        </pc:spChg>
        <pc:spChg chg="mod">
          <ac:chgData name="Hussain, Adil" userId="1fc1f53e-3100-4e04-be7e-75345a4107fa" providerId="ADAL" clId="{9C8EEC37-07AC-4A72-92FE-2ABBAE1C407B}" dt="2020-09-16T11:53:41.872" v="5611" actId="338"/>
          <ac:spMkLst>
            <pc:docMk/>
            <pc:sldMk cId="2147323103" sldId="1074"/>
            <ac:spMk id="1376" creationId="{0E2BE79C-285A-4FD7-8A8F-45082CFA54CB}"/>
          </ac:spMkLst>
        </pc:spChg>
        <pc:spChg chg="mod">
          <ac:chgData name="Hussain, Adil" userId="1fc1f53e-3100-4e04-be7e-75345a4107fa" providerId="ADAL" clId="{9C8EEC37-07AC-4A72-92FE-2ABBAE1C407B}" dt="2020-09-16T11:53:41.872" v="5611" actId="338"/>
          <ac:spMkLst>
            <pc:docMk/>
            <pc:sldMk cId="2147323103" sldId="1074"/>
            <ac:spMk id="1377" creationId="{9F6BEEFA-A24B-4264-97CE-39F475560A9F}"/>
          </ac:spMkLst>
        </pc:spChg>
        <pc:spChg chg="mod">
          <ac:chgData name="Hussain, Adil" userId="1fc1f53e-3100-4e04-be7e-75345a4107fa" providerId="ADAL" clId="{9C8EEC37-07AC-4A72-92FE-2ABBAE1C407B}" dt="2020-09-16T11:53:41.872" v="5611" actId="338"/>
          <ac:spMkLst>
            <pc:docMk/>
            <pc:sldMk cId="2147323103" sldId="1074"/>
            <ac:spMk id="1378" creationId="{90A1CD77-3B40-426A-9F98-769C367E5AEC}"/>
          </ac:spMkLst>
        </pc:spChg>
        <pc:spChg chg="mod">
          <ac:chgData name="Hussain, Adil" userId="1fc1f53e-3100-4e04-be7e-75345a4107fa" providerId="ADAL" clId="{9C8EEC37-07AC-4A72-92FE-2ABBAE1C407B}" dt="2020-09-16T11:53:41.872" v="5611" actId="338"/>
          <ac:spMkLst>
            <pc:docMk/>
            <pc:sldMk cId="2147323103" sldId="1074"/>
            <ac:spMk id="1379" creationId="{48378A52-D2A2-451E-BAE7-444E14CF65F6}"/>
          </ac:spMkLst>
        </pc:spChg>
        <pc:spChg chg="mod">
          <ac:chgData name="Hussain, Adil" userId="1fc1f53e-3100-4e04-be7e-75345a4107fa" providerId="ADAL" clId="{9C8EEC37-07AC-4A72-92FE-2ABBAE1C407B}" dt="2020-09-16T11:53:41.872" v="5611" actId="338"/>
          <ac:spMkLst>
            <pc:docMk/>
            <pc:sldMk cId="2147323103" sldId="1074"/>
            <ac:spMk id="1380" creationId="{BF0FDB8F-8629-42F9-A9DB-F86456C5ED6B}"/>
          </ac:spMkLst>
        </pc:spChg>
        <pc:spChg chg="mod">
          <ac:chgData name="Hussain, Adil" userId="1fc1f53e-3100-4e04-be7e-75345a4107fa" providerId="ADAL" clId="{9C8EEC37-07AC-4A72-92FE-2ABBAE1C407B}" dt="2020-09-16T11:53:41.872" v="5611" actId="338"/>
          <ac:spMkLst>
            <pc:docMk/>
            <pc:sldMk cId="2147323103" sldId="1074"/>
            <ac:spMk id="1381" creationId="{09DF4500-2876-409A-8551-E748E12D036D}"/>
          </ac:spMkLst>
        </pc:spChg>
        <pc:spChg chg="mod">
          <ac:chgData name="Hussain, Adil" userId="1fc1f53e-3100-4e04-be7e-75345a4107fa" providerId="ADAL" clId="{9C8EEC37-07AC-4A72-92FE-2ABBAE1C407B}" dt="2020-09-16T11:53:41.872" v="5611" actId="338"/>
          <ac:spMkLst>
            <pc:docMk/>
            <pc:sldMk cId="2147323103" sldId="1074"/>
            <ac:spMk id="1382" creationId="{F299C50E-BA31-4D7C-B001-E7B25E610E39}"/>
          </ac:spMkLst>
        </pc:spChg>
        <pc:spChg chg="mod">
          <ac:chgData name="Hussain, Adil" userId="1fc1f53e-3100-4e04-be7e-75345a4107fa" providerId="ADAL" clId="{9C8EEC37-07AC-4A72-92FE-2ABBAE1C407B}" dt="2020-09-16T11:53:41.872" v="5611" actId="338"/>
          <ac:spMkLst>
            <pc:docMk/>
            <pc:sldMk cId="2147323103" sldId="1074"/>
            <ac:spMk id="1383" creationId="{F493BD1A-DFA9-4573-8075-F3F5EE2C1040}"/>
          </ac:spMkLst>
        </pc:spChg>
        <pc:spChg chg="mod">
          <ac:chgData name="Hussain, Adil" userId="1fc1f53e-3100-4e04-be7e-75345a4107fa" providerId="ADAL" clId="{9C8EEC37-07AC-4A72-92FE-2ABBAE1C407B}" dt="2020-09-16T11:53:41.872" v="5611" actId="338"/>
          <ac:spMkLst>
            <pc:docMk/>
            <pc:sldMk cId="2147323103" sldId="1074"/>
            <ac:spMk id="1384" creationId="{C63F9947-51BC-4809-BF9E-D17E1FDB824F}"/>
          </ac:spMkLst>
        </pc:spChg>
        <pc:spChg chg="mod">
          <ac:chgData name="Hussain, Adil" userId="1fc1f53e-3100-4e04-be7e-75345a4107fa" providerId="ADAL" clId="{9C8EEC37-07AC-4A72-92FE-2ABBAE1C407B}" dt="2020-09-16T11:53:41.872" v="5611" actId="338"/>
          <ac:spMkLst>
            <pc:docMk/>
            <pc:sldMk cId="2147323103" sldId="1074"/>
            <ac:spMk id="1385" creationId="{4BF15A69-E108-4654-B52D-1DCD5897978A}"/>
          </ac:spMkLst>
        </pc:spChg>
        <pc:spChg chg="mod">
          <ac:chgData name="Hussain, Adil" userId="1fc1f53e-3100-4e04-be7e-75345a4107fa" providerId="ADAL" clId="{9C8EEC37-07AC-4A72-92FE-2ABBAE1C407B}" dt="2020-09-16T11:53:41.872" v="5611" actId="338"/>
          <ac:spMkLst>
            <pc:docMk/>
            <pc:sldMk cId="2147323103" sldId="1074"/>
            <ac:spMk id="1386" creationId="{7D0DFD18-1E12-4EDB-A084-3671361C07E3}"/>
          </ac:spMkLst>
        </pc:spChg>
        <pc:spChg chg="mod">
          <ac:chgData name="Hussain, Adil" userId="1fc1f53e-3100-4e04-be7e-75345a4107fa" providerId="ADAL" clId="{9C8EEC37-07AC-4A72-92FE-2ABBAE1C407B}" dt="2020-09-16T11:53:41.872" v="5611" actId="338"/>
          <ac:spMkLst>
            <pc:docMk/>
            <pc:sldMk cId="2147323103" sldId="1074"/>
            <ac:spMk id="1387" creationId="{1400E638-6BA1-4D04-A958-8F9A0610E224}"/>
          </ac:spMkLst>
        </pc:spChg>
        <pc:spChg chg="mod">
          <ac:chgData name="Hussain, Adil" userId="1fc1f53e-3100-4e04-be7e-75345a4107fa" providerId="ADAL" clId="{9C8EEC37-07AC-4A72-92FE-2ABBAE1C407B}" dt="2020-09-16T11:53:41.872" v="5611" actId="338"/>
          <ac:spMkLst>
            <pc:docMk/>
            <pc:sldMk cId="2147323103" sldId="1074"/>
            <ac:spMk id="1388" creationId="{A7C94528-57D6-4D3E-AC4A-09479ECA0F32}"/>
          </ac:spMkLst>
        </pc:spChg>
        <pc:spChg chg="mod">
          <ac:chgData name="Hussain, Adil" userId="1fc1f53e-3100-4e04-be7e-75345a4107fa" providerId="ADAL" clId="{9C8EEC37-07AC-4A72-92FE-2ABBAE1C407B}" dt="2020-09-16T11:53:41.872" v="5611" actId="338"/>
          <ac:spMkLst>
            <pc:docMk/>
            <pc:sldMk cId="2147323103" sldId="1074"/>
            <ac:spMk id="1389" creationId="{9EDEF7C7-AB0E-4381-88D7-A43F302AE6BE}"/>
          </ac:spMkLst>
        </pc:spChg>
        <pc:spChg chg="mod">
          <ac:chgData name="Hussain, Adil" userId="1fc1f53e-3100-4e04-be7e-75345a4107fa" providerId="ADAL" clId="{9C8EEC37-07AC-4A72-92FE-2ABBAE1C407B}" dt="2020-09-16T11:53:41.872" v="5611" actId="338"/>
          <ac:spMkLst>
            <pc:docMk/>
            <pc:sldMk cId="2147323103" sldId="1074"/>
            <ac:spMk id="1390" creationId="{AD896F58-FF7B-48A9-97E3-821D33C6869C}"/>
          </ac:spMkLst>
        </pc:spChg>
        <pc:spChg chg="mod">
          <ac:chgData name="Hussain, Adil" userId="1fc1f53e-3100-4e04-be7e-75345a4107fa" providerId="ADAL" clId="{9C8EEC37-07AC-4A72-92FE-2ABBAE1C407B}" dt="2020-09-16T11:53:41.872" v="5611" actId="338"/>
          <ac:spMkLst>
            <pc:docMk/>
            <pc:sldMk cId="2147323103" sldId="1074"/>
            <ac:spMk id="1391" creationId="{E2A95384-9BD1-4DD1-B379-74E0F58F587B}"/>
          </ac:spMkLst>
        </pc:spChg>
        <pc:spChg chg="mod">
          <ac:chgData name="Hussain, Adil" userId="1fc1f53e-3100-4e04-be7e-75345a4107fa" providerId="ADAL" clId="{9C8EEC37-07AC-4A72-92FE-2ABBAE1C407B}" dt="2020-09-16T11:53:41.872" v="5611" actId="338"/>
          <ac:spMkLst>
            <pc:docMk/>
            <pc:sldMk cId="2147323103" sldId="1074"/>
            <ac:spMk id="1392" creationId="{41F96127-F486-4739-B10F-DCB80A727743}"/>
          </ac:spMkLst>
        </pc:spChg>
        <pc:spChg chg="mod">
          <ac:chgData name="Hussain, Adil" userId="1fc1f53e-3100-4e04-be7e-75345a4107fa" providerId="ADAL" clId="{9C8EEC37-07AC-4A72-92FE-2ABBAE1C407B}" dt="2020-09-16T11:53:41.872" v="5611" actId="338"/>
          <ac:spMkLst>
            <pc:docMk/>
            <pc:sldMk cId="2147323103" sldId="1074"/>
            <ac:spMk id="1393" creationId="{DB6DACC6-4654-49EB-88B7-849259B2FEB8}"/>
          </ac:spMkLst>
        </pc:spChg>
        <pc:spChg chg="mod">
          <ac:chgData name="Hussain, Adil" userId="1fc1f53e-3100-4e04-be7e-75345a4107fa" providerId="ADAL" clId="{9C8EEC37-07AC-4A72-92FE-2ABBAE1C407B}" dt="2020-09-16T11:53:41.872" v="5611" actId="338"/>
          <ac:spMkLst>
            <pc:docMk/>
            <pc:sldMk cId="2147323103" sldId="1074"/>
            <ac:spMk id="1394" creationId="{D3EC4DF5-11C8-4DF2-A8BC-22510D3933AC}"/>
          </ac:spMkLst>
        </pc:spChg>
        <pc:spChg chg="mod">
          <ac:chgData name="Hussain, Adil" userId="1fc1f53e-3100-4e04-be7e-75345a4107fa" providerId="ADAL" clId="{9C8EEC37-07AC-4A72-92FE-2ABBAE1C407B}" dt="2020-09-16T11:53:41.872" v="5611" actId="338"/>
          <ac:spMkLst>
            <pc:docMk/>
            <pc:sldMk cId="2147323103" sldId="1074"/>
            <ac:spMk id="1395" creationId="{815977D9-8327-456C-8E95-4E565C32B5E2}"/>
          </ac:spMkLst>
        </pc:spChg>
        <pc:spChg chg="mod">
          <ac:chgData name="Hussain, Adil" userId="1fc1f53e-3100-4e04-be7e-75345a4107fa" providerId="ADAL" clId="{9C8EEC37-07AC-4A72-92FE-2ABBAE1C407B}" dt="2020-09-16T11:53:41.872" v="5611" actId="338"/>
          <ac:spMkLst>
            <pc:docMk/>
            <pc:sldMk cId="2147323103" sldId="1074"/>
            <ac:spMk id="1396" creationId="{8EB3821B-FF68-4B3C-A0DF-C398CAC38C32}"/>
          </ac:spMkLst>
        </pc:spChg>
        <pc:spChg chg="mod">
          <ac:chgData name="Hussain, Adil" userId="1fc1f53e-3100-4e04-be7e-75345a4107fa" providerId="ADAL" clId="{9C8EEC37-07AC-4A72-92FE-2ABBAE1C407B}" dt="2020-09-16T11:53:41.872" v="5611" actId="338"/>
          <ac:spMkLst>
            <pc:docMk/>
            <pc:sldMk cId="2147323103" sldId="1074"/>
            <ac:spMk id="1397" creationId="{800586C4-C4CC-4B1D-9014-5DBA980C4151}"/>
          </ac:spMkLst>
        </pc:spChg>
        <pc:spChg chg="mod">
          <ac:chgData name="Hussain, Adil" userId="1fc1f53e-3100-4e04-be7e-75345a4107fa" providerId="ADAL" clId="{9C8EEC37-07AC-4A72-92FE-2ABBAE1C407B}" dt="2020-09-16T11:53:41.872" v="5611" actId="338"/>
          <ac:spMkLst>
            <pc:docMk/>
            <pc:sldMk cId="2147323103" sldId="1074"/>
            <ac:spMk id="1398" creationId="{7B6B9701-5755-46E4-AA6D-B7F1095D8EFC}"/>
          </ac:spMkLst>
        </pc:spChg>
        <pc:spChg chg="mod">
          <ac:chgData name="Hussain, Adil" userId="1fc1f53e-3100-4e04-be7e-75345a4107fa" providerId="ADAL" clId="{9C8EEC37-07AC-4A72-92FE-2ABBAE1C407B}" dt="2020-09-16T11:53:41.872" v="5611" actId="338"/>
          <ac:spMkLst>
            <pc:docMk/>
            <pc:sldMk cId="2147323103" sldId="1074"/>
            <ac:spMk id="1399" creationId="{8C38BA54-F237-4654-BE0C-62DFABCE36F3}"/>
          </ac:spMkLst>
        </pc:spChg>
        <pc:spChg chg="mod">
          <ac:chgData name="Hussain, Adil" userId="1fc1f53e-3100-4e04-be7e-75345a4107fa" providerId="ADAL" clId="{9C8EEC37-07AC-4A72-92FE-2ABBAE1C407B}" dt="2020-09-16T11:53:41.872" v="5611" actId="338"/>
          <ac:spMkLst>
            <pc:docMk/>
            <pc:sldMk cId="2147323103" sldId="1074"/>
            <ac:spMk id="1400" creationId="{20A9021E-E65F-425B-AEA1-70BD295E4C20}"/>
          </ac:spMkLst>
        </pc:spChg>
        <pc:spChg chg="mod">
          <ac:chgData name="Hussain, Adil" userId="1fc1f53e-3100-4e04-be7e-75345a4107fa" providerId="ADAL" clId="{9C8EEC37-07AC-4A72-92FE-2ABBAE1C407B}" dt="2020-09-16T11:53:41.872" v="5611" actId="338"/>
          <ac:spMkLst>
            <pc:docMk/>
            <pc:sldMk cId="2147323103" sldId="1074"/>
            <ac:spMk id="1401" creationId="{7819945A-D457-4A4E-9478-F3060CA87228}"/>
          </ac:spMkLst>
        </pc:spChg>
        <pc:spChg chg="mod">
          <ac:chgData name="Hussain, Adil" userId="1fc1f53e-3100-4e04-be7e-75345a4107fa" providerId="ADAL" clId="{9C8EEC37-07AC-4A72-92FE-2ABBAE1C407B}" dt="2020-09-16T11:53:41.872" v="5611" actId="338"/>
          <ac:spMkLst>
            <pc:docMk/>
            <pc:sldMk cId="2147323103" sldId="1074"/>
            <ac:spMk id="1402" creationId="{18072F61-0C07-4D4F-BC7F-F64D2AEEA77B}"/>
          </ac:spMkLst>
        </pc:spChg>
        <pc:spChg chg="mod">
          <ac:chgData name="Hussain, Adil" userId="1fc1f53e-3100-4e04-be7e-75345a4107fa" providerId="ADAL" clId="{9C8EEC37-07AC-4A72-92FE-2ABBAE1C407B}" dt="2020-09-16T11:53:41.872" v="5611" actId="338"/>
          <ac:spMkLst>
            <pc:docMk/>
            <pc:sldMk cId="2147323103" sldId="1074"/>
            <ac:spMk id="1403" creationId="{95C8CFFA-917C-4F5B-8CAA-A2176351788A}"/>
          </ac:spMkLst>
        </pc:spChg>
        <pc:spChg chg="mod">
          <ac:chgData name="Hussain, Adil" userId="1fc1f53e-3100-4e04-be7e-75345a4107fa" providerId="ADAL" clId="{9C8EEC37-07AC-4A72-92FE-2ABBAE1C407B}" dt="2020-09-16T11:53:41.872" v="5611" actId="338"/>
          <ac:spMkLst>
            <pc:docMk/>
            <pc:sldMk cId="2147323103" sldId="1074"/>
            <ac:spMk id="1404" creationId="{7DC67B30-73CF-466D-9DAB-2088CA10C167}"/>
          </ac:spMkLst>
        </pc:spChg>
        <pc:spChg chg="mod">
          <ac:chgData name="Hussain, Adil" userId="1fc1f53e-3100-4e04-be7e-75345a4107fa" providerId="ADAL" clId="{9C8EEC37-07AC-4A72-92FE-2ABBAE1C407B}" dt="2020-09-16T11:53:41.872" v="5611" actId="338"/>
          <ac:spMkLst>
            <pc:docMk/>
            <pc:sldMk cId="2147323103" sldId="1074"/>
            <ac:spMk id="1405" creationId="{907906C6-4F13-4566-B476-F1838CB526DA}"/>
          </ac:spMkLst>
        </pc:spChg>
        <pc:spChg chg="mod">
          <ac:chgData name="Hussain, Adil" userId="1fc1f53e-3100-4e04-be7e-75345a4107fa" providerId="ADAL" clId="{9C8EEC37-07AC-4A72-92FE-2ABBAE1C407B}" dt="2020-09-16T11:53:41.872" v="5611" actId="338"/>
          <ac:spMkLst>
            <pc:docMk/>
            <pc:sldMk cId="2147323103" sldId="1074"/>
            <ac:spMk id="1406" creationId="{ECB1563D-A734-464D-B16C-8D024ABCD246}"/>
          </ac:spMkLst>
        </pc:spChg>
        <pc:spChg chg="mod">
          <ac:chgData name="Hussain, Adil" userId="1fc1f53e-3100-4e04-be7e-75345a4107fa" providerId="ADAL" clId="{9C8EEC37-07AC-4A72-92FE-2ABBAE1C407B}" dt="2020-09-16T11:53:41.872" v="5611" actId="338"/>
          <ac:spMkLst>
            <pc:docMk/>
            <pc:sldMk cId="2147323103" sldId="1074"/>
            <ac:spMk id="1407" creationId="{9BEBA627-40B2-4E12-A744-18606233D90B}"/>
          </ac:spMkLst>
        </pc:spChg>
        <pc:spChg chg="mod">
          <ac:chgData name="Hussain, Adil" userId="1fc1f53e-3100-4e04-be7e-75345a4107fa" providerId="ADAL" clId="{9C8EEC37-07AC-4A72-92FE-2ABBAE1C407B}" dt="2020-09-16T11:53:41.872" v="5611" actId="338"/>
          <ac:spMkLst>
            <pc:docMk/>
            <pc:sldMk cId="2147323103" sldId="1074"/>
            <ac:spMk id="1408" creationId="{6C0B6308-4823-4F9C-A72F-88A045F84111}"/>
          </ac:spMkLst>
        </pc:spChg>
        <pc:spChg chg="mod">
          <ac:chgData name="Hussain, Adil" userId="1fc1f53e-3100-4e04-be7e-75345a4107fa" providerId="ADAL" clId="{9C8EEC37-07AC-4A72-92FE-2ABBAE1C407B}" dt="2020-09-16T11:53:41.872" v="5611" actId="338"/>
          <ac:spMkLst>
            <pc:docMk/>
            <pc:sldMk cId="2147323103" sldId="1074"/>
            <ac:spMk id="1409" creationId="{6641A5D1-2655-480A-A381-858B223B03AE}"/>
          </ac:spMkLst>
        </pc:spChg>
        <pc:spChg chg="mod">
          <ac:chgData name="Hussain, Adil" userId="1fc1f53e-3100-4e04-be7e-75345a4107fa" providerId="ADAL" clId="{9C8EEC37-07AC-4A72-92FE-2ABBAE1C407B}" dt="2020-09-16T11:53:41.872" v="5611" actId="338"/>
          <ac:spMkLst>
            <pc:docMk/>
            <pc:sldMk cId="2147323103" sldId="1074"/>
            <ac:spMk id="1410" creationId="{4205E6E2-6D5D-4A75-800B-89CD70D928B1}"/>
          </ac:spMkLst>
        </pc:spChg>
        <pc:spChg chg="mod">
          <ac:chgData name="Hussain, Adil" userId="1fc1f53e-3100-4e04-be7e-75345a4107fa" providerId="ADAL" clId="{9C8EEC37-07AC-4A72-92FE-2ABBAE1C407B}" dt="2020-09-16T11:53:41.872" v="5611" actId="338"/>
          <ac:spMkLst>
            <pc:docMk/>
            <pc:sldMk cId="2147323103" sldId="1074"/>
            <ac:spMk id="1411" creationId="{496BAAA9-9EA0-4290-A462-71778F0FA3F1}"/>
          </ac:spMkLst>
        </pc:spChg>
        <pc:spChg chg="mod">
          <ac:chgData name="Hussain, Adil" userId="1fc1f53e-3100-4e04-be7e-75345a4107fa" providerId="ADAL" clId="{9C8EEC37-07AC-4A72-92FE-2ABBAE1C407B}" dt="2020-09-16T11:53:41.872" v="5611" actId="338"/>
          <ac:spMkLst>
            <pc:docMk/>
            <pc:sldMk cId="2147323103" sldId="1074"/>
            <ac:spMk id="1412" creationId="{5FE88EE5-431A-4E4D-80C6-94F6C9C596AF}"/>
          </ac:spMkLst>
        </pc:spChg>
        <pc:spChg chg="mod">
          <ac:chgData name="Hussain, Adil" userId="1fc1f53e-3100-4e04-be7e-75345a4107fa" providerId="ADAL" clId="{9C8EEC37-07AC-4A72-92FE-2ABBAE1C407B}" dt="2020-09-16T11:53:41.872" v="5611" actId="338"/>
          <ac:spMkLst>
            <pc:docMk/>
            <pc:sldMk cId="2147323103" sldId="1074"/>
            <ac:spMk id="1413" creationId="{31B16A7E-D65C-4BC9-AFF7-44FEEB589C0E}"/>
          </ac:spMkLst>
        </pc:spChg>
        <pc:spChg chg="mod">
          <ac:chgData name="Hussain, Adil" userId="1fc1f53e-3100-4e04-be7e-75345a4107fa" providerId="ADAL" clId="{9C8EEC37-07AC-4A72-92FE-2ABBAE1C407B}" dt="2020-09-16T11:53:41.872" v="5611" actId="338"/>
          <ac:spMkLst>
            <pc:docMk/>
            <pc:sldMk cId="2147323103" sldId="1074"/>
            <ac:spMk id="1414" creationId="{1DAFEFC3-0001-4131-9281-52431223A738}"/>
          </ac:spMkLst>
        </pc:spChg>
        <pc:spChg chg="mod">
          <ac:chgData name="Hussain, Adil" userId="1fc1f53e-3100-4e04-be7e-75345a4107fa" providerId="ADAL" clId="{9C8EEC37-07AC-4A72-92FE-2ABBAE1C407B}" dt="2020-09-16T11:53:41.872" v="5611" actId="338"/>
          <ac:spMkLst>
            <pc:docMk/>
            <pc:sldMk cId="2147323103" sldId="1074"/>
            <ac:spMk id="1415" creationId="{4AAB7E01-3E41-42DB-8016-B9FC22353B27}"/>
          </ac:spMkLst>
        </pc:spChg>
        <pc:spChg chg="mod">
          <ac:chgData name="Hussain, Adil" userId="1fc1f53e-3100-4e04-be7e-75345a4107fa" providerId="ADAL" clId="{9C8EEC37-07AC-4A72-92FE-2ABBAE1C407B}" dt="2020-09-16T11:53:41.872" v="5611" actId="338"/>
          <ac:spMkLst>
            <pc:docMk/>
            <pc:sldMk cId="2147323103" sldId="1074"/>
            <ac:spMk id="1416" creationId="{E5B6EB04-5EC9-4E55-A0EB-72320B18876C}"/>
          </ac:spMkLst>
        </pc:spChg>
        <pc:spChg chg="mod">
          <ac:chgData name="Hussain, Adil" userId="1fc1f53e-3100-4e04-be7e-75345a4107fa" providerId="ADAL" clId="{9C8EEC37-07AC-4A72-92FE-2ABBAE1C407B}" dt="2020-09-16T11:53:41.872" v="5611" actId="338"/>
          <ac:spMkLst>
            <pc:docMk/>
            <pc:sldMk cId="2147323103" sldId="1074"/>
            <ac:spMk id="1417" creationId="{76ED286F-6B3C-410E-A2FB-D4FDE05CCC84}"/>
          </ac:spMkLst>
        </pc:spChg>
        <pc:spChg chg="mod">
          <ac:chgData name="Hussain, Adil" userId="1fc1f53e-3100-4e04-be7e-75345a4107fa" providerId="ADAL" clId="{9C8EEC37-07AC-4A72-92FE-2ABBAE1C407B}" dt="2020-09-16T11:53:41.872" v="5611" actId="338"/>
          <ac:spMkLst>
            <pc:docMk/>
            <pc:sldMk cId="2147323103" sldId="1074"/>
            <ac:spMk id="1418" creationId="{4BE9B969-8165-4D8C-A716-9FB2AC44D048}"/>
          </ac:spMkLst>
        </pc:spChg>
        <pc:spChg chg="mod">
          <ac:chgData name="Hussain, Adil" userId="1fc1f53e-3100-4e04-be7e-75345a4107fa" providerId="ADAL" clId="{9C8EEC37-07AC-4A72-92FE-2ABBAE1C407B}" dt="2020-09-16T11:53:41.872" v="5611" actId="338"/>
          <ac:spMkLst>
            <pc:docMk/>
            <pc:sldMk cId="2147323103" sldId="1074"/>
            <ac:spMk id="1419" creationId="{29838713-E413-4A85-AE6D-7C28E588EE0A}"/>
          </ac:spMkLst>
        </pc:spChg>
        <pc:spChg chg="mod">
          <ac:chgData name="Hussain, Adil" userId="1fc1f53e-3100-4e04-be7e-75345a4107fa" providerId="ADAL" clId="{9C8EEC37-07AC-4A72-92FE-2ABBAE1C407B}" dt="2020-09-16T11:53:41.872" v="5611" actId="338"/>
          <ac:spMkLst>
            <pc:docMk/>
            <pc:sldMk cId="2147323103" sldId="1074"/>
            <ac:spMk id="1420" creationId="{170660BF-90F8-4A9C-9561-A056EF994523}"/>
          </ac:spMkLst>
        </pc:spChg>
        <pc:spChg chg="mod">
          <ac:chgData name="Hussain, Adil" userId="1fc1f53e-3100-4e04-be7e-75345a4107fa" providerId="ADAL" clId="{9C8EEC37-07AC-4A72-92FE-2ABBAE1C407B}" dt="2020-09-16T11:53:41.872" v="5611" actId="338"/>
          <ac:spMkLst>
            <pc:docMk/>
            <pc:sldMk cId="2147323103" sldId="1074"/>
            <ac:spMk id="1421" creationId="{BF9A042F-AE91-46D7-8089-EE01C45C3A99}"/>
          </ac:spMkLst>
        </pc:spChg>
        <pc:spChg chg="mod">
          <ac:chgData name="Hussain, Adil" userId="1fc1f53e-3100-4e04-be7e-75345a4107fa" providerId="ADAL" clId="{9C8EEC37-07AC-4A72-92FE-2ABBAE1C407B}" dt="2020-09-16T11:53:41.872" v="5611" actId="338"/>
          <ac:spMkLst>
            <pc:docMk/>
            <pc:sldMk cId="2147323103" sldId="1074"/>
            <ac:spMk id="1422" creationId="{D38742A4-E38F-4ED4-BA69-0F02CD8A7986}"/>
          </ac:spMkLst>
        </pc:spChg>
        <pc:spChg chg="mod">
          <ac:chgData name="Hussain, Adil" userId="1fc1f53e-3100-4e04-be7e-75345a4107fa" providerId="ADAL" clId="{9C8EEC37-07AC-4A72-92FE-2ABBAE1C407B}" dt="2020-09-16T11:53:41.872" v="5611" actId="338"/>
          <ac:spMkLst>
            <pc:docMk/>
            <pc:sldMk cId="2147323103" sldId="1074"/>
            <ac:spMk id="1423" creationId="{246A8878-06F2-448E-A542-CA8F483E41B7}"/>
          </ac:spMkLst>
        </pc:spChg>
        <pc:spChg chg="mod">
          <ac:chgData name="Hussain, Adil" userId="1fc1f53e-3100-4e04-be7e-75345a4107fa" providerId="ADAL" clId="{9C8EEC37-07AC-4A72-92FE-2ABBAE1C407B}" dt="2020-09-16T11:53:41.872" v="5611" actId="338"/>
          <ac:spMkLst>
            <pc:docMk/>
            <pc:sldMk cId="2147323103" sldId="1074"/>
            <ac:spMk id="1424" creationId="{B6331FAB-0323-4BA2-B4BC-E7364C96B261}"/>
          </ac:spMkLst>
        </pc:spChg>
        <pc:spChg chg="mod">
          <ac:chgData name="Hussain, Adil" userId="1fc1f53e-3100-4e04-be7e-75345a4107fa" providerId="ADAL" clId="{9C8EEC37-07AC-4A72-92FE-2ABBAE1C407B}" dt="2020-09-16T11:53:41.872" v="5611" actId="338"/>
          <ac:spMkLst>
            <pc:docMk/>
            <pc:sldMk cId="2147323103" sldId="1074"/>
            <ac:spMk id="1425" creationId="{ED8F2067-4991-491E-90FB-D1F8F4C456C9}"/>
          </ac:spMkLst>
        </pc:spChg>
        <pc:spChg chg="mod">
          <ac:chgData name="Hussain, Adil" userId="1fc1f53e-3100-4e04-be7e-75345a4107fa" providerId="ADAL" clId="{9C8EEC37-07AC-4A72-92FE-2ABBAE1C407B}" dt="2020-09-16T11:53:41.872" v="5611" actId="338"/>
          <ac:spMkLst>
            <pc:docMk/>
            <pc:sldMk cId="2147323103" sldId="1074"/>
            <ac:spMk id="1426" creationId="{08E8F048-B97F-4316-B0DC-22AD50149C36}"/>
          </ac:spMkLst>
        </pc:spChg>
        <pc:spChg chg="mod">
          <ac:chgData name="Hussain, Adil" userId="1fc1f53e-3100-4e04-be7e-75345a4107fa" providerId="ADAL" clId="{9C8EEC37-07AC-4A72-92FE-2ABBAE1C407B}" dt="2020-09-16T11:53:41.872" v="5611" actId="338"/>
          <ac:spMkLst>
            <pc:docMk/>
            <pc:sldMk cId="2147323103" sldId="1074"/>
            <ac:spMk id="1427" creationId="{B01F827E-8CC8-4645-82EE-8FDF42E3AE2A}"/>
          </ac:spMkLst>
        </pc:spChg>
        <pc:spChg chg="mod">
          <ac:chgData name="Hussain, Adil" userId="1fc1f53e-3100-4e04-be7e-75345a4107fa" providerId="ADAL" clId="{9C8EEC37-07AC-4A72-92FE-2ABBAE1C407B}" dt="2020-09-16T11:53:41.872" v="5611" actId="338"/>
          <ac:spMkLst>
            <pc:docMk/>
            <pc:sldMk cId="2147323103" sldId="1074"/>
            <ac:spMk id="1428" creationId="{7BEFC7B8-CABE-4144-A272-8872BD5CB008}"/>
          </ac:spMkLst>
        </pc:spChg>
        <pc:spChg chg="mod">
          <ac:chgData name="Hussain, Adil" userId="1fc1f53e-3100-4e04-be7e-75345a4107fa" providerId="ADAL" clId="{9C8EEC37-07AC-4A72-92FE-2ABBAE1C407B}" dt="2020-09-16T11:53:41.872" v="5611" actId="338"/>
          <ac:spMkLst>
            <pc:docMk/>
            <pc:sldMk cId="2147323103" sldId="1074"/>
            <ac:spMk id="1429" creationId="{60C357E1-C6EE-42B8-BE3E-3FF1EC836E71}"/>
          </ac:spMkLst>
        </pc:spChg>
        <pc:spChg chg="mod">
          <ac:chgData name="Hussain, Adil" userId="1fc1f53e-3100-4e04-be7e-75345a4107fa" providerId="ADAL" clId="{9C8EEC37-07AC-4A72-92FE-2ABBAE1C407B}" dt="2020-09-16T11:53:41.872" v="5611" actId="338"/>
          <ac:spMkLst>
            <pc:docMk/>
            <pc:sldMk cId="2147323103" sldId="1074"/>
            <ac:spMk id="1430" creationId="{5EC5D725-E9B9-4F07-84CD-7C2D18277E8F}"/>
          </ac:spMkLst>
        </pc:spChg>
        <pc:spChg chg="mod">
          <ac:chgData name="Hussain, Adil" userId="1fc1f53e-3100-4e04-be7e-75345a4107fa" providerId="ADAL" clId="{9C8EEC37-07AC-4A72-92FE-2ABBAE1C407B}" dt="2020-09-16T11:53:41.872" v="5611" actId="338"/>
          <ac:spMkLst>
            <pc:docMk/>
            <pc:sldMk cId="2147323103" sldId="1074"/>
            <ac:spMk id="1431" creationId="{BCBDBC54-784E-433E-AC69-43AE3BA6409F}"/>
          </ac:spMkLst>
        </pc:spChg>
        <pc:spChg chg="mod">
          <ac:chgData name="Hussain, Adil" userId="1fc1f53e-3100-4e04-be7e-75345a4107fa" providerId="ADAL" clId="{9C8EEC37-07AC-4A72-92FE-2ABBAE1C407B}" dt="2020-09-16T11:53:41.872" v="5611" actId="338"/>
          <ac:spMkLst>
            <pc:docMk/>
            <pc:sldMk cId="2147323103" sldId="1074"/>
            <ac:spMk id="1432" creationId="{CE4C7633-90F5-49D0-B35A-D529DA11D4D6}"/>
          </ac:spMkLst>
        </pc:spChg>
        <pc:spChg chg="mod">
          <ac:chgData name="Hussain, Adil" userId="1fc1f53e-3100-4e04-be7e-75345a4107fa" providerId="ADAL" clId="{9C8EEC37-07AC-4A72-92FE-2ABBAE1C407B}" dt="2020-09-16T11:53:41.872" v="5611" actId="338"/>
          <ac:spMkLst>
            <pc:docMk/>
            <pc:sldMk cId="2147323103" sldId="1074"/>
            <ac:spMk id="1433" creationId="{3D089268-F2AA-4663-B080-2D5A248D64AC}"/>
          </ac:spMkLst>
        </pc:spChg>
        <pc:spChg chg="mod">
          <ac:chgData name="Hussain, Adil" userId="1fc1f53e-3100-4e04-be7e-75345a4107fa" providerId="ADAL" clId="{9C8EEC37-07AC-4A72-92FE-2ABBAE1C407B}" dt="2020-09-16T11:53:41.872" v="5611" actId="338"/>
          <ac:spMkLst>
            <pc:docMk/>
            <pc:sldMk cId="2147323103" sldId="1074"/>
            <ac:spMk id="1434" creationId="{5F3D23A3-C5F2-4F13-9542-49F42A269DEE}"/>
          </ac:spMkLst>
        </pc:spChg>
        <pc:spChg chg="mod">
          <ac:chgData name="Hussain, Adil" userId="1fc1f53e-3100-4e04-be7e-75345a4107fa" providerId="ADAL" clId="{9C8EEC37-07AC-4A72-92FE-2ABBAE1C407B}" dt="2020-09-16T11:53:41.872" v="5611" actId="338"/>
          <ac:spMkLst>
            <pc:docMk/>
            <pc:sldMk cId="2147323103" sldId="1074"/>
            <ac:spMk id="1435" creationId="{CBD5F99A-734C-4023-A4FA-CD02683E9DD2}"/>
          </ac:spMkLst>
        </pc:spChg>
        <pc:spChg chg="mod">
          <ac:chgData name="Hussain, Adil" userId="1fc1f53e-3100-4e04-be7e-75345a4107fa" providerId="ADAL" clId="{9C8EEC37-07AC-4A72-92FE-2ABBAE1C407B}" dt="2020-09-16T11:53:41.872" v="5611" actId="338"/>
          <ac:spMkLst>
            <pc:docMk/>
            <pc:sldMk cId="2147323103" sldId="1074"/>
            <ac:spMk id="1436" creationId="{865B5F11-F13D-4AD7-BE98-2659B510D0D2}"/>
          </ac:spMkLst>
        </pc:spChg>
        <pc:spChg chg="mod">
          <ac:chgData name="Hussain, Adil" userId="1fc1f53e-3100-4e04-be7e-75345a4107fa" providerId="ADAL" clId="{9C8EEC37-07AC-4A72-92FE-2ABBAE1C407B}" dt="2020-09-16T11:53:41.872" v="5611" actId="338"/>
          <ac:spMkLst>
            <pc:docMk/>
            <pc:sldMk cId="2147323103" sldId="1074"/>
            <ac:spMk id="1437" creationId="{2AFCB519-D7CF-4CB2-96E8-1EC2A3532DAC}"/>
          </ac:spMkLst>
        </pc:spChg>
        <pc:spChg chg="mod">
          <ac:chgData name="Hussain, Adil" userId="1fc1f53e-3100-4e04-be7e-75345a4107fa" providerId="ADAL" clId="{9C8EEC37-07AC-4A72-92FE-2ABBAE1C407B}" dt="2020-09-16T11:53:41.872" v="5611" actId="338"/>
          <ac:spMkLst>
            <pc:docMk/>
            <pc:sldMk cId="2147323103" sldId="1074"/>
            <ac:spMk id="1438" creationId="{BED9B905-E806-48F0-870E-CD3901340875}"/>
          </ac:spMkLst>
        </pc:spChg>
        <pc:spChg chg="mod">
          <ac:chgData name="Hussain, Adil" userId="1fc1f53e-3100-4e04-be7e-75345a4107fa" providerId="ADAL" clId="{9C8EEC37-07AC-4A72-92FE-2ABBAE1C407B}" dt="2020-09-16T11:53:41.872" v="5611" actId="338"/>
          <ac:spMkLst>
            <pc:docMk/>
            <pc:sldMk cId="2147323103" sldId="1074"/>
            <ac:spMk id="1439" creationId="{F319DC89-71F2-4AA9-93FB-E7AAB3FB475A}"/>
          </ac:spMkLst>
        </pc:spChg>
        <pc:spChg chg="mod">
          <ac:chgData name="Hussain, Adil" userId="1fc1f53e-3100-4e04-be7e-75345a4107fa" providerId="ADAL" clId="{9C8EEC37-07AC-4A72-92FE-2ABBAE1C407B}" dt="2020-09-16T11:53:41.872" v="5611" actId="338"/>
          <ac:spMkLst>
            <pc:docMk/>
            <pc:sldMk cId="2147323103" sldId="1074"/>
            <ac:spMk id="1440" creationId="{46EB315A-69DB-43B0-B40E-40103CBD8CEF}"/>
          </ac:spMkLst>
        </pc:spChg>
        <pc:spChg chg="mod">
          <ac:chgData name="Hussain, Adil" userId="1fc1f53e-3100-4e04-be7e-75345a4107fa" providerId="ADAL" clId="{9C8EEC37-07AC-4A72-92FE-2ABBAE1C407B}" dt="2020-09-16T11:53:41.872" v="5611" actId="338"/>
          <ac:spMkLst>
            <pc:docMk/>
            <pc:sldMk cId="2147323103" sldId="1074"/>
            <ac:spMk id="1441" creationId="{71424FBB-8C03-46FC-84A6-649CBBFD4E56}"/>
          </ac:spMkLst>
        </pc:spChg>
        <pc:spChg chg="mod">
          <ac:chgData name="Hussain, Adil" userId="1fc1f53e-3100-4e04-be7e-75345a4107fa" providerId="ADAL" clId="{9C8EEC37-07AC-4A72-92FE-2ABBAE1C407B}" dt="2020-09-16T11:53:41.872" v="5611" actId="338"/>
          <ac:spMkLst>
            <pc:docMk/>
            <pc:sldMk cId="2147323103" sldId="1074"/>
            <ac:spMk id="1442" creationId="{0A65012C-5A8C-4AAA-86DB-9C8E7A762860}"/>
          </ac:spMkLst>
        </pc:spChg>
        <pc:spChg chg="mod">
          <ac:chgData name="Hussain, Adil" userId="1fc1f53e-3100-4e04-be7e-75345a4107fa" providerId="ADAL" clId="{9C8EEC37-07AC-4A72-92FE-2ABBAE1C407B}" dt="2020-09-16T11:53:41.872" v="5611" actId="338"/>
          <ac:spMkLst>
            <pc:docMk/>
            <pc:sldMk cId="2147323103" sldId="1074"/>
            <ac:spMk id="1443" creationId="{914496DF-776B-41CB-988F-887960F7D3C6}"/>
          </ac:spMkLst>
        </pc:spChg>
        <pc:spChg chg="mod">
          <ac:chgData name="Hussain, Adil" userId="1fc1f53e-3100-4e04-be7e-75345a4107fa" providerId="ADAL" clId="{9C8EEC37-07AC-4A72-92FE-2ABBAE1C407B}" dt="2020-09-16T11:53:41.872" v="5611" actId="338"/>
          <ac:spMkLst>
            <pc:docMk/>
            <pc:sldMk cId="2147323103" sldId="1074"/>
            <ac:spMk id="1444" creationId="{B39272F2-324F-4328-BFFD-CF7780F83F56}"/>
          </ac:spMkLst>
        </pc:spChg>
        <pc:spChg chg="mod">
          <ac:chgData name="Hussain, Adil" userId="1fc1f53e-3100-4e04-be7e-75345a4107fa" providerId="ADAL" clId="{9C8EEC37-07AC-4A72-92FE-2ABBAE1C407B}" dt="2020-09-16T11:53:41.872" v="5611" actId="338"/>
          <ac:spMkLst>
            <pc:docMk/>
            <pc:sldMk cId="2147323103" sldId="1074"/>
            <ac:spMk id="1445" creationId="{39D4F52C-DD02-4A65-AF6D-04B6E9AF52EC}"/>
          </ac:spMkLst>
        </pc:spChg>
        <pc:spChg chg="mod">
          <ac:chgData name="Hussain, Adil" userId="1fc1f53e-3100-4e04-be7e-75345a4107fa" providerId="ADAL" clId="{9C8EEC37-07AC-4A72-92FE-2ABBAE1C407B}" dt="2020-09-16T11:53:41.872" v="5611" actId="338"/>
          <ac:spMkLst>
            <pc:docMk/>
            <pc:sldMk cId="2147323103" sldId="1074"/>
            <ac:spMk id="1446" creationId="{8C5CEE6B-30B4-467E-9824-771E9F778212}"/>
          </ac:spMkLst>
        </pc:spChg>
        <pc:spChg chg="mod">
          <ac:chgData name="Hussain, Adil" userId="1fc1f53e-3100-4e04-be7e-75345a4107fa" providerId="ADAL" clId="{9C8EEC37-07AC-4A72-92FE-2ABBAE1C407B}" dt="2020-09-16T11:53:41.872" v="5611" actId="338"/>
          <ac:spMkLst>
            <pc:docMk/>
            <pc:sldMk cId="2147323103" sldId="1074"/>
            <ac:spMk id="1447" creationId="{7736B333-ACC3-44AC-8390-51D2CC256C6F}"/>
          </ac:spMkLst>
        </pc:spChg>
        <pc:spChg chg="mod">
          <ac:chgData name="Hussain, Adil" userId="1fc1f53e-3100-4e04-be7e-75345a4107fa" providerId="ADAL" clId="{9C8EEC37-07AC-4A72-92FE-2ABBAE1C407B}" dt="2020-09-16T11:53:41.872" v="5611" actId="338"/>
          <ac:spMkLst>
            <pc:docMk/>
            <pc:sldMk cId="2147323103" sldId="1074"/>
            <ac:spMk id="1448" creationId="{4B8A9DC9-2B46-4F7B-91F4-2F874E6DC6E5}"/>
          </ac:spMkLst>
        </pc:spChg>
        <pc:spChg chg="mod">
          <ac:chgData name="Hussain, Adil" userId="1fc1f53e-3100-4e04-be7e-75345a4107fa" providerId="ADAL" clId="{9C8EEC37-07AC-4A72-92FE-2ABBAE1C407B}" dt="2020-09-16T11:53:41.872" v="5611" actId="338"/>
          <ac:spMkLst>
            <pc:docMk/>
            <pc:sldMk cId="2147323103" sldId="1074"/>
            <ac:spMk id="1449" creationId="{276F6203-30CC-42B9-90A0-2295FB87F6C5}"/>
          </ac:spMkLst>
        </pc:spChg>
        <pc:spChg chg="mod">
          <ac:chgData name="Hussain, Adil" userId="1fc1f53e-3100-4e04-be7e-75345a4107fa" providerId="ADAL" clId="{9C8EEC37-07AC-4A72-92FE-2ABBAE1C407B}" dt="2020-09-16T11:53:41.872" v="5611" actId="338"/>
          <ac:spMkLst>
            <pc:docMk/>
            <pc:sldMk cId="2147323103" sldId="1074"/>
            <ac:spMk id="1450" creationId="{30BA8E9E-1EF3-4CE5-9F68-22467D47333F}"/>
          </ac:spMkLst>
        </pc:spChg>
        <pc:spChg chg="mod">
          <ac:chgData name="Hussain, Adil" userId="1fc1f53e-3100-4e04-be7e-75345a4107fa" providerId="ADAL" clId="{9C8EEC37-07AC-4A72-92FE-2ABBAE1C407B}" dt="2020-09-16T11:53:41.872" v="5611" actId="338"/>
          <ac:spMkLst>
            <pc:docMk/>
            <pc:sldMk cId="2147323103" sldId="1074"/>
            <ac:spMk id="1451" creationId="{517865A0-074A-4EDE-8D62-E9272FACD3FC}"/>
          </ac:spMkLst>
        </pc:spChg>
        <pc:spChg chg="mod">
          <ac:chgData name="Hussain, Adil" userId="1fc1f53e-3100-4e04-be7e-75345a4107fa" providerId="ADAL" clId="{9C8EEC37-07AC-4A72-92FE-2ABBAE1C407B}" dt="2020-09-16T11:53:41.872" v="5611" actId="338"/>
          <ac:spMkLst>
            <pc:docMk/>
            <pc:sldMk cId="2147323103" sldId="1074"/>
            <ac:spMk id="1452" creationId="{7B8AC6DB-00FA-4D13-922B-4BC5AE0D5AEA}"/>
          </ac:spMkLst>
        </pc:spChg>
        <pc:spChg chg="mod">
          <ac:chgData name="Hussain, Adil" userId="1fc1f53e-3100-4e04-be7e-75345a4107fa" providerId="ADAL" clId="{9C8EEC37-07AC-4A72-92FE-2ABBAE1C407B}" dt="2020-09-16T11:53:41.872" v="5611" actId="338"/>
          <ac:spMkLst>
            <pc:docMk/>
            <pc:sldMk cId="2147323103" sldId="1074"/>
            <ac:spMk id="1453" creationId="{9913448B-A822-4E09-B278-3B7900DBE9D3}"/>
          </ac:spMkLst>
        </pc:spChg>
        <pc:spChg chg="mod">
          <ac:chgData name="Hussain, Adil" userId="1fc1f53e-3100-4e04-be7e-75345a4107fa" providerId="ADAL" clId="{9C8EEC37-07AC-4A72-92FE-2ABBAE1C407B}" dt="2020-09-16T11:53:41.872" v="5611" actId="338"/>
          <ac:spMkLst>
            <pc:docMk/>
            <pc:sldMk cId="2147323103" sldId="1074"/>
            <ac:spMk id="1454" creationId="{E0749603-0D4D-4997-BE35-2384937C65ED}"/>
          </ac:spMkLst>
        </pc:spChg>
        <pc:spChg chg="mod">
          <ac:chgData name="Hussain, Adil" userId="1fc1f53e-3100-4e04-be7e-75345a4107fa" providerId="ADAL" clId="{9C8EEC37-07AC-4A72-92FE-2ABBAE1C407B}" dt="2020-09-16T11:53:41.872" v="5611" actId="338"/>
          <ac:spMkLst>
            <pc:docMk/>
            <pc:sldMk cId="2147323103" sldId="1074"/>
            <ac:spMk id="1455" creationId="{29D9A2FF-FE2F-43E3-8C88-7E6EBDA90D67}"/>
          </ac:spMkLst>
        </pc:spChg>
        <pc:spChg chg="mod">
          <ac:chgData name="Hussain, Adil" userId="1fc1f53e-3100-4e04-be7e-75345a4107fa" providerId="ADAL" clId="{9C8EEC37-07AC-4A72-92FE-2ABBAE1C407B}" dt="2020-09-16T11:53:41.872" v="5611" actId="338"/>
          <ac:spMkLst>
            <pc:docMk/>
            <pc:sldMk cId="2147323103" sldId="1074"/>
            <ac:spMk id="1456" creationId="{C218BEDB-9BAC-451C-B44E-C80B1AA0B847}"/>
          </ac:spMkLst>
        </pc:spChg>
        <pc:spChg chg="mod">
          <ac:chgData name="Hussain, Adil" userId="1fc1f53e-3100-4e04-be7e-75345a4107fa" providerId="ADAL" clId="{9C8EEC37-07AC-4A72-92FE-2ABBAE1C407B}" dt="2020-09-16T11:53:41.872" v="5611" actId="338"/>
          <ac:spMkLst>
            <pc:docMk/>
            <pc:sldMk cId="2147323103" sldId="1074"/>
            <ac:spMk id="1457" creationId="{9C45B5F4-4840-4F28-AA3A-1BF94EE03CAB}"/>
          </ac:spMkLst>
        </pc:spChg>
        <pc:spChg chg="mod">
          <ac:chgData name="Hussain, Adil" userId="1fc1f53e-3100-4e04-be7e-75345a4107fa" providerId="ADAL" clId="{9C8EEC37-07AC-4A72-92FE-2ABBAE1C407B}" dt="2020-09-16T11:53:41.872" v="5611" actId="338"/>
          <ac:spMkLst>
            <pc:docMk/>
            <pc:sldMk cId="2147323103" sldId="1074"/>
            <ac:spMk id="1458" creationId="{E4D3A1F4-8915-4B67-B452-98C5CA968ACD}"/>
          </ac:spMkLst>
        </pc:spChg>
        <pc:spChg chg="mod">
          <ac:chgData name="Hussain, Adil" userId="1fc1f53e-3100-4e04-be7e-75345a4107fa" providerId="ADAL" clId="{9C8EEC37-07AC-4A72-92FE-2ABBAE1C407B}" dt="2020-09-16T11:53:41.872" v="5611" actId="338"/>
          <ac:spMkLst>
            <pc:docMk/>
            <pc:sldMk cId="2147323103" sldId="1074"/>
            <ac:spMk id="1459" creationId="{75F87931-2FD9-440E-92C1-E1EEE7AA9CF7}"/>
          </ac:spMkLst>
        </pc:spChg>
        <pc:spChg chg="mod">
          <ac:chgData name="Hussain, Adil" userId="1fc1f53e-3100-4e04-be7e-75345a4107fa" providerId="ADAL" clId="{9C8EEC37-07AC-4A72-92FE-2ABBAE1C407B}" dt="2020-09-16T11:53:41.872" v="5611" actId="338"/>
          <ac:spMkLst>
            <pc:docMk/>
            <pc:sldMk cId="2147323103" sldId="1074"/>
            <ac:spMk id="1460" creationId="{7BFFBD58-9E8B-4957-9DAA-3A6E6B7664FB}"/>
          </ac:spMkLst>
        </pc:spChg>
        <pc:spChg chg="mod">
          <ac:chgData name="Hussain, Adil" userId="1fc1f53e-3100-4e04-be7e-75345a4107fa" providerId="ADAL" clId="{9C8EEC37-07AC-4A72-92FE-2ABBAE1C407B}" dt="2020-09-16T11:53:41.872" v="5611" actId="338"/>
          <ac:spMkLst>
            <pc:docMk/>
            <pc:sldMk cId="2147323103" sldId="1074"/>
            <ac:spMk id="1461" creationId="{31E0EAB3-9F30-4EA8-9E26-890B0BEA8A88}"/>
          </ac:spMkLst>
        </pc:spChg>
        <pc:spChg chg="mod">
          <ac:chgData name="Hussain, Adil" userId="1fc1f53e-3100-4e04-be7e-75345a4107fa" providerId="ADAL" clId="{9C8EEC37-07AC-4A72-92FE-2ABBAE1C407B}" dt="2020-09-16T11:53:41.872" v="5611" actId="338"/>
          <ac:spMkLst>
            <pc:docMk/>
            <pc:sldMk cId="2147323103" sldId="1074"/>
            <ac:spMk id="1462" creationId="{0E2B8D5A-08B1-4182-AC75-BB3203606871}"/>
          </ac:spMkLst>
        </pc:spChg>
        <pc:spChg chg="mod">
          <ac:chgData name="Hussain, Adil" userId="1fc1f53e-3100-4e04-be7e-75345a4107fa" providerId="ADAL" clId="{9C8EEC37-07AC-4A72-92FE-2ABBAE1C407B}" dt="2020-09-16T11:53:41.872" v="5611" actId="338"/>
          <ac:spMkLst>
            <pc:docMk/>
            <pc:sldMk cId="2147323103" sldId="1074"/>
            <ac:spMk id="1463" creationId="{66360295-B09F-44AD-93CE-A81119B3E115}"/>
          </ac:spMkLst>
        </pc:spChg>
        <pc:spChg chg="mod">
          <ac:chgData name="Hussain, Adil" userId="1fc1f53e-3100-4e04-be7e-75345a4107fa" providerId="ADAL" clId="{9C8EEC37-07AC-4A72-92FE-2ABBAE1C407B}" dt="2020-09-16T11:53:41.872" v="5611" actId="338"/>
          <ac:spMkLst>
            <pc:docMk/>
            <pc:sldMk cId="2147323103" sldId="1074"/>
            <ac:spMk id="1464" creationId="{CBDA7722-A636-495D-9A53-F25EA409FB58}"/>
          </ac:spMkLst>
        </pc:spChg>
        <pc:spChg chg="mod">
          <ac:chgData name="Hussain, Adil" userId="1fc1f53e-3100-4e04-be7e-75345a4107fa" providerId="ADAL" clId="{9C8EEC37-07AC-4A72-92FE-2ABBAE1C407B}" dt="2020-09-16T11:53:41.872" v="5611" actId="338"/>
          <ac:spMkLst>
            <pc:docMk/>
            <pc:sldMk cId="2147323103" sldId="1074"/>
            <ac:spMk id="1465" creationId="{CE1C77D0-4A27-4EA6-A12D-4A98C605147E}"/>
          </ac:spMkLst>
        </pc:spChg>
        <pc:spChg chg="mod">
          <ac:chgData name="Hussain, Adil" userId="1fc1f53e-3100-4e04-be7e-75345a4107fa" providerId="ADAL" clId="{9C8EEC37-07AC-4A72-92FE-2ABBAE1C407B}" dt="2020-09-16T11:53:41.872" v="5611" actId="338"/>
          <ac:spMkLst>
            <pc:docMk/>
            <pc:sldMk cId="2147323103" sldId="1074"/>
            <ac:spMk id="1466" creationId="{DAADE84C-51A8-45EA-BB82-D2B945023FB6}"/>
          </ac:spMkLst>
        </pc:spChg>
        <pc:spChg chg="mod">
          <ac:chgData name="Hussain, Adil" userId="1fc1f53e-3100-4e04-be7e-75345a4107fa" providerId="ADAL" clId="{9C8EEC37-07AC-4A72-92FE-2ABBAE1C407B}" dt="2020-09-16T11:53:41.872" v="5611" actId="338"/>
          <ac:spMkLst>
            <pc:docMk/>
            <pc:sldMk cId="2147323103" sldId="1074"/>
            <ac:spMk id="1467" creationId="{546E3036-AC4E-4357-974D-ADE43BBBAD5D}"/>
          </ac:spMkLst>
        </pc:spChg>
        <pc:spChg chg="mod">
          <ac:chgData name="Hussain, Adil" userId="1fc1f53e-3100-4e04-be7e-75345a4107fa" providerId="ADAL" clId="{9C8EEC37-07AC-4A72-92FE-2ABBAE1C407B}" dt="2020-09-16T11:53:41.872" v="5611" actId="338"/>
          <ac:spMkLst>
            <pc:docMk/>
            <pc:sldMk cId="2147323103" sldId="1074"/>
            <ac:spMk id="1468" creationId="{78F5E312-EC39-4E79-995B-5FA58CBD98B3}"/>
          </ac:spMkLst>
        </pc:spChg>
        <pc:spChg chg="mod">
          <ac:chgData name="Hussain, Adil" userId="1fc1f53e-3100-4e04-be7e-75345a4107fa" providerId="ADAL" clId="{9C8EEC37-07AC-4A72-92FE-2ABBAE1C407B}" dt="2020-09-16T11:53:41.872" v="5611" actId="338"/>
          <ac:spMkLst>
            <pc:docMk/>
            <pc:sldMk cId="2147323103" sldId="1074"/>
            <ac:spMk id="1469" creationId="{478DE1AC-4095-447E-AE9C-E29C3849CA11}"/>
          </ac:spMkLst>
        </pc:spChg>
        <pc:spChg chg="mod">
          <ac:chgData name="Hussain, Adil" userId="1fc1f53e-3100-4e04-be7e-75345a4107fa" providerId="ADAL" clId="{9C8EEC37-07AC-4A72-92FE-2ABBAE1C407B}" dt="2020-09-16T11:53:41.872" v="5611" actId="338"/>
          <ac:spMkLst>
            <pc:docMk/>
            <pc:sldMk cId="2147323103" sldId="1074"/>
            <ac:spMk id="1470" creationId="{66DDE614-5FCB-4A48-9B86-CAFE00A84A18}"/>
          </ac:spMkLst>
        </pc:spChg>
        <pc:spChg chg="mod">
          <ac:chgData name="Hussain, Adil" userId="1fc1f53e-3100-4e04-be7e-75345a4107fa" providerId="ADAL" clId="{9C8EEC37-07AC-4A72-92FE-2ABBAE1C407B}" dt="2020-09-16T11:53:41.872" v="5611" actId="338"/>
          <ac:spMkLst>
            <pc:docMk/>
            <pc:sldMk cId="2147323103" sldId="1074"/>
            <ac:spMk id="1471" creationId="{C0FB73A8-8611-4D29-A007-0CD0E98BCC71}"/>
          </ac:spMkLst>
        </pc:spChg>
        <pc:spChg chg="mod">
          <ac:chgData name="Hussain, Adil" userId="1fc1f53e-3100-4e04-be7e-75345a4107fa" providerId="ADAL" clId="{9C8EEC37-07AC-4A72-92FE-2ABBAE1C407B}" dt="2020-09-16T11:53:41.872" v="5611" actId="338"/>
          <ac:spMkLst>
            <pc:docMk/>
            <pc:sldMk cId="2147323103" sldId="1074"/>
            <ac:spMk id="1472" creationId="{E2533101-1E6E-4687-91E2-6465AC8C2F08}"/>
          </ac:spMkLst>
        </pc:spChg>
        <pc:spChg chg="mod">
          <ac:chgData name="Hussain, Adil" userId="1fc1f53e-3100-4e04-be7e-75345a4107fa" providerId="ADAL" clId="{9C8EEC37-07AC-4A72-92FE-2ABBAE1C407B}" dt="2020-09-16T11:53:41.872" v="5611" actId="338"/>
          <ac:spMkLst>
            <pc:docMk/>
            <pc:sldMk cId="2147323103" sldId="1074"/>
            <ac:spMk id="1473" creationId="{BF49FF8E-AC75-4744-BD25-267F350833EF}"/>
          </ac:spMkLst>
        </pc:spChg>
        <pc:spChg chg="mod">
          <ac:chgData name="Hussain, Adil" userId="1fc1f53e-3100-4e04-be7e-75345a4107fa" providerId="ADAL" clId="{9C8EEC37-07AC-4A72-92FE-2ABBAE1C407B}" dt="2020-09-16T11:53:41.872" v="5611" actId="338"/>
          <ac:spMkLst>
            <pc:docMk/>
            <pc:sldMk cId="2147323103" sldId="1074"/>
            <ac:spMk id="1474" creationId="{AAFAE8A1-560E-46AD-8259-0B68FCCC5881}"/>
          </ac:spMkLst>
        </pc:spChg>
        <pc:spChg chg="mod">
          <ac:chgData name="Hussain, Adil" userId="1fc1f53e-3100-4e04-be7e-75345a4107fa" providerId="ADAL" clId="{9C8EEC37-07AC-4A72-92FE-2ABBAE1C407B}" dt="2020-09-16T11:53:41.872" v="5611" actId="338"/>
          <ac:spMkLst>
            <pc:docMk/>
            <pc:sldMk cId="2147323103" sldId="1074"/>
            <ac:spMk id="1475" creationId="{CF58F5FB-39A9-42F1-8E18-B36B2CEBF76E}"/>
          </ac:spMkLst>
        </pc:spChg>
        <pc:spChg chg="mod">
          <ac:chgData name="Hussain, Adil" userId="1fc1f53e-3100-4e04-be7e-75345a4107fa" providerId="ADAL" clId="{9C8EEC37-07AC-4A72-92FE-2ABBAE1C407B}" dt="2020-09-16T11:53:41.872" v="5611" actId="338"/>
          <ac:spMkLst>
            <pc:docMk/>
            <pc:sldMk cId="2147323103" sldId="1074"/>
            <ac:spMk id="1476" creationId="{65584A6B-6CDB-411F-A0EE-8000613599C2}"/>
          </ac:spMkLst>
        </pc:spChg>
        <pc:spChg chg="mod">
          <ac:chgData name="Hussain, Adil" userId="1fc1f53e-3100-4e04-be7e-75345a4107fa" providerId="ADAL" clId="{9C8EEC37-07AC-4A72-92FE-2ABBAE1C407B}" dt="2020-09-16T11:53:41.872" v="5611" actId="338"/>
          <ac:spMkLst>
            <pc:docMk/>
            <pc:sldMk cId="2147323103" sldId="1074"/>
            <ac:spMk id="1477" creationId="{50F9D37E-5C9A-4EA5-B375-F796920A4402}"/>
          </ac:spMkLst>
        </pc:spChg>
        <pc:spChg chg="mod">
          <ac:chgData name="Hussain, Adil" userId="1fc1f53e-3100-4e04-be7e-75345a4107fa" providerId="ADAL" clId="{9C8EEC37-07AC-4A72-92FE-2ABBAE1C407B}" dt="2020-09-16T11:53:41.872" v="5611" actId="338"/>
          <ac:spMkLst>
            <pc:docMk/>
            <pc:sldMk cId="2147323103" sldId="1074"/>
            <ac:spMk id="1478" creationId="{270FA902-CA2B-4BF0-A78B-4A80BB506BBF}"/>
          </ac:spMkLst>
        </pc:spChg>
        <pc:spChg chg="mod">
          <ac:chgData name="Hussain, Adil" userId="1fc1f53e-3100-4e04-be7e-75345a4107fa" providerId="ADAL" clId="{9C8EEC37-07AC-4A72-92FE-2ABBAE1C407B}" dt="2020-09-16T11:53:41.872" v="5611" actId="338"/>
          <ac:spMkLst>
            <pc:docMk/>
            <pc:sldMk cId="2147323103" sldId="1074"/>
            <ac:spMk id="1479" creationId="{717365B4-ED7A-42DF-AB98-96D5FE1460B2}"/>
          </ac:spMkLst>
        </pc:spChg>
        <pc:spChg chg="mod">
          <ac:chgData name="Hussain, Adil" userId="1fc1f53e-3100-4e04-be7e-75345a4107fa" providerId="ADAL" clId="{9C8EEC37-07AC-4A72-92FE-2ABBAE1C407B}" dt="2020-09-16T11:53:41.872" v="5611" actId="338"/>
          <ac:spMkLst>
            <pc:docMk/>
            <pc:sldMk cId="2147323103" sldId="1074"/>
            <ac:spMk id="1480" creationId="{19407A07-9304-4DD3-945A-9167D1FE8DEF}"/>
          </ac:spMkLst>
        </pc:spChg>
        <pc:spChg chg="mod">
          <ac:chgData name="Hussain, Adil" userId="1fc1f53e-3100-4e04-be7e-75345a4107fa" providerId="ADAL" clId="{9C8EEC37-07AC-4A72-92FE-2ABBAE1C407B}" dt="2020-09-16T11:53:41.872" v="5611" actId="338"/>
          <ac:spMkLst>
            <pc:docMk/>
            <pc:sldMk cId="2147323103" sldId="1074"/>
            <ac:spMk id="1481" creationId="{5CD05D12-2C09-486B-B73D-AEC29D0C354F}"/>
          </ac:spMkLst>
        </pc:spChg>
        <pc:spChg chg="mod">
          <ac:chgData name="Hussain, Adil" userId="1fc1f53e-3100-4e04-be7e-75345a4107fa" providerId="ADAL" clId="{9C8EEC37-07AC-4A72-92FE-2ABBAE1C407B}" dt="2020-09-16T11:53:41.872" v="5611" actId="338"/>
          <ac:spMkLst>
            <pc:docMk/>
            <pc:sldMk cId="2147323103" sldId="1074"/>
            <ac:spMk id="1482" creationId="{7B812CB4-01B6-4CF8-85B8-773DD17E5080}"/>
          </ac:spMkLst>
        </pc:spChg>
        <pc:spChg chg="mod">
          <ac:chgData name="Hussain, Adil" userId="1fc1f53e-3100-4e04-be7e-75345a4107fa" providerId="ADAL" clId="{9C8EEC37-07AC-4A72-92FE-2ABBAE1C407B}" dt="2020-09-16T11:53:41.872" v="5611" actId="338"/>
          <ac:spMkLst>
            <pc:docMk/>
            <pc:sldMk cId="2147323103" sldId="1074"/>
            <ac:spMk id="1483" creationId="{344257B2-9800-427E-B87C-FD0F14CA65C0}"/>
          </ac:spMkLst>
        </pc:spChg>
        <pc:spChg chg="mod">
          <ac:chgData name="Hussain, Adil" userId="1fc1f53e-3100-4e04-be7e-75345a4107fa" providerId="ADAL" clId="{9C8EEC37-07AC-4A72-92FE-2ABBAE1C407B}" dt="2020-09-16T11:53:41.872" v="5611" actId="338"/>
          <ac:spMkLst>
            <pc:docMk/>
            <pc:sldMk cId="2147323103" sldId="1074"/>
            <ac:spMk id="1484" creationId="{8DC6F5DA-7625-46E4-8B03-38616241AC63}"/>
          </ac:spMkLst>
        </pc:spChg>
        <pc:spChg chg="mod">
          <ac:chgData name="Hussain, Adil" userId="1fc1f53e-3100-4e04-be7e-75345a4107fa" providerId="ADAL" clId="{9C8EEC37-07AC-4A72-92FE-2ABBAE1C407B}" dt="2020-09-16T11:53:41.872" v="5611" actId="338"/>
          <ac:spMkLst>
            <pc:docMk/>
            <pc:sldMk cId="2147323103" sldId="1074"/>
            <ac:spMk id="1485" creationId="{F21E0FE3-667A-4343-B8CB-E5DFC890766C}"/>
          </ac:spMkLst>
        </pc:spChg>
        <pc:spChg chg="mod">
          <ac:chgData name="Hussain, Adil" userId="1fc1f53e-3100-4e04-be7e-75345a4107fa" providerId="ADAL" clId="{9C8EEC37-07AC-4A72-92FE-2ABBAE1C407B}" dt="2020-09-16T11:53:41.872" v="5611" actId="338"/>
          <ac:spMkLst>
            <pc:docMk/>
            <pc:sldMk cId="2147323103" sldId="1074"/>
            <ac:spMk id="1486" creationId="{1262A8CD-2077-4B7F-AA24-10C0B3235A91}"/>
          </ac:spMkLst>
        </pc:spChg>
        <pc:spChg chg="mod">
          <ac:chgData name="Hussain, Adil" userId="1fc1f53e-3100-4e04-be7e-75345a4107fa" providerId="ADAL" clId="{9C8EEC37-07AC-4A72-92FE-2ABBAE1C407B}" dt="2020-09-16T11:53:41.872" v="5611" actId="338"/>
          <ac:spMkLst>
            <pc:docMk/>
            <pc:sldMk cId="2147323103" sldId="1074"/>
            <ac:spMk id="1487" creationId="{12D8E234-D371-4783-88C3-C84030099EFF}"/>
          </ac:spMkLst>
        </pc:spChg>
        <pc:spChg chg="mod">
          <ac:chgData name="Hussain, Adil" userId="1fc1f53e-3100-4e04-be7e-75345a4107fa" providerId="ADAL" clId="{9C8EEC37-07AC-4A72-92FE-2ABBAE1C407B}" dt="2020-09-16T11:53:41.872" v="5611" actId="338"/>
          <ac:spMkLst>
            <pc:docMk/>
            <pc:sldMk cId="2147323103" sldId="1074"/>
            <ac:spMk id="1488" creationId="{8932E2BD-72EA-442C-9177-2FC39B0F8139}"/>
          </ac:spMkLst>
        </pc:spChg>
        <pc:spChg chg="mod">
          <ac:chgData name="Hussain, Adil" userId="1fc1f53e-3100-4e04-be7e-75345a4107fa" providerId="ADAL" clId="{9C8EEC37-07AC-4A72-92FE-2ABBAE1C407B}" dt="2020-09-16T11:53:41.872" v="5611" actId="338"/>
          <ac:spMkLst>
            <pc:docMk/>
            <pc:sldMk cId="2147323103" sldId="1074"/>
            <ac:spMk id="1489" creationId="{E17C9BDF-470C-4808-AAE7-B363D9F5412E}"/>
          </ac:spMkLst>
        </pc:spChg>
        <pc:spChg chg="mod">
          <ac:chgData name="Hussain, Adil" userId="1fc1f53e-3100-4e04-be7e-75345a4107fa" providerId="ADAL" clId="{9C8EEC37-07AC-4A72-92FE-2ABBAE1C407B}" dt="2020-09-16T11:53:41.872" v="5611" actId="338"/>
          <ac:spMkLst>
            <pc:docMk/>
            <pc:sldMk cId="2147323103" sldId="1074"/>
            <ac:spMk id="1490" creationId="{CC4DDF5A-6EAC-4F13-A5E4-46349D8EC515}"/>
          </ac:spMkLst>
        </pc:spChg>
        <pc:spChg chg="mod">
          <ac:chgData name="Hussain, Adil" userId="1fc1f53e-3100-4e04-be7e-75345a4107fa" providerId="ADAL" clId="{9C8EEC37-07AC-4A72-92FE-2ABBAE1C407B}" dt="2020-09-16T11:53:41.872" v="5611" actId="338"/>
          <ac:spMkLst>
            <pc:docMk/>
            <pc:sldMk cId="2147323103" sldId="1074"/>
            <ac:spMk id="1491" creationId="{C12F0715-70E7-4B62-B9C0-BD39FE525EAB}"/>
          </ac:spMkLst>
        </pc:spChg>
        <pc:spChg chg="mod">
          <ac:chgData name="Hussain, Adil" userId="1fc1f53e-3100-4e04-be7e-75345a4107fa" providerId="ADAL" clId="{9C8EEC37-07AC-4A72-92FE-2ABBAE1C407B}" dt="2020-09-16T11:53:41.872" v="5611" actId="338"/>
          <ac:spMkLst>
            <pc:docMk/>
            <pc:sldMk cId="2147323103" sldId="1074"/>
            <ac:spMk id="1492" creationId="{8DCF2D08-D86F-48B6-B875-897945ABBD41}"/>
          </ac:spMkLst>
        </pc:spChg>
        <pc:spChg chg="mod">
          <ac:chgData name="Hussain, Adil" userId="1fc1f53e-3100-4e04-be7e-75345a4107fa" providerId="ADAL" clId="{9C8EEC37-07AC-4A72-92FE-2ABBAE1C407B}" dt="2020-09-16T11:53:41.872" v="5611" actId="338"/>
          <ac:spMkLst>
            <pc:docMk/>
            <pc:sldMk cId="2147323103" sldId="1074"/>
            <ac:spMk id="1493" creationId="{93C45C55-4DC2-4C3E-8125-7DCFDB3950D5}"/>
          </ac:spMkLst>
        </pc:spChg>
        <pc:spChg chg="mod">
          <ac:chgData name="Hussain, Adil" userId="1fc1f53e-3100-4e04-be7e-75345a4107fa" providerId="ADAL" clId="{9C8EEC37-07AC-4A72-92FE-2ABBAE1C407B}" dt="2020-09-16T11:53:41.872" v="5611" actId="338"/>
          <ac:spMkLst>
            <pc:docMk/>
            <pc:sldMk cId="2147323103" sldId="1074"/>
            <ac:spMk id="1494" creationId="{78057522-F5BD-4131-A8E5-F8A28BD9F4E5}"/>
          </ac:spMkLst>
        </pc:spChg>
        <pc:spChg chg="mod">
          <ac:chgData name="Hussain, Adil" userId="1fc1f53e-3100-4e04-be7e-75345a4107fa" providerId="ADAL" clId="{9C8EEC37-07AC-4A72-92FE-2ABBAE1C407B}" dt="2020-09-16T11:53:41.872" v="5611" actId="338"/>
          <ac:spMkLst>
            <pc:docMk/>
            <pc:sldMk cId="2147323103" sldId="1074"/>
            <ac:spMk id="1495" creationId="{6018F49F-BECE-4590-8E1F-7554AAEE8D40}"/>
          </ac:spMkLst>
        </pc:spChg>
        <pc:spChg chg="mod">
          <ac:chgData name="Hussain, Adil" userId="1fc1f53e-3100-4e04-be7e-75345a4107fa" providerId="ADAL" clId="{9C8EEC37-07AC-4A72-92FE-2ABBAE1C407B}" dt="2020-09-16T11:53:41.872" v="5611" actId="338"/>
          <ac:spMkLst>
            <pc:docMk/>
            <pc:sldMk cId="2147323103" sldId="1074"/>
            <ac:spMk id="1496" creationId="{110B9526-0EEA-4681-A45A-E5453C14EB78}"/>
          </ac:spMkLst>
        </pc:spChg>
        <pc:spChg chg="mod">
          <ac:chgData name="Hussain, Adil" userId="1fc1f53e-3100-4e04-be7e-75345a4107fa" providerId="ADAL" clId="{9C8EEC37-07AC-4A72-92FE-2ABBAE1C407B}" dt="2020-09-16T11:53:41.872" v="5611" actId="338"/>
          <ac:spMkLst>
            <pc:docMk/>
            <pc:sldMk cId="2147323103" sldId="1074"/>
            <ac:spMk id="1497" creationId="{8B69B334-597F-46F5-8963-79A52F257AAB}"/>
          </ac:spMkLst>
        </pc:spChg>
        <pc:spChg chg="mod">
          <ac:chgData name="Hussain, Adil" userId="1fc1f53e-3100-4e04-be7e-75345a4107fa" providerId="ADAL" clId="{9C8EEC37-07AC-4A72-92FE-2ABBAE1C407B}" dt="2020-09-16T11:53:41.872" v="5611" actId="338"/>
          <ac:spMkLst>
            <pc:docMk/>
            <pc:sldMk cId="2147323103" sldId="1074"/>
            <ac:spMk id="1498" creationId="{722C8C64-4165-463D-A3EC-497B8005862F}"/>
          </ac:spMkLst>
        </pc:spChg>
        <pc:spChg chg="mod">
          <ac:chgData name="Hussain, Adil" userId="1fc1f53e-3100-4e04-be7e-75345a4107fa" providerId="ADAL" clId="{9C8EEC37-07AC-4A72-92FE-2ABBAE1C407B}" dt="2020-09-16T11:53:41.872" v="5611" actId="338"/>
          <ac:spMkLst>
            <pc:docMk/>
            <pc:sldMk cId="2147323103" sldId="1074"/>
            <ac:spMk id="1499" creationId="{83DC8D86-3809-4A72-8A06-B16E69AB8EFD}"/>
          </ac:spMkLst>
        </pc:spChg>
        <pc:spChg chg="mod">
          <ac:chgData name="Hussain, Adil" userId="1fc1f53e-3100-4e04-be7e-75345a4107fa" providerId="ADAL" clId="{9C8EEC37-07AC-4A72-92FE-2ABBAE1C407B}" dt="2020-09-16T11:53:41.872" v="5611" actId="338"/>
          <ac:spMkLst>
            <pc:docMk/>
            <pc:sldMk cId="2147323103" sldId="1074"/>
            <ac:spMk id="1500" creationId="{D292818C-0B5D-4688-8DE6-097F2131B5ED}"/>
          </ac:spMkLst>
        </pc:spChg>
        <pc:spChg chg="mod">
          <ac:chgData name="Hussain, Adil" userId="1fc1f53e-3100-4e04-be7e-75345a4107fa" providerId="ADAL" clId="{9C8EEC37-07AC-4A72-92FE-2ABBAE1C407B}" dt="2020-09-16T11:53:41.872" v="5611" actId="338"/>
          <ac:spMkLst>
            <pc:docMk/>
            <pc:sldMk cId="2147323103" sldId="1074"/>
            <ac:spMk id="1501" creationId="{86C95F8C-DAFE-4EA2-AA0D-1E5E927FBC8D}"/>
          </ac:spMkLst>
        </pc:spChg>
        <pc:spChg chg="mod">
          <ac:chgData name="Hussain, Adil" userId="1fc1f53e-3100-4e04-be7e-75345a4107fa" providerId="ADAL" clId="{9C8EEC37-07AC-4A72-92FE-2ABBAE1C407B}" dt="2020-09-16T11:53:41.872" v="5611" actId="338"/>
          <ac:spMkLst>
            <pc:docMk/>
            <pc:sldMk cId="2147323103" sldId="1074"/>
            <ac:spMk id="1502" creationId="{D7D36B62-8EC0-4396-BFBB-2723AE54A5F1}"/>
          </ac:spMkLst>
        </pc:spChg>
        <pc:spChg chg="mod">
          <ac:chgData name="Hussain, Adil" userId="1fc1f53e-3100-4e04-be7e-75345a4107fa" providerId="ADAL" clId="{9C8EEC37-07AC-4A72-92FE-2ABBAE1C407B}" dt="2020-09-16T11:53:41.872" v="5611" actId="338"/>
          <ac:spMkLst>
            <pc:docMk/>
            <pc:sldMk cId="2147323103" sldId="1074"/>
            <ac:spMk id="1503" creationId="{1E0528EB-D096-4A8B-BC28-A2E79E439EA0}"/>
          </ac:spMkLst>
        </pc:spChg>
        <pc:spChg chg="mod">
          <ac:chgData name="Hussain, Adil" userId="1fc1f53e-3100-4e04-be7e-75345a4107fa" providerId="ADAL" clId="{9C8EEC37-07AC-4A72-92FE-2ABBAE1C407B}" dt="2020-09-16T11:53:41.872" v="5611" actId="338"/>
          <ac:spMkLst>
            <pc:docMk/>
            <pc:sldMk cId="2147323103" sldId="1074"/>
            <ac:spMk id="1504" creationId="{6CC6EAE6-4967-424D-8220-5FC2A23320EF}"/>
          </ac:spMkLst>
        </pc:spChg>
        <pc:spChg chg="mod">
          <ac:chgData name="Hussain, Adil" userId="1fc1f53e-3100-4e04-be7e-75345a4107fa" providerId="ADAL" clId="{9C8EEC37-07AC-4A72-92FE-2ABBAE1C407B}" dt="2020-09-16T11:53:41.872" v="5611" actId="338"/>
          <ac:spMkLst>
            <pc:docMk/>
            <pc:sldMk cId="2147323103" sldId="1074"/>
            <ac:spMk id="1505" creationId="{4BDA8C78-5420-4A12-B2B2-20C5640AD8F9}"/>
          </ac:spMkLst>
        </pc:spChg>
        <pc:spChg chg="mod">
          <ac:chgData name="Hussain, Adil" userId="1fc1f53e-3100-4e04-be7e-75345a4107fa" providerId="ADAL" clId="{9C8EEC37-07AC-4A72-92FE-2ABBAE1C407B}" dt="2020-09-16T11:53:41.872" v="5611" actId="338"/>
          <ac:spMkLst>
            <pc:docMk/>
            <pc:sldMk cId="2147323103" sldId="1074"/>
            <ac:spMk id="1506" creationId="{978709E7-26FB-4B01-8DD0-124E7ADB58C3}"/>
          </ac:spMkLst>
        </pc:spChg>
        <pc:spChg chg="mod">
          <ac:chgData name="Hussain, Adil" userId="1fc1f53e-3100-4e04-be7e-75345a4107fa" providerId="ADAL" clId="{9C8EEC37-07AC-4A72-92FE-2ABBAE1C407B}" dt="2020-09-16T11:53:41.872" v="5611" actId="338"/>
          <ac:spMkLst>
            <pc:docMk/>
            <pc:sldMk cId="2147323103" sldId="1074"/>
            <ac:spMk id="1507" creationId="{8258A309-C37F-450C-AAC0-D61ECE10D591}"/>
          </ac:spMkLst>
        </pc:spChg>
        <pc:spChg chg="mod">
          <ac:chgData name="Hussain, Adil" userId="1fc1f53e-3100-4e04-be7e-75345a4107fa" providerId="ADAL" clId="{9C8EEC37-07AC-4A72-92FE-2ABBAE1C407B}" dt="2020-09-16T11:53:41.872" v="5611" actId="338"/>
          <ac:spMkLst>
            <pc:docMk/>
            <pc:sldMk cId="2147323103" sldId="1074"/>
            <ac:spMk id="1508" creationId="{C1E9C5F6-4061-42FA-A000-5B0D6383F27F}"/>
          </ac:spMkLst>
        </pc:spChg>
        <pc:spChg chg="mod">
          <ac:chgData name="Hussain, Adil" userId="1fc1f53e-3100-4e04-be7e-75345a4107fa" providerId="ADAL" clId="{9C8EEC37-07AC-4A72-92FE-2ABBAE1C407B}" dt="2020-09-16T11:53:41.872" v="5611" actId="338"/>
          <ac:spMkLst>
            <pc:docMk/>
            <pc:sldMk cId="2147323103" sldId="1074"/>
            <ac:spMk id="1509" creationId="{D75CED69-B086-4BE1-A150-1B73D84C6F1B}"/>
          </ac:spMkLst>
        </pc:spChg>
        <pc:spChg chg="mod">
          <ac:chgData name="Hussain, Adil" userId="1fc1f53e-3100-4e04-be7e-75345a4107fa" providerId="ADAL" clId="{9C8EEC37-07AC-4A72-92FE-2ABBAE1C407B}" dt="2020-09-16T11:53:41.872" v="5611" actId="338"/>
          <ac:spMkLst>
            <pc:docMk/>
            <pc:sldMk cId="2147323103" sldId="1074"/>
            <ac:spMk id="1510" creationId="{DC28A85B-2D64-4152-845F-7BCF61198B14}"/>
          </ac:spMkLst>
        </pc:spChg>
        <pc:spChg chg="mod">
          <ac:chgData name="Hussain, Adil" userId="1fc1f53e-3100-4e04-be7e-75345a4107fa" providerId="ADAL" clId="{9C8EEC37-07AC-4A72-92FE-2ABBAE1C407B}" dt="2020-09-16T11:53:41.872" v="5611" actId="338"/>
          <ac:spMkLst>
            <pc:docMk/>
            <pc:sldMk cId="2147323103" sldId="1074"/>
            <ac:spMk id="1511" creationId="{41BAEF98-2382-46C3-B5F2-F8CC2931E5F3}"/>
          </ac:spMkLst>
        </pc:spChg>
        <pc:spChg chg="mod">
          <ac:chgData name="Hussain, Adil" userId="1fc1f53e-3100-4e04-be7e-75345a4107fa" providerId="ADAL" clId="{9C8EEC37-07AC-4A72-92FE-2ABBAE1C407B}" dt="2020-09-16T11:53:41.872" v="5611" actId="338"/>
          <ac:spMkLst>
            <pc:docMk/>
            <pc:sldMk cId="2147323103" sldId="1074"/>
            <ac:spMk id="1512" creationId="{93A91ACE-D476-496F-854D-B6D2C6FC4E4A}"/>
          </ac:spMkLst>
        </pc:spChg>
        <pc:spChg chg="mod">
          <ac:chgData name="Hussain, Adil" userId="1fc1f53e-3100-4e04-be7e-75345a4107fa" providerId="ADAL" clId="{9C8EEC37-07AC-4A72-92FE-2ABBAE1C407B}" dt="2020-09-16T11:53:41.872" v="5611" actId="338"/>
          <ac:spMkLst>
            <pc:docMk/>
            <pc:sldMk cId="2147323103" sldId="1074"/>
            <ac:spMk id="1513" creationId="{D5681727-7E72-4AEF-B2BD-F4C94E7AE956}"/>
          </ac:spMkLst>
        </pc:spChg>
        <pc:spChg chg="mod">
          <ac:chgData name="Hussain, Adil" userId="1fc1f53e-3100-4e04-be7e-75345a4107fa" providerId="ADAL" clId="{9C8EEC37-07AC-4A72-92FE-2ABBAE1C407B}" dt="2020-09-16T11:53:41.872" v="5611" actId="338"/>
          <ac:spMkLst>
            <pc:docMk/>
            <pc:sldMk cId="2147323103" sldId="1074"/>
            <ac:spMk id="1514" creationId="{D32E9C34-4744-4A99-A9FC-83AC1A0942DD}"/>
          </ac:spMkLst>
        </pc:spChg>
        <pc:spChg chg="mod">
          <ac:chgData name="Hussain, Adil" userId="1fc1f53e-3100-4e04-be7e-75345a4107fa" providerId="ADAL" clId="{9C8EEC37-07AC-4A72-92FE-2ABBAE1C407B}" dt="2020-09-16T11:53:41.872" v="5611" actId="338"/>
          <ac:spMkLst>
            <pc:docMk/>
            <pc:sldMk cId="2147323103" sldId="1074"/>
            <ac:spMk id="1515" creationId="{8A2CEFDF-FE93-4C3D-910E-D1B7E1EC7D9B}"/>
          </ac:spMkLst>
        </pc:spChg>
        <pc:spChg chg="mod">
          <ac:chgData name="Hussain, Adil" userId="1fc1f53e-3100-4e04-be7e-75345a4107fa" providerId="ADAL" clId="{9C8EEC37-07AC-4A72-92FE-2ABBAE1C407B}" dt="2020-09-16T11:53:41.872" v="5611" actId="338"/>
          <ac:spMkLst>
            <pc:docMk/>
            <pc:sldMk cId="2147323103" sldId="1074"/>
            <ac:spMk id="1516" creationId="{9C78BC0E-0C4D-4BAD-88E3-6491977BB1AA}"/>
          </ac:spMkLst>
        </pc:spChg>
        <pc:spChg chg="mod">
          <ac:chgData name="Hussain, Adil" userId="1fc1f53e-3100-4e04-be7e-75345a4107fa" providerId="ADAL" clId="{9C8EEC37-07AC-4A72-92FE-2ABBAE1C407B}" dt="2020-09-16T11:53:41.872" v="5611" actId="338"/>
          <ac:spMkLst>
            <pc:docMk/>
            <pc:sldMk cId="2147323103" sldId="1074"/>
            <ac:spMk id="1517" creationId="{D2E789BE-721B-48DA-828D-92B3777D99E5}"/>
          </ac:spMkLst>
        </pc:spChg>
        <pc:spChg chg="mod">
          <ac:chgData name="Hussain, Adil" userId="1fc1f53e-3100-4e04-be7e-75345a4107fa" providerId="ADAL" clId="{9C8EEC37-07AC-4A72-92FE-2ABBAE1C407B}" dt="2020-09-16T11:53:41.872" v="5611" actId="338"/>
          <ac:spMkLst>
            <pc:docMk/>
            <pc:sldMk cId="2147323103" sldId="1074"/>
            <ac:spMk id="1518" creationId="{7C1F3CCC-2989-4BE9-B7D6-C87481F45D8F}"/>
          </ac:spMkLst>
        </pc:spChg>
        <pc:spChg chg="mod">
          <ac:chgData name="Hussain, Adil" userId="1fc1f53e-3100-4e04-be7e-75345a4107fa" providerId="ADAL" clId="{9C8EEC37-07AC-4A72-92FE-2ABBAE1C407B}" dt="2020-09-16T11:53:41.872" v="5611" actId="338"/>
          <ac:spMkLst>
            <pc:docMk/>
            <pc:sldMk cId="2147323103" sldId="1074"/>
            <ac:spMk id="1519" creationId="{EB262624-8EE4-46D2-B744-642BCA439057}"/>
          </ac:spMkLst>
        </pc:spChg>
        <pc:spChg chg="mod">
          <ac:chgData name="Hussain, Adil" userId="1fc1f53e-3100-4e04-be7e-75345a4107fa" providerId="ADAL" clId="{9C8EEC37-07AC-4A72-92FE-2ABBAE1C407B}" dt="2020-09-16T11:53:41.872" v="5611" actId="338"/>
          <ac:spMkLst>
            <pc:docMk/>
            <pc:sldMk cId="2147323103" sldId="1074"/>
            <ac:spMk id="1520" creationId="{B5B28756-83B9-40BD-8AF8-7D252AAD5E3D}"/>
          </ac:spMkLst>
        </pc:spChg>
        <pc:spChg chg="mod">
          <ac:chgData name="Hussain, Adil" userId="1fc1f53e-3100-4e04-be7e-75345a4107fa" providerId="ADAL" clId="{9C8EEC37-07AC-4A72-92FE-2ABBAE1C407B}" dt="2020-09-16T11:53:41.872" v="5611" actId="338"/>
          <ac:spMkLst>
            <pc:docMk/>
            <pc:sldMk cId="2147323103" sldId="1074"/>
            <ac:spMk id="1521" creationId="{681076D9-30B8-46A0-B971-97153B0EFEC2}"/>
          </ac:spMkLst>
        </pc:spChg>
        <pc:spChg chg="mod">
          <ac:chgData name="Hussain, Adil" userId="1fc1f53e-3100-4e04-be7e-75345a4107fa" providerId="ADAL" clId="{9C8EEC37-07AC-4A72-92FE-2ABBAE1C407B}" dt="2020-09-16T11:53:41.872" v="5611" actId="338"/>
          <ac:spMkLst>
            <pc:docMk/>
            <pc:sldMk cId="2147323103" sldId="1074"/>
            <ac:spMk id="1522" creationId="{EB40D045-A50D-4AB6-B5E8-3876B4D9F9E1}"/>
          </ac:spMkLst>
        </pc:spChg>
        <pc:spChg chg="mod">
          <ac:chgData name="Hussain, Adil" userId="1fc1f53e-3100-4e04-be7e-75345a4107fa" providerId="ADAL" clId="{9C8EEC37-07AC-4A72-92FE-2ABBAE1C407B}" dt="2020-09-16T11:53:41.872" v="5611" actId="338"/>
          <ac:spMkLst>
            <pc:docMk/>
            <pc:sldMk cId="2147323103" sldId="1074"/>
            <ac:spMk id="1523" creationId="{DF1BFF1D-D758-4A98-BA53-3AC071DCCBB6}"/>
          </ac:spMkLst>
        </pc:spChg>
        <pc:spChg chg="mod">
          <ac:chgData name="Hussain, Adil" userId="1fc1f53e-3100-4e04-be7e-75345a4107fa" providerId="ADAL" clId="{9C8EEC37-07AC-4A72-92FE-2ABBAE1C407B}" dt="2020-09-16T11:53:41.872" v="5611" actId="338"/>
          <ac:spMkLst>
            <pc:docMk/>
            <pc:sldMk cId="2147323103" sldId="1074"/>
            <ac:spMk id="1524" creationId="{7D7A5150-E0E5-4DD5-89CA-8BE0F5C97E18}"/>
          </ac:spMkLst>
        </pc:spChg>
        <pc:spChg chg="mod">
          <ac:chgData name="Hussain, Adil" userId="1fc1f53e-3100-4e04-be7e-75345a4107fa" providerId="ADAL" clId="{9C8EEC37-07AC-4A72-92FE-2ABBAE1C407B}" dt="2020-09-16T11:53:41.872" v="5611" actId="338"/>
          <ac:spMkLst>
            <pc:docMk/>
            <pc:sldMk cId="2147323103" sldId="1074"/>
            <ac:spMk id="1525" creationId="{0225DC74-E0FD-4ABD-8A8A-A8B26EB52426}"/>
          </ac:spMkLst>
        </pc:spChg>
        <pc:spChg chg="mod">
          <ac:chgData name="Hussain, Adil" userId="1fc1f53e-3100-4e04-be7e-75345a4107fa" providerId="ADAL" clId="{9C8EEC37-07AC-4A72-92FE-2ABBAE1C407B}" dt="2020-09-16T11:53:41.872" v="5611" actId="338"/>
          <ac:spMkLst>
            <pc:docMk/>
            <pc:sldMk cId="2147323103" sldId="1074"/>
            <ac:spMk id="1526" creationId="{9648AE62-DE7B-46E8-AD26-73319EBA0EA7}"/>
          </ac:spMkLst>
        </pc:spChg>
        <pc:spChg chg="mod">
          <ac:chgData name="Hussain, Adil" userId="1fc1f53e-3100-4e04-be7e-75345a4107fa" providerId="ADAL" clId="{9C8EEC37-07AC-4A72-92FE-2ABBAE1C407B}" dt="2020-09-16T11:53:41.872" v="5611" actId="338"/>
          <ac:spMkLst>
            <pc:docMk/>
            <pc:sldMk cId="2147323103" sldId="1074"/>
            <ac:spMk id="1527" creationId="{2F535A44-F07D-47B3-AF33-F9A2749280E2}"/>
          </ac:spMkLst>
        </pc:spChg>
        <pc:spChg chg="mod">
          <ac:chgData name="Hussain, Adil" userId="1fc1f53e-3100-4e04-be7e-75345a4107fa" providerId="ADAL" clId="{9C8EEC37-07AC-4A72-92FE-2ABBAE1C407B}" dt="2020-09-16T11:53:41.872" v="5611" actId="338"/>
          <ac:spMkLst>
            <pc:docMk/>
            <pc:sldMk cId="2147323103" sldId="1074"/>
            <ac:spMk id="1528" creationId="{14E4138C-FB7C-4FC3-B14F-67D496E07050}"/>
          </ac:spMkLst>
        </pc:spChg>
        <pc:spChg chg="mod">
          <ac:chgData name="Hussain, Adil" userId="1fc1f53e-3100-4e04-be7e-75345a4107fa" providerId="ADAL" clId="{9C8EEC37-07AC-4A72-92FE-2ABBAE1C407B}" dt="2020-09-16T11:53:41.872" v="5611" actId="338"/>
          <ac:spMkLst>
            <pc:docMk/>
            <pc:sldMk cId="2147323103" sldId="1074"/>
            <ac:spMk id="1529" creationId="{DB952A83-BED0-47D7-A81E-E55D3491927B}"/>
          </ac:spMkLst>
        </pc:spChg>
        <pc:spChg chg="mod">
          <ac:chgData name="Hussain, Adil" userId="1fc1f53e-3100-4e04-be7e-75345a4107fa" providerId="ADAL" clId="{9C8EEC37-07AC-4A72-92FE-2ABBAE1C407B}" dt="2020-09-16T11:53:41.872" v="5611" actId="338"/>
          <ac:spMkLst>
            <pc:docMk/>
            <pc:sldMk cId="2147323103" sldId="1074"/>
            <ac:spMk id="1530" creationId="{DBFB3C9D-6A30-4FC4-8D2A-DE15A56C8942}"/>
          </ac:spMkLst>
        </pc:spChg>
        <pc:spChg chg="mod">
          <ac:chgData name="Hussain, Adil" userId="1fc1f53e-3100-4e04-be7e-75345a4107fa" providerId="ADAL" clId="{9C8EEC37-07AC-4A72-92FE-2ABBAE1C407B}" dt="2020-09-16T11:53:41.872" v="5611" actId="338"/>
          <ac:spMkLst>
            <pc:docMk/>
            <pc:sldMk cId="2147323103" sldId="1074"/>
            <ac:spMk id="1531" creationId="{90F3C506-FD51-46DA-B6D3-28FF66748BAB}"/>
          </ac:spMkLst>
        </pc:spChg>
        <pc:spChg chg="mod">
          <ac:chgData name="Hussain, Adil" userId="1fc1f53e-3100-4e04-be7e-75345a4107fa" providerId="ADAL" clId="{9C8EEC37-07AC-4A72-92FE-2ABBAE1C407B}" dt="2020-09-16T11:53:41.872" v="5611" actId="338"/>
          <ac:spMkLst>
            <pc:docMk/>
            <pc:sldMk cId="2147323103" sldId="1074"/>
            <ac:spMk id="1532" creationId="{53A26473-1375-4F5B-B255-6B836F78528B}"/>
          </ac:spMkLst>
        </pc:spChg>
        <pc:spChg chg="mod">
          <ac:chgData name="Hussain, Adil" userId="1fc1f53e-3100-4e04-be7e-75345a4107fa" providerId="ADAL" clId="{9C8EEC37-07AC-4A72-92FE-2ABBAE1C407B}" dt="2020-09-16T11:53:41.872" v="5611" actId="338"/>
          <ac:spMkLst>
            <pc:docMk/>
            <pc:sldMk cId="2147323103" sldId="1074"/>
            <ac:spMk id="1533" creationId="{0A084BA6-2F7C-497C-8029-0BDD9783275B}"/>
          </ac:spMkLst>
        </pc:spChg>
        <pc:spChg chg="mod">
          <ac:chgData name="Hussain, Adil" userId="1fc1f53e-3100-4e04-be7e-75345a4107fa" providerId="ADAL" clId="{9C8EEC37-07AC-4A72-92FE-2ABBAE1C407B}" dt="2020-09-16T11:53:41.872" v="5611" actId="338"/>
          <ac:spMkLst>
            <pc:docMk/>
            <pc:sldMk cId="2147323103" sldId="1074"/>
            <ac:spMk id="1534" creationId="{CAEBB307-FFE6-4603-9001-CCACC9F5DF03}"/>
          </ac:spMkLst>
        </pc:spChg>
        <pc:spChg chg="mod">
          <ac:chgData name="Hussain, Adil" userId="1fc1f53e-3100-4e04-be7e-75345a4107fa" providerId="ADAL" clId="{9C8EEC37-07AC-4A72-92FE-2ABBAE1C407B}" dt="2020-09-16T11:53:41.872" v="5611" actId="338"/>
          <ac:spMkLst>
            <pc:docMk/>
            <pc:sldMk cId="2147323103" sldId="1074"/>
            <ac:spMk id="1535" creationId="{5870A860-AEDC-4AD8-B575-C0FCF433D86A}"/>
          </ac:spMkLst>
        </pc:spChg>
        <pc:spChg chg="mod">
          <ac:chgData name="Hussain, Adil" userId="1fc1f53e-3100-4e04-be7e-75345a4107fa" providerId="ADAL" clId="{9C8EEC37-07AC-4A72-92FE-2ABBAE1C407B}" dt="2020-09-16T11:53:41.872" v="5611" actId="338"/>
          <ac:spMkLst>
            <pc:docMk/>
            <pc:sldMk cId="2147323103" sldId="1074"/>
            <ac:spMk id="1536" creationId="{E06BBAA3-988E-4582-B146-2EF9030988B0}"/>
          </ac:spMkLst>
        </pc:spChg>
        <pc:spChg chg="mod">
          <ac:chgData name="Hussain, Adil" userId="1fc1f53e-3100-4e04-be7e-75345a4107fa" providerId="ADAL" clId="{9C8EEC37-07AC-4A72-92FE-2ABBAE1C407B}" dt="2020-09-16T11:53:41.872" v="5611" actId="338"/>
          <ac:spMkLst>
            <pc:docMk/>
            <pc:sldMk cId="2147323103" sldId="1074"/>
            <ac:spMk id="1537" creationId="{E745B61B-C5DD-430C-A435-8DF6E88A3DD9}"/>
          </ac:spMkLst>
        </pc:spChg>
        <pc:spChg chg="mod">
          <ac:chgData name="Hussain, Adil" userId="1fc1f53e-3100-4e04-be7e-75345a4107fa" providerId="ADAL" clId="{9C8EEC37-07AC-4A72-92FE-2ABBAE1C407B}" dt="2020-09-16T11:53:41.872" v="5611" actId="338"/>
          <ac:spMkLst>
            <pc:docMk/>
            <pc:sldMk cId="2147323103" sldId="1074"/>
            <ac:spMk id="1538" creationId="{5601F403-F3B6-465E-A10A-0B7C57B09F09}"/>
          </ac:spMkLst>
        </pc:spChg>
        <pc:spChg chg="mod">
          <ac:chgData name="Hussain, Adil" userId="1fc1f53e-3100-4e04-be7e-75345a4107fa" providerId="ADAL" clId="{9C8EEC37-07AC-4A72-92FE-2ABBAE1C407B}" dt="2020-09-16T11:53:41.872" v="5611" actId="338"/>
          <ac:spMkLst>
            <pc:docMk/>
            <pc:sldMk cId="2147323103" sldId="1074"/>
            <ac:spMk id="1539" creationId="{03E52114-1BD4-40DD-A830-58FB415A2F0B}"/>
          </ac:spMkLst>
        </pc:spChg>
        <pc:spChg chg="mod">
          <ac:chgData name="Hussain, Adil" userId="1fc1f53e-3100-4e04-be7e-75345a4107fa" providerId="ADAL" clId="{9C8EEC37-07AC-4A72-92FE-2ABBAE1C407B}" dt="2020-09-16T11:53:41.872" v="5611" actId="338"/>
          <ac:spMkLst>
            <pc:docMk/>
            <pc:sldMk cId="2147323103" sldId="1074"/>
            <ac:spMk id="1540" creationId="{298342FC-CADE-434E-BB90-99E50207B2F9}"/>
          </ac:spMkLst>
        </pc:spChg>
        <pc:spChg chg="mod">
          <ac:chgData name="Hussain, Adil" userId="1fc1f53e-3100-4e04-be7e-75345a4107fa" providerId="ADAL" clId="{9C8EEC37-07AC-4A72-92FE-2ABBAE1C407B}" dt="2020-09-16T11:53:41.872" v="5611" actId="338"/>
          <ac:spMkLst>
            <pc:docMk/>
            <pc:sldMk cId="2147323103" sldId="1074"/>
            <ac:spMk id="1541" creationId="{60FE2DA8-40EA-43DA-A2F9-28FAE26A647A}"/>
          </ac:spMkLst>
        </pc:spChg>
        <pc:spChg chg="mod">
          <ac:chgData name="Hussain, Adil" userId="1fc1f53e-3100-4e04-be7e-75345a4107fa" providerId="ADAL" clId="{9C8EEC37-07AC-4A72-92FE-2ABBAE1C407B}" dt="2020-09-16T11:53:41.872" v="5611" actId="338"/>
          <ac:spMkLst>
            <pc:docMk/>
            <pc:sldMk cId="2147323103" sldId="1074"/>
            <ac:spMk id="1542" creationId="{DB44A6E5-4806-4086-80A3-9A78CE0C6D69}"/>
          </ac:spMkLst>
        </pc:spChg>
        <pc:spChg chg="mod">
          <ac:chgData name="Hussain, Adil" userId="1fc1f53e-3100-4e04-be7e-75345a4107fa" providerId="ADAL" clId="{9C8EEC37-07AC-4A72-92FE-2ABBAE1C407B}" dt="2020-09-16T11:53:41.872" v="5611" actId="338"/>
          <ac:spMkLst>
            <pc:docMk/>
            <pc:sldMk cId="2147323103" sldId="1074"/>
            <ac:spMk id="1543" creationId="{F06004DC-6918-4F8D-ADCF-DE1D39194E02}"/>
          </ac:spMkLst>
        </pc:spChg>
        <pc:spChg chg="mod">
          <ac:chgData name="Hussain, Adil" userId="1fc1f53e-3100-4e04-be7e-75345a4107fa" providerId="ADAL" clId="{9C8EEC37-07AC-4A72-92FE-2ABBAE1C407B}" dt="2020-09-16T11:53:41.872" v="5611" actId="338"/>
          <ac:spMkLst>
            <pc:docMk/>
            <pc:sldMk cId="2147323103" sldId="1074"/>
            <ac:spMk id="1544" creationId="{3320BDF0-45F4-41D8-B984-F500D30700BA}"/>
          </ac:spMkLst>
        </pc:spChg>
        <pc:spChg chg="mod">
          <ac:chgData name="Hussain, Adil" userId="1fc1f53e-3100-4e04-be7e-75345a4107fa" providerId="ADAL" clId="{9C8EEC37-07AC-4A72-92FE-2ABBAE1C407B}" dt="2020-09-16T11:53:41.872" v="5611" actId="338"/>
          <ac:spMkLst>
            <pc:docMk/>
            <pc:sldMk cId="2147323103" sldId="1074"/>
            <ac:spMk id="1545" creationId="{748BDED7-C429-46A3-AFB0-A8EBD43B13F2}"/>
          </ac:spMkLst>
        </pc:spChg>
        <pc:spChg chg="mod">
          <ac:chgData name="Hussain, Adil" userId="1fc1f53e-3100-4e04-be7e-75345a4107fa" providerId="ADAL" clId="{9C8EEC37-07AC-4A72-92FE-2ABBAE1C407B}" dt="2020-09-16T11:53:41.872" v="5611" actId="338"/>
          <ac:spMkLst>
            <pc:docMk/>
            <pc:sldMk cId="2147323103" sldId="1074"/>
            <ac:spMk id="1546" creationId="{BA31D46D-27F1-43DC-9ED2-F690AF11E7D6}"/>
          </ac:spMkLst>
        </pc:spChg>
        <pc:spChg chg="mod">
          <ac:chgData name="Hussain, Adil" userId="1fc1f53e-3100-4e04-be7e-75345a4107fa" providerId="ADAL" clId="{9C8EEC37-07AC-4A72-92FE-2ABBAE1C407B}" dt="2020-09-16T11:53:41.872" v="5611" actId="338"/>
          <ac:spMkLst>
            <pc:docMk/>
            <pc:sldMk cId="2147323103" sldId="1074"/>
            <ac:spMk id="1547" creationId="{135B7C35-1BED-4D58-A6B3-BCD3A5FA7084}"/>
          </ac:spMkLst>
        </pc:spChg>
        <pc:spChg chg="mod">
          <ac:chgData name="Hussain, Adil" userId="1fc1f53e-3100-4e04-be7e-75345a4107fa" providerId="ADAL" clId="{9C8EEC37-07AC-4A72-92FE-2ABBAE1C407B}" dt="2020-09-16T11:53:41.872" v="5611" actId="338"/>
          <ac:spMkLst>
            <pc:docMk/>
            <pc:sldMk cId="2147323103" sldId="1074"/>
            <ac:spMk id="1548" creationId="{F6FF8539-17E9-4C42-A72C-9F9873F607E0}"/>
          </ac:spMkLst>
        </pc:spChg>
        <pc:spChg chg="mod">
          <ac:chgData name="Hussain, Adil" userId="1fc1f53e-3100-4e04-be7e-75345a4107fa" providerId="ADAL" clId="{9C8EEC37-07AC-4A72-92FE-2ABBAE1C407B}" dt="2020-09-16T11:53:41.872" v="5611" actId="338"/>
          <ac:spMkLst>
            <pc:docMk/>
            <pc:sldMk cId="2147323103" sldId="1074"/>
            <ac:spMk id="1549" creationId="{48DCCC6D-AC1B-4741-82F9-A78C8EE04CEB}"/>
          </ac:spMkLst>
        </pc:spChg>
        <pc:spChg chg="mod">
          <ac:chgData name="Hussain, Adil" userId="1fc1f53e-3100-4e04-be7e-75345a4107fa" providerId="ADAL" clId="{9C8EEC37-07AC-4A72-92FE-2ABBAE1C407B}" dt="2020-09-16T11:53:41.872" v="5611" actId="338"/>
          <ac:spMkLst>
            <pc:docMk/>
            <pc:sldMk cId="2147323103" sldId="1074"/>
            <ac:spMk id="1550" creationId="{3CC70E60-587C-4A8D-80CD-F6ED4029DB5E}"/>
          </ac:spMkLst>
        </pc:spChg>
        <pc:spChg chg="mod">
          <ac:chgData name="Hussain, Adil" userId="1fc1f53e-3100-4e04-be7e-75345a4107fa" providerId="ADAL" clId="{9C8EEC37-07AC-4A72-92FE-2ABBAE1C407B}" dt="2020-09-16T11:53:41.872" v="5611" actId="338"/>
          <ac:spMkLst>
            <pc:docMk/>
            <pc:sldMk cId="2147323103" sldId="1074"/>
            <ac:spMk id="1551" creationId="{728CABF8-8FBB-4900-9D15-C3E17D664A67}"/>
          </ac:spMkLst>
        </pc:spChg>
        <pc:spChg chg="mod">
          <ac:chgData name="Hussain, Adil" userId="1fc1f53e-3100-4e04-be7e-75345a4107fa" providerId="ADAL" clId="{9C8EEC37-07AC-4A72-92FE-2ABBAE1C407B}" dt="2020-09-16T11:53:41.872" v="5611" actId="338"/>
          <ac:spMkLst>
            <pc:docMk/>
            <pc:sldMk cId="2147323103" sldId="1074"/>
            <ac:spMk id="1552" creationId="{EB7281EA-EB56-409D-AB6E-2C7579363836}"/>
          </ac:spMkLst>
        </pc:spChg>
        <pc:spChg chg="mod">
          <ac:chgData name="Hussain, Adil" userId="1fc1f53e-3100-4e04-be7e-75345a4107fa" providerId="ADAL" clId="{9C8EEC37-07AC-4A72-92FE-2ABBAE1C407B}" dt="2020-09-16T11:53:41.872" v="5611" actId="338"/>
          <ac:spMkLst>
            <pc:docMk/>
            <pc:sldMk cId="2147323103" sldId="1074"/>
            <ac:spMk id="1553" creationId="{ADD0C7C9-1F3C-4FC0-8151-1323C9CAC9CF}"/>
          </ac:spMkLst>
        </pc:spChg>
        <pc:spChg chg="mod">
          <ac:chgData name="Hussain, Adil" userId="1fc1f53e-3100-4e04-be7e-75345a4107fa" providerId="ADAL" clId="{9C8EEC37-07AC-4A72-92FE-2ABBAE1C407B}" dt="2020-09-16T11:53:41.872" v="5611" actId="338"/>
          <ac:spMkLst>
            <pc:docMk/>
            <pc:sldMk cId="2147323103" sldId="1074"/>
            <ac:spMk id="1554" creationId="{1B1237BE-DE10-4639-9BF6-F5FF0754E571}"/>
          </ac:spMkLst>
        </pc:spChg>
        <pc:spChg chg="mod">
          <ac:chgData name="Hussain, Adil" userId="1fc1f53e-3100-4e04-be7e-75345a4107fa" providerId="ADAL" clId="{9C8EEC37-07AC-4A72-92FE-2ABBAE1C407B}" dt="2020-09-16T11:53:41.872" v="5611" actId="338"/>
          <ac:spMkLst>
            <pc:docMk/>
            <pc:sldMk cId="2147323103" sldId="1074"/>
            <ac:spMk id="1555" creationId="{D5BE1264-7C27-43AA-9096-0FB0848DF5EC}"/>
          </ac:spMkLst>
        </pc:spChg>
        <pc:spChg chg="mod">
          <ac:chgData name="Hussain, Adil" userId="1fc1f53e-3100-4e04-be7e-75345a4107fa" providerId="ADAL" clId="{9C8EEC37-07AC-4A72-92FE-2ABBAE1C407B}" dt="2020-09-16T11:53:41.872" v="5611" actId="338"/>
          <ac:spMkLst>
            <pc:docMk/>
            <pc:sldMk cId="2147323103" sldId="1074"/>
            <ac:spMk id="1556" creationId="{4D67A3CC-D93A-4BD7-BE60-E2F182D45124}"/>
          </ac:spMkLst>
        </pc:spChg>
        <pc:spChg chg="mod">
          <ac:chgData name="Hussain, Adil" userId="1fc1f53e-3100-4e04-be7e-75345a4107fa" providerId="ADAL" clId="{9C8EEC37-07AC-4A72-92FE-2ABBAE1C407B}" dt="2020-09-16T11:53:41.872" v="5611" actId="338"/>
          <ac:spMkLst>
            <pc:docMk/>
            <pc:sldMk cId="2147323103" sldId="1074"/>
            <ac:spMk id="1557" creationId="{84EF29F3-7289-4CFC-8A94-80D01A90FDBF}"/>
          </ac:spMkLst>
        </pc:spChg>
        <pc:spChg chg="mod">
          <ac:chgData name="Hussain, Adil" userId="1fc1f53e-3100-4e04-be7e-75345a4107fa" providerId="ADAL" clId="{9C8EEC37-07AC-4A72-92FE-2ABBAE1C407B}" dt="2020-09-16T11:53:41.872" v="5611" actId="338"/>
          <ac:spMkLst>
            <pc:docMk/>
            <pc:sldMk cId="2147323103" sldId="1074"/>
            <ac:spMk id="1558" creationId="{D62E5D05-F972-4D53-BABA-E448C9E3D7F7}"/>
          </ac:spMkLst>
        </pc:spChg>
        <pc:spChg chg="mod">
          <ac:chgData name="Hussain, Adil" userId="1fc1f53e-3100-4e04-be7e-75345a4107fa" providerId="ADAL" clId="{9C8EEC37-07AC-4A72-92FE-2ABBAE1C407B}" dt="2020-09-16T11:53:41.872" v="5611" actId="338"/>
          <ac:spMkLst>
            <pc:docMk/>
            <pc:sldMk cId="2147323103" sldId="1074"/>
            <ac:spMk id="1559" creationId="{C84C1921-3FA1-496F-A77C-C8FE4CE7D8A1}"/>
          </ac:spMkLst>
        </pc:spChg>
        <pc:spChg chg="mod">
          <ac:chgData name="Hussain, Adil" userId="1fc1f53e-3100-4e04-be7e-75345a4107fa" providerId="ADAL" clId="{9C8EEC37-07AC-4A72-92FE-2ABBAE1C407B}" dt="2020-09-16T11:53:41.872" v="5611" actId="338"/>
          <ac:spMkLst>
            <pc:docMk/>
            <pc:sldMk cId="2147323103" sldId="1074"/>
            <ac:spMk id="1560" creationId="{C7925E5C-B77C-40EE-B3DD-4AF449EEEC51}"/>
          </ac:spMkLst>
        </pc:spChg>
        <pc:spChg chg="mod">
          <ac:chgData name="Hussain, Adil" userId="1fc1f53e-3100-4e04-be7e-75345a4107fa" providerId="ADAL" clId="{9C8EEC37-07AC-4A72-92FE-2ABBAE1C407B}" dt="2020-09-16T11:53:41.872" v="5611" actId="338"/>
          <ac:spMkLst>
            <pc:docMk/>
            <pc:sldMk cId="2147323103" sldId="1074"/>
            <ac:spMk id="1561" creationId="{10FA7830-C855-4625-B1B9-D0142A812C90}"/>
          </ac:spMkLst>
        </pc:spChg>
        <pc:spChg chg="mod">
          <ac:chgData name="Hussain, Adil" userId="1fc1f53e-3100-4e04-be7e-75345a4107fa" providerId="ADAL" clId="{9C8EEC37-07AC-4A72-92FE-2ABBAE1C407B}" dt="2020-09-16T11:53:41.872" v="5611" actId="338"/>
          <ac:spMkLst>
            <pc:docMk/>
            <pc:sldMk cId="2147323103" sldId="1074"/>
            <ac:spMk id="1562" creationId="{6E9FA25C-15D4-4B5E-B057-DDA2C38ED1F5}"/>
          </ac:spMkLst>
        </pc:spChg>
        <pc:spChg chg="mod">
          <ac:chgData name="Hussain, Adil" userId="1fc1f53e-3100-4e04-be7e-75345a4107fa" providerId="ADAL" clId="{9C8EEC37-07AC-4A72-92FE-2ABBAE1C407B}" dt="2020-09-16T11:53:41.872" v="5611" actId="338"/>
          <ac:spMkLst>
            <pc:docMk/>
            <pc:sldMk cId="2147323103" sldId="1074"/>
            <ac:spMk id="1563" creationId="{94101C17-C2CA-4D60-877B-434A6B071CB5}"/>
          </ac:spMkLst>
        </pc:spChg>
        <pc:spChg chg="mod">
          <ac:chgData name="Hussain, Adil" userId="1fc1f53e-3100-4e04-be7e-75345a4107fa" providerId="ADAL" clId="{9C8EEC37-07AC-4A72-92FE-2ABBAE1C407B}" dt="2020-09-16T11:53:41.872" v="5611" actId="338"/>
          <ac:spMkLst>
            <pc:docMk/>
            <pc:sldMk cId="2147323103" sldId="1074"/>
            <ac:spMk id="1564" creationId="{CB0498B8-AD9F-47C2-9E53-FC8DA9446D11}"/>
          </ac:spMkLst>
        </pc:spChg>
        <pc:spChg chg="mod">
          <ac:chgData name="Hussain, Adil" userId="1fc1f53e-3100-4e04-be7e-75345a4107fa" providerId="ADAL" clId="{9C8EEC37-07AC-4A72-92FE-2ABBAE1C407B}" dt="2020-09-16T11:53:41.872" v="5611" actId="338"/>
          <ac:spMkLst>
            <pc:docMk/>
            <pc:sldMk cId="2147323103" sldId="1074"/>
            <ac:spMk id="1565" creationId="{D3B2F706-E45C-4170-AB7B-55685BA323DE}"/>
          </ac:spMkLst>
        </pc:spChg>
        <pc:spChg chg="mod">
          <ac:chgData name="Hussain, Adil" userId="1fc1f53e-3100-4e04-be7e-75345a4107fa" providerId="ADAL" clId="{9C8EEC37-07AC-4A72-92FE-2ABBAE1C407B}" dt="2020-09-16T11:53:41.872" v="5611" actId="338"/>
          <ac:spMkLst>
            <pc:docMk/>
            <pc:sldMk cId="2147323103" sldId="1074"/>
            <ac:spMk id="1566" creationId="{AAC64D63-6059-45BD-92FB-7255F255335F}"/>
          </ac:spMkLst>
        </pc:spChg>
        <pc:spChg chg="mod">
          <ac:chgData name="Hussain, Adil" userId="1fc1f53e-3100-4e04-be7e-75345a4107fa" providerId="ADAL" clId="{9C8EEC37-07AC-4A72-92FE-2ABBAE1C407B}" dt="2020-09-16T11:53:41.872" v="5611" actId="338"/>
          <ac:spMkLst>
            <pc:docMk/>
            <pc:sldMk cId="2147323103" sldId="1074"/>
            <ac:spMk id="1567" creationId="{529B041D-836C-453C-ADA3-C4592AD3D4A3}"/>
          </ac:spMkLst>
        </pc:spChg>
        <pc:spChg chg="mod">
          <ac:chgData name="Hussain, Adil" userId="1fc1f53e-3100-4e04-be7e-75345a4107fa" providerId="ADAL" clId="{9C8EEC37-07AC-4A72-92FE-2ABBAE1C407B}" dt="2020-09-16T11:53:41.872" v="5611" actId="338"/>
          <ac:spMkLst>
            <pc:docMk/>
            <pc:sldMk cId="2147323103" sldId="1074"/>
            <ac:spMk id="1568" creationId="{64CB6FCD-3E9A-4982-A3AC-E93A7B315F3B}"/>
          </ac:spMkLst>
        </pc:spChg>
        <pc:spChg chg="mod">
          <ac:chgData name="Hussain, Adil" userId="1fc1f53e-3100-4e04-be7e-75345a4107fa" providerId="ADAL" clId="{9C8EEC37-07AC-4A72-92FE-2ABBAE1C407B}" dt="2020-09-16T11:53:41.872" v="5611" actId="338"/>
          <ac:spMkLst>
            <pc:docMk/>
            <pc:sldMk cId="2147323103" sldId="1074"/>
            <ac:spMk id="1569" creationId="{E552EB19-F3E9-4415-B72E-413A5C83C1F3}"/>
          </ac:spMkLst>
        </pc:spChg>
        <pc:spChg chg="mod">
          <ac:chgData name="Hussain, Adil" userId="1fc1f53e-3100-4e04-be7e-75345a4107fa" providerId="ADAL" clId="{9C8EEC37-07AC-4A72-92FE-2ABBAE1C407B}" dt="2020-09-16T11:53:41.872" v="5611" actId="338"/>
          <ac:spMkLst>
            <pc:docMk/>
            <pc:sldMk cId="2147323103" sldId="1074"/>
            <ac:spMk id="1570" creationId="{1A24494A-04F8-4D6D-8EA4-5055284DA0A1}"/>
          </ac:spMkLst>
        </pc:spChg>
        <pc:spChg chg="mod">
          <ac:chgData name="Hussain, Adil" userId="1fc1f53e-3100-4e04-be7e-75345a4107fa" providerId="ADAL" clId="{9C8EEC37-07AC-4A72-92FE-2ABBAE1C407B}" dt="2020-09-16T11:53:41.872" v="5611" actId="338"/>
          <ac:spMkLst>
            <pc:docMk/>
            <pc:sldMk cId="2147323103" sldId="1074"/>
            <ac:spMk id="1571" creationId="{46CE07B3-E0A5-4721-A19C-91CCF1AF3ADA}"/>
          </ac:spMkLst>
        </pc:spChg>
        <pc:spChg chg="mod">
          <ac:chgData name="Hussain, Adil" userId="1fc1f53e-3100-4e04-be7e-75345a4107fa" providerId="ADAL" clId="{9C8EEC37-07AC-4A72-92FE-2ABBAE1C407B}" dt="2020-09-16T11:53:41.872" v="5611" actId="338"/>
          <ac:spMkLst>
            <pc:docMk/>
            <pc:sldMk cId="2147323103" sldId="1074"/>
            <ac:spMk id="1572" creationId="{33CC8846-99B2-4D43-ABB0-6A19174DAB51}"/>
          </ac:spMkLst>
        </pc:spChg>
        <pc:spChg chg="mod">
          <ac:chgData name="Hussain, Adil" userId="1fc1f53e-3100-4e04-be7e-75345a4107fa" providerId="ADAL" clId="{9C8EEC37-07AC-4A72-92FE-2ABBAE1C407B}" dt="2020-09-16T11:53:41.872" v="5611" actId="338"/>
          <ac:spMkLst>
            <pc:docMk/>
            <pc:sldMk cId="2147323103" sldId="1074"/>
            <ac:spMk id="1573" creationId="{DF277806-E3E8-4E0F-9EEC-9B54E0C12256}"/>
          </ac:spMkLst>
        </pc:spChg>
        <pc:spChg chg="mod">
          <ac:chgData name="Hussain, Adil" userId="1fc1f53e-3100-4e04-be7e-75345a4107fa" providerId="ADAL" clId="{9C8EEC37-07AC-4A72-92FE-2ABBAE1C407B}" dt="2020-09-16T11:53:41.872" v="5611" actId="338"/>
          <ac:spMkLst>
            <pc:docMk/>
            <pc:sldMk cId="2147323103" sldId="1074"/>
            <ac:spMk id="1574" creationId="{5CB79AE6-47BF-4DDA-8F49-B5CBB11F0286}"/>
          </ac:spMkLst>
        </pc:spChg>
        <pc:spChg chg="mod">
          <ac:chgData name="Hussain, Adil" userId="1fc1f53e-3100-4e04-be7e-75345a4107fa" providerId="ADAL" clId="{9C8EEC37-07AC-4A72-92FE-2ABBAE1C407B}" dt="2020-09-16T11:53:41.872" v="5611" actId="338"/>
          <ac:spMkLst>
            <pc:docMk/>
            <pc:sldMk cId="2147323103" sldId="1074"/>
            <ac:spMk id="1575" creationId="{50854C7B-FAAD-4422-B0A5-510703C30B5D}"/>
          </ac:spMkLst>
        </pc:spChg>
        <pc:spChg chg="mod">
          <ac:chgData name="Hussain, Adil" userId="1fc1f53e-3100-4e04-be7e-75345a4107fa" providerId="ADAL" clId="{9C8EEC37-07AC-4A72-92FE-2ABBAE1C407B}" dt="2020-09-16T11:53:41.872" v="5611" actId="338"/>
          <ac:spMkLst>
            <pc:docMk/>
            <pc:sldMk cId="2147323103" sldId="1074"/>
            <ac:spMk id="1576" creationId="{4697077E-03D2-4209-B031-EE3AA79FCC40}"/>
          </ac:spMkLst>
        </pc:spChg>
        <pc:spChg chg="mod">
          <ac:chgData name="Hussain, Adil" userId="1fc1f53e-3100-4e04-be7e-75345a4107fa" providerId="ADAL" clId="{9C8EEC37-07AC-4A72-92FE-2ABBAE1C407B}" dt="2020-09-16T11:53:41.872" v="5611" actId="338"/>
          <ac:spMkLst>
            <pc:docMk/>
            <pc:sldMk cId="2147323103" sldId="1074"/>
            <ac:spMk id="1577" creationId="{42C3A80C-4522-4F5A-B22C-20C5A563D3FA}"/>
          </ac:spMkLst>
        </pc:spChg>
        <pc:spChg chg="mod">
          <ac:chgData name="Hussain, Adil" userId="1fc1f53e-3100-4e04-be7e-75345a4107fa" providerId="ADAL" clId="{9C8EEC37-07AC-4A72-92FE-2ABBAE1C407B}" dt="2020-09-16T11:53:41.872" v="5611" actId="338"/>
          <ac:spMkLst>
            <pc:docMk/>
            <pc:sldMk cId="2147323103" sldId="1074"/>
            <ac:spMk id="1578" creationId="{63A43069-C6ED-43CA-A3BC-EB556B1EA53C}"/>
          </ac:spMkLst>
        </pc:spChg>
        <pc:spChg chg="mod">
          <ac:chgData name="Hussain, Adil" userId="1fc1f53e-3100-4e04-be7e-75345a4107fa" providerId="ADAL" clId="{9C8EEC37-07AC-4A72-92FE-2ABBAE1C407B}" dt="2020-09-16T11:53:41.872" v="5611" actId="338"/>
          <ac:spMkLst>
            <pc:docMk/>
            <pc:sldMk cId="2147323103" sldId="1074"/>
            <ac:spMk id="1579" creationId="{322B85A9-7B82-4A8D-8AC0-7873580DD424}"/>
          </ac:spMkLst>
        </pc:spChg>
        <pc:spChg chg="mod">
          <ac:chgData name="Hussain, Adil" userId="1fc1f53e-3100-4e04-be7e-75345a4107fa" providerId="ADAL" clId="{9C8EEC37-07AC-4A72-92FE-2ABBAE1C407B}" dt="2020-09-16T11:53:41.872" v="5611" actId="338"/>
          <ac:spMkLst>
            <pc:docMk/>
            <pc:sldMk cId="2147323103" sldId="1074"/>
            <ac:spMk id="1580" creationId="{E6FB48A5-28FF-4B19-A256-0D3EDC17E499}"/>
          </ac:spMkLst>
        </pc:spChg>
        <pc:spChg chg="mod">
          <ac:chgData name="Hussain, Adil" userId="1fc1f53e-3100-4e04-be7e-75345a4107fa" providerId="ADAL" clId="{9C8EEC37-07AC-4A72-92FE-2ABBAE1C407B}" dt="2020-09-16T11:53:41.872" v="5611" actId="338"/>
          <ac:spMkLst>
            <pc:docMk/>
            <pc:sldMk cId="2147323103" sldId="1074"/>
            <ac:spMk id="1581" creationId="{DA2833EF-3025-4FFE-9129-B2FF722658CB}"/>
          </ac:spMkLst>
        </pc:spChg>
        <pc:spChg chg="mod">
          <ac:chgData name="Hussain, Adil" userId="1fc1f53e-3100-4e04-be7e-75345a4107fa" providerId="ADAL" clId="{9C8EEC37-07AC-4A72-92FE-2ABBAE1C407B}" dt="2020-09-16T11:53:41.872" v="5611" actId="338"/>
          <ac:spMkLst>
            <pc:docMk/>
            <pc:sldMk cId="2147323103" sldId="1074"/>
            <ac:spMk id="1582" creationId="{8080ECA8-380B-4169-9F80-34B44439DF59}"/>
          </ac:spMkLst>
        </pc:spChg>
        <pc:spChg chg="mod">
          <ac:chgData name="Hussain, Adil" userId="1fc1f53e-3100-4e04-be7e-75345a4107fa" providerId="ADAL" clId="{9C8EEC37-07AC-4A72-92FE-2ABBAE1C407B}" dt="2020-09-16T11:53:41.872" v="5611" actId="338"/>
          <ac:spMkLst>
            <pc:docMk/>
            <pc:sldMk cId="2147323103" sldId="1074"/>
            <ac:spMk id="1583" creationId="{D05F9900-F37B-4C98-9DF9-F93F061C0E31}"/>
          </ac:spMkLst>
        </pc:spChg>
        <pc:spChg chg="mod">
          <ac:chgData name="Hussain, Adil" userId="1fc1f53e-3100-4e04-be7e-75345a4107fa" providerId="ADAL" clId="{9C8EEC37-07AC-4A72-92FE-2ABBAE1C407B}" dt="2020-09-16T11:53:41.872" v="5611" actId="338"/>
          <ac:spMkLst>
            <pc:docMk/>
            <pc:sldMk cId="2147323103" sldId="1074"/>
            <ac:spMk id="1584" creationId="{AFFC1730-3146-4320-831A-DEDA6C232602}"/>
          </ac:spMkLst>
        </pc:spChg>
        <pc:spChg chg="mod">
          <ac:chgData name="Hussain, Adil" userId="1fc1f53e-3100-4e04-be7e-75345a4107fa" providerId="ADAL" clId="{9C8EEC37-07AC-4A72-92FE-2ABBAE1C407B}" dt="2020-09-16T11:53:41.872" v="5611" actId="338"/>
          <ac:spMkLst>
            <pc:docMk/>
            <pc:sldMk cId="2147323103" sldId="1074"/>
            <ac:spMk id="1585" creationId="{697BC7B2-3956-4E43-9689-B87063F89707}"/>
          </ac:spMkLst>
        </pc:spChg>
        <pc:spChg chg="mod">
          <ac:chgData name="Hussain, Adil" userId="1fc1f53e-3100-4e04-be7e-75345a4107fa" providerId="ADAL" clId="{9C8EEC37-07AC-4A72-92FE-2ABBAE1C407B}" dt="2020-09-16T11:53:41.872" v="5611" actId="338"/>
          <ac:spMkLst>
            <pc:docMk/>
            <pc:sldMk cId="2147323103" sldId="1074"/>
            <ac:spMk id="1586" creationId="{79A60724-9E5B-4261-956D-9F58C2707F21}"/>
          </ac:spMkLst>
        </pc:spChg>
        <pc:spChg chg="mod">
          <ac:chgData name="Hussain, Adil" userId="1fc1f53e-3100-4e04-be7e-75345a4107fa" providerId="ADAL" clId="{9C8EEC37-07AC-4A72-92FE-2ABBAE1C407B}" dt="2020-09-16T11:53:41.872" v="5611" actId="338"/>
          <ac:spMkLst>
            <pc:docMk/>
            <pc:sldMk cId="2147323103" sldId="1074"/>
            <ac:spMk id="1587" creationId="{838361D2-A19E-4B8D-94B7-1739256B4E1E}"/>
          </ac:spMkLst>
        </pc:spChg>
        <pc:spChg chg="mod">
          <ac:chgData name="Hussain, Adil" userId="1fc1f53e-3100-4e04-be7e-75345a4107fa" providerId="ADAL" clId="{9C8EEC37-07AC-4A72-92FE-2ABBAE1C407B}" dt="2020-09-16T11:53:41.872" v="5611" actId="338"/>
          <ac:spMkLst>
            <pc:docMk/>
            <pc:sldMk cId="2147323103" sldId="1074"/>
            <ac:spMk id="1588" creationId="{F1732B5E-DF9F-422D-B3C0-DA8CBC411D80}"/>
          </ac:spMkLst>
        </pc:spChg>
        <pc:spChg chg="mod">
          <ac:chgData name="Hussain, Adil" userId="1fc1f53e-3100-4e04-be7e-75345a4107fa" providerId="ADAL" clId="{9C8EEC37-07AC-4A72-92FE-2ABBAE1C407B}" dt="2020-09-16T11:53:41.872" v="5611" actId="338"/>
          <ac:spMkLst>
            <pc:docMk/>
            <pc:sldMk cId="2147323103" sldId="1074"/>
            <ac:spMk id="1589" creationId="{85F68183-0EEE-46CF-9106-2A541D378D18}"/>
          </ac:spMkLst>
        </pc:spChg>
        <pc:spChg chg="mod">
          <ac:chgData name="Hussain, Adil" userId="1fc1f53e-3100-4e04-be7e-75345a4107fa" providerId="ADAL" clId="{9C8EEC37-07AC-4A72-92FE-2ABBAE1C407B}" dt="2020-09-16T11:53:41.872" v="5611" actId="338"/>
          <ac:spMkLst>
            <pc:docMk/>
            <pc:sldMk cId="2147323103" sldId="1074"/>
            <ac:spMk id="1590" creationId="{A165166F-14C3-4BD0-96DF-71ACD80D9457}"/>
          </ac:spMkLst>
        </pc:spChg>
        <pc:spChg chg="mod">
          <ac:chgData name="Hussain, Adil" userId="1fc1f53e-3100-4e04-be7e-75345a4107fa" providerId="ADAL" clId="{9C8EEC37-07AC-4A72-92FE-2ABBAE1C407B}" dt="2020-09-16T11:53:41.872" v="5611" actId="338"/>
          <ac:spMkLst>
            <pc:docMk/>
            <pc:sldMk cId="2147323103" sldId="1074"/>
            <ac:spMk id="1591" creationId="{0C26B866-6B61-41FD-810A-A7F582315A08}"/>
          </ac:spMkLst>
        </pc:spChg>
        <pc:spChg chg="mod">
          <ac:chgData name="Hussain, Adil" userId="1fc1f53e-3100-4e04-be7e-75345a4107fa" providerId="ADAL" clId="{9C8EEC37-07AC-4A72-92FE-2ABBAE1C407B}" dt="2020-09-16T11:53:41.872" v="5611" actId="338"/>
          <ac:spMkLst>
            <pc:docMk/>
            <pc:sldMk cId="2147323103" sldId="1074"/>
            <ac:spMk id="1592" creationId="{BC40A333-955D-4D45-BC61-FC689BD54D4A}"/>
          </ac:spMkLst>
        </pc:spChg>
        <pc:spChg chg="mod">
          <ac:chgData name="Hussain, Adil" userId="1fc1f53e-3100-4e04-be7e-75345a4107fa" providerId="ADAL" clId="{9C8EEC37-07AC-4A72-92FE-2ABBAE1C407B}" dt="2020-09-16T11:53:41.872" v="5611" actId="338"/>
          <ac:spMkLst>
            <pc:docMk/>
            <pc:sldMk cId="2147323103" sldId="1074"/>
            <ac:spMk id="1593" creationId="{83757EF7-019E-4551-91D2-4408953734EC}"/>
          </ac:spMkLst>
        </pc:spChg>
        <pc:spChg chg="mod">
          <ac:chgData name="Hussain, Adil" userId="1fc1f53e-3100-4e04-be7e-75345a4107fa" providerId="ADAL" clId="{9C8EEC37-07AC-4A72-92FE-2ABBAE1C407B}" dt="2020-09-16T11:53:41.872" v="5611" actId="338"/>
          <ac:spMkLst>
            <pc:docMk/>
            <pc:sldMk cId="2147323103" sldId="1074"/>
            <ac:spMk id="1594" creationId="{124B15AF-064C-4E41-9804-7BDFCF4B594A}"/>
          </ac:spMkLst>
        </pc:spChg>
        <pc:spChg chg="mod">
          <ac:chgData name="Hussain, Adil" userId="1fc1f53e-3100-4e04-be7e-75345a4107fa" providerId="ADAL" clId="{9C8EEC37-07AC-4A72-92FE-2ABBAE1C407B}" dt="2020-09-16T11:53:41.872" v="5611" actId="338"/>
          <ac:spMkLst>
            <pc:docMk/>
            <pc:sldMk cId="2147323103" sldId="1074"/>
            <ac:spMk id="1595" creationId="{94F253D2-85A2-436B-838A-0A820D58C6FA}"/>
          </ac:spMkLst>
        </pc:spChg>
        <pc:spChg chg="mod">
          <ac:chgData name="Hussain, Adil" userId="1fc1f53e-3100-4e04-be7e-75345a4107fa" providerId="ADAL" clId="{9C8EEC37-07AC-4A72-92FE-2ABBAE1C407B}" dt="2020-09-16T11:53:41.872" v="5611" actId="338"/>
          <ac:spMkLst>
            <pc:docMk/>
            <pc:sldMk cId="2147323103" sldId="1074"/>
            <ac:spMk id="1596" creationId="{8652926D-019E-45EA-BD72-F7B77D1C3D2C}"/>
          </ac:spMkLst>
        </pc:spChg>
        <pc:spChg chg="mod">
          <ac:chgData name="Hussain, Adil" userId="1fc1f53e-3100-4e04-be7e-75345a4107fa" providerId="ADAL" clId="{9C8EEC37-07AC-4A72-92FE-2ABBAE1C407B}" dt="2020-09-16T11:53:41.872" v="5611" actId="338"/>
          <ac:spMkLst>
            <pc:docMk/>
            <pc:sldMk cId="2147323103" sldId="1074"/>
            <ac:spMk id="1597" creationId="{F80A5E80-5815-424A-968C-3071A72DD636}"/>
          </ac:spMkLst>
        </pc:spChg>
        <pc:spChg chg="mod">
          <ac:chgData name="Hussain, Adil" userId="1fc1f53e-3100-4e04-be7e-75345a4107fa" providerId="ADAL" clId="{9C8EEC37-07AC-4A72-92FE-2ABBAE1C407B}" dt="2020-09-16T11:53:41.872" v="5611" actId="338"/>
          <ac:spMkLst>
            <pc:docMk/>
            <pc:sldMk cId="2147323103" sldId="1074"/>
            <ac:spMk id="1598" creationId="{5BCB48DD-7B08-47E9-B053-C744AA8B4448}"/>
          </ac:spMkLst>
        </pc:spChg>
        <pc:spChg chg="mod">
          <ac:chgData name="Hussain, Adil" userId="1fc1f53e-3100-4e04-be7e-75345a4107fa" providerId="ADAL" clId="{9C8EEC37-07AC-4A72-92FE-2ABBAE1C407B}" dt="2020-09-16T11:53:41.872" v="5611" actId="338"/>
          <ac:spMkLst>
            <pc:docMk/>
            <pc:sldMk cId="2147323103" sldId="1074"/>
            <ac:spMk id="1599" creationId="{5E21F94A-CA75-4633-A3A2-CBBD55607E3A}"/>
          </ac:spMkLst>
        </pc:spChg>
        <pc:spChg chg="mod">
          <ac:chgData name="Hussain, Adil" userId="1fc1f53e-3100-4e04-be7e-75345a4107fa" providerId="ADAL" clId="{9C8EEC37-07AC-4A72-92FE-2ABBAE1C407B}" dt="2020-09-16T11:53:41.872" v="5611" actId="338"/>
          <ac:spMkLst>
            <pc:docMk/>
            <pc:sldMk cId="2147323103" sldId="1074"/>
            <ac:spMk id="1600" creationId="{02872874-104F-4A9E-8FDB-CDC03B06CC31}"/>
          </ac:spMkLst>
        </pc:spChg>
        <pc:spChg chg="mod">
          <ac:chgData name="Hussain, Adil" userId="1fc1f53e-3100-4e04-be7e-75345a4107fa" providerId="ADAL" clId="{9C8EEC37-07AC-4A72-92FE-2ABBAE1C407B}" dt="2020-09-16T11:53:41.872" v="5611" actId="338"/>
          <ac:spMkLst>
            <pc:docMk/>
            <pc:sldMk cId="2147323103" sldId="1074"/>
            <ac:spMk id="1601" creationId="{CD2B31F4-80AA-4019-91DA-10A70BAF8388}"/>
          </ac:spMkLst>
        </pc:spChg>
        <pc:spChg chg="mod">
          <ac:chgData name="Hussain, Adil" userId="1fc1f53e-3100-4e04-be7e-75345a4107fa" providerId="ADAL" clId="{9C8EEC37-07AC-4A72-92FE-2ABBAE1C407B}" dt="2020-09-16T11:53:41.872" v="5611" actId="338"/>
          <ac:spMkLst>
            <pc:docMk/>
            <pc:sldMk cId="2147323103" sldId="1074"/>
            <ac:spMk id="1602" creationId="{33EF466D-EA4F-46E2-AAF6-AA5415CF40F0}"/>
          </ac:spMkLst>
        </pc:spChg>
        <pc:spChg chg="mod">
          <ac:chgData name="Hussain, Adil" userId="1fc1f53e-3100-4e04-be7e-75345a4107fa" providerId="ADAL" clId="{9C8EEC37-07AC-4A72-92FE-2ABBAE1C407B}" dt="2020-09-16T11:53:41.872" v="5611" actId="338"/>
          <ac:spMkLst>
            <pc:docMk/>
            <pc:sldMk cId="2147323103" sldId="1074"/>
            <ac:spMk id="1603" creationId="{BE1ACAE9-B3AF-4E44-9070-BF45573FAD6D}"/>
          </ac:spMkLst>
        </pc:spChg>
        <pc:spChg chg="mod">
          <ac:chgData name="Hussain, Adil" userId="1fc1f53e-3100-4e04-be7e-75345a4107fa" providerId="ADAL" clId="{9C8EEC37-07AC-4A72-92FE-2ABBAE1C407B}" dt="2020-09-16T11:53:41.872" v="5611" actId="338"/>
          <ac:spMkLst>
            <pc:docMk/>
            <pc:sldMk cId="2147323103" sldId="1074"/>
            <ac:spMk id="1604" creationId="{422BE409-E7CE-40B6-AFC7-27A601CD6E3B}"/>
          </ac:spMkLst>
        </pc:spChg>
        <pc:spChg chg="mod">
          <ac:chgData name="Hussain, Adil" userId="1fc1f53e-3100-4e04-be7e-75345a4107fa" providerId="ADAL" clId="{9C8EEC37-07AC-4A72-92FE-2ABBAE1C407B}" dt="2020-09-16T11:53:41.872" v="5611" actId="338"/>
          <ac:spMkLst>
            <pc:docMk/>
            <pc:sldMk cId="2147323103" sldId="1074"/>
            <ac:spMk id="1605" creationId="{63B10A40-B0D2-4AAC-83F8-BCEAF3EB908B}"/>
          </ac:spMkLst>
        </pc:spChg>
        <pc:spChg chg="mod">
          <ac:chgData name="Hussain, Adil" userId="1fc1f53e-3100-4e04-be7e-75345a4107fa" providerId="ADAL" clId="{9C8EEC37-07AC-4A72-92FE-2ABBAE1C407B}" dt="2020-09-16T11:53:41.872" v="5611" actId="338"/>
          <ac:spMkLst>
            <pc:docMk/>
            <pc:sldMk cId="2147323103" sldId="1074"/>
            <ac:spMk id="1606" creationId="{5EC0FB70-9906-477D-8EDC-FDF2D6275A48}"/>
          </ac:spMkLst>
        </pc:spChg>
        <pc:spChg chg="mod">
          <ac:chgData name="Hussain, Adil" userId="1fc1f53e-3100-4e04-be7e-75345a4107fa" providerId="ADAL" clId="{9C8EEC37-07AC-4A72-92FE-2ABBAE1C407B}" dt="2020-09-16T11:53:41.872" v="5611" actId="338"/>
          <ac:spMkLst>
            <pc:docMk/>
            <pc:sldMk cId="2147323103" sldId="1074"/>
            <ac:spMk id="1607" creationId="{E07DDCD2-0A10-4D48-A562-5EDD4AB67982}"/>
          </ac:spMkLst>
        </pc:spChg>
        <pc:spChg chg="mod">
          <ac:chgData name="Hussain, Adil" userId="1fc1f53e-3100-4e04-be7e-75345a4107fa" providerId="ADAL" clId="{9C8EEC37-07AC-4A72-92FE-2ABBAE1C407B}" dt="2020-09-16T11:53:41.872" v="5611" actId="338"/>
          <ac:spMkLst>
            <pc:docMk/>
            <pc:sldMk cId="2147323103" sldId="1074"/>
            <ac:spMk id="1608" creationId="{32477E09-C432-43F5-B6D9-B0D30F02DDDA}"/>
          </ac:spMkLst>
        </pc:spChg>
        <pc:spChg chg="mod">
          <ac:chgData name="Hussain, Adil" userId="1fc1f53e-3100-4e04-be7e-75345a4107fa" providerId="ADAL" clId="{9C8EEC37-07AC-4A72-92FE-2ABBAE1C407B}" dt="2020-09-16T11:53:41.872" v="5611" actId="338"/>
          <ac:spMkLst>
            <pc:docMk/>
            <pc:sldMk cId="2147323103" sldId="1074"/>
            <ac:spMk id="1609" creationId="{CEF11740-6D73-4FB1-8995-608AA99933CF}"/>
          </ac:spMkLst>
        </pc:spChg>
        <pc:spChg chg="mod">
          <ac:chgData name="Hussain, Adil" userId="1fc1f53e-3100-4e04-be7e-75345a4107fa" providerId="ADAL" clId="{9C8EEC37-07AC-4A72-92FE-2ABBAE1C407B}" dt="2020-09-16T11:53:41.872" v="5611" actId="338"/>
          <ac:spMkLst>
            <pc:docMk/>
            <pc:sldMk cId="2147323103" sldId="1074"/>
            <ac:spMk id="1610" creationId="{53A35897-4B1D-4CAD-A784-00F6AC7D4EAA}"/>
          </ac:spMkLst>
        </pc:spChg>
        <pc:spChg chg="mod">
          <ac:chgData name="Hussain, Adil" userId="1fc1f53e-3100-4e04-be7e-75345a4107fa" providerId="ADAL" clId="{9C8EEC37-07AC-4A72-92FE-2ABBAE1C407B}" dt="2020-09-16T11:53:41.872" v="5611" actId="338"/>
          <ac:spMkLst>
            <pc:docMk/>
            <pc:sldMk cId="2147323103" sldId="1074"/>
            <ac:spMk id="1611" creationId="{37DDD5FF-9C72-46F6-9EEF-9A511F145AAD}"/>
          </ac:spMkLst>
        </pc:spChg>
        <pc:spChg chg="mod">
          <ac:chgData name="Hussain, Adil" userId="1fc1f53e-3100-4e04-be7e-75345a4107fa" providerId="ADAL" clId="{9C8EEC37-07AC-4A72-92FE-2ABBAE1C407B}" dt="2020-09-16T11:53:41.872" v="5611" actId="338"/>
          <ac:spMkLst>
            <pc:docMk/>
            <pc:sldMk cId="2147323103" sldId="1074"/>
            <ac:spMk id="1612" creationId="{AAB4A122-CC17-4D40-8291-7272E9E38AB7}"/>
          </ac:spMkLst>
        </pc:spChg>
        <pc:spChg chg="mod">
          <ac:chgData name="Hussain, Adil" userId="1fc1f53e-3100-4e04-be7e-75345a4107fa" providerId="ADAL" clId="{9C8EEC37-07AC-4A72-92FE-2ABBAE1C407B}" dt="2020-09-16T11:53:41.872" v="5611" actId="338"/>
          <ac:spMkLst>
            <pc:docMk/>
            <pc:sldMk cId="2147323103" sldId="1074"/>
            <ac:spMk id="1613" creationId="{EE3E06AF-8F0D-45FE-AFB6-96DDC58460CC}"/>
          </ac:spMkLst>
        </pc:spChg>
        <pc:spChg chg="mod">
          <ac:chgData name="Hussain, Adil" userId="1fc1f53e-3100-4e04-be7e-75345a4107fa" providerId="ADAL" clId="{9C8EEC37-07AC-4A72-92FE-2ABBAE1C407B}" dt="2020-09-16T11:53:41.872" v="5611" actId="338"/>
          <ac:spMkLst>
            <pc:docMk/>
            <pc:sldMk cId="2147323103" sldId="1074"/>
            <ac:spMk id="1614" creationId="{9872FDF6-46EF-4AC9-BD48-A32E24578BBE}"/>
          </ac:spMkLst>
        </pc:spChg>
        <pc:spChg chg="mod">
          <ac:chgData name="Hussain, Adil" userId="1fc1f53e-3100-4e04-be7e-75345a4107fa" providerId="ADAL" clId="{9C8EEC37-07AC-4A72-92FE-2ABBAE1C407B}" dt="2020-09-16T11:53:41.872" v="5611" actId="338"/>
          <ac:spMkLst>
            <pc:docMk/>
            <pc:sldMk cId="2147323103" sldId="1074"/>
            <ac:spMk id="1615" creationId="{F3109315-0A4C-49DB-B9D0-82B381710517}"/>
          </ac:spMkLst>
        </pc:spChg>
        <pc:spChg chg="mod">
          <ac:chgData name="Hussain, Adil" userId="1fc1f53e-3100-4e04-be7e-75345a4107fa" providerId="ADAL" clId="{9C8EEC37-07AC-4A72-92FE-2ABBAE1C407B}" dt="2020-09-16T11:53:41.872" v="5611" actId="338"/>
          <ac:spMkLst>
            <pc:docMk/>
            <pc:sldMk cId="2147323103" sldId="1074"/>
            <ac:spMk id="1616" creationId="{08ABBDFF-14D8-4398-8470-5DF680653C37}"/>
          </ac:spMkLst>
        </pc:spChg>
        <pc:spChg chg="mod">
          <ac:chgData name="Hussain, Adil" userId="1fc1f53e-3100-4e04-be7e-75345a4107fa" providerId="ADAL" clId="{9C8EEC37-07AC-4A72-92FE-2ABBAE1C407B}" dt="2020-09-16T11:53:41.872" v="5611" actId="338"/>
          <ac:spMkLst>
            <pc:docMk/>
            <pc:sldMk cId="2147323103" sldId="1074"/>
            <ac:spMk id="1617" creationId="{4931E699-212C-46D5-ABB4-A81317A9A1FD}"/>
          </ac:spMkLst>
        </pc:spChg>
        <pc:spChg chg="mod">
          <ac:chgData name="Hussain, Adil" userId="1fc1f53e-3100-4e04-be7e-75345a4107fa" providerId="ADAL" clId="{9C8EEC37-07AC-4A72-92FE-2ABBAE1C407B}" dt="2020-09-16T11:53:41.872" v="5611" actId="338"/>
          <ac:spMkLst>
            <pc:docMk/>
            <pc:sldMk cId="2147323103" sldId="1074"/>
            <ac:spMk id="1618" creationId="{2EE64307-D21A-4DE3-9065-9C38B3CF47D7}"/>
          </ac:spMkLst>
        </pc:spChg>
        <pc:spChg chg="mod">
          <ac:chgData name="Hussain, Adil" userId="1fc1f53e-3100-4e04-be7e-75345a4107fa" providerId="ADAL" clId="{9C8EEC37-07AC-4A72-92FE-2ABBAE1C407B}" dt="2020-09-16T11:53:41.872" v="5611" actId="338"/>
          <ac:spMkLst>
            <pc:docMk/>
            <pc:sldMk cId="2147323103" sldId="1074"/>
            <ac:spMk id="1619" creationId="{64324B3D-78E0-47F9-8F92-A3F17C0B3C43}"/>
          </ac:spMkLst>
        </pc:spChg>
        <pc:spChg chg="mod">
          <ac:chgData name="Hussain, Adil" userId="1fc1f53e-3100-4e04-be7e-75345a4107fa" providerId="ADAL" clId="{9C8EEC37-07AC-4A72-92FE-2ABBAE1C407B}" dt="2020-09-16T11:53:41.872" v="5611" actId="338"/>
          <ac:spMkLst>
            <pc:docMk/>
            <pc:sldMk cId="2147323103" sldId="1074"/>
            <ac:spMk id="1620" creationId="{15629458-E10F-4EC0-9995-383387CE1B86}"/>
          </ac:spMkLst>
        </pc:spChg>
        <pc:spChg chg="mod">
          <ac:chgData name="Hussain, Adil" userId="1fc1f53e-3100-4e04-be7e-75345a4107fa" providerId="ADAL" clId="{9C8EEC37-07AC-4A72-92FE-2ABBAE1C407B}" dt="2020-09-16T11:53:41.872" v="5611" actId="338"/>
          <ac:spMkLst>
            <pc:docMk/>
            <pc:sldMk cId="2147323103" sldId="1074"/>
            <ac:spMk id="1621" creationId="{F9F661BE-6285-482C-915A-DF87BFC49D3E}"/>
          </ac:spMkLst>
        </pc:spChg>
        <pc:spChg chg="mod">
          <ac:chgData name="Hussain, Adil" userId="1fc1f53e-3100-4e04-be7e-75345a4107fa" providerId="ADAL" clId="{9C8EEC37-07AC-4A72-92FE-2ABBAE1C407B}" dt="2020-09-16T11:53:41.872" v="5611" actId="338"/>
          <ac:spMkLst>
            <pc:docMk/>
            <pc:sldMk cId="2147323103" sldId="1074"/>
            <ac:spMk id="1622" creationId="{B3CB5086-2E81-466A-8DE5-C4199073423C}"/>
          </ac:spMkLst>
        </pc:spChg>
        <pc:spChg chg="mod">
          <ac:chgData name="Hussain, Adil" userId="1fc1f53e-3100-4e04-be7e-75345a4107fa" providerId="ADAL" clId="{9C8EEC37-07AC-4A72-92FE-2ABBAE1C407B}" dt="2020-09-16T11:53:41.872" v="5611" actId="338"/>
          <ac:spMkLst>
            <pc:docMk/>
            <pc:sldMk cId="2147323103" sldId="1074"/>
            <ac:spMk id="1623" creationId="{80FAE42F-48EE-4393-9E68-19E0790F3415}"/>
          </ac:spMkLst>
        </pc:spChg>
        <pc:spChg chg="mod">
          <ac:chgData name="Hussain, Adil" userId="1fc1f53e-3100-4e04-be7e-75345a4107fa" providerId="ADAL" clId="{9C8EEC37-07AC-4A72-92FE-2ABBAE1C407B}" dt="2020-09-16T11:53:41.872" v="5611" actId="338"/>
          <ac:spMkLst>
            <pc:docMk/>
            <pc:sldMk cId="2147323103" sldId="1074"/>
            <ac:spMk id="1624" creationId="{2B34AC60-084D-4EA7-8C3D-4BB272E5EF25}"/>
          </ac:spMkLst>
        </pc:spChg>
        <pc:spChg chg="mod">
          <ac:chgData name="Hussain, Adil" userId="1fc1f53e-3100-4e04-be7e-75345a4107fa" providerId="ADAL" clId="{9C8EEC37-07AC-4A72-92FE-2ABBAE1C407B}" dt="2020-09-16T11:53:41.872" v="5611" actId="338"/>
          <ac:spMkLst>
            <pc:docMk/>
            <pc:sldMk cId="2147323103" sldId="1074"/>
            <ac:spMk id="1625" creationId="{FB03C5E6-BEAA-4C5D-B7DE-6B963E44AE51}"/>
          </ac:spMkLst>
        </pc:spChg>
        <pc:spChg chg="mod">
          <ac:chgData name="Hussain, Adil" userId="1fc1f53e-3100-4e04-be7e-75345a4107fa" providerId="ADAL" clId="{9C8EEC37-07AC-4A72-92FE-2ABBAE1C407B}" dt="2020-09-16T11:53:41.872" v="5611" actId="338"/>
          <ac:spMkLst>
            <pc:docMk/>
            <pc:sldMk cId="2147323103" sldId="1074"/>
            <ac:spMk id="1626" creationId="{C0FD714E-5C29-4A84-9CAF-B65090BC52D5}"/>
          </ac:spMkLst>
        </pc:spChg>
        <pc:spChg chg="mod">
          <ac:chgData name="Hussain, Adil" userId="1fc1f53e-3100-4e04-be7e-75345a4107fa" providerId="ADAL" clId="{9C8EEC37-07AC-4A72-92FE-2ABBAE1C407B}" dt="2020-09-16T11:53:41.872" v="5611" actId="338"/>
          <ac:spMkLst>
            <pc:docMk/>
            <pc:sldMk cId="2147323103" sldId="1074"/>
            <ac:spMk id="1627" creationId="{61EED4DB-C506-4232-AA4B-9CE63A532027}"/>
          </ac:spMkLst>
        </pc:spChg>
        <pc:spChg chg="mod">
          <ac:chgData name="Hussain, Adil" userId="1fc1f53e-3100-4e04-be7e-75345a4107fa" providerId="ADAL" clId="{9C8EEC37-07AC-4A72-92FE-2ABBAE1C407B}" dt="2020-09-16T11:53:41.872" v="5611" actId="338"/>
          <ac:spMkLst>
            <pc:docMk/>
            <pc:sldMk cId="2147323103" sldId="1074"/>
            <ac:spMk id="1628" creationId="{FF55DE4D-CB0B-4B64-9C45-686C89F2A7DF}"/>
          </ac:spMkLst>
        </pc:spChg>
        <pc:spChg chg="mod">
          <ac:chgData name="Hussain, Adil" userId="1fc1f53e-3100-4e04-be7e-75345a4107fa" providerId="ADAL" clId="{9C8EEC37-07AC-4A72-92FE-2ABBAE1C407B}" dt="2020-09-16T11:53:41.872" v="5611" actId="338"/>
          <ac:spMkLst>
            <pc:docMk/>
            <pc:sldMk cId="2147323103" sldId="1074"/>
            <ac:spMk id="1629" creationId="{48E2676D-89A1-49CC-8FF7-9AC973486560}"/>
          </ac:spMkLst>
        </pc:spChg>
        <pc:spChg chg="mod">
          <ac:chgData name="Hussain, Adil" userId="1fc1f53e-3100-4e04-be7e-75345a4107fa" providerId="ADAL" clId="{9C8EEC37-07AC-4A72-92FE-2ABBAE1C407B}" dt="2020-09-16T11:53:41.872" v="5611" actId="338"/>
          <ac:spMkLst>
            <pc:docMk/>
            <pc:sldMk cId="2147323103" sldId="1074"/>
            <ac:spMk id="1630" creationId="{63526511-9D9D-4A63-88D4-06A71658D9B3}"/>
          </ac:spMkLst>
        </pc:spChg>
        <pc:spChg chg="mod">
          <ac:chgData name="Hussain, Adil" userId="1fc1f53e-3100-4e04-be7e-75345a4107fa" providerId="ADAL" clId="{9C8EEC37-07AC-4A72-92FE-2ABBAE1C407B}" dt="2020-09-16T11:53:41.872" v="5611" actId="338"/>
          <ac:spMkLst>
            <pc:docMk/>
            <pc:sldMk cId="2147323103" sldId="1074"/>
            <ac:spMk id="1631" creationId="{3A7C4FC4-D7D5-4C70-B524-9F8F0497028B}"/>
          </ac:spMkLst>
        </pc:spChg>
        <pc:spChg chg="mod">
          <ac:chgData name="Hussain, Adil" userId="1fc1f53e-3100-4e04-be7e-75345a4107fa" providerId="ADAL" clId="{9C8EEC37-07AC-4A72-92FE-2ABBAE1C407B}" dt="2020-09-16T11:53:41.872" v="5611" actId="338"/>
          <ac:spMkLst>
            <pc:docMk/>
            <pc:sldMk cId="2147323103" sldId="1074"/>
            <ac:spMk id="1632" creationId="{D1F7FA50-50E3-4B39-81E4-FD9279192409}"/>
          </ac:spMkLst>
        </pc:spChg>
        <pc:spChg chg="mod">
          <ac:chgData name="Hussain, Adil" userId="1fc1f53e-3100-4e04-be7e-75345a4107fa" providerId="ADAL" clId="{9C8EEC37-07AC-4A72-92FE-2ABBAE1C407B}" dt="2020-09-16T11:53:41.872" v="5611" actId="338"/>
          <ac:spMkLst>
            <pc:docMk/>
            <pc:sldMk cId="2147323103" sldId="1074"/>
            <ac:spMk id="1633" creationId="{7CAB9DAB-E82E-411E-84A7-B1D3D68962F8}"/>
          </ac:spMkLst>
        </pc:spChg>
        <pc:spChg chg="mod">
          <ac:chgData name="Hussain, Adil" userId="1fc1f53e-3100-4e04-be7e-75345a4107fa" providerId="ADAL" clId="{9C8EEC37-07AC-4A72-92FE-2ABBAE1C407B}" dt="2020-09-16T11:53:41.872" v="5611" actId="338"/>
          <ac:spMkLst>
            <pc:docMk/>
            <pc:sldMk cId="2147323103" sldId="1074"/>
            <ac:spMk id="1634" creationId="{9C37FF28-08E0-4685-937E-586020767949}"/>
          </ac:spMkLst>
        </pc:spChg>
        <pc:spChg chg="mod">
          <ac:chgData name="Hussain, Adil" userId="1fc1f53e-3100-4e04-be7e-75345a4107fa" providerId="ADAL" clId="{9C8EEC37-07AC-4A72-92FE-2ABBAE1C407B}" dt="2020-09-16T11:53:41.872" v="5611" actId="338"/>
          <ac:spMkLst>
            <pc:docMk/>
            <pc:sldMk cId="2147323103" sldId="1074"/>
            <ac:spMk id="1635" creationId="{CAFEE3D9-8DFA-4A26-AAB3-AD4814084CE7}"/>
          </ac:spMkLst>
        </pc:spChg>
        <pc:spChg chg="mod">
          <ac:chgData name="Hussain, Adil" userId="1fc1f53e-3100-4e04-be7e-75345a4107fa" providerId="ADAL" clId="{9C8EEC37-07AC-4A72-92FE-2ABBAE1C407B}" dt="2020-09-16T11:53:41.872" v="5611" actId="338"/>
          <ac:spMkLst>
            <pc:docMk/>
            <pc:sldMk cId="2147323103" sldId="1074"/>
            <ac:spMk id="1636" creationId="{9A5603AE-71B9-4080-A33C-EE50E2D01E7A}"/>
          </ac:spMkLst>
        </pc:spChg>
        <pc:spChg chg="mod">
          <ac:chgData name="Hussain, Adil" userId="1fc1f53e-3100-4e04-be7e-75345a4107fa" providerId="ADAL" clId="{9C8EEC37-07AC-4A72-92FE-2ABBAE1C407B}" dt="2020-09-16T11:53:41.872" v="5611" actId="338"/>
          <ac:spMkLst>
            <pc:docMk/>
            <pc:sldMk cId="2147323103" sldId="1074"/>
            <ac:spMk id="1637" creationId="{533E992A-24C0-4E61-827F-A9017BC4E778}"/>
          </ac:spMkLst>
        </pc:spChg>
        <pc:spChg chg="mod">
          <ac:chgData name="Hussain, Adil" userId="1fc1f53e-3100-4e04-be7e-75345a4107fa" providerId="ADAL" clId="{9C8EEC37-07AC-4A72-92FE-2ABBAE1C407B}" dt="2020-09-16T11:53:41.872" v="5611" actId="338"/>
          <ac:spMkLst>
            <pc:docMk/>
            <pc:sldMk cId="2147323103" sldId="1074"/>
            <ac:spMk id="1638" creationId="{CF9DECC0-4D9A-41A9-B356-ED056EF6A2EB}"/>
          </ac:spMkLst>
        </pc:spChg>
        <pc:spChg chg="mod">
          <ac:chgData name="Hussain, Adil" userId="1fc1f53e-3100-4e04-be7e-75345a4107fa" providerId="ADAL" clId="{9C8EEC37-07AC-4A72-92FE-2ABBAE1C407B}" dt="2020-09-16T11:53:41.872" v="5611" actId="338"/>
          <ac:spMkLst>
            <pc:docMk/>
            <pc:sldMk cId="2147323103" sldId="1074"/>
            <ac:spMk id="1639" creationId="{A532EE03-2C16-444D-9C66-2BB3FA97D8B7}"/>
          </ac:spMkLst>
        </pc:spChg>
        <pc:spChg chg="mod">
          <ac:chgData name="Hussain, Adil" userId="1fc1f53e-3100-4e04-be7e-75345a4107fa" providerId="ADAL" clId="{9C8EEC37-07AC-4A72-92FE-2ABBAE1C407B}" dt="2020-09-16T11:53:41.872" v="5611" actId="338"/>
          <ac:spMkLst>
            <pc:docMk/>
            <pc:sldMk cId="2147323103" sldId="1074"/>
            <ac:spMk id="1640" creationId="{8EEA597B-4BE4-4161-8E69-E284A3B5FFC7}"/>
          </ac:spMkLst>
        </pc:spChg>
        <pc:spChg chg="mod">
          <ac:chgData name="Hussain, Adil" userId="1fc1f53e-3100-4e04-be7e-75345a4107fa" providerId="ADAL" clId="{9C8EEC37-07AC-4A72-92FE-2ABBAE1C407B}" dt="2020-09-16T11:53:41.872" v="5611" actId="338"/>
          <ac:spMkLst>
            <pc:docMk/>
            <pc:sldMk cId="2147323103" sldId="1074"/>
            <ac:spMk id="1641" creationId="{971E4B1E-B7F0-4548-8207-E42E388833FB}"/>
          </ac:spMkLst>
        </pc:spChg>
        <pc:spChg chg="mod">
          <ac:chgData name="Hussain, Adil" userId="1fc1f53e-3100-4e04-be7e-75345a4107fa" providerId="ADAL" clId="{9C8EEC37-07AC-4A72-92FE-2ABBAE1C407B}" dt="2020-09-16T11:53:41.872" v="5611" actId="338"/>
          <ac:spMkLst>
            <pc:docMk/>
            <pc:sldMk cId="2147323103" sldId="1074"/>
            <ac:spMk id="1642" creationId="{0AC61817-857B-4DBB-BA61-58AD3058F4EE}"/>
          </ac:spMkLst>
        </pc:spChg>
        <pc:spChg chg="mod">
          <ac:chgData name="Hussain, Adil" userId="1fc1f53e-3100-4e04-be7e-75345a4107fa" providerId="ADAL" clId="{9C8EEC37-07AC-4A72-92FE-2ABBAE1C407B}" dt="2020-09-16T11:53:41.872" v="5611" actId="338"/>
          <ac:spMkLst>
            <pc:docMk/>
            <pc:sldMk cId="2147323103" sldId="1074"/>
            <ac:spMk id="1643" creationId="{1B5C2F07-D4BA-45CE-AB9B-A740CE870F19}"/>
          </ac:spMkLst>
        </pc:spChg>
        <pc:spChg chg="mod">
          <ac:chgData name="Hussain, Adil" userId="1fc1f53e-3100-4e04-be7e-75345a4107fa" providerId="ADAL" clId="{9C8EEC37-07AC-4A72-92FE-2ABBAE1C407B}" dt="2020-09-16T11:53:41.872" v="5611" actId="338"/>
          <ac:spMkLst>
            <pc:docMk/>
            <pc:sldMk cId="2147323103" sldId="1074"/>
            <ac:spMk id="1644" creationId="{BB301B62-0203-446F-B49C-EA4FA5B63995}"/>
          </ac:spMkLst>
        </pc:spChg>
        <pc:spChg chg="mod">
          <ac:chgData name="Hussain, Adil" userId="1fc1f53e-3100-4e04-be7e-75345a4107fa" providerId="ADAL" clId="{9C8EEC37-07AC-4A72-92FE-2ABBAE1C407B}" dt="2020-09-16T11:53:41.872" v="5611" actId="338"/>
          <ac:spMkLst>
            <pc:docMk/>
            <pc:sldMk cId="2147323103" sldId="1074"/>
            <ac:spMk id="1645" creationId="{9AD11509-EDFD-401D-BB83-9FC68B3C028E}"/>
          </ac:spMkLst>
        </pc:spChg>
        <pc:spChg chg="mod">
          <ac:chgData name="Hussain, Adil" userId="1fc1f53e-3100-4e04-be7e-75345a4107fa" providerId="ADAL" clId="{9C8EEC37-07AC-4A72-92FE-2ABBAE1C407B}" dt="2020-09-16T11:53:41.872" v="5611" actId="338"/>
          <ac:spMkLst>
            <pc:docMk/>
            <pc:sldMk cId="2147323103" sldId="1074"/>
            <ac:spMk id="1646" creationId="{2F911CFE-5FE0-4F83-8E07-C1CCEE8FC280}"/>
          </ac:spMkLst>
        </pc:spChg>
        <pc:spChg chg="mod">
          <ac:chgData name="Hussain, Adil" userId="1fc1f53e-3100-4e04-be7e-75345a4107fa" providerId="ADAL" clId="{9C8EEC37-07AC-4A72-92FE-2ABBAE1C407B}" dt="2020-09-16T11:53:41.872" v="5611" actId="338"/>
          <ac:spMkLst>
            <pc:docMk/>
            <pc:sldMk cId="2147323103" sldId="1074"/>
            <ac:spMk id="1647" creationId="{9C3B4F4B-8346-4AE9-BF71-FB51B1EBF8A9}"/>
          </ac:spMkLst>
        </pc:spChg>
        <pc:spChg chg="mod">
          <ac:chgData name="Hussain, Adil" userId="1fc1f53e-3100-4e04-be7e-75345a4107fa" providerId="ADAL" clId="{9C8EEC37-07AC-4A72-92FE-2ABBAE1C407B}" dt="2020-09-16T11:53:41.872" v="5611" actId="338"/>
          <ac:spMkLst>
            <pc:docMk/>
            <pc:sldMk cId="2147323103" sldId="1074"/>
            <ac:spMk id="1648" creationId="{95AEDAC3-44BE-4914-9A7D-4DF9EDBB8CB9}"/>
          </ac:spMkLst>
        </pc:spChg>
        <pc:spChg chg="mod">
          <ac:chgData name="Hussain, Adil" userId="1fc1f53e-3100-4e04-be7e-75345a4107fa" providerId="ADAL" clId="{9C8EEC37-07AC-4A72-92FE-2ABBAE1C407B}" dt="2020-09-16T11:53:41.872" v="5611" actId="338"/>
          <ac:spMkLst>
            <pc:docMk/>
            <pc:sldMk cId="2147323103" sldId="1074"/>
            <ac:spMk id="1649" creationId="{45E3ADC8-6776-4CFE-8017-F49D34C59204}"/>
          </ac:spMkLst>
        </pc:spChg>
        <pc:spChg chg="mod">
          <ac:chgData name="Hussain, Adil" userId="1fc1f53e-3100-4e04-be7e-75345a4107fa" providerId="ADAL" clId="{9C8EEC37-07AC-4A72-92FE-2ABBAE1C407B}" dt="2020-09-16T11:53:41.872" v="5611" actId="338"/>
          <ac:spMkLst>
            <pc:docMk/>
            <pc:sldMk cId="2147323103" sldId="1074"/>
            <ac:spMk id="1650" creationId="{56EAB82B-68A3-4EF7-B85E-6A1B7818C598}"/>
          </ac:spMkLst>
        </pc:spChg>
        <pc:spChg chg="mod">
          <ac:chgData name="Hussain, Adil" userId="1fc1f53e-3100-4e04-be7e-75345a4107fa" providerId="ADAL" clId="{9C8EEC37-07AC-4A72-92FE-2ABBAE1C407B}" dt="2020-09-16T11:53:41.872" v="5611" actId="338"/>
          <ac:spMkLst>
            <pc:docMk/>
            <pc:sldMk cId="2147323103" sldId="1074"/>
            <ac:spMk id="1651" creationId="{EC36DBE7-E95D-4654-8C67-4C39632C0BB0}"/>
          </ac:spMkLst>
        </pc:spChg>
        <pc:spChg chg="mod">
          <ac:chgData name="Hussain, Adil" userId="1fc1f53e-3100-4e04-be7e-75345a4107fa" providerId="ADAL" clId="{9C8EEC37-07AC-4A72-92FE-2ABBAE1C407B}" dt="2020-09-16T11:53:41.872" v="5611" actId="338"/>
          <ac:spMkLst>
            <pc:docMk/>
            <pc:sldMk cId="2147323103" sldId="1074"/>
            <ac:spMk id="1652" creationId="{6281D9CB-7B9E-4389-BCC1-34CC859ADA57}"/>
          </ac:spMkLst>
        </pc:spChg>
        <pc:spChg chg="mod">
          <ac:chgData name="Hussain, Adil" userId="1fc1f53e-3100-4e04-be7e-75345a4107fa" providerId="ADAL" clId="{9C8EEC37-07AC-4A72-92FE-2ABBAE1C407B}" dt="2020-09-16T11:53:41.872" v="5611" actId="338"/>
          <ac:spMkLst>
            <pc:docMk/>
            <pc:sldMk cId="2147323103" sldId="1074"/>
            <ac:spMk id="1653" creationId="{062715CC-9E19-4120-BB5C-8C49FE810E5E}"/>
          </ac:spMkLst>
        </pc:spChg>
        <pc:spChg chg="mod">
          <ac:chgData name="Hussain, Adil" userId="1fc1f53e-3100-4e04-be7e-75345a4107fa" providerId="ADAL" clId="{9C8EEC37-07AC-4A72-92FE-2ABBAE1C407B}" dt="2020-09-16T11:53:41.872" v="5611" actId="338"/>
          <ac:spMkLst>
            <pc:docMk/>
            <pc:sldMk cId="2147323103" sldId="1074"/>
            <ac:spMk id="1654" creationId="{57F027FF-09C0-45E6-B74B-2C35E36B22CD}"/>
          </ac:spMkLst>
        </pc:spChg>
        <pc:spChg chg="mod">
          <ac:chgData name="Hussain, Adil" userId="1fc1f53e-3100-4e04-be7e-75345a4107fa" providerId="ADAL" clId="{9C8EEC37-07AC-4A72-92FE-2ABBAE1C407B}" dt="2020-09-16T11:53:41.872" v="5611" actId="338"/>
          <ac:spMkLst>
            <pc:docMk/>
            <pc:sldMk cId="2147323103" sldId="1074"/>
            <ac:spMk id="1655" creationId="{51757F7D-B60F-4E43-94E8-DC356F803968}"/>
          </ac:spMkLst>
        </pc:spChg>
        <pc:spChg chg="mod">
          <ac:chgData name="Hussain, Adil" userId="1fc1f53e-3100-4e04-be7e-75345a4107fa" providerId="ADAL" clId="{9C8EEC37-07AC-4A72-92FE-2ABBAE1C407B}" dt="2020-09-16T11:53:41.872" v="5611" actId="338"/>
          <ac:spMkLst>
            <pc:docMk/>
            <pc:sldMk cId="2147323103" sldId="1074"/>
            <ac:spMk id="1656" creationId="{ED097995-51FD-4694-B38F-DC129180A447}"/>
          </ac:spMkLst>
        </pc:spChg>
        <pc:spChg chg="mod">
          <ac:chgData name="Hussain, Adil" userId="1fc1f53e-3100-4e04-be7e-75345a4107fa" providerId="ADAL" clId="{9C8EEC37-07AC-4A72-92FE-2ABBAE1C407B}" dt="2020-09-16T11:53:41.872" v="5611" actId="338"/>
          <ac:spMkLst>
            <pc:docMk/>
            <pc:sldMk cId="2147323103" sldId="1074"/>
            <ac:spMk id="1657" creationId="{7D925B2D-C039-4CCF-A9A4-45D5BCF65C72}"/>
          </ac:spMkLst>
        </pc:spChg>
        <pc:spChg chg="mod">
          <ac:chgData name="Hussain, Adil" userId="1fc1f53e-3100-4e04-be7e-75345a4107fa" providerId="ADAL" clId="{9C8EEC37-07AC-4A72-92FE-2ABBAE1C407B}" dt="2020-09-16T11:53:41.872" v="5611" actId="338"/>
          <ac:spMkLst>
            <pc:docMk/>
            <pc:sldMk cId="2147323103" sldId="1074"/>
            <ac:spMk id="1658" creationId="{9464ACF9-F733-4D60-B3DB-DDFAC969BB0F}"/>
          </ac:spMkLst>
        </pc:spChg>
        <pc:spChg chg="mod">
          <ac:chgData name="Hussain, Adil" userId="1fc1f53e-3100-4e04-be7e-75345a4107fa" providerId="ADAL" clId="{9C8EEC37-07AC-4A72-92FE-2ABBAE1C407B}" dt="2020-09-16T11:53:41.872" v="5611" actId="338"/>
          <ac:spMkLst>
            <pc:docMk/>
            <pc:sldMk cId="2147323103" sldId="1074"/>
            <ac:spMk id="1659" creationId="{3DE97DC9-488A-44A6-83F6-33234ABDB699}"/>
          </ac:spMkLst>
        </pc:spChg>
        <pc:spChg chg="mod">
          <ac:chgData name="Hussain, Adil" userId="1fc1f53e-3100-4e04-be7e-75345a4107fa" providerId="ADAL" clId="{9C8EEC37-07AC-4A72-92FE-2ABBAE1C407B}" dt="2020-09-16T11:53:41.872" v="5611" actId="338"/>
          <ac:spMkLst>
            <pc:docMk/>
            <pc:sldMk cId="2147323103" sldId="1074"/>
            <ac:spMk id="1660" creationId="{3F5B7842-4C13-4A47-99C0-DF7AC3D61A89}"/>
          </ac:spMkLst>
        </pc:spChg>
        <pc:spChg chg="mod">
          <ac:chgData name="Hussain, Adil" userId="1fc1f53e-3100-4e04-be7e-75345a4107fa" providerId="ADAL" clId="{9C8EEC37-07AC-4A72-92FE-2ABBAE1C407B}" dt="2020-09-16T11:53:41.872" v="5611" actId="338"/>
          <ac:spMkLst>
            <pc:docMk/>
            <pc:sldMk cId="2147323103" sldId="1074"/>
            <ac:spMk id="1661" creationId="{E37FD799-1CA9-4AF5-A399-B3123648103B}"/>
          </ac:spMkLst>
        </pc:spChg>
        <pc:spChg chg="mod">
          <ac:chgData name="Hussain, Adil" userId="1fc1f53e-3100-4e04-be7e-75345a4107fa" providerId="ADAL" clId="{9C8EEC37-07AC-4A72-92FE-2ABBAE1C407B}" dt="2020-09-16T11:53:41.872" v="5611" actId="338"/>
          <ac:spMkLst>
            <pc:docMk/>
            <pc:sldMk cId="2147323103" sldId="1074"/>
            <ac:spMk id="1662" creationId="{41EF289D-66B3-4DC4-A0C7-3069FD50B0FE}"/>
          </ac:spMkLst>
        </pc:spChg>
        <pc:spChg chg="mod">
          <ac:chgData name="Hussain, Adil" userId="1fc1f53e-3100-4e04-be7e-75345a4107fa" providerId="ADAL" clId="{9C8EEC37-07AC-4A72-92FE-2ABBAE1C407B}" dt="2020-09-16T11:53:41.872" v="5611" actId="338"/>
          <ac:spMkLst>
            <pc:docMk/>
            <pc:sldMk cId="2147323103" sldId="1074"/>
            <ac:spMk id="1663" creationId="{8757AB36-CEFF-4192-9A69-5B0AD0CD578D}"/>
          </ac:spMkLst>
        </pc:spChg>
        <pc:spChg chg="mod">
          <ac:chgData name="Hussain, Adil" userId="1fc1f53e-3100-4e04-be7e-75345a4107fa" providerId="ADAL" clId="{9C8EEC37-07AC-4A72-92FE-2ABBAE1C407B}" dt="2020-09-16T11:53:41.872" v="5611" actId="338"/>
          <ac:spMkLst>
            <pc:docMk/>
            <pc:sldMk cId="2147323103" sldId="1074"/>
            <ac:spMk id="1664" creationId="{5B5C15F8-C1B7-474B-9C82-3E2D2364C8C9}"/>
          </ac:spMkLst>
        </pc:spChg>
        <pc:spChg chg="mod">
          <ac:chgData name="Hussain, Adil" userId="1fc1f53e-3100-4e04-be7e-75345a4107fa" providerId="ADAL" clId="{9C8EEC37-07AC-4A72-92FE-2ABBAE1C407B}" dt="2020-09-16T11:53:41.872" v="5611" actId="338"/>
          <ac:spMkLst>
            <pc:docMk/>
            <pc:sldMk cId="2147323103" sldId="1074"/>
            <ac:spMk id="1665" creationId="{1D5662B2-35A2-4078-91D1-E4316A2CE1EB}"/>
          </ac:spMkLst>
        </pc:spChg>
        <pc:spChg chg="mod">
          <ac:chgData name="Hussain, Adil" userId="1fc1f53e-3100-4e04-be7e-75345a4107fa" providerId="ADAL" clId="{9C8EEC37-07AC-4A72-92FE-2ABBAE1C407B}" dt="2020-09-16T11:53:41.872" v="5611" actId="338"/>
          <ac:spMkLst>
            <pc:docMk/>
            <pc:sldMk cId="2147323103" sldId="1074"/>
            <ac:spMk id="1666" creationId="{8A7EA9BA-2318-4802-9589-0946BD238EAB}"/>
          </ac:spMkLst>
        </pc:spChg>
        <pc:spChg chg="mod">
          <ac:chgData name="Hussain, Adil" userId="1fc1f53e-3100-4e04-be7e-75345a4107fa" providerId="ADAL" clId="{9C8EEC37-07AC-4A72-92FE-2ABBAE1C407B}" dt="2020-09-16T11:53:41.872" v="5611" actId="338"/>
          <ac:spMkLst>
            <pc:docMk/>
            <pc:sldMk cId="2147323103" sldId="1074"/>
            <ac:spMk id="1667" creationId="{48E4CB0E-2D80-46CD-B9A8-9654292DD46F}"/>
          </ac:spMkLst>
        </pc:spChg>
        <pc:spChg chg="mod">
          <ac:chgData name="Hussain, Adil" userId="1fc1f53e-3100-4e04-be7e-75345a4107fa" providerId="ADAL" clId="{9C8EEC37-07AC-4A72-92FE-2ABBAE1C407B}" dt="2020-09-16T11:53:41.872" v="5611" actId="338"/>
          <ac:spMkLst>
            <pc:docMk/>
            <pc:sldMk cId="2147323103" sldId="1074"/>
            <ac:spMk id="1668" creationId="{27B998F2-F777-451B-B9BE-C3226DF91295}"/>
          </ac:spMkLst>
        </pc:spChg>
        <pc:spChg chg="mod">
          <ac:chgData name="Hussain, Adil" userId="1fc1f53e-3100-4e04-be7e-75345a4107fa" providerId="ADAL" clId="{9C8EEC37-07AC-4A72-92FE-2ABBAE1C407B}" dt="2020-09-16T11:53:41.872" v="5611" actId="338"/>
          <ac:spMkLst>
            <pc:docMk/>
            <pc:sldMk cId="2147323103" sldId="1074"/>
            <ac:spMk id="1669" creationId="{973BEDA2-3980-451D-A145-B525DDFD7350}"/>
          </ac:spMkLst>
        </pc:spChg>
        <pc:spChg chg="mod">
          <ac:chgData name="Hussain, Adil" userId="1fc1f53e-3100-4e04-be7e-75345a4107fa" providerId="ADAL" clId="{9C8EEC37-07AC-4A72-92FE-2ABBAE1C407B}" dt="2020-09-16T11:53:41.872" v="5611" actId="338"/>
          <ac:spMkLst>
            <pc:docMk/>
            <pc:sldMk cId="2147323103" sldId="1074"/>
            <ac:spMk id="1670" creationId="{D9C835DE-C2D7-4CFC-84A8-75D7E0B6EBB2}"/>
          </ac:spMkLst>
        </pc:spChg>
        <pc:spChg chg="mod">
          <ac:chgData name="Hussain, Adil" userId="1fc1f53e-3100-4e04-be7e-75345a4107fa" providerId="ADAL" clId="{9C8EEC37-07AC-4A72-92FE-2ABBAE1C407B}" dt="2020-09-16T11:53:41.872" v="5611" actId="338"/>
          <ac:spMkLst>
            <pc:docMk/>
            <pc:sldMk cId="2147323103" sldId="1074"/>
            <ac:spMk id="1671" creationId="{65CECC3C-B189-41BD-9BBA-C219693C9604}"/>
          </ac:spMkLst>
        </pc:spChg>
        <pc:spChg chg="mod">
          <ac:chgData name="Hussain, Adil" userId="1fc1f53e-3100-4e04-be7e-75345a4107fa" providerId="ADAL" clId="{9C8EEC37-07AC-4A72-92FE-2ABBAE1C407B}" dt="2020-09-16T11:53:41.872" v="5611" actId="338"/>
          <ac:spMkLst>
            <pc:docMk/>
            <pc:sldMk cId="2147323103" sldId="1074"/>
            <ac:spMk id="1672" creationId="{598FE015-56D1-49DF-AAAF-90C9336B724B}"/>
          </ac:spMkLst>
        </pc:spChg>
        <pc:spChg chg="mod">
          <ac:chgData name="Hussain, Adil" userId="1fc1f53e-3100-4e04-be7e-75345a4107fa" providerId="ADAL" clId="{9C8EEC37-07AC-4A72-92FE-2ABBAE1C407B}" dt="2020-09-16T11:53:41.872" v="5611" actId="338"/>
          <ac:spMkLst>
            <pc:docMk/>
            <pc:sldMk cId="2147323103" sldId="1074"/>
            <ac:spMk id="1673" creationId="{62EDDB11-EF2B-4310-9102-6CAFE20EAE17}"/>
          </ac:spMkLst>
        </pc:spChg>
        <pc:spChg chg="mod">
          <ac:chgData name="Hussain, Adil" userId="1fc1f53e-3100-4e04-be7e-75345a4107fa" providerId="ADAL" clId="{9C8EEC37-07AC-4A72-92FE-2ABBAE1C407B}" dt="2020-09-16T11:53:41.872" v="5611" actId="338"/>
          <ac:spMkLst>
            <pc:docMk/>
            <pc:sldMk cId="2147323103" sldId="1074"/>
            <ac:spMk id="1674" creationId="{54B34122-7336-44B7-A3D5-D56A4ABDA9AA}"/>
          </ac:spMkLst>
        </pc:spChg>
        <pc:spChg chg="mod">
          <ac:chgData name="Hussain, Adil" userId="1fc1f53e-3100-4e04-be7e-75345a4107fa" providerId="ADAL" clId="{9C8EEC37-07AC-4A72-92FE-2ABBAE1C407B}" dt="2020-09-16T11:53:41.872" v="5611" actId="338"/>
          <ac:spMkLst>
            <pc:docMk/>
            <pc:sldMk cId="2147323103" sldId="1074"/>
            <ac:spMk id="1675" creationId="{A794F845-D674-4F02-8607-64D5DF9EAC7C}"/>
          </ac:spMkLst>
        </pc:spChg>
        <pc:spChg chg="mod">
          <ac:chgData name="Hussain, Adil" userId="1fc1f53e-3100-4e04-be7e-75345a4107fa" providerId="ADAL" clId="{9C8EEC37-07AC-4A72-92FE-2ABBAE1C407B}" dt="2020-09-16T11:53:41.872" v="5611" actId="338"/>
          <ac:spMkLst>
            <pc:docMk/>
            <pc:sldMk cId="2147323103" sldId="1074"/>
            <ac:spMk id="1676" creationId="{AF464417-7C84-41B6-B886-38300FF67C08}"/>
          </ac:spMkLst>
        </pc:spChg>
        <pc:spChg chg="mod">
          <ac:chgData name="Hussain, Adil" userId="1fc1f53e-3100-4e04-be7e-75345a4107fa" providerId="ADAL" clId="{9C8EEC37-07AC-4A72-92FE-2ABBAE1C407B}" dt="2020-09-16T11:53:41.872" v="5611" actId="338"/>
          <ac:spMkLst>
            <pc:docMk/>
            <pc:sldMk cId="2147323103" sldId="1074"/>
            <ac:spMk id="1677" creationId="{5675B8D2-AA48-4A65-90E4-90BC70CAF88F}"/>
          </ac:spMkLst>
        </pc:spChg>
        <pc:spChg chg="mod">
          <ac:chgData name="Hussain, Adil" userId="1fc1f53e-3100-4e04-be7e-75345a4107fa" providerId="ADAL" clId="{9C8EEC37-07AC-4A72-92FE-2ABBAE1C407B}" dt="2020-09-16T11:53:41.872" v="5611" actId="338"/>
          <ac:spMkLst>
            <pc:docMk/>
            <pc:sldMk cId="2147323103" sldId="1074"/>
            <ac:spMk id="1678" creationId="{AEBAAEA1-10C5-46C8-AAB5-C44A4223F8DD}"/>
          </ac:spMkLst>
        </pc:spChg>
        <pc:spChg chg="mod">
          <ac:chgData name="Hussain, Adil" userId="1fc1f53e-3100-4e04-be7e-75345a4107fa" providerId="ADAL" clId="{9C8EEC37-07AC-4A72-92FE-2ABBAE1C407B}" dt="2020-09-16T11:53:41.872" v="5611" actId="338"/>
          <ac:spMkLst>
            <pc:docMk/>
            <pc:sldMk cId="2147323103" sldId="1074"/>
            <ac:spMk id="1679" creationId="{68A7AD06-6992-41BD-BC46-AB9E4B0EAA0C}"/>
          </ac:spMkLst>
        </pc:spChg>
        <pc:spChg chg="mod">
          <ac:chgData name="Hussain, Adil" userId="1fc1f53e-3100-4e04-be7e-75345a4107fa" providerId="ADAL" clId="{9C8EEC37-07AC-4A72-92FE-2ABBAE1C407B}" dt="2020-09-16T11:53:41.872" v="5611" actId="338"/>
          <ac:spMkLst>
            <pc:docMk/>
            <pc:sldMk cId="2147323103" sldId="1074"/>
            <ac:spMk id="1680" creationId="{CE8ED09A-3103-4A00-AB2A-9BEC3E6B72C3}"/>
          </ac:spMkLst>
        </pc:spChg>
        <pc:spChg chg="mod">
          <ac:chgData name="Hussain, Adil" userId="1fc1f53e-3100-4e04-be7e-75345a4107fa" providerId="ADAL" clId="{9C8EEC37-07AC-4A72-92FE-2ABBAE1C407B}" dt="2020-09-16T11:53:41.872" v="5611" actId="338"/>
          <ac:spMkLst>
            <pc:docMk/>
            <pc:sldMk cId="2147323103" sldId="1074"/>
            <ac:spMk id="1681" creationId="{C95BB10A-C71F-48B0-A275-6F394BFC9810}"/>
          </ac:spMkLst>
        </pc:spChg>
        <pc:spChg chg="mod">
          <ac:chgData name="Hussain, Adil" userId="1fc1f53e-3100-4e04-be7e-75345a4107fa" providerId="ADAL" clId="{9C8EEC37-07AC-4A72-92FE-2ABBAE1C407B}" dt="2020-09-16T11:53:41.872" v="5611" actId="338"/>
          <ac:spMkLst>
            <pc:docMk/>
            <pc:sldMk cId="2147323103" sldId="1074"/>
            <ac:spMk id="1682" creationId="{0E49DFAA-DFF4-4F39-A0EA-E23329AC72BF}"/>
          </ac:spMkLst>
        </pc:spChg>
        <pc:spChg chg="mod">
          <ac:chgData name="Hussain, Adil" userId="1fc1f53e-3100-4e04-be7e-75345a4107fa" providerId="ADAL" clId="{9C8EEC37-07AC-4A72-92FE-2ABBAE1C407B}" dt="2020-09-16T11:53:41.872" v="5611" actId="338"/>
          <ac:spMkLst>
            <pc:docMk/>
            <pc:sldMk cId="2147323103" sldId="1074"/>
            <ac:spMk id="1683" creationId="{13EBFD74-7617-40D1-B17B-BF00D6BD5C11}"/>
          </ac:spMkLst>
        </pc:spChg>
        <pc:spChg chg="mod">
          <ac:chgData name="Hussain, Adil" userId="1fc1f53e-3100-4e04-be7e-75345a4107fa" providerId="ADAL" clId="{9C8EEC37-07AC-4A72-92FE-2ABBAE1C407B}" dt="2020-09-16T11:53:41.872" v="5611" actId="338"/>
          <ac:spMkLst>
            <pc:docMk/>
            <pc:sldMk cId="2147323103" sldId="1074"/>
            <ac:spMk id="1684" creationId="{11335A8E-8702-4732-8C96-F8F5BDF39D11}"/>
          </ac:spMkLst>
        </pc:spChg>
        <pc:spChg chg="mod">
          <ac:chgData name="Hussain, Adil" userId="1fc1f53e-3100-4e04-be7e-75345a4107fa" providerId="ADAL" clId="{9C8EEC37-07AC-4A72-92FE-2ABBAE1C407B}" dt="2020-09-16T11:53:41.872" v="5611" actId="338"/>
          <ac:spMkLst>
            <pc:docMk/>
            <pc:sldMk cId="2147323103" sldId="1074"/>
            <ac:spMk id="1685" creationId="{1B519AB7-1C1F-43CD-89CE-F940ECFEF537}"/>
          </ac:spMkLst>
        </pc:spChg>
        <pc:spChg chg="mod">
          <ac:chgData name="Hussain, Adil" userId="1fc1f53e-3100-4e04-be7e-75345a4107fa" providerId="ADAL" clId="{9C8EEC37-07AC-4A72-92FE-2ABBAE1C407B}" dt="2020-09-16T11:53:41.872" v="5611" actId="338"/>
          <ac:spMkLst>
            <pc:docMk/>
            <pc:sldMk cId="2147323103" sldId="1074"/>
            <ac:spMk id="1686" creationId="{D79D61CC-812E-43E4-921F-054B7DFB0C8B}"/>
          </ac:spMkLst>
        </pc:spChg>
        <pc:spChg chg="mod">
          <ac:chgData name="Hussain, Adil" userId="1fc1f53e-3100-4e04-be7e-75345a4107fa" providerId="ADAL" clId="{9C8EEC37-07AC-4A72-92FE-2ABBAE1C407B}" dt="2020-09-16T11:53:41.872" v="5611" actId="338"/>
          <ac:spMkLst>
            <pc:docMk/>
            <pc:sldMk cId="2147323103" sldId="1074"/>
            <ac:spMk id="1687" creationId="{E2484BD1-87F4-4FFA-B42E-3390B81EFDC2}"/>
          </ac:spMkLst>
        </pc:spChg>
        <pc:spChg chg="mod">
          <ac:chgData name="Hussain, Adil" userId="1fc1f53e-3100-4e04-be7e-75345a4107fa" providerId="ADAL" clId="{9C8EEC37-07AC-4A72-92FE-2ABBAE1C407B}" dt="2020-09-16T11:53:41.872" v="5611" actId="338"/>
          <ac:spMkLst>
            <pc:docMk/>
            <pc:sldMk cId="2147323103" sldId="1074"/>
            <ac:spMk id="1688" creationId="{1612366F-8570-4FC5-9B47-DF04B5DABFCA}"/>
          </ac:spMkLst>
        </pc:spChg>
        <pc:spChg chg="mod">
          <ac:chgData name="Hussain, Adil" userId="1fc1f53e-3100-4e04-be7e-75345a4107fa" providerId="ADAL" clId="{9C8EEC37-07AC-4A72-92FE-2ABBAE1C407B}" dt="2020-09-16T11:53:41.872" v="5611" actId="338"/>
          <ac:spMkLst>
            <pc:docMk/>
            <pc:sldMk cId="2147323103" sldId="1074"/>
            <ac:spMk id="1689" creationId="{4A182828-FB63-48EF-A584-2C6709EF54A7}"/>
          </ac:spMkLst>
        </pc:spChg>
        <pc:spChg chg="mod">
          <ac:chgData name="Hussain, Adil" userId="1fc1f53e-3100-4e04-be7e-75345a4107fa" providerId="ADAL" clId="{9C8EEC37-07AC-4A72-92FE-2ABBAE1C407B}" dt="2020-09-16T11:53:41.872" v="5611" actId="338"/>
          <ac:spMkLst>
            <pc:docMk/>
            <pc:sldMk cId="2147323103" sldId="1074"/>
            <ac:spMk id="1690" creationId="{9677B5F8-2206-424B-8D14-EFA6914C6266}"/>
          </ac:spMkLst>
        </pc:spChg>
        <pc:spChg chg="mod">
          <ac:chgData name="Hussain, Adil" userId="1fc1f53e-3100-4e04-be7e-75345a4107fa" providerId="ADAL" clId="{9C8EEC37-07AC-4A72-92FE-2ABBAE1C407B}" dt="2020-09-16T11:53:41.872" v="5611" actId="338"/>
          <ac:spMkLst>
            <pc:docMk/>
            <pc:sldMk cId="2147323103" sldId="1074"/>
            <ac:spMk id="1691" creationId="{1A0AA82D-4F4E-4328-B924-8DAFE2F05835}"/>
          </ac:spMkLst>
        </pc:spChg>
        <pc:spChg chg="mod">
          <ac:chgData name="Hussain, Adil" userId="1fc1f53e-3100-4e04-be7e-75345a4107fa" providerId="ADAL" clId="{9C8EEC37-07AC-4A72-92FE-2ABBAE1C407B}" dt="2020-09-16T11:53:41.872" v="5611" actId="338"/>
          <ac:spMkLst>
            <pc:docMk/>
            <pc:sldMk cId="2147323103" sldId="1074"/>
            <ac:spMk id="1692" creationId="{C9AC1D6F-217C-4918-BEB5-3B3DB0011528}"/>
          </ac:spMkLst>
        </pc:spChg>
        <pc:spChg chg="mod">
          <ac:chgData name="Hussain, Adil" userId="1fc1f53e-3100-4e04-be7e-75345a4107fa" providerId="ADAL" clId="{9C8EEC37-07AC-4A72-92FE-2ABBAE1C407B}" dt="2020-09-16T11:53:41.872" v="5611" actId="338"/>
          <ac:spMkLst>
            <pc:docMk/>
            <pc:sldMk cId="2147323103" sldId="1074"/>
            <ac:spMk id="1693" creationId="{7F528DBC-AD80-42EA-80D1-5B7E555CFB7C}"/>
          </ac:spMkLst>
        </pc:spChg>
        <pc:spChg chg="mod">
          <ac:chgData name="Hussain, Adil" userId="1fc1f53e-3100-4e04-be7e-75345a4107fa" providerId="ADAL" clId="{9C8EEC37-07AC-4A72-92FE-2ABBAE1C407B}" dt="2020-09-16T11:53:41.872" v="5611" actId="338"/>
          <ac:spMkLst>
            <pc:docMk/>
            <pc:sldMk cId="2147323103" sldId="1074"/>
            <ac:spMk id="1694" creationId="{1A8DA26F-669F-4509-8D29-49D5BB056D62}"/>
          </ac:spMkLst>
        </pc:spChg>
        <pc:spChg chg="mod">
          <ac:chgData name="Hussain, Adil" userId="1fc1f53e-3100-4e04-be7e-75345a4107fa" providerId="ADAL" clId="{9C8EEC37-07AC-4A72-92FE-2ABBAE1C407B}" dt="2020-09-16T11:53:41.872" v="5611" actId="338"/>
          <ac:spMkLst>
            <pc:docMk/>
            <pc:sldMk cId="2147323103" sldId="1074"/>
            <ac:spMk id="1695" creationId="{7CF7A1AF-34C6-4FE0-B1B6-A7BC9D583054}"/>
          </ac:spMkLst>
        </pc:spChg>
        <pc:spChg chg="mod">
          <ac:chgData name="Hussain, Adil" userId="1fc1f53e-3100-4e04-be7e-75345a4107fa" providerId="ADAL" clId="{9C8EEC37-07AC-4A72-92FE-2ABBAE1C407B}" dt="2020-09-16T11:53:41.872" v="5611" actId="338"/>
          <ac:spMkLst>
            <pc:docMk/>
            <pc:sldMk cId="2147323103" sldId="1074"/>
            <ac:spMk id="1696" creationId="{45B00106-97F1-41A6-BA8B-E5EF6E46415F}"/>
          </ac:spMkLst>
        </pc:spChg>
        <pc:spChg chg="mod">
          <ac:chgData name="Hussain, Adil" userId="1fc1f53e-3100-4e04-be7e-75345a4107fa" providerId="ADAL" clId="{9C8EEC37-07AC-4A72-92FE-2ABBAE1C407B}" dt="2020-09-16T11:53:41.872" v="5611" actId="338"/>
          <ac:spMkLst>
            <pc:docMk/>
            <pc:sldMk cId="2147323103" sldId="1074"/>
            <ac:spMk id="1697" creationId="{FF12C329-AD09-49C1-B7A2-3C6D51B28AB1}"/>
          </ac:spMkLst>
        </pc:spChg>
        <pc:spChg chg="mod">
          <ac:chgData name="Hussain, Adil" userId="1fc1f53e-3100-4e04-be7e-75345a4107fa" providerId="ADAL" clId="{9C8EEC37-07AC-4A72-92FE-2ABBAE1C407B}" dt="2020-09-16T11:53:41.872" v="5611" actId="338"/>
          <ac:spMkLst>
            <pc:docMk/>
            <pc:sldMk cId="2147323103" sldId="1074"/>
            <ac:spMk id="1698" creationId="{124E5FA8-D392-47BB-B96F-0ABA2CACF3D8}"/>
          </ac:spMkLst>
        </pc:spChg>
        <pc:spChg chg="mod">
          <ac:chgData name="Hussain, Adil" userId="1fc1f53e-3100-4e04-be7e-75345a4107fa" providerId="ADAL" clId="{9C8EEC37-07AC-4A72-92FE-2ABBAE1C407B}" dt="2020-09-16T11:53:41.872" v="5611" actId="338"/>
          <ac:spMkLst>
            <pc:docMk/>
            <pc:sldMk cId="2147323103" sldId="1074"/>
            <ac:spMk id="1699" creationId="{0752B9C1-F935-4503-99F4-1CDC38E9D7AB}"/>
          </ac:spMkLst>
        </pc:spChg>
        <pc:spChg chg="mod">
          <ac:chgData name="Hussain, Adil" userId="1fc1f53e-3100-4e04-be7e-75345a4107fa" providerId="ADAL" clId="{9C8EEC37-07AC-4A72-92FE-2ABBAE1C407B}" dt="2020-09-16T11:53:41.872" v="5611" actId="338"/>
          <ac:spMkLst>
            <pc:docMk/>
            <pc:sldMk cId="2147323103" sldId="1074"/>
            <ac:spMk id="1700" creationId="{6E8486ED-43C0-4ACC-9C98-D00AFBF1FC99}"/>
          </ac:spMkLst>
        </pc:spChg>
        <pc:spChg chg="mod">
          <ac:chgData name="Hussain, Adil" userId="1fc1f53e-3100-4e04-be7e-75345a4107fa" providerId="ADAL" clId="{9C8EEC37-07AC-4A72-92FE-2ABBAE1C407B}" dt="2020-09-16T11:53:41.872" v="5611" actId="338"/>
          <ac:spMkLst>
            <pc:docMk/>
            <pc:sldMk cId="2147323103" sldId="1074"/>
            <ac:spMk id="1701" creationId="{7B213F15-5CBE-4C8F-ABE0-76372B49B987}"/>
          </ac:spMkLst>
        </pc:spChg>
        <pc:spChg chg="mod">
          <ac:chgData name="Hussain, Adil" userId="1fc1f53e-3100-4e04-be7e-75345a4107fa" providerId="ADAL" clId="{9C8EEC37-07AC-4A72-92FE-2ABBAE1C407B}" dt="2020-09-16T11:53:41.872" v="5611" actId="338"/>
          <ac:spMkLst>
            <pc:docMk/>
            <pc:sldMk cId="2147323103" sldId="1074"/>
            <ac:spMk id="1702" creationId="{1E03E5EE-B2AE-47EC-BECA-B72B47EAA9AC}"/>
          </ac:spMkLst>
        </pc:spChg>
        <pc:spChg chg="mod">
          <ac:chgData name="Hussain, Adil" userId="1fc1f53e-3100-4e04-be7e-75345a4107fa" providerId="ADAL" clId="{9C8EEC37-07AC-4A72-92FE-2ABBAE1C407B}" dt="2020-09-16T11:53:41.872" v="5611" actId="338"/>
          <ac:spMkLst>
            <pc:docMk/>
            <pc:sldMk cId="2147323103" sldId="1074"/>
            <ac:spMk id="1703" creationId="{89A18037-5349-457B-BBBF-4B23D96E6F9D}"/>
          </ac:spMkLst>
        </pc:spChg>
        <pc:spChg chg="mod">
          <ac:chgData name="Hussain, Adil" userId="1fc1f53e-3100-4e04-be7e-75345a4107fa" providerId="ADAL" clId="{9C8EEC37-07AC-4A72-92FE-2ABBAE1C407B}" dt="2020-09-16T11:53:41.872" v="5611" actId="338"/>
          <ac:spMkLst>
            <pc:docMk/>
            <pc:sldMk cId="2147323103" sldId="1074"/>
            <ac:spMk id="1704" creationId="{A0791421-DDF4-46C5-B786-C64F39D47145}"/>
          </ac:spMkLst>
        </pc:spChg>
        <pc:spChg chg="mod">
          <ac:chgData name="Hussain, Adil" userId="1fc1f53e-3100-4e04-be7e-75345a4107fa" providerId="ADAL" clId="{9C8EEC37-07AC-4A72-92FE-2ABBAE1C407B}" dt="2020-09-16T11:53:41.872" v="5611" actId="338"/>
          <ac:spMkLst>
            <pc:docMk/>
            <pc:sldMk cId="2147323103" sldId="1074"/>
            <ac:spMk id="1705" creationId="{3715A14A-31DB-4BD9-BAC6-F2A717BDC366}"/>
          </ac:spMkLst>
        </pc:spChg>
        <pc:spChg chg="mod">
          <ac:chgData name="Hussain, Adil" userId="1fc1f53e-3100-4e04-be7e-75345a4107fa" providerId="ADAL" clId="{9C8EEC37-07AC-4A72-92FE-2ABBAE1C407B}" dt="2020-09-16T11:53:41.872" v="5611" actId="338"/>
          <ac:spMkLst>
            <pc:docMk/>
            <pc:sldMk cId="2147323103" sldId="1074"/>
            <ac:spMk id="1706" creationId="{216E4E00-ED15-4FA9-96FD-EA0759ED4CD0}"/>
          </ac:spMkLst>
        </pc:spChg>
        <pc:spChg chg="mod">
          <ac:chgData name="Hussain, Adil" userId="1fc1f53e-3100-4e04-be7e-75345a4107fa" providerId="ADAL" clId="{9C8EEC37-07AC-4A72-92FE-2ABBAE1C407B}" dt="2020-09-16T11:53:41.872" v="5611" actId="338"/>
          <ac:spMkLst>
            <pc:docMk/>
            <pc:sldMk cId="2147323103" sldId="1074"/>
            <ac:spMk id="1707" creationId="{7DDCC30A-7133-4DC1-8CC6-5FBA8BAB5DDF}"/>
          </ac:spMkLst>
        </pc:spChg>
        <pc:spChg chg="mod">
          <ac:chgData name="Hussain, Adil" userId="1fc1f53e-3100-4e04-be7e-75345a4107fa" providerId="ADAL" clId="{9C8EEC37-07AC-4A72-92FE-2ABBAE1C407B}" dt="2020-09-16T11:53:41.872" v="5611" actId="338"/>
          <ac:spMkLst>
            <pc:docMk/>
            <pc:sldMk cId="2147323103" sldId="1074"/>
            <ac:spMk id="1708" creationId="{D015782A-88E5-4B55-8CCA-F12B1ECC14A9}"/>
          </ac:spMkLst>
        </pc:spChg>
        <pc:spChg chg="mod">
          <ac:chgData name="Hussain, Adil" userId="1fc1f53e-3100-4e04-be7e-75345a4107fa" providerId="ADAL" clId="{9C8EEC37-07AC-4A72-92FE-2ABBAE1C407B}" dt="2020-09-16T11:53:41.872" v="5611" actId="338"/>
          <ac:spMkLst>
            <pc:docMk/>
            <pc:sldMk cId="2147323103" sldId="1074"/>
            <ac:spMk id="1709" creationId="{C2004AE3-9572-4994-8F9C-A5662DD27D2C}"/>
          </ac:spMkLst>
        </pc:spChg>
        <pc:spChg chg="mod">
          <ac:chgData name="Hussain, Adil" userId="1fc1f53e-3100-4e04-be7e-75345a4107fa" providerId="ADAL" clId="{9C8EEC37-07AC-4A72-92FE-2ABBAE1C407B}" dt="2020-09-16T11:53:41.872" v="5611" actId="338"/>
          <ac:spMkLst>
            <pc:docMk/>
            <pc:sldMk cId="2147323103" sldId="1074"/>
            <ac:spMk id="1710" creationId="{649ABF13-0954-4AF6-96C6-AC4EBA2C8864}"/>
          </ac:spMkLst>
        </pc:spChg>
        <pc:spChg chg="mod">
          <ac:chgData name="Hussain, Adil" userId="1fc1f53e-3100-4e04-be7e-75345a4107fa" providerId="ADAL" clId="{9C8EEC37-07AC-4A72-92FE-2ABBAE1C407B}" dt="2020-09-16T11:53:41.872" v="5611" actId="338"/>
          <ac:spMkLst>
            <pc:docMk/>
            <pc:sldMk cId="2147323103" sldId="1074"/>
            <ac:spMk id="1711" creationId="{7A97FCF7-3AC3-40AC-9A57-255C966973DF}"/>
          </ac:spMkLst>
        </pc:spChg>
        <pc:spChg chg="mod">
          <ac:chgData name="Hussain, Adil" userId="1fc1f53e-3100-4e04-be7e-75345a4107fa" providerId="ADAL" clId="{9C8EEC37-07AC-4A72-92FE-2ABBAE1C407B}" dt="2020-09-16T11:53:41.872" v="5611" actId="338"/>
          <ac:spMkLst>
            <pc:docMk/>
            <pc:sldMk cId="2147323103" sldId="1074"/>
            <ac:spMk id="1712" creationId="{A373CFA6-1AE6-4446-92AB-3F48108F7549}"/>
          </ac:spMkLst>
        </pc:spChg>
        <pc:spChg chg="mod">
          <ac:chgData name="Hussain, Adil" userId="1fc1f53e-3100-4e04-be7e-75345a4107fa" providerId="ADAL" clId="{9C8EEC37-07AC-4A72-92FE-2ABBAE1C407B}" dt="2020-09-16T11:53:41.872" v="5611" actId="338"/>
          <ac:spMkLst>
            <pc:docMk/>
            <pc:sldMk cId="2147323103" sldId="1074"/>
            <ac:spMk id="1713" creationId="{D4627B5A-43B4-49F5-BD38-C33D386522DB}"/>
          </ac:spMkLst>
        </pc:spChg>
        <pc:spChg chg="mod">
          <ac:chgData name="Hussain, Adil" userId="1fc1f53e-3100-4e04-be7e-75345a4107fa" providerId="ADAL" clId="{9C8EEC37-07AC-4A72-92FE-2ABBAE1C407B}" dt="2020-09-16T11:53:41.872" v="5611" actId="338"/>
          <ac:spMkLst>
            <pc:docMk/>
            <pc:sldMk cId="2147323103" sldId="1074"/>
            <ac:spMk id="1714" creationId="{68B06917-291B-43C1-8D99-63ED20D7C2A5}"/>
          </ac:spMkLst>
        </pc:spChg>
        <pc:spChg chg="mod">
          <ac:chgData name="Hussain, Adil" userId="1fc1f53e-3100-4e04-be7e-75345a4107fa" providerId="ADAL" clId="{9C8EEC37-07AC-4A72-92FE-2ABBAE1C407B}" dt="2020-09-16T11:53:41.872" v="5611" actId="338"/>
          <ac:spMkLst>
            <pc:docMk/>
            <pc:sldMk cId="2147323103" sldId="1074"/>
            <ac:spMk id="1715" creationId="{035BB25A-434D-42EE-B152-498319028EA1}"/>
          </ac:spMkLst>
        </pc:spChg>
        <pc:spChg chg="mod">
          <ac:chgData name="Hussain, Adil" userId="1fc1f53e-3100-4e04-be7e-75345a4107fa" providerId="ADAL" clId="{9C8EEC37-07AC-4A72-92FE-2ABBAE1C407B}" dt="2020-09-16T11:53:41.872" v="5611" actId="338"/>
          <ac:spMkLst>
            <pc:docMk/>
            <pc:sldMk cId="2147323103" sldId="1074"/>
            <ac:spMk id="1716" creationId="{C0BCF229-3134-4E1E-BBF9-5064AEC57AF8}"/>
          </ac:spMkLst>
        </pc:spChg>
        <pc:spChg chg="mod">
          <ac:chgData name="Hussain, Adil" userId="1fc1f53e-3100-4e04-be7e-75345a4107fa" providerId="ADAL" clId="{9C8EEC37-07AC-4A72-92FE-2ABBAE1C407B}" dt="2020-09-16T11:53:41.872" v="5611" actId="338"/>
          <ac:spMkLst>
            <pc:docMk/>
            <pc:sldMk cId="2147323103" sldId="1074"/>
            <ac:spMk id="1717" creationId="{9D33E232-3A85-4A9D-9CAB-08BEA591E9C9}"/>
          </ac:spMkLst>
        </pc:spChg>
        <pc:spChg chg="mod">
          <ac:chgData name="Hussain, Adil" userId="1fc1f53e-3100-4e04-be7e-75345a4107fa" providerId="ADAL" clId="{9C8EEC37-07AC-4A72-92FE-2ABBAE1C407B}" dt="2020-09-16T11:53:41.872" v="5611" actId="338"/>
          <ac:spMkLst>
            <pc:docMk/>
            <pc:sldMk cId="2147323103" sldId="1074"/>
            <ac:spMk id="1718" creationId="{3F89179E-323E-4F0C-B036-B120150F0045}"/>
          </ac:spMkLst>
        </pc:spChg>
        <pc:spChg chg="mod">
          <ac:chgData name="Hussain, Adil" userId="1fc1f53e-3100-4e04-be7e-75345a4107fa" providerId="ADAL" clId="{9C8EEC37-07AC-4A72-92FE-2ABBAE1C407B}" dt="2020-09-16T11:53:41.872" v="5611" actId="338"/>
          <ac:spMkLst>
            <pc:docMk/>
            <pc:sldMk cId="2147323103" sldId="1074"/>
            <ac:spMk id="1719" creationId="{5366F50C-0485-4B9A-9E2D-054A1586310E}"/>
          </ac:spMkLst>
        </pc:spChg>
        <pc:spChg chg="mod">
          <ac:chgData name="Hussain, Adil" userId="1fc1f53e-3100-4e04-be7e-75345a4107fa" providerId="ADAL" clId="{9C8EEC37-07AC-4A72-92FE-2ABBAE1C407B}" dt="2020-09-16T11:53:41.872" v="5611" actId="338"/>
          <ac:spMkLst>
            <pc:docMk/>
            <pc:sldMk cId="2147323103" sldId="1074"/>
            <ac:spMk id="1720" creationId="{022A88B5-70FF-4082-9950-BF4832A745B6}"/>
          </ac:spMkLst>
        </pc:spChg>
        <pc:spChg chg="mod">
          <ac:chgData name="Hussain, Adil" userId="1fc1f53e-3100-4e04-be7e-75345a4107fa" providerId="ADAL" clId="{9C8EEC37-07AC-4A72-92FE-2ABBAE1C407B}" dt="2020-09-16T11:53:41.872" v="5611" actId="338"/>
          <ac:spMkLst>
            <pc:docMk/>
            <pc:sldMk cId="2147323103" sldId="1074"/>
            <ac:spMk id="1721" creationId="{EF903F3E-8942-445F-B9E5-E0493F94620D}"/>
          </ac:spMkLst>
        </pc:spChg>
        <pc:spChg chg="mod">
          <ac:chgData name="Hussain, Adil" userId="1fc1f53e-3100-4e04-be7e-75345a4107fa" providerId="ADAL" clId="{9C8EEC37-07AC-4A72-92FE-2ABBAE1C407B}" dt="2020-09-16T11:53:41.872" v="5611" actId="338"/>
          <ac:spMkLst>
            <pc:docMk/>
            <pc:sldMk cId="2147323103" sldId="1074"/>
            <ac:spMk id="1722" creationId="{EB1269CE-73B0-4C46-948A-6441D654FA13}"/>
          </ac:spMkLst>
        </pc:spChg>
        <pc:spChg chg="mod">
          <ac:chgData name="Hussain, Adil" userId="1fc1f53e-3100-4e04-be7e-75345a4107fa" providerId="ADAL" clId="{9C8EEC37-07AC-4A72-92FE-2ABBAE1C407B}" dt="2020-09-16T11:53:41.872" v="5611" actId="338"/>
          <ac:spMkLst>
            <pc:docMk/>
            <pc:sldMk cId="2147323103" sldId="1074"/>
            <ac:spMk id="1723" creationId="{9576E5F6-B25A-4DD7-942E-3220A6A8F070}"/>
          </ac:spMkLst>
        </pc:spChg>
        <pc:spChg chg="mod">
          <ac:chgData name="Hussain, Adil" userId="1fc1f53e-3100-4e04-be7e-75345a4107fa" providerId="ADAL" clId="{9C8EEC37-07AC-4A72-92FE-2ABBAE1C407B}" dt="2020-09-16T11:53:41.872" v="5611" actId="338"/>
          <ac:spMkLst>
            <pc:docMk/>
            <pc:sldMk cId="2147323103" sldId="1074"/>
            <ac:spMk id="1724" creationId="{38879F87-D91D-4591-9CA6-1D64962FBB16}"/>
          </ac:spMkLst>
        </pc:spChg>
        <pc:spChg chg="mod">
          <ac:chgData name="Hussain, Adil" userId="1fc1f53e-3100-4e04-be7e-75345a4107fa" providerId="ADAL" clId="{9C8EEC37-07AC-4A72-92FE-2ABBAE1C407B}" dt="2020-09-16T11:53:41.872" v="5611" actId="338"/>
          <ac:spMkLst>
            <pc:docMk/>
            <pc:sldMk cId="2147323103" sldId="1074"/>
            <ac:spMk id="1725" creationId="{8D743C24-C6BC-4282-B014-540DF0AC89F3}"/>
          </ac:spMkLst>
        </pc:spChg>
        <pc:spChg chg="mod">
          <ac:chgData name="Hussain, Adil" userId="1fc1f53e-3100-4e04-be7e-75345a4107fa" providerId="ADAL" clId="{9C8EEC37-07AC-4A72-92FE-2ABBAE1C407B}" dt="2020-09-16T11:53:41.872" v="5611" actId="338"/>
          <ac:spMkLst>
            <pc:docMk/>
            <pc:sldMk cId="2147323103" sldId="1074"/>
            <ac:spMk id="1726" creationId="{F54617A9-0605-4B0C-9F31-60A82D24676E}"/>
          </ac:spMkLst>
        </pc:spChg>
        <pc:spChg chg="mod">
          <ac:chgData name="Hussain, Adil" userId="1fc1f53e-3100-4e04-be7e-75345a4107fa" providerId="ADAL" clId="{9C8EEC37-07AC-4A72-92FE-2ABBAE1C407B}" dt="2020-09-16T11:53:41.872" v="5611" actId="338"/>
          <ac:spMkLst>
            <pc:docMk/>
            <pc:sldMk cId="2147323103" sldId="1074"/>
            <ac:spMk id="1727" creationId="{7638763C-5FCC-4CC7-A8AF-F794C9FE7853}"/>
          </ac:spMkLst>
        </pc:spChg>
        <pc:spChg chg="mod">
          <ac:chgData name="Hussain, Adil" userId="1fc1f53e-3100-4e04-be7e-75345a4107fa" providerId="ADAL" clId="{9C8EEC37-07AC-4A72-92FE-2ABBAE1C407B}" dt="2020-09-16T11:53:41.872" v="5611" actId="338"/>
          <ac:spMkLst>
            <pc:docMk/>
            <pc:sldMk cId="2147323103" sldId="1074"/>
            <ac:spMk id="1728" creationId="{BBC29D14-8B02-42DB-93B5-EE9A05436D00}"/>
          </ac:spMkLst>
        </pc:spChg>
        <pc:spChg chg="mod">
          <ac:chgData name="Hussain, Adil" userId="1fc1f53e-3100-4e04-be7e-75345a4107fa" providerId="ADAL" clId="{9C8EEC37-07AC-4A72-92FE-2ABBAE1C407B}" dt="2020-09-16T11:53:41.872" v="5611" actId="338"/>
          <ac:spMkLst>
            <pc:docMk/>
            <pc:sldMk cId="2147323103" sldId="1074"/>
            <ac:spMk id="1729" creationId="{0EF8C702-81FF-447A-9D8A-B9626C04DCCD}"/>
          </ac:spMkLst>
        </pc:spChg>
        <pc:spChg chg="mod">
          <ac:chgData name="Hussain, Adil" userId="1fc1f53e-3100-4e04-be7e-75345a4107fa" providerId="ADAL" clId="{9C8EEC37-07AC-4A72-92FE-2ABBAE1C407B}" dt="2020-09-16T11:53:41.872" v="5611" actId="338"/>
          <ac:spMkLst>
            <pc:docMk/>
            <pc:sldMk cId="2147323103" sldId="1074"/>
            <ac:spMk id="1730" creationId="{1598A89C-55A6-401C-A38B-8DC64C64CA9C}"/>
          </ac:spMkLst>
        </pc:spChg>
        <pc:spChg chg="mod">
          <ac:chgData name="Hussain, Adil" userId="1fc1f53e-3100-4e04-be7e-75345a4107fa" providerId="ADAL" clId="{9C8EEC37-07AC-4A72-92FE-2ABBAE1C407B}" dt="2020-09-16T11:53:41.872" v="5611" actId="338"/>
          <ac:spMkLst>
            <pc:docMk/>
            <pc:sldMk cId="2147323103" sldId="1074"/>
            <ac:spMk id="1731" creationId="{21C1D9C7-B4EF-4E79-B3B5-D3C5563F7B76}"/>
          </ac:spMkLst>
        </pc:spChg>
        <pc:spChg chg="mod">
          <ac:chgData name="Hussain, Adil" userId="1fc1f53e-3100-4e04-be7e-75345a4107fa" providerId="ADAL" clId="{9C8EEC37-07AC-4A72-92FE-2ABBAE1C407B}" dt="2020-09-16T11:53:41.872" v="5611" actId="338"/>
          <ac:spMkLst>
            <pc:docMk/>
            <pc:sldMk cId="2147323103" sldId="1074"/>
            <ac:spMk id="1732" creationId="{203B3555-B45C-468D-8573-C70A291459AC}"/>
          </ac:spMkLst>
        </pc:spChg>
        <pc:spChg chg="mod">
          <ac:chgData name="Hussain, Adil" userId="1fc1f53e-3100-4e04-be7e-75345a4107fa" providerId="ADAL" clId="{9C8EEC37-07AC-4A72-92FE-2ABBAE1C407B}" dt="2020-09-16T11:53:41.872" v="5611" actId="338"/>
          <ac:spMkLst>
            <pc:docMk/>
            <pc:sldMk cId="2147323103" sldId="1074"/>
            <ac:spMk id="1733" creationId="{6DD631BA-E5EC-4E0C-94D1-45052E0E211F}"/>
          </ac:spMkLst>
        </pc:spChg>
        <pc:spChg chg="mod">
          <ac:chgData name="Hussain, Adil" userId="1fc1f53e-3100-4e04-be7e-75345a4107fa" providerId="ADAL" clId="{9C8EEC37-07AC-4A72-92FE-2ABBAE1C407B}" dt="2020-09-16T11:53:41.872" v="5611" actId="338"/>
          <ac:spMkLst>
            <pc:docMk/>
            <pc:sldMk cId="2147323103" sldId="1074"/>
            <ac:spMk id="1734" creationId="{212761A8-60CC-41E9-8BB2-761C82003475}"/>
          </ac:spMkLst>
        </pc:spChg>
        <pc:spChg chg="mod">
          <ac:chgData name="Hussain, Adil" userId="1fc1f53e-3100-4e04-be7e-75345a4107fa" providerId="ADAL" clId="{9C8EEC37-07AC-4A72-92FE-2ABBAE1C407B}" dt="2020-09-16T11:53:41.872" v="5611" actId="338"/>
          <ac:spMkLst>
            <pc:docMk/>
            <pc:sldMk cId="2147323103" sldId="1074"/>
            <ac:spMk id="1735" creationId="{CF423D2F-7A93-4595-B39B-898C953F87E8}"/>
          </ac:spMkLst>
        </pc:spChg>
        <pc:spChg chg="mod">
          <ac:chgData name="Hussain, Adil" userId="1fc1f53e-3100-4e04-be7e-75345a4107fa" providerId="ADAL" clId="{9C8EEC37-07AC-4A72-92FE-2ABBAE1C407B}" dt="2020-09-16T11:53:41.872" v="5611" actId="338"/>
          <ac:spMkLst>
            <pc:docMk/>
            <pc:sldMk cId="2147323103" sldId="1074"/>
            <ac:spMk id="1736" creationId="{908C1265-3750-42FD-BDE7-7D3929A4A97D}"/>
          </ac:spMkLst>
        </pc:spChg>
        <pc:spChg chg="mod">
          <ac:chgData name="Hussain, Adil" userId="1fc1f53e-3100-4e04-be7e-75345a4107fa" providerId="ADAL" clId="{9C8EEC37-07AC-4A72-92FE-2ABBAE1C407B}" dt="2020-09-16T11:53:41.872" v="5611" actId="338"/>
          <ac:spMkLst>
            <pc:docMk/>
            <pc:sldMk cId="2147323103" sldId="1074"/>
            <ac:spMk id="1737" creationId="{930D47F3-3128-463A-BCA6-F941E3E37CDE}"/>
          </ac:spMkLst>
        </pc:spChg>
        <pc:spChg chg="mod">
          <ac:chgData name="Hussain, Adil" userId="1fc1f53e-3100-4e04-be7e-75345a4107fa" providerId="ADAL" clId="{9C8EEC37-07AC-4A72-92FE-2ABBAE1C407B}" dt="2020-09-16T11:53:41.872" v="5611" actId="338"/>
          <ac:spMkLst>
            <pc:docMk/>
            <pc:sldMk cId="2147323103" sldId="1074"/>
            <ac:spMk id="1738" creationId="{E996CEE1-2327-400E-BC76-0934C8FFAEB3}"/>
          </ac:spMkLst>
        </pc:spChg>
        <pc:spChg chg="mod">
          <ac:chgData name="Hussain, Adil" userId="1fc1f53e-3100-4e04-be7e-75345a4107fa" providerId="ADAL" clId="{9C8EEC37-07AC-4A72-92FE-2ABBAE1C407B}" dt="2020-09-16T11:53:41.872" v="5611" actId="338"/>
          <ac:spMkLst>
            <pc:docMk/>
            <pc:sldMk cId="2147323103" sldId="1074"/>
            <ac:spMk id="1739" creationId="{C0474C16-E2BF-4268-A200-F3D765E2D84C}"/>
          </ac:spMkLst>
        </pc:spChg>
        <pc:spChg chg="mod">
          <ac:chgData name="Hussain, Adil" userId="1fc1f53e-3100-4e04-be7e-75345a4107fa" providerId="ADAL" clId="{9C8EEC37-07AC-4A72-92FE-2ABBAE1C407B}" dt="2020-09-16T11:53:41.872" v="5611" actId="338"/>
          <ac:spMkLst>
            <pc:docMk/>
            <pc:sldMk cId="2147323103" sldId="1074"/>
            <ac:spMk id="1740" creationId="{7CB7F965-F5F5-4F51-98E4-4492D8E35ADF}"/>
          </ac:spMkLst>
        </pc:spChg>
        <pc:spChg chg="mod">
          <ac:chgData name="Hussain, Adil" userId="1fc1f53e-3100-4e04-be7e-75345a4107fa" providerId="ADAL" clId="{9C8EEC37-07AC-4A72-92FE-2ABBAE1C407B}" dt="2020-09-16T11:53:41.872" v="5611" actId="338"/>
          <ac:spMkLst>
            <pc:docMk/>
            <pc:sldMk cId="2147323103" sldId="1074"/>
            <ac:spMk id="1741" creationId="{BEACBC4A-7E21-4DB1-BBA9-E0FAA75A7841}"/>
          </ac:spMkLst>
        </pc:spChg>
        <pc:spChg chg="mod">
          <ac:chgData name="Hussain, Adil" userId="1fc1f53e-3100-4e04-be7e-75345a4107fa" providerId="ADAL" clId="{9C8EEC37-07AC-4A72-92FE-2ABBAE1C407B}" dt="2020-09-16T11:53:41.872" v="5611" actId="338"/>
          <ac:spMkLst>
            <pc:docMk/>
            <pc:sldMk cId="2147323103" sldId="1074"/>
            <ac:spMk id="1742" creationId="{9ECDA26B-5F6E-4921-979F-17B93BBC960E}"/>
          </ac:spMkLst>
        </pc:spChg>
        <pc:spChg chg="mod">
          <ac:chgData name="Hussain, Adil" userId="1fc1f53e-3100-4e04-be7e-75345a4107fa" providerId="ADAL" clId="{9C8EEC37-07AC-4A72-92FE-2ABBAE1C407B}" dt="2020-09-16T11:53:41.872" v="5611" actId="338"/>
          <ac:spMkLst>
            <pc:docMk/>
            <pc:sldMk cId="2147323103" sldId="1074"/>
            <ac:spMk id="1743" creationId="{E7786595-3326-4641-BBEA-ABD4B8947C46}"/>
          </ac:spMkLst>
        </pc:spChg>
        <pc:spChg chg="mod">
          <ac:chgData name="Hussain, Adil" userId="1fc1f53e-3100-4e04-be7e-75345a4107fa" providerId="ADAL" clId="{9C8EEC37-07AC-4A72-92FE-2ABBAE1C407B}" dt="2020-09-16T11:53:41.872" v="5611" actId="338"/>
          <ac:spMkLst>
            <pc:docMk/>
            <pc:sldMk cId="2147323103" sldId="1074"/>
            <ac:spMk id="1744" creationId="{985708A6-F484-4ACA-AAFB-6A25FCEEAC50}"/>
          </ac:spMkLst>
        </pc:spChg>
        <pc:spChg chg="mod">
          <ac:chgData name="Hussain, Adil" userId="1fc1f53e-3100-4e04-be7e-75345a4107fa" providerId="ADAL" clId="{9C8EEC37-07AC-4A72-92FE-2ABBAE1C407B}" dt="2020-09-16T11:53:41.872" v="5611" actId="338"/>
          <ac:spMkLst>
            <pc:docMk/>
            <pc:sldMk cId="2147323103" sldId="1074"/>
            <ac:spMk id="1745" creationId="{F646BE3A-E3DA-4843-A2A4-A6397DB78E7B}"/>
          </ac:spMkLst>
        </pc:spChg>
        <pc:spChg chg="mod">
          <ac:chgData name="Hussain, Adil" userId="1fc1f53e-3100-4e04-be7e-75345a4107fa" providerId="ADAL" clId="{9C8EEC37-07AC-4A72-92FE-2ABBAE1C407B}" dt="2020-09-16T11:53:41.872" v="5611" actId="338"/>
          <ac:spMkLst>
            <pc:docMk/>
            <pc:sldMk cId="2147323103" sldId="1074"/>
            <ac:spMk id="1746" creationId="{DA6CC974-F964-4799-8583-6F0DEACECA6D}"/>
          </ac:spMkLst>
        </pc:spChg>
        <pc:spChg chg="mod">
          <ac:chgData name="Hussain, Adil" userId="1fc1f53e-3100-4e04-be7e-75345a4107fa" providerId="ADAL" clId="{9C8EEC37-07AC-4A72-92FE-2ABBAE1C407B}" dt="2020-09-16T11:53:41.872" v="5611" actId="338"/>
          <ac:spMkLst>
            <pc:docMk/>
            <pc:sldMk cId="2147323103" sldId="1074"/>
            <ac:spMk id="1747" creationId="{380B4908-3DEA-498B-816D-5C0E8BF3D7EB}"/>
          </ac:spMkLst>
        </pc:spChg>
        <pc:spChg chg="mod">
          <ac:chgData name="Hussain, Adil" userId="1fc1f53e-3100-4e04-be7e-75345a4107fa" providerId="ADAL" clId="{9C8EEC37-07AC-4A72-92FE-2ABBAE1C407B}" dt="2020-09-16T11:53:41.872" v="5611" actId="338"/>
          <ac:spMkLst>
            <pc:docMk/>
            <pc:sldMk cId="2147323103" sldId="1074"/>
            <ac:spMk id="1748" creationId="{819A4DC5-93ED-451B-A899-98DAABA85D40}"/>
          </ac:spMkLst>
        </pc:spChg>
        <pc:spChg chg="mod">
          <ac:chgData name="Hussain, Adil" userId="1fc1f53e-3100-4e04-be7e-75345a4107fa" providerId="ADAL" clId="{9C8EEC37-07AC-4A72-92FE-2ABBAE1C407B}" dt="2020-09-16T11:53:41.872" v="5611" actId="338"/>
          <ac:spMkLst>
            <pc:docMk/>
            <pc:sldMk cId="2147323103" sldId="1074"/>
            <ac:spMk id="1749" creationId="{55939A4E-D782-4E7D-825A-6A91AE6DE1C9}"/>
          </ac:spMkLst>
        </pc:spChg>
        <pc:spChg chg="mod">
          <ac:chgData name="Hussain, Adil" userId="1fc1f53e-3100-4e04-be7e-75345a4107fa" providerId="ADAL" clId="{9C8EEC37-07AC-4A72-92FE-2ABBAE1C407B}" dt="2020-09-16T11:53:41.872" v="5611" actId="338"/>
          <ac:spMkLst>
            <pc:docMk/>
            <pc:sldMk cId="2147323103" sldId="1074"/>
            <ac:spMk id="1750" creationId="{49C73284-B771-41A6-9F59-DC22EEE8ED13}"/>
          </ac:spMkLst>
        </pc:spChg>
        <pc:spChg chg="mod">
          <ac:chgData name="Hussain, Adil" userId="1fc1f53e-3100-4e04-be7e-75345a4107fa" providerId="ADAL" clId="{9C8EEC37-07AC-4A72-92FE-2ABBAE1C407B}" dt="2020-09-16T11:53:41.872" v="5611" actId="338"/>
          <ac:spMkLst>
            <pc:docMk/>
            <pc:sldMk cId="2147323103" sldId="1074"/>
            <ac:spMk id="1751" creationId="{CF577E03-8E74-481C-8C3B-14BDF1B6DEF4}"/>
          </ac:spMkLst>
        </pc:spChg>
        <pc:spChg chg="mod">
          <ac:chgData name="Hussain, Adil" userId="1fc1f53e-3100-4e04-be7e-75345a4107fa" providerId="ADAL" clId="{9C8EEC37-07AC-4A72-92FE-2ABBAE1C407B}" dt="2020-09-16T11:53:41.872" v="5611" actId="338"/>
          <ac:spMkLst>
            <pc:docMk/>
            <pc:sldMk cId="2147323103" sldId="1074"/>
            <ac:spMk id="1752" creationId="{7E044F82-4821-4996-A571-9BE59DF8EE56}"/>
          </ac:spMkLst>
        </pc:spChg>
        <pc:spChg chg="mod">
          <ac:chgData name="Hussain, Adil" userId="1fc1f53e-3100-4e04-be7e-75345a4107fa" providerId="ADAL" clId="{9C8EEC37-07AC-4A72-92FE-2ABBAE1C407B}" dt="2020-09-16T11:53:41.872" v="5611" actId="338"/>
          <ac:spMkLst>
            <pc:docMk/>
            <pc:sldMk cId="2147323103" sldId="1074"/>
            <ac:spMk id="1753" creationId="{2DB24DD7-12CE-4366-BF3F-E5D958D9667B}"/>
          </ac:spMkLst>
        </pc:spChg>
        <pc:spChg chg="mod">
          <ac:chgData name="Hussain, Adil" userId="1fc1f53e-3100-4e04-be7e-75345a4107fa" providerId="ADAL" clId="{9C8EEC37-07AC-4A72-92FE-2ABBAE1C407B}" dt="2020-09-16T11:53:41.872" v="5611" actId="338"/>
          <ac:spMkLst>
            <pc:docMk/>
            <pc:sldMk cId="2147323103" sldId="1074"/>
            <ac:spMk id="1754" creationId="{C0D91EB7-AFFE-463E-A1FA-A1534E3EA81E}"/>
          </ac:spMkLst>
        </pc:spChg>
        <pc:spChg chg="mod">
          <ac:chgData name="Hussain, Adil" userId="1fc1f53e-3100-4e04-be7e-75345a4107fa" providerId="ADAL" clId="{9C8EEC37-07AC-4A72-92FE-2ABBAE1C407B}" dt="2020-09-16T11:53:41.872" v="5611" actId="338"/>
          <ac:spMkLst>
            <pc:docMk/>
            <pc:sldMk cId="2147323103" sldId="1074"/>
            <ac:spMk id="1755" creationId="{93CF2EF7-9360-4AA2-96A7-3E8BC193DF22}"/>
          </ac:spMkLst>
        </pc:spChg>
        <pc:spChg chg="mod">
          <ac:chgData name="Hussain, Adil" userId="1fc1f53e-3100-4e04-be7e-75345a4107fa" providerId="ADAL" clId="{9C8EEC37-07AC-4A72-92FE-2ABBAE1C407B}" dt="2020-09-16T11:53:41.872" v="5611" actId="338"/>
          <ac:spMkLst>
            <pc:docMk/>
            <pc:sldMk cId="2147323103" sldId="1074"/>
            <ac:spMk id="1756" creationId="{AF5D201B-DBCA-4BA6-8E70-E02CA8FFEB99}"/>
          </ac:spMkLst>
        </pc:spChg>
        <pc:spChg chg="mod">
          <ac:chgData name="Hussain, Adil" userId="1fc1f53e-3100-4e04-be7e-75345a4107fa" providerId="ADAL" clId="{9C8EEC37-07AC-4A72-92FE-2ABBAE1C407B}" dt="2020-09-16T11:53:41.872" v="5611" actId="338"/>
          <ac:spMkLst>
            <pc:docMk/>
            <pc:sldMk cId="2147323103" sldId="1074"/>
            <ac:spMk id="1757" creationId="{BE792087-ED71-4324-A9E8-A4CF480010C7}"/>
          </ac:spMkLst>
        </pc:spChg>
        <pc:spChg chg="mod">
          <ac:chgData name="Hussain, Adil" userId="1fc1f53e-3100-4e04-be7e-75345a4107fa" providerId="ADAL" clId="{9C8EEC37-07AC-4A72-92FE-2ABBAE1C407B}" dt="2020-09-16T11:53:41.872" v="5611" actId="338"/>
          <ac:spMkLst>
            <pc:docMk/>
            <pc:sldMk cId="2147323103" sldId="1074"/>
            <ac:spMk id="1758" creationId="{23FC5324-FBE8-424F-8640-B6FF5F85837A}"/>
          </ac:spMkLst>
        </pc:spChg>
        <pc:spChg chg="mod">
          <ac:chgData name="Hussain, Adil" userId="1fc1f53e-3100-4e04-be7e-75345a4107fa" providerId="ADAL" clId="{9C8EEC37-07AC-4A72-92FE-2ABBAE1C407B}" dt="2020-09-16T11:53:41.872" v="5611" actId="338"/>
          <ac:spMkLst>
            <pc:docMk/>
            <pc:sldMk cId="2147323103" sldId="1074"/>
            <ac:spMk id="1759" creationId="{592384D4-E08D-4687-B65C-9871BAD5B2C2}"/>
          </ac:spMkLst>
        </pc:spChg>
        <pc:spChg chg="mod">
          <ac:chgData name="Hussain, Adil" userId="1fc1f53e-3100-4e04-be7e-75345a4107fa" providerId="ADAL" clId="{9C8EEC37-07AC-4A72-92FE-2ABBAE1C407B}" dt="2020-09-16T11:53:41.872" v="5611" actId="338"/>
          <ac:spMkLst>
            <pc:docMk/>
            <pc:sldMk cId="2147323103" sldId="1074"/>
            <ac:spMk id="1760" creationId="{77E68D28-BD03-43BF-A2DD-717B003621F4}"/>
          </ac:spMkLst>
        </pc:spChg>
        <pc:spChg chg="mod">
          <ac:chgData name="Hussain, Adil" userId="1fc1f53e-3100-4e04-be7e-75345a4107fa" providerId="ADAL" clId="{9C8EEC37-07AC-4A72-92FE-2ABBAE1C407B}" dt="2020-09-16T11:53:41.872" v="5611" actId="338"/>
          <ac:spMkLst>
            <pc:docMk/>
            <pc:sldMk cId="2147323103" sldId="1074"/>
            <ac:spMk id="1761" creationId="{567C89DF-54AA-429D-B1D1-B9AA293031E9}"/>
          </ac:spMkLst>
        </pc:spChg>
        <pc:spChg chg="mod">
          <ac:chgData name="Hussain, Adil" userId="1fc1f53e-3100-4e04-be7e-75345a4107fa" providerId="ADAL" clId="{9C8EEC37-07AC-4A72-92FE-2ABBAE1C407B}" dt="2020-09-16T11:53:41.872" v="5611" actId="338"/>
          <ac:spMkLst>
            <pc:docMk/>
            <pc:sldMk cId="2147323103" sldId="1074"/>
            <ac:spMk id="1762" creationId="{5D485F91-A2B0-4BE2-9A2C-005CA2B94228}"/>
          </ac:spMkLst>
        </pc:spChg>
        <pc:spChg chg="mod">
          <ac:chgData name="Hussain, Adil" userId="1fc1f53e-3100-4e04-be7e-75345a4107fa" providerId="ADAL" clId="{9C8EEC37-07AC-4A72-92FE-2ABBAE1C407B}" dt="2020-09-16T11:53:41.872" v="5611" actId="338"/>
          <ac:spMkLst>
            <pc:docMk/>
            <pc:sldMk cId="2147323103" sldId="1074"/>
            <ac:spMk id="1763" creationId="{CF555D0F-7A72-4C1E-B64F-2EB4EABD25DC}"/>
          </ac:spMkLst>
        </pc:spChg>
        <pc:spChg chg="mod">
          <ac:chgData name="Hussain, Adil" userId="1fc1f53e-3100-4e04-be7e-75345a4107fa" providerId="ADAL" clId="{9C8EEC37-07AC-4A72-92FE-2ABBAE1C407B}" dt="2020-09-16T11:53:41.872" v="5611" actId="338"/>
          <ac:spMkLst>
            <pc:docMk/>
            <pc:sldMk cId="2147323103" sldId="1074"/>
            <ac:spMk id="1764" creationId="{9CBF0F59-4309-4430-AAB1-117FEF26F5A4}"/>
          </ac:spMkLst>
        </pc:spChg>
        <pc:spChg chg="mod">
          <ac:chgData name="Hussain, Adil" userId="1fc1f53e-3100-4e04-be7e-75345a4107fa" providerId="ADAL" clId="{9C8EEC37-07AC-4A72-92FE-2ABBAE1C407B}" dt="2020-09-16T11:53:41.872" v="5611" actId="338"/>
          <ac:spMkLst>
            <pc:docMk/>
            <pc:sldMk cId="2147323103" sldId="1074"/>
            <ac:spMk id="1765" creationId="{131B1B87-FC4E-4ACD-B90B-F611BE1F9292}"/>
          </ac:spMkLst>
        </pc:spChg>
        <pc:spChg chg="mod">
          <ac:chgData name="Hussain, Adil" userId="1fc1f53e-3100-4e04-be7e-75345a4107fa" providerId="ADAL" clId="{9C8EEC37-07AC-4A72-92FE-2ABBAE1C407B}" dt="2020-09-16T11:53:41.872" v="5611" actId="338"/>
          <ac:spMkLst>
            <pc:docMk/>
            <pc:sldMk cId="2147323103" sldId="1074"/>
            <ac:spMk id="1766" creationId="{9929486D-258E-4C70-B192-D1331173C4E3}"/>
          </ac:spMkLst>
        </pc:spChg>
        <pc:spChg chg="mod">
          <ac:chgData name="Hussain, Adil" userId="1fc1f53e-3100-4e04-be7e-75345a4107fa" providerId="ADAL" clId="{9C8EEC37-07AC-4A72-92FE-2ABBAE1C407B}" dt="2020-09-16T11:53:41.872" v="5611" actId="338"/>
          <ac:spMkLst>
            <pc:docMk/>
            <pc:sldMk cId="2147323103" sldId="1074"/>
            <ac:spMk id="1767" creationId="{F0C4D9EF-E476-4957-AC57-343E683E4510}"/>
          </ac:spMkLst>
        </pc:spChg>
        <pc:spChg chg="mod">
          <ac:chgData name="Hussain, Adil" userId="1fc1f53e-3100-4e04-be7e-75345a4107fa" providerId="ADAL" clId="{9C8EEC37-07AC-4A72-92FE-2ABBAE1C407B}" dt="2020-09-16T11:53:41.872" v="5611" actId="338"/>
          <ac:spMkLst>
            <pc:docMk/>
            <pc:sldMk cId="2147323103" sldId="1074"/>
            <ac:spMk id="1768" creationId="{002F1898-320A-4FD2-AFC4-688297744E29}"/>
          </ac:spMkLst>
        </pc:spChg>
        <pc:spChg chg="mod">
          <ac:chgData name="Hussain, Adil" userId="1fc1f53e-3100-4e04-be7e-75345a4107fa" providerId="ADAL" clId="{9C8EEC37-07AC-4A72-92FE-2ABBAE1C407B}" dt="2020-09-16T11:53:41.872" v="5611" actId="338"/>
          <ac:spMkLst>
            <pc:docMk/>
            <pc:sldMk cId="2147323103" sldId="1074"/>
            <ac:spMk id="1769" creationId="{C6335A3B-5766-4E4D-8E44-0937687C178B}"/>
          </ac:spMkLst>
        </pc:spChg>
        <pc:spChg chg="mod">
          <ac:chgData name="Hussain, Adil" userId="1fc1f53e-3100-4e04-be7e-75345a4107fa" providerId="ADAL" clId="{9C8EEC37-07AC-4A72-92FE-2ABBAE1C407B}" dt="2020-09-16T11:53:41.872" v="5611" actId="338"/>
          <ac:spMkLst>
            <pc:docMk/>
            <pc:sldMk cId="2147323103" sldId="1074"/>
            <ac:spMk id="1770" creationId="{C0509F5C-624A-4BAF-9584-94F6E60DB976}"/>
          </ac:spMkLst>
        </pc:spChg>
        <pc:spChg chg="mod">
          <ac:chgData name="Hussain, Adil" userId="1fc1f53e-3100-4e04-be7e-75345a4107fa" providerId="ADAL" clId="{9C8EEC37-07AC-4A72-92FE-2ABBAE1C407B}" dt="2020-09-16T11:53:41.872" v="5611" actId="338"/>
          <ac:spMkLst>
            <pc:docMk/>
            <pc:sldMk cId="2147323103" sldId="1074"/>
            <ac:spMk id="1771" creationId="{2DF3E078-55A8-4330-9C0D-3062BBF7CDF2}"/>
          </ac:spMkLst>
        </pc:spChg>
        <pc:spChg chg="mod">
          <ac:chgData name="Hussain, Adil" userId="1fc1f53e-3100-4e04-be7e-75345a4107fa" providerId="ADAL" clId="{9C8EEC37-07AC-4A72-92FE-2ABBAE1C407B}" dt="2020-09-16T11:53:41.872" v="5611" actId="338"/>
          <ac:spMkLst>
            <pc:docMk/>
            <pc:sldMk cId="2147323103" sldId="1074"/>
            <ac:spMk id="1772" creationId="{E2E69078-CDED-492F-B2DD-E0FD32400192}"/>
          </ac:spMkLst>
        </pc:spChg>
        <pc:spChg chg="mod">
          <ac:chgData name="Hussain, Adil" userId="1fc1f53e-3100-4e04-be7e-75345a4107fa" providerId="ADAL" clId="{9C8EEC37-07AC-4A72-92FE-2ABBAE1C407B}" dt="2020-09-16T11:53:41.872" v="5611" actId="338"/>
          <ac:spMkLst>
            <pc:docMk/>
            <pc:sldMk cId="2147323103" sldId="1074"/>
            <ac:spMk id="1773" creationId="{71C0D896-7D18-490E-A47E-7053B22D0B65}"/>
          </ac:spMkLst>
        </pc:spChg>
        <pc:spChg chg="mod">
          <ac:chgData name="Hussain, Adil" userId="1fc1f53e-3100-4e04-be7e-75345a4107fa" providerId="ADAL" clId="{9C8EEC37-07AC-4A72-92FE-2ABBAE1C407B}" dt="2020-09-16T11:53:41.872" v="5611" actId="338"/>
          <ac:spMkLst>
            <pc:docMk/>
            <pc:sldMk cId="2147323103" sldId="1074"/>
            <ac:spMk id="1774" creationId="{9778C292-831F-4E81-B3DD-0DC97DBDD62D}"/>
          </ac:spMkLst>
        </pc:spChg>
        <pc:spChg chg="mod">
          <ac:chgData name="Hussain, Adil" userId="1fc1f53e-3100-4e04-be7e-75345a4107fa" providerId="ADAL" clId="{9C8EEC37-07AC-4A72-92FE-2ABBAE1C407B}" dt="2020-09-16T11:53:41.872" v="5611" actId="338"/>
          <ac:spMkLst>
            <pc:docMk/>
            <pc:sldMk cId="2147323103" sldId="1074"/>
            <ac:spMk id="1775" creationId="{EC92DB07-9CF9-4A95-B6FB-8E41D4A2B41F}"/>
          </ac:spMkLst>
        </pc:spChg>
        <pc:spChg chg="mod">
          <ac:chgData name="Hussain, Adil" userId="1fc1f53e-3100-4e04-be7e-75345a4107fa" providerId="ADAL" clId="{9C8EEC37-07AC-4A72-92FE-2ABBAE1C407B}" dt="2020-09-16T11:53:41.872" v="5611" actId="338"/>
          <ac:spMkLst>
            <pc:docMk/>
            <pc:sldMk cId="2147323103" sldId="1074"/>
            <ac:spMk id="1776" creationId="{A85200F6-36A0-4607-9A44-7DEBBA94245A}"/>
          </ac:spMkLst>
        </pc:spChg>
        <pc:spChg chg="mod">
          <ac:chgData name="Hussain, Adil" userId="1fc1f53e-3100-4e04-be7e-75345a4107fa" providerId="ADAL" clId="{9C8EEC37-07AC-4A72-92FE-2ABBAE1C407B}" dt="2020-09-16T11:53:41.872" v="5611" actId="338"/>
          <ac:spMkLst>
            <pc:docMk/>
            <pc:sldMk cId="2147323103" sldId="1074"/>
            <ac:spMk id="1777" creationId="{57A074D0-249F-4759-A345-8A918B4A0F1B}"/>
          </ac:spMkLst>
        </pc:spChg>
        <pc:spChg chg="mod">
          <ac:chgData name="Hussain, Adil" userId="1fc1f53e-3100-4e04-be7e-75345a4107fa" providerId="ADAL" clId="{9C8EEC37-07AC-4A72-92FE-2ABBAE1C407B}" dt="2020-09-16T11:53:41.872" v="5611" actId="338"/>
          <ac:spMkLst>
            <pc:docMk/>
            <pc:sldMk cId="2147323103" sldId="1074"/>
            <ac:spMk id="1778" creationId="{9EE037FF-9816-4DA5-ACCE-5AECE86E2353}"/>
          </ac:spMkLst>
        </pc:spChg>
        <pc:spChg chg="mod">
          <ac:chgData name="Hussain, Adil" userId="1fc1f53e-3100-4e04-be7e-75345a4107fa" providerId="ADAL" clId="{9C8EEC37-07AC-4A72-92FE-2ABBAE1C407B}" dt="2020-09-16T11:53:41.872" v="5611" actId="338"/>
          <ac:spMkLst>
            <pc:docMk/>
            <pc:sldMk cId="2147323103" sldId="1074"/>
            <ac:spMk id="1779" creationId="{8547EB12-7DB7-4688-A08A-3CC13DE0D1B5}"/>
          </ac:spMkLst>
        </pc:spChg>
        <pc:spChg chg="mod">
          <ac:chgData name="Hussain, Adil" userId="1fc1f53e-3100-4e04-be7e-75345a4107fa" providerId="ADAL" clId="{9C8EEC37-07AC-4A72-92FE-2ABBAE1C407B}" dt="2020-09-16T11:53:41.872" v="5611" actId="338"/>
          <ac:spMkLst>
            <pc:docMk/>
            <pc:sldMk cId="2147323103" sldId="1074"/>
            <ac:spMk id="1780" creationId="{A1C743C7-C101-40F7-A44B-F751C3C3CFAD}"/>
          </ac:spMkLst>
        </pc:spChg>
        <pc:spChg chg="mod">
          <ac:chgData name="Hussain, Adil" userId="1fc1f53e-3100-4e04-be7e-75345a4107fa" providerId="ADAL" clId="{9C8EEC37-07AC-4A72-92FE-2ABBAE1C407B}" dt="2020-09-16T11:53:41.872" v="5611" actId="338"/>
          <ac:spMkLst>
            <pc:docMk/>
            <pc:sldMk cId="2147323103" sldId="1074"/>
            <ac:spMk id="1781" creationId="{1191C3ED-9BBE-4B00-9E0D-D06FE0B1D97A}"/>
          </ac:spMkLst>
        </pc:spChg>
        <pc:spChg chg="mod">
          <ac:chgData name="Hussain, Adil" userId="1fc1f53e-3100-4e04-be7e-75345a4107fa" providerId="ADAL" clId="{9C8EEC37-07AC-4A72-92FE-2ABBAE1C407B}" dt="2020-09-16T11:53:41.872" v="5611" actId="338"/>
          <ac:spMkLst>
            <pc:docMk/>
            <pc:sldMk cId="2147323103" sldId="1074"/>
            <ac:spMk id="1782" creationId="{E762A328-8379-4B6C-B79F-BFB54952A6EC}"/>
          </ac:spMkLst>
        </pc:spChg>
        <pc:spChg chg="mod">
          <ac:chgData name="Hussain, Adil" userId="1fc1f53e-3100-4e04-be7e-75345a4107fa" providerId="ADAL" clId="{9C8EEC37-07AC-4A72-92FE-2ABBAE1C407B}" dt="2020-09-16T11:53:41.872" v="5611" actId="338"/>
          <ac:spMkLst>
            <pc:docMk/>
            <pc:sldMk cId="2147323103" sldId="1074"/>
            <ac:spMk id="1783" creationId="{F51BC5DC-70E2-4E8B-ACB4-2FC44B3EA800}"/>
          </ac:spMkLst>
        </pc:spChg>
        <pc:spChg chg="mod">
          <ac:chgData name="Hussain, Adil" userId="1fc1f53e-3100-4e04-be7e-75345a4107fa" providerId="ADAL" clId="{9C8EEC37-07AC-4A72-92FE-2ABBAE1C407B}" dt="2020-09-16T11:53:41.872" v="5611" actId="338"/>
          <ac:spMkLst>
            <pc:docMk/>
            <pc:sldMk cId="2147323103" sldId="1074"/>
            <ac:spMk id="1784" creationId="{14068ADB-64BF-458A-AC87-6B426501AFFD}"/>
          </ac:spMkLst>
        </pc:spChg>
        <pc:spChg chg="mod">
          <ac:chgData name="Hussain, Adil" userId="1fc1f53e-3100-4e04-be7e-75345a4107fa" providerId="ADAL" clId="{9C8EEC37-07AC-4A72-92FE-2ABBAE1C407B}" dt="2020-09-16T11:53:41.872" v="5611" actId="338"/>
          <ac:spMkLst>
            <pc:docMk/>
            <pc:sldMk cId="2147323103" sldId="1074"/>
            <ac:spMk id="1785" creationId="{C18AB736-1541-4082-9715-C36159007623}"/>
          </ac:spMkLst>
        </pc:spChg>
        <pc:spChg chg="mod">
          <ac:chgData name="Hussain, Adil" userId="1fc1f53e-3100-4e04-be7e-75345a4107fa" providerId="ADAL" clId="{9C8EEC37-07AC-4A72-92FE-2ABBAE1C407B}" dt="2020-09-16T11:53:41.872" v="5611" actId="338"/>
          <ac:spMkLst>
            <pc:docMk/>
            <pc:sldMk cId="2147323103" sldId="1074"/>
            <ac:spMk id="1786" creationId="{612CBC54-EC1A-452E-8732-BE83A9DE63DD}"/>
          </ac:spMkLst>
        </pc:spChg>
        <pc:spChg chg="mod">
          <ac:chgData name="Hussain, Adil" userId="1fc1f53e-3100-4e04-be7e-75345a4107fa" providerId="ADAL" clId="{9C8EEC37-07AC-4A72-92FE-2ABBAE1C407B}" dt="2020-09-16T11:53:41.872" v="5611" actId="338"/>
          <ac:spMkLst>
            <pc:docMk/>
            <pc:sldMk cId="2147323103" sldId="1074"/>
            <ac:spMk id="1787" creationId="{92EFE79D-6FAB-4406-BD54-066F296F7CD0}"/>
          </ac:spMkLst>
        </pc:spChg>
        <pc:spChg chg="mod">
          <ac:chgData name="Hussain, Adil" userId="1fc1f53e-3100-4e04-be7e-75345a4107fa" providerId="ADAL" clId="{9C8EEC37-07AC-4A72-92FE-2ABBAE1C407B}" dt="2020-09-16T11:53:41.872" v="5611" actId="338"/>
          <ac:spMkLst>
            <pc:docMk/>
            <pc:sldMk cId="2147323103" sldId="1074"/>
            <ac:spMk id="1788" creationId="{23FF0DC8-56B3-4F5C-A6BE-ABA947C64B8F}"/>
          </ac:spMkLst>
        </pc:spChg>
        <pc:spChg chg="mod">
          <ac:chgData name="Hussain, Adil" userId="1fc1f53e-3100-4e04-be7e-75345a4107fa" providerId="ADAL" clId="{9C8EEC37-07AC-4A72-92FE-2ABBAE1C407B}" dt="2020-09-16T11:53:41.872" v="5611" actId="338"/>
          <ac:spMkLst>
            <pc:docMk/>
            <pc:sldMk cId="2147323103" sldId="1074"/>
            <ac:spMk id="1789" creationId="{229BB797-E686-4773-8645-248183B24077}"/>
          </ac:spMkLst>
        </pc:spChg>
        <pc:spChg chg="mod">
          <ac:chgData name="Hussain, Adil" userId="1fc1f53e-3100-4e04-be7e-75345a4107fa" providerId="ADAL" clId="{9C8EEC37-07AC-4A72-92FE-2ABBAE1C407B}" dt="2020-09-16T11:53:41.872" v="5611" actId="338"/>
          <ac:spMkLst>
            <pc:docMk/>
            <pc:sldMk cId="2147323103" sldId="1074"/>
            <ac:spMk id="1790" creationId="{29755D38-9CF0-410C-8BA6-94C8D397323F}"/>
          </ac:spMkLst>
        </pc:spChg>
        <pc:spChg chg="mod">
          <ac:chgData name="Hussain, Adil" userId="1fc1f53e-3100-4e04-be7e-75345a4107fa" providerId="ADAL" clId="{9C8EEC37-07AC-4A72-92FE-2ABBAE1C407B}" dt="2020-09-16T11:53:41.872" v="5611" actId="338"/>
          <ac:spMkLst>
            <pc:docMk/>
            <pc:sldMk cId="2147323103" sldId="1074"/>
            <ac:spMk id="1791" creationId="{96145E46-08F6-4D6E-BFD0-9539EF12CA36}"/>
          </ac:spMkLst>
        </pc:spChg>
        <pc:spChg chg="mod">
          <ac:chgData name="Hussain, Adil" userId="1fc1f53e-3100-4e04-be7e-75345a4107fa" providerId="ADAL" clId="{9C8EEC37-07AC-4A72-92FE-2ABBAE1C407B}" dt="2020-09-16T11:53:41.872" v="5611" actId="338"/>
          <ac:spMkLst>
            <pc:docMk/>
            <pc:sldMk cId="2147323103" sldId="1074"/>
            <ac:spMk id="1792" creationId="{092DB647-993E-43E3-834A-818C9402B794}"/>
          </ac:spMkLst>
        </pc:spChg>
        <pc:spChg chg="mod">
          <ac:chgData name="Hussain, Adil" userId="1fc1f53e-3100-4e04-be7e-75345a4107fa" providerId="ADAL" clId="{9C8EEC37-07AC-4A72-92FE-2ABBAE1C407B}" dt="2020-09-16T11:53:41.872" v="5611" actId="338"/>
          <ac:spMkLst>
            <pc:docMk/>
            <pc:sldMk cId="2147323103" sldId="1074"/>
            <ac:spMk id="1793" creationId="{A00DB88B-1DF5-494D-8289-AD9053FC576A}"/>
          </ac:spMkLst>
        </pc:spChg>
        <pc:spChg chg="mod">
          <ac:chgData name="Hussain, Adil" userId="1fc1f53e-3100-4e04-be7e-75345a4107fa" providerId="ADAL" clId="{9C8EEC37-07AC-4A72-92FE-2ABBAE1C407B}" dt="2020-09-16T11:53:41.872" v="5611" actId="338"/>
          <ac:spMkLst>
            <pc:docMk/>
            <pc:sldMk cId="2147323103" sldId="1074"/>
            <ac:spMk id="1794" creationId="{76B3D302-43B8-44C2-A080-BC8311BAB506}"/>
          </ac:spMkLst>
        </pc:spChg>
        <pc:spChg chg="mod">
          <ac:chgData name="Hussain, Adil" userId="1fc1f53e-3100-4e04-be7e-75345a4107fa" providerId="ADAL" clId="{9C8EEC37-07AC-4A72-92FE-2ABBAE1C407B}" dt="2020-09-16T11:53:41.872" v="5611" actId="338"/>
          <ac:spMkLst>
            <pc:docMk/>
            <pc:sldMk cId="2147323103" sldId="1074"/>
            <ac:spMk id="1795" creationId="{4CD650F6-6F4E-4DFA-9DF9-65070541B422}"/>
          </ac:spMkLst>
        </pc:spChg>
        <pc:spChg chg="mod">
          <ac:chgData name="Hussain, Adil" userId="1fc1f53e-3100-4e04-be7e-75345a4107fa" providerId="ADAL" clId="{9C8EEC37-07AC-4A72-92FE-2ABBAE1C407B}" dt="2020-09-16T11:53:41.872" v="5611" actId="338"/>
          <ac:spMkLst>
            <pc:docMk/>
            <pc:sldMk cId="2147323103" sldId="1074"/>
            <ac:spMk id="1796" creationId="{DD6E6473-30EE-40CE-87AE-DDD83860E2E2}"/>
          </ac:spMkLst>
        </pc:spChg>
        <pc:spChg chg="mod">
          <ac:chgData name="Hussain, Adil" userId="1fc1f53e-3100-4e04-be7e-75345a4107fa" providerId="ADAL" clId="{9C8EEC37-07AC-4A72-92FE-2ABBAE1C407B}" dt="2020-09-16T11:53:41.872" v="5611" actId="338"/>
          <ac:spMkLst>
            <pc:docMk/>
            <pc:sldMk cId="2147323103" sldId="1074"/>
            <ac:spMk id="1797" creationId="{84EC1677-6C06-48CD-8E86-E93CBC4707AB}"/>
          </ac:spMkLst>
        </pc:spChg>
        <pc:spChg chg="mod">
          <ac:chgData name="Hussain, Adil" userId="1fc1f53e-3100-4e04-be7e-75345a4107fa" providerId="ADAL" clId="{9C8EEC37-07AC-4A72-92FE-2ABBAE1C407B}" dt="2020-09-16T11:53:41.872" v="5611" actId="338"/>
          <ac:spMkLst>
            <pc:docMk/>
            <pc:sldMk cId="2147323103" sldId="1074"/>
            <ac:spMk id="1798" creationId="{7334061C-20BB-40AC-BEBE-AE825253F856}"/>
          </ac:spMkLst>
        </pc:spChg>
        <pc:spChg chg="mod">
          <ac:chgData name="Hussain, Adil" userId="1fc1f53e-3100-4e04-be7e-75345a4107fa" providerId="ADAL" clId="{9C8EEC37-07AC-4A72-92FE-2ABBAE1C407B}" dt="2020-09-16T11:53:41.872" v="5611" actId="338"/>
          <ac:spMkLst>
            <pc:docMk/>
            <pc:sldMk cId="2147323103" sldId="1074"/>
            <ac:spMk id="1799" creationId="{7EB6CB0C-29FB-48A0-83B5-B4B54AAE69C1}"/>
          </ac:spMkLst>
        </pc:spChg>
        <pc:spChg chg="mod">
          <ac:chgData name="Hussain, Adil" userId="1fc1f53e-3100-4e04-be7e-75345a4107fa" providerId="ADAL" clId="{9C8EEC37-07AC-4A72-92FE-2ABBAE1C407B}" dt="2020-09-16T11:53:41.872" v="5611" actId="338"/>
          <ac:spMkLst>
            <pc:docMk/>
            <pc:sldMk cId="2147323103" sldId="1074"/>
            <ac:spMk id="1800" creationId="{E0E3617A-B874-4483-8AB5-27877751F604}"/>
          </ac:spMkLst>
        </pc:spChg>
        <pc:spChg chg="mod">
          <ac:chgData name="Hussain, Adil" userId="1fc1f53e-3100-4e04-be7e-75345a4107fa" providerId="ADAL" clId="{9C8EEC37-07AC-4A72-92FE-2ABBAE1C407B}" dt="2020-09-16T11:53:41.872" v="5611" actId="338"/>
          <ac:spMkLst>
            <pc:docMk/>
            <pc:sldMk cId="2147323103" sldId="1074"/>
            <ac:spMk id="1801" creationId="{A0749631-9176-4E34-8F7C-03E303FE1E2F}"/>
          </ac:spMkLst>
        </pc:spChg>
        <pc:spChg chg="mod">
          <ac:chgData name="Hussain, Adil" userId="1fc1f53e-3100-4e04-be7e-75345a4107fa" providerId="ADAL" clId="{9C8EEC37-07AC-4A72-92FE-2ABBAE1C407B}" dt="2020-09-16T11:53:41.872" v="5611" actId="338"/>
          <ac:spMkLst>
            <pc:docMk/>
            <pc:sldMk cId="2147323103" sldId="1074"/>
            <ac:spMk id="1802" creationId="{D9BD9DD3-738C-4B60-95DB-BB6EF78DCEB9}"/>
          </ac:spMkLst>
        </pc:spChg>
        <pc:spChg chg="mod">
          <ac:chgData name="Hussain, Adil" userId="1fc1f53e-3100-4e04-be7e-75345a4107fa" providerId="ADAL" clId="{9C8EEC37-07AC-4A72-92FE-2ABBAE1C407B}" dt="2020-09-16T11:53:41.872" v="5611" actId="338"/>
          <ac:spMkLst>
            <pc:docMk/>
            <pc:sldMk cId="2147323103" sldId="1074"/>
            <ac:spMk id="1803" creationId="{DC1966A3-B9D9-4159-88E2-305807172E77}"/>
          </ac:spMkLst>
        </pc:spChg>
        <pc:spChg chg="mod">
          <ac:chgData name="Hussain, Adil" userId="1fc1f53e-3100-4e04-be7e-75345a4107fa" providerId="ADAL" clId="{9C8EEC37-07AC-4A72-92FE-2ABBAE1C407B}" dt="2020-09-16T11:53:41.872" v="5611" actId="338"/>
          <ac:spMkLst>
            <pc:docMk/>
            <pc:sldMk cId="2147323103" sldId="1074"/>
            <ac:spMk id="1804" creationId="{E8DE6D1A-F20C-402D-A686-FAD71C20DAA5}"/>
          </ac:spMkLst>
        </pc:spChg>
        <pc:spChg chg="mod">
          <ac:chgData name="Hussain, Adil" userId="1fc1f53e-3100-4e04-be7e-75345a4107fa" providerId="ADAL" clId="{9C8EEC37-07AC-4A72-92FE-2ABBAE1C407B}" dt="2020-09-16T11:53:41.872" v="5611" actId="338"/>
          <ac:spMkLst>
            <pc:docMk/>
            <pc:sldMk cId="2147323103" sldId="1074"/>
            <ac:spMk id="1805" creationId="{0DC2FF6A-ABB1-40F0-B29D-AAF020C40E1A}"/>
          </ac:spMkLst>
        </pc:spChg>
        <pc:spChg chg="mod">
          <ac:chgData name="Hussain, Adil" userId="1fc1f53e-3100-4e04-be7e-75345a4107fa" providerId="ADAL" clId="{9C8EEC37-07AC-4A72-92FE-2ABBAE1C407B}" dt="2020-09-16T11:53:41.872" v="5611" actId="338"/>
          <ac:spMkLst>
            <pc:docMk/>
            <pc:sldMk cId="2147323103" sldId="1074"/>
            <ac:spMk id="1806" creationId="{9921343D-C671-48CE-BAF1-5A2FDC72FC34}"/>
          </ac:spMkLst>
        </pc:spChg>
        <pc:spChg chg="mod">
          <ac:chgData name="Hussain, Adil" userId="1fc1f53e-3100-4e04-be7e-75345a4107fa" providerId="ADAL" clId="{9C8EEC37-07AC-4A72-92FE-2ABBAE1C407B}" dt="2020-09-16T11:53:41.872" v="5611" actId="338"/>
          <ac:spMkLst>
            <pc:docMk/>
            <pc:sldMk cId="2147323103" sldId="1074"/>
            <ac:spMk id="1807" creationId="{1D84D505-819F-43A6-AA3E-19BE76747C35}"/>
          </ac:spMkLst>
        </pc:spChg>
        <pc:spChg chg="mod">
          <ac:chgData name="Hussain, Adil" userId="1fc1f53e-3100-4e04-be7e-75345a4107fa" providerId="ADAL" clId="{9C8EEC37-07AC-4A72-92FE-2ABBAE1C407B}" dt="2020-09-16T11:53:41.872" v="5611" actId="338"/>
          <ac:spMkLst>
            <pc:docMk/>
            <pc:sldMk cId="2147323103" sldId="1074"/>
            <ac:spMk id="1808" creationId="{A44559E7-3A53-41F0-8B5C-DEE3CCD3555C}"/>
          </ac:spMkLst>
        </pc:spChg>
        <pc:spChg chg="mod">
          <ac:chgData name="Hussain, Adil" userId="1fc1f53e-3100-4e04-be7e-75345a4107fa" providerId="ADAL" clId="{9C8EEC37-07AC-4A72-92FE-2ABBAE1C407B}" dt="2020-09-16T11:53:41.872" v="5611" actId="338"/>
          <ac:spMkLst>
            <pc:docMk/>
            <pc:sldMk cId="2147323103" sldId="1074"/>
            <ac:spMk id="1809" creationId="{FD544DBD-A859-46FC-85A0-33A98CFA004D}"/>
          </ac:spMkLst>
        </pc:spChg>
        <pc:spChg chg="mod">
          <ac:chgData name="Hussain, Adil" userId="1fc1f53e-3100-4e04-be7e-75345a4107fa" providerId="ADAL" clId="{9C8EEC37-07AC-4A72-92FE-2ABBAE1C407B}" dt="2020-09-16T11:53:41.872" v="5611" actId="338"/>
          <ac:spMkLst>
            <pc:docMk/>
            <pc:sldMk cId="2147323103" sldId="1074"/>
            <ac:spMk id="1810" creationId="{6422F533-5CDC-488F-BDC2-D34AEF99634B}"/>
          </ac:spMkLst>
        </pc:spChg>
        <pc:spChg chg="mod">
          <ac:chgData name="Hussain, Adil" userId="1fc1f53e-3100-4e04-be7e-75345a4107fa" providerId="ADAL" clId="{9C8EEC37-07AC-4A72-92FE-2ABBAE1C407B}" dt="2020-09-16T11:53:41.872" v="5611" actId="338"/>
          <ac:spMkLst>
            <pc:docMk/>
            <pc:sldMk cId="2147323103" sldId="1074"/>
            <ac:spMk id="1811" creationId="{32208092-0C71-4548-8E2C-B61282E3D152}"/>
          </ac:spMkLst>
        </pc:spChg>
        <pc:spChg chg="mod">
          <ac:chgData name="Hussain, Adil" userId="1fc1f53e-3100-4e04-be7e-75345a4107fa" providerId="ADAL" clId="{9C8EEC37-07AC-4A72-92FE-2ABBAE1C407B}" dt="2020-09-16T11:53:41.872" v="5611" actId="338"/>
          <ac:spMkLst>
            <pc:docMk/>
            <pc:sldMk cId="2147323103" sldId="1074"/>
            <ac:spMk id="1812" creationId="{A83B8219-21E7-4231-8691-B0C155C2F1E3}"/>
          </ac:spMkLst>
        </pc:spChg>
        <pc:spChg chg="mod">
          <ac:chgData name="Hussain, Adil" userId="1fc1f53e-3100-4e04-be7e-75345a4107fa" providerId="ADAL" clId="{9C8EEC37-07AC-4A72-92FE-2ABBAE1C407B}" dt="2020-09-16T11:53:41.872" v="5611" actId="338"/>
          <ac:spMkLst>
            <pc:docMk/>
            <pc:sldMk cId="2147323103" sldId="1074"/>
            <ac:spMk id="1813" creationId="{6B8E2533-2FE0-4163-A38B-B7462D9D3895}"/>
          </ac:spMkLst>
        </pc:spChg>
        <pc:spChg chg="mod">
          <ac:chgData name="Hussain, Adil" userId="1fc1f53e-3100-4e04-be7e-75345a4107fa" providerId="ADAL" clId="{9C8EEC37-07AC-4A72-92FE-2ABBAE1C407B}" dt="2020-09-16T11:53:41.872" v="5611" actId="338"/>
          <ac:spMkLst>
            <pc:docMk/>
            <pc:sldMk cId="2147323103" sldId="1074"/>
            <ac:spMk id="1814" creationId="{4DA61C13-841D-431A-BF8E-1B0A8C3E17FB}"/>
          </ac:spMkLst>
        </pc:spChg>
        <pc:spChg chg="mod">
          <ac:chgData name="Hussain, Adil" userId="1fc1f53e-3100-4e04-be7e-75345a4107fa" providerId="ADAL" clId="{9C8EEC37-07AC-4A72-92FE-2ABBAE1C407B}" dt="2020-09-16T11:53:41.872" v="5611" actId="338"/>
          <ac:spMkLst>
            <pc:docMk/>
            <pc:sldMk cId="2147323103" sldId="1074"/>
            <ac:spMk id="1815" creationId="{6ECA3B10-56FB-471A-82A6-B067D92B91CE}"/>
          </ac:spMkLst>
        </pc:spChg>
        <pc:spChg chg="mod">
          <ac:chgData name="Hussain, Adil" userId="1fc1f53e-3100-4e04-be7e-75345a4107fa" providerId="ADAL" clId="{9C8EEC37-07AC-4A72-92FE-2ABBAE1C407B}" dt="2020-09-16T11:53:41.872" v="5611" actId="338"/>
          <ac:spMkLst>
            <pc:docMk/>
            <pc:sldMk cId="2147323103" sldId="1074"/>
            <ac:spMk id="1816" creationId="{03B2D5E0-883F-4D30-8F7D-203F95B15216}"/>
          </ac:spMkLst>
        </pc:spChg>
        <pc:spChg chg="mod">
          <ac:chgData name="Hussain, Adil" userId="1fc1f53e-3100-4e04-be7e-75345a4107fa" providerId="ADAL" clId="{9C8EEC37-07AC-4A72-92FE-2ABBAE1C407B}" dt="2020-09-16T11:53:41.872" v="5611" actId="338"/>
          <ac:spMkLst>
            <pc:docMk/>
            <pc:sldMk cId="2147323103" sldId="1074"/>
            <ac:spMk id="1817" creationId="{65008C3D-BB93-44E9-9647-062C0EE21992}"/>
          </ac:spMkLst>
        </pc:spChg>
        <pc:spChg chg="mod">
          <ac:chgData name="Hussain, Adil" userId="1fc1f53e-3100-4e04-be7e-75345a4107fa" providerId="ADAL" clId="{9C8EEC37-07AC-4A72-92FE-2ABBAE1C407B}" dt="2020-09-16T11:53:41.872" v="5611" actId="338"/>
          <ac:spMkLst>
            <pc:docMk/>
            <pc:sldMk cId="2147323103" sldId="1074"/>
            <ac:spMk id="1818" creationId="{57C1F05F-014B-4E71-BFAA-08E476D00E6D}"/>
          </ac:spMkLst>
        </pc:spChg>
        <pc:spChg chg="mod">
          <ac:chgData name="Hussain, Adil" userId="1fc1f53e-3100-4e04-be7e-75345a4107fa" providerId="ADAL" clId="{9C8EEC37-07AC-4A72-92FE-2ABBAE1C407B}" dt="2020-09-16T11:53:41.872" v="5611" actId="338"/>
          <ac:spMkLst>
            <pc:docMk/>
            <pc:sldMk cId="2147323103" sldId="1074"/>
            <ac:spMk id="1819" creationId="{F797DCCB-2623-4F51-8740-FE5A988B8B97}"/>
          </ac:spMkLst>
        </pc:spChg>
        <pc:spChg chg="mod">
          <ac:chgData name="Hussain, Adil" userId="1fc1f53e-3100-4e04-be7e-75345a4107fa" providerId="ADAL" clId="{9C8EEC37-07AC-4A72-92FE-2ABBAE1C407B}" dt="2020-09-16T11:53:41.872" v="5611" actId="338"/>
          <ac:spMkLst>
            <pc:docMk/>
            <pc:sldMk cId="2147323103" sldId="1074"/>
            <ac:spMk id="1820" creationId="{4F3162A8-2F58-4724-8795-928593FB5AA8}"/>
          </ac:spMkLst>
        </pc:spChg>
        <pc:spChg chg="mod">
          <ac:chgData name="Hussain, Adil" userId="1fc1f53e-3100-4e04-be7e-75345a4107fa" providerId="ADAL" clId="{9C8EEC37-07AC-4A72-92FE-2ABBAE1C407B}" dt="2020-09-16T11:53:41.872" v="5611" actId="338"/>
          <ac:spMkLst>
            <pc:docMk/>
            <pc:sldMk cId="2147323103" sldId="1074"/>
            <ac:spMk id="1821" creationId="{6BB3E1DF-FA2C-4EB2-93D9-E475DF700EA4}"/>
          </ac:spMkLst>
        </pc:spChg>
        <pc:spChg chg="mod">
          <ac:chgData name="Hussain, Adil" userId="1fc1f53e-3100-4e04-be7e-75345a4107fa" providerId="ADAL" clId="{9C8EEC37-07AC-4A72-92FE-2ABBAE1C407B}" dt="2020-09-16T11:53:41.872" v="5611" actId="338"/>
          <ac:spMkLst>
            <pc:docMk/>
            <pc:sldMk cId="2147323103" sldId="1074"/>
            <ac:spMk id="1822" creationId="{F6A0BACB-AB87-429D-BF94-EDB2A2876423}"/>
          </ac:spMkLst>
        </pc:spChg>
        <pc:spChg chg="mod">
          <ac:chgData name="Hussain, Adil" userId="1fc1f53e-3100-4e04-be7e-75345a4107fa" providerId="ADAL" clId="{9C8EEC37-07AC-4A72-92FE-2ABBAE1C407B}" dt="2020-09-16T11:53:41.872" v="5611" actId="338"/>
          <ac:spMkLst>
            <pc:docMk/>
            <pc:sldMk cId="2147323103" sldId="1074"/>
            <ac:spMk id="1823" creationId="{DB140AA5-5D35-467C-AFDC-53E100B9F8CF}"/>
          </ac:spMkLst>
        </pc:spChg>
        <pc:spChg chg="mod">
          <ac:chgData name="Hussain, Adil" userId="1fc1f53e-3100-4e04-be7e-75345a4107fa" providerId="ADAL" clId="{9C8EEC37-07AC-4A72-92FE-2ABBAE1C407B}" dt="2020-09-16T11:53:41.872" v="5611" actId="338"/>
          <ac:spMkLst>
            <pc:docMk/>
            <pc:sldMk cId="2147323103" sldId="1074"/>
            <ac:spMk id="1824" creationId="{66D2FE7D-E2F8-47F0-8602-B73E199F2FA7}"/>
          </ac:spMkLst>
        </pc:spChg>
        <pc:spChg chg="mod">
          <ac:chgData name="Hussain, Adil" userId="1fc1f53e-3100-4e04-be7e-75345a4107fa" providerId="ADAL" clId="{9C8EEC37-07AC-4A72-92FE-2ABBAE1C407B}" dt="2020-09-16T11:53:41.872" v="5611" actId="338"/>
          <ac:spMkLst>
            <pc:docMk/>
            <pc:sldMk cId="2147323103" sldId="1074"/>
            <ac:spMk id="1825" creationId="{5610610E-D760-40AF-AD35-D535A866BF2A}"/>
          </ac:spMkLst>
        </pc:spChg>
        <pc:spChg chg="mod">
          <ac:chgData name="Hussain, Adil" userId="1fc1f53e-3100-4e04-be7e-75345a4107fa" providerId="ADAL" clId="{9C8EEC37-07AC-4A72-92FE-2ABBAE1C407B}" dt="2020-09-16T11:53:41.872" v="5611" actId="338"/>
          <ac:spMkLst>
            <pc:docMk/>
            <pc:sldMk cId="2147323103" sldId="1074"/>
            <ac:spMk id="1826" creationId="{4B95DDD5-6BD7-411E-A126-9419CEADE27F}"/>
          </ac:spMkLst>
        </pc:spChg>
        <pc:spChg chg="mod">
          <ac:chgData name="Hussain, Adil" userId="1fc1f53e-3100-4e04-be7e-75345a4107fa" providerId="ADAL" clId="{9C8EEC37-07AC-4A72-92FE-2ABBAE1C407B}" dt="2020-09-16T11:53:41.872" v="5611" actId="338"/>
          <ac:spMkLst>
            <pc:docMk/>
            <pc:sldMk cId="2147323103" sldId="1074"/>
            <ac:spMk id="1827" creationId="{3E5385EB-F416-4300-AFDC-4912042E9BFC}"/>
          </ac:spMkLst>
        </pc:spChg>
        <pc:spChg chg="mod">
          <ac:chgData name="Hussain, Adil" userId="1fc1f53e-3100-4e04-be7e-75345a4107fa" providerId="ADAL" clId="{9C8EEC37-07AC-4A72-92FE-2ABBAE1C407B}" dt="2020-09-16T11:53:41.872" v="5611" actId="338"/>
          <ac:spMkLst>
            <pc:docMk/>
            <pc:sldMk cId="2147323103" sldId="1074"/>
            <ac:spMk id="1828" creationId="{EB2F8CC3-082E-4A59-9E71-0F0EB28FA98E}"/>
          </ac:spMkLst>
        </pc:spChg>
        <pc:spChg chg="mod">
          <ac:chgData name="Hussain, Adil" userId="1fc1f53e-3100-4e04-be7e-75345a4107fa" providerId="ADAL" clId="{9C8EEC37-07AC-4A72-92FE-2ABBAE1C407B}" dt="2020-09-16T11:53:41.872" v="5611" actId="338"/>
          <ac:spMkLst>
            <pc:docMk/>
            <pc:sldMk cId="2147323103" sldId="1074"/>
            <ac:spMk id="1829" creationId="{20B8DAA9-6CFE-4823-8C83-BCCD84114F90}"/>
          </ac:spMkLst>
        </pc:spChg>
        <pc:spChg chg="mod">
          <ac:chgData name="Hussain, Adil" userId="1fc1f53e-3100-4e04-be7e-75345a4107fa" providerId="ADAL" clId="{9C8EEC37-07AC-4A72-92FE-2ABBAE1C407B}" dt="2020-09-16T11:53:41.872" v="5611" actId="338"/>
          <ac:spMkLst>
            <pc:docMk/>
            <pc:sldMk cId="2147323103" sldId="1074"/>
            <ac:spMk id="1830" creationId="{79B1444A-7AFC-4E6C-A2DE-BAE5AD347BEA}"/>
          </ac:spMkLst>
        </pc:spChg>
        <pc:spChg chg="mod">
          <ac:chgData name="Hussain, Adil" userId="1fc1f53e-3100-4e04-be7e-75345a4107fa" providerId="ADAL" clId="{9C8EEC37-07AC-4A72-92FE-2ABBAE1C407B}" dt="2020-09-16T11:53:41.872" v="5611" actId="338"/>
          <ac:spMkLst>
            <pc:docMk/>
            <pc:sldMk cId="2147323103" sldId="1074"/>
            <ac:spMk id="1831" creationId="{3BB414DC-3FE6-4204-BB5A-D1967FA62C54}"/>
          </ac:spMkLst>
        </pc:spChg>
        <pc:spChg chg="mod">
          <ac:chgData name="Hussain, Adil" userId="1fc1f53e-3100-4e04-be7e-75345a4107fa" providerId="ADAL" clId="{9C8EEC37-07AC-4A72-92FE-2ABBAE1C407B}" dt="2020-09-16T11:53:41.872" v="5611" actId="338"/>
          <ac:spMkLst>
            <pc:docMk/>
            <pc:sldMk cId="2147323103" sldId="1074"/>
            <ac:spMk id="1832" creationId="{2CAA72EA-6110-434E-B376-52E53E9AE7CC}"/>
          </ac:spMkLst>
        </pc:spChg>
        <pc:spChg chg="mod">
          <ac:chgData name="Hussain, Adil" userId="1fc1f53e-3100-4e04-be7e-75345a4107fa" providerId="ADAL" clId="{9C8EEC37-07AC-4A72-92FE-2ABBAE1C407B}" dt="2020-09-16T11:53:41.872" v="5611" actId="338"/>
          <ac:spMkLst>
            <pc:docMk/>
            <pc:sldMk cId="2147323103" sldId="1074"/>
            <ac:spMk id="1833" creationId="{E9284ADD-B41C-4481-92E2-E15D2C200C45}"/>
          </ac:spMkLst>
        </pc:spChg>
        <pc:spChg chg="mod">
          <ac:chgData name="Hussain, Adil" userId="1fc1f53e-3100-4e04-be7e-75345a4107fa" providerId="ADAL" clId="{9C8EEC37-07AC-4A72-92FE-2ABBAE1C407B}" dt="2020-09-16T11:53:41.872" v="5611" actId="338"/>
          <ac:spMkLst>
            <pc:docMk/>
            <pc:sldMk cId="2147323103" sldId="1074"/>
            <ac:spMk id="1834" creationId="{ECA0F2B2-E69C-48A4-8822-448D7048AFDA}"/>
          </ac:spMkLst>
        </pc:spChg>
        <pc:spChg chg="mod">
          <ac:chgData name="Hussain, Adil" userId="1fc1f53e-3100-4e04-be7e-75345a4107fa" providerId="ADAL" clId="{9C8EEC37-07AC-4A72-92FE-2ABBAE1C407B}" dt="2020-09-16T11:53:41.872" v="5611" actId="338"/>
          <ac:spMkLst>
            <pc:docMk/>
            <pc:sldMk cId="2147323103" sldId="1074"/>
            <ac:spMk id="1835" creationId="{3B0F18DC-76F7-4173-BDB6-4A974A69C329}"/>
          </ac:spMkLst>
        </pc:spChg>
        <pc:spChg chg="mod">
          <ac:chgData name="Hussain, Adil" userId="1fc1f53e-3100-4e04-be7e-75345a4107fa" providerId="ADAL" clId="{9C8EEC37-07AC-4A72-92FE-2ABBAE1C407B}" dt="2020-09-16T11:53:41.872" v="5611" actId="338"/>
          <ac:spMkLst>
            <pc:docMk/>
            <pc:sldMk cId="2147323103" sldId="1074"/>
            <ac:spMk id="1836" creationId="{EDF2668C-7094-4044-9248-53452A328630}"/>
          </ac:spMkLst>
        </pc:spChg>
        <pc:spChg chg="mod">
          <ac:chgData name="Hussain, Adil" userId="1fc1f53e-3100-4e04-be7e-75345a4107fa" providerId="ADAL" clId="{9C8EEC37-07AC-4A72-92FE-2ABBAE1C407B}" dt="2020-09-16T11:53:41.872" v="5611" actId="338"/>
          <ac:spMkLst>
            <pc:docMk/>
            <pc:sldMk cId="2147323103" sldId="1074"/>
            <ac:spMk id="1837" creationId="{18B50D0A-131A-4BDB-97FD-B314977F802E}"/>
          </ac:spMkLst>
        </pc:spChg>
        <pc:spChg chg="mod">
          <ac:chgData name="Hussain, Adil" userId="1fc1f53e-3100-4e04-be7e-75345a4107fa" providerId="ADAL" clId="{9C8EEC37-07AC-4A72-92FE-2ABBAE1C407B}" dt="2020-09-16T11:53:41.872" v="5611" actId="338"/>
          <ac:spMkLst>
            <pc:docMk/>
            <pc:sldMk cId="2147323103" sldId="1074"/>
            <ac:spMk id="1838" creationId="{1F057A2F-F2B0-408C-834F-84803DE8C79D}"/>
          </ac:spMkLst>
        </pc:spChg>
        <pc:spChg chg="mod">
          <ac:chgData name="Hussain, Adil" userId="1fc1f53e-3100-4e04-be7e-75345a4107fa" providerId="ADAL" clId="{9C8EEC37-07AC-4A72-92FE-2ABBAE1C407B}" dt="2020-09-16T11:53:41.872" v="5611" actId="338"/>
          <ac:spMkLst>
            <pc:docMk/>
            <pc:sldMk cId="2147323103" sldId="1074"/>
            <ac:spMk id="1839" creationId="{58766F06-735C-4DED-A240-E1C0131414F2}"/>
          </ac:spMkLst>
        </pc:spChg>
        <pc:spChg chg="mod">
          <ac:chgData name="Hussain, Adil" userId="1fc1f53e-3100-4e04-be7e-75345a4107fa" providerId="ADAL" clId="{9C8EEC37-07AC-4A72-92FE-2ABBAE1C407B}" dt="2020-09-16T11:53:41.872" v="5611" actId="338"/>
          <ac:spMkLst>
            <pc:docMk/>
            <pc:sldMk cId="2147323103" sldId="1074"/>
            <ac:spMk id="1840" creationId="{2BBFC740-658B-4D27-9DF1-4C18CD50189E}"/>
          </ac:spMkLst>
        </pc:spChg>
        <pc:spChg chg="mod">
          <ac:chgData name="Hussain, Adil" userId="1fc1f53e-3100-4e04-be7e-75345a4107fa" providerId="ADAL" clId="{9C8EEC37-07AC-4A72-92FE-2ABBAE1C407B}" dt="2020-09-16T11:53:41.872" v="5611" actId="338"/>
          <ac:spMkLst>
            <pc:docMk/>
            <pc:sldMk cId="2147323103" sldId="1074"/>
            <ac:spMk id="1841" creationId="{1FF80331-32C8-4F1A-B08A-21DAF60D4FB8}"/>
          </ac:spMkLst>
        </pc:spChg>
        <pc:spChg chg="mod">
          <ac:chgData name="Hussain, Adil" userId="1fc1f53e-3100-4e04-be7e-75345a4107fa" providerId="ADAL" clId="{9C8EEC37-07AC-4A72-92FE-2ABBAE1C407B}" dt="2020-09-16T11:53:41.872" v="5611" actId="338"/>
          <ac:spMkLst>
            <pc:docMk/>
            <pc:sldMk cId="2147323103" sldId="1074"/>
            <ac:spMk id="1842" creationId="{58E0E4D5-9499-4C54-AC7E-2DCE17CE785B}"/>
          </ac:spMkLst>
        </pc:spChg>
        <pc:spChg chg="mod">
          <ac:chgData name="Hussain, Adil" userId="1fc1f53e-3100-4e04-be7e-75345a4107fa" providerId="ADAL" clId="{9C8EEC37-07AC-4A72-92FE-2ABBAE1C407B}" dt="2020-09-16T11:53:41.872" v="5611" actId="338"/>
          <ac:spMkLst>
            <pc:docMk/>
            <pc:sldMk cId="2147323103" sldId="1074"/>
            <ac:spMk id="1843" creationId="{28012842-1297-41F2-8CF2-65E3AFB126B8}"/>
          </ac:spMkLst>
        </pc:spChg>
        <pc:spChg chg="mod">
          <ac:chgData name="Hussain, Adil" userId="1fc1f53e-3100-4e04-be7e-75345a4107fa" providerId="ADAL" clId="{9C8EEC37-07AC-4A72-92FE-2ABBAE1C407B}" dt="2020-09-16T11:53:41.872" v="5611" actId="338"/>
          <ac:spMkLst>
            <pc:docMk/>
            <pc:sldMk cId="2147323103" sldId="1074"/>
            <ac:spMk id="1844" creationId="{258FA888-26EF-4D3F-804F-76A7BC0FF54A}"/>
          </ac:spMkLst>
        </pc:spChg>
        <pc:spChg chg="mod">
          <ac:chgData name="Hussain, Adil" userId="1fc1f53e-3100-4e04-be7e-75345a4107fa" providerId="ADAL" clId="{9C8EEC37-07AC-4A72-92FE-2ABBAE1C407B}" dt="2020-09-16T11:53:41.872" v="5611" actId="338"/>
          <ac:spMkLst>
            <pc:docMk/>
            <pc:sldMk cId="2147323103" sldId="1074"/>
            <ac:spMk id="1845" creationId="{38546142-31BA-4D07-8E62-8CEF921709D7}"/>
          </ac:spMkLst>
        </pc:spChg>
        <pc:spChg chg="mod">
          <ac:chgData name="Hussain, Adil" userId="1fc1f53e-3100-4e04-be7e-75345a4107fa" providerId="ADAL" clId="{9C8EEC37-07AC-4A72-92FE-2ABBAE1C407B}" dt="2020-09-16T11:53:41.872" v="5611" actId="338"/>
          <ac:spMkLst>
            <pc:docMk/>
            <pc:sldMk cId="2147323103" sldId="1074"/>
            <ac:spMk id="1846" creationId="{CBCAAA34-9E80-4697-9EF6-21AE4A68636E}"/>
          </ac:spMkLst>
        </pc:spChg>
        <pc:spChg chg="mod">
          <ac:chgData name="Hussain, Adil" userId="1fc1f53e-3100-4e04-be7e-75345a4107fa" providerId="ADAL" clId="{9C8EEC37-07AC-4A72-92FE-2ABBAE1C407B}" dt="2020-09-16T11:53:41.872" v="5611" actId="338"/>
          <ac:spMkLst>
            <pc:docMk/>
            <pc:sldMk cId="2147323103" sldId="1074"/>
            <ac:spMk id="1847" creationId="{12CEC881-339C-41B9-8CB2-D2C2B8C83B42}"/>
          </ac:spMkLst>
        </pc:spChg>
        <pc:spChg chg="mod">
          <ac:chgData name="Hussain, Adil" userId="1fc1f53e-3100-4e04-be7e-75345a4107fa" providerId="ADAL" clId="{9C8EEC37-07AC-4A72-92FE-2ABBAE1C407B}" dt="2020-09-16T11:53:41.872" v="5611" actId="338"/>
          <ac:spMkLst>
            <pc:docMk/>
            <pc:sldMk cId="2147323103" sldId="1074"/>
            <ac:spMk id="1848" creationId="{652E4576-282F-491F-9117-AD3C33598DE2}"/>
          </ac:spMkLst>
        </pc:spChg>
        <pc:spChg chg="mod">
          <ac:chgData name="Hussain, Adil" userId="1fc1f53e-3100-4e04-be7e-75345a4107fa" providerId="ADAL" clId="{9C8EEC37-07AC-4A72-92FE-2ABBAE1C407B}" dt="2020-09-16T11:53:41.872" v="5611" actId="338"/>
          <ac:spMkLst>
            <pc:docMk/>
            <pc:sldMk cId="2147323103" sldId="1074"/>
            <ac:spMk id="1849" creationId="{8BB023F4-59A1-4449-B6A6-EA43B0E8E01E}"/>
          </ac:spMkLst>
        </pc:spChg>
        <pc:spChg chg="mod">
          <ac:chgData name="Hussain, Adil" userId="1fc1f53e-3100-4e04-be7e-75345a4107fa" providerId="ADAL" clId="{9C8EEC37-07AC-4A72-92FE-2ABBAE1C407B}" dt="2020-09-16T11:53:41.872" v="5611" actId="338"/>
          <ac:spMkLst>
            <pc:docMk/>
            <pc:sldMk cId="2147323103" sldId="1074"/>
            <ac:spMk id="1850" creationId="{E5ECB7FD-204E-4F87-AEFF-CC13155DD163}"/>
          </ac:spMkLst>
        </pc:spChg>
        <pc:spChg chg="mod">
          <ac:chgData name="Hussain, Adil" userId="1fc1f53e-3100-4e04-be7e-75345a4107fa" providerId="ADAL" clId="{9C8EEC37-07AC-4A72-92FE-2ABBAE1C407B}" dt="2020-09-16T11:53:41.872" v="5611" actId="338"/>
          <ac:spMkLst>
            <pc:docMk/>
            <pc:sldMk cId="2147323103" sldId="1074"/>
            <ac:spMk id="1851" creationId="{2FBC416F-3CE8-49F6-9271-DFC97E8DD74A}"/>
          </ac:spMkLst>
        </pc:spChg>
        <pc:spChg chg="mod">
          <ac:chgData name="Hussain, Adil" userId="1fc1f53e-3100-4e04-be7e-75345a4107fa" providerId="ADAL" clId="{9C8EEC37-07AC-4A72-92FE-2ABBAE1C407B}" dt="2020-09-16T11:53:41.872" v="5611" actId="338"/>
          <ac:spMkLst>
            <pc:docMk/>
            <pc:sldMk cId="2147323103" sldId="1074"/>
            <ac:spMk id="1852" creationId="{601D3E70-C95C-4142-BA55-A61D701DC12B}"/>
          </ac:spMkLst>
        </pc:spChg>
        <pc:spChg chg="mod">
          <ac:chgData name="Hussain, Adil" userId="1fc1f53e-3100-4e04-be7e-75345a4107fa" providerId="ADAL" clId="{9C8EEC37-07AC-4A72-92FE-2ABBAE1C407B}" dt="2020-09-16T11:53:41.872" v="5611" actId="338"/>
          <ac:spMkLst>
            <pc:docMk/>
            <pc:sldMk cId="2147323103" sldId="1074"/>
            <ac:spMk id="1853" creationId="{DDD202FE-08E0-4C14-BB24-052DF73F19B5}"/>
          </ac:spMkLst>
        </pc:spChg>
        <pc:spChg chg="mod">
          <ac:chgData name="Hussain, Adil" userId="1fc1f53e-3100-4e04-be7e-75345a4107fa" providerId="ADAL" clId="{9C8EEC37-07AC-4A72-92FE-2ABBAE1C407B}" dt="2020-09-16T11:53:41.872" v="5611" actId="338"/>
          <ac:spMkLst>
            <pc:docMk/>
            <pc:sldMk cId="2147323103" sldId="1074"/>
            <ac:spMk id="1854" creationId="{C1C1C58D-F1B3-4730-AAF5-15D7741ECCE5}"/>
          </ac:spMkLst>
        </pc:spChg>
        <pc:spChg chg="mod">
          <ac:chgData name="Hussain, Adil" userId="1fc1f53e-3100-4e04-be7e-75345a4107fa" providerId="ADAL" clId="{9C8EEC37-07AC-4A72-92FE-2ABBAE1C407B}" dt="2020-09-16T11:53:41.872" v="5611" actId="338"/>
          <ac:spMkLst>
            <pc:docMk/>
            <pc:sldMk cId="2147323103" sldId="1074"/>
            <ac:spMk id="1855" creationId="{FD82D911-FC41-44AF-8A33-7616B071B885}"/>
          </ac:spMkLst>
        </pc:spChg>
        <pc:spChg chg="mod">
          <ac:chgData name="Hussain, Adil" userId="1fc1f53e-3100-4e04-be7e-75345a4107fa" providerId="ADAL" clId="{9C8EEC37-07AC-4A72-92FE-2ABBAE1C407B}" dt="2020-09-16T11:53:41.872" v="5611" actId="338"/>
          <ac:spMkLst>
            <pc:docMk/>
            <pc:sldMk cId="2147323103" sldId="1074"/>
            <ac:spMk id="1856" creationId="{44D00EDD-A7A9-49C1-9774-212F71B93CF8}"/>
          </ac:spMkLst>
        </pc:spChg>
        <pc:spChg chg="mod">
          <ac:chgData name="Hussain, Adil" userId="1fc1f53e-3100-4e04-be7e-75345a4107fa" providerId="ADAL" clId="{9C8EEC37-07AC-4A72-92FE-2ABBAE1C407B}" dt="2020-09-16T11:53:41.872" v="5611" actId="338"/>
          <ac:spMkLst>
            <pc:docMk/>
            <pc:sldMk cId="2147323103" sldId="1074"/>
            <ac:spMk id="1857" creationId="{00051875-23AE-4897-BECF-4B71A2FDA0DF}"/>
          </ac:spMkLst>
        </pc:spChg>
        <pc:spChg chg="mod">
          <ac:chgData name="Hussain, Adil" userId="1fc1f53e-3100-4e04-be7e-75345a4107fa" providerId="ADAL" clId="{9C8EEC37-07AC-4A72-92FE-2ABBAE1C407B}" dt="2020-09-16T11:53:41.872" v="5611" actId="338"/>
          <ac:spMkLst>
            <pc:docMk/>
            <pc:sldMk cId="2147323103" sldId="1074"/>
            <ac:spMk id="1858" creationId="{BBF4957A-1649-4CC6-9304-7C73D5CB1606}"/>
          </ac:spMkLst>
        </pc:spChg>
        <pc:spChg chg="mod">
          <ac:chgData name="Hussain, Adil" userId="1fc1f53e-3100-4e04-be7e-75345a4107fa" providerId="ADAL" clId="{9C8EEC37-07AC-4A72-92FE-2ABBAE1C407B}" dt="2020-09-16T11:53:41.872" v="5611" actId="338"/>
          <ac:spMkLst>
            <pc:docMk/>
            <pc:sldMk cId="2147323103" sldId="1074"/>
            <ac:spMk id="1859" creationId="{3FA4CE8B-9419-4A10-8236-2B6538627D98}"/>
          </ac:spMkLst>
        </pc:spChg>
        <pc:spChg chg="mod">
          <ac:chgData name="Hussain, Adil" userId="1fc1f53e-3100-4e04-be7e-75345a4107fa" providerId="ADAL" clId="{9C8EEC37-07AC-4A72-92FE-2ABBAE1C407B}" dt="2020-09-16T11:53:41.872" v="5611" actId="338"/>
          <ac:spMkLst>
            <pc:docMk/>
            <pc:sldMk cId="2147323103" sldId="1074"/>
            <ac:spMk id="1860" creationId="{5F6F46AE-53BA-4B36-9A2D-E87829B6F305}"/>
          </ac:spMkLst>
        </pc:spChg>
        <pc:spChg chg="mod">
          <ac:chgData name="Hussain, Adil" userId="1fc1f53e-3100-4e04-be7e-75345a4107fa" providerId="ADAL" clId="{9C8EEC37-07AC-4A72-92FE-2ABBAE1C407B}" dt="2020-09-16T11:53:41.872" v="5611" actId="338"/>
          <ac:spMkLst>
            <pc:docMk/>
            <pc:sldMk cId="2147323103" sldId="1074"/>
            <ac:spMk id="1861" creationId="{084EB82D-02C4-4099-A838-4654BB57B246}"/>
          </ac:spMkLst>
        </pc:spChg>
        <pc:spChg chg="mod">
          <ac:chgData name="Hussain, Adil" userId="1fc1f53e-3100-4e04-be7e-75345a4107fa" providerId="ADAL" clId="{9C8EEC37-07AC-4A72-92FE-2ABBAE1C407B}" dt="2020-09-16T11:53:41.872" v="5611" actId="338"/>
          <ac:spMkLst>
            <pc:docMk/>
            <pc:sldMk cId="2147323103" sldId="1074"/>
            <ac:spMk id="1862" creationId="{EC02C8A8-7500-4645-960D-EFE931F1EE81}"/>
          </ac:spMkLst>
        </pc:spChg>
        <pc:spChg chg="mod">
          <ac:chgData name="Hussain, Adil" userId="1fc1f53e-3100-4e04-be7e-75345a4107fa" providerId="ADAL" clId="{9C8EEC37-07AC-4A72-92FE-2ABBAE1C407B}" dt="2020-09-16T11:53:41.872" v="5611" actId="338"/>
          <ac:spMkLst>
            <pc:docMk/>
            <pc:sldMk cId="2147323103" sldId="1074"/>
            <ac:spMk id="1863" creationId="{719C815F-8A93-406E-A305-764F8C350935}"/>
          </ac:spMkLst>
        </pc:spChg>
        <pc:spChg chg="mod">
          <ac:chgData name="Hussain, Adil" userId="1fc1f53e-3100-4e04-be7e-75345a4107fa" providerId="ADAL" clId="{9C8EEC37-07AC-4A72-92FE-2ABBAE1C407B}" dt="2020-09-16T11:53:41.872" v="5611" actId="338"/>
          <ac:spMkLst>
            <pc:docMk/>
            <pc:sldMk cId="2147323103" sldId="1074"/>
            <ac:spMk id="1864" creationId="{23C0B1AF-09F7-4F81-A1E1-7439097B337B}"/>
          </ac:spMkLst>
        </pc:spChg>
        <pc:spChg chg="mod">
          <ac:chgData name="Hussain, Adil" userId="1fc1f53e-3100-4e04-be7e-75345a4107fa" providerId="ADAL" clId="{9C8EEC37-07AC-4A72-92FE-2ABBAE1C407B}" dt="2020-09-16T11:53:41.872" v="5611" actId="338"/>
          <ac:spMkLst>
            <pc:docMk/>
            <pc:sldMk cId="2147323103" sldId="1074"/>
            <ac:spMk id="1865" creationId="{C207E18D-F3CB-4A38-95E9-68111408693F}"/>
          </ac:spMkLst>
        </pc:spChg>
        <pc:spChg chg="mod">
          <ac:chgData name="Hussain, Adil" userId="1fc1f53e-3100-4e04-be7e-75345a4107fa" providerId="ADAL" clId="{9C8EEC37-07AC-4A72-92FE-2ABBAE1C407B}" dt="2020-09-16T11:53:41.872" v="5611" actId="338"/>
          <ac:spMkLst>
            <pc:docMk/>
            <pc:sldMk cId="2147323103" sldId="1074"/>
            <ac:spMk id="1866" creationId="{6C722E02-FB75-4766-BE81-9430B064420E}"/>
          </ac:spMkLst>
        </pc:spChg>
        <pc:spChg chg="mod">
          <ac:chgData name="Hussain, Adil" userId="1fc1f53e-3100-4e04-be7e-75345a4107fa" providerId="ADAL" clId="{9C8EEC37-07AC-4A72-92FE-2ABBAE1C407B}" dt="2020-09-16T11:53:41.872" v="5611" actId="338"/>
          <ac:spMkLst>
            <pc:docMk/>
            <pc:sldMk cId="2147323103" sldId="1074"/>
            <ac:spMk id="1867" creationId="{85AD42D9-BD8B-41C7-8556-B30054A1C9E2}"/>
          </ac:spMkLst>
        </pc:spChg>
        <pc:spChg chg="mod">
          <ac:chgData name="Hussain, Adil" userId="1fc1f53e-3100-4e04-be7e-75345a4107fa" providerId="ADAL" clId="{9C8EEC37-07AC-4A72-92FE-2ABBAE1C407B}" dt="2020-09-16T11:53:41.872" v="5611" actId="338"/>
          <ac:spMkLst>
            <pc:docMk/>
            <pc:sldMk cId="2147323103" sldId="1074"/>
            <ac:spMk id="1868" creationId="{2BC4D9B1-812D-45A5-B4B7-C38706CA25D8}"/>
          </ac:spMkLst>
        </pc:spChg>
        <pc:spChg chg="mod">
          <ac:chgData name="Hussain, Adil" userId="1fc1f53e-3100-4e04-be7e-75345a4107fa" providerId="ADAL" clId="{9C8EEC37-07AC-4A72-92FE-2ABBAE1C407B}" dt="2020-09-16T11:53:41.872" v="5611" actId="338"/>
          <ac:spMkLst>
            <pc:docMk/>
            <pc:sldMk cId="2147323103" sldId="1074"/>
            <ac:spMk id="1869" creationId="{247DC680-518E-4BC5-BFE0-E733FDA63D92}"/>
          </ac:spMkLst>
        </pc:spChg>
        <pc:spChg chg="mod">
          <ac:chgData name="Hussain, Adil" userId="1fc1f53e-3100-4e04-be7e-75345a4107fa" providerId="ADAL" clId="{9C8EEC37-07AC-4A72-92FE-2ABBAE1C407B}" dt="2020-09-16T11:53:41.872" v="5611" actId="338"/>
          <ac:spMkLst>
            <pc:docMk/>
            <pc:sldMk cId="2147323103" sldId="1074"/>
            <ac:spMk id="1870" creationId="{B40733CF-10D8-45F6-A8FC-63689BCE0C4C}"/>
          </ac:spMkLst>
        </pc:spChg>
        <pc:spChg chg="mod">
          <ac:chgData name="Hussain, Adil" userId="1fc1f53e-3100-4e04-be7e-75345a4107fa" providerId="ADAL" clId="{9C8EEC37-07AC-4A72-92FE-2ABBAE1C407B}" dt="2020-09-16T11:53:41.872" v="5611" actId="338"/>
          <ac:spMkLst>
            <pc:docMk/>
            <pc:sldMk cId="2147323103" sldId="1074"/>
            <ac:spMk id="1871" creationId="{B16471E9-9464-4335-9F09-BBF83F38D694}"/>
          </ac:spMkLst>
        </pc:spChg>
        <pc:spChg chg="mod">
          <ac:chgData name="Hussain, Adil" userId="1fc1f53e-3100-4e04-be7e-75345a4107fa" providerId="ADAL" clId="{9C8EEC37-07AC-4A72-92FE-2ABBAE1C407B}" dt="2020-09-16T11:53:41.872" v="5611" actId="338"/>
          <ac:spMkLst>
            <pc:docMk/>
            <pc:sldMk cId="2147323103" sldId="1074"/>
            <ac:spMk id="1872" creationId="{F2CCA557-81D8-4DAA-9A9F-F69E8A995E12}"/>
          </ac:spMkLst>
        </pc:spChg>
        <pc:spChg chg="mod">
          <ac:chgData name="Hussain, Adil" userId="1fc1f53e-3100-4e04-be7e-75345a4107fa" providerId="ADAL" clId="{9C8EEC37-07AC-4A72-92FE-2ABBAE1C407B}" dt="2020-09-16T11:53:41.872" v="5611" actId="338"/>
          <ac:spMkLst>
            <pc:docMk/>
            <pc:sldMk cId="2147323103" sldId="1074"/>
            <ac:spMk id="1873" creationId="{C621359F-A9DC-4498-B02D-08C97C3A91CA}"/>
          </ac:spMkLst>
        </pc:spChg>
        <pc:spChg chg="mod">
          <ac:chgData name="Hussain, Adil" userId="1fc1f53e-3100-4e04-be7e-75345a4107fa" providerId="ADAL" clId="{9C8EEC37-07AC-4A72-92FE-2ABBAE1C407B}" dt="2020-09-16T11:53:41.872" v="5611" actId="338"/>
          <ac:spMkLst>
            <pc:docMk/>
            <pc:sldMk cId="2147323103" sldId="1074"/>
            <ac:spMk id="1874" creationId="{64489576-4170-4259-A7D7-671F613C61B9}"/>
          </ac:spMkLst>
        </pc:spChg>
        <pc:spChg chg="mod">
          <ac:chgData name="Hussain, Adil" userId="1fc1f53e-3100-4e04-be7e-75345a4107fa" providerId="ADAL" clId="{9C8EEC37-07AC-4A72-92FE-2ABBAE1C407B}" dt="2020-09-16T11:53:41.872" v="5611" actId="338"/>
          <ac:spMkLst>
            <pc:docMk/>
            <pc:sldMk cId="2147323103" sldId="1074"/>
            <ac:spMk id="1875" creationId="{9037F845-02E8-4781-9AF9-F62C395E552B}"/>
          </ac:spMkLst>
        </pc:spChg>
        <pc:spChg chg="mod">
          <ac:chgData name="Hussain, Adil" userId="1fc1f53e-3100-4e04-be7e-75345a4107fa" providerId="ADAL" clId="{9C8EEC37-07AC-4A72-92FE-2ABBAE1C407B}" dt="2020-09-16T11:53:41.872" v="5611" actId="338"/>
          <ac:spMkLst>
            <pc:docMk/>
            <pc:sldMk cId="2147323103" sldId="1074"/>
            <ac:spMk id="1876" creationId="{3594F074-8F71-436B-A0D8-02A00B922574}"/>
          </ac:spMkLst>
        </pc:spChg>
        <pc:spChg chg="mod">
          <ac:chgData name="Hussain, Adil" userId="1fc1f53e-3100-4e04-be7e-75345a4107fa" providerId="ADAL" clId="{9C8EEC37-07AC-4A72-92FE-2ABBAE1C407B}" dt="2020-09-16T11:53:41.872" v="5611" actId="338"/>
          <ac:spMkLst>
            <pc:docMk/>
            <pc:sldMk cId="2147323103" sldId="1074"/>
            <ac:spMk id="1877" creationId="{B65A7752-E0B8-4EE4-A1DF-2CB3F61C4419}"/>
          </ac:spMkLst>
        </pc:spChg>
        <pc:spChg chg="mod">
          <ac:chgData name="Hussain, Adil" userId="1fc1f53e-3100-4e04-be7e-75345a4107fa" providerId="ADAL" clId="{9C8EEC37-07AC-4A72-92FE-2ABBAE1C407B}" dt="2020-09-16T11:53:41.872" v="5611" actId="338"/>
          <ac:spMkLst>
            <pc:docMk/>
            <pc:sldMk cId="2147323103" sldId="1074"/>
            <ac:spMk id="1878" creationId="{82F35FFA-8922-46EC-AFB2-6F516C75DFA0}"/>
          </ac:spMkLst>
        </pc:spChg>
        <pc:spChg chg="mod">
          <ac:chgData name="Hussain, Adil" userId="1fc1f53e-3100-4e04-be7e-75345a4107fa" providerId="ADAL" clId="{9C8EEC37-07AC-4A72-92FE-2ABBAE1C407B}" dt="2020-09-16T11:53:41.872" v="5611" actId="338"/>
          <ac:spMkLst>
            <pc:docMk/>
            <pc:sldMk cId="2147323103" sldId="1074"/>
            <ac:spMk id="1879" creationId="{8AA1F03E-2845-40C8-9A9E-3AEC162B62CD}"/>
          </ac:spMkLst>
        </pc:spChg>
        <pc:spChg chg="mod">
          <ac:chgData name="Hussain, Adil" userId="1fc1f53e-3100-4e04-be7e-75345a4107fa" providerId="ADAL" clId="{9C8EEC37-07AC-4A72-92FE-2ABBAE1C407B}" dt="2020-09-16T11:53:41.872" v="5611" actId="338"/>
          <ac:spMkLst>
            <pc:docMk/>
            <pc:sldMk cId="2147323103" sldId="1074"/>
            <ac:spMk id="1880" creationId="{655E16D1-FB6D-466E-8978-17CB015FEBF2}"/>
          </ac:spMkLst>
        </pc:spChg>
        <pc:spChg chg="mod">
          <ac:chgData name="Hussain, Adil" userId="1fc1f53e-3100-4e04-be7e-75345a4107fa" providerId="ADAL" clId="{9C8EEC37-07AC-4A72-92FE-2ABBAE1C407B}" dt="2020-09-16T11:53:41.872" v="5611" actId="338"/>
          <ac:spMkLst>
            <pc:docMk/>
            <pc:sldMk cId="2147323103" sldId="1074"/>
            <ac:spMk id="1881" creationId="{437F290F-35C1-4DCE-95AE-44EC2D48C207}"/>
          </ac:spMkLst>
        </pc:spChg>
        <pc:spChg chg="mod">
          <ac:chgData name="Hussain, Adil" userId="1fc1f53e-3100-4e04-be7e-75345a4107fa" providerId="ADAL" clId="{9C8EEC37-07AC-4A72-92FE-2ABBAE1C407B}" dt="2020-09-16T11:53:41.872" v="5611" actId="338"/>
          <ac:spMkLst>
            <pc:docMk/>
            <pc:sldMk cId="2147323103" sldId="1074"/>
            <ac:spMk id="1882" creationId="{673D836D-CBD1-4A2D-B338-49D019A49C1C}"/>
          </ac:spMkLst>
        </pc:spChg>
        <pc:spChg chg="mod">
          <ac:chgData name="Hussain, Adil" userId="1fc1f53e-3100-4e04-be7e-75345a4107fa" providerId="ADAL" clId="{9C8EEC37-07AC-4A72-92FE-2ABBAE1C407B}" dt="2020-09-16T11:53:41.872" v="5611" actId="338"/>
          <ac:spMkLst>
            <pc:docMk/>
            <pc:sldMk cId="2147323103" sldId="1074"/>
            <ac:spMk id="1883" creationId="{001751CC-1B41-4D2B-AC8A-D3ECB0B9A9DD}"/>
          </ac:spMkLst>
        </pc:spChg>
        <pc:spChg chg="mod">
          <ac:chgData name="Hussain, Adil" userId="1fc1f53e-3100-4e04-be7e-75345a4107fa" providerId="ADAL" clId="{9C8EEC37-07AC-4A72-92FE-2ABBAE1C407B}" dt="2020-09-16T11:53:41.872" v="5611" actId="338"/>
          <ac:spMkLst>
            <pc:docMk/>
            <pc:sldMk cId="2147323103" sldId="1074"/>
            <ac:spMk id="1884" creationId="{89F004D1-53F8-4A85-B8C2-2F76E44BBEEF}"/>
          </ac:spMkLst>
        </pc:spChg>
        <pc:spChg chg="mod">
          <ac:chgData name="Hussain, Adil" userId="1fc1f53e-3100-4e04-be7e-75345a4107fa" providerId="ADAL" clId="{9C8EEC37-07AC-4A72-92FE-2ABBAE1C407B}" dt="2020-09-16T11:53:41.872" v="5611" actId="338"/>
          <ac:spMkLst>
            <pc:docMk/>
            <pc:sldMk cId="2147323103" sldId="1074"/>
            <ac:spMk id="1885" creationId="{B3E28C6F-E8BA-444A-A3DF-7CE79D9C163D}"/>
          </ac:spMkLst>
        </pc:spChg>
        <pc:spChg chg="mod">
          <ac:chgData name="Hussain, Adil" userId="1fc1f53e-3100-4e04-be7e-75345a4107fa" providerId="ADAL" clId="{9C8EEC37-07AC-4A72-92FE-2ABBAE1C407B}" dt="2020-09-16T11:53:41.872" v="5611" actId="338"/>
          <ac:spMkLst>
            <pc:docMk/>
            <pc:sldMk cId="2147323103" sldId="1074"/>
            <ac:spMk id="1886" creationId="{3360265A-AD6D-4BEB-A163-5B11AA927A92}"/>
          </ac:spMkLst>
        </pc:spChg>
        <pc:spChg chg="mod">
          <ac:chgData name="Hussain, Adil" userId="1fc1f53e-3100-4e04-be7e-75345a4107fa" providerId="ADAL" clId="{9C8EEC37-07AC-4A72-92FE-2ABBAE1C407B}" dt="2020-09-16T11:53:41.872" v="5611" actId="338"/>
          <ac:spMkLst>
            <pc:docMk/>
            <pc:sldMk cId="2147323103" sldId="1074"/>
            <ac:spMk id="1887" creationId="{D6CFABCB-798F-4D2A-B74F-B99B39FA09C9}"/>
          </ac:spMkLst>
        </pc:spChg>
        <pc:spChg chg="mod">
          <ac:chgData name="Hussain, Adil" userId="1fc1f53e-3100-4e04-be7e-75345a4107fa" providerId="ADAL" clId="{9C8EEC37-07AC-4A72-92FE-2ABBAE1C407B}" dt="2020-09-16T11:53:41.872" v="5611" actId="338"/>
          <ac:spMkLst>
            <pc:docMk/>
            <pc:sldMk cId="2147323103" sldId="1074"/>
            <ac:spMk id="1888" creationId="{7D6DAF21-EF8D-43E2-952A-9D03615BC472}"/>
          </ac:spMkLst>
        </pc:spChg>
        <pc:spChg chg="mod">
          <ac:chgData name="Hussain, Adil" userId="1fc1f53e-3100-4e04-be7e-75345a4107fa" providerId="ADAL" clId="{9C8EEC37-07AC-4A72-92FE-2ABBAE1C407B}" dt="2020-09-16T11:53:41.872" v="5611" actId="338"/>
          <ac:spMkLst>
            <pc:docMk/>
            <pc:sldMk cId="2147323103" sldId="1074"/>
            <ac:spMk id="1889" creationId="{1E5FE095-ECA1-40B5-BC51-C8ECF97BC31A}"/>
          </ac:spMkLst>
        </pc:spChg>
        <pc:spChg chg="mod">
          <ac:chgData name="Hussain, Adil" userId="1fc1f53e-3100-4e04-be7e-75345a4107fa" providerId="ADAL" clId="{9C8EEC37-07AC-4A72-92FE-2ABBAE1C407B}" dt="2020-09-16T11:53:41.872" v="5611" actId="338"/>
          <ac:spMkLst>
            <pc:docMk/>
            <pc:sldMk cId="2147323103" sldId="1074"/>
            <ac:spMk id="1890" creationId="{14CDA3B1-10ED-4094-91C1-B1B032E32F47}"/>
          </ac:spMkLst>
        </pc:spChg>
        <pc:spChg chg="mod">
          <ac:chgData name="Hussain, Adil" userId="1fc1f53e-3100-4e04-be7e-75345a4107fa" providerId="ADAL" clId="{9C8EEC37-07AC-4A72-92FE-2ABBAE1C407B}" dt="2020-09-16T11:53:41.872" v="5611" actId="338"/>
          <ac:spMkLst>
            <pc:docMk/>
            <pc:sldMk cId="2147323103" sldId="1074"/>
            <ac:spMk id="1891" creationId="{D280F431-E1BA-4CFF-8B49-7854A0F9607E}"/>
          </ac:spMkLst>
        </pc:spChg>
        <pc:spChg chg="mod">
          <ac:chgData name="Hussain, Adil" userId="1fc1f53e-3100-4e04-be7e-75345a4107fa" providerId="ADAL" clId="{9C8EEC37-07AC-4A72-92FE-2ABBAE1C407B}" dt="2020-09-16T11:53:41.872" v="5611" actId="338"/>
          <ac:spMkLst>
            <pc:docMk/>
            <pc:sldMk cId="2147323103" sldId="1074"/>
            <ac:spMk id="1892" creationId="{00E1E9D7-36B2-4E3A-AC7B-913931DDAE21}"/>
          </ac:spMkLst>
        </pc:spChg>
        <pc:spChg chg="mod">
          <ac:chgData name="Hussain, Adil" userId="1fc1f53e-3100-4e04-be7e-75345a4107fa" providerId="ADAL" clId="{9C8EEC37-07AC-4A72-92FE-2ABBAE1C407B}" dt="2020-09-16T11:53:41.872" v="5611" actId="338"/>
          <ac:spMkLst>
            <pc:docMk/>
            <pc:sldMk cId="2147323103" sldId="1074"/>
            <ac:spMk id="1893" creationId="{8918F342-E925-4A4A-8760-52FC5429C05D}"/>
          </ac:spMkLst>
        </pc:spChg>
        <pc:spChg chg="mod">
          <ac:chgData name="Hussain, Adil" userId="1fc1f53e-3100-4e04-be7e-75345a4107fa" providerId="ADAL" clId="{9C8EEC37-07AC-4A72-92FE-2ABBAE1C407B}" dt="2020-09-16T11:53:41.872" v="5611" actId="338"/>
          <ac:spMkLst>
            <pc:docMk/>
            <pc:sldMk cId="2147323103" sldId="1074"/>
            <ac:spMk id="1894" creationId="{51DBEA37-6BB9-4402-AE93-8655853741FA}"/>
          </ac:spMkLst>
        </pc:spChg>
        <pc:spChg chg="mod">
          <ac:chgData name="Hussain, Adil" userId="1fc1f53e-3100-4e04-be7e-75345a4107fa" providerId="ADAL" clId="{9C8EEC37-07AC-4A72-92FE-2ABBAE1C407B}" dt="2020-09-16T11:53:41.872" v="5611" actId="338"/>
          <ac:spMkLst>
            <pc:docMk/>
            <pc:sldMk cId="2147323103" sldId="1074"/>
            <ac:spMk id="1895" creationId="{036852A9-F9EA-4712-921F-087A8E237FBF}"/>
          </ac:spMkLst>
        </pc:spChg>
        <pc:spChg chg="mod">
          <ac:chgData name="Hussain, Adil" userId="1fc1f53e-3100-4e04-be7e-75345a4107fa" providerId="ADAL" clId="{9C8EEC37-07AC-4A72-92FE-2ABBAE1C407B}" dt="2020-09-16T11:53:41.872" v="5611" actId="338"/>
          <ac:spMkLst>
            <pc:docMk/>
            <pc:sldMk cId="2147323103" sldId="1074"/>
            <ac:spMk id="1896" creationId="{2E79E486-5F0C-475D-8040-E69057D4C881}"/>
          </ac:spMkLst>
        </pc:spChg>
        <pc:spChg chg="mod">
          <ac:chgData name="Hussain, Adil" userId="1fc1f53e-3100-4e04-be7e-75345a4107fa" providerId="ADAL" clId="{9C8EEC37-07AC-4A72-92FE-2ABBAE1C407B}" dt="2020-09-16T11:53:41.872" v="5611" actId="338"/>
          <ac:spMkLst>
            <pc:docMk/>
            <pc:sldMk cId="2147323103" sldId="1074"/>
            <ac:spMk id="1897" creationId="{13E76654-2C85-4387-9718-3138A36B35F4}"/>
          </ac:spMkLst>
        </pc:spChg>
        <pc:spChg chg="mod">
          <ac:chgData name="Hussain, Adil" userId="1fc1f53e-3100-4e04-be7e-75345a4107fa" providerId="ADAL" clId="{9C8EEC37-07AC-4A72-92FE-2ABBAE1C407B}" dt="2020-09-16T11:53:41.872" v="5611" actId="338"/>
          <ac:spMkLst>
            <pc:docMk/>
            <pc:sldMk cId="2147323103" sldId="1074"/>
            <ac:spMk id="1898" creationId="{64E94948-ECCE-4702-822F-C3FBB321F72E}"/>
          </ac:spMkLst>
        </pc:spChg>
        <pc:spChg chg="mod">
          <ac:chgData name="Hussain, Adil" userId="1fc1f53e-3100-4e04-be7e-75345a4107fa" providerId="ADAL" clId="{9C8EEC37-07AC-4A72-92FE-2ABBAE1C407B}" dt="2020-09-16T11:53:41.872" v="5611" actId="338"/>
          <ac:spMkLst>
            <pc:docMk/>
            <pc:sldMk cId="2147323103" sldId="1074"/>
            <ac:spMk id="1899" creationId="{B98FB676-116A-4275-9599-54A86F3EF2D6}"/>
          </ac:spMkLst>
        </pc:spChg>
        <pc:spChg chg="mod">
          <ac:chgData name="Hussain, Adil" userId="1fc1f53e-3100-4e04-be7e-75345a4107fa" providerId="ADAL" clId="{9C8EEC37-07AC-4A72-92FE-2ABBAE1C407B}" dt="2020-09-16T11:53:41.872" v="5611" actId="338"/>
          <ac:spMkLst>
            <pc:docMk/>
            <pc:sldMk cId="2147323103" sldId="1074"/>
            <ac:spMk id="1900" creationId="{0B6B4AE6-FD51-48DF-AEAC-51778485CE4F}"/>
          </ac:spMkLst>
        </pc:spChg>
        <pc:spChg chg="mod">
          <ac:chgData name="Hussain, Adil" userId="1fc1f53e-3100-4e04-be7e-75345a4107fa" providerId="ADAL" clId="{9C8EEC37-07AC-4A72-92FE-2ABBAE1C407B}" dt="2020-09-16T11:53:41.872" v="5611" actId="338"/>
          <ac:spMkLst>
            <pc:docMk/>
            <pc:sldMk cId="2147323103" sldId="1074"/>
            <ac:spMk id="1901" creationId="{C5F74DC8-2E41-43E5-9DC2-78A6B6B3CF13}"/>
          </ac:spMkLst>
        </pc:spChg>
        <pc:spChg chg="mod">
          <ac:chgData name="Hussain, Adil" userId="1fc1f53e-3100-4e04-be7e-75345a4107fa" providerId="ADAL" clId="{9C8EEC37-07AC-4A72-92FE-2ABBAE1C407B}" dt="2020-09-16T11:53:41.872" v="5611" actId="338"/>
          <ac:spMkLst>
            <pc:docMk/>
            <pc:sldMk cId="2147323103" sldId="1074"/>
            <ac:spMk id="1902" creationId="{72A31E37-C019-46A4-9931-96288E785ADB}"/>
          </ac:spMkLst>
        </pc:spChg>
        <pc:spChg chg="mod">
          <ac:chgData name="Hussain, Adil" userId="1fc1f53e-3100-4e04-be7e-75345a4107fa" providerId="ADAL" clId="{9C8EEC37-07AC-4A72-92FE-2ABBAE1C407B}" dt="2020-09-16T11:53:41.872" v="5611" actId="338"/>
          <ac:spMkLst>
            <pc:docMk/>
            <pc:sldMk cId="2147323103" sldId="1074"/>
            <ac:spMk id="1903" creationId="{03459774-7803-4C08-A2E9-2684A30279B5}"/>
          </ac:spMkLst>
        </pc:spChg>
        <pc:spChg chg="mod">
          <ac:chgData name="Hussain, Adil" userId="1fc1f53e-3100-4e04-be7e-75345a4107fa" providerId="ADAL" clId="{9C8EEC37-07AC-4A72-92FE-2ABBAE1C407B}" dt="2020-09-16T11:53:41.872" v="5611" actId="338"/>
          <ac:spMkLst>
            <pc:docMk/>
            <pc:sldMk cId="2147323103" sldId="1074"/>
            <ac:spMk id="1904" creationId="{B2B60D16-B9E5-408E-96EC-1000DFF1A42F}"/>
          </ac:spMkLst>
        </pc:spChg>
        <pc:spChg chg="mod">
          <ac:chgData name="Hussain, Adil" userId="1fc1f53e-3100-4e04-be7e-75345a4107fa" providerId="ADAL" clId="{9C8EEC37-07AC-4A72-92FE-2ABBAE1C407B}" dt="2020-09-16T11:53:41.872" v="5611" actId="338"/>
          <ac:spMkLst>
            <pc:docMk/>
            <pc:sldMk cId="2147323103" sldId="1074"/>
            <ac:spMk id="1905" creationId="{9A05DF04-7575-40E2-A5E4-1F5133D1C0A7}"/>
          </ac:spMkLst>
        </pc:spChg>
        <pc:spChg chg="mod">
          <ac:chgData name="Hussain, Adil" userId="1fc1f53e-3100-4e04-be7e-75345a4107fa" providerId="ADAL" clId="{9C8EEC37-07AC-4A72-92FE-2ABBAE1C407B}" dt="2020-09-16T11:53:41.872" v="5611" actId="338"/>
          <ac:spMkLst>
            <pc:docMk/>
            <pc:sldMk cId="2147323103" sldId="1074"/>
            <ac:spMk id="1906" creationId="{5FCFCCF0-41D5-4234-9D47-F2D417179046}"/>
          </ac:spMkLst>
        </pc:spChg>
        <pc:spChg chg="mod">
          <ac:chgData name="Hussain, Adil" userId="1fc1f53e-3100-4e04-be7e-75345a4107fa" providerId="ADAL" clId="{9C8EEC37-07AC-4A72-92FE-2ABBAE1C407B}" dt="2020-09-16T11:53:41.872" v="5611" actId="338"/>
          <ac:spMkLst>
            <pc:docMk/>
            <pc:sldMk cId="2147323103" sldId="1074"/>
            <ac:spMk id="1907" creationId="{098FD2D9-7B0C-4F16-A152-871F37FC4799}"/>
          </ac:spMkLst>
        </pc:spChg>
        <pc:spChg chg="mod">
          <ac:chgData name="Hussain, Adil" userId="1fc1f53e-3100-4e04-be7e-75345a4107fa" providerId="ADAL" clId="{9C8EEC37-07AC-4A72-92FE-2ABBAE1C407B}" dt="2020-09-16T11:53:41.872" v="5611" actId="338"/>
          <ac:spMkLst>
            <pc:docMk/>
            <pc:sldMk cId="2147323103" sldId="1074"/>
            <ac:spMk id="1908" creationId="{E86BE480-84D7-40CD-8A79-0660057E4970}"/>
          </ac:spMkLst>
        </pc:spChg>
        <pc:spChg chg="mod">
          <ac:chgData name="Hussain, Adil" userId="1fc1f53e-3100-4e04-be7e-75345a4107fa" providerId="ADAL" clId="{9C8EEC37-07AC-4A72-92FE-2ABBAE1C407B}" dt="2020-09-16T11:53:41.872" v="5611" actId="338"/>
          <ac:spMkLst>
            <pc:docMk/>
            <pc:sldMk cId="2147323103" sldId="1074"/>
            <ac:spMk id="1909" creationId="{1548E59E-C20F-46B8-8BC2-21A4214E4E18}"/>
          </ac:spMkLst>
        </pc:spChg>
        <pc:spChg chg="mod">
          <ac:chgData name="Hussain, Adil" userId="1fc1f53e-3100-4e04-be7e-75345a4107fa" providerId="ADAL" clId="{9C8EEC37-07AC-4A72-92FE-2ABBAE1C407B}" dt="2020-09-16T11:53:41.872" v="5611" actId="338"/>
          <ac:spMkLst>
            <pc:docMk/>
            <pc:sldMk cId="2147323103" sldId="1074"/>
            <ac:spMk id="1910" creationId="{7EC88413-81E5-4378-A296-BCDC11ACBE27}"/>
          </ac:spMkLst>
        </pc:spChg>
        <pc:spChg chg="mod">
          <ac:chgData name="Hussain, Adil" userId="1fc1f53e-3100-4e04-be7e-75345a4107fa" providerId="ADAL" clId="{9C8EEC37-07AC-4A72-92FE-2ABBAE1C407B}" dt="2020-09-16T11:53:41.872" v="5611" actId="338"/>
          <ac:spMkLst>
            <pc:docMk/>
            <pc:sldMk cId="2147323103" sldId="1074"/>
            <ac:spMk id="1911" creationId="{24E7FC9A-4E99-4D8C-BCF0-8500D74D602B}"/>
          </ac:spMkLst>
        </pc:spChg>
        <pc:spChg chg="mod">
          <ac:chgData name="Hussain, Adil" userId="1fc1f53e-3100-4e04-be7e-75345a4107fa" providerId="ADAL" clId="{9C8EEC37-07AC-4A72-92FE-2ABBAE1C407B}" dt="2020-09-16T11:53:41.872" v="5611" actId="338"/>
          <ac:spMkLst>
            <pc:docMk/>
            <pc:sldMk cId="2147323103" sldId="1074"/>
            <ac:spMk id="1912" creationId="{48AFD66F-656F-4D1D-A77C-4812FA6FBDF2}"/>
          </ac:spMkLst>
        </pc:spChg>
        <pc:spChg chg="mod">
          <ac:chgData name="Hussain, Adil" userId="1fc1f53e-3100-4e04-be7e-75345a4107fa" providerId="ADAL" clId="{9C8EEC37-07AC-4A72-92FE-2ABBAE1C407B}" dt="2020-09-16T11:53:41.872" v="5611" actId="338"/>
          <ac:spMkLst>
            <pc:docMk/>
            <pc:sldMk cId="2147323103" sldId="1074"/>
            <ac:spMk id="1913" creationId="{457AC2EB-6C7F-4C8B-AE88-7C2A8261CE53}"/>
          </ac:spMkLst>
        </pc:spChg>
        <pc:spChg chg="mod">
          <ac:chgData name="Hussain, Adil" userId="1fc1f53e-3100-4e04-be7e-75345a4107fa" providerId="ADAL" clId="{9C8EEC37-07AC-4A72-92FE-2ABBAE1C407B}" dt="2020-09-16T11:53:41.872" v="5611" actId="338"/>
          <ac:spMkLst>
            <pc:docMk/>
            <pc:sldMk cId="2147323103" sldId="1074"/>
            <ac:spMk id="1914" creationId="{E5BFAA1E-33AD-4B81-A400-254F6D68B73E}"/>
          </ac:spMkLst>
        </pc:spChg>
        <pc:spChg chg="mod">
          <ac:chgData name="Hussain, Adil" userId="1fc1f53e-3100-4e04-be7e-75345a4107fa" providerId="ADAL" clId="{9C8EEC37-07AC-4A72-92FE-2ABBAE1C407B}" dt="2020-09-16T11:53:41.872" v="5611" actId="338"/>
          <ac:spMkLst>
            <pc:docMk/>
            <pc:sldMk cId="2147323103" sldId="1074"/>
            <ac:spMk id="1915" creationId="{50159ABC-F4E8-46B5-BB77-51A4BABFB041}"/>
          </ac:spMkLst>
        </pc:spChg>
        <pc:spChg chg="mod">
          <ac:chgData name="Hussain, Adil" userId="1fc1f53e-3100-4e04-be7e-75345a4107fa" providerId="ADAL" clId="{9C8EEC37-07AC-4A72-92FE-2ABBAE1C407B}" dt="2020-09-16T11:53:41.872" v="5611" actId="338"/>
          <ac:spMkLst>
            <pc:docMk/>
            <pc:sldMk cId="2147323103" sldId="1074"/>
            <ac:spMk id="1916" creationId="{889403CD-B2DB-4EE2-A70D-AA92B4872D18}"/>
          </ac:spMkLst>
        </pc:spChg>
        <pc:spChg chg="mod">
          <ac:chgData name="Hussain, Adil" userId="1fc1f53e-3100-4e04-be7e-75345a4107fa" providerId="ADAL" clId="{9C8EEC37-07AC-4A72-92FE-2ABBAE1C407B}" dt="2020-09-16T11:53:41.872" v="5611" actId="338"/>
          <ac:spMkLst>
            <pc:docMk/>
            <pc:sldMk cId="2147323103" sldId="1074"/>
            <ac:spMk id="1917" creationId="{D0397D91-6A81-4BE6-A26D-77415CF08F65}"/>
          </ac:spMkLst>
        </pc:spChg>
        <pc:spChg chg="mod">
          <ac:chgData name="Hussain, Adil" userId="1fc1f53e-3100-4e04-be7e-75345a4107fa" providerId="ADAL" clId="{9C8EEC37-07AC-4A72-92FE-2ABBAE1C407B}" dt="2020-09-16T11:53:41.872" v="5611" actId="338"/>
          <ac:spMkLst>
            <pc:docMk/>
            <pc:sldMk cId="2147323103" sldId="1074"/>
            <ac:spMk id="1918" creationId="{37AE3E88-9C61-43C5-B8CF-2F3C7D1574CD}"/>
          </ac:spMkLst>
        </pc:spChg>
        <pc:spChg chg="mod">
          <ac:chgData name="Hussain, Adil" userId="1fc1f53e-3100-4e04-be7e-75345a4107fa" providerId="ADAL" clId="{9C8EEC37-07AC-4A72-92FE-2ABBAE1C407B}" dt="2020-09-16T11:53:41.872" v="5611" actId="338"/>
          <ac:spMkLst>
            <pc:docMk/>
            <pc:sldMk cId="2147323103" sldId="1074"/>
            <ac:spMk id="1919" creationId="{AC95756A-8485-4D47-8EC7-2D47AFBF649F}"/>
          </ac:spMkLst>
        </pc:spChg>
        <pc:spChg chg="mod">
          <ac:chgData name="Hussain, Adil" userId="1fc1f53e-3100-4e04-be7e-75345a4107fa" providerId="ADAL" clId="{9C8EEC37-07AC-4A72-92FE-2ABBAE1C407B}" dt="2020-09-16T11:53:41.872" v="5611" actId="338"/>
          <ac:spMkLst>
            <pc:docMk/>
            <pc:sldMk cId="2147323103" sldId="1074"/>
            <ac:spMk id="1920" creationId="{3A6509D6-C118-4494-ADFC-F87E5D24765D}"/>
          </ac:spMkLst>
        </pc:spChg>
        <pc:spChg chg="mod">
          <ac:chgData name="Hussain, Adil" userId="1fc1f53e-3100-4e04-be7e-75345a4107fa" providerId="ADAL" clId="{9C8EEC37-07AC-4A72-92FE-2ABBAE1C407B}" dt="2020-09-16T11:53:41.872" v="5611" actId="338"/>
          <ac:spMkLst>
            <pc:docMk/>
            <pc:sldMk cId="2147323103" sldId="1074"/>
            <ac:spMk id="1921" creationId="{928EE9F7-0387-442C-A022-FC0C82055AAB}"/>
          </ac:spMkLst>
        </pc:spChg>
        <pc:spChg chg="mod">
          <ac:chgData name="Hussain, Adil" userId="1fc1f53e-3100-4e04-be7e-75345a4107fa" providerId="ADAL" clId="{9C8EEC37-07AC-4A72-92FE-2ABBAE1C407B}" dt="2020-09-16T11:53:41.872" v="5611" actId="338"/>
          <ac:spMkLst>
            <pc:docMk/>
            <pc:sldMk cId="2147323103" sldId="1074"/>
            <ac:spMk id="1922" creationId="{FC1E8C26-4B37-40D8-934A-503D07C7088B}"/>
          </ac:spMkLst>
        </pc:spChg>
        <pc:spChg chg="mod">
          <ac:chgData name="Hussain, Adil" userId="1fc1f53e-3100-4e04-be7e-75345a4107fa" providerId="ADAL" clId="{9C8EEC37-07AC-4A72-92FE-2ABBAE1C407B}" dt="2020-09-16T11:53:41.872" v="5611" actId="338"/>
          <ac:spMkLst>
            <pc:docMk/>
            <pc:sldMk cId="2147323103" sldId="1074"/>
            <ac:spMk id="1923" creationId="{055C920C-7935-4FF5-BAFE-F80AA02324C9}"/>
          </ac:spMkLst>
        </pc:spChg>
        <pc:spChg chg="mod">
          <ac:chgData name="Hussain, Adil" userId="1fc1f53e-3100-4e04-be7e-75345a4107fa" providerId="ADAL" clId="{9C8EEC37-07AC-4A72-92FE-2ABBAE1C407B}" dt="2020-09-16T11:53:41.872" v="5611" actId="338"/>
          <ac:spMkLst>
            <pc:docMk/>
            <pc:sldMk cId="2147323103" sldId="1074"/>
            <ac:spMk id="1924" creationId="{6C981BB0-4C0D-4D21-9E80-79CA091EBB8C}"/>
          </ac:spMkLst>
        </pc:spChg>
        <pc:spChg chg="mod">
          <ac:chgData name="Hussain, Adil" userId="1fc1f53e-3100-4e04-be7e-75345a4107fa" providerId="ADAL" clId="{9C8EEC37-07AC-4A72-92FE-2ABBAE1C407B}" dt="2020-09-16T11:53:41.872" v="5611" actId="338"/>
          <ac:spMkLst>
            <pc:docMk/>
            <pc:sldMk cId="2147323103" sldId="1074"/>
            <ac:spMk id="1925" creationId="{8E327B38-CC96-40C9-A329-F38DE1569400}"/>
          </ac:spMkLst>
        </pc:spChg>
        <pc:spChg chg="mod">
          <ac:chgData name="Hussain, Adil" userId="1fc1f53e-3100-4e04-be7e-75345a4107fa" providerId="ADAL" clId="{9C8EEC37-07AC-4A72-92FE-2ABBAE1C407B}" dt="2020-09-16T11:53:41.872" v="5611" actId="338"/>
          <ac:spMkLst>
            <pc:docMk/>
            <pc:sldMk cId="2147323103" sldId="1074"/>
            <ac:spMk id="1926" creationId="{E2E07E1C-F3D2-4A25-8B35-BA8456F60C9B}"/>
          </ac:spMkLst>
        </pc:spChg>
        <pc:spChg chg="mod">
          <ac:chgData name="Hussain, Adil" userId="1fc1f53e-3100-4e04-be7e-75345a4107fa" providerId="ADAL" clId="{9C8EEC37-07AC-4A72-92FE-2ABBAE1C407B}" dt="2020-09-16T11:53:41.872" v="5611" actId="338"/>
          <ac:spMkLst>
            <pc:docMk/>
            <pc:sldMk cId="2147323103" sldId="1074"/>
            <ac:spMk id="1927" creationId="{70BC5E0B-8823-4E2F-A8A6-0C98468927EC}"/>
          </ac:spMkLst>
        </pc:spChg>
        <pc:spChg chg="mod">
          <ac:chgData name="Hussain, Adil" userId="1fc1f53e-3100-4e04-be7e-75345a4107fa" providerId="ADAL" clId="{9C8EEC37-07AC-4A72-92FE-2ABBAE1C407B}" dt="2020-09-16T11:53:41.872" v="5611" actId="338"/>
          <ac:spMkLst>
            <pc:docMk/>
            <pc:sldMk cId="2147323103" sldId="1074"/>
            <ac:spMk id="1928" creationId="{042844C0-D412-4D09-B070-87AF9493ABDB}"/>
          </ac:spMkLst>
        </pc:spChg>
        <pc:spChg chg="mod">
          <ac:chgData name="Hussain, Adil" userId="1fc1f53e-3100-4e04-be7e-75345a4107fa" providerId="ADAL" clId="{9C8EEC37-07AC-4A72-92FE-2ABBAE1C407B}" dt="2020-09-16T11:53:41.872" v="5611" actId="338"/>
          <ac:spMkLst>
            <pc:docMk/>
            <pc:sldMk cId="2147323103" sldId="1074"/>
            <ac:spMk id="1929" creationId="{2DA34257-C90E-4568-B1B7-971169C0FF1B}"/>
          </ac:spMkLst>
        </pc:spChg>
        <pc:spChg chg="mod">
          <ac:chgData name="Hussain, Adil" userId="1fc1f53e-3100-4e04-be7e-75345a4107fa" providerId="ADAL" clId="{9C8EEC37-07AC-4A72-92FE-2ABBAE1C407B}" dt="2020-09-16T11:53:41.872" v="5611" actId="338"/>
          <ac:spMkLst>
            <pc:docMk/>
            <pc:sldMk cId="2147323103" sldId="1074"/>
            <ac:spMk id="1930" creationId="{0BDA34C5-E0CF-4935-8958-76483F66BAE9}"/>
          </ac:spMkLst>
        </pc:spChg>
        <pc:spChg chg="mod">
          <ac:chgData name="Hussain, Adil" userId="1fc1f53e-3100-4e04-be7e-75345a4107fa" providerId="ADAL" clId="{9C8EEC37-07AC-4A72-92FE-2ABBAE1C407B}" dt="2020-09-16T11:53:41.872" v="5611" actId="338"/>
          <ac:spMkLst>
            <pc:docMk/>
            <pc:sldMk cId="2147323103" sldId="1074"/>
            <ac:spMk id="1931" creationId="{7180BFC8-1BF5-4C99-AB6F-8A4715BE3130}"/>
          </ac:spMkLst>
        </pc:spChg>
        <pc:spChg chg="mod">
          <ac:chgData name="Hussain, Adil" userId="1fc1f53e-3100-4e04-be7e-75345a4107fa" providerId="ADAL" clId="{9C8EEC37-07AC-4A72-92FE-2ABBAE1C407B}" dt="2020-09-16T11:53:41.872" v="5611" actId="338"/>
          <ac:spMkLst>
            <pc:docMk/>
            <pc:sldMk cId="2147323103" sldId="1074"/>
            <ac:spMk id="1932" creationId="{639A6299-3750-4DBD-BFD6-714BC8E23047}"/>
          </ac:spMkLst>
        </pc:spChg>
        <pc:spChg chg="mod">
          <ac:chgData name="Hussain, Adil" userId="1fc1f53e-3100-4e04-be7e-75345a4107fa" providerId="ADAL" clId="{9C8EEC37-07AC-4A72-92FE-2ABBAE1C407B}" dt="2020-09-16T11:53:41.872" v="5611" actId="338"/>
          <ac:spMkLst>
            <pc:docMk/>
            <pc:sldMk cId="2147323103" sldId="1074"/>
            <ac:spMk id="1933" creationId="{EB04CB99-04A8-4E00-9ED6-424A0FC4BB76}"/>
          </ac:spMkLst>
        </pc:spChg>
        <pc:spChg chg="mod">
          <ac:chgData name="Hussain, Adil" userId="1fc1f53e-3100-4e04-be7e-75345a4107fa" providerId="ADAL" clId="{9C8EEC37-07AC-4A72-92FE-2ABBAE1C407B}" dt="2020-09-16T11:53:41.872" v="5611" actId="338"/>
          <ac:spMkLst>
            <pc:docMk/>
            <pc:sldMk cId="2147323103" sldId="1074"/>
            <ac:spMk id="1934" creationId="{610F8B87-A143-4A27-BD7A-9277BA754325}"/>
          </ac:spMkLst>
        </pc:spChg>
        <pc:spChg chg="mod">
          <ac:chgData name="Hussain, Adil" userId="1fc1f53e-3100-4e04-be7e-75345a4107fa" providerId="ADAL" clId="{9C8EEC37-07AC-4A72-92FE-2ABBAE1C407B}" dt="2020-09-16T11:53:41.872" v="5611" actId="338"/>
          <ac:spMkLst>
            <pc:docMk/>
            <pc:sldMk cId="2147323103" sldId="1074"/>
            <ac:spMk id="1935" creationId="{CFC5C87F-337B-4E1D-A6CC-115AD9F954DA}"/>
          </ac:spMkLst>
        </pc:spChg>
        <pc:spChg chg="mod">
          <ac:chgData name="Hussain, Adil" userId="1fc1f53e-3100-4e04-be7e-75345a4107fa" providerId="ADAL" clId="{9C8EEC37-07AC-4A72-92FE-2ABBAE1C407B}" dt="2020-09-16T11:53:41.872" v="5611" actId="338"/>
          <ac:spMkLst>
            <pc:docMk/>
            <pc:sldMk cId="2147323103" sldId="1074"/>
            <ac:spMk id="1936" creationId="{D9139C50-4D60-4D55-9141-CAEFA0D3DF21}"/>
          </ac:spMkLst>
        </pc:spChg>
        <pc:spChg chg="mod">
          <ac:chgData name="Hussain, Adil" userId="1fc1f53e-3100-4e04-be7e-75345a4107fa" providerId="ADAL" clId="{9C8EEC37-07AC-4A72-92FE-2ABBAE1C407B}" dt="2020-09-16T11:53:41.872" v="5611" actId="338"/>
          <ac:spMkLst>
            <pc:docMk/>
            <pc:sldMk cId="2147323103" sldId="1074"/>
            <ac:spMk id="1937" creationId="{44F40E7B-8760-482A-84A1-EA5FAD2E8527}"/>
          </ac:spMkLst>
        </pc:spChg>
        <pc:spChg chg="mod">
          <ac:chgData name="Hussain, Adil" userId="1fc1f53e-3100-4e04-be7e-75345a4107fa" providerId="ADAL" clId="{9C8EEC37-07AC-4A72-92FE-2ABBAE1C407B}" dt="2020-09-16T11:53:41.872" v="5611" actId="338"/>
          <ac:spMkLst>
            <pc:docMk/>
            <pc:sldMk cId="2147323103" sldId="1074"/>
            <ac:spMk id="1938" creationId="{01016FF1-D56A-4452-8D99-32163D599302}"/>
          </ac:spMkLst>
        </pc:spChg>
        <pc:spChg chg="mod">
          <ac:chgData name="Hussain, Adil" userId="1fc1f53e-3100-4e04-be7e-75345a4107fa" providerId="ADAL" clId="{9C8EEC37-07AC-4A72-92FE-2ABBAE1C407B}" dt="2020-09-16T11:53:41.872" v="5611" actId="338"/>
          <ac:spMkLst>
            <pc:docMk/>
            <pc:sldMk cId="2147323103" sldId="1074"/>
            <ac:spMk id="1939" creationId="{721A5ED9-A8D1-4920-ABB9-2FFDADD54B98}"/>
          </ac:spMkLst>
        </pc:spChg>
        <pc:spChg chg="mod">
          <ac:chgData name="Hussain, Adil" userId="1fc1f53e-3100-4e04-be7e-75345a4107fa" providerId="ADAL" clId="{9C8EEC37-07AC-4A72-92FE-2ABBAE1C407B}" dt="2020-09-16T11:53:41.872" v="5611" actId="338"/>
          <ac:spMkLst>
            <pc:docMk/>
            <pc:sldMk cId="2147323103" sldId="1074"/>
            <ac:spMk id="1940" creationId="{34856483-71DE-44F2-A2A4-C629028D8506}"/>
          </ac:spMkLst>
        </pc:spChg>
        <pc:spChg chg="mod">
          <ac:chgData name="Hussain, Adil" userId="1fc1f53e-3100-4e04-be7e-75345a4107fa" providerId="ADAL" clId="{9C8EEC37-07AC-4A72-92FE-2ABBAE1C407B}" dt="2020-09-16T11:53:41.872" v="5611" actId="338"/>
          <ac:spMkLst>
            <pc:docMk/>
            <pc:sldMk cId="2147323103" sldId="1074"/>
            <ac:spMk id="1941" creationId="{89D21222-60E8-48B1-B5B1-4C3C620762CE}"/>
          </ac:spMkLst>
        </pc:spChg>
        <pc:spChg chg="mod">
          <ac:chgData name="Hussain, Adil" userId="1fc1f53e-3100-4e04-be7e-75345a4107fa" providerId="ADAL" clId="{9C8EEC37-07AC-4A72-92FE-2ABBAE1C407B}" dt="2020-09-16T11:53:41.872" v="5611" actId="338"/>
          <ac:spMkLst>
            <pc:docMk/>
            <pc:sldMk cId="2147323103" sldId="1074"/>
            <ac:spMk id="1942" creationId="{539BF792-C3ED-4455-B17A-984CE39E352E}"/>
          </ac:spMkLst>
        </pc:spChg>
        <pc:spChg chg="mod">
          <ac:chgData name="Hussain, Adil" userId="1fc1f53e-3100-4e04-be7e-75345a4107fa" providerId="ADAL" clId="{9C8EEC37-07AC-4A72-92FE-2ABBAE1C407B}" dt="2020-09-16T11:53:41.872" v="5611" actId="338"/>
          <ac:spMkLst>
            <pc:docMk/>
            <pc:sldMk cId="2147323103" sldId="1074"/>
            <ac:spMk id="1943" creationId="{29EE8AF8-A5FC-41F9-8CF2-EE09E9B26D5E}"/>
          </ac:spMkLst>
        </pc:spChg>
        <pc:spChg chg="mod">
          <ac:chgData name="Hussain, Adil" userId="1fc1f53e-3100-4e04-be7e-75345a4107fa" providerId="ADAL" clId="{9C8EEC37-07AC-4A72-92FE-2ABBAE1C407B}" dt="2020-09-16T11:53:41.872" v="5611" actId="338"/>
          <ac:spMkLst>
            <pc:docMk/>
            <pc:sldMk cId="2147323103" sldId="1074"/>
            <ac:spMk id="1944" creationId="{210D1678-E50D-4E3E-8B9F-BE88FA55D5B9}"/>
          </ac:spMkLst>
        </pc:spChg>
        <pc:spChg chg="mod">
          <ac:chgData name="Hussain, Adil" userId="1fc1f53e-3100-4e04-be7e-75345a4107fa" providerId="ADAL" clId="{9C8EEC37-07AC-4A72-92FE-2ABBAE1C407B}" dt="2020-09-16T11:53:41.872" v="5611" actId="338"/>
          <ac:spMkLst>
            <pc:docMk/>
            <pc:sldMk cId="2147323103" sldId="1074"/>
            <ac:spMk id="1945" creationId="{BB0ADA7A-8848-4FE4-BAEF-A96A123DAEB0}"/>
          </ac:spMkLst>
        </pc:spChg>
        <pc:spChg chg="mod">
          <ac:chgData name="Hussain, Adil" userId="1fc1f53e-3100-4e04-be7e-75345a4107fa" providerId="ADAL" clId="{9C8EEC37-07AC-4A72-92FE-2ABBAE1C407B}" dt="2020-09-16T11:53:41.872" v="5611" actId="338"/>
          <ac:spMkLst>
            <pc:docMk/>
            <pc:sldMk cId="2147323103" sldId="1074"/>
            <ac:spMk id="1946" creationId="{F7EAE3B8-2C4A-423F-89B4-F9F7F55D4590}"/>
          </ac:spMkLst>
        </pc:spChg>
        <pc:spChg chg="mod">
          <ac:chgData name="Hussain, Adil" userId="1fc1f53e-3100-4e04-be7e-75345a4107fa" providerId="ADAL" clId="{9C8EEC37-07AC-4A72-92FE-2ABBAE1C407B}" dt="2020-09-16T11:53:41.872" v="5611" actId="338"/>
          <ac:spMkLst>
            <pc:docMk/>
            <pc:sldMk cId="2147323103" sldId="1074"/>
            <ac:spMk id="1947" creationId="{478CC9DC-B05D-4D76-A147-FA1B5C094C70}"/>
          </ac:spMkLst>
        </pc:spChg>
        <pc:spChg chg="mod">
          <ac:chgData name="Hussain, Adil" userId="1fc1f53e-3100-4e04-be7e-75345a4107fa" providerId="ADAL" clId="{9C8EEC37-07AC-4A72-92FE-2ABBAE1C407B}" dt="2020-09-16T11:53:41.872" v="5611" actId="338"/>
          <ac:spMkLst>
            <pc:docMk/>
            <pc:sldMk cId="2147323103" sldId="1074"/>
            <ac:spMk id="1948" creationId="{2802C1B2-5942-4DDC-BB96-CD016DD58F94}"/>
          </ac:spMkLst>
        </pc:spChg>
        <pc:spChg chg="mod">
          <ac:chgData name="Hussain, Adil" userId="1fc1f53e-3100-4e04-be7e-75345a4107fa" providerId="ADAL" clId="{9C8EEC37-07AC-4A72-92FE-2ABBAE1C407B}" dt="2020-09-16T11:53:41.872" v="5611" actId="338"/>
          <ac:spMkLst>
            <pc:docMk/>
            <pc:sldMk cId="2147323103" sldId="1074"/>
            <ac:spMk id="1949" creationId="{37FA3232-6286-47A0-A294-AC4898575451}"/>
          </ac:spMkLst>
        </pc:spChg>
        <pc:spChg chg="mod">
          <ac:chgData name="Hussain, Adil" userId="1fc1f53e-3100-4e04-be7e-75345a4107fa" providerId="ADAL" clId="{9C8EEC37-07AC-4A72-92FE-2ABBAE1C407B}" dt="2020-09-16T11:53:41.872" v="5611" actId="338"/>
          <ac:spMkLst>
            <pc:docMk/>
            <pc:sldMk cId="2147323103" sldId="1074"/>
            <ac:spMk id="1950" creationId="{298FB90D-DE81-4BA7-8F8C-9C1F5B221ADD}"/>
          </ac:spMkLst>
        </pc:spChg>
        <pc:spChg chg="mod">
          <ac:chgData name="Hussain, Adil" userId="1fc1f53e-3100-4e04-be7e-75345a4107fa" providerId="ADAL" clId="{9C8EEC37-07AC-4A72-92FE-2ABBAE1C407B}" dt="2020-09-16T11:53:41.872" v="5611" actId="338"/>
          <ac:spMkLst>
            <pc:docMk/>
            <pc:sldMk cId="2147323103" sldId="1074"/>
            <ac:spMk id="1951" creationId="{C541BBAC-C12E-41A5-80F1-51FBAFB5D924}"/>
          </ac:spMkLst>
        </pc:spChg>
        <pc:spChg chg="mod">
          <ac:chgData name="Hussain, Adil" userId="1fc1f53e-3100-4e04-be7e-75345a4107fa" providerId="ADAL" clId="{9C8EEC37-07AC-4A72-92FE-2ABBAE1C407B}" dt="2020-09-16T11:53:41.872" v="5611" actId="338"/>
          <ac:spMkLst>
            <pc:docMk/>
            <pc:sldMk cId="2147323103" sldId="1074"/>
            <ac:spMk id="1952" creationId="{308322D4-8BE1-4780-8F2C-5A7706FF4EFC}"/>
          </ac:spMkLst>
        </pc:spChg>
        <pc:spChg chg="mod">
          <ac:chgData name="Hussain, Adil" userId="1fc1f53e-3100-4e04-be7e-75345a4107fa" providerId="ADAL" clId="{9C8EEC37-07AC-4A72-92FE-2ABBAE1C407B}" dt="2020-09-16T11:53:41.872" v="5611" actId="338"/>
          <ac:spMkLst>
            <pc:docMk/>
            <pc:sldMk cId="2147323103" sldId="1074"/>
            <ac:spMk id="1953" creationId="{7D1C789E-CF33-455C-8310-B6C541213446}"/>
          </ac:spMkLst>
        </pc:spChg>
        <pc:spChg chg="mod">
          <ac:chgData name="Hussain, Adil" userId="1fc1f53e-3100-4e04-be7e-75345a4107fa" providerId="ADAL" clId="{9C8EEC37-07AC-4A72-92FE-2ABBAE1C407B}" dt="2020-09-16T11:53:41.872" v="5611" actId="338"/>
          <ac:spMkLst>
            <pc:docMk/>
            <pc:sldMk cId="2147323103" sldId="1074"/>
            <ac:spMk id="1954" creationId="{0B08F23F-5BD1-419F-AE85-D250333A92F9}"/>
          </ac:spMkLst>
        </pc:spChg>
        <pc:spChg chg="mod">
          <ac:chgData name="Hussain, Adil" userId="1fc1f53e-3100-4e04-be7e-75345a4107fa" providerId="ADAL" clId="{9C8EEC37-07AC-4A72-92FE-2ABBAE1C407B}" dt="2020-09-16T11:53:41.872" v="5611" actId="338"/>
          <ac:spMkLst>
            <pc:docMk/>
            <pc:sldMk cId="2147323103" sldId="1074"/>
            <ac:spMk id="1955" creationId="{A4031BAF-CC68-49F3-8E89-08D0BC6D4360}"/>
          </ac:spMkLst>
        </pc:spChg>
        <pc:spChg chg="mod">
          <ac:chgData name="Hussain, Adil" userId="1fc1f53e-3100-4e04-be7e-75345a4107fa" providerId="ADAL" clId="{9C8EEC37-07AC-4A72-92FE-2ABBAE1C407B}" dt="2020-09-16T11:53:41.872" v="5611" actId="338"/>
          <ac:spMkLst>
            <pc:docMk/>
            <pc:sldMk cId="2147323103" sldId="1074"/>
            <ac:spMk id="1956" creationId="{2442594B-B40F-433A-83EC-0AB0B4B2C0D7}"/>
          </ac:spMkLst>
        </pc:spChg>
        <pc:spChg chg="mod">
          <ac:chgData name="Hussain, Adil" userId="1fc1f53e-3100-4e04-be7e-75345a4107fa" providerId="ADAL" clId="{9C8EEC37-07AC-4A72-92FE-2ABBAE1C407B}" dt="2020-09-16T11:53:41.872" v="5611" actId="338"/>
          <ac:spMkLst>
            <pc:docMk/>
            <pc:sldMk cId="2147323103" sldId="1074"/>
            <ac:spMk id="1957" creationId="{DD6040FF-8145-44C3-A59C-EEA5A43B0DFC}"/>
          </ac:spMkLst>
        </pc:spChg>
        <pc:spChg chg="mod">
          <ac:chgData name="Hussain, Adil" userId="1fc1f53e-3100-4e04-be7e-75345a4107fa" providerId="ADAL" clId="{9C8EEC37-07AC-4A72-92FE-2ABBAE1C407B}" dt="2020-09-16T11:53:41.872" v="5611" actId="338"/>
          <ac:spMkLst>
            <pc:docMk/>
            <pc:sldMk cId="2147323103" sldId="1074"/>
            <ac:spMk id="1958" creationId="{DA402DE5-3D6C-4EDF-8F29-EDE4D2E49E30}"/>
          </ac:spMkLst>
        </pc:spChg>
        <pc:spChg chg="mod">
          <ac:chgData name="Hussain, Adil" userId="1fc1f53e-3100-4e04-be7e-75345a4107fa" providerId="ADAL" clId="{9C8EEC37-07AC-4A72-92FE-2ABBAE1C407B}" dt="2020-09-16T11:53:41.872" v="5611" actId="338"/>
          <ac:spMkLst>
            <pc:docMk/>
            <pc:sldMk cId="2147323103" sldId="1074"/>
            <ac:spMk id="1959" creationId="{AE20DDD5-65E7-4987-8141-974D1CE05CD6}"/>
          </ac:spMkLst>
        </pc:spChg>
        <pc:spChg chg="mod">
          <ac:chgData name="Hussain, Adil" userId="1fc1f53e-3100-4e04-be7e-75345a4107fa" providerId="ADAL" clId="{9C8EEC37-07AC-4A72-92FE-2ABBAE1C407B}" dt="2020-09-16T11:53:41.872" v="5611" actId="338"/>
          <ac:spMkLst>
            <pc:docMk/>
            <pc:sldMk cId="2147323103" sldId="1074"/>
            <ac:spMk id="1960" creationId="{9C2A1BE7-BFE4-46AE-ADD4-ECA10AB9DDDA}"/>
          </ac:spMkLst>
        </pc:spChg>
        <pc:spChg chg="mod">
          <ac:chgData name="Hussain, Adil" userId="1fc1f53e-3100-4e04-be7e-75345a4107fa" providerId="ADAL" clId="{9C8EEC37-07AC-4A72-92FE-2ABBAE1C407B}" dt="2020-09-16T11:53:41.872" v="5611" actId="338"/>
          <ac:spMkLst>
            <pc:docMk/>
            <pc:sldMk cId="2147323103" sldId="1074"/>
            <ac:spMk id="1961" creationId="{2D56BAD6-43E9-4EC9-862F-3BF68AED81B6}"/>
          </ac:spMkLst>
        </pc:spChg>
        <pc:spChg chg="mod">
          <ac:chgData name="Hussain, Adil" userId="1fc1f53e-3100-4e04-be7e-75345a4107fa" providerId="ADAL" clId="{9C8EEC37-07AC-4A72-92FE-2ABBAE1C407B}" dt="2020-09-16T11:53:41.872" v="5611" actId="338"/>
          <ac:spMkLst>
            <pc:docMk/>
            <pc:sldMk cId="2147323103" sldId="1074"/>
            <ac:spMk id="1962" creationId="{B91CE21B-07C2-455E-806F-0DAC1808BD23}"/>
          </ac:spMkLst>
        </pc:spChg>
        <pc:spChg chg="mod">
          <ac:chgData name="Hussain, Adil" userId="1fc1f53e-3100-4e04-be7e-75345a4107fa" providerId="ADAL" clId="{9C8EEC37-07AC-4A72-92FE-2ABBAE1C407B}" dt="2020-09-16T11:53:41.872" v="5611" actId="338"/>
          <ac:spMkLst>
            <pc:docMk/>
            <pc:sldMk cId="2147323103" sldId="1074"/>
            <ac:spMk id="1963" creationId="{2CAB75E0-5B1E-46F1-A03F-16B1369A2767}"/>
          </ac:spMkLst>
        </pc:spChg>
        <pc:spChg chg="mod">
          <ac:chgData name="Hussain, Adil" userId="1fc1f53e-3100-4e04-be7e-75345a4107fa" providerId="ADAL" clId="{9C8EEC37-07AC-4A72-92FE-2ABBAE1C407B}" dt="2020-09-16T11:53:41.872" v="5611" actId="338"/>
          <ac:spMkLst>
            <pc:docMk/>
            <pc:sldMk cId="2147323103" sldId="1074"/>
            <ac:spMk id="1964" creationId="{7BBC96F8-486C-4A75-BB09-E2C6CA5C49B3}"/>
          </ac:spMkLst>
        </pc:spChg>
        <pc:spChg chg="mod">
          <ac:chgData name="Hussain, Adil" userId="1fc1f53e-3100-4e04-be7e-75345a4107fa" providerId="ADAL" clId="{9C8EEC37-07AC-4A72-92FE-2ABBAE1C407B}" dt="2020-09-16T11:53:41.872" v="5611" actId="338"/>
          <ac:spMkLst>
            <pc:docMk/>
            <pc:sldMk cId="2147323103" sldId="1074"/>
            <ac:spMk id="1965" creationId="{4A57495E-867F-4077-884D-434D06B583CF}"/>
          </ac:spMkLst>
        </pc:spChg>
        <pc:spChg chg="mod">
          <ac:chgData name="Hussain, Adil" userId="1fc1f53e-3100-4e04-be7e-75345a4107fa" providerId="ADAL" clId="{9C8EEC37-07AC-4A72-92FE-2ABBAE1C407B}" dt="2020-09-16T11:53:41.872" v="5611" actId="338"/>
          <ac:spMkLst>
            <pc:docMk/>
            <pc:sldMk cId="2147323103" sldId="1074"/>
            <ac:spMk id="1966" creationId="{9FDBB13E-2166-4484-AC5D-8E2A8C560F4A}"/>
          </ac:spMkLst>
        </pc:spChg>
        <pc:spChg chg="mod">
          <ac:chgData name="Hussain, Adil" userId="1fc1f53e-3100-4e04-be7e-75345a4107fa" providerId="ADAL" clId="{9C8EEC37-07AC-4A72-92FE-2ABBAE1C407B}" dt="2020-09-16T11:53:41.872" v="5611" actId="338"/>
          <ac:spMkLst>
            <pc:docMk/>
            <pc:sldMk cId="2147323103" sldId="1074"/>
            <ac:spMk id="1967" creationId="{A31F8CE9-204B-4A81-BF82-8F936D495EFE}"/>
          </ac:spMkLst>
        </pc:spChg>
        <pc:spChg chg="mod">
          <ac:chgData name="Hussain, Adil" userId="1fc1f53e-3100-4e04-be7e-75345a4107fa" providerId="ADAL" clId="{9C8EEC37-07AC-4A72-92FE-2ABBAE1C407B}" dt="2020-09-16T11:53:41.872" v="5611" actId="338"/>
          <ac:spMkLst>
            <pc:docMk/>
            <pc:sldMk cId="2147323103" sldId="1074"/>
            <ac:spMk id="1968" creationId="{CA650AE8-55EE-4BBB-9E11-60E22AC725DF}"/>
          </ac:spMkLst>
        </pc:spChg>
        <pc:spChg chg="mod">
          <ac:chgData name="Hussain, Adil" userId="1fc1f53e-3100-4e04-be7e-75345a4107fa" providerId="ADAL" clId="{9C8EEC37-07AC-4A72-92FE-2ABBAE1C407B}" dt="2020-09-16T11:53:41.872" v="5611" actId="338"/>
          <ac:spMkLst>
            <pc:docMk/>
            <pc:sldMk cId="2147323103" sldId="1074"/>
            <ac:spMk id="1969" creationId="{194855B1-BA53-49F2-B974-1AE2E83DB709}"/>
          </ac:spMkLst>
        </pc:spChg>
        <pc:spChg chg="mod">
          <ac:chgData name="Hussain, Adil" userId="1fc1f53e-3100-4e04-be7e-75345a4107fa" providerId="ADAL" clId="{9C8EEC37-07AC-4A72-92FE-2ABBAE1C407B}" dt="2020-09-16T11:53:41.872" v="5611" actId="338"/>
          <ac:spMkLst>
            <pc:docMk/>
            <pc:sldMk cId="2147323103" sldId="1074"/>
            <ac:spMk id="1970" creationId="{EEE4C907-1721-4373-A9C1-7B706CD6ACB0}"/>
          </ac:spMkLst>
        </pc:spChg>
        <pc:spChg chg="mod">
          <ac:chgData name="Hussain, Adil" userId="1fc1f53e-3100-4e04-be7e-75345a4107fa" providerId="ADAL" clId="{9C8EEC37-07AC-4A72-92FE-2ABBAE1C407B}" dt="2020-09-16T11:53:41.872" v="5611" actId="338"/>
          <ac:spMkLst>
            <pc:docMk/>
            <pc:sldMk cId="2147323103" sldId="1074"/>
            <ac:spMk id="1971" creationId="{BAAC711B-9AC9-41F9-9A6F-1528792DFF56}"/>
          </ac:spMkLst>
        </pc:spChg>
        <pc:spChg chg="mod">
          <ac:chgData name="Hussain, Adil" userId="1fc1f53e-3100-4e04-be7e-75345a4107fa" providerId="ADAL" clId="{9C8EEC37-07AC-4A72-92FE-2ABBAE1C407B}" dt="2020-09-16T11:53:41.872" v="5611" actId="338"/>
          <ac:spMkLst>
            <pc:docMk/>
            <pc:sldMk cId="2147323103" sldId="1074"/>
            <ac:spMk id="1972" creationId="{48DA68D0-C38B-4AD5-90DF-6AC2159E7F03}"/>
          </ac:spMkLst>
        </pc:spChg>
        <pc:spChg chg="mod">
          <ac:chgData name="Hussain, Adil" userId="1fc1f53e-3100-4e04-be7e-75345a4107fa" providerId="ADAL" clId="{9C8EEC37-07AC-4A72-92FE-2ABBAE1C407B}" dt="2020-09-16T11:53:41.872" v="5611" actId="338"/>
          <ac:spMkLst>
            <pc:docMk/>
            <pc:sldMk cId="2147323103" sldId="1074"/>
            <ac:spMk id="1973" creationId="{44AA5879-C0FA-43E1-8E21-5ACFE774703B}"/>
          </ac:spMkLst>
        </pc:spChg>
        <pc:spChg chg="mod">
          <ac:chgData name="Hussain, Adil" userId="1fc1f53e-3100-4e04-be7e-75345a4107fa" providerId="ADAL" clId="{9C8EEC37-07AC-4A72-92FE-2ABBAE1C407B}" dt="2020-09-16T11:53:41.872" v="5611" actId="338"/>
          <ac:spMkLst>
            <pc:docMk/>
            <pc:sldMk cId="2147323103" sldId="1074"/>
            <ac:spMk id="1974" creationId="{4C8CA7CD-E7FD-44BF-A89E-A1EFBBC8D735}"/>
          </ac:spMkLst>
        </pc:spChg>
        <pc:spChg chg="mod">
          <ac:chgData name="Hussain, Adil" userId="1fc1f53e-3100-4e04-be7e-75345a4107fa" providerId="ADAL" clId="{9C8EEC37-07AC-4A72-92FE-2ABBAE1C407B}" dt="2020-09-16T11:53:41.872" v="5611" actId="338"/>
          <ac:spMkLst>
            <pc:docMk/>
            <pc:sldMk cId="2147323103" sldId="1074"/>
            <ac:spMk id="1975" creationId="{FD230620-4139-4E09-ACDD-023E13826FE1}"/>
          </ac:spMkLst>
        </pc:spChg>
        <pc:spChg chg="mod">
          <ac:chgData name="Hussain, Adil" userId="1fc1f53e-3100-4e04-be7e-75345a4107fa" providerId="ADAL" clId="{9C8EEC37-07AC-4A72-92FE-2ABBAE1C407B}" dt="2020-09-16T11:53:41.872" v="5611" actId="338"/>
          <ac:spMkLst>
            <pc:docMk/>
            <pc:sldMk cId="2147323103" sldId="1074"/>
            <ac:spMk id="1976" creationId="{7C491797-A398-49FB-B69C-C462AF5371EB}"/>
          </ac:spMkLst>
        </pc:spChg>
        <pc:spChg chg="mod">
          <ac:chgData name="Hussain, Adil" userId="1fc1f53e-3100-4e04-be7e-75345a4107fa" providerId="ADAL" clId="{9C8EEC37-07AC-4A72-92FE-2ABBAE1C407B}" dt="2020-09-16T11:53:41.872" v="5611" actId="338"/>
          <ac:spMkLst>
            <pc:docMk/>
            <pc:sldMk cId="2147323103" sldId="1074"/>
            <ac:spMk id="1977" creationId="{1C3D9248-FB2E-41E3-9EFC-81224A1845C0}"/>
          </ac:spMkLst>
        </pc:spChg>
        <pc:spChg chg="mod">
          <ac:chgData name="Hussain, Adil" userId="1fc1f53e-3100-4e04-be7e-75345a4107fa" providerId="ADAL" clId="{9C8EEC37-07AC-4A72-92FE-2ABBAE1C407B}" dt="2020-09-16T11:53:41.872" v="5611" actId="338"/>
          <ac:spMkLst>
            <pc:docMk/>
            <pc:sldMk cId="2147323103" sldId="1074"/>
            <ac:spMk id="1978" creationId="{87ABAEBF-46CE-4088-9314-6EF222D18B3B}"/>
          </ac:spMkLst>
        </pc:spChg>
        <pc:spChg chg="mod">
          <ac:chgData name="Hussain, Adil" userId="1fc1f53e-3100-4e04-be7e-75345a4107fa" providerId="ADAL" clId="{9C8EEC37-07AC-4A72-92FE-2ABBAE1C407B}" dt="2020-09-16T11:53:41.872" v="5611" actId="338"/>
          <ac:spMkLst>
            <pc:docMk/>
            <pc:sldMk cId="2147323103" sldId="1074"/>
            <ac:spMk id="1979" creationId="{01BAB2D9-7E02-4C7C-9647-D85F75A0A986}"/>
          </ac:spMkLst>
        </pc:spChg>
        <pc:spChg chg="mod">
          <ac:chgData name="Hussain, Adil" userId="1fc1f53e-3100-4e04-be7e-75345a4107fa" providerId="ADAL" clId="{9C8EEC37-07AC-4A72-92FE-2ABBAE1C407B}" dt="2020-09-16T11:53:41.872" v="5611" actId="338"/>
          <ac:spMkLst>
            <pc:docMk/>
            <pc:sldMk cId="2147323103" sldId="1074"/>
            <ac:spMk id="1980" creationId="{3BB61E81-AE1E-4D72-B462-DA0F458611C1}"/>
          </ac:spMkLst>
        </pc:spChg>
        <pc:spChg chg="mod">
          <ac:chgData name="Hussain, Adil" userId="1fc1f53e-3100-4e04-be7e-75345a4107fa" providerId="ADAL" clId="{9C8EEC37-07AC-4A72-92FE-2ABBAE1C407B}" dt="2020-09-16T11:53:41.872" v="5611" actId="338"/>
          <ac:spMkLst>
            <pc:docMk/>
            <pc:sldMk cId="2147323103" sldId="1074"/>
            <ac:spMk id="1981" creationId="{AD7DEF05-E1F5-4831-B955-1BBDDB02382C}"/>
          </ac:spMkLst>
        </pc:spChg>
        <pc:spChg chg="mod">
          <ac:chgData name="Hussain, Adil" userId="1fc1f53e-3100-4e04-be7e-75345a4107fa" providerId="ADAL" clId="{9C8EEC37-07AC-4A72-92FE-2ABBAE1C407B}" dt="2020-09-16T11:53:41.872" v="5611" actId="338"/>
          <ac:spMkLst>
            <pc:docMk/>
            <pc:sldMk cId="2147323103" sldId="1074"/>
            <ac:spMk id="1982" creationId="{F17B3BB4-604C-40BE-A9F6-CA36522B8868}"/>
          </ac:spMkLst>
        </pc:spChg>
        <pc:spChg chg="mod">
          <ac:chgData name="Hussain, Adil" userId="1fc1f53e-3100-4e04-be7e-75345a4107fa" providerId="ADAL" clId="{9C8EEC37-07AC-4A72-92FE-2ABBAE1C407B}" dt="2020-09-16T11:53:41.872" v="5611" actId="338"/>
          <ac:spMkLst>
            <pc:docMk/>
            <pc:sldMk cId="2147323103" sldId="1074"/>
            <ac:spMk id="1983" creationId="{EF9F70DD-6024-42BE-B9DF-56EA568D5907}"/>
          </ac:spMkLst>
        </pc:spChg>
        <pc:spChg chg="mod">
          <ac:chgData name="Hussain, Adil" userId="1fc1f53e-3100-4e04-be7e-75345a4107fa" providerId="ADAL" clId="{9C8EEC37-07AC-4A72-92FE-2ABBAE1C407B}" dt="2020-09-16T11:53:41.872" v="5611" actId="338"/>
          <ac:spMkLst>
            <pc:docMk/>
            <pc:sldMk cId="2147323103" sldId="1074"/>
            <ac:spMk id="1984" creationId="{2C413E6A-CED9-4377-B700-179293E71DBC}"/>
          </ac:spMkLst>
        </pc:spChg>
        <pc:spChg chg="mod">
          <ac:chgData name="Hussain, Adil" userId="1fc1f53e-3100-4e04-be7e-75345a4107fa" providerId="ADAL" clId="{9C8EEC37-07AC-4A72-92FE-2ABBAE1C407B}" dt="2020-09-16T11:53:41.872" v="5611" actId="338"/>
          <ac:spMkLst>
            <pc:docMk/>
            <pc:sldMk cId="2147323103" sldId="1074"/>
            <ac:spMk id="1985" creationId="{878EE4B9-6595-4A0C-A591-99012216F670}"/>
          </ac:spMkLst>
        </pc:spChg>
        <pc:spChg chg="mod">
          <ac:chgData name="Hussain, Adil" userId="1fc1f53e-3100-4e04-be7e-75345a4107fa" providerId="ADAL" clId="{9C8EEC37-07AC-4A72-92FE-2ABBAE1C407B}" dt="2020-09-16T11:53:41.872" v="5611" actId="338"/>
          <ac:spMkLst>
            <pc:docMk/>
            <pc:sldMk cId="2147323103" sldId="1074"/>
            <ac:spMk id="1986" creationId="{1BA0EFEC-0F18-4909-BB45-9A4E4CFD2DFA}"/>
          </ac:spMkLst>
        </pc:spChg>
        <pc:spChg chg="mod">
          <ac:chgData name="Hussain, Adil" userId="1fc1f53e-3100-4e04-be7e-75345a4107fa" providerId="ADAL" clId="{9C8EEC37-07AC-4A72-92FE-2ABBAE1C407B}" dt="2020-09-16T11:53:41.872" v="5611" actId="338"/>
          <ac:spMkLst>
            <pc:docMk/>
            <pc:sldMk cId="2147323103" sldId="1074"/>
            <ac:spMk id="1987" creationId="{5C0EC710-3799-47D5-AC5B-6929F3E91BFE}"/>
          </ac:spMkLst>
        </pc:spChg>
        <pc:spChg chg="mod">
          <ac:chgData name="Hussain, Adil" userId="1fc1f53e-3100-4e04-be7e-75345a4107fa" providerId="ADAL" clId="{9C8EEC37-07AC-4A72-92FE-2ABBAE1C407B}" dt="2020-09-16T11:53:41.872" v="5611" actId="338"/>
          <ac:spMkLst>
            <pc:docMk/>
            <pc:sldMk cId="2147323103" sldId="1074"/>
            <ac:spMk id="1988" creationId="{C84310C1-1839-4AB6-BD7F-B91D4E5837B8}"/>
          </ac:spMkLst>
        </pc:spChg>
        <pc:spChg chg="mod">
          <ac:chgData name="Hussain, Adil" userId="1fc1f53e-3100-4e04-be7e-75345a4107fa" providerId="ADAL" clId="{9C8EEC37-07AC-4A72-92FE-2ABBAE1C407B}" dt="2020-09-16T11:53:41.872" v="5611" actId="338"/>
          <ac:spMkLst>
            <pc:docMk/>
            <pc:sldMk cId="2147323103" sldId="1074"/>
            <ac:spMk id="1989" creationId="{E2E3E447-C89D-4416-87E9-0651488D5EE8}"/>
          </ac:spMkLst>
        </pc:spChg>
        <pc:spChg chg="mod">
          <ac:chgData name="Hussain, Adil" userId="1fc1f53e-3100-4e04-be7e-75345a4107fa" providerId="ADAL" clId="{9C8EEC37-07AC-4A72-92FE-2ABBAE1C407B}" dt="2020-09-16T11:53:41.872" v="5611" actId="338"/>
          <ac:spMkLst>
            <pc:docMk/>
            <pc:sldMk cId="2147323103" sldId="1074"/>
            <ac:spMk id="1990" creationId="{35E29063-E9D4-42C6-B718-4C733785867A}"/>
          </ac:spMkLst>
        </pc:spChg>
        <pc:spChg chg="mod">
          <ac:chgData name="Hussain, Adil" userId="1fc1f53e-3100-4e04-be7e-75345a4107fa" providerId="ADAL" clId="{9C8EEC37-07AC-4A72-92FE-2ABBAE1C407B}" dt="2020-09-16T11:53:41.872" v="5611" actId="338"/>
          <ac:spMkLst>
            <pc:docMk/>
            <pc:sldMk cId="2147323103" sldId="1074"/>
            <ac:spMk id="1991" creationId="{2283AF18-0172-4346-B9D1-3AB674289298}"/>
          </ac:spMkLst>
        </pc:spChg>
        <pc:spChg chg="mod">
          <ac:chgData name="Hussain, Adil" userId="1fc1f53e-3100-4e04-be7e-75345a4107fa" providerId="ADAL" clId="{9C8EEC37-07AC-4A72-92FE-2ABBAE1C407B}" dt="2020-09-16T11:53:41.872" v="5611" actId="338"/>
          <ac:spMkLst>
            <pc:docMk/>
            <pc:sldMk cId="2147323103" sldId="1074"/>
            <ac:spMk id="1992" creationId="{D0EC8228-EFF4-4DE9-B26D-0BCE73686B3B}"/>
          </ac:spMkLst>
        </pc:spChg>
        <pc:spChg chg="mod">
          <ac:chgData name="Hussain, Adil" userId="1fc1f53e-3100-4e04-be7e-75345a4107fa" providerId="ADAL" clId="{9C8EEC37-07AC-4A72-92FE-2ABBAE1C407B}" dt="2020-09-16T11:53:41.872" v="5611" actId="338"/>
          <ac:spMkLst>
            <pc:docMk/>
            <pc:sldMk cId="2147323103" sldId="1074"/>
            <ac:spMk id="1993" creationId="{0DB6D6F9-E4A0-4276-835A-73B9A38BB80C}"/>
          </ac:spMkLst>
        </pc:spChg>
        <pc:spChg chg="mod">
          <ac:chgData name="Hussain, Adil" userId="1fc1f53e-3100-4e04-be7e-75345a4107fa" providerId="ADAL" clId="{9C8EEC37-07AC-4A72-92FE-2ABBAE1C407B}" dt="2020-09-16T11:53:41.872" v="5611" actId="338"/>
          <ac:spMkLst>
            <pc:docMk/>
            <pc:sldMk cId="2147323103" sldId="1074"/>
            <ac:spMk id="1994" creationId="{4306509F-57B4-4229-A8E3-6CB204284FAA}"/>
          </ac:spMkLst>
        </pc:spChg>
        <pc:spChg chg="mod">
          <ac:chgData name="Hussain, Adil" userId="1fc1f53e-3100-4e04-be7e-75345a4107fa" providerId="ADAL" clId="{9C8EEC37-07AC-4A72-92FE-2ABBAE1C407B}" dt="2020-09-16T11:53:41.872" v="5611" actId="338"/>
          <ac:spMkLst>
            <pc:docMk/>
            <pc:sldMk cId="2147323103" sldId="1074"/>
            <ac:spMk id="1995" creationId="{0CFC5B8B-2CDD-48A9-81A3-CE5DE8BC274B}"/>
          </ac:spMkLst>
        </pc:spChg>
        <pc:spChg chg="mod">
          <ac:chgData name="Hussain, Adil" userId="1fc1f53e-3100-4e04-be7e-75345a4107fa" providerId="ADAL" clId="{9C8EEC37-07AC-4A72-92FE-2ABBAE1C407B}" dt="2020-09-16T11:53:41.872" v="5611" actId="338"/>
          <ac:spMkLst>
            <pc:docMk/>
            <pc:sldMk cId="2147323103" sldId="1074"/>
            <ac:spMk id="1996" creationId="{D17D359B-1F82-4631-9CA9-1FF201F6A8BA}"/>
          </ac:spMkLst>
        </pc:spChg>
        <pc:spChg chg="mod">
          <ac:chgData name="Hussain, Adil" userId="1fc1f53e-3100-4e04-be7e-75345a4107fa" providerId="ADAL" clId="{9C8EEC37-07AC-4A72-92FE-2ABBAE1C407B}" dt="2020-09-16T11:53:41.872" v="5611" actId="338"/>
          <ac:spMkLst>
            <pc:docMk/>
            <pc:sldMk cId="2147323103" sldId="1074"/>
            <ac:spMk id="1997" creationId="{FC82AE8D-97B5-418B-91BA-A918DD9C343E}"/>
          </ac:spMkLst>
        </pc:spChg>
        <pc:spChg chg="mod">
          <ac:chgData name="Hussain, Adil" userId="1fc1f53e-3100-4e04-be7e-75345a4107fa" providerId="ADAL" clId="{9C8EEC37-07AC-4A72-92FE-2ABBAE1C407B}" dt="2020-09-16T11:53:41.872" v="5611" actId="338"/>
          <ac:spMkLst>
            <pc:docMk/>
            <pc:sldMk cId="2147323103" sldId="1074"/>
            <ac:spMk id="1998" creationId="{852A8A63-F3E4-4AC0-ABBC-BF7EB1C747B3}"/>
          </ac:spMkLst>
        </pc:spChg>
        <pc:spChg chg="mod">
          <ac:chgData name="Hussain, Adil" userId="1fc1f53e-3100-4e04-be7e-75345a4107fa" providerId="ADAL" clId="{9C8EEC37-07AC-4A72-92FE-2ABBAE1C407B}" dt="2020-09-16T11:53:41.872" v="5611" actId="338"/>
          <ac:spMkLst>
            <pc:docMk/>
            <pc:sldMk cId="2147323103" sldId="1074"/>
            <ac:spMk id="1999" creationId="{2A14D1CF-3CA6-47F4-AB8B-BEE69FF044A3}"/>
          </ac:spMkLst>
        </pc:spChg>
        <pc:spChg chg="mod">
          <ac:chgData name="Hussain, Adil" userId="1fc1f53e-3100-4e04-be7e-75345a4107fa" providerId="ADAL" clId="{9C8EEC37-07AC-4A72-92FE-2ABBAE1C407B}" dt="2020-09-16T11:53:41.872" v="5611" actId="338"/>
          <ac:spMkLst>
            <pc:docMk/>
            <pc:sldMk cId="2147323103" sldId="1074"/>
            <ac:spMk id="2000" creationId="{F4B0D230-EA14-431A-B1FF-E3FB7E9E6BBB}"/>
          </ac:spMkLst>
        </pc:spChg>
        <pc:spChg chg="mod">
          <ac:chgData name="Hussain, Adil" userId="1fc1f53e-3100-4e04-be7e-75345a4107fa" providerId="ADAL" clId="{9C8EEC37-07AC-4A72-92FE-2ABBAE1C407B}" dt="2020-09-16T11:53:41.872" v="5611" actId="338"/>
          <ac:spMkLst>
            <pc:docMk/>
            <pc:sldMk cId="2147323103" sldId="1074"/>
            <ac:spMk id="2001" creationId="{2F72E286-E277-4030-B76E-F0259EF5B175}"/>
          </ac:spMkLst>
        </pc:spChg>
        <pc:spChg chg="mod">
          <ac:chgData name="Hussain, Adil" userId="1fc1f53e-3100-4e04-be7e-75345a4107fa" providerId="ADAL" clId="{9C8EEC37-07AC-4A72-92FE-2ABBAE1C407B}" dt="2020-09-16T11:53:41.872" v="5611" actId="338"/>
          <ac:spMkLst>
            <pc:docMk/>
            <pc:sldMk cId="2147323103" sldId="1074"/>
            <ac:spMk id="2002" creationId="{1941D34A-4432-4308-9A64-FB07B08D8EC9}"/>
          </ac:spMkLst>
        </pc:spChg>
        <pc:spChg chg="mod">
          <ac:chgData name="Hussain, Adil" userId="1fc1f53e-3100-4e04-be7e-75345a4107fa" providerId="ADAL" clId="{9C8EEC37-07AC-4A72-92FE-2ABBAE1C407B}" dt="2020-09-16T11:53:41.872" v="5611" actId="338"/>
          <ac:spMkLst>
            <pc:docMk/>
            <pc:sldMk cId="2147323103" sldId="1074"/>
            <ac:spMk id="2003" creationId="{D493BB00-93BC-4747-A6CA-71FA99877F35}"/>
          </ac:spMkLst>
        </pc:spChg>
        <pc:spChg chg="mod">
          <ac:chgData name="Hussain, Adil" userId="1fc1f53e-3100-4e04-be7e-75345a4107fa" providerId="ADAL" clId="{9C8EEC37-07AC-4A72-92FE-2ABBAE1C407B}" dt="2020-09-16T11:53:41.872" v="5611" actId="338"/>
          <ac:spMkLst>
            <pc:docMk/>
            <pc:sldMk cId="2147323103" sldId="1074"/>
            <ac:spMk id="2004" creationId="{550C3C38-9113-4A64-88C7-632256680A34}"/>
          </ac:spMkLst>
        </pc:spChg>
        <pc:spChg chg="mod">
          <ac:chgData name="Hussain, Adil" userId="1fc1f53e-3100-4e04-be7e-75345a4107fa" providerId="ADAL" clId="{9C8EEC37-07AC-4A72-92FE-2ABBAE1C407B}" dt="2020-09-16T11:53:41.872" v="5611" actId="338"/>
          <ac:spMkLst>
            <pc:docMk/>
            <pc:sldMk cId="2147323103" sldId="1074"/>
            <ac:spMk id="2005" creationId="{A5A80F67-CE2C-48F3-9DD7-936100DEC558}"/>
          </ac:spMkLst>
        </pc:spChg>
        <pc:spChg chg="mod">
          <ac:chgData name="Hussain, Adil" userId="1fc1f53e-3100-4e04-be7e-75345a4107fa" providerId="ADAL" clId="{9C8EEC37-07AC-4A72-92FE-2ABBAE1C407B}" dt="2020-09-16T11:53:41.872" v="5611" actId="338"/>
          <ac:spMkLst>
            <pc:docMk/>
            <pc:sldMk cId="2147323103" sldId="1074"/>
            <ac:spMk id="2006" creationId="{21A4D720-6892-4D2F-B2D5-EF52EADD9C4F}"/>
          </ac:spMkLst>
        </pc:spChg>
        <pc:spChg chg="mod">
          <ac:chgData name="Hussain, Adil" userId="1fc1f53e-3100-4e04-be7e-75345a4107fa" providerId="ADAL" clId="{9C8EEC37-07AC-4A72-92FE-2ABBAE1C407B}" dt="2020-09-16T11:53:41.872" v="5611" actId="338"/>
          <ac:spMkLst>
            <pc:docMk/>
            <pc:sldMk cId="2147323103" sldId="1074"/>
            <ac:spMk id="2007" creationId="{2D81F1C7-F466-4F1A-8D82-9D8BD8BBE2B8}"/>
          </ac:spMkLst>
        </pc:spChg>
        <pc:spChg chg="mod">
          <ac:chgData name="Hussain, Adil" userId="1fc1f53e-3100-4e04-be7e-75345a4107fa" providerId="ADAL" clId="{9C8EEC37-07AC-4A72-92FE-2ABBAE1C407B}" dt="2020-09-16T11:53:41.872" v="5611" actId="338"/>
          <ac:spMkLst>
            <pc:docMk/>
            <pc:sldMk cId="2147323103" sldId="1074"/>
            <ac:spMk id="2008" creationId="{B9C4EC6B-0DD9-4CBD-A1B4-3F5CE6392004}"/>
          </ac:spMkLst>
        </pc:spChg>
        <pc:spChg chg="mod">
          <ac:chgData name="Hussain, Adil" userId="1fc1f53e-3100-4e04-be7e-75345a4107fa" providerId="ADAL" clId="{9C8EEC37-07AC-4A72-92FE-2ABBAE1C407B}" dt="2020-09-16T11:53:41.872" v="5611" actId="338"/>
          <ac:spMkLst>
            <pc:docMk/>
            <pc:sldMk cId="2147323103" sldId="1074"/>
            <ac:spMk id="2009" creationId="{48D98790-2104-4A1B-A18E-651266D8DD26}"/>
          </ac:spMkLst>
        </pc:spChg>
        <pc:spChg chg="mod">
          <ac:chgData name="Hussain, Adil" userId="1fc1f53e-3100-4e04-be7e-75345a4107fa" providerId="ADAL" clId="{9C8EEC37-07AC-4A72-92FE-2ABBAE1C407B}" dt="2020-09-16T11:53:41.872" v="5611" actId="338"/>
          <ac:spMkLst>
            <pc:docMk/>
            <pc:sldMk cId="2147323103" sldId="1074"/>
            <ac:spMk id="2010" creationId="{048F2FA9-DF74-463F-B0F8-72E9021782B6}"/>
          </ac:spMkLst>
        </pc:spChg>
        <pc:spChg chg="mod">
          <ac:chgData name="Hussain, Adil" userId="1fc1f53e-3100-4e04-be7e-75345a4107fa" providerId="ADAL" clId="{9C8EEC37-07AC-4A72-92FE-2ABBAE1C407B}" dt="2020-09-16T11:53:41.872" v="5611" actId="338"/>
          <ac:spMkLst>
            <pc:docMk/>
            <pc:sldMk cId="2147323103" sldId="1074"/>
            <ac:spMk id="2011" creationId="{80F901F4-CC45-4AC9-AA72-7149EF43574B}"/>
          </ac:spMkLst>
        </pc:spChg>
        <pc:spChg chg="mod">
          <ac:chgData name="Hussain, Adil" userId="1fc1f53e-3100-4e04-be7e-75345a4107fa" providerId="ADAL" clId="{9C8EEC37-07AC-4A72-92FE-2ABBAE1C407B}" dt="2020-09-16T11:53:41.872" v="5611" actId="338"/>
          <ac:spMkLst>
            <pc:docMk/>
            <pc:sldMk cId="2147323103" sldId="1074"/>
            <ac:spMk id="2012" creationId="{B1B0B6F3-156A-4ED2-91AF-6C9636602CA7}"/>
          </ac:spMkLst>
        </pc:spChg>
        <pc:spChg chg="mod">
          <ac:chgData name="Hussain, Adil" userId="1fc1f53e-3100-4e04-be7e-75345a4107fa" providerId="ADAL" clId="{9C8EEC37-07AC-4A72-92FE-2ABBAE1C407B}" dt="2020-09-16T11:53:41.872" v="5611" actId="338"/>
          <ac:spMkLst>
            <pc:docMk/>
            <pc:sldMk cId="2147323103" sldId="1074"/>
            <ac:spMk id="2013" creationId="{04E59230-6E88-4BE5-B1FB-6ADFF76FF46C}"/>
          </ac:spMkLst>
        </pc:spChg>
        <pc:spChg chg="mod">
          <ac:chgData name="Hussain, Adil" userId="1fc1f53e-3100-4e04-be7e-75345a4107fa" providerId="ADAL" clId="{9C8EEC37-07AC-4A72-92FE-2ABBAE1C407B}" dt="2020-09-16T11:53:41.872" v="5611" actId="338"/>
          <ac:spMkLst>
            <pc:docMk/>
            <pc:sldMk cId="2147323103" sldId="1074"/>
            <ac:spMk id="2014" creationId="{AD015F36-6EAD-4538-AA6D-197940B101B4}"/>
          </ac:spMkLst>
        </pc:spChg>
        <pc:spChg chg="mod">
          <ac:chgData name="Hussain, Adil" userId="1fc1f53e-3100-4e04-be7e-75345a4107fa" providerId="ADAL" clId="{9C8EEC37-07AC-4A72-92FE-2ABBAE1C407B}" dt="2020-09-16T11:53:41.872" v="5611" actId="338"/>
          <ac:spMkLst>
            <pc:docMk/>
            <pc:sldMk cId="2147323103" sldId="1074"/>
            <ac:spMk id="2015" creationId="{5904FC75-33E8-470B-9BC8-A4A30FB036A8}"/>
          </ac:spMkLst>
        </pc:spChg>
        <pc:spChg chg="mod">
          <ac:chgData name="Hussain, Adil" userId="1fc1f53e-3100-4e04-be7e-75345a4107fa" providerId="ADAL" clId="{9C8EEC37-07AC-4A72-92FE-2ABBAE1C407B}" dt="2020-09-16T11:53:41.872" v="5611" actId="338"/>
          <ac:spMkLst>
            <pc:docMk/>
            <pc:sldMk cId="2147323103" sldId="1074"/>
            <ac:spMk id="2016" creationId="{BBA4C7F9-8647-453D-AC2C-11252154ABAF}"/>
          </ac:spMkLst>
        </pc:spChg>
        <pc:spChg chg="mod">
          <ac:chgData name="Hussain, Adil" userId="1fc1f53e-3100-4e04-be7e-75345a4107fa" providerId="ADAL" clId="{9C8EEC37-07AC-4A72-92FE-2ABBAE1C407B}" dt="2020-09-16T11:53:41.872" v="5611" actId="338"/>
          <ac:spMkLst>
            <pc:docMk/>
            <pc:sldMk cId="2147323103" sldId="1074"/>
            <ac:spMk id="2017" creationId="{483A8BB5-09BC-4864-8DF3-365F78F28ED7}"/>
          </ac:spMkLst>
        </pc:spChg>
        <pc:spChg chg="mod">
          <ac:chgData name="Hussain, Adil" userId="1fc1f53e-3100-4e04-be7e-75345a4107fa" providerId="ADAL" clId="{9C8EEC37-07AC-4A72-92FE-2ABBAE1C407B}" dt="2020-09-16T11:53:41.872" v="5611" actId="338"/>
          <ac:spMkLst>
            <pc:docMk/>
            <pc:sldMk cId="2147323103" sldId="1074"/>
            <ac:spMk id="2018" creationId="{465AB1D0-B4EF-46BE-9568-869004446FC3}"/>
          </ac:spMkLst>
        </pc:spChg>
        <pc:spChg chg="mod">
          <ac:chgData name="Hussain, Adil" userId="1fc1f53e-3100-4e04-be7e-75345a4107fa" providerId="ADAL" clId="{9C8EEC37-07AC-4A72-92FE-2ABBAE1C407B}" dt="2020-09-16T11:53:41.872" v="5611" actId="338"/>
          <ac:spMkLst>
            <pc:docMk/>
            <pc:sldMk cId="2147323103" sldId="1074"/>
            <ac:spMk id="2019" creationId="{B8AA799D-4BDF-4E10-860F-3253AB938B76}"/>
          </ac:spMkLst>
        </pc:spChg>
        <pc:spChg chg="mod">
          <ac:chgData name="Hussain, Adil" userId="1fc1f53e-3100-4e04-be7e-75345a4107fa" providerId="ADAL" clId="{9C8EEC37-07AC-4A72-92FE-2ABBAE1C407B}" dt="2020-09-16T11:53:41.872" v="5611" actId="338"/>
          <ac:spMkLst>
            <pc:docMk/>
            <pc:sldMk cId="2147323103" sldId="1074"/>
            <ac:spMk id="2020" creationId="{B0B57BCD-56CE-4FC9-BD60-49C7C2A2CA9D}"/>
          </ac:spMkLst>
        </pc:spChg>
        <pc:spChg chg="mod">
          <ac:chgData name="Hussain, Adil" userId="1fc1f53e-3100-4e04-be7e-75345a4107fa" providerId="ADAL" clId="{9C8EEC37-07AC-4A72-92FE-2ABBAE1C407B}" dt="2020-09-16T11:53:41.872" v="5611" actId="338"/>
          <ac:spMkLst>
            <pc:docMk/>
            <pc:sldMk cId="2147323103" sldId="1074"/>
            <ac:spMk id="2021" creationId="{F7BD77F4-88ED-4BDE-8388-886929D904B2}"/>
          </ac:spMkLst>
        </pc:spChg>
        <pc:spChg chg="mod">
          <ac:chgData name="Hussain, Adil" userId="1fc1f53e-3100-4e04-be7e-75345a4107fa" providerId="ADAL" clId="{9C8EEC37-07AC-4A72-92FE-2ABBAE1C407B}" dt="2020-09-16T11:53:41.872" v="5611" actId="338"/>
          <ac:spMkLst>
            <pc:docMk/>
            <pc:sldMk cId="2147323103" sldId="1074"/>
            <ac:spMk id="2022" creationId="{3F06A825-A473-4029-8C67-FA05CCE9BF66}"/>
          </ac:spMkLst>
        </pc:spChg>
        <pc:spChg chg="mod">
          <ac:chgData name="Hussain, Adil" userId="1fc1f53e-3100-4e04-be7e-75345a4107fa" providerId="ADAL" clId="{9C8EEC37-07AC-4A72-92FE-2ABBAE1C407B}" dt="2020-09-16T11:53:41.872" v="5611" actId="338"/>
          <ac:spMkLst>
            <pc:docMk/>
            <pc:sldMk cId="2147323103" sldId="1074"/>
            <ac:spMk id="2023" creationId="{830AE558-1045-4C6B-B355-F02C107A6A94}"/>
          </ac:spMkLst>
        </pc:spChg>
        <pc:spChg chg="mod">
          <ac:chgData name="Hussain, Adil" userId="1fc1f53e-3100-4e04-be7e-75345a4107fa" providerId="ADAL" clId="{9C8EEC37-07AC-4A72-92FE-2ABBAE1C407B}" dt="2020-09-16T11:53:41.872" v="5611" actId="338"/>
          <ac:spMkLst>
            <pc:docMk/>
            <pc:sldMk cId="2147323103" sldId="1074"/>
            <ac:spMk id="2024" creationId="{36AC6BEB-604B-4FCB-BBBD-73B44DE3E162}"/>
          </ac:spMkLst>
        </pc:spChg>
        <pc:spChg chg="mod">
          <ac:chgData name="Hussain, Adil" userId="1fc1f53e-3100-4e04-be7e-75345a4107fa" providerId="ADAL" clId="{9C8EEC37-07AC-4A72-92FE-2ABBAE1C407B}" dt="2020-09-16T11:53:41.872" v="5611" actId="338"/>
          <ac:spMkLst>
            <pc:docMk/>
            <pc:sldMk cId="2147323103" sldId="1074"/>
            <ac:spMk id="2025" creationId="{1D34B2F3-FA46-4ADF-BAF4-D29882E20392}"/>
          </ac:spMkLst>
        </pc:spChg>
        <pc:spChg chg="mod">
          <ac:chgData name="Hussain, Adil" userId="1fc1f53e-3100-4e04-be7e-75345a4107fa" providerId="ADAL" clId="{9C8EEC37-07AC-4A72-92FE-2ABBAE1C407B}" dt="2020-09-16T11:53:41.872" v="5611" actId="338"/>
          <ac:spMkLst>
            <pc:docMk/>
            <pc:sldMk cId="2147323103" sldId="1074"/>
            <ac:spMk id="2026" creationId="{119E0CB7-0469-4358-A0E4-0D38CBC42E0D}"/>
          </ac:spMkLst>
        </pc:spChg>
        <pc:spChg chg="mod">
          <ac:chgData name="Hussain, Adil" userId="1fc1f53e-3100-4e04-be7e-75345a4107fa" providerId="ADAL" clId="{9C8EEC37-07AC-4A72-92FE-2ABBAE1C407B}" dt="2020-09-16T11:53:41.872" v="5611" actId="338"/>
          <ac:spMkLst>
            <pc:docMk/>
            <pc:sldMk cId="2147323103" sldId="1074"/>
            <ac:spMk id="2027" creationId="{5AF7F45A-2028-465B-ABD6-D26FFD9FEE4B}"/>
          </ac:spMkLst>
        </pc:spChg>
        <pc:spChg chg="mod">
          <ac:chgData name="Hussain, Adil" userId="1fc1f53e-3100-4e04-be7e-75345a4107fa" providerId="ADAL" clId="{9C8EEC37-07AC-4A72-92FE-2ABBAE1C407B}" dt="2020-09-16T11:53:41.872" v="5611" actId="338"/>
          <ac:spMkLst>
            <pc:docMk/>
            <pc:sldMk cId="2147323103" sldId="1074"/>
            <ac:spMk id="2028" creationId="{7CC949AD-FB4D-4E20-97FC-A8F5938F4B49}"/>
          </ac:spMkLst>
        </pc:spChg>
        <pc:spChg chg="mod">
          <ac:chgData name="Hussain, Adil" userId="1fc1f53e-3100-4e04-be7e-75345a4107fa" providerId="ADAL" clId="{9C8EEC37-07AC-4A72-92FE-2ABBAE1C407B}" dt="2020-09-16T11:53:41.872" v="5611" actId="338"/>
          <ac:spMkLst>
            <pc:docMk/>
            <pc:sldMk cId="2147323103" sldId="1074"/>
            <ac:spMk id="2029" creationId="{4BC6F97A-8395-4743-A558-487947E8B09D}"/>
          </ac:spMkLst>
        </pc:spChg>
        <pc:spChg chg="mod">
          <ac:chgData name="Hussain, Adil" userId="1fc1f53e-3100-4e04-be7e-75345a4107fa" providerId="ADAL" clId="{9C8EEC37-07AC-4A72-92FE-2ABBAE1C407B}" dt="2020-09-16T11:53:41.872" v="5611" actId="338"/>
          <ac:spMkLst>
            <pc:docMk/>
            <pc:sldMk cId="2147323103" sldId="1074"/>
            <ac:spMk id="2030" creationId="{9A22D171-198E-48A0-888E-5B868B93B1DA}"/>
          </ac:spMkLst>
        </pc:spChg>
        <pc:spChg chg="mod">
          <ac:chgData name="Hussain, Adil" userId="1fc1f53e-3100-4e04-be7e-75345a4107fa" providerId="ADAL" clId="{9C8EEC37-07AC-4A72-92FE-2ABBAE1C407B}" dt="2020-09-16T11:53:41.872" v="5611" actId="338"/>
          <ac:spMkLst>
            <pc:docMk/>
            <pc:sldMk cId="2147323103" sldId="1074"/>
            <ac:spMk id="2031" creationId="{B1121A76-2B61-4D07-887F-93FF2FEE5D58}"/>
          </ac:spMkLst>
        </pc:spChg>
        <pc:spChg chg="mod">
          <ac:chgData name="Hussain, Adil" userId="1fc1f53e-3100-4e04-be7e-75345a4107fa" providerId="ADAL" clId="{9C8EEC37-07AC-4A72-92FE-2ABBAE1C407B}" dt="2020-09-16T11:53:41.872" v="5611" actId="338"/>
          <ac:spMkLst>
            <pc:docMk/>
            <pc:sldMk cId="2147323103" sldId="1074"/>
            <ac:spMk id="2032" creationId="{A7C22C5E-5726-47EF-939B-1FD6966BC4BC}"/>
          </ac:spMkLst>
        </pc:spChg>
        <pc:spChg chg="mod">
          <ac:chgData name="Hussain, Adil" userId="1fc1f53e-3100-4e04-be7e-75345a4107fa" providerId="ADAL" clId="{9C8EEC37-07AC-4A72-92FE-2ABBAE1C407B}" dt="2020-09-16T11:53:41.872" v="5611" actId="338"/>
          <ac:spMkLst>
            <pc:docMk/>
            <pc:sldMk cId="2147323103" sldId="1074"/>
            <ac:spMk id="2033" creationId="{BE027B4B-41EE-4DFB-A65F-C8822C561843}"/>
          </ac:spMkLst>
        </pc:spChg>
        <pc:spChg chg="mod">
          <ac:chgData name="Hussain, Adil" userId="1fc1f53e-3100-4e04-be7e-75345a4107fa" providerId="ADAL" clId="{9C8EEC37-07AC-4A72-92FE-2ABBAE1C407B}" dt="2020-09-16T11:53:41.872" v="5611" actId="338"/>
          <ac:spMkLst>
            <pc:docMk/>
            <pc:sldMk cId="2147323103" sldId="1074"/>
            <ac:spMk id="2034" creationId="{D743B55F-2AA7-465E-A53B-54DA8267CD85}"/>
          </ac:spMkLst>
        </pc:spChg>
        <pc:spChg chg="mod">
          <ac:chgData name="Hussain, Adil" userId="1fc1f53e-3100-4e04-be7e-75345a4107fa" providerId="ADAL" clId="{9C8EEC37-07AC-4A72-92FE-2ABBAE1C407B}" dt="2020-09-16T11:53:41.872" v="5611" actId="338"/>
          <ac:spMkLst>
            <pc:docMk/>
            <pc:sldMk cId="2147323103" sldId="1074"/>
            <ac:spMk id="2035" creationId="{ACB9BEE4-66E1-411D-A808-431FCB9A4B51}"/>
          </ac:spMkLst>
        </pc:spChg>
        <pc:spChg chg="mod">
          <ac:chgData name="Hussain, Adil" userId="1fc1f53e-3100-4e04-be7e-75345a4107fa" providerId="ADAL" clId="{9C8EEC37-07AC-4A72-92FE-2ABBAE1C407B}" dt="2020-09-16T11:53:41.872" v="5611" actId="338"/>
          <ac:spMkLst>
            <pc:docMk/>
            <pc:sldMk cId="2147323103" sldId="1074"/>
            <ac:spMk id="2036" creationId="{8609D01D-1EFE-41DA-B962-5C1ECC6575DA}"/>
          </ac:spMkLst>
        </pc:spChg>
        <pc:spChg chg="mod">
          <ac:chgData name="Hussain, Adil" userId="1fc1f53e-3100-4e04-be7e-75345a4107fa" providerId="ADAL" clId="{9C8EEC37-07AC-4A72-92FE-2ABBAE1C407B}" dt="2020-09-16T11:53:41.872" v="5611" actId="338"/>
          <ac:spMkLst>
            <pc:docMk/>
            <pc:sldMk cId="2147323103" sldId="1074"/>
            <ac:spMk id="2037" creationId="{40F7FE17-5118-440B-83E5-F3DB8CA21790}"/>
          </ac:spMkLst>
        </pc:spChg>
        <pc:spChg chg="mod">
          <ac:chgData name="Hussain, Adil" userId="1fc1f53e-3100-4e04-be7e-75345a4107fa" providerId="ADAL" clId="{9C8EEC37-07AC-4A72-92FE-2ABBAE1C407B}" dt="2020-09-16T11:53:41.872" v="5611" actId="338"/>
          <ac:spMkLst>
            <pc:docMk/>
            <pc:sldMk cId="2147323103" sldId="1074"/>
            <ac:spMk id="2038" creationId="{5ECC3767-9AE7-489F-99DD-0A2EB88742DE}"/>
          </ac:spMkLst>
        </pc:spChg>
        <pc:spChg chg="mod">
          <ac:chgData name="Hussain, Adil" userId="1fc1f53e-3100-4e04-be7e-75345a4107fa" providerId="ADAL" clId="{9C8EEC37-07AC-4A72-92FE-2ABBAE1C407B}" dt="2020-09-16T11:53:41.872" v="5611" actId="338"/>
          <ac:spMkLst>
            <pc:docMk/>
            <pc:sldMk cId="2147323103" sldId="1074"/>
            <ac:spMk id="2039" creationId="{6BC410DF-80E7-4E7A-9044-CFB543C4DD27}"/>
          </ac:spMkLst>
        </pc:spChg>
        <pc:spChg chg="mod">
          <ac:chgData name="Hussain, Adil" userId="1fc1f53e-3100-4e04-be7e-75345a4107fa" providerId="ADAL" clId="{9C8EEC37-07AC-4A72-92FE-2ABBAE1C407B}" dt="2020-09-16T11:53:41.872" v="5611" actId="338"/>
          <ac:spMkLst>
            <pc:docMk/>
            <pc:sldMk cId="2147323103" sldId="1074"/>
            <ac:spMk id="2040" creationId="{F013B44C-5D51-42CE-820C-9194C37B092C}"/>
          </ac:spMkLst>
        </pc:spChg>
        <pc:spChg chg="mod">
          <ac:chgData name="Hussain, Adil" userId="1fc1f53e-3100-4e04-be7e-75345a4107fa" providerId="ADAL" clId="{9C8EEC37-07AC-4A72-92FE-2ABBAE1C407B}" dt="2020-09-16T11:53:41.872" v="5611" actId="338"/>
          <ac:spMkLst>
            <pc:docMk/>
            <pc:sldMk cId="2147323103" sldId="1074"/>
            <ac:spMk id="2041" creationId="{787E863F-5E30-4C3B-A167-B337319FCBDB}"/>
          </ac:spMkLst>
        </pc:spChg>
        <pc:spChg chg="mod">
          <ac:chgData name="Hussain, Adil" userId="1fc1f53e-3100-4e04-be7e-75345a4107fa" providerId="ADAL" clId="{9C8EEC37-07AC-4A72-92FE-2ABBAE1C407B}" dt="2020-09-16T11:53:41.872" v="5611" actId="338"/>
          <ac:spMkLst>
            <pc:docMk/>
            <pc:sldMk cId="2147323103" sldId="1074"/>
            <ac:spMk id="2042" creationId="{9AE4E2CA-9E86-4DA7-BF7D-6F81A0026F7A}"/>
          </ac:spMkLst>
        </pc:spChg>
        <pc:spChg chg="mod">
          <ac:chgData name="Hussain, Adil" userId="1fc1f53e-3100-4e04-be7e-75345a4107fa" providerId="ADAL" clId="{9C8EEC37-07AC-4A72-92FE-2ABBAE1C407B}" dt="2020-09-16T11:53:41.872" v="5611" actId="338"/>
          <ac:spMkLst>
            <pc:docMk/>
            <pc:sldMk cId="2147323103" sldId="1074"/>
            <ac:spMk id="2043" creationId="{18213562-634D-4652-8C1A-98740C509424}"/>
          </ac:spMkLst>
        </pc:spChg>
        <pc:spChg chg="mod">
          <ac:chgData name="Hussain, Adil" userId="1fc1f53e-3100-4e04-be7e-75345a4107fa" providerId="ADAL" clId="{9C8EEC37-07AC-4A72-92FE-2ABBAE1C407B}" dt="2020-09-16T11:53:41.872" v="5611" actId="338"/>
          <ac:spMkLst>
            <pc:docMk/>
            <pc:sldMk cId="2147323103" sldId="1074"/>
            <ac:spMk id="2044" creationId="{734EA27C-D760-4E1A-8CEC-0BB6B3BC536B}"/>
          </ac:spMkLst>
        </pc:spChg>
        <pc:spChg chg="mod">
          <ac:chgData name="Hussain, Adil" userId="1fc1f53e-3100-4e04-be7e-75345a4107fa" providerId="ADAL" clId="{9C8EEC37-07AC-4A72-92FE-2ABBAE1C407B}" dt="2020-09-16T11:53:41.872" v="5611" actId="338"/>
          <ac:spMkLst>
            <pc:docMk/>
            <pc:sldMk cId="2147323103" sldId="1074"/>
            <ac:spMk id="2045" creationId="{6F4B6298-D154-4210-A999-4480ADC25BA2}"/>
          </ac:spMkLst>
        </pc:spChg>
        <pc:spChg chg="mod">
          <ac:chgData name="Hussain, Adil" userId="1fc1f53e-3100-4e04-be7e-75345a4107fa" providerId="ADAL" clId="{9C8EEC37-07AC-4A72-92FE-2ABBAE1C407B}" dt="2020-09-16T11:53:41.872" v="5611" actId="338"/>
          <ac:spMkLst>
            <pc:docMk/>
            <pc:sldMk cId="2147323103" sldId="1074"/>
            <ac:spMk id="2046" creationId="{36CF9F36-1C02-4016-8DEE-0BA9103F76E1}"/>
          </ac:spMkLst>
        </pc:spChg>
        <pc:spChg chg="mod">
          <ac:chgData name="Hussain, Adil" userId="1fc1f53e-3100-4e04-be7e-75345a4107fa" providerId="ADAL" clId="{9C8EEC37-07AC-4A72-92FE-2ABBAE1C407B}" dt="2020-09-16T11:53:41.872" v="5611" actId="338"/>
          <ac:spMkLst>
            <pc:docMk/>
            <pc:sldMk cId="2147323103" sldId="1074"/>
            <ac:spMk id="2047" creationId="{7D480A59-788A-469B-9DF0-2A74C19EE2AE}"/>
          </ac:spMkLst>
        </pc:spChg>
        <pc:spChg chg="mod">
          <ac:chgData name="Hussain, Adil" userId="1fc1f53e-3100-4e04-be7e-75345a4107fa" providerId="ADAL" clId="{9C8EEC37-07AC-4A72-92FE-2ABBAE1C407B}" dt="2020-09-16T11:53:41.872" v="5611" actId="338"/>
          <ac:spMkLst>
            <pc:docMk/>
            <pc:sldMk cId="2147323103" sldId="1074"/>
            <ac:spMk id="2048" creationId="{43D79660-2671-4C5F-AC8F-4FF23C1D0013}"/>
          </ac:spMkLst>
        </pc:spChg>
        <pc:spChg chg="mod">
          <ac:chgData name="Hussain, Adil" userId="1fc1f53e-3100-4e04-be7e-75345a4107fa" providerId="ADAL" clId="{9C8EEC37-07AC-4A72-92FE-2ABBAE1C407B}" dt="2020-09-16T11:53:41.872" v="5611" actId="338"/>
          <ac:spMkLst>
            <pc:docMk/>
            <pc:sldMk cId="2147323103" sldId="1074"/>
            <ac:spMk id="2049" creationId="{D7ABF02F-D45D-4556-ACD6-8361152926EF}"/>
          </ac:spMkLst>
        </pc:spChg>
        <pc:spChg chg="mod">
          <ac:chgData name="Hussain, Adil" userId="1fc1f53e-3100-4e04-be7e-75345a4107fa" providerId="ADAL" clId="{9C8EEC37-07AC-4A72-92FE-2ABBAE1C407B}" dt="2020-09-16T11:53:41.872" v="5611" actId="338"/>
          <ac:spMkLst>
            <pc:docMk/>
            <pc:sldMk cId="2147323103" sldId="1074"/>
            <ac:spMk id="2050" creationId="{2E205556-7E04-49A8-966F-DA147ECB87A5}"/>
          </ac:spMkLst>
        </pc:spChg>
        <pc:spChg chg="mod">
          <ac:chgData name="Hussain, Adil" userId="1fc1f53e-3100-4e04-be7e-75345a4107fa" providerId="ADAL" clId="{9C8EEC37-07AC-4A72-92FE-2ABBAE1C407B}" dt="2020-09-16T11:53:41.872" v="5611" actId="338"/>
          <ac:spMkLst>
            <pc:docMk/>
            <pc:sldMk cId="2147323103" sldId="1074"/>
            <ac:spMk id="2051" creationId="{627AE7D5-F3C5-4C54-B05A-B060BC290B63}"/>
          </ac:spMkLst>
        </pc:spChg>
        <pc:spChg chg="mod">
          <ac:chgData name="Hussain, Adil" userId="1fc1f53e-3100-4e04-be7e-75345a4107fa" providerId="ADAL" clId="{9C8EEC37-07AC-4A72-92FE-2ABBAE1C407B}" dt="2020-09-16T11:53:41.872" v="5611" actId="338"/>
          <ac:spMkLst>
            <pc:docMk/>
            <pc:sldMk cId="2147323103" sldId="1074"/>
            <ac:spMk id="2052" creationId="{ADE45263-2C47-4925-81B1-06F5EE3E8E59}"/>
          </ac:spMkLst>
        </pc:spChg>
        <pc:spChg chg="mod">
          <ac:chgData name="Hussain, Adil" userId="1fc1f53e-3100-4e04-be7e-75345a4107fa" providerId="ADAL" clId="{9C8EEC37-07AC-4A72-92FE-2ABBAE1C407B}" dt="2020-09-16T11:53:41.872" v="5611" actId="338"/>
          <ac:spMkLst>
            <pc:docMk/>
            <pc:sldMk cId="2147323103" sldId="1074"/>
            <ac:spMk id="2053" creationId="{5F35F786-1637-4A5E-9A65-449821AD8B17}"/>
          </ac:spMkLst>
        </pc:spChg>
        <pc:spChg chg="mod">
          <ac:chgData name="Hussain, Adil" userId="1fc1f53e-3100-4e04-be7e-75345a4107fa" providerId="ADAL" clId="{9C8EEC37-07AC-4A72-92FE-2ABBAE1C407B}" dt="2020-09-16T11:53:41.872" v="5611" actId="338"/>
          <ac:spMkLst>
            <pc:docMk/>
            <pc:sldMk cId="2147323103" sldId="1074"/>
            <ac:spMk id="2054" creationId="{12D643EC-F9AD-43B9-84EF-C3D59B225B93}"/>
          </ac:spMkLst>
        </pc:spChg>
        <pc:spChg chg="mod">
          <ac:chgData name="Hussain, Adil" userId="1fc1f53e-3100-4e04-be7e-75345a4107fa" providerId="ADAL" clId="{9C8EEC37-07AC-4A72-92FE-2ABBAE1C407B}" dt="2020-09-16T11:53:41.872" v="5611" actId="338"/>
          <ac:spMkLst>
            <pc:docMk/>
            <pc:sldMk cId="2147323103" sldId="1074"/>
            <ac:spMk id="2055" creationId="{9B5787B8-FCD7-407D-938B-AE6162431592}"/>
          </ac:spMkLst>
        </pc:spChg>
        <pc:spChg chg="mod">
          <ac:chgData name="Hussain, Adil" userId="1fc1f53e-3100-4e04-be7e-75345a4107fa" providerId="ADAL" clId="{9C8EEC37-07AC-4A72-92FE-2ABBAE1C407B}" dt="2020-09-16T11:53:41.872" v="5611" actId="338"/>
          <ac:spMkLst>
            <pc:docMk/>
            <pc:sldMk cId="2147323103" sldId="1074"/>
            <ac:spMk id="2056" creationId="{5FA27B81-858D-47DC-832B-D908E684311A}"/>
          </ac:spMkLst>
        </pc:spChg>
        <pc:spChg chg="mod">
          <ac:chgData name="Hussain, Adil" userId="1fc1f53e-3100-4e04-be7e-75345a4107fa" providerId="ADAL" clId="{9C8EEC37-07AC-4A72-92FE-2ABBAE1C407B}" dt="2020-09-16T11:53:41.872" v="5611" actId="338"/>
          <ac:spMkLst>
            <pc:docMk/>
            <pc:sldMk cId="2147323103" sldId="1074"/>
            <ac:spMk id="2057" creationId="{AEE7A415-10DE-4298-80E9-FFBB430DCCF1}"/>
          </ac:spMkLst>
        </pc:spChg>
        <pc:spChg chg="mod">
          <ac:chgData name="Hussain, Adil" userId="1fc1f53e-3100-4e04-be7e-75345a4107fa" providerId="ADAL" clId="{9C8EEC37-07AC-4A72-92FE-2ABBAE1C407B}" dt="2020-09-16T11:53:41.872" v="5611" actId="338"/>
          <ac:spMkLst>
            <pc:docMk/>
            <pc:sldMk cId="2147323103" sldId="1074"/>
            <ac:spMk id="2058" creationId="{EEA0D238-86EF-4CB4-94F4-E3DD43209CFB}"/>
          </ac:spMkLst>
        </pc:spChg>
        <pc:spChg chg="mod">
          <ac:chgData name="Hussain, Adil" userId="1fc1f53e-3100-4e04-be7e-75345a4107fa" providerId="ADAL" clId="{9C8EEC37-07AC-4A72-92FE-2ABBAE1C407B}" dt="2020-09-16T11:53:41.872" v="5611" actId="338"/>
          <ac:spMkLst>
            <pc:docMk/>
            <pc:sldMk cId="2147323103" sldId="1074"/>
            <ac:spMk id="2059" creationId="{A7ED96A4-8C4E-4412-ACB7-BC97741B0455}"/>
          </ac:spMkLst>
        </pc:spChg>
        <pc:spChg chg="mod">
          <ac:chgData name="Hussain, Adil" userId="1fc1f53e-3100-4e04-be7e-75345a4107fa" providerId="ADAL" clId="{9C8EEC37-07AC-4A72-92FE-2ABBAE1C407B}" dt="2020-09-16T11:53:41.872" v="5611" actId="338"/>
          <ac:spMkLst>
            <pc:docMk/>
            <pc:sldMk cId="2147323103" sldId="1074"/>
            <ac:spMk id="2060" creationId="{C518A587-C5D3-4D06-80C5-38B2FAABAB7C}"/>
          </ac:spMkLst>
        </pc:spChg>
        <pc:spChg chg="mod">
          <ac:chgData name="Hussain, Adil" userId="1fc1f53e-3100-4e04-be7e-75345a4107fa" providerId="ADAL" clId="{9C8EEC37-07AC-4A72-92FE-2ABBAE1C407B}" dt="2020-09-16T11:53:41.872" v="5611" actId="338"/>
          <ac:spMkLst>
            <pc:docMk/>
            <pc:sldMk cId="2147323103" sldId="1074"/>
            <ac:spMk id="2061" creationId="{06A7A3E1-14FF-4AF9-9073-945E3E37D4B1}"/>
          </ac:spMkLst>
        </pc:spChg>
        <pc:spChg chg="mod">
          <ac:chgData name="Hussain, Adil" userId="1fc1f53e-3100-4e04-be7e-75345a4107fa" providerId="ADAL" clId="{9C8EEC37-07AC-4A72-92FE-2ABBAE1C407B}" dt="2020-09-16T11:53:41.872" v="5611" actId="338"/>
          <ac:spMkLst>
            <pc:docMk/>
            <pc:sldMk cId="2147323103" sldId="1074"/>
            <ac:spMk id="2062" creationId="{4660721F-869D-4585-BA17-1C288D1606BC}"/>
          </ac:spMkLst>
        </pc:spChg>
        <pc:spChg chg="mod">
          <ac:chgData name="Hussain, Adil" userId="1fc1f53e-3100-4e04-be7e-75345a4107fa" providerId="ADAL" clId="{9C8EEC37-07AC-4A72-92FE-2ABBAE1C407B}" dt="2020-09-16T11:53:41.872" v="5611" actId="338"/>
          <ac:spMkLst>
            <pc:docMk/>
            <pc:sldMk cId="2147323103" sldId="1074"/>
            <ac:spMk id="2063" creationId="{8B53E28B-4627-4D60-BD20-6714CBC79DB7}"/>
          </ac:spMkLst>
        </pc:spChg>
        <pc:spChg chg="mod">
          <ac:chgData name="Hussain, Adil" userId="1fc1f53e-3100-4e04-be7e-75345a4107fa" providerId="ADAL" clId="{9C8EEC37-07AC-4A72-92FE-2ABBAE1C407B}" dt="2020-09-16T11:53:41.872" v="5611" actId="338"/>
          <ac:spMkLst>
            <pc:docMk/>
            <pc:sldMk cId="2147323103" sldId="1074"/>
            <ac:spMk id="2064" creationId="{F836A6F2-A28A-4DAE-91ED-A5315667AB31}"/>
          </ac:spMkLst>
        </pc:spChg>
        <pc:spChg chg="mod">
          <ac:chgData name="Hussain, Adil" userId="1fc1f53e-3100-4e04-be7e-75345a4107fa" providerId="ADAL" clId="{9C8EEC37-07AC-4A72-92FE-2ABBAE1C407B}" dt="2020-09-16T11:53:41.872" v="5611" actId="338"/>
          <ac:spMkLst>
            <pc:docMk/>
            <pc:sldMk cId="2147323103" sldId="1074"/>
            <ac:spMk id="2065" creationId="{1A58CC21-1D2E-4B86-BCAD-E3690DEDF691}"/>
          </ac:spMkLst>
        </pc:spChg>
        <pc:spChg chg="mod">
          <ac:chgData name="Hussain, Adil" userId="1fc1f53e-3100-4e04-be7e-75345a4107fa" providerId="ADAL" clId="{9C8EEC37-07AC-4A72-92FE-2ABBAE1C407B}" dt="2020-09-16T11:53:41.872" v="5611" actId="338"/>
          <ac:spMkLst>
            <pc:docMk/>
            <pc:sldMk cId="2147323103" sldId="1074"/>
            <ac:spMk id="2066" creationId="{BF036AC0-D64A-4E66-B0EC-AA629F06871F}"/>
          </ac:spMkLst>
        </pc:spChg>
        <pc:spChg chg="mod">
          <ac:chgData name="Hussain, Adil" userId="1fc1f53e-3100-4e04-be7e-75345a4107fa" providerId="ADAL" clId="{9C8EEC37-07AC-4A72-92FE-2ABBAE1C407B}" dt="2020-09-16T11:53:41.872" v="5611" actId="338"/>
          <ac:spMkLst>
            <pc:docMk/>
            <pc:sldMk cId="2147323103" sldId="1074"/>
            <ac:spMk id="2067" creationId="{B9872BC1-8866-4807-937A-6B3800CF5B88}"/>
          </ac:spMkLst>
        </pc:spChg>
        <pc:spChg chg="mod">
          <ac:chgData name="Hussain, Adil" userId="1fc1f53e-3100-4e04-be7e-75345a4107fa" providerId="ADAL" clId="{9C8EEC37-07AC-4A72-92FE-2ABBAE1C407B}" dt="2020-09-16T11:53:41.872" v="5611" actId="338"/>
          <ac:spMkLst>
            <pc:docMk/>
            <pc:sldMk cId="2147323103" sldId="1074"/>
            <ac:spMk id="2068" creationId="{533422DE-1E4C-46ED-94E3-CC3E3DD7C224}"/>
          </ac:spMkLst>
        </pc:spChg>
        <pc:spChg chg="mod">
          <ac:chgData name="Hussain, Adil" userId="1fc1f53e-3100-4e04-be7e-75345a4107fa" providerId="ADAL" clId="{9C8EEC37-07AC-4A72-92FE-2ABBAE1C407B}" dt="2020-09-16T11:53:41.872" v="5611" actId="338"/>
          <ac:spMkLst>
            <pc:docMk/>
            <pc:sldMk cId="2147323103" sldId="1074"/>
            <ac:spMk id="2069" creationId="{404C1542-39B0-4EED-BC06-0C4465DDD89C}"/>
          </ac:spMkLst>
        </pc:spChg>
        <pc:spChg chg="mod">
          <ac:chgData name="Hussain, Adil" userId="1fc1f53e-3100-4e04-be7e-75345a4107fa" providerId="ADAL" clId="{9C8EEC37-07AC-4A72-92FE-2ABBAE1C407B}" dt="2020-09-16T11:53:41.872" v="5611" actId="338"/>
          <ac:spMkLst>
            <pc:docMk/>
            <pc:sldMk cId="2147323103" sldId="1074"/>
            <ac:spMk id="2070" creationId="{15A94A2A-CB7D-4277-B29A-EB94381741CE}"/>
          </ac:spMkLst>
        </pc:spChg>
        <pc:spChg chg="mod">
          <ac:chgData name="Hussain, Adil" userId="1fc1f53e-3100-4e04-be7e-75345a4107fa" providerId="ADAL" clId="{9C8EEC37-07AC-4A72-92FE-2ABBAE1C407B}" dt="2020-09-16T11:53:41.872" v="5611" actId="338"/>
          <ac:spMkLst>
            <pc:docMk/>
            <pc:sldMk cId="2147323103" sldId="1074"/>
            <ac:spMk id="2071" creationId="{49489C79-104F-42D1-B465-E57F646311B6}"/>
          </ac:spMkLst>
        </pc:spChg>
        <pc:spChg chg="mod">
          <ac:chgData name="Hussain, Adil" userId="1fc1f53e-3100-4e04-be7e-75345a4107fa" providerId="ADAL" clId="{9C8EEC37-07AC-4A72-92FE-2ABBAE1C407B}" dt="2020-09-16T11:53:41.872" v="5611" actId="338"/>
          <ac:spMkLst>
            <pc:docMk/>
            <pc:sldMk cId="2147323103" sldId="1074"/>
            <ac:spMk id="2072" creationId="{C786C87E-192C-4347-BDA5-4DC36480C926}"/>
          </ac:spMkLst>
        </pc:spChg>
        <pc:spChg chg="mod">
          <ac:chgData name="Hussain, Adil" userId="1fc1f53e-3100-4e04-be7e-75345a4107fa" providerId="ADAL" clId="{9C8EEC37-07AC-4A72-92FE-2ABBAE1C407B}" dt="2020-09-16T11:53:41.872" v="5611" actId="338"/>
          <ac:spMkLst>
            <pc:docMk/>
            <pc:sldMk cId="2147323103" sldId="1074"/>
            <ac:spMk id="2073" creationId="{1BCCFDD6-DE7C-4141-ACBA-C7A24BCC8018}"/>
          </ac:spMkLst>
        </pc:spChg>
        <pc:spChg chg="mod">
          <ac:chgData name="Hussain, Adil" userId="1fc1f53e-3100-4e04-be7e-75345a4107fa" providerId="ADAL" clId="{9C8EEC37-07AC-4A72-92FE-2ABBAE1C407B}" dt="2020-09-16T11:53:41.872" v="5611" actId="338"/>
          <ac:spMkLst>
            <pc:docMk/>
            <pc:sldMk cId="2147323103" sldId="1074"/>
            <ac:spMk id="2074" creationId="{1A8D5611-A2EC-4EAD-8E4A-3CC2825862CF}"/>
          </ac:spMkLst>
        </pc:spChg>
        <pc:spChg chg="mod">
          <ac:chgData name="Hussain, Adil" userId="1fc1f53e-3100-4e04-be7e-75345a4107fa" providerId="ADAL" clId="{9C8EEC37-07AC-4A72-92FE-2ABBAE1C407B}" dt="2020-09-16T11:53:41.872" v="5611" actId="338"/>
          <ac:spMkLst>
            <pc:docMk/>
            <pc:sldMk cId="2147323103" sldId="1074"/>
            <ac:spMk id="2075" creationId="{568CEC04-4EFD-4466-9CF3-715A34B6968A}"/>
          </ac:spMkLst>
        </pc:spChg>
        <pc:spChg chg="mod">
          <ac:chgData name="Hussain, Adil" userId="1fc1f53e-3100-4e04-be7e-75345a4107fa" providerId="ADAL" clId="{9C8EEC37-07AC-4A72-92FE-2ABBAE1C407B}" dt="2020-09-16T11:53:41.872" v="5611" actId="338"/>
          <ac:spMkLst>
            <pc:docMk/>
            <pc:sldMk cId="2147323103" sldId="1074"/>
            <ac:spMk id="2076" creationId="{F67AC67B-59E1-4992-BE0F-63BF4CA8FB0C}"/>
          </ac:spMkLst>
        </pc:spChg>
        <pc:spChg chg="mod">
          <ac:chgData name="Hussain, Adil" userId="1fc1f53e-3100-4e04-be7e-75345a4107fa" providerId="ADAL" clId="{9C8EEC37-07AC-4A72-92FE-2ABBAE1C407B}" dt="2020-09-16T11:53:41.872" v="5611" actId="338"/>
          <ac:spMkLst>
            <pc:docMk/>
            <pc:sldMk cId="2147323103" sldId="1074"/>
            <ac:spMk id="2077" creationId="{ACEF19F4-F0C0-41F8-9605-86766BF6AC8D}"/>
          </ac:spMkLst>
        </pc:spChg>
        <pc:spChg chg="mod">
          <ac:chgData name="Hussain, Adil" userId="1fc1f53e-3100-4e04-be7e-75345a4107fa" providerId="ADAL" clId="{9C8EEC37-07AC-4A72-92FE-2ABBAE1C407B}" dt="2020-09-16T11:53:41.872" v="5611" actId="338"/>
          <ac:spMkLst>
            <pc:docMk/>
            <pc:sldMk cId="2147323103" sldId="1074"/>
            <ac:spMk id="2078" creationId="{6CD2C1D2-E569-4421-850A-00966D49222C}"/>
          </ac:spMkLst>
        </pc:spChg>
        <pc:spChg chg="mod">
          <ac:chgData name="Hussain, Adil" userId="1fc1f53e-3100-4e04-be7e-75345a4107fa" providerId="ADAL" clId="{9C8EEC37-07AC-4A72-92FE-2ABBAE1C407B}" dt="2020-09-16T11:53:41.872" v="5611" actId="338"/>
          <ac:spMkLst>
            <pc:docMk/>
            <pc:sldMk cId="2147323103" sldId="1074"/>
            <ac:spMk id="2079" creationId="{025C14BC-91EC-4DAB-B4DA-F63A32418656}"/>
          </ac:spMkLst>
        </pc:spChg>
        <pc:spChg chg="mod">
          <ac:chgData name="Hussain, Adil" userId="1fc1f53e-3100-4e04-be7e-75345a4107fa" providerId="ADAL" clId="{9C8EEC37-07AC-4A72-92FE-2ABBAE1C407B}" dt="2020-09-16T11:53:41.872" v="5611" actId="338"/>
          <ac:spMkLst>
            <pc:docMk/>
            <pc:sldMk cId="2147323103" sldId="1074"/>
            <ac:spMk id="2080" creationId="{AA73ABB8-47B8-4623-8C5E-95FF790214C4}"/>
          </ac:spMkLst>
        </pc:spChg>
        <pc:spChg chg="mod">
          <ac:chgData name="Hussain, Adil" userId="1fc1f53e-3100-4e04-be7e-75345a4107fa" providerId="ADAL" clId="{9C8EEC37-07AC-4A72-92FE-2ABBAE1C407B}" dt="2020-09-16T11:53:41.872" v="5611" actId="338"/>
          <ac:spMkLst>
            <pc:docMk/>
            <pc:sldMk cId="2147323103" sldId="1074"/>
            <ac:spMk id="2081" creationId="{F5925794-4002-4C79-B08D-6C36EEF016AA}"/>
          </ac:spMkLst>
        </pc:spChg>
        <pc:spChg chg="mod">
          <ac:chgData name="Hussain, Adil" userId="1fc1f53e-3100-4e04-be7e-75345a4107fa" providerId="ADAL" clId="{9C8EEC37-07AC-4A72-92FE-2ABBAE1C407B}" dt="2020-09-16T11:53:41.872" v="5611" actId="338"/>
          <ac:spMkLst>
            <pc:docMk/>
            <pc:sldMk cId="2147323103" sldId="1074"/>
            <ac:spMk id="2082" creationId="{913DA65F-06B5-4D24-B940-084A86809ED8}"/>
          </ac:spMkLst>
        </pc:spChg>
        <pc:spChg chg="mod">
          <ac:chgData name="Hussain, Adil" userId="1fc1f53e-3100-4e04-be7e-75345a4107fa" providerId="ADAL" clId="{9C8EEC37-07AC-4A72-92FE-2ABBAE1C407B}" dt="2020-09-16T11:53:41.872" v="5611" actId="338"/>
          <ac:spMkLst>
            <pc:docMk/>
            <pc:sldMk cId="2147323103" sldId="1074"/>
            <ac:spMk id="2083" creationId="{99569CD8-0C08-4105-9477-0F2C878AB6BA}"/>
          </ac:spMkLst>
        </pc:spChg>
        <pc:spChg chg="mod">
          <ac:chgData name="Hussain, Adil" userId="1fc1f53e-3100-4e04-be7e-75345a4107fa" providerId="ADAL" clId="{9C8EEC37-07AC-4A72-92FE-2ABBAE1C407B}" dt="2020-09-16T11:53:41.872" v="5611" actId="338"/>
          <ac:spMkLst>
            <pc:docMk/>
            <pc:sldMk cId="2147323103" sldId="1074"/>
            <ac:spMk id="2084" creationId="{7AC3A5DD-7388-4BE1-8676-C41F7F011B92}"/>
          </ac:spMkLst>
        </pc:spChg>
        <pc:spChg chg="mod">
          <ac:chgData name="Hussain, Adil" userId="1fc1f53e-3100-4e04-be7e-75345a4107fa" providerId="ADAL" clId="{9C8EEC37-07AC-4A72-92FE-2ABBAE1C407B}" dt="2020-09-16T11:53:41.872" v="5611" actId="338"/>
          <ac:spMkLst>
            <pc:docMk/>
            <pc:sldMk cId="2147323103" sldId="1074"/>
            <ac:spMk id="2085" creationId="{1389F9F4-0ACB-423F-B290-9F5D0947AFBE}"/>
          </ac:spMkLst>
        </pc:spChg>
        <pc:spChg chg="mod">
          <ac:chgData name="Hussain, Adil" userId="1fc1f53e-3100-4e04-be7e-75345a4107fa" providerId="ADAL" clId="{9C8EEC37-07AC-4A72-92FE-2ABBAE1C407B}" dt="2020-09-16T11:53:41.872" v="5611" actId="338"/>
          <ac:spMkLst>
            <pc:docMk/>
            <pc:sldMk cId="2147323103" sldId="1074"/>
            <ac:spMk id="2086" creationId="{A8903309-ACF3-4F62-9A03-A07228C98B4A}"/>
          </ac:spMkLst>
        </pc:spChg>
        <pc:spChg chg="mod">
          <ac:chgData name="Hussain, Adil" userId="1fc1f53e-3100-4e04-be7e-75345a4107fa" providerId="ADAL" clId="{9C8EEC37-07AC-4A72-92FE-2ABBAE1C407B}" dt="2020-09-16T11:53:41.872" v="5611" actId="338"/>
          <ac:spMkLst>
            <pc:docMk/>
            <pc:sldMk cId="2147323103" sldId="1074"/>
            <ac:spMk id="2087" creationId="{A69BFF65-F8E8-4E35-B13D-CD8A6DE49D80}"/>
          </ac:spMkLst>
        </pc:spChg>
        <pc:spChg chg="mod">
          <ac:chgData name="Hussain, Adil" userId="1fc1f53e-3100-4e04-be7e-75345a4107fa" providerId="ADAL" clId="{9C8EEC37-07AC-4A72-92FE-2ABBAE1C407B}" dt="2020-09-16T11:53:41.872" v="5611" actId="338"/>
          <ac:spMkLst>
            <pc:docMk/>
            <pc:sldMk cId="2147323103" sldId="1074"/>
            <ac:spMk id="2088" creationId="{A6A0DF36-DA16-4A15-B9F1-8142673BB8A6}"/>
          </ac:spMkLst>
        </pc:spChg>
        <pc:spChg chg="mod">
          <ac:chgData name="Hussain, Adil" userId="1fc1f53e-3100-4e04-be7e-75345a4107fa" providerId="ADAL" clId="{9C8EEC37-07AC-4A72-92FE-2ABBAE1C407B}" dt="2020-09-16T11:53:41.872" v="5611" actId="338"/>
          <ac:spMkLst>
            <pc:docMk/>
            <pc:sldMk cId="2147323103" sldId="1074"/>
            <ac:spMk id="2089" creationId="{06558DB7-115B-4170-AC0D-C30DD11BDD0F}"/>
          </ac:spMkLst>
        </pc:spChg>
        <pc:spChg chg="mod">
          <ac:chgData name="Hussain, Adil" userId="1fc1f53e-3100-4e04-be7e-75345a4107fa" providerId="ADAL" clId="{9C8EEC37-07AC-4A72-92FE-2ABBAE1C407B}" dt="2020-09-16T11:53:41.872" v="5611" actId="338"/>
          <ac:spMkLst>
            <pc:docMk/>
            <pc:sldMk cId="2147323103" sldId="1074"/>
            <ac:spMk id="2090" creationId="{B3902C48-E163-4076-AC92-D7AA3462EB06}"/>
          </ac:spMkLst>
        </pc:spChg>
        <pc:spChg chg="mod">
          <ac:chgData name="Hussain, Adil" userId="1fc1f53e-3100-4e04-be7e-75345a4107fa" providerId="ADAL" clId="{9C8EEC37-07AC-4A72-92FE-2ABBAE1C407B}" dt="2020-09-16T11:53:41.872" v="5611" actId="338"/>
          <ac:spMkLst>
            <pc:docMk/>
            <pc:sldMk cId="2147323103" sldId="1074"/>
            <ac:spMk id="2091" creationId="{7F63D640-6F3D-4FCC-96B6-7FC03CE167D6}"/>
          </ac:spMkLst>
        </pc:spChg>
        <pc:spChg chg="mod">
          <ac:chgData name="Hussain, Adil" userId="1fc1f53e-3100-4e04-be7e-75345a4107fa" providerId="ADAL" clId="{9C8EEC37-07AC-4A72-92FE-2ABBAE1C407B}" dt="2020-09-16T11:53:41.872" v="5611" actId="338"/>
          <ac:spMkLst>
            <pc:docMk/>
            <pc:sldMk cId="2147323103" sldId="1074"/>
            <ac:spMk id="2092" creationId="{E5229961-FC92-4BB1-8B66-357D256CD571}"/>
          </ac:spMkLst>
        </pc:spChg>
        <pc:spChg chg="mod">
          <ac:chgData name="Hussain, Adil" userId="1fc1f53e-3100-4e04-be7e-75345a4107fa" providerId="ADAL" clId="{9C8EEC37-07AC-4A72-92FE-2ABBAE1C407B}" dt="2020-09-16T11:53:41.872" v="5611" actId="338"/>
          <ac:spMkLst>
            <pc:docMk/>
            <pc:sldMk cId="2147323103" sldId="1074"/>
            <ac:spMk id="2093" creationId="{14395921-D56C-4F5B-A5F5-BA3E6918DC6D}"/>
          </ac:spMkLst>
        </pc:spChg>
        <pc:spChg chg="mod">
          <ac:chgData name="Hussain, Adil" userId="1fc1f53e-3100-4e04-be7e-75345a4107fa" providerId="ADAL" clId="{9C8EEC37-07AC-4A72-92FE-2ABBAE1C407B}" dt="2020-09-16T11:53:41.872" v="5611" actId="338"/>
          <ac:spMkLst>
            <pc:docMk/>
            <pc:sldMk cId="2147323103" sldId="1074"/>
            <ac:spMk id="2094" creationId="{2F40B4E2-F4C8-42F3-8B92-E9F49EFE997E}"/>
          </ac:spMkLst>
        </pc:spChg>
        <pc:spChg chg="mod">
          <ac:chgData name="Hussain, Adil" userId="1fc1f53e-3100-4e04-be7e-75345a4107fa" providerId="ADAL" clId="{9C8EEC37-07AC-4A72-92FE-2ABBAE1C407B}" dt="2020-09-16T11:53:41.872" v="5611" actId="338"/>
          <ac:spMkLst>
            <pc:docMk/>
            <pc:sldMk cId="2147323103" sldId="1074"/>
            <ac:spMk id="2095" creationId="{1DEF07F7-E032-4633-A0AC-A9F339A4951F}"/>
          </ac:spMkLst>
        </pc:spChg>
        <pc:spChg chg="mod">
          <ac:chgData name="Hussain, Adil" userId="1fc1f53e-3100-4e04-be7e-75345a4107fa" providerId="ADAL" clId="{9C8EEC37-07AC-4A72-92FE-2ABBAE1C407B}" dt="2020-09-16T11:53:41.872" v="5611" actId="338"/>
          <ac:spMkLst>
            <pc:docMk/>
            <pc:sldMk cId="2147323103" sldId="1074"/>
            <ac:spMk id="2096" creationId="{7FC19125-F6AE-42BE-B078-CEE3CF035958}"/>
          </ac:spMkLst>
        </pc:spChg>
        <pc:spChg chg="mod">
          <ac:chgData name="Hussain, Adil" userId="1fc1f53e-3100-4e04-be7e-75345a4107fa" providerId="ADAL" clId="{9C8EEC37-07AC-4A72-92FE-2ABBAE1C407B}" dt="2020-09-16T11:53:41.872" v="5611" actId="338"/>
          <ac:spMkLst>
            <pc:docMk/>
            <pc:sldMk cId="2147323103" sldId="1074"/>
            <ac:spMk id="2097" creationId="{5903C963-AB1D-44CB-9BE6-ACE6D0AA9244}"/>
          </ac:spMkLst>
        </pc:spChg>
        <pc:spChg chg="mod">
          <ac:chgData name="Hussain, Adil" userId="1fc1f53e-3100-4e04-be7e-75345a4107fa" providerId="ADAL" clId="{9C8EEC37-07AC-4A72-92FE-2ABBAE1C407B}" dt="2020-09-16T11:53:41.872" v="5611" actId="338"/>
          <ac:spMkLst>
            <pc:docMk/>
            <pc:sldMk cId="2147323103" sldId="1074"/>
            <ac:spMk id="2098" creationId="{B7568C6F-1A72-4C27-A811-73DDD69E6A9E}"/>
          </ac:spMkLst>
        </pc:spChg>
        <pc:spChg chg="mod">
          <ac:chgData name="Hussain, Adil" userId="1fc1f53e-3100-4e04-be7e-75345a4107fa" providerId="ADAL" clId="{9C8EEC37-07AC-4A72-92FE-2ABBAE1C407B}" dt="2020-09-16T11:53:41.872" v="5611" actId="338"/>
          <ac:spMkLst>
            <pc:docMk/>
            <pc:sldMk cId="2147323103" sldId="1074"/>
            <ac:spMk id="2099" creationId="{CE8049A9-B421-4BA1-8905-0F5848801102}"/>
          </ac:spMkLst>
        </pc:spChg>
        <pc:spChg chg="mod">
          <ac:chgData name="Hussain, Adil" userId="1fc1f53e-3100-4e04-be7e-75345a4107fa" providerId="ADAL" clId="{9C8EEC37-07AC-4A72-92FE-2ABBAE1C407B}" dt="2020-09-16T11:53:41.872" v="5611" actId="338"/>
          <ac:spMkLst>
            <pc:docMk/>
            <pc:sldMk cId="2147323103" sldId="1074"/>
            <ac:spMk id="2100" creationId="{5361C505-2ECE-497B-BDE9-2B20F0EC6F12}"/>
          </ac:spMkLst>
        </pc:spChg>
        <pc:spChg chg="mod">
          <ac:chgData name="Hussain, Adil" userId="1fc1f53e-3100-4e04-be7e-75345a4107fa" providerId="ADAL" clId="{9C8EEC37-07AC-4A72-92FE-2ABBAE1C407B}" dt="2020-09-16T11:53:41.872" v="5611" actId="338"/>
          <ac:spMkLst>
            <pc:docMk/>
            <pc:sldMk cId="2147323103" sldId="1074"/>
            <ac:spMk id="2101" creationId="{CE922F74-F6DB-45C9-9908-323427BEDD8A}"/>
          </ac:spMkLst>
        </pc:spChg>
        <pc:spChg chg="mod">
          <ac:chgData name="Hussain, Adil" userId="1fc1f53e-3100-4e04-be7e-75345a4107fa" providerId="ADAL" clId="{9C8EEC37-07AC-4A72-92FE-2ABBAE1C407B}" dt="2020-09-16T11:53:41.872" v="5611" actId="338"/>
          <ac:spMkLst>
            <pc:docMk/>
            <pc:sldMk cId="2147323103" sldId="1074"/>
            <ac:spMk id="2102" creationId="{DCE7F797-C2BA-4B1D-B34A-2E4237C677B7}"/>
          </ac:spMkLst>
        </pc:spChg>
        <pc:spChg chg="mod">
          <ac:chgData name="Hussain, Adil" userId="1fc1f53e-3100-4e04-be7e-75345a4107fa" providerId="ADAL" clId="{9C8EEC37-07AC-4A72-92FE-2ABBAE1C407B}" dt="2020-09-16T11:53:41.872" v="5611" actId="338"/>
          <ac:spMkLst>
            <pc:docMk/>
            <pc:sldMk cId="2147323103" sldId="1074"/>
            <ac:spMk id="2103" creationId="{922739B0-2D96-40F0-9C8E-84472BDB8069}"/>
          </ac:spMkLst>
        </pc:spChg>
        <pc:spChg chg="mod">
          <ac:chgData name="Hussain, Adil" userId="1fc1f53e-3100-4e04-be7e-75345a4107fa" providerId="ADAL" clId="{9C8EEC37-07AC-4A72-92FE-2ABBAE1C407B}" dt="2020-09-16T11:53:41.872" v="5611" actId="338"/>
          <ac:spMkLst>
            <pc:docMk/>
            <pc:sldMk cId="2147323103" sldId="1074"/>
            <ac:spMk id="2104" creationId="{7DAC06CC-0F68-46AA-9E6F-043E6CF01959}"/>
          </ac:spMkLst>
        </pc:spChg>
        <pc:spChg chg="mod">
          <ac:chgData name="Hussain, Adil" userId="1fc1f53e-3100-4e04-be7e-75345a4107fa" providerId="ADAL" clId="{9C8EEC37-07AC-4A72-92FE-2ABBAE1C407B}" dt="2020-09-16T11:53:41.872" v="5611" actId="338"/>
          <ac:spMkLst>
            <pc:docMk/>
            <pc:sldMk cId="2147323103" sldId="1074"/>
            <ac:spMk id="2105" creationId="{C3FD8507-D993-42A4-9F0F-3C51EB40955D}"/>
          </ac:spMkLst>
        </pc:spChg>
        <pc:spChg chg="mod">
          <ac:chgData name="Hussain, Adil" userId="1fc1f53e-3100-4e04-be7e-75345a4107fa" providerId="ADAL" clId="{9C8EEC37-07AC-4A72-92FE-2ABBAE1C407B}" dt="2020-09-16T11:53:41.872" v="5611" actId="338"/>
          <ac:spMkLst>
            <pc:docMk/>
            <pc:sldMk cId="2147323103" sldId="1074"/>
            <ac:spMk id="2106" creationId="{41C73A51-82B3-4109-80CA-55FF9239BFA4}"/>
          </ac:spMkLst>
        </pc:spChg>
        <pc:spChg chg="mod">
          <ac:chgData name="Hussain, Adil" userId="1fc1f53e-3100-4e04-be7e-75345a4107fa" providerId="ADAL" clId="{9C8EEC37-07AC-4A72-92FE-2ABBAE1C407B}" dt="2020-09-16T11:53:41.872" v="5611" actId="338"/>
          <ac:spMkLst>
            <pc:docMk/>
            <pc:sldMk cId="2147323103" sldId="1074"/>
            <ac:spMk id="2107" creationId="{8FA3659B-420A-4833-8635-F359460F1374}"/>
          </ac:spMkLst>
        </pc:spChg>
        <pc:spChg chg="mod">
          <ac:chgData name="Hussain, Adil" userId="1fc1f53e-3100-4e04-be7e-75345a4107fa" providerId="ADAL" clId="{9C8EEC37-07AC-4A72-92FE-2ABBAE1C407B}" dt="2020-09-16T11:53:41.872" v="5611" actId="338"/>
          <ac:spMkLst>
            <pc:docMk/>
            <pc:sldMk cId="2147323103" sldId="1074"/>
            <ac:spMk id="2108" creationId="{0E8A8DE2-6C96-43F2-BEE1-5F7E13ED9625}"/>
          </ac:spMkLst>
        </pc:spChg>
        <pc:spChg chg="mod">
          <ac:chgData name="Hussain, Adil" userId="1fc1f53e-3100-4e04-be7e-75345a4107fa" providerId="ADAL" clId="{9C8EEC37-07AC-4A72-92FE-2ABBAE1C407B}" dt="2020-09-16T11:53:41.872" v="5611" actId="338"/>
          <ac:spMkLst>
            <pc:docMk/>
            <pc:sldMk cId="2147323103" sldId="1074"/>
            <ac:spMk id="2109" creationId="{C62A3C2F-D0A1-46EC-88F7-64566D5AE937}"/>
          </ac:spMkLst>
        </pc:spChg>
        <pc:spChg chg="mod">
          <ac:chgData name="Hussain, Adil" userId="1fc1f53e-3100-4e04-be7e-75345a4107fa" providerId="ADAL" clId="{9C8EEC37-07AC-4A72-92FE-2ABBAE1C407B}" dt="2020-09-16T11:53:41.872" v="5611" actId="338"/>
          <ac:spMkLst>
            <pc:docMk/>
            <pc:sldMk cId="2147323103" sldId="1074"/>
            <ac:spMk id="2110" creationId="{3F3847A2-81CE-41B6-9CE8-80A1EB80D056}"/>
          </ac:spMkLst>
        </pc:spChg>
        <pc:spChg chg="mod">
          <ac:chgData name="Hussain, Adil" userId="1fc1f53e-3100-4e04-be7e-75345a4107fa" providerId="ADAL" clId="{9C8EEC37-07AC-4A72-92FE-2ABBAE1C407B}" dt="2020-09-16T11:53:41.872" v="5611" actId="338"/>
          <ac:spMkLst>
            <pc:docMk/>
            <pc:sldMk cId="2147323103" sldId="1074"/>
            <ac:spMk id="2111" creationId="{6E2BA566-5D60-44FC-B301-1A174F6A6ADC}"/>
          </ac:spMkLst>
        </pc:spChg>
        <pc:spChg chg="mod">
          <ac:chgData name="Hussain, Adil" userId="1fc1f53e-3100-4e04-be7e-75345a4107fa" providerId="ADAL" clId="{9C8EEC37-07AC-4A72-92FE-2ABBAE1C407B}" dt="2020-09-16T11:53:41.872" v="5611" actId="338"/>
          <ac:spMkLst>
            <pc:docMk/>
            <pc:sldMk cId="2147323103" sldId="1074"/>
            <ac:spMk id="2112" creationId="{355BAE4F-7313-4486-A6B4-F01AE20B68FD}"/>
          </ac:spMkLst>
        </pc:spChg>
        <pc:spChg chg="mod">
          <ac:chgData name="Hussain, Adil" userId="1fc1f53e-3100-4e04-be7e-75345a4107fa" providerId="ADAL" clId="{9C8EEC37-07AC-4A72-92FE-2ABBAE1C407B}" dt="2020-09-16T11:53:41.872" v="5611" actId="338"/>
          <ac:spMkLst>
            <pc:docMk/>
            <pc:sldMk cId="2147323103" sldId="1074"/>
            <ac:spMk id="2113" creationId="{CABE5EB4-B733-4737-9CC6-B6BDBDC14394}"/>
          </ac:spMkLst>
        </pc:spChg>
        <pc:spChg chg="mod">
          <ac:chgData name="Hussain, Adil" userId="1fc1f53e-3100-4e04-be7e-75345a4107fa" providerId="ADAL" clId="{9C8EEC37-07AC-4A72-92FE-2ABBAE1C407B}" dt="2020-09-16T11:53:41.872" v="5611" actId="338"/>
          <ac:spMkLst>
            <pc:docMk/>
            <pc:sldMk cId="2147323103" sldId="1074"/>
            <ac:spMk id="2114" creationId="{71942C62-4828-4424-8973-A2E2A2B25C62}"/>
          </ac:spMkLst>
        </pc:spChg>
        <pc:spChg chg="mod">
          <ac:chgData name="Hussain, Adil" userId="1fc1f53e-3100-4e04-be7e-75345a4107fa" providerId="ADAL" clId="{9C8EEC37-07AC-4A72-92FE-2ABBAE1C407B}" dt="2020-09-16T11:53:41.872" v="5611" actId="338"/>
          <ac:spMkLst>
            <pc:docMk/>
            <pc:sldMk cId="2147323103" sldId="1074"/>
            <ac:spMk id="2115" creationId="{55BFE185-9A99-47EC-A5F8-060045CD014E}"/>
          </ac:spMkLst>
        </pc:spChg>
        <pc:spChg chg="mod">
          <ac:chgData name="Hussain, Adil" userId="1fc1f53e-3100-4e04-be7e-75345a4107fa" providerId="ADAL" clId="{9C8EEC37-07AC-4A72-92FE-2ABBAE1C407B}" dt="2020-09-16T11:53:41.872" v="5611" actId="338"/>
          <ac:spMkLst>
            <pc:docMk/>
            <pc:sldMk cId="2147323103" sldId="1074"/>
            <ac:spMk id="2116" creationId="{B7865B96-E7CF-42EA-B812-92A597193197}"/>
          </ac:spMkLst>
        </pc:spChg>
        <pc:spChg chg="mod">
          <ac:chgData name="Hussain, Adil" userId="1fc1f53e-3100-4e04-be7e-75345a4107fa" providerId="ADAL" clId="{9C8EEC37-07AC-4A72-92FE-2ABBAE1C407B}" dt="2020-09-16T11:53:41.872" v="5611" actId="338"/>
          <ac:spMkLst>
            <pc:docMk/>
            <pc:sldMk cId="2147323103" sldId="1074"/>
            <ac:spMk id="2117" creationId="{638077B7-0509-450D-867C-76248E77CC87}"/>
          </ac:spMkLst>
        </pc:spChg>
        <pc:spChg chg="mod">
          <ac:chgData name="Hussain, Adil" userId="1fc1f53e-3100-4e04-be7e-75345a4107fa" providerId="ADAL" clId="{9C8EEC37-07AC-4A72-92FE-2ABBAE1C407B}" dt="2020-09-16T11:53:41.872" v="5611" actId="338"/>
          <ac:spMkLst>
            <pc:docMk/>
            <pc:sldMk cId="2147323103" sldId="1074"/>
            <ac:spMk id="2118" creationId="{1F4E0BA5-7775-4600-B6B9-F18EAB57A0A4}"/>
          </ac:spMkLst>
        </pc:spChg>
        <pc:spChg chg="mod">
          <ac:chgData name="Hussain, Adil" userId="1fc1f53e-3100-4e04-be7e-75345a4107fa" providerId="ADAL" clId="{9C8EEC37-07AC-4A72-92FE-2ABBAE1C407B}" dt="2020-09-16T11:53:41.872" v="5611" actId="338"/>
          <ac:spMkLst>
            <pc:docMk/>
            <pc:sldMk cId="2147323103" sldId="1074"/>
            <ac:spMk id="2119" creationId="{8162A404-FC04-4D7F-A783-3623285FD0A3}"/>
          </ac:spMkLst>
        </pc:spChg>
        <pc:spChg chg="mod">
          <ac:chgData name="Hussain, Adil" userId="1fc1f53e-3100-4e04-be7e-75345a4107fa" providerId="ADAL" clId="{9C8EEC37-07AC-4A72-92FE-2ABBAE1C407B}" dt="2020-09-16T11:53:41.872" v="5611" actId="338"/>
          <ac:spMkLst>
            <pc:docMk/>
            <pc:sldMk cId="2147323103" sldId="1074"/>
            <ac:spMk id="2120" creationId="{B627A16D-4AD2-41CA-9BA4-1BE64AFAE9E2}"/>
          </ac:spMkLst>
        </pc:spChg>
        <pc:spChg chg="mod">
          <ac:chgData name="Hussain, Adil" userId="1fc1f53e-3100-4e04-be7e-75345a4107fa" providerId="ADAL" clId="{9C8EEC37-07AC-4A72-92FE-2ABBAE1C407B}" dt="2020-09-16T11:53:41.872" v="5611" actId="338"/>
          <ac:spMkLst>
            <pc:docMk/>
            <pc:sldMk cId="2147323103" sldId="1074"/>
            <ac:spMk id="2121" creationId="{37D4037E-75D3-443B-A3C5-183CBF445F5A}"/>
          </ac:spMkLst>
        </pc:spChg>
        <pc:spChg chg="mod">
          <ac:chgData name="Hussain, Adil" userId="1fc1f53e-3100-4e04-be7e-75345a4107fa" providerId="ADAL" clId="{9C8EEC37-07AC-4A72-92FE-2ABBAE1C407B}" dt="2020-09-16T11:53:41.872" v="5611" actId="338"/>
          <ac:spMkLst>
            <pc:docMk/>
            <pc:sldMk cId="2147323103" sldId="1074"/>
            <ac:spMk id="2122" creationId="{BF9DBB74-A57F-4A38-9F17-89ECDABAFD24}"/>
          </ac:spMkLst>
        </pc:spChg>
        <pc:spChg chg="mod">
          <ac:chgData name="Hussain, Adil" userId="1fc1f53e-3100-4e04-be7e-75345a4107fa" providerId="ADAL" clId="{9C8EEC37-07AC-4A72-92FE-2ABBAE1C407B}" dt="2020-09-16T11:53:41.872" v="5611" actId="338"/>
          <ac:spMkLst>
            <pc:docMk/>
            <pc:sldMk cId="2147323103" sldId="1074"/>
            <ac:spMk id="2123" creationId="{3CFB78F7-35FF-462E-B314-DD2CCD265A05}"/>
          </ac:spMkLst>
        </pc:spChg>
        <pc:spChg chg="mod">
          <ac:chgData name="Hussain, Adil" userId="1fc1f53e-3100-4e04-be7e-75345a4107fa" providerId="ADAL" clId="{9C8EEC37-07AC-4A72-92FE-2ABBAE1C407B}" dt="2020-09-16T11:53:41.872" v="5611" actId="338"/>
          <ac:spMkLst>
            <pc:docMk/>
            <pc:sldMk cId="2147323103" sldId="1074"/>
            <ac:spMk id="2124" creationId="{3A513981-60FD-4BDE-9A7F-B56A68ECD808}"/>
          </ac:spMkLst>
        </pc:spChg>
        <pc:spChg chg="mod">
          <ac:chgData name="Hussain, Adil" userId="1fc1f53e-3100-4e04-be7e-75345a4107fa" providerId="ADAL" clId="{9C8EEC37-07AC-4A72-92FE-2ABBAE1C407B}" dt="2020-09-16T11:53:41.872" v="5611" actId="338"/>
          <ac:spMkLst>
            <pc:docMk/>
            <pc:sldMk cId="2147323103" sldId="1074"/>
            <ac:spMk id="2125" creationId="{9067A1EC-08FD-4EC5-A35D-2D68D0C1A4C1}"/>
          </ac:spMkLst>
        </pc:spChg>
        <pc:spChg chg="mod">
          <ac:chgData name="Hussain, Adil" userId="1fc1f53e-3100-4e04-be7e-75345a4107fa" providerId="ADAL" clId="{9C8EEC37-07AC-4A72-92FE-2ABBAE1C407B}" dt="2020-09-16T11:53:41.872" v="5611" actId="338"/>
          <ac:spMkLst>
            <pc:docMk/>
            <pc:sldMk cId="2147323103" sldId="1074"/>
            <ac:spMk id="2126" creationId="{A87980D0-972B-498D-A168-DB3AC0634389}"/>
          </ac:spMkLst>
        </pc:spChg>
        <pc:spChg chg="mod">
          <ac:chgData name="Hussain, Adil" userId="1fc1f53e-3100-4e04-be7e-75345a4107fa" providerId="ADAL" clId="{9C8EEC37-07AC-4A72-92FE-2ABBAE1C407B}" dt="2020-09-16T11:53:41.872" v="5611" actId="338"/>
          <ac:spMkLst>
            <pc:docMk/>
            <pc:sldMk cId="2147323103" sldId="1074"/>
            <ac:spMk id="2127" creationId="{23F9A83E-97A1-43FA-B874-9F55D079D0C4}"/>
          </ac:spMkLst>
        </pc:spChg>
        <pc:spChg chg="mod">
          <ac:chgData name="Hussain, Adil" userId="1fc1f53e-3100-4e04-be7e-75345a4107fa" providerId="ADAL" clId="{9C8EEC37-07AC-4A72-92FE-2ABBAE1C407B}" dt="2020-09-16T11:53:41.872" v="5611" actId="338"/>
          <ac:spMkLst>
            <pc:docMk/>
            <pc:sldMk cId="2147323103" sldId="1074"/>
            <ac:spMk id="2128" creationId="{A6AE9138-B853-4258-B302-6918AB3876D4}"/>
          </ac:spMkLst>
        </pc:spChg>
        <pc:spChg chg="mod">
          <ac:chgData name="Hussain, Adil" userId="1fc1f53e-3100-4e04-be7e-75345a4107fa" providerId="ADAL" clId="{9C8EEC37-07AC-4A72-92FE-2ABBAE1C407B}" dt="2020-09-16T11:53:41.872" v="5611" actId="338"/>
          <ac:spMkLst>
            <pc:docMk/>
            <pc:sldMk cId="2147323103" sldId="1074"/>
            <ac:spMk id="2129" creationId="{58BCB76E-FBBA-4873-953E-BFD00E8FFEDA}"/>
          </ac:spMkLst>
        </pc:spChg>
        <pc:spChg chg="mod">
          <ac:chgData name="Hussain, Adil" userId="1fc1f53e-3100-4e04-be7e-75345a4107fa" providerId="ADAL" clId="{9C8EEC37-07AC-4A72-92FE-2ABBAE1C407B}" dt="2020-09-16T11:53:41.872" v="5611" actId="338"/>
          <ac:spMkLst>
            <pc:docMk/>
            <pc:sldMk cId="2147323103" sldId="1074"/>
            <ac:spMk id="2130" creationId="{00B0231E-1C52-440B-AE06-C72B825572F4}"/>
          </ac:spMkLst>
        </pc:spChg>
        <pc:spChg chg="mod">
          <ac:chgData name="Hussain, Adil" userId="1fc1f53e-3100-4e04-be7e-75345a4107fa" providerId="ADAL" clId="{9C8EEC37-07AC-4A72-92FE-2ABBAE1C407B}" dt="2020-09-16T11:53:41.872" v="5611" actId="338"/>
          <ac:spMkLst>
            <pc:docMk/>
            <pc:sldMk cId="2147323103" sldId="1074"/>
            <ac:spMk id="2131" creationId="{D27F1A8E-E863-4180-86D3-2DE89DD4601D}"/>
          </ac:spMkLst>
        </pc:spChg>
        <pc:spChg chg="mod">
          <ac:chgData name="Hussain, Adil" userId="1fc1f53e-3100-4e04-be7e-75345a4107fa" providerId="ADAL" clId="{9C8EEC37-07AC-4A72-92FE-2ABBAE1C407B}" dt="2020-09-16T11:53:41.872" v="5611" actId="338"/>
          <ac:spMkLst>
            <pc:docMk/>
            <pc:sldMk cId="2147323103" sldId="1074"/>
            <ac:spMk id="2132" creationId="{C2505B0F-EC40-4D6F-BC4D-A8DAAF0245A2}"/>
          </ac:spMkLst>
        </pc:spChg>
        <pc:spChg chg="mod">
          <ac:chgData name="Hussain, Adil" userId="1fc1f53e-3100-4e04-be7e-75345a4107fa" providerId="ADAL" clId="{9C8EEC37-07AC-4A72-92FE-2ABBAE1C407B}" dt="2020-09-16T11:53:41.872" v="5611" actId="338"/>
          <ac:spMkLst>
            <pc:docMk/>
            <pc:sldMk cId="2147323103" sldId="1074"/>
            <ac:spMk id="2133" creationId="{9D8C401E-7E38-4B0A-BD8A-B99F12B04AD2}"/>
          </ac:spMkLst>
        </pc:spChg>
        <pc:spChg chg="mod">
          <ac:chgData name="Hussain, Adil" userId="1fc1f53e-3100-4e04-be7e-75345a4107fa" providerId="ADAL" clId="{9C8EEC37-07AC-4A72-92FE-2ABBAE1C407B}" dt="2020-09-16T11:53:41.872" v="5611" actId="338"/>
          <ac:spMkLst>
            <pc:docMk/>
            <pc:sldMk cId="2147323103" sldId="1074"/>
            <ac:spMk id="2134" creationId="{40DDBF5B-C100-4E69-8CCF-A37A089C2238}"/>
          </ac:spMkLst>
        </pc:spChg>
        <pc:spChg chg="mod">
          <ac:chgData name="Hussain, Adil" userId="1fc1f53e-3100-4e04-be7e-75345a4107fa" providerId="ADAL" clId="{9C8EEC37-07AC-4A72-92FE-2ABBAE1C407B}" dt="2020-09-16T11:53:41.872" v="5611" actId="338"/>
          <ac:spMkLst>
            <pc:docMk/>
            <pc:sldMk cId="2147323103" sldId="1074"/>
            <ac:spMk id="2135" creationId="{3F2EE136-AEDD-4C70-A907-2591A744276B}"/>
          </ac:spMkLst>
        </pc:spChg>
        <pc:spChg chg="mod">
          <ac:chgData name="Hussain, Adil" userId="1fc1f53e-3100-4e04-be7e-75345a4107fa" providerId="ADAL" clId="{9C8EEC37-07AC-4A72-92FE-2ABBAE1C407B}" dt="2020-09-16T11:53:41.872" v="5611" actId="338"/>
          <ac:spMkLst>
            <pc:docMk/>
            <pc:sldMk cId="2147323103" sldId="1074"/>
            <ac:spMk id="2136" creationId="{6851DCB4-3A8B-42AA-A6C0-A400927A5D59}"/>
          </ac:spMkLst>
        </pc:spChg>
        <pc:spChg chg="mod">
          <ac:chgData name="Hussain, Adil" userId="1fc1f53e-3100-4e04-be7e-75345a4107fa" providerId="ADAL" clId="{9C8EEC37-07AC-4A72-92FE-2ABBAE1C407B}" dt="2020-09-16T11:53:41.872" v="5611" actId="338"/>
          <ac:spMkLst>
            <pc:docMk/>
            <pc:sldMk cId="2147323103" sldId="1074"/>
            <ac:spMk id="2137" creationId="{BF9E8B4B-B874-4175-B47B-CCD1BEAF1DC7}"/>
          </ac:spMkLst>
        </pc:spChg>
        <pc:spChg chg="mod">
          <ac:chgData name="Hussain, Adil" userId="1fc1f53e-3100-4e04-be7e-75345a4107fa" providerId="ADAL" clId="{9C8EEC37-07AC-4A72-92FE-2ABBAE1C407B}" dt="2020-09-16T11:53:41.872" v="5611" actId="338"/>
          <ac:spMkLst>
            <pc:docMk/>
            <pc:sldMk cId="2147323103" sldId="1074"/>
            <ac:spMk id="2138" creationId="{E90C1FFC-4B80-4EE8-A414-F18A617FDC96}"/>
          </ac:spMkLst>
        </pc:spChg>
        <pc:spChg chg="mod">
          <ac:chgData name="Hussain, Adil" userId="1fc1f53e-3100-4e04-be7e-75345a4107fa" providerId="ADAL" clId="{9C8EEC37-07AC-4A72-92FE-2ABBAE1C407B}" dt="2020-09-16T11:53:41.872" v="5611" actId="338"/>
          <ac:spMkLst>
            <pc:docMk/>
            <pc:sldMk cId="2147323103" sldId="1074"/>
            <ac:spMk id="2139" creationId="{EE8F0EB0-A5B5-4C60-A16C-395C84B11941}"/>
          </ac:spMkLst>
        </pc:spChg>
        <pc:spChg chg="mod">
          <ac:chgData name="Hussain, Adil" userId="1fc1f53e-3100-4e04-be7e-75345a4107fa" providerId="ADAL" clId="{9C8EEC37-07AC-4A72-92FE-2ABBAE1C407B}" dt="2020-09-16T11:53:41.872" v="5611" actId="338"/>
          <ac:spMkLst>
            <pc:docMk/>
            <pc:sldMk cId="2147323103" sldId="1074"/>
            <ac:spMk id="2140" creationId="{AA9C7B73-DD4B-4155-92A6-729860FB4FDA}"/>
          </ac:spMkLst>
        </pc:spChg>
        <pc:spChg chg="mod">
          <ac:chgData name="Hussain, Adil" userId="1fc1f53e-3100-4e04-be7e-75345a4107fa" providerId="ADAL" clId="{9C8EEC37-07AC-4A72-92FE-2ABBAE1C407B}" dt="2020-09-16T11:53:41.872" v="5611" actId="338"/>
          <ac:spMkLst>
            <pc:docMk/>
            <pc:sldMk cId="2147323103" sldId="1074"/>
            <ac:spMk id="2141" creationId="{2FC6F2FF-DA9C-472B-83A4-118374EA724B}"/>
          </ac:spMkLst>
        </pc:spChg>
        <pc:spChg chg="mod">
          <ac:chgData name="Hussain, Adil" userId="1fc1f53e-3100-4e04-be7e-75345a4107fa" providerId="ADAL" clId="{9C8EEC37-07AC-4A72-92FE-2ABBAE1C407B}" dt="2020-09-16T11:53:41.872" v="5611" actId="338"/>
          <ac:spMkLst>
            <pc:docMk/>
            <pc:sldMk cId="2147323103" sldId="1074"/>
            <ac:spMk id="2142" creationId="{E8A5126B-2FE4-43EA-8F50-4C7CBA803D0D}"/>
          </ac:spMkLst>
        </pc:spChg>
        <pc:spChg chg="mod">
          <ac:chgData name="Hussain, Adil" userId="1fc1f53e-3100-4e04-be7e-75345a4107fa" providerId="ADAL" clId="{9C8EEC37-07AC-4A72-92FE-2ABBAE1C407B}" dt="2020-09-16T11:53:41.872" v="5611" actId="338"/>
          <ac:spMkLst>
            <pc:docMk/>
            <pc:sldMk cId="2147323103" sldId="1074"/>
            <ac:spMk id="2143" creationId="{4AEAE779-3E2B-40F4-8A79-B91852B645F1}"/>
          </ac:spMkLst>
        </pc:spChg>
        <pc:spChg chg="mod">
          <ac:chgData name="Hussain, Adil" userId="1fc1f53e-3100-4e04-be7e-75345a4107fa" providerId="ADAL" clId="{9C8EEC37-07AC-4A72-92FE-2ABBAE1C407B}" dt="2020-09-16T11:53:41.872" v="5611" actId="338"/>
          <ac:spMkLst>
            <pc:docMk/>
            <pc:sldMk cId="2147323103" sldId="1074"/>
            <ac:spMk id="2144" creationId="{A76D28BC-E8F8-45BC-A8C8-5F341E5E8F0A}"/>
          </ac:spMkLst>
        </pc:spChg>
        <pc:spChg chg="mod">
          <ac:chgData name="Hussain, Adil" userId="1fc1f53e-3100-4e04-be7e-75345a4107fa" providerId="ADAL" clId="{9C8EEC37-07AC-4A72-92FE-2ABBAE1C407B}" dt="2020-09-16T11:53:41.872" v="5611" actId="338"/>
          <ac:spMkLst>
            <pc:docMk/>
            <pc:sldMk cId="2147323103" sldId="1074"/>
            <ac:spMk id="2145" creationId="{35C53F6E-16CF-4F01-92BE-8643CA8F6FEF}"/>
          </ac:spMkLst>
        </pc:spChg>
        <pc:spChg chg="mod">
          <ac:chgData name="Hussain, Adil" userId="1fc1f53e-3100-4e04-be7e-75345a4107fa" providerId="ADAL" clId="{9C8EEC37-07AC-4A72-92FE-2ABBAE1C407B}" dt="2020-09-16T11:53:41.872" v="5611" actId="338"/>
          <ac:spMkLst>
            <pc:docMk/>
            <pc:sldMk cId="2147323103" sldId="1074"/>
            <ac:spMk id="2146" creationId="{FE3CD8DD-3D87-440B-A794-7505099ECF54}"/>
          </ac:spMkLst>
        </pc:spChg>
        <pc:spChg chg="mod">
          <ac:chgData name="Hussain, Adil" userId="1fc1f53e-3100-4e04-be7e-75345a4107fa" providerId="ADAL" clId="{9C8EEC37-07AC-4A72-92FE-2ABBAE1C407B}" dt="2020-09-16T11:53:41.872" v="5611" actId="338"/>
          <ac:spMkLst>
            <pc:docMk/>
            <pc:sldMk cId="2147323103" sldId="1074"/>
            <ac:spMk id="2147" creationId="{89680C8D-2A4B-40D4-977A-E3958429B365}"/>
          </ac:spMkLst>
        </pc:spChg>
        <pc:spChg chg="mod">
          <ac:chgData name="Hussain, Adil" userId="1fc1f53e-3100-4e04-be7e-75345a4107fa" providerId="ADAL" clId="{9C8EEC37-07AC-4A72-92FE-2ABBAE1C407B}" dt="2020-09-16T11:53:41.872" v="5611" actId="338"/>
          <ac:spMkLst>
            <pc:docMk/>
            <pc:sldMk cId="2147323103" sldId="1074"/>
            <ac:spMk id="2148" creationId="{A2CABA03-DE11-4589-A5E1-4687E8725B49}"/>
          </ac:spMkLst>
        </pc:spChg>
        <pc:spChg chg="mod">
          <ac:chgData name="Hussain, Adil" userId="1fc1f53e-3100-4e04-be7e-75345a4107fa" providerId="ADAL" clId="{9C8EEC37-07AC-4A72-92FE-2ABBAE1C407B}" dt="2020-09-16T11:53:41.872" v="5611" actId="338"/>
          <ac:spMkLst>
            <pc:docMk/>
            <pc:sldMk cId="2147323103" sldId="1074"/>
            <ac:spMk id="2149" creationId="{010FC1E7-48BD-4E36-B26A-E8A714E995C2}"/>
          </ac:spMkLst>
        </pc:spChg>
        <pc:spChg chg="mod">
          <ac:chgData name="Hussain, Adil" userId="1fc1f53e-3100-4e04-be7e-75345a4107fa" providerId="ADAL" clId="{9C8EEC37-07AC-4A72-92FE-2ABBAE1C407B}" dt="2020-09-16T11:53:41.872" v="5611" actId="338"/>
          <ac:spMkLst>
            <pc:docMk/>
            <pc:sldMk cId="2147323103" sldId="1074"/>
            <ac:spMk id="2150" creationId="{1DCB0DF9-E4AF-4E09-B731-8459F4EF4D09}"/>
          </ac:spMkLst>
        </pc:spChg>
        <pc:spChg chg="mod">
          <ac:chgData name="Hussain, Adil" userId="1fc1f53e-3100-4e04-be7e-75345a4107fa" providerId="ADAL" clId="{9C8EEC37-07AC-4A72-92FE-2ABBAE1C407B}" dt="2020-09-16T11:53:41.872" v="5611" actId="338"/>
          <ac:spMkLst>
            <pc:docMk/>
            <pc:sldMk cId="2147323103" sldId="1074"/>
            <ac:spMk id="2151" creationId="{60C51A20-EE4D-4C25-81CF-A6B69DA665A6}"/>
          </ac:spMkLst>
        </pc:spChg>
        <pc:spChg chg="mod">
          <ac:chgData name="Hussain, Adil" userId="1fc1f53e-3100-4e04-be7e-75345a4107fa" providerId="ADAL" clId="{9C8EEC37-07AC-4A72-92FE-2ABBAE1C407B}" dt="2020-09-16T11:53:41.872" v="5611" actId="338"/>
          <ac:spMkLst>
            <pc:docMk/>
            <pc:sldMk cId="2147323103" sldId="1074"/>
            <ac:spMk id="2152" creationId="{8769167A-B5B6-4D31-B58E-65F4163674ED}"/>
          </ac:spMkLst>
        </pc:spChg>
        <pc:spChg chg="mod">
          <ac:chgData name="Hussain, Adil" userId="1fc1f53e-3100-4e04-be7e-75345a4107fa" providerId="ADAL" clId="{9C8EEC37-07AC-4A72-92FE-2ABBAE1C407B}" dt="2020-09-16T11:53:41.872" v="5611" actId="338"/>
          <ac:spMkLst>
            <pc:docMk/>
            <pc:sldMk cId="2147323103" sldId="1074"/>
            <ac:spMk id="2153" creationId="{3C033C83-9E9E-441A-A47E-BB20D7521720}"/>
          </ac:spMkLst>
        </pc:spChg>
        <pc:spChg chg="mod">
          <ac:chgData name="Hussain, Adil" userId="1fc1f53e-3100-4e04-be7e-75345a4107fa" providerId="ADAL" clId="{9C8EEC37-07AC-4A72-92FE-2ABBAE1C407B}" dt="2020-09-16T11:53:41.872" v="5611" actId="338"/>
          <ac:spMkLst>
            <pc:docMk/>
            <pc:sldMk cId="2147323103" sldId="1074"/>
            <ac:spMk id="2154" creationId="{04D9A4E1-A936-41E1-8126-390A77E4831A}"/>
          </ac:spMkLst>
        </pc:spChg>
        <pc:spChg chg="mod">
          <ac:chgData name="Hussain, Adil" userId="1fc1f53e-3100-4e04-be7e-75345a4107fa" providerId="ADAL" clId="{9C8EEC37-07AC-4A72-92FE-2ABBAE1C407B}" dt="2020-09-16T11:53:41.872" v="5611" actId="338"/>
          <ac:spMkLst>
            <pc:docMk/>
            <pc:sldMk cId="2147323103" sldId="1074"/>
            <ac:spMk id="2155" creationId="{C88AFF68-FC0B-4CE2-8358-68146D998706}"/>
          </ac:spMkLst>
        </pc:spChg>
        <pc:spChg chg="mod">
          <ac:chgData name="Hussain, Adil" userId="1fc1f53e-3100-4e04-be7e-75345a4107fa" providerId="ADAL" clId="{9C8EEC37-07AC-4A72-92FE-2ABBAE1C407B}" dt="2020-09-16T11:53:41.872" v="5611" actId="338"/>
          <ac:spMkLst>
            <pc:docMk/>
            <pc:sldMk cId="2147323103" sldId="1074"/>
            <ac:spMk id="2156" creationId="{03C6008C-FE09-43A2-841C-CADF61D3F115}"/>
          </ac:spMkLst>
        </pc:spChg>
        <pc:spChg chg="mod">
          <ac:chgData name="Hussain, Adil" userId="1fc1f53e-3100-4e04-be7e-75345a4107fa" providerId="ADAL" clId="{9C8EEC37-07AC-4A72-92FE-2ABBAE1C407B}" dt="2020-09-16T11:53:41.872" v="5611" actId="338"/>
          <ac:spMkLst>
            <pc:docMk/>
            <pc:sldMk cId="2147323103" sldId="1074"/>
            <ac:spMk id="2157" creationId="{4E599BEE-4A04-4EE0-9B04-A4041CBBAA71}"/>
          </ac:spMkLst>
        </pc:spChg>
        <pc:spChg chg="mod">
          <ac:chgData name="Hussain, Adil" userId="1fc1f53e-3100-4e04-be7e-75345a4107fa" providerId="ADAL" clId="{9C8EEC37-07AC-4A72-92FE-2ABBAE1C407B}" dt="2020-09-16T11:53:41.872" v="5611" actId="338"/>
          <ac:spMkLst>
            <pc:docMk/>
            <pc:sldMk cId="2147323103" sldId="1074"/>
            <ac:spMk id="2158" creationId="{A9958CEF-AFB3-4B1E-B808-E848126D3C35}"/>
          </ac:spMkLst>
        </pc:spChg>
        <pc:spChg chg="mod">
          <ac:chgData name="Hussain, Adil" userId="1fc1f53e-3100-4e04-be7e-75345a4107fa" providerId="ADAL" clId="{9C8EEC37-07AC-4A72-92FE-2ABBAE1C407B}" dt="2020-09-16T11:53:41.872" v="5611" actId="338"/>
          <ac:spMkLst>
            <pc:docMk/>
            <pc:sldMk cId="2147323103" sldId="1074"/>
            <ac:spMk id="2159" creationId="{8900916E-4B75-46CB-8301-A20080F569D6}"/>
          </ac:spMkLst>
        </pc:spChg>
        <pc:spChg chg="mod">
          <ac:chgData name="Hussain, Adil" userId="1fc1f53e-3100-4e04-be7e-75345a4107fa" providerId="ADAL" clId="{9C8EEC37-07AC-4A72-92FE-2ABBAE1C407B}" dt="2020-09-16T11:53:41.872" v="5611" actId="338"/>
          <ac:spMkLst>
            <pc:docMk/>
            <pc:sldMk cId="2147323103" sldId="1074"/>
            <ac:spMk id="2160" creationId="{94FB20A1-A3BD-404D-8613-6B6439146E6E}"/>
          </ac:spMkLst>
        </pc:spChg>
        <pc:spChg chg="mod">
          <ac:chgData name="Hussain, Adil" userId="1fc1f53e-3100-4e04-be7e-75345a4107fa" providerId="ADAL" clId="{9C8EEC37-07AC-4A72-92FE-2ABBAE1C407B}" dt="2020-09-16T11:53:41.872" v="5611" actId="338"/>
          <ac:spMkLst>
            <pc:docMk/>
            <pc:sldMk cId="2147323103" sldId="1074"/>
            <ac:spMk id="2161" creationId="{EC364EE8-6B9E-4F54-8D64-B5A6F8D17431}"/>
          </ac:spMkLst>
        </pc:spChg>
        <pc:spChg chg="mod">
          <ac:chgData name="Hussain, Adil" userId="1fc1f53e-3100-4e04-be7e-75345a4107fa" providerId="ADAL" clId="{9C8EEC37-07AC-4A72-92FE-2ABBAE1C407B}" dt="2020-09-16T11:53:41.872" v="5611" actId="338"/>
          <ac:spMkLst>
            <pc:docMk/>
            <pc:sldMk cId="2147323103" sldId="1074"/>
            <ac:spMk id="2162" creationId="{0DD4515F-8FC2-4796-AC9D-B408B3F538FB}"/>
          </ac:spMkLst>
        </pc:spChg>
        <pc:spChg chg="mod">
          <ac:chgData name="Hussain, Adil" userId="1fc1f53e-3100-4e04-be7e-75345a4107fa" providerId="ADAL" clId="{9C8EEC37-07AC-4A72-92FE-2ABBAE1C407B}" dt="2020-09-16T11:53:41.872" v="5611" actId="338"/>
          <ac:spMkLst>
            <pc:docMk/>
            <pc:sldMk cId="2147323103" sldId="1074"/>
            <ac:spMk id="2163" creationId="{5C822CD8-BCC2-4FCD-87DE-DB965B83FD3E}"/>
          </ac:spMkLst>
        </pc:spChg>
        <pc:spChg chg="mod">
          <ac:chgData name="Hussain, Adil" userId="1fc1f53e-3100-4e04-be7e-75345a4107fa" providerId="ADAL" clId="{9C8EEC37-07AC-4A72-92FE-2ABBAE1C407B}" dt="2020-09-16T11:53:41.872" v="5611" actId="338"/>
          <ac:spMkLst>
            <pc:docMk/>
            <pc:sldMk cId="2147323103" sldId="1074"/>
            <ac:spMk id="2164" creationId="{9BB9AFD7-1CD1-4CE6-A8E4-0824F76A0A71}"/>
          </ac:spMkLst>
        </pc:spChg>
        <pc:spChg chg="mod">
          <ac:chgData name="Hussain, Adil" userId="1fc1f53e-3100-4e04-be7e-75345a4107fa" providerId="ADAL" clId="{9C8EEC37-07AC-4A72-92FE-2ABBAE1C407B}" dt="2020-09-16T11:53:41.872" v="5611" actId="338"/>
          <ac:spMkLst>
            <pc:docMk/>
            <pc:sldMk cId="2147323103" sldId="1074"/>
            <ac:spMk id="2165" creationId="{3806DE11-37FA-498F-B089-D23CB63B1D95}"/>
          </ac:spMkLst>
        </pc:spChg>
        <pc:spChg chg="mod">
          <ac:chgData name="Hussain, Adil" userId="1fc1f53e-3100-4e04-be7e-75345a4107fa" providerId="ADAL" clId="{9C8EEC37-07AC-4A72-92FE-2ABBAE1C407B}" dt="2020-09-16T11:53:41.872" v="5611" actId="338"/>
          <ac:spMkLst>
            <pc:docMk/>
            <pc:sldMk cId="2147323103" sldId="1074"/>
            <ac:spMk id="2166" creationId="{927B23AE-C142-49CD-84FE-F5A6108E922F}"/>
          </ac:spMkLst>
        </pc:spChg>
        <pc:spChg chg="mod">
          <ac:chgData name="Hussain, Adil" userId="1fc1f53e-3100-4e04-be7e-75345a4107fa" providerId="ADAL" clId="{9C8EEC37-07AC-4A72-92FE-2ABBAE1C407B}" dt="2020-09-16T11:53:41.872" v="5611" actId="338"/>
          <ac:spMkLst>
            <pc:docMk/>
            <pc:sldMk cId="2147323103" sldId="1074"/>
            <ac:spMk id="2167" creationId="{9C054AA7-E070-4810-832F-486B7F2EA0CA}"/>
          </ac:spMkLst>
        </pc:spChg>
        <pc:spChg chg="mod">
          <ac:chgData name="Hussain, Adil" userId="1fc1f53e-3100-4e04-be7e-75345a4107fa" providerId="ADAL" clId="{9C8EEC37-07AC-4A72-92FE-2ABBAE1C407B}" dt="2020-09-16T11:53:41.872" v="5611" actId="338"/>
          <ac:spMkLst>
            <pc:docMk/>
            <pc:sldMk cId="2147323103" sldId="1074"/>
            <ac:spMk id="2168" creationId="{BE9E69EE-06EA-480A-B1E5-C6158B88AEAC}"/>
          </ac:spMkLst>
        </pc:spChg>
        <pc:spChg chg="mod">
          <ac:chgData name="Hussain, Adil" userId="1fc1f53e-3100-4e04-be7e-75345a4107fa" providerId="ADAL" clId="{9C8EEC37-07AC-4A72-92FE-2ABBAE1C407B}" dt="2020-09-16T11:53:41.872" v="5611" actId="338"/>
          <ac:spMkLst>
            <pc:docMk/>
            <pc:sldMk cId="2147323103" sldId="1074"/>
            <ac:spMk id="2169" creationId="{9BE765AA-5CC0-4154-86EA-0602BAB21613}"/>
          </ac:spMkLst>
        </pc:spChg>
        <pc:spChg chg="mod">
          <ac:chgData name="Hussain, Adil" userId="1fc1f53e-3100-4e04-be7e-75345a4107fa" providerId="ADAL" clId="{9C8EEC37-07AC-4A72-92FE-2ABBAE1C407B}" dt="2020-09-16T11:53:41.872" v="5611" actId="338"/>
          <ac:spMkLst>
            <pc:docMk/>
            <pc:sldMk cId="2147323103" sldId="1074"/>
            <ac:spMk id="2170" creationId="{BBAB4C68-0C2C-4747-85E8-E23E9BEDB1EC}"/>
          </ac:spMkLst>
        </pc:spChg>
        <pc:spChg chg="mod">
          <ac:chgData name="Hussain, Adil" userId="1fc1f53e-3100-4e04-be7e-75345a4107fa" providerId="ADAL" clId="{9C8EEC37-07AC-4A72-92FE-2ABBAE1C407B}" dt="2020-09-16T11:53:41.872" v="5611" actId="338"/>
          <ac:spMkLst>
            <pc:docMk/>
            <pc:sldMk cId="2147323103" sldId="1074"/>
            <ac:spMk id="2171" creationId="{14A27483-0BD1-48A9-ABEB-2CF30FCA9862}"/>
          </ac:spMkLst>
        </pc:spChg>
        <pc:spChg chg="mod">
          <ac:chgData name="Hussain, Adil" userId="1fc1f53e-3100-4e04-be7e-75345a4107fa" providerId="ADAL" clId="{9C8EEC37-07AC-4A72-92FE-2ABBAE1C407B}" dt="2020-09-16T11:53:41.872" v="5611" actId="338"/>
          <ac:spMkLst>
            <pc:docMk/>
            <pc:sldMk cId="2147323103" sldId="1074"/>
            <ac:spMk id="2172" creationId="{D2714D1C-DAC8-4B0B-A028-FCE6179E131C}"/>
          </ac:spMkLst>
        </pc:spChg>
        <pc:spChg chg="mod">
          <ac:chgData name="Hussain, Adil" userId="1fc1f53e-3100-4e04-be7e-75345a4107fa" providerId="ADAL" clId="{9C8EEC37-07AC-4A72-92FE-2ABBAE1C407B}" dt="2020-09-16T11:53:41.872" v="5611" actId="338"/>
          <ac:spMkLst>
            <pc:docMk/>
            <pc:sldMk cId="2147323103" sldId="1074"/>
            <ac:spMk id="2173" creationId="{27993F7D-6B0B-409C-A429-07AF34E15354}"/>
          </ac:spMkLst>
        </pc:spChg>
        <pc:spChg chg="mod">
          <ac:chgData name="Hussain, Adil" userId="1fc1f53e-3100-4e04-be7e-75345a4107fa" providerId="ADAL" clId="{9C8EEC37-07AC-4A72-92FE-2ABBAE1C407B}" dt="2020-09-16T11:53:41.872" v="5611" actId="338"/>
          <ac:spMkLst>
            <pc:docMk/>
            <pc:sldMk cId="2147323103" sldId="1074"/>
            <ac:spMk id="2174" creationId="{3C676130-CC5F-4D02-A54C-4B3D050F68D0}"/>
          </ac:spMkLst>
        </pc:spChg>
        <pc:spChg chg="mod">
          <ac:chgData name="Hussain, Adil" userId="1fc1f53e-3100-4e04-be7e-75345a4107fa" providerId="ADAL" clId="{9C8EEC37-07AC-4A72-92FE-2ABBAE1C407B}" dt="2020-09-16T11:53:41.872" v="5611" actId="338"/>
          <ac:spMkLst>
            <pc:docMk/>
            <pc:sldMk cId="2147323103" sldId="1074"/>
            <ac:spMk id="2175" creationId="{B4C71FD3-16A9-4CD3-A63E-31AE19F2BEC1}"/>
          </ac:spMkLst>
        </pc:spChg>
        <pc:spChg chg="mod">
          <ac:chgData name="Hussain, Adil" userId="1fc1f53e-3100-4e04-be7e-75345a4107fa" providerId="ADAL" clId="{9C8EEC37-07AC-4A72-92FE-2ABBAE1C407B}" dt="2020-09-16T11:53:41.872" v="5611" actId="338"/>
          <ac:spMkLst>
            <pc:docMk/>
            <pc:sldMk cId="2147323103" sldId="1074"/>
            <ac:spMk id="2176" creationId="{1D48C029-9DD3-4E94-A203-CE378D57A671}"/>
          </ac:spMkLst>
        </pc:spChg>
        <pc:spChg chg="mod">
          <ac:chgData name="Hussain, Adil" userId="1fc1f53e-3100-4e04-be7e-75345a4107fa" providerId="ADAL" clId="{9C8EEC37-07AC-4A72-92FE-2ABBAE1C407B}" dt="2020-09-16T11:53:41.872" v="5611" actId="338"/>
          <ac:spMkLst>
            <pc:docMk/>
            <pc:sldMk cId="2147323103" sldId="1074"/>
            <ac:spMk id="2177" creationId="{44759FD1-9193-46A1-80A3-39E465BF7624}"/>
          </ac:spMkLst>
        </pc:spChg>
        <pc:spChg chg="mod">
          <ac:chgData name="Hussain, Adil" userId="1fc1f53e-3100-4e04-be7e-75345a4107fa" providerId="ADAL" clId="{9C8EEC37-07AC-4A72-92FE-2ABBAE1C407B}" dt="2020-09-16T11:53:41.872" v="5611" actId="338"/>
          <ac:spMkLst>
            <pc:docMk/>
            <pc:sldMk cId="2147323103" sldId="1074"/>
            <ac:spMk id="2178" creationId="{3AAFFF76-6EB7-458A-9BDB-5FE6F11028AF}"/>
          </ac:spMkLst>
        </pc:spChg>
        <pc:spChg chg="mod">
          <ac:chgData name="Hussain, Adil" userId="1fc1f53e-3100-4e04-be7e-75345a4107fa" providerId="ADAL" clId="{9C8EEC37-07AC-4A72-92FE-2ABBAE1C407B}" dt="2020-09-16T11:53:41.872" v="5611" actId="338"/>
          <ac:spMkLst>
            <pc:docMk/>
            <pc:sldMk cId="2147323103" sldId="1074"/>
            <ac:spMk id="2179" creationId="{2D488474-D0F3-49A0-B745-5F47C9665D05}"/>
          </ac:spMkLst>
        </pc:spChg>
        <pc:spChg chg="mod">
          <ac:chgData name="Hussain, Adil" userId="1fc1f53e-3100-4e04-be7e-75345a4107fa" providerId="ADAL" clId="{9C8EEC37-07AC-4A72-92FE-2ABBAE1C407B}" dt="2020-09-16T11:53:41.872" v="5611" actId="338"/>
          <ac:spMkLst>
            <pc:docMk/>
            <pc:sldMk cId="2147323103" sldId="1074"/>
            <ac:spMk id="2180" creationId="{0AFD553F-7F73-4E3E-A79C-ED80E1DCAC36}"/>
          </ac:spMkLst>
        </pc:spChg>
        <pc:spChg chg="mod">
          <ac:chgData name="Hussain, Adil" userId="1fc1f53e-3100-4e04-be7e-75345a4107fa" providerId="ADAL" clId="{9C8EEC37-07AC-4A72-92FE-2ABBAE1C407B}" dt="2020-09-16T11:53:41.872" v="5611" actId="338"/>
          <ac:spMkLst>
            <pc:docMk/>
            <pc:sldMk cId="2147323103" sldId="1074"/>
            <ac:spMk id="2181" creationId="{045F7109-F530-4A45-99FE-761F044C1263}"/>
          </ac:spMkLst>
        </pc:spChg>
        <pc:spChg chg="mod">
          <ac:chgData name="Hussain, Adil" userId="1fc1f53e-3100-4e04-be7e-75345a4107fa" providerId="ADAL" clId="{9C8EEC37-07AC-4A72-92FE-2ABBAE1C407B}" dt="2020-09-16T11:53:41.872" v="5611" actId="338"/>
          <ac:spMkLst>
            <pc:docMk/>
            <pc:sldMk cId="2147323103" sldId="1074"/>
            <ac:spMk id="2182" creationId="{AE29A6D9-8F77-48A6-BD28-8F6DE38176B7}"/>
          </ac:spMkLst>
        </pc:spChg>
        <pc:spChg chg="mod">
          <ac:chgData name="Hussain, Adil" userId="1fc1f53e-3100-4e04-be7e-75345a4107fa" providerId="ADAL" clId="{9C8EEC37-07AC-4A72-92FE-2ABBAE1C407B}" dt="2020-09-16T11:53:41.872" v="5611" actId="338"/>
          <ac:spMkLst>
            <pc:docMk/>
            <pc:sldMk cId="2147323103" sldId="1074"/>
            <ac:spMk id="2183" creationId="{F76F9CB6-E23F-4407-BDCA-E50FEDC024A7}"/>
          </ac:spMkLst>
        </pc:spChg>
        <pc:spChg chg="mod">
          <ac:chgData name="Hussain, Adil" userId="1fc1f53e-3100-4e04-be7e-75345a4107fa" providerId="ADAL" clId="{9C8EEC37-07AC-4A72-92FE-2ABBAE1C407B}" dt="2020-09-16T11:53:41.872" v="5611" actId="338"/>
          <ac:spMkLst>
            <pc:docMk/>
            <pc:sldMk cId="2147323103" sldId="1074"/>
            <ac:spMk id="2184" creationId="{D740EB5C-60C4-45B7-9880-139C3C0FE960}"/>
          </ac:spMkLst>
        </pc:spChg>
        <pc:spChg chg="mod">
          <ac:chgData name="Hussain, Adil" userId="1fc1f53e-3100-4e04-be7e-75345a4107fa" providerId="ADAL" clId="{9C8EEC37-07AC-4A72-92FE-2ABBAE1C407B}" dt="2020-09-16T11:53:41.872" v="5611" actId="338"/>
          <ac:spMkLst>
            <pc:docMk/>
            <pc:sldMk cId="2147323103" sldId="1074"/>
            <ac:spMk id="2185" creationId="{801C42A7-2586-47F7-9749-C96D8275CDF9}"/>
          </ac:spMkLst>
        </pc:spChg>
        <pc:spChg chg="mod">
          <ac:chgData name="Hussain, Adil" userId="1fc1f53e-3100-4e04-be7e-75345a4107fa" providerId="ADAL" clId="{9C8EEC37-07AC-4A72-92FE-2ABBAE1C407B}" dt="2020-09-16T11:53:41.872" v="5611" actId="338"/>
          <ac:spMkLst>
            <pc:docMk/>
            <pc:sldMk cId="2147323103" sldId="1074"/>
            <ac:spMk id="2186" creationId="{0A9FA5C3-50E6-4F56-AD5C-BF2B440F75AF}"/>
          </ac:spMkLst>
        </pc:spChg>
        <pc:spChg chg="mod">
          <ac:chgData name="Hussain, Adil" userId="1fc1f53e-3100-4e04-be7e-75345a4107fa" providerId="ADAL" clId="{9C8EEC37-07AC-4A72-92FE-2ABBAE1C407B}" dt="2020-09-16T11:53:41.872" v="5611" actId="338"/>
          <ac:spMkLst>
            <pc:docMk/>
            <pc:sldMk cId="2147323103" sldId="1074"/>
            <ac:spMk id="2187" creationId="{D1CE5974-4396-4FF7-AB22-84397FC7A8C6}"/>
          </ac:spMkLst>
        </pc:spChg>
        <pc:spChg chg="mod">
          <ac:chgData name="Hussain, Adil" userId="1fc1f53e-3100-4e04-be7e-75345a4107fa" providerId="ADAL" clId="{9C8EEC37-07AC-4A72-92FE-2ABBAE1C407B}" dt="2020-09-16T11:53:41.872" v="5611" actId="338"/>
          <ac:spMkLst>
            <pc:docMk/>
            <pc:sldMk cId="2147323103" sldId="1074"/>
            <ac:spMk id="2188" creationId="{38DA4EF9-58C7-4C8E-AA13-B30FF6A0F032}"/>
          </ac:spMkLst>
        </pc:spChg>
        <pc:spChg chg="mod">
          <ac:chgData name="Hussain, Adil" userId="1fc1f53e-3100-4e04-be7e-75345a4107fa" providerId="ADAL" clId="{9C8EEC37-07AC-4A72-92FE-2ABBAE1C407B}" dt="2020-09-16T11:53:41.872" v="5611" actId="338"/>
          <ac:spMkLst>
            <pc:docMk/>
            <pc:sldMk cId="2147323103" sldId="1074"/>
            <ac:spMk id="2189" creationId="{3002091E-1D72-4FFD-855A-02555E2012AC}"/>
          </ac:spMkLst>
        </pc:spChg>
        <pc:spChg chg="mod">
          <ac:chgData name="Hussain, Adil" userId="1fc1f53e-3100-4e04-be7e-75345a4107fa" providerId="ADAL" clId="{9C8EEC37-07AC-4A72-92FE-2ABBAE1C407B}" dt="2020-09-16T11:53:41.872" v="5611" actId="338"/>
          <ac:spMkLst>
            <pc:docMk/>
            <pc:sldMk cId="2147323103" sldId="1074"/>
            <ac:spMk id="2190" creationId="{266B8090-6EF8-40D5-A2A0-5CB93AA3ED2D}"/>
          </ac:spMkLst>
        </pc:spChg>
        <pc:spChg chg="mod">
          <ac:chgData name="Hussain, Adil" userId="1fc1f53e-3100-4e04-be7e-75345a4107fa" providerId="ADAL" clId="{9C8EEC37-07AC-4A72-92FE-2ABBAE1C407B}" dt="2020-09-16T11:53:41.872" v="5611" actId="338"/>
          <ac:spMkLst>
            <pc:docMk/>
            <pc:sldMk cId="2147323103" sldId="1074"/>
            <ac:spMk id="2191" creationId="{96E7EAE9-781F-4ED4-84A4-3FC3591EB85E}"/>
          </ac:spMkLst>
        </pc:spChg>
        <pc:spChg chg="mod">
          <ac:chgData name="Hussain, Adil" userId="1fc1f53e-3100-4e04-be7e-75345a4107fa" providerId="ADAL" clId="{9C8EEC37-07AC-4A72-92FE-2ABBAE1C407B}" dt="2020-09-16T11:53:41.872" v="5611" actId="338"/>
          <ac:spMkLst>
            <pc:docMk/>
            <pc:sldMk cId="2147323103" sldId="1074"/>
            <ac:spMk id="2192" creationId="{325BC88C-8CA9-4BC5-BC34-F1DFFBA84A3F}"/>
          </ac:spMkLst>
        </pc:spChg>
        <pc:spChg chg="mod">
          <ac:chgData name="Hussain, Adil" userId="1fc1f53e-3100-4e04-be7e-75345a4107fa" providerId="ADAL" clId="{9C8EEC37-07AC-4A72-92FE-2ABBAE1C407B}" dt="2020-09-16T11:53:41.872" v="5611" actId="338"/>
          <ac:spMkLst>
            <pc:docMk/>
            <pc:sldMk cId="2147323103" sldId="1074"/>
            <ac:spMk id="2193" creationId="{AFD2A720-AC0D-4A6B-B3C9-14B9394F4F5B}"/>
          </ac:spMkLst>
        </pc:spChg>
        <pc:spChg chg="mod">
          <ac:chgData name="Hussain, Adil" userId="1fc1f53e-3100-4e04-be7e-75345a4107fa" providerId="ADAL" clId="{9C8EEC37-07AC-4A72-92FE-2ABBAE1C407B}" dt="2020-09-16T11:53:41.872" v="5611" actId="338"/>
          <ac:spMkLst>
            <pc:docMk/>
            <pc:sldMk cId="2147323103" sldId="1074"/>
            <ac:spMk id="2194" creationId="{4552285A-5A8C-4BDB-ADB1-1AFCEEFF1361}"/>
          </ac:spMkLst>
        </pc:spChg>
        <pc:spChg chg="mod">
          <ac:chgData name="Hussain, Adil" userId="1fc1f53e-3100-4e04-be7e-75345a4107fa" providerId="ADAL" clId="{9C8EEC37-07AC-4A72-92FE-2ABBAE1C407B}" dt="2020-09-16T11:53:41.872" v="5611" actId="338"/>
          <ac:spMkLst>
            <pc:docMk/>
            <pc:sldMk cId="2147323103" sldId="1074"/>
            <ac:spMk id="2195" creationId="{770994F7-774C-4303-BB30-A25B17683054}"/>
          </ac:spMkLst>
        </pc:spChg>
        <pc:spChg chg="mod">
          <ac:chgData name="Hussain, Adil" userId="1fc1f53e-3100-4e04-be7e-75345a4107fa" providerId="ADAL" clId="{9C8EEC37-07AC-4A72-92FE-2ABBAE1C407B}" dt="2020-09-16T11:53:41.872" v="5611" actId="338"/>
          <ac:spMkLst>
            <pc:docMk/>
            <pc:sldMk cId="2147323103" sldId="1074"/>
            <ac:spMk id="2196" creationId="{1FDE8E0C-4D96-4D7B-BA07-956831542519}"/>
          </ac:spMkLst>
        </pc:spChg>
        <pc:spChg chg="mod">
          <ac:chgData name="Hussain, Adil" userId="1fc1f53e-3100-4e04-be7e-75345a4107fa" providerId="ADAL" clId="{9C8EEC37-07AC-4A72-92FE-2ABBAE1C407B}" dt="2020-09-16T11:53:41.872" v="5611" actId="338"/>
          <ac:spMkLst>
            <pc:docMk/>
            <pc:sldMk cId="2147323103" sldId="1074"/>
            <ac:spMk id="2197" creationId="{61FBBC13-FCC3-4DC7-A6B4-AB5741152451}"/>
          </ac:spMkLst>
        </pc:spChg>
        <pc:spChg chg="mod">
          <ac:chgData name="Hussain, Adil" userId="1fc1f53e-3100-4e04-be7e-75345a4107fa" providerId="ADAL" clId="{9C8EEC37-07AC-4A72-92FE-2ABBAE1C407B}" dt="2020-09-16T11:53:41.872" v="5611" actId="338"/>
          <ac:spMkLst>
            <pc:docMk/>
            <pc:sldMk cId="2147323103" sldId="1074"/>
            <ac:spMk id="2198" creationId="{74E80A41-4F40-4D4E-9E4A-252348DDB956}"/>
          </ac:spMkLst>
        </pc:spChg>
        <pc:spChg chg="mod">
          <ac:chgData name="Hussain, Adil" userId="1fc1f53e-3100-4e04-be7e-75345a4107fa" providerId="ADAL" clId="{9C8EEC37-07AC-4A72-92FE-2ABBAE1C407B}" dt="2020-09-16T11:53:41.872" v="5611" actId="338"/>
          <ac:spMkLst>
            <pc:docMk/>
            <pc:sldMk cId="2147323103" sldId="1074"/>
            <ac:spMk id="2199" creationId="{3EF0DE0B-D02D-4E91-8C47-317C2146351B}"/>
          </ac:spMkLst>
        </pc:spChg>
        <pc:spChg chg="mod">
          <ac:chgData name="Hussain, Adil" userId="1fc1f53e-3100-4e04-be7e-75345a4107fa" providerId="ADAL" clId="{9C8EEC37-07AC-4A72-92FE-2ABBAE1C407B}" dt="2020-09-16T11:53:41.872" v="5611" actId="338"/>
          <ac:spMkLst>
            <pc:docMk/>
            <pc:sldMk cId="2147323103" sldId="1074"/>
            <ac:spMk id="2200" creationId="{DEDFCBCE-0516-44E4-93E7-B403CCD2EFBE}"/>
          </ac:spMkLst>
        </pc:spChg>
        <pc:spChg chg="mod">
          <ac:chgData name="Hussain, Adil" userId="1fc1f53e-3100-4e04-be7e-75345a4107fa" providerId="ADAL" clId="{9C8EEC37-07AC-4A72-92FE-2ABBAE1C407B}" dt="2020-09-16T11:53:41.872" v="5611" actId="338"/>
          <ac:spMkLst>
            <pc:docMk/>
            <pc:sldMk cId="2147323103" sldId="1074"/>
            <ac:spMk id="2201" creationId="{FD6A3D05-478C-4365-AE0D-484DFE0C32D9}"/>
          </ac:spMkLst>
        </pc:spChg>
        <pc:spChg chg="mod">
          <ac:chgData name="Hussain, Adil" userId="1fc1f53e-3100-4e04-be7e-75345a4107fa" providerId="ADAL" clId="{9C8EEC37-07AC-4A72-92FE-2ABBAE1C407B}" dt="2020-09-16T11:53:41.872" v="5611" actId="338"/>
          <ac:spMkLst>
            <pc:docMk/>
            <pc:sldMk cId="2147323103" sldId="1074"/>
            <ac:spMk id="2202" creationId="{8F733A21-B8BA-4D97-AAB2-AC75D48E951A}"/>
          </ac:spMkLst>
        </pc:spChg>
        <pc:spChg chg="mod">
          <ac:chgData name="Hussain, Adil" userId="1fc1f53e-3100-4e04-be7e-75345a4107fa" providerId="ADAL" clId="{9C8EEC37-07AC-4A72-92FE-2ABBAE1C407B}" dt="2020-09-16T11:53:41.872" v="5611" actId="338"/>
          <ac:spMkLst>
            <pc:docMk/>
            <pc:sldMk cId="2147323103" sldId="1074"/>
            <ac:spMk id="2203" creationId="{F98CE535-EC61-409A-BA5B-9C0C201C7BD2}"/>
          </ac:spMkLst>
        </pc:spChg>
        <pc:spChg chg="mod">
          <ac:chgData name="Hussain, Adil" userId="1fc1f53e-3100-4e04-be7e-75345a4107fa" providerId="ADAL" clId="{9C8EEC37-07AC-4A72-92FE-2ABBAE1C407B}" dt="2020-09-16T11:53:41.872" v="5611" actId="338"/>
          <ac:spMkLst>
            <pc:docMk/>
            <pc:sldMk cId="2147323103" sldId="1074"/>
            <ac:spMk id="2204" creationId="{C86886BD-D3E5-44AD-9709-910758BB7666}"/>
          </ac:spMkLst>
        </pc:spChg>
        <pc:spChg chg="mod">
          <ac:chgData name="Hussain, Adil" userId="1fc1f53e-3100-4e04-be7e-75345a4107fa" providerId="ADAL" clId="{9C8EEC37-07AC-4A72-92FE-2ABBAE1C407B}" dt="2020-09-16T11:53:41.872" v="5611" actId="338"/>
          <ac:spMkLst>
            <pc:docMk/>
            <pc:sldMk cId="2147323103" sldId="1074"/>
            <ac:spMk id="2205" creationId="{0B37BB89-ED80-4512-9F58-42E248D4B3FA}"/>
          </ac:spMkLst>
        </pc:spChg>
        <pc:spChg chg="mod">
          <ac:chgData name="Hussain, Adil" userId="1fc1f53e-3100-4e04-be7e-75345a4107fa" providerId="ADAL" clId="{9C8EEC37-07AC-4A72-92FE-2ABBAE1C407B}" dt="2020-09-16T11:53:41.872" v="5611" actId="338"/>
          <ac:spMkLst>
            <pc:docMk/>
            <pc:sldMk cId="2147323103" sldId="1074"/>
            <ac:spMk id="2206" creationId="{CA109DC0-7F8F-40EA-90F7-C0757B18FE96}"/>
          </ac:spMkLst>
        </pc:spChg>
        <pc:spChg chg="mod">
          <ac:chgData name="Hussain, Adil" userId="1fc1f53e-3100-4e04-be7e-75345a4107fa" providerId="ADAL" clId="{9C8EEC37-07AC-4A72-92FE-2ABBAE1C407B}" dt="2020-09-16T11:53:41.872" v="5611" actId="338"/>
          <ac:spMkLst>
            <pc:docMk/>
            <pc:sldMk cId="2147323103" sldId="1074"/>
            <ac:spMk id="2207" creationId="{FA6AB14C-9A4D-42BA-A837-FFF91DA0F66D}"/>
          </ac:spMkLst>
        </pc:spChg>
        <pc:spChg chg="mod">
          <ac:chgData name="Hussain, Adil" userId="1fc1f53e-3100-4e04-be7e-75345a4107fa" providerId="ADAL" clId="{9C8EEC37-07AC-4A72-92FE-2ABBAE1C407B}" dt="2020-09-16T11:53:41.872" v="5611" actId="338"/>
          <ac:spMkLst>
            <pc:docMk/>
            <pc:sldMk cId="2147323103" sldId="1074"/>
            <ac:spMk id="2208" creationId="{F0773BF1-26BD-441E-BA01-C6B9AB250714}"/>
          </ac:spMkLst>
        </pc:spChg>
        <pc:spChg chg="mod">
          <ac:chgData name="Hussain, Adil" userId="1fc1f53e-3100-4e04-be7e-75345a4107fa" providerId="ADAL" clId="{9C8EEC37-07AC-4A72-92FE-2ABBAE1C407B}" dt="2020-09-16T11:53:41.872" v="5611" actId="338"/>
          <ac:spMkLst>
            <pc:docMk/>
            <pc:sldMk cId="2147323103" sldId="1074"/>
            <ac:spMk id="2209" creationId="{48625C13-CD63-4BCC-B38B-612623A4B0C2}"/>
          </ac:spMkLst>
        </pc:spChg>
        <pc:spChg chg="mod">
          <ac:chgData name="Hussain, Adil" userId="1fc1f53e-3100-4e04-be7e-75345a4107fa" providerId="ADAL" clId="{9C8EEC37-07AC-4A72-92FE-2ABBAE1C407B}" dt="2020-09-16T11:53:41.872" v="5611" actId="338"/>
          <ac:spMkLst>
            <pc:docMk/>
            <pc:sldMk cId="2147323103" sldId="1074"/>
            <ac:spMk id="2210" creationId="{CBBE1B62-571A-4B03-B3AC-AFC004FD41D0}"/>
          </ac:spMkLst>
        </pc:spChg>
        <pc:spChg chg="mod">
          <ac:chgData name="Hussain, Adil" userId="1fc1f53e-3100-4e04-be7e-75345a4107fa" providerId="ADAL" clId="{9C8EEC37-07AC-4A72-92FE-2ABBAE1C407B}" dt="2020-09-16T11:53:41.872" v="5611" actId="338"/>
          <ac:spMkLst>
            <pc:docMk/>
            <pc:sldMk cId="2147323103" sldId="1074"/>
            <ac:spMk id="2211" creationId="{BCD8319A-F55A-406C-BBB4-6A2EC8CF8DC4}"/>
          </ac:spMkLst>
        </pc:spChg>
        <pc:spChg chg="mod">
          <ac:chgData name="Hussain, Adil" userId="1fc1f53e-3100-4e04-be7e-75345a4107fa" providerId="ADAL" clId="{9C8EEC37-07AC-4A72-92FE-2ABBAE1C407B}" dt="2020-09-16T11:53:41.872" v="5611" actId="338"/>
          <ac:spMkLst>
            <pc:docMk/>
            <pc:sldMk cId="2147323103" sldId="1074"/>
            <ac:spMk id="2212" creationId="{984D789D-35E8-4CAF-9D25-4151DF37E380}"/>
          </ac:spMkLst>
        </pc:spChg>
        <pc:spChg chg="mod">
          <ac:chgData name="Hussain, Adil" userId="1fc1f53e-3100-4e04-be7e-75345a4107fa" providerId="ADAL" clId="{9C8EEC37-07AC-4A72-92FE-2ABBAE1C407B}" dt="2020-09-16T11:53:41.872" v="5611" actId="338"/>
          <ac:spMkLst>
            <pc:docMk/>
            <pc:sldMk cId="2147323103" sldId="1074"/>
            <ac:spMk id="2213" creationId="{D3203862-63C7-42BF-9C46-CE87905E806B}"/>
          </ac:spMkLst>
        </pc:spChg>
        <pc:spChg chg="mod">
          <ac:chgData name="Hussain, Adil" userId="1fc1f53e-3100-4e04-be7e-75345a4107fa" providerId="ADAL" clId="{9C8EEC37-07AC-4A72-92FE-2ABBAE1C407B}" dt="2020-09-16T11:53:41.872" v="5611" actId="338"/>
          <ac:spMkLst>
            <pc:docMk/>
            <pc:sldMk cId="2147323103" sldId="1074"/>
            <ac:spMk id="2214" creationId="{58177637-7C08-4825-B96D-55C82F7B7074}"/>
          </ac:spMkLst>
        </pc:spChg>
        <pc:spChg chg="mod">
          <ac:chgData name="Hussain, Adil" userId="1fc1f53e-3100-4e04-be7e-75345a4107fa" providerId="ADAL" clId="{9C8EEC37-07AC-4A72-92FE-2ABBAE1C407B}" dt="2020-09-16T11:53:41.872" v="5611" actId="338"/>
          <ac:spMkLst>
            <pc:docMk/>
            <pc:sldMk cId="2147323103" sldId="1074"/>
            <ac:spMk id="2215" creationId="{98A4C33C-2D80-4891-86B7-55C104E90D31}"/>
          </ac:spMkLst>
        </pc:spChg>
        <pc:spChg chg="mod">
          <ac:chgData name="Hussain, Adil" userId="1fc1f53e-3100-4e04-be7e-75345a4107fa" providerId="ADAL" clId="{9C8EEC37-07AC-4A72-92FE-2ABBAE1C407B}" dt="2020-09-16T11:53:41.872" v="5611" actId="338"/>
          <ac:spMkLst>
            <pc:docMk/>
            <pc:sldMk cId="2147323103" sldId="1074"/>
            <ac:spMk id="2216" creationId="{9AC02382-6534-40F2-AC79-2CFBD7CE44DB}"/>
          </ac:spMkLst>
        </pc:spChg>
        <pc:spChg chg="mod">
          <ac:chgData name="Hussain, Adil" userId="1fc1f53e-3100-4e04-be7e-75345a4107fa" providerId="ADAL" clId="{9C8EEC37-07AC-4A72-92FE-2ABBAE1C407B}" dt="2020-09-16T11:53:41.872" v="5611" actId="338"/>
          <ac:spMkLst>
            <pc:docMk/>
            <pc:sldMk cId="2147323103" sldId="1074"/>
            <ac:spMk id="2217" creationId="{45D37758-A32D-4679-B4D1-4CF13CD8EE2D}"/>
          </ac:spMkLst>
        </pc:spChg>
        <pc:spChg chg="mod">
          <ac:chgData name="Hussain, Adil" userId="1fc1f53e-3100-4e04-be7e-75345a4107fa" providerId="ADAL" clId="{9C8EEC37-07AC-4A72-92FE-2ABBAE1C407B}" dt="2020-09-16T11:53:41.872" v="5611" actId="338"/>
          <ac:spMkLst>
            <pc:docMk/>
            <pc:sldMk cId="2147323103" sldId="1074"/>
            <ac:spMk id="2218" creationId="{A05C4006-3A52-486C-A0BF-449864CDF96C}"/>
          </ac:spMkLst>
        </pc:spChg>
        <pc:spChg chg="mod">
          <ac:chgData name="Hussain, Adil" userId="1fc1f53e-3100-4e04-be7e-75345a4107fa" providerId="ADAL" clId="{9C8EEC37-07AC-4A72-92FE-2ABBAE1C407B}" dt="2020-09-16T11:53:41.872" v="5611" actId="338"/>
          <ac:spMkLst>
            <pc:docMk/>
            <pc:sldMk cId="2147323103" sldId="1074"/>
            <ac:spMk id="2219" creationId="{398D8BE0-BC4F-4841-8D95-D0EDEBDADB3A}"/>
          </ac:spMkLst>
        </pc:spChg>
        <pc:spChg chg="mod">
          <ac:chgData name="Hussain, Adil" userId="1fc1f53e-3100-4e04-be7e-75345a4107fa" providerId="ADAL" clId="{9C8EEC37-07AC-4A72-92FE-2ABBAE1C407B}" dt="2020-09-16T11:53:41.872" v="5611" actId="338"/>
          <ac:spMkLst>
            <pc:docMk/>
            <pc:sldMk cId="2147323103" sldId="1074"/>
            <ac:spMk id="2220" creationId="{37BB598E-052C-4B19-8EF0-99E86BAB5AD5}"/>
          </ac:spMkLst>
        </pc:spChg>
        <pc:spChg chg="mod">
          <ac:chgData name="Hussain, Adil" userId="1fc1f53e-3100-4e04-be7e-75345a4107fa" providerId="ADAL" clId="{9C8EEC37-07AC-4A72-92FE-2ABBAE1C407B}" dt="2020-09-16T11:53:41.872" v="5611" actId="338"/>
          <ac:spMkLst>
            <pc:docMk/>
            <pc:sldMk cId="2147323103" sldId="1074"/>
            <ac:spMk id="2221" creationId="{3CCB6A2E-8C6F-4A27-A0E4-3DD83693CF65}"/>
          </ac:spMkLst>
        </pc:spChg>
        <pc:spChg chg="mod">
          <ac:chgData name="Hussain, Adil" userId="1fc1f53e-3100-4e04-be7e-75345a4107fa" providerId="ADAL" clId="{9C8EEC37-07AC-4A72-92FE-2ABBAE1C407B}" dt="2020-09-16T11:53:41.872" v="5611" actId="338"/>
          <ac:spMkLst>
            <pc:docMk/>
            <pc:sldMk cId="2147323103" sldId="1074"/>
            <ac:spMk id="2222" creationId="{87874F5F-E14F-43A7-878E-4DF796A574E0}"/>
          </ac:spMkLst>
        </pc:spChg>
        <pc:spChg chg="mod">
          <ac:chgData name="Hussain, Adil" userId="1fc1f53e-3100-4e04-be7e-75345a4107fa" providerId="ADAL" clId="{9C8EEC37-07AC-4A72-92FE-2ABBAE1C407B}" dt="2020-09-16T11:53:41.872" v="5611" actId="338"/>
          <ac:spMkLst>
            <pc:docMk/>
            <pc:sldMk cId="2147323103" sldId="1074"/>
            <ac:spMk id="2223" creationId="{50396E06-F3B4-4778-937C-0A01FC56AAFA}"/>
          </ac:spMkLst>
        </pc:spChg>
        <pc:spChg chg="mod">
          <ac:chgData name="Hussain, Adil" userId="1fc1f53e-3100-4e04-be7e-75345a4107fa" providerId="ADAL" clId="{9C8EEC37-07AC-4A72-92FE-2ABBAE1C407B}" dt="2020-09-16T11:53:41.872" v="5611" actId="338"/>
          <ac:spMkLst>
            <pc:docMk/>
            <pc:sldMk cId="2147323103" sldId="1074"/>
            <ac:spMk id="2224" creationId="{0A1025B7-C43D-4937-AD3E-A63992C897E3}"/>
          </ac:spMkLst>
        </pc:spChg>
        <pc:spChg chg="mod">
          <ac:chgData name="Hussain, Adil" userId="1fc1f53e-3100-4e04-be7e-75345a4107fa" providerId="ADAL" clId="{9C8EEC37-07AC-4A72-92FE-2ABBAE1C407B}" dt="2020-09-16T11:53:41.872" v="5611" actId="338"/>
          <ac:spMkLst>
            <pc:docMk/>
            <pc:sldMk cId="2147323103" sldId="1074"/>
            <ac:spMk id="2225" creationId="{C814FF11-7DB7-4EE7-A394-59F7C7C3AEE7}"/>
          </ac:spMkLst>
        </pc:spChg>
        <pc:spChg chg="mod">
          <ac:chgData name="Hussain, Adil" userId="1fc1f53e-3100-4e04-be7e-75345a4107fa" providerId="ADAL" clId="{9C8EEC37-07AC-4A72-92FE-2ABBAE1C407B}" dt="2020-09-16T11:53:41.872" v="5611" actId="338"/>
          <ac:spMkLst>
            <pc:docMk/>
            <pc:sldMk cId="2147323103" sldId="1074"/>
            <ac:spMk id="2226" creationId="{C83F2690-7F13-4910-A251-9986799E8070}"/>
          </ac:spMkLst>
        </pc:spChg>
        <pc:spChg chg="mod">
          <ac:chgData name="Hussain, Adil" userId="1fc1f53e-3100-4e04-be7e-75345a4107fa" providerId="ADAL" clId="{9C8EEC37-07AC-4A72-92FE-2ABBAE1C407B}" dt="2020-09-16T11:53:41.872" v="5611" actId="338"/>
          <ac:spMkLst>
            <pc:docMk/>
            <pc:sldMk cId="2147323103" sldId="1074"/>
            <ac:spMk id="2227" creationId="{75DE9FA5-03DA-4749-96CA-38F3B49B7EC2}"/>
          </ac:spMkLst>
        </pc:spChg>
        <pc:spChg chg="mod">
          <ac:chgData name="Hussain, Adil" userId="1fc1f53e-3100-4e04-be7e-75345a4107fa" providerId="ADAL" clId="{9C8EEC37-07AC-4A72-92FE-2ABBAE1C407B}" dt="2020-09-16T11:53:41.872" v="5611" actId="338"/>
          <ac:spMkLst>
            <pc:docMk/>
            <pc:sldMk cId="2147323103" sldId="1074"/>
            <ac:spMk id="2228" creationId="{A172B44D-5C1E-43ED-AEDE-A759AE70030B}"/>
          </ac:spMkLst>
        </pc:spChg>
        <pc:spChg chg="mod">
          <ac:chgData name="Hussain, Adil" userId="1fc1f53e-3100-4e04-be7e-75345a4107fa" providerId="ADAL" clId="{9C8EEC37-07AC-4A72-92FE-2ABBAE1C407B}" dt="2020-09-16T11:53:41.872" v="5611" actId="338"/>
          <ac:spMkLst>
            <pc:docMk/>
            <pc:sldMk cId="2147323103" sldId="1074"/>
            <ac:spMk id="2229" creationId="{A8F424A1-E187-4203-A353-27DB74DEF583}"/>
          </ac:spMkLst>
        </pc:spChg>
        <pc:spChg chg="mod">
          <ac:chgData name="Hussain, Adil" userId="1fc1f53e-3100-4e04-be7e-75345a4107fa" providerId="ADAL" clId="{9C8EEC37-07AC-4A72-92FE-2ABBAE1C407B}" dt="2020-09-16T11:53:41.872" v="5611" actId="338"/>
          <ac:spMkLst>
            <pc:docMk/>
            <pc:sldMk cId="2147323103" sldId="1074"/>
            <ac:spMk id="2230" creationId="{7EC43D48-198C-47D2-9A0B-9A7397C2734A}"/>
          </ac:spMkLst>
        </pc:spChg>
        <pc:spChg chg="mod">
          <ac:chgData name="Hussain, Adil" userId="1fc1f53e-3100-4e04-be7e-75345a4107fa" providerId="ADAL" clId="{9C8EEC37-07AC-4A72-92FE-2ABBAE1C407B}" dt="2020-09-16T11:53:41.872" v="5611" actId="338"/>
          <ac:spMkLst>
            <pc:docMk/>
            <pc:sldMk cId="2147323103" sldId="1074"/>
            <ac:spMk id="2231" creationId="{35A6D748-6B88-4F5F-8EC6-6AA3A481CFA8}"/>
          </ac:spMkLst>
        </pc:spChg>
        <pc:spChg chg="mod">
          <ac:chgData name="Hussain, Adil" userId="1fc1f53e-3100-4e04-be7e-75345a4107fa" providerId="ADAL" clId="{9C8EEC37-07AC-4A72-92FE-2ABBAE1C407B}" dt="2020-09-16T11:53:41.872" v="5611" actId="338"/>
          <ac:spMkLst>
            <pc:docMk/>
            <pc:sldMk cId="2147323103" sldId="1074"/>
            <ac:spMk id="2232" creationId="{68ED2FF0-1849-4EDD-A9F0-D46684A44C02}"/>
          </ac:spMkLst>
        </pc:spChg>
        <pc:spChg chg="mod">
          <ac:chgData name="Hussain, Adil" userId="1fc1f53e-3100-4e04-be7e-75345a4107fa" providerId="ADAL" clId="{9C8EEC37-07AC-4A72-92FE-2ABBAE1C407B}" dt="2020-09-16T11:53:41.872" v="5611" actId="338"/>
          <ac:spMkLst>
            <pc:docMk/>
            <pc:sldMk cId="2147323103" sldId="1074"/>
            <ac:spMk id="2233" creationId="{552F6A77-6920-4190-B890-444C4140FEA9}"/>
          </ac:spMkLst>
        </pc:spChg>
        <pc:spChg chg="mod">
          <ac:chgData name="Hussain, Adil" userId="1fc1f53e-3100-4e04-be7e-75345a4107fa" providerId="ADAL" clId="{9C8EEC37-07AC-4A72-92FE-2ABBAE1C407B}" dt="2020-09-16T11:53:41.872" v="5611" actId="338"/>
          <ac:spMkLst>
            <pc:docMk/>
            <pc:sldMk cId="2147323103" sldId="1074"/>
            <ac:spMk id="2234" creationId="{D0DC4603-C4BE-4F48-805F-A081A31E7793}"/>
          </ac:spMkLst>
        </pc:spChg>
        <pc:spChg chg="mod">
          <ac:chgData name="Hussain, Adil" userId="1fc1f53e-3100-4e04-be7e-75345a4107fa" providerId="ADAL" clId="{9C8EEC37-07AC-4A72-92FE-2ABBAE1C407B}" dt="2020-09-16T11:53:41.872" v="5611" actId="338"/>
          <ac:spMkLst>
            <pc:docMk/>
            <pc:sldMk cId="2147323103" sldId="1074"/>
            <ac:spMk id="2235" creationId="{88A9DB8C-DB5C-47DC-AA2C-BC3BEACDDDD7}"/>
          </ac:spMkLst>
        </pc:spChg>
        <pc:spChg chg="mod">
          <ac:chgData name="Hussain, Adil" userId="1fc1f53e-3100-4e04-be7e-75345a4107fa" providerId="ADAL" clId="{9C8EEC37-07AC-4A72-92FE-2ABBAE1C407B}" dt="2020-09-16T11:53:41.872" v="5611" actId="338"/>
          <ac:spMkLst>
            <pc:docMk/>
            <pc:sldMk cId="2147323103" sldId="1074"/>
            <ac:spMk id="2236" creationId="{7271EC8C-7B49-415B-B1F3-C87BC6B5D2E6}"/>
          </ac:spMkLst>
        </pc:spChg>
        <pc:spChg chg="mod">
          <ac:chgData name="Hussain, Adil" userId="1fc1f53e-3100-4e04-be7e-75345a4107fa" providerId="ADAL" clId="{9C8EEC37-07AC-4A72-92FE-2ABBAE1C407B}" dt="2020-09-16T11:53:41.872" v="5611" actId="338"/>
          <ac:spMkLst>
            <pc:docMk/>
            <pc:sldMk cId="2147323103" sldId="1074"/>
            <ac:spMk id="2237" creationId="{783FEAC2-0C02-4BD7-8D27-8ACB6F9DB539}"/>
          </ac:spMkLst>
        </pc:spChg>
        <pc:spChg chg="mod">
          <ac:chgData name="Hussain, Adil" userId="1fc1f53e-3100-4e04-be7e-75345a4107fa" providerId="ADAL" clId="{9C8EEC37-07AC-4A72-92FE-2ABBAE1C407B}" dt="2020-09-16T11:53:41.872" v="5611" actId="338"/>
          <ac:spMkLst>
            <pc:docMk/>
            <pc:sldMk cId="2147323103" sldId="1074"/>
            <ac:spMk id="2238" creationId="{4241E048-95AB-4716-A637-337677094E82}"/>
          </ac:spMkLst>
        </pc:spChg>
        <pc:spChg chg="mod">
          <ac:chgData name="Hussain, Adil" userId="1fc1f53e-3100-4e04-be7e-75345a4107fa" providerId="ADAL" clId="{9C8EEC37-07AC-4A72-92FE-2ABBAE1C407B}" dt="2020-09-16T11:53:41.872" v="5611" actId="338"/>
          <ac:spMkLst>
            <pc:docMk/>
            <pc:sldMk cId="2147323103" sldId="1074"/>
            <ac:spMk id="2239" creationId="{3D411C0E-7D0C-4954-9FC5-400BC97F0AD9}"/>
          </ac:spMkLst>
        </pc:spChg>
        <pc:spChg chg="mod">
          <ac:chgData name="Hussain, Adil" userId="1fc1f53e-3100-4e04-be7e-75345a4107fa" providerId="ADAL" clId="{9C8EEC37-07AC-4A72-92FE-2ABBAE1C407B}" dt="2020-09-16T11:53:41.872" v="5611" actId="338"/>
          <ac:spMkLst>
            <pc:docMk/>
            <pc:sldMk cId="2147323103" sldId="1074"/>
            <ac:spMk id="2240" creationId="{6D04768B-F374-405C-9728-A83D6531274B}"/>
          </ac:spMkLst>
        </pc:spChg>
        <pc:spChg chg="mod">
          <ac:chgData name="Hussain, Adil" userId="1fc1f53e-3100-4e04-be7e-75345a4107fa" providerId="ADAL" clId="{9C8EEC37-07AC-4A72-92FE-2ABBAE1C407B}" dt="2020-09-16T11:53:41.872" v="5611" actId="338"/>
          <ac:spMkLst>
            <pc:docMk/>
            <pc:sldMk cId="2147323103" sldId="1074"/>
            <ac:spMk id="2241" creationId="{F9FC3F73-BC36-4715-A6A1-7A1916547B83}"/>
          </ac:spMkLst>
        </pc:spChg>
        <pc:spChg chg="mod">
          <ac:chgData name="Hussain, Adil" userId="1fc1f53e-3100-4e04-be7e-75345a4107fa" providerId="ADAL" clId="{9C8EEC37-07AC-4A72-92FE-2ABBAE1C407B}" dt="2020-09-16T11:53:41.872" v="5611" actId="338"/>
          <ac:spMkLst>
            <pc:docMk/>
            <pc:sldMk cId="2147323103" sldId="1074"/>
            <ac:spMk id="2242" creationId="{CA38D876-9BF2-4FAA-941F-47C9E2356FE4}"/>
          </ac:spMkLst>
        </pc:spChg>
        <pc:spChg chg="mod">
          <ac:chgData name="Hussain, Adil" userId="1fc1f53e-3100-4e04-be7e-75345a4107fa" providerId="ADAL" clId="{9C8EEC37-07AC-4A72-92FE-2ABBAE1C407B}" dt="2020-09-16T11:53:41.872" v="5611" actId="338"/>
          <ac:spMkLst>
            <pc:docMk/>
            <pc:sldMk cId="2147323103" sldId="1074"/>
            <ac:spMk id="2243" creationId="{92EC0C66-D218-45DF-98F1-100A802506D2}"/>
          </ac:spMkLst>
        </pc:spChg>
        <pc:spChg chg="mod">
          <ac:chgData name="Hussain, Adil" userId="1fc1f53e-3100-4e04-be7e-75345a4107fa" providerId="ADAL" clId="{9C8EEC37-07AC-4A72-92FE-2ABBAE1C407B}" dt="2020-09-16T11:53:41.872" v="5611" actId="338"/>
          <ac:spMkLst>
            <pc:docMk/>
            <pc:sldMk cId="2147323103" sldId="1074"/>
            <ac:spMk id="2244" creationId="{04569C9F-1090-4854-A4D0-E878E17EFDE7}"/>
          </ac:spMkLst>
        </pc:spChg>
        <pc:spChg chg="mod">
          <ac:chgData name="Hussain, Adil" userId="1fc1f53e-3100-4e04-be7e-75345a4107fa" providerId="ADAL" clId="{9C8EEC37-07AC-4A72-92FE-2ABBAE1C407B}" dt="2020-09-16T11:53:41.872" v="5611" actId="338"/>
          <ac:spMkLst>
            <pc:docMk/>
            <pc:sldMk cId="2147323103" sldId="1074"/>
            <ac:spMk id="2245" creationId="{8ECB3891-B472-428C-935F-451B86BE9D06}"/>
          </ac:spMkLst>
        </pc:spChg>
        <pc:spChg chg="mod">
          <ac:chgData name="Hussain, Adil" userId="1fc1f53e-3100-4e04-be7e-75345a4107fa" providerId="ADAL" clId="{9C8EEC37-07AC-4A72-92FE-2ABBAE1C407B}" dt="2020-09-16T11:53:41.872" v="5611" actId="338"/>
          <ac:spMkLst>
            <pc:docMk/>
            <pc:sldMk cId="2147323103" sldId="1074"/>
            <ac:spMk id="2246" creationId="{784C4AF2-9F83-4E02-9F94-9983358FBEAB}"/>
          </ac:spMkLst>
        </pc:spChg>
        <pc:spChg chg="mod">
          <ac:chgData name="Hussain, Adil" userId="1fc1f53e-3100-4e04-be7e-75345a4107fa" providerId="ADAL" clId="{9C8EEC37-07AC-4A72-92FE-2ABBAE1C407B}" dt="2020-09-16T11:53:41.872" v="5611" actId="338"/>
          <ac:spMkLst>
            <pc:docMk/>
            <pc:sldMk cId="2147323103" sldId="1074"/>
            <ac:spMk id="2247" creationId="{9A2A09FE-2C35-46B9-B7AC-824F41687CC1}"/>
          </ac:spMkLst>
        </pc:spChg>
        <pc:spChg chg="mod">
          <ac:chgData name="Hussain, Adil" userId="1fc1f53e-3100-4e04-be7e-75345a4107fa" providerId="ADAL" clId="{9C8EEC37-07AC-4A72-92FE-2ABBAE1C407B}" dt="2020-09-16T11:53:41.872" v="5611" actId="338"/>
          <ac:spMkLst>
            <pc:docMk/>
            <pc:sldMk cId="2147323103" sldId="1074"/>
            <ac:spMk id="2248" creationId="{E96526B2-EFD2-4C1F-9C61-3EBDB9EABDF6}"/>
          </ac:spMkLst>
        </pc:spChg>
        <pc:spChg chg="mod">
          <ac:chgData name="Hussain, Adil" userId="1fc1f53e-3100-4e04-be7e-75345a4107fa" providerId="ADAL" clId="{9C8EEC37-07AC-4A72-92FE-2ABBAE1C407B}" dt="2020-09-16T11:53:41.872" v="5611" actId="338"/>
          <ac:spMkLst>
            <pc:docMk/>
            <pc:sldMk cId="2147323103" sldId="1074"/>
            <ac:spMk id="2249" creationId="{5106E07D-79C1-4A26-8B7C-973DCCF66EB7}"/>
          </ac:spMkLst>
        </pc:spChg>
        <pc:spChg chg="mod">
          <ac:chgData name="Hussain, Adil" userId="1fc1f53e-3100-4e04-be7e-75345a4107fa" providerId="ADAL" clId="{9C8EEC37-07AC-4A72-92FE-2ABBAE1C407B}" dt="2020-09-16T11:53:41.872" v="5611" actId="338"/>
          <ac:spMkLst>
            <pc:docMk/>
            <pc:sldMk cId="2147323103" sldId="1074"/>
            <ac:spMk id="2250" creationId="{F63267C6-D392-4A3C-923A-375AB94EE2DA}"/>
          </ac:spMkLst>
        </pc:spChg>
        <pc:spChg chg="mod">
          <ac:chgData name="Hussain, Adil" userId="1fc1f53e-3100-4e04-be7e-75345a4107fa" providerId="ADAL" clId="{9C8EEC37-07AC-4A72-92FE-2ABBAE1C407B}" dt="2020-09-16T11:53:41.872" v="5611" actId="338"/>
          <ac:spMkLst>
            <pc:docMk/>
            <pc:sldMk cId="2147323103" sldId="1074"/>
            <ac:spMk id="2251" creationId="{658EF037-2A5E-4115-B6D7-7B759FC5CE05}"/>
          </ac:spMkLst>
        </pc:spChg>
        <pc:spChg chg="mod">
          <ac:chgData name="Hussain, Adil" userId="1fc1f53e-3100-4e04-be7e-75345a4107fa" providerId="ADAL" clId="{9C8EEC37-07AC-4A72-92FE-2ABBAE1C407B}" dt="2020-09-16T11:53:41.872" v="5611" actId="338"/>
          <ac:spMkLst>
            <pc:docMk/>
            <pc:sldMk cId="2147323103" sldId="1074"/>
            <ac:spMk id="2252" creationId="{E5E8A2DA-385D-40D3-BDD8-5D264535689F}"/>
          </ac:spMkLst>
        </pc:spChg>
        <pc:spChg chg="mod">
          <ac:chgData name="Hussain, Adil" userId="1fc1f53e-3100-4e04-be7e-75345a4107fa" providerId="ADAL" clId="{9C8EEC37-07AC-4A72-92FE-2ABBAE1C407B}" dt="2020-09-16T11:53:41.872" v="5611" actId="338"/>
          <ac:spMkLst>
            <pc:docMk/>
            <pc:sldMk cId="2147323103" sldId="1074"/>
            <ac:spMk id="2253" creationId="{D43C129E-D308-4D8A-8245-9BE3F7F34937}"/>
          </ac:spMkLst>
        </pc:spChg>
        <pc:spChg chg="mod">
          <ac:chgData name="Hussain, Adil" userId="1fc1f53e-3100-4e04-be7e-75345a4107fa" providerId="ADAL" clId="{9C8EEC37-07AC-4A72-92FE-2ABBAE1C407B}" dt="2020-09-16T11:53:41.872" v="5611" actId="338"/>
          <ac:spMkLst>
            <pc:docMk/>
            <pc:sldMk cId="2147323103" sldId="1074"/>
            <ac:spMk id="2254" creationId="{7ED1F7FB-B273-4438-8263-0A555B79F210}"/>
          </ac:spMkLst>
        </pc:spChg>
        <pc:spChg chg="mod">
          <ac:chgData name="Hussain, Adil" userId="1fc1f53e-3100-4e04-be7e-75345a4107fa" providerId="ADAL" clId="{9C8EEC37-07AC-4A72-92FE-2ABBAE1C407B}" dt="2020-09-16T11:53:41.872" v="5611" actId="338"/>
          <ac:spMkLst>
            <pc:docMk/>
            <pc:sldMk cId="2147323103" sldId="1074"/>
            <ac:spMk id="2255" creationId="{FD880F12-A7F2-4A13-86FF-CD1DBB65A98A}"/>
          </ac:spMkLst>
        </pc:spChg>
        <pc:spChg chg="mod">
          <ac:chgData name="Hussain, Adil" userId="1fc1f53e-3100-4e04-be7e-75345a4107fa" providerId="ADAL" clId="{9C8EEC37-07AC-4A72-92FE-2ABBAE1C407B}" dt="2020-09-16T11:53:41.872" v="5611" actId="338"/>
          <ac:spMkLst>
            <pc:docMk/>
            <pc:sldMk cId="2147323103" sldId="1074"/>
            <ac:spMk id="2256" creationId="{F997886E-858E-404B-BEE2-C40C6A3B4293}"/>
          </ac:spMkLst>
        </pc:spChg>
        <pc:spChg chg="mod">
          <ac:chgData name="Hussain, Adil" userId="1fc1f53e-3100-4e04-be7e-75345a4107fa" providerId="ADAL" clId="{9C8EEC37-07AC-4A72-92FE-2ABBAE1C407B}" dt="2020-09-16T11:53:41.872" v="5611" actId="338"/>
          <ac:spMkLst>
            <pc:docMk/>
            <pc:sldMk cId="2147323103" sldId="1074"/>
            <ac:spMk id="2257" creationId="{7F8612DC-3559-4FB1-8893-5C5DC23C3FD2}"/>
          </ac:spMkLst>
        </pc:spChg>
        <pc:spChg chg="mod">
          <ac:chgData name="Hussain, Adil" userId="1fc1f53e-3100-4e04-be7e-75345a4107fa" providerId="ADAL" clId="{9C8EEC37-07AC-4A72-92FE-2ABBAE1C407B}" dt="2020-09-16T11:53:41.872" v="5611" actId="338"/>
          <ac:spMkLst>
            <pc:docMk/>
            <pc:sldMk cId="2147323103" sldId="1074"/>
            <ac:spMk id="2258" creationId="{7EB4445A-E19E-4178-86BA-55732A76663D}"/>
          </ac:spMkLst>
        </pc:spChg>
        <pc:spChg chg="mod">
          <ac:chgData name="Hussain, Adil" userId="1fc1f53e-3100-4e04-be7e-75345a4107fa" providerId="ADAL" clId="{9C8EEC37-07AC-4A72-92FE-2ABBAE1C407B}" dt="2020-09-16T11:53:41.872" v="5611" actId="338"/>
          <ac:spMkLst>
            <pc:docMk/>
            <pc:sldMk cId="2147323103" sldId="1074"/>
            <ac:spMk id="2259" creationId="{851B9716-F2DA-4925-A98D-E3F910037203}"/>
          </ac:spMkLst>
        </pc:spChg>
        <pc:spChg chg="mod">
          <ac:chgData name="Hussain, Adil" userId="1fc1f53e-3100-4e04-be7e-75345a4107fa" providerId="ADAL" clId="{9C8EEC37-07AC-4A72-92FE-2ABBAE1C407B}" dt="2020-09-16T11:53:41.872" v="5611" actId="338"/>
          <ac:spMkLst>
            <pc:docMk/>
            <pc:sldMk cId="2147323103" sldId="1074"/>
            <ac:spMk id="2260" creationId="{36F87CA0-20FE-4C48-B7D5-FBF17612B9E9}"/>
          </ac:spMkLst>
        </pc:spChg>
        <pc:spChg chg="mod">
          <ac:chgData name="Hussain, Adil" userId="1fc1f53e-3100-4e04-be7e-75345a4107fa" providerId="ADAL" clId="{9C8EEC37-07AC-4A72-92FE-2ABBAE1C407B}" dt="2020-09-16T11:53:41.872" v="5611" actId="338"/>
          <ac:spMkLst>
            <pc:docMk/>
            <pc:sldMk cId="2147323103" sldId="1074"/>
            <ac:spMk id="2261" creationId="{BEF0C574-DBA7-4607-A7F5-E8B345A55001}"/>
          </ac:spMkLst>
        </pc:spChg>
        <pc:spChg chg="mod">
          <ac:chgData name="Hussain, Adil" userId="1fc1f53e-3100-4e04-be7e-75345a4107fa" providerId="ADAL" clId="{9C8EEC37-07AC-4A72-92FE-2ABBAE1C407B}" dt="2020-09-16T11:53:41.872" v="5611" actId="338"/>
          <ac:spMkLst>
            <pc:docMk/>
            <pc:sldMk cId="2147323103" sldId="1074"/>
            <ac:spMk id="2262" creationId="{F36E4B01-E0FB-4E7A-A502-73291636A0C4}"/>
          </ac:spMkLst>
        </pc:spChg>
        <pc:spChg chg="mod">
          <ac:chgData name="Hussain, Adil" userId="1fc1f53e-3100-4e04-be7e-75345a4107fa" providerId="ADAL" clId="{9C8EEC37-07AC-4A72-92FE-2ABBAE1C407B}" dt="2020-09-16T11:53:41.872" v="5611" actId="338"/>
          <ac:spMkLst>
            <pc:docMk/>
            <pc:sldMk cId="2147323103" sldId="1074"/>
            <ac:spMk id="2263" creationId="{A6D9678A-A9D0-497E-9A5E-6BB9920975B2}"/>
          </ac:spMkLst>
        </pc:spChg>
        <pc:spChg chg="mod">
          <ac:chgData name="Hussain, Adil" userId="1fc1f53e-3100-4e04-be7e-75345a4107fa" providerId="ADAL" clId="{9C8EEC37-07AC-4A72-92FE-2ABBAE1C407B}" dt="2020-09-16T11:53:41.872" v="5611" actId="338"/>
          <ac:spMkLst>
            <pc:docMk/>
            <pc:sldMk cId="2147323103" sldId="1074"/>
            <ac:spMk id="2264" creationId="{BF7CE06C-109D-4A04-AD52-9DC40F6806B8}"/>
          </ac:spMkLst>
        </pc:spChg>
        <pc:spChg chg="mod">
          <ac:chgData name="Hussain, Adil" userId="1fc1f53e-3100-4e04-be7e-75345a4107fa" providerId="ADAL" clId="{9C8EEC37-07AC-4A72-92FE-2ABBAE1C407B}" dt="2020-09-16T11:53:41.872" v="5611" actId="338"/>
          <ac:spMkLst>
            <pc:docMk/>
            <pc:sldMk cId="2147323103" sldId="1074"/>
            <ac:spMk id="2265" creationId="{182B0C2C-4DBB-4C70-9E45-2D2A9B9B56A8}"/>
          </ac:spMkLst>
        </pc:spChg>
        <pc:spChg chg="mod">
          <ac:chgData name="Hussain, Adil" userId="1fc1f53e-3100-4e04-be7e-75345a4107fa" providerId="ADAL" clId="{9C8EEC37-07AC-4A72-92FE-2ABBAE1C407B}" dt="2020-09-16T11:53:41.872" v="5611" actId="338"/>
          <ac:spMkLst>
            <pc:docMk/>
            <pc:sldMk cId="2147323103" sldId="1074"/>
            <ac:spMk id="2266" creationId="{B4841A2A-662D-4F7B-8B6F-08DF2A6FEB59}"/>
          </ac:spMkLst>
        </pc:spChg>
        <pc:spChg chg="mod">
          <ac:chgData name="Hussain, Adil" userId="1fc1f53e-3100-4e04-be7e-75345a4107fa" providerId="ADAL" clId="{9C8EEC37-07AC-4A72-92FE-2ABBAE1C407B}" dt="2020-09-16T11:53:41.872" v="5611" actId="338"/>
          <ac:spMkLst>
            <pc:docMk/>
            <pc:sldMk cId="2147323103" sldId="1074"/>
            <ac:spMk id="2267" creationId="{D5ACCE3D-072B-42CE-929D-98FA58E5BA06}"/>
          </ac:spMkLst>
        </pc:spChg>
        <pc:spChg chg="mod">
          <ac:chgData name="Hussain, Adil" userId="1fc1f53e-3100-4e04-be7e-75345a4107fa" providerId="ADAL" clId="{9C8EEC37-07AC-4A72-92FE-2ABBAE1C407B}" dt="2020-09-16T11:53:41.872" v="5611" actId="338"/>
          <ac:spMkLst>
            <pc:docMk/>
            <pc:sldMk cId="2147323103" sldId="1074"/>
            <ac:spMk id="2268" creationId="{F83B634E-135D-4ED0-BE4B-08F9C39C1EB8}"/>
          </ac:spMkLst>
        </pc:spChg>
        <pc:spChg chg="mod">
          <ac:chgData name="Hussain, Adil" userId="1fc1f53e-3100-4e04-be7e-75345a4107fa" providerId="ADAL" clId="{9C8EEC37-07AC-4A72-92FE-2ABBAE1C407B}" dt="2020-09-16T11:53:41.872" v="5611" actId="338"/>
          <ac:spMkLst>
            <pc:docMk/>
            <pc:sldMk cId="2147323103" sldId="1074"/>
            <ac:spMk id="2269" creationId="{BF3E1924-2FF1-4768-B1A8-8B230CB62AC7}"/>
          </ac:spMkLst>
        </pc:spChg>
        <pc:spChg chg="mod">
          <ac:chgData name="Hussain, Adil" userId="1fc1f53e-3100-4e04-be7e-75345a4107fa" providerId="ADAL" clId="{9C8EEC37-07AC-4A72-92FE-2ABBAE1C407B}" dt="2020-09-16T11:53:41.872" v="5611" actId="338"/>
          <ac:spMkLst>
            <pc:docMk/>
            <pc:sldMk cId="2147323103" sldId="1074"/>
            <ac:spMk id="2270" creationId="{4CE551D0-5A62-490D-90EB-09C97A2A3B00}"/>
          </ac:spMkLst>
        </pc:spChg>
        <pc:spChg chg="mod">
          <ac:chgData name="Hussain, Adil" userId="1fc1f53e-3100-4e04-be7e-75345a4107fa" providerId="ADAL" clId="{9C8EEC37-07AC-4A72-92FE-2ABBAE1C407B}" dt="2020-09-16T11:53:41.872" v="5611" actId="338"/>
          <ac:spMkLst>
            <pc:docMk/>
            <pc:sldMk cId="2147323103" sldId="1074"/>
            <ac:spMk id="2271" creationId="{36D28AE0-67E5-4785-8823-A4DCA1ED82C1}"/>
          </ac:spMkLst>
        </pc:spChg>
        <pc:spChg chg="mod">
          <ac:chgData name="Hussain, Adil" userId="1fc1f53e-3100-4e04-be7e-75345a4107fa" providerId="ADAL" clId="{9C8EEC37-07AC-4A72-92FE-2ABBAE1C407B}" dt="2020-09-16T11:53:41.872" v="5611" actId="338"/>
          <ac:spMkLst>
            <pc:docMk/>
            <pc:sldMk cId="2147323103" sldId="1074"/>
            <ac:spMk id="2272" creationId="{C2B8C9DB-BDB7-46A6-91B8-5E330F37CCD3}"/>
          </ac:spMkLst>
        </pc:spChg>
        <pc:spChg chg="mod">
          <ac:chgData name="Hussain, Adil" userId="1fc1f53e-3100-4e04-be7e-75345a4107fa" providerId="ADAL" clId="{9C8EEC37-07AC-4A72-92FE-2ABBAE1C407B}" dt="2020-09-16T11:53:41.872" v="5611" actId="338"/>
          <ac:spMkLst>
            <pc:docMk/>
            <pc:sldMk cId="2147323103" sldId="1074"/>
            <ac:spMk id="2273" creationId="{50C4E8C1-4ED2-48AC-ACAE-4806A05E383A}"/>
          </ac:spMkLst>
        </pc:spChg>
        <pc:spChg chg="mod">
          <ac:chgData name="Hussain, Adil" userId="1fc1f53e-3100-4e04-be7e-75345a4107fa" providerId="ADAL" clId="{9C8EEC37-07AC-4A72-92FE-2ABBAE1C407B}" dt="2020-09-16T11:53:41.872" v="5611" actId="338"/>
          <ac:spMkLst>
            <pc:docMk/>
            <pc:sldMk cId="2147323103" sldId="1074"/>
            <ac:spMk id="2274" creationId="{8387A5C7-F2C7-4EF7-A09B-46117A074A82}"/>
          </ac:spMkLst>
        </pc:spChg>
        <pc:spChg chg="mod">
          <ac:chgData name="Hussain, Adil" userId="1fc1f53e-3100-4e04-be7e-75345a4107fa" providerId="ADAL" clId="{9C8EEC37-07AC-4A72-92FE-2ABBAE1C407B}" dt="2020-09-16T11:53:41.872" v="5611" actId="338"/>
          <ac:spMkLst>
            <pc:docMk/>
            <pc:sldMk cId="2147323103" sldId="1074"/>
            <ac:spMk id="2275" creationId="{FD29A3BB-69EA-4D51-B6C3-659FA5BEE004}"/>
          </ac:spMkLst>
        </pc:spChg>
        <pc:spChg chg="mod">
          <ac:chgData name="Hussain, Adil" userId="1fc1f53e-3100-4e04-be7e-75345a4107fa" providerId="ADAL" clId="{9C8EEC37-07AC-4A72-92FE-2ABBAE1C407B}" dt="2020-09-16T11:53:41.872" v="5611" actId="338"/>
          <ac:spMkLst>
            <pc:docMk/>
            <pc:sldMk cId="2147323103" sldId="1074"/>
            <ac:spMk id="2276" creationId="{5A5F8328-E600-4ABD-92C6-04575E28D864}"/>
          </ac:spMkLst>
        </pc:spChg>
        <pc:spChg chg="mod">
          <ac:chgData name="Hussain, Adil" userId="1fc1f53e-3100-4e04-be7e-75345a4107fa" providerId="ADAL" clId="{9C8EEC37-07AC-4A72-92FE-2ABBAE1C407B}" dt="2020-09-16T11:53:41.872" v="5611" actId="338"/>
          <ac:spMkLst>
            <pc:docMk/>
            <pc:sldMk cId="2147323103" sldId="1074"/>
            <ac:spMk id="2277" creationId="{BC95529A-6986-47D0-9E92-7E48D983918E}"/>
          </ac:spMkLst>
        </pc:spChg>
        <pc:spChg chg="mod">
          <ac:chgData name="Hussain, Adil" userId="1fc1f53e-3100-4e04-be7e-75345a4107fa" providerId="ADAL" clId="{9C8EEC37-07AC-4A72-92FE-2ABBAE1C407B}" dt="2020-09-16T11:53:41.872" v="5611" actId="338"/>
          <ac:spMkLst>
            <pc:docMk/>
            <pc:sldMk cId="2147323103" sldId="1074"/>
            <ac:spMk id="2278" creationId="{0DB87F07-4850-4A38-94F2-CABFA228B961}"/>
          </ac:spMkLst>
        </pc:spChg>
        <pc:spChg chg="mod">
          <ac:chgData name="Hussain, Adil" userId="1fc1f53e-3100-4e04-be7e-75345a4107fa" providerId="ADAL" clId="{9C8EEC37-07AC-4A72-92FE-2ABBAE1C407B}" dt="2020-09-16T11:53:41.872" v="5611" actId="338"/>
          <ac:spMkLst>
            <pc:docMk/>
            <pc:sldMk cId="2147323103" sldId="1074"/>
            <ac:spMk id="2279" creationId="{26F4A3DE-772D-48E9-8567-D874DEE43B82}"/>
          </ac:spMkLst>
        </pc:spChg>
        <pc:spChg chg="mod">
          <ac:chgData name="Hussain, Adil" userId="1fc1f53e-3100-4e04-be7e-75345a4107fa" providerId="ADAL" clId="{9C8EEC37-07AC-4A72-92FE-2ABBAE1C407B}" dt="2020-09-16T11:53:41.872" v="5611" actId="338"/>
          <ac:spMkLst>
            <pc:docMk/>
            <pc:sldMk cId="2147323103" sldId="1074"/>
            <ac:spMk id="2280" creationId="{FB4ECF9C-D30A-40B4-A377-5BD871BCF9FC}"/>
          </ac:spMkLst>
        </pc:spChg>
        <pc:spChg chg="mod">
          <ac:chgData name="Hussain, Adil" userId="1fc1f53e-3100-4e04-be7e-75345a4107fa" providerId="ADAL" clId="{9C8EEC37-07AC-4A72-92FE-2ABBAE1C407B}" dt="2020-09-16T11:53:41.872" v="5611" actId="338"/>
          <ac:spMkLst>
            <pc:docMk/>
            <pc:sldMk cId="2147323103" sldId="1074"/>
            <ac:spMk id="2281" creationId="{CE83AFBF-06EF-45ED-92CD-F383BDA01C32}"/>
          </ac:spMkLst>
        </pc:spChg>
        <pc:spChg chg="mod">
          <ac:chgData name="Hussain, Adil" userId="1fc1f53e-3100-4e04-be7e-75345a4107fa" providerId="ADAL" clId="{9C8EEC37-07AC-4A72-92FE-2ABBAE1C407B}" dt="2020-09-16T11:53:41.872" v="5611" actId="338"/>
          <ac:spMkLst>
            <pc:docMk/>
            <pc:sldMk cId="2147323103" sldId="1074"/>
            <ac:spMk id="2282" creationId="{5CA43A42-1ACA-418B-8BA8-607C75123F6C}"/>
          </ac:spMkLst>
        </pc:spChg>
        <pc:spChg chg="mod">
          <ac:chgData name="Hussain, Adil" userId="1fc1f53e-3100-4e04-be7e-75345a4107fa" providerId="ADAL" clId="{9C8EEC37-07AC-4A72-92FE-2ABBAE1C407B}" dt="2020-09-16T11:53:41.872" v="5611" actId="338"/>
          <ac:spMkLst>
            <pc:docMk/>
            <pc:sldMk cId="2147323103" sldId="1074"/>
            <ac:spMk id="2283" creationId="{FA19CE1E-0275-4626-B78E-E335839D9FB8}"/>
          </ac:spMkLst>
        </pc:spChg>
        <pc:spChg chg="mod">
          <ac:chgData name="Hussain, Adil" userId="1fc1f53e-3100-4e04-be7e-75345a4107fa" providerId="ADAL" clId="{9C8EEC37-07AC-4A72-92FE-2ABBAE1C407B}" dt="2020-09-16T11:53:41.872" v="5611" actId="338"/>
          <ac:spMkLst>
            <pc:docMk/>
            <pc:sldMk cId="2147323103" sldId="1074"/>
            <ac:spMk id="2284" creationId="{DE73DF62-534B-4740-A515-D7448ED0906D}"/>
          </ac:spMkLst>
        </pc:spChg>
        <pc:spChg chg="mod">
          <ac:chgData name="Hussain, Adil" userId="1fc1f53e-3100-4e04-be7e-75345a4107fa" providerId="ADAL" clId="{9C8EEC37-07AC-4A72-92FE-2ABBAE1C407B}" dt="2020-09-16T11:53:41.872" v="5611" actId="338"/>
          <ac:spMkLst>
            <pc:docMk/>
            <pc:sldMk cId="2147323103" sldId="1074"/>
            <ac:spMk id="2285" creationId="{DE476EE1-70AB-45CB-B4F6-C77DF3F7BF4A}"/>
          </ac:spMkLst>
        </pc:spChg>
        <pc:spChg chg="mod">
          <ac:chgData name="Hussain, Adil" userId="1fc1f53e-3100-4e04-be7e-75345a4107fa" providerId="ADAL" clId="{9C8EEC37-07AC-4A72-92FE-2ABBAE1C407B}" dt="2020-09-16T11:53:41.872" v="5611" actId="338"/>
          <ac:spMkLst>
            <pc:docMk/>
            <pc:sldMk cId="2147323103" sldId="1074"/>
            <ac:spMk id="2286" creationId="{BBC500AB-7870-4DD7-AB91-87255C3E35FA}"/>
          </ac:spMkLst>
        </pc:spChg>
        <pc:spChg chg="mod">
          <ac:chgData name="Hussain, Adil" userId="1fc1f53e-3100-4e04-be7e-75345a4107fa" providerId="ADAL" clId="{9C8EEC37-07AC-4A72-92FE-2ABBAE1C407B}" dt="2020-09-16T11:53:41.872" v="5611" actId="338"/>
          <ac:spMkLst>
            <pc:docMk/>
            <pc:sldMk cId="2147323103" sldId="1074"/>
            <ac:spMk id="2287" creationId="{F4A8995E-F4FD-4D21-BAB8-AB6E3D937C23}"/>
          </ac:spMkLst>
        </pc:spChg>
        <pc:spChg chg="mod">
          <ac:chgData name="Hussain, Adil" userId="1fc1f53e-3100-4e04-be7e-75345a4107fa" providerId="ADAL" clId="{9C8EEC37-07AC-4A72-92FE-2ABBAE1C407B}" dt="2020-09-16T11:53:41.872" v="5611" actId="338"/>
          <ac:spMkLst>
            <pc:docMk/>
            <pc:sldMk cId="2147323103" sldId="1074"/>
            <ac:spMk id="2288" creationId="{91B3D49C-E64D-4B8C-B404-70C7FDF4A778}"/>
          </ac:spMkLst>
        </pc:spChg>
        <pc:spChg chg="mod">
          <ac:chgData name="Hussain, Adil" userId="1fc1f53e-3100-4e04-be7e-75345a4107fa" providerId="ADAL" clId="{9C8EEC37-07AC-4A72-92FE-2ABBAE1C407B}" dt="2020-09-16T11:53:41.872" v="5611" actId="338"/>
          <ac:spMkLst>
            <pc:docMk/>
            <pc:sldMk cId="2147323103" sldId="1074"/>
            <ac:spMk id="2289" creationId="{56F6F759-6418-4D6B-B548-6DF26F1BE106}"/>
          </ac:spMkLst>
        </pc:spChg>
        <pc:spChg chg="mod">
          <ac:chgData name="Hussain, Adil" userId="1fc1f53e-3100-4e04-be7e-75345a4107fa" providerId="ADAL" clId="{9C8EEC37-07AC-4A72-92FE-2ABBAE1C407B}" dt="2020-09-16T11:53:41.872" v="5611" actId="338"/>
          <ac:spMkLst>
            <pc:docMk/>
            <pc:sldMk cId="2147323103" sldId="1074"/>
            <ac:spMk id="2290" creationId="{0360DE3A-E227-464E-A083-28571A8E60BB}"/>
          </ac:spMkLst>
        </pc:spChg>
        <pc:spChg chg="mod">
          <ac:chgData name="Hussain, Adil" userId="1fc1f53e-3100-4e04-be7e-75345a4107fa" providerId="ADAL" clId="{9C8EEC37-07AC-4A72-92FE-2ABBAE1C407B}" dt="2020-09-16T11:53:41.872" v="5611" actId="338"/>
          <ac:spMkLst>
            <pc:docMk/>
            <pc:sldMk cId="2147323103" sldId="1074"/>
            <ac:spMk id="2291" creationId="{091696C4-03AA-4A52-8FBC-39AF6FAE6EBE}"/>
          </ac:spMkLst>
        </pc:spChg>
        <pc:spChg chg="mod">
          <ac:chgData name="Hussain, Adil" userId="1fc1f53e-3100-4e04-be7e-75345a4107fa" providerId="ADAL" clId="{9C8EEC37-07AC-4A72-92FE-2ABBAE1C407B}" dt="2020-09-16T11:53:41.872" v="5611" actId="338"/>
          <ac:spMkLst>
            <pc:docMk/>
            <pc:sldMk cId="2147323103" sldId="1074"/>
            <ac:spMk id="2292" creationId="{EE59BDF2-DC57-4DC6-82E6-2E29025E79C4}"/>
          </ac:spMkLst>
        </pc:spChg>
        <pc:spChg chg="mod">
          <ac:chgData name="Hussain, Adil" userId="1fc1f53e-3100-4e04-be7e-75345a4107fa" providerId="ADAL" clId="{9C8EEC37-07AC-4A72-92FE-2ABBAE1C407B}" dt="2020-09-16T11:53:41.872" v="5611" actId="338"/>
          <ac:spMkLst>
            <pc:docMk/>
            <pc:sldMk cId="2147323103" sldId="1074"/>
            <ac:spMk id="2293" creationId="{7DEDFF3F-342C-4E2C-AACF-F81CFDB0681B}"/>
          </ac:spMkLst>
        </pc:spChg>
        <pc:spChg chg="mod">
          <ac:chgData name="Hussain, Adil" userId="1fc1f53e-3100-4e04-be7e-75345a4107fa" providerId="ADAL" clId="{9C8EEC37-07AC-4A72-92FE-2ABBAE1C407B}" dt="2020-09-16T11:53:41.872" v="5611" actId="338"/>
          <ac:spMkLst>
            <pc:docMk/>
            <pc:sldMk cId="2147323103" sldId="1074"/>
            <ac:spMk id="2294" creationId="{982AEC7D-2F36-4C2D-A93B-B071781536F5}"/>
          </ac:spMkLst>
        </pc:spChg>
        <pc:spChg chg="mod">
          <ac:chgData name="Hussain, Adil" userId="1fc1f53e-3100-4e04-be7e-75345a4107fa" providerId="ADAL" clId="{9C8EEC37-07AC-4A72-92FE-2ABBAE1C407B}" dt="2020-09-16T11:53:41.872" v="5611" actId="338"/>
          <ac:spMkLst>
            <pc:docMk/>
            <pc:sldMk cId="2147323103" sldId="1074"/>
            <ac:spMk id="2295" creationId="{1C5390FC-BD4E-4B36-A970-DC72ADCD58EF}"/>
          </ac:spMkLst>
        </pc:spChg>
        <pc:spChg chg="mod">
          <ac:chgData name="Hussain, Adil" userId="1fc1f53e-3100-4e04-be7e-75345a4107fa" providerId="ADAL" clId="{9C8EEC37-07AC-4A72-92FE-2ABBAE1C407B}" dt="2020-09-16T11:53:41.872" v="5611" actId="338"/>
          <ac:spMkLst>
            <pc:docMk/>
            <pc:sldMk cId="2147323103" sldId="1074"/>
            <ac:spMk id="2296" creationId="{0EE66077-A578-4175-ADA5-E52E9170BC18}"/>
          </ac:spMkLst>
        </pc:spChg>
        <pc:spChg chg="mod">
          <ac:chgData name="Hussain, Adil" userId="1fc1f53e-3100-4e04-be7e-75345a4107fa" providerId="ADAL" clId="{9C8EEC37-07AC-4A72-92FE-2ABBAE1C407B}" dt="2020-09-16T11:53:41.872" v="5611" actId="338"/>
          <ac:spMkLst>
            <pc:docMk/>
            <pc:sldMk cId="2147323103" sldId="1074"/>
            <ac:spMk id="2297" creationId="{0D1C51A2-B69A-464E-B61A-AC07B1A2CD74}"/>
          </ac:spMkLst>
        </pc:spChg>
        <pc:spChg chg="mod">
          <ac:chgData name="Hussain, Adil" userId="1fc1f53e-3100-4e04-be7e-75345a4107fa" providerId="ADAL" clId="{9C8EEC37-07AC-4A72-92FE-2ABBAE1C407B}" dt="2020-09-16T11:53:41.872" v="5611" actId="338"/>
          <ac:spMkLst>
            <pc:docMk/>
            <pc:sldMk cId="2147323103" sldId="1074"/>
            <ac:spMk id="2298" creationId="{D9126709-127A-481A-B1A6-6C7CAE900AE4}"/>
          </ac:spMkLst>
        </pc:spChg>
        <pc:spChg chg="mod">
          <ac:chgData name="Hussain, Adil" userId="1fc1f53e-3100-4e04-be7e-75345a4107fa" providerId="ADAL" clId="{9C8EEC37-07AC-4A72-92FE-2ABBAE1C407B}" dt="2020-09-16T11:53:41.872" v="5611" actId="338"/>
          <ac:spMkLst>
            <pc:docMk/>
            <pc:sldMk cId="2147323103" sldId="1074"/>
            <ac:spMk id="2299" creationId="{9CE4C404-59D1-42DA-8750-B8C3A58A1FD4}"/>
          </ac:spMkLst>
        </pc:spChg>
        <pc:spChg chg="mod">
          <ac:chgData name="Hussain, Adil" userId="1fc1f53e-3100-4e04-be7e-75345a4107fa" providerId="ADAL" clId="{9C8EEC37-07AC-4A72-92FE-2ABBAE1C407B}" dt="2020-09-16T11:53:41.872" v="5611" actId="338"/>
          <ac:spMkLst>
            <pc:docMk/>
            <pc:sldMk cId="2147323103" sldId="1074"/>
            <ac:spMk id="2300" creationId="{A3996D32-9580-4FF3-9B89-DBBE0546E682}"/>
          </ac:spMkLst>
        </pc:spChg>
        <pc:spChg chg="mod">
          <ac:chgData name="Hussain, Adil" userId="1fc1f53e-3100-4e04-be7e-75345a4107fa" providerId="ADAL" clId="{9C8EEC37-07AC-4A72-92FE-2ABBAE1C407B}" dt="2020-09-16T11:53:41.872" v="5611" actId="338"/>
          <ac:spMkLst>
            <pc:docMk/>
            <pc:sldMk cId="2147323103" sldId="1074"/>
            <ac:spMk id="2301" creationId="{5ADCD17E-C3C3-49FB-91C9-42066EE79E94}"/>
          </ac:spMkLst>
        </pc:spChg>
        <pc:spChg chg="mod">
          <ac:chgData name="Hussain, Adil" userId="1fc1f53e-3100-4e04-be7e-75345a4107fa" providerId="ADAL" clId="{9C8EEC37-07AC-4A72-92FE-2ABBAE1C407B}" dt="2020-09-16T11:53:41.872" v="5611" actId="338"/>
          <ac:spMkLst>
            <pc:docMk/>
            <pc:sldMk cId="2147323103" sldId="1074"/>
            <ac:spMk id="2302" creationId="{5063027A-DB2C-4876-9E46-3E4E942AA506}"/>
          </ac:spMkLst>
        </pc:spChg>
        <pc:spChg chg="mod">
          <ac:chgData name="Hussain, Adil" userId="1fc1f53e-3100-4e04-be7e-75345a4107fa" providerId="ADAL" clId="{9C8EEC37-07AC-4A72-92FE-2ABBAE1C407B}" dt="2020-09-16T11:53:41.872" v="5611" actId="338"/>
          <ac:spMkLst>
            <pc:docMk/>
            <pc:sldMk cId="2147323103" sldId="1074"/>
            <ac:spMk id="2303" creationId="{A23E601E-874E-4B43-A44C-DE790E28A667}"/>
          </ac:spMkLst>
        </pc:spChg>
        <pc:spChg chg="mod">
          <ac:chgData name="Hussain, Adil" userId="1fc1f53e-3100-4e04-be7e-75345a4107fa" providerId="ADAL" clId="{9C8EEC37-07AC-4A72-92FE-2ABBAE1C407B}" dt="2020-09-16T11:53:41.872" v="5611" actId="338"/>
          <ac:spMkLst>
            <pc:docMk/>
            <pc:sldMk cId="2147323103" sldId="1074"/>
            <ac:spMk id="2304" creationId="{9D7939C0-9D0F-4EDB-9B13-4C5B393A9145}"/>
          </ac:spMkLst>
        </pc:spChg>
        <pc:spChg chg="mod">
          <ac:chgData name="Hussain, Adil" userId="1fc1f53e-3100-4e04-be7e-75345a4107fa" providerId="ADAL" clId="{9C8EEC37-07AC-4A72-92FE-2ABBAE1C407B}" dt="2020-09-16T11:53:41.872" v="5611" actId="338"/>
          <ac:spMkLst>
            <pc:docMk/>
            <pc:sldMk cId="2147323103" sldId="1074"/>
            <ac:spMk id="2305" creationId="{FC2931B0-3C54-4677-B69E-6A6CBBE12E45}"/>
          </ac:spMkLst>
        </pc:spChg>
        <pc:spChg chg="mod">
          <ac:chgData name="Hussain, Adil" userId="1fc1f53e-3100-4e04-be7e-75345a4107fa" providerId="ADAL" clId="{9C8EEC37-07AC-4A72-92FE-2ABBAE1C407B}" dt="2020-09-16T11:53:41.872" v="5611" actId="338"/>
          <ac:spMkLst>
            <pc:docMk/>
            <pc:sldMk cId="2147323103" sldId="1074"/>
            <ac:spMk id="2306" creationId="{E8E2E4BA-DB08-45CA-94B0-D2B919ABC4A5}"/>
          </ac:spMkLst>
        </pc:spChg>
        <pc:spChg chg="mod">
          <ac:chgData name="Hussain, Adil" userId="1fc1f53e-3100-4e04-be7e-75345a4107fa" providerId="ADAL" clId="{9C8EEC37-07AC-4A72-92FE-2ABBAE1C407B}" dt="2020-09-16T11:53:41.872" v="5611" actId="338"/>
          <ac:spMkLst>
            <pc:docMk/>
            <pc:sldMk cId="2147323103" sldId="1074"/>
            <ac:spMk id="2307" creationId="{33626A29-3E3D-4DC8-BDF8-B73AF4E0CBB1}"/>
          </ac:spMkLst>
        </pc:spChg>
        <pc:spChg chg="mod">
          <ac:chgData name="Hussain, Adil" userId="1fc1f53e-3100-4e04-be7e-75345a4107fa" providerId="ADAL" clId="{9C8EEC37-07AC-4A72-92FE-2ABBAE1C407B}" dt="2020-09-16T11:53:41.872" v="5611" actId="338"/>
          <ac:spMkLst>
            <pc:docMk/>
            <pc:sldMk cId="2147323103" sldId="1074"/>
            <ac:spMk id="2308" creationId="{9ADC8FCF-8BFD-46A8-A503-E1E699E27E9F}"/>
          </ac:spMkLst>
        </pc:spChg>
        <pc:spChg chg="mod">
          <ac:chgData name="Hussain, Adil" userId="1fc1f53e-3100-4e04-be7e-75345a4107fa" providerId="ADAL" clId="{9C8EEC37-07AC-4A72-92FE-2ABBAE1C407B}" dt="2020-09-16T11:53:41.872" v="5611" actId="338"/>
          <ac:spMkLst>
            <pc:docMk/>
            <pc:sldMk cId="2147323103" sldId="1074"/>
            <ac:spMk id="2309" creationId="{D96045EC-D085-4FE0-9E6F-11A5B120F810}"/>
          </ac:spMkLst>
        </pc:spChg>
        <pc:spChg chg="mod">
          <ac:chgData name="Hussain, Adil" userId="1fc1f53e-3100-4e04-be7e-75345a4107fa" providerId="ADAL" clId="{9C8EEC37-07AC-4A72-92FE-2ABBAE1C407B}" dt="2020-09-16T11:53:41.872" v="5611" actId="338"/>
          <ac:spMkLst>
            <pc:docMk/>
            <pc:sldMk cId="2147323103" sldId="1074"/>
            <ac:spMk id="2310" creationId="{0543E39A-B949-466A-992F-9F272EF6AB87}"/>
          </ac:spMkLst>
        </pc:spChg>
        <pc:spChg chg="mod">
          <ac:chgData name="Hussain, Adil" userId="1fc1f53e-3100-4e04-be7e-75345a4107fa" providerId="ADAL" clId="{9C8EEC37-07AC-4A72-92FE-2ABBAE1C407B}" dt="2020-09-16T11:53:41.872" v="5611" actId="338"/>
          <ac:spMkLst>
            <pc:docMk/>
            <pc:sldMk cId="2147323103" sldId="1074"/>
            <ac:spMk id="2311" creationId="{D1F67087-0528-46A7-81D1-1DC9320A23C1}"/>
          </ac:spMkLst>
        </pc:spChg>
        <pc:spChg chg="mod">
          <ac:chgData name="Hussain, Adil" userId="1fc1f53e-3100-4e04-be7e-75345a4107fa" providerId="ADAL" clId="{9C8EEC37-07AC-4A72-92FE-2ABBAE1C407B}" dt="2020-09-16T11:53:41.872" v="5611" actId="338"/>
          <ac:spMkLst>
            <pc:docMk/>
            <pc:sldMk cId="2147323103" sldId="1074"/>
            <ac:spMk id="2312" creationId="{4F182F7E-3E8B-43E5-BEE9-3911D1283CA5}"/>
          </ac:spMkLst>
        </pc:spChg>
        <pc:spChg chg="mod">
          <ac:chgData name="Hussain, Adil" userId="1fc1f53e-3100-4e04-be7e-75345a4107fa" providerId="ADAL" clId="{9C8EEC37-07AC-4A72-92FE-2ABBAE1C407B}" dt="2020-09-16T11:53:41.872" v="5611" actId="338"/>
          <ac:spMkLst>
            <pc:docMk/>
            <pc:sldMk cId="2147323103" sldId="1074"/>
            <ac:spMk id="2313" creationId="{1739B552-CA38-41C5-8672-B34B9C6E7173}"/>
          </ac:spMkLst>
        </pc:spChg>
        <pc:spChg chg="mod">
          <ac:chgData name="Hussain, Adil" userId="1fc1f53e-3100-4e04-be7e-75345a4107fa" providerId="ADAL" clId="{9C8EEC37-07AC-4A72-92FE-2ABBAE1C407B}" dt="2020-09-16T11:53:41.872" v="5611" actId="338"/>
          <ac:spMkLst>
            <pc:docMk/>
            <pc:sldMk cId="2147323103" sldId="1074"/>
            <ac:spMk id="2314" creationId="{D9DAA2FB-1C6A-4653-BB23-6DA282C33EBC}"/>
          </ac:spMkLst>
        </pc:spChg>
        <pc:spChg chg="mod">
          <ac:chgData name="Hussain, Adil" userId="1fc1f53e-3100-4e04-be7e-75345a4107fa" providerId="ADAL" clId="{9C8EEC37-07AC-4A72-92FE-2ABBAE1C407B}" dt="2020-09-16T11:53:41.872" v="5611" actId="338"/>
          <ac:spMkLst>
            <pc:docMk/>
            <pc:sldMk cId="2147323103" sldId="1074"/>
            <ac:spMk id="2315" creationId="{3C24BEBE-F253-4F57-8F2A-0AF4ABAC4BC3}"/>
          </ac:spMkLst>
        </pc:spChg>
        <pc:spChg chg="mod">
          <ac:chgData name="Hussain, Adil" userId="1fc1f53e-3100-4e04-be7e-75345a4107fa" providerId="ADAL" clId="{9C8EEC37-07AC-4A72-92FE-2ABBAE1C407B}" dt="2020-09-16T11:53:41.872" v="5611" actId="338"/>
          <ac:spMkLst>
            <pc:docMk/>
            <pc:sldMk cId="2147323103" sldId="1074"/>
            <ac:spMk id="2316" creationId="{68F2D8C4-3438-4821-B529-84CFF3868274}"/>
          </ac:spMkLst>
        </pc:spChg>
        <pc:spChg chg="mod">
          <ac:chgData name="Hussain, Adil" userId="1fc1f53e-3100-4e04-be7e-75345a4107fa" providerId="ADAL" clId="{9C8EEC37-07AC-4A72-92FE-2ABBAE1C407B}" dt="2020-09-16T11:53:41.872" v="5611" actId="338"/>
          <ac:spMkLst>
            <pc:docMk/>
            <pc:sldMk cId="2147323103" sldId="1074"/>
            <ac:spMk id="2317" creationId="{5879E29E-C664-40E5-9E57-C2564C4C6482}"/>
          </ac:spMkLst>
        </pc:spChg>
        <pc:spChg chg="mod">
          <ac:chgData name="Hussain, Adil" userId="1fc1f53e-3100-4e04-be7e-75345a4107fa" providerId="ADAL" clId="{9C8EEC37-07AC-4A72-92FE-2ABBAE1C407B}" dt="2020-09-16T11:53:41.872" v="5611" actId="338"/>
          <ac:spMkLst>
            <pc:docMk/>
            <pc:sldMk cId="2147323103" sldId="1074"/>
            <ac:spMk id="2318" creationId="{F300B64C-D91B-476B-BBE8-5E84AFE7E81C}"/>
          </ac:spMkLst>
        </pc:spChg>
        <pc:spChg chg="mod">
          <ac:chgData name="Hussain, Adil" userId="1fc1f53e-3100-4e04-be7e-75345a4107fa" providerId="ADAL" clId="{9C8EEC37-07AC-4A72-92FE-2ABBAE1C407B}" dt="2020-09-16T11:53:41.872" v="5611" actId="338"/>
          <ac:spMkLst>
            <pc:docMk/>
            <pc:sldMk cId="2147323103" sldId="1074"/>
            <ac:spMk id="2319" creationId="{5F9C8CDB-F1F5-49D6-9F65-1FD59AB353F2}"/>
          </ac:spMkLst>
        </pc:spChg>
        <pc:spChg chg="mod">
          <ac:chgData name="Hussain, Adil" userId="1fc1f53e-3100-4e04-be7e-75345a4107fa" providerId="ADAL" clId="{9C8EEC37-07AC-4A72-92FE-2ABBAE1C407B}" dt="2020-09-16T11:53:41.872" v="5611" actId="338"/>
          <ac:spMkLst>
            <pc:docMk/>
            <pc:sldMk cId="2147323103" sldId="1074"/>
            <ac:spMk id="2320" creationId="{BE088947-F4F6-4B13-B36F-C7B94A254FB3}"/>
          </ac:spMkLst>
        </pc:spChg>
        <pc:spChg chg="mod">
          <ac:chgData name="Hussain, Adil" userId="1fc1f53e-3100-4e04-be7e-75345a4107fa" providerId="ADAL" clId="{9C8EEC37-07AC-4A72-92FE-2ABBAE1C407B}" dt="2020-09-16T11:53:41.872" v="5611" actId="338"/>
          <ac:spMkLst>
            <pc:docMk/>
            <pc:sldMk cId="2147323103" sldId="1074"/>
            <ac:spMk id="2321" creationId="{EC579330-C133-4F81-B01F-DDF66C5AF463}"/>
          </ac:spMkLst>
        </pc:spChg>
        <pc:spChg chg="mod">
          <ac:chgData name="Hussain, Adil" userId="1fc1f53e-3100-4e04-be7e-75345a4107fa" providerId="ADAL" clId="{9C8EEC37-07AC-4A72-92FE-2ABBAE1C407B}" dt="2020-09-16T11:53:41.872" v="5611" actId="338"/>
          <ac:spMkLst>
            <pc:docMk/>
            <pc:sldMk cId="2147323103" sldId="1074"/>
            <ac:spMk id="2322" creationId="{5E6A63D2-A91D-4086-B754-E5ADC0B3A198}"/>
          </ac:spMkLst>
        </pc:spChg>
        <pc:spChg chg="mod">
          <ac:chgData name="Hussain, Adil" userId="1fc1f53e-3100-4e04-be7e-75345a4107fa" providerId="ADAL" clId="{9C8EEC37-07AC-4A72-92FE-2ABBAE1C407B}" dt="2020-09-16T11:53:41.872" v="5611" actId="338"/>
          <ac:spMkLst>
            <pc:docMk/>
            <pc:sldMk cId="2147323103" sldId="1074"/>
            <ac:spMk id="2323" creationId="{F667BDD0-9B6E-46C0-941A-868A3E7BC488}"/>
          </ac:spMkLst>
        </pc:spChg>
        <pc:spChg chg="mod">
          <ac:chgData name="Hussain, Adil" userId="1fc1f53e-3100-4e04-be7e-75345a4107fa" providerId="ADAL" clId="{9C8EEC37-07AC-4A72-92FE-2ABBAE1C407B}" dt="2020-09-16T11:53:41.872" v="5611" actId="338"/>
          <ac:spMkLst>
            <pc:docMk/>
            <pc:sldMk cId="2147323103" sldId="1074"/>
            <ac:spMk id="2324" creationId="{4CCEF679-917E-4E6E-8D16-7FBDD749B6E7}"/>
          </ac:spMkLst>
        </pc:spChg>
        <pc:spChg chg="mod">
          <ac:chgData name="Hussain, Adil" userId="1fc1f53e-3100-4e04-be7e-75345a4107fa" providerId="ADAL" clId="{9C8EEC37-07AC-4A72-92FE-2ABBAE1C407B}" dt="2020-09-16T11:53:41.872" v="5611" actId="338"/>
          <ac:spMkLst>
            <pc:docMk/>
            <pc:sldMk cId="2147323103" sldId="1074"/>
            <ac:spMk id="2325" creationId="{EEA11B68-B119-45BA-A5F5-CCDCDD69366D}"/>
          </ac:spMkLst>
        </pc:spChg>
        <pc:spChg chg="mod">
          <ac:chgData name="Hussain, Adil" userId="1fc1f53e-3100-4e04-be7e-75345a4107fa" providerId="ADAL" clId="{9C8EEC37-07AC-4A72-92FE-2ABBAE1C407B}" dt="2020-09-16T11:53:41.872" v="5611" actId="338"/>
          <ac:spMkLst>
            <pc:docMk/>
            <pc:sldMk cId="2147323103" sldId="1074"/>
            <ac:spMk id="2326" creationId="{59F3E042-75AA-4D0E-A976-3B65144CF048}"/>
          </ac:spMkLst>
        </pc:spChg>
        <pc:spChg chg="mod">
          <ac:chgData name="Hussain, Adil" userId="1fc1f53e-3100-4e04-be7e-75345a4107fa" providerId="ADAL" clId="{9C8EEC37-07AC-4A72-92FE-2ABBAE1C407B}" dt="2020-09-16T11:53:41.872" v="5611" actId="338"/>
          <ac:spMkLst>
            <pc:docMk/>
            <pc:sldMk cId="2147323103" sldId="1074"/>
            <ac:spMk id="2327" creationId="{C1E95438-0EDB-4D32-A59B-F9D176D11A2A}"/>
          </ac:spMkLst>
        </pc:spChg>
        <pc:spChg chg="mod">
          <ac:chgData name="Hussain, Adil" userId="1fc1f53e-3100-4e04-be7e-75345a4107fa" providerId="ADAL" clId="{9C8EEC37-07AC-4A72-92FE-2ABBAE1C407B}" dt="2020-09-16T11:53:41.872" v="5611" actId="338"/>
          <ac:spMkLst>
            <pc:docMk/>
            <pc:sldMk cId="2147323103" sldId="1074"/>
            <ac:spMk id="2328" creationId="{C47AE530-D657-475D-A202-9853D9A18565}"/>
          </ac:spMkLst>
        </pc:spChg>
        <pc:spChg chg="mod">
          <ac:chgData name="Hussain, Adil" userId="1fc1f53e-3100-4e04-be7e-75345a4107fa" providerId="ADAL" clId="{9C8EEC37-07AC-4A72-92FE-2ABBAE1C407B}" dt="2020-09-16T11:53:41.872" v="5611" actId="338"/>
          <ac:spMkLst>
            <pc:docMk/>
            <pc:sldMk cId="2147323103" sldId="1074"/>
            <ac:spMk id="2329" creationId="{C61CF4D8-414C-44F7-985E-38AD99EF85BF}"/>
          </ac:spMkLst>
        </pc:spChg>
        <pc:spChg chg="mod">
          <ac:chgData name="Hussain, Adil" userId="1fc1f53e-3100-4e04-be7e-75345a4107fa" providerId="ADAL" clId="{9C8EEC37-07AC-4A72-92FE-2ABBAE1C407B}" dt="2020-09-16T11:53:41.872" v="5611" actId="338"/>
          <ac:spMkLst>
            <pc:docMk/>
            <pc:sldMk cId="2147323103" sldId="1074"/>
            <ac:spMk id="2330" creationId="{AD96702A-E097-4C3E-AF1D-649D0A5596BE}"/>
          </ac:spMkLst>
        </pc:spChg>
        <pc:spChg chg="mod">
          <ac:chgData name="Hussain, Adil" userId="1fc1f53e-3100-4e04-be7e-75345a4107fa" providerId="ADAL" clId="{9C8EEC37-07AC-4A72-92FE-2ABBAE1C407B}" dt="2020-09-16T11:53:41.872" v="5611" actId="338"/>
          <ac:spMkLst>
            <pc:docMk/>
            <pc:sldMk cId="2147323103" sldId="1074"/>
            <ac:spMk id="2331" creationId="{42A45AB8-1036-4334-9A31-60A210E4DB0C}"/>
          </ac:spMkLst>
        </pc:spChg>
        <pc:spChg chg="mod">
          <ac:chgData name="Hussain, Adil" userId="1fc1f53e-3100-4e04-be7e-75345a4107fa" providerId="ADAL" clId="{9C8EEC37-07AC-4A72-92FE-2ABBAE1C407B}" dt="2020-09-16T11:53:41.872" v="5611" actId="338"/>
          <ac:spMkLst>
            <pc:docMk/>
            <pc:sldMk cId="2147323103" sldId="1074"/>
            <ac:spMk id="2332" creationId="{E311FBDF-5FF4-4D9D-BB86-2FB72942DB56}"/>
          </ac:spMkLst>
        </pc:spChg>
        <pc:spChg chg="mod">
          <ac:chgData name="Hussain, Adil" userId="1fc1f53e-3100-4e04-be7e-75345a4107fa" providerId="ADAL" clId="{9C8EEC37-07AC-4A72-92FE-2ABBAE1C407B}" dt="2020-09-16T11:53:41.872" v="5611" actId="338"/>
          <ac:spMkLst>
            <pc:docMk/>
            <pc:sldMk cId="2147323103" sldId="1074"/>
            <ac:spMk id="2333" creationId="{F710E7EB-D5E3-4A15-8452-FA22C78E1593}"/>
          </ac:spMkLst>
        </pc:spChg>
        <pc:spChg chg="mod">
          <ac:chgData name="Hussain, Adil" userId="1fc1f53e-3100-4e04-be7e-75345a4107fa" providerId="ADAL" clId="{9C8EEC37-07AC-4A72-92FE-2ABBAE1C407B}" dt="2020-09-16T11:53:41.872" v="5611" actId="338"/>
          <ac:spMkLst>
            <pc:docMk/>
            <pc:sldMk cId="2147323103" sldId="1074"/>
            <ac:spMk id="2334" creationId="{5D90CA8B-6342-4B1E-804A-40C22702AC8B}"/>
          </ac:spMkLst>
        </pc:spChg>
        <pc:spChg chg="mod">
          <ac:chgData name="Hussain, Adil" userId="1fc1f53e-3100-4e04-be7e-75345a4107fa" providerId="ADAL" clId="{9C8EEC37-07AC-4A72-92FE-2ABBAE1C407B}" dt="2020-09-16T11:53:41.872" v="5611" actId="338"/>
          <ac:spMkLst>
            <pc:docMk/>
            <pc:sldMk cId="2147323103" sldId="1074"/>
            <ac:spMk id="2335" creationId="{2E862512-2F0A-4CD1-AEB6-ED2E144D413C}"/>
          </ac:spMkLst>
        </pc:spChg>
        <pc:spChg chg="mod">
          <ac:chgData name="Hussain, Adil" userId="1fc1f53e-3100-4e04-be7e-75345a4107fa" providerId="ADAL" clId="{9C8EEC37-07AC-4A72-92FE-2ABBAE1C407B}" dt="2020-09-16T11:53:41.872" v="5611" actId="338"/>
          <ac:spMkLst>
            <pc:docMk/>
            <pc:sldMk cId="2147323103" sldId="1074"/>
            <ac:spMk id="2336" creationId="{F1632BFD-3783-46EB-91F4-E360F915E3FD}"/>
          </ac:spMkLst>
        </pc:spChg>
        <pc:spChg chg="mod">
          <ac:chgData name="Hussain, Adil" userId="1fc1f53e-3100-4e04-be7e-75345a4107fa" providerId="ADAL" clId="{9C8EEC37-07AC-4A72-92FE-2ABBAE1C407B}" dt="2020-09-16T11:53:41.872" v="5611" actId="338"/>
          <ac:spMkLst>
            <pc:docMk/>
            <pc:sldMk cId="2147323103" sldId="1074"/>
            <ac:spMk id="2337" creationId="{1EB58849-416B-48D0-ABDF-AD0C60EC4FA8}"/>
          </ac:spMkLst>
        </pc:spChg>
        <pc:spChg chg="mod">
          <ac:chgData name="Hussain, Adil" userId="1fc1f53e-3100-4e04-be7e-75345a4107fa" providerId="ADAL" clId="{9C8EEC37-07AC-4A72-92FE-2ABBAE1C407B}" dt="2020-09-16T11:53:41.872" v="5611" actId="338"/>
          <ac:spMkLst>
            <pc:docMk/>
            <pc:sldMk cId="2147323103" sldId="1074"/>
            <ac:spMk id="2338" creationId="{AD124CC1-8AD2-4CFC-9226-A8162B5E3B5F}"/>
          </ac:spMkLst>
        </pc:spChg>
        <pc:spChg chg="mod">
          <ac:chgData name="Hussain, Adil" userId="1fc1f53e-3100-4e04-be7e-75345a4107fa" providerId="ADAL" clId="{9C8EEC37-07AC-4A72-92FE-2ABBAE1C407B}" dt="2020-09-16T11:53:41.872" v="5611" actId="338"/>
          <ac:spMkLst>
            <pc:docMk/>
            <pc:sldMk cId="2147323103" sldId="1074"/>
            <ac:spMk id="2339" creationId="{9D2342CC-672B-4DFB-9558-0FA10E486FEB}"/>
          </ac:spMkLst>
        </pc:spChg>
        <pc:spChg chg="mod">
          <ac:chgData name="Hussain, Adil" userId="1fc1f53e-3100-4e04-be7e-75345a4107fa" providerId="ADAL" clId="{9C8EEC37-07AC-4A72-92FE-2ABBAE1C407B}" dt="2020-09-16T11:53:41.872" v="5611" actId="338"/>
          <ac:spMkLst>
            <pc:docMk/>
            <pc:sldMk cId="2147323103" sldId="1074"/>
            <ac:spMk id="2340" creationId="{3260101F-28A1-48D2-A2CF-D835784DD009}"/>
          </ac:spMkLst>
        </pc:spChg>
        <pc:spChg chg="mod">
          <ac:chgData name="Hussain, Adil" userId="1fc1f53e-3100-4e04-be7e-75345a4107fa" providerId="ADAL" clId="{9C8EEC37-07AC-4A72-92FE-2ABBAE1C407B}" dt="2020-09-16T11:53:41.872" v="5611" actId="338"/>
          <ac:spMkLst>
            <pc:docMk/>
            <pc:sldMk cId="2147323103" sldId="1074"/>
            <ac:spMk id="2341" creationId="{77255294-E46C-4190-B3E7-8E958B6E9137}"/>
          </ac:spMkLst>
        </pc:spChg>
        <pc:spChg chg="mod">
          <ac:chgData name="Hussain, Adil" userId="1fc1f53e-3100-4e04-be7e-75345a4107fa" providerId="ADAL" clId="{9C8EEC37-07AC-4A72-92FE-2ABBAE1C407B}" dt="2020-09-16T11:53:41.872" v="5611" actId="338"/>
          <ac:spMkLst>
            <pc:docMk/>
            <pc:sldMk cId="2147323103" sldId="1074"/>
            <ac:spMk id="2342" creationId="{7857E491-F3D9-4080-B76F-C8E9A1F76957}"/>
          </ac:spMkLst>
        </pc:spChg>
        <pc:spChg chg="mod">
          <ac:chgData name="Hussain, Adil" userId="1fc1f53e-3100-4e04-be7e-75345a4107fa" providerId="ADAL" clId="{9C8EEC37-07AC-4A72-92FE-2ABBAE1C407B}" dt="2020-09-16T11:53:41.872" v="5611" actId="338"/>
          <ac:spMkLst>
            <pc:docMk/>
            <pc:sldMk cId="2147323103" sldId="1074"/>
            <ac:spMk id="2343" creationId="{545ADAB4-241A-484C-AD78-D7E5DADF2DC5}"/>
          </ac:spMkLst>
        </pc:spChg>
        <pc:spChg chg="mod">
          <ac:chgData name="Hussain, Adil" userId="1fc1f53e-3100-4e04-be7e-75345a4107fa" providerId="ADAL" clId="{9C8EEC37-07AC-4A72-92FE-2ABBAE1C407B}" dt="2020-09-16T11:53:41.872" v="5611" actId="338"/>
          <ac:spMkLst>
            <pc:docMk/>
            <pc:sldMk cId="2147323103" sldId="1074"/>
            <ac:spMk id="2344" creationId="{A2972326-4878-4AE4-B4D1-04F8D1BE6FAD}"/>
          </ac:spMkLst>
        </pc:spChg>
        <pc:spChg chg="mod">
          <ac:chgData name="Hussain, Adil" userId="1fc1f53e-3100-4e04-be7e-75345a4107fa" providerId="ADAL" clId="{9C8EEC37-07AC-4A72-92FE-2ABBAE1C407B}" dt="2020-09-16T11:53:41.872" v="5611" actId="338"/>
          <ac:spMkLst>
            <pc:docMk/>
            <pc:sldMk cId="2147323103" sldId="1074"/>
            <ac:spMk id="2345" creationId="{728B386F-AB64-4A9C-89FE-F7472D92CF02}"/>
          </ac:spMkLst>
        </pc:spChg>
        <pc:spChg chg="mod">
          <ac:chgData name="Hussain, Adil" userId="1fc1f53e-3100-4e04-be7e-75345a4107fa" providerId="ADAL" clId="{9C8EEC37-07AC-4A72-92FE-2ABBAE1C407B}" dt="2020-09-16T11:53:41.872" v="5611" actId="338"/>
          <ac:spMkLst>
            <pc:docMk/>
            <pc:sldMk cId="2147323103" sldId="1074"/>
            <ac:spMk id="2346" creationId="{E756F5A0-57F3-4023-A44E-32F4795A436E}"/>
          </ac:spMkLst>
        </pc:spChg>
        <pc:spChg chg="mod">
          <ac:chgData name="Hussain, Adil" userId="1fc1f53e-3100-4e04-be7e-75345a4107fa" providerId="ADAL" clId="{9C8EEC37-07AC-4A72-92FE-2ABBAE1C407B}" dt="2020-09-16T11:53:41.872" v="5611" actId="338"/>
          <ac:spMkLst>
            <pc:docMk/>
            <pc:sldMk cId="2147323103" sldId="1074"/>
            <ac:spMk id="2347" creationId="{E8A843FC-7192-40C3-AE95-D8B06A56F231}"/>
          </ac:spMkLst>
        </pc:spChg>
        <pc:spChg chg="mod">
          <ac:chgData name="Hussain, Adil" userId="1fc1f53e-3100-4e04-be7e-75345a4107fa" providerId="ADAL" clId="{9C8EEC37-07AC-4A72-92FE-2ABBAE1C407B}" dt="2020-09-16T11:53:41.872" v="5611" actId="338"/>
          <ac:spMkLst>
            <pc:docMk/>
            <pc:sldMk cId="2147323103" sldId="1074"/>
            <ac:spMk id="2348" creationId="{1D7FAC66-AFA9-4EFD-91AF-C8B8E6D2F94F}"/>
          </ac:spMkLst>
        </pc:spChg>
        <pc:spChg chg="mod">
          <ac:chgData name="Hussain, Adil" userId="1fc1f53e-3100-4e04-be7e-75345a4107fa" providerId="ADAL" clId="{9C8EEC37-07AC-4A72-92FE-2ABBAE1C407B}" dt="2020-09-16T11:53:41.872" v="5611" actId="338"/>
          <ac:spMkLst>
            <pc:docMk/>
            <pc:sldMk cId="2147323103" sldId="1074"/>
            <ac:spMk id="2349" creationId="{C155DBD4-C53D-4017-A8AA-A8585224C854}"/>
          </ac:spMkLst>
        </pc:spChg>
        <pc:spChg chg="mod">
          <ac:chgData name="Hussain, Adil" userId="1fc1f53e-3100-4e04-be7e-75345a4107fa" providerId="ADAL" clId="{9C8EEC37-07AC-4A72-92FE-2ABBAE1C407B}" dt="2020-09-16T11:53:41.872" v="5611" actId="338"/>
          <ac:spMkLst>
            <pc:docMk/>
            <pc:sldMk cId="2147323103" sldId="1074"/>
            <ac:spMk id="2350" creationId="{245D5246-286D-4F06-8B31-C5DA713CBD12}"/>
          </ac:spMkLst>
        </pc:spChg>
        <pc:spChg chg="mod">
          <ac:chgData name="Hussain, Adil" userId="1fc1f53e-3100-4e04-be7e-75345a4107fa" providerId="ADAL" clId="{9C8EEC37-07AC-4A72-92FE-2ABBAE1C407B}" dt="2020-09-16T11:53:41.872" v="5611" actId="338"/>
          <ac:spMkLst>
            <pc:docMk/>
            <pc:sldMk cId="2147323103" sldId="1074"/>
            <ac:spMk id="2351" creationId="{F1EC484A-D5FB-4788-BA96-6E12A4746418}"/>
          </ac:spMkLst>
        </pc:spChg>
        <pc:spChg chg="mod">
          <ac:chgData name="Hussain, Adil" userId="1fc1f53e-3100-4e04-be7e-75345a4107fa" providerId="ADAL" clId="{9C8EEC37-07AC-4A72-92FE-2ABBAE1C407B}" dt="2020-09-16T11:53:41.872" v="5611" actId="338"/>
          <ac:spMkLst>
            <pc:docMk/>
            <pc:sldMk cId="2147323103" sldId="1074"/>
            <ac:spMk id="2352" creationId="{FA4F83B7-90B8-4A57-BADB-457E16ECAFB8}"/>
          </ac:spMkLst>
        </pc:spChg>
        <pc:spChg chg="mod">
          <ac:chgData name="Hussain, Adil" userId="1fc1f53e-3100-4e04-be7e-75345a4107fa" providerId="ADAL" clId="{9C8EEC37-07AC-4A72-92FE-2ABBAE1C407B}" dt="2020-09-16T11:53:41.872" v="5611" actId="338"/>
          <ac:spMkLst>
            <pc:docMk/>
            <pc:sldMk cId="2147323103" sldId="1074"/>
            <ac:spMk id="2353" creationId="{24BE09E5-736B-4A0F-802D-656E510051BB}"/>
          </ac:spMkLst>
        </pc:spChg>
        <pc:spChg chg="mod">
          <ac:chgData name="Hussain, Adil" userId="1fc1f53e-3100-4e04-be7e-75345a4107fa" providerId="ADAL" clId="{9C8EEC37-07AC-4A72-92FE-2ABBAE1C407B}" dt="2020-09-16T11:53:41.872" v="5611" actId="338"/>
          <ac:spMkLst>
            <pc:docMk/>
            <pc:sldMk cId="2147323103" sldId="1074"/>
            <ac:spMk id="2354" creationId="{418C4E9F-A278-47E1-BFCB-0281A6FB8EDB}"/>
          </ac:spMkLst>
        </pc:spChg>
        <pc:spChg chg="mod">
          <ac:chgData name="Hussain, Adil" userId="1fc1f53e-3100-4e04-be7e-75345a4107fa" providerId="ADAL" clId="{9C8EEC37-07AC-4A72-92FE-2ABBAE1C407B}" dt="2020-09-16T11:53:41.872" v="5611" actId="338"/>
          <ac:spMkLst>
            <pc:docMk/>
            <pc:sldMk cId="2147323103" sldId="1074"/>
            <ac:spMk id="2355" creationId="{D6335669-C6A9-4528-B71D-4B3E5F46A144}"/>
          </ac:spMkLst>
        </pc:spChg>
        <pc:spChg chg="mod">
          <ac:chgData name="Hussain, Adil" userId="1fc1f53e-3100-4e04-be7e-75345a4107fa" providerId="ADAL" clId="{9C8EEC37-07AC-4A72-92FE-2ABBAE1C407B}" dt="2020-09-16T11:53:41.872" v="5611" actId="338"/>
          <ac:spMkLst>
            <pc:docMk/>
            <pc:sldMk cId="2147323103" sldId="1074"/>
            <ac:spMk id="2356" creationId="{299D4DA0-DBA7-4099-8911-892A051ECBB4}"/>
          </ac:spMkLst>
        </pc:spChg>
        <pc:spChg chg="mod">
          <ac:chgData name="Hussain, Adil" userId="1fc1f53e-3100-4e04-be7e-75345a4107fa" providerId="ADAL" clId="{9C8EEC37-07AC-4A72-92FE-2ABBAE1C407B}" dt="2020-09-16T11:53:41.872" v="5611" actId="338"/>
          <ac:spMkLst>
            <pc:docMk/>
            <pc:sldMk cId="2147323103" sldId="1074"/>
            <ac:spMk id="2357" creationId="{0AD9C60C-7ADB-49B4-8614-F52A9D8C535D}"/>
          </ac:spMkLst>
        </pc:spChg>
        <pc:spChg chg="mod">
          <ac:chgData name="Hussain, Adil" userId="1fc1f53e-3100-4e04-be7e-75345a4107fa" providerId="ADAL" clId="{9C8EEC37-07AC-4A72-92FE-2ABBAE1C407B}" dt="2020-09-16T11:53:41.872" v="5611" actId="338"/>
          <ac:spMkLst>
            <pc:docMk/>
            <pc:sldMk cId="2147323103" sldId="1074"/>
            <ac:spMk id="2358" creationId="{20E4F903-521E-4373-A424-EE78FA6B6D2C}"/>
          </ac:spMkLst>
        </pc:spChg>
        <pc:spChg chg="mod">
          <ac:chgData name="Hussain, Adil" userId="1fc1f53e-3100-4e04-be7e-75345a4107fa" providerId="ADAL" clId="{9C8EEC37-07AC-4A72-92FE-2ABBAE1C407B}" dt="2020-09-16T11:53:41.872" v="5611" actId="338"/>
          <ac:spMkLst>
            <pc:docMk/>
            <pc:sldMk cId="2147323103" sldId="1074"/>
            <ac:spMk id="2359" creationId="{DC24E558-8519-459C-80C0-435D64A90D1A}"/>
          </ac:spMkLst>
        </pc:spChg>
        <pc:spChg chg="mod">
          <ac:chgData name="Hussain, Adil" userId="1fc1f53e-3100-4e04-be7e-75345a4107fa" providerId="ADAL" clId="{9C8EEC37-07AC-4A72-92FE-2ABBAE1C407B}" dt="2020-09-16T11:53:41.872" v="5611" actId="338"/>
          <ac:spMkLst>
            <pc:docMk/>
            <pc:sldMk cId="2147323103" sldId="1074"/>
            <ac:spMk id="2360" creationId="{45771EDD-1C1F-47B9-8E22-C4321537BB9F}"/>
          </ac:spMkLst>
        </pc:spChg>
        <pc:spChg chg="mod">
          <ac:chgData name="Hussain, Adil" userId="1fc1f53e-3100-4e04-be7e-75345a4107fa" providerId="ADAL" clId="{9C8EEC37-07AC-4A72-92FE-2ABBAE1C407B}" dt="2020-09-16T11:53:41.872" v="5611" actId="338"/>
          <ac:spMkLst>
            <pc:docMk/>
            <pc:sldMk cId="2147323103" sldId="1074"/>
            <ac:spMk id="2361" creationId="{D8A460F0-5980-4F79-A297-AB3477AB01A5}"/>
          </ac:spMkLst>
        </pc:spChg>
        <pc:spChg chg="mod">
          <ac:chgData name="Hussain, Adil" userId="1fc1f53e-3100-4e04-be7e-75345a4107fa" providerId="ADAL" clId="{9C8EEC37-07AC-4A72-92FE-2ABBAE1C407B}" dt="2020-09-16T11:53:41.872" v="5611" actId="338"/>
          <ac:spMkLst>
            <pc:docMk/>
            <pc:sldMk cId="2147323103" sldId="1074"/>
            <ac:spMk id="2362" creationId="{C9A67776-ACCA-4CF0-819B-065A149DD747}"/>
          </ac:spMkLst>
        </pc:spChg>
        <pc:spChg chg="mod">
          <ac:chgData name="Hussain, Adil" userId="1fc1f53e-3100-4e04-be7e-75345a4107fa" providerId="ADAL" clId="{9C8EEC37-07AC-4A72-92FE-2ABBAE1C407B}" dt="2020-09-16T11:53:41.872" v="5611" actId="338"/>
          <ac:spMkLst>
            <pc:docMk/>
            <pc:sldMk cId="2147323103" sldId="1074"/>
            <ac:spMk id="2363" creationId="{E0AD9638-5D20-44A2-9B67-87B7B9E14FEE}"/>
          </ac:spMkLst>
        </pc:spChg>
        <pc:spChg chg="mod">
          <ac:chgData name="Hussain, Adil" userId="1fc1f53e-3100-4e04-be7e-75345a4107fa" providerId="ADAL" clId="{9C8EEC37-07AC-4A72-92FE-2ABBAE1C407B}" dt="2020-09-16T11:53:41.872" v="5611" actId="338"/>
          <ac:spMkLst>
            <pc:docMk/>
            <pc:sldMk cId="2147323103" sldId="1074"/>
            <ac:spMk id="2364" creationId="{BCEE112B-A5DC-4BBA-B12E-ED903F02660E}"/>
          </ac:spMkLst>
        </pc:spChg>
        <pc:spChg chg="mod">
          <ac:chgData name="Hussain, Adil" userId="1fc1f53e-3100-4e04-be7e-75345a4107fa" providerId="ADAL" clId="{9C8EEC37-07AC-4A72-92FE-2ABBAE1C407B}" dt="2020-09-16T11:53:41.872" v="5611" actId="338"/>
          <ac:spMkLst>
            <pc:docMk/>
            <pc:sldMk cId="2147323103" sldId="1074"/>
            <ac:spMk id="2365" creationId="{2B3A9654-9242-44D8-984C-7D4D808BB1ED}"/>
          </ac:spMkLst>
        </pc:spChg>
        <pc:spChg chg="mod">
          <ac:chgData name="Hussain, Adil" userId="1fc1f53e-3100-4e04-be7e-75345a4107fa" providerId="ADAL" clId="{9C8EEC37-07AC-4A72-92FE-2ABBAE1C407B}" dt="2020-09-16T11:53:41.872" v="5611" actId="338"/>
          <ac:spMkLst>
            <pc:docMk/>
            <pc:sldMk cId="2147323103" sldId="1074"/>
            <ac:spMk id="2366" creationId="{322AE270-0604-4F85-8E4B-28E20C2FE256}"/>
          </ac:spMkLst>
        </pc:spChg>
        <pc:spChg chg="mod">
          <ac:chgData name="Hussain, Adil" userId="1fc1f53e-3100-4e04-be7e-75345a4107fa" providerId="ADAL" clId="{9C8EEC37-07AC-4A72-92FE-2ABBAE1C407B}" dt="2020-09-16T11:53:41.872" v="5611" actId="338"/>
          <ac:spMkLst>
            <pc:docMk/>
            <pc:sldMk cId="2147323103" sldId="1074"/>
            <ac:spMk id="2367" creationId="{006EC0B4-2534-4392-8BD1-4C9ACC0A8F9D}"/>
          </ac:spMkLst>
        </pc:spChg>
        <pc:spChg chg="mod">
          <ac:chgData name="Hussain, Adil" userId="1fc1f53e-3100-4e04-be7e-75345a4107fa" providerId="ADAL" clId="{9C8EEC37-07AC-4A72-92FE-2ABBAE1C407B}" dt="2020-09-16T11:53:41.872" v="5611" actId="338"/>
          <ac:spMkLst>
            <pc:docMk/>
            <pc:sldMk cId="2147323103" sldId="1074"/>
            <ac:spMk id="2368" creationId="{E70D9C6C-EC68-4170-B2AD-4E2201AF6005}"/>
          </ac:spMkLst>
        </pc:spChg>
        <pc:spChg chg="mod">
          <ac:chgData name="Hussain, Adil" userId="1fc1f53e-3100-4e04-be7e-75345a4107fa" providerId="ADAL" clId="{9C8EEC37-07AC-4A72-92FE-2ABBAE1C407B}" dt="2020-09-16T11:53:41.872" v="5611" actId="338"/>
          <ac:spMkLst>
            <pc:docMk/>
            <pc:sldMk cId="2147323103" sldId="1074"/>
            <ac:spMk id="2369" creationId="{B078A829-0E82-47A9-8EAD-81602B51C910}"/>
          </ac:spMkLst>
        </pc:spChg>
        <pc:spChg chg="mod">
          <ac:chgData name="Hussain, Adil" userId="1fc1f53e-3100-4e04-be7e-75345a4107fa" providerId="ADAL" clId="{9C8EEC37-07AC-4A72-92FE-2ABBAE1C407B}" dt="2020-09-16T11:53:41.872" v="5611" actId="338"/>
          <ac:spMkLst>
            <pc:docMk/>
            <pc:sldMk cId="2147323103" sldId="1074"/>
            <ac:spMk id="2370" creationId="{93950588-FC92-48BB-9FB2-8AF262060F20}"/>
          </ac:spMkLst>
        </pc:spChg>
        <pc:spChg chg="mod">
          <ac:chgData name="Hussain, Adil" userId="1fc1f53e-3100-4e04-be7e-75345a4107fa" providerId="ADAL" clId="{9C8EEC37-07AC-4A72-92FE-2ABBAE1C407B}" dt="2020-09-16T11:53:41.872" v="5611" actId="338"/>
          <ac:spMkLst>
            <pc:docMk/>
            <pc:sldMk cId="2147323103" sldId="1074"/>
            <ac:spMk id="2371" creationId="{73588A81-7CAD-449C-8E70-0B4FFAD938E2}"/>
          </ac:spMkLst>
        </pc:spChg>
        <pc:spChg chg="mod">
          <ac:chgData name="Hussain, Adil" userId="1fc1f53e-3100-4e04-be7e-75345a4107fa" providerId="ADAL" clId="{9C8EEC37-07AC-4A72-92FE-2ABBAE1C407B}" dt="2020-09-16T11:53:41.872" v="5611" actId="338"/>
          <ac:spMkLst>
            <pc:docMk/>
            <pc:sldMk cId="2147323103" sldId="1074"/>
            <ac:spMk id="2372" creationId="{3A4EC886-1F7B-4DB2-AFD6-4542DFC9D72C}"/>
          </ac:spMkLst>
        </pc:spChg>
        <pc:spChg chg="mod">
          <ac:chgData name="Hussain, Adil" userId="1fc1f53e-3100-4e04-be7e-75345a4107fa" providerId="ADAL" clId="{9C8EEC37-07AC-4A72-92FE-2ABBAE1C407B}" dt="2020-09-16T11:53:41.872" v="5611" actId="338"/>
          <ac:spMkLst>
            <pc:docMk/>
            <pc:sldMk cId="2147323103" sldId="1074"/>
            <ac:spMk id="2373" creationId="{9B7B1A2C-54EC-410E-9D3D-04027332CA3C}"/>
          </ac:spMkLst>
        </pc:spChg>
        <pc:spChg chg="mod">
          <ac:chgData name="Hussain, Adil" userId="1fc1f53e-3100-4e04-be7e-75345a4107fa" providerId="ADAL" clId="{9C8EEC37-07AC-4A72-92FE-2ABBAE1C407B}" dt="2020-09-16T11:53:41.872" v="5611" actId="338"/>
          <ac:spMkLst>
            <pc:docMk/>
            <pc:sldMk cId="2147323103" sldId="1074"/>
            <ac:spMk id="2374" creationId="{1860A0CC-2737-4918-AC60-331C10CAD597}"/>
          </ac:spMkLst>
        </pc:spChg>
        <pc:spChg chg="mod">
          <ac:chgData name="Hussain, Adil" userId="1fc1f53e-3100-4e04-be7e-75345a4107fa" providerId="ADAL" clId="{9C8EEC37-07AC-4A72-92FE-2ABBAE1C407B}" dt="2020-09-16T11:53:41.872" v="5611" actId="338"/>
          <ac:spMkLst>
            <pc:docMk/>
            <pc:sldMk cId="2147323103" sldId="1074"/>
            <ac:spMk id="2375" creationId="{B648B1BE-078D-40D9-BF6F-30157E325002}"/>
          </ac:spMkLst>
        </pc:spChg>
        <pc:spChg chg="mod">
          <ac:chgData name="Hussain, Adil" userId="1fc1f53e-3100-4e04-be7e-75345a4107fa" providerId="ADAL" clId="{9C8EEC37-07AC-4A72-92FE-2ABBAE1C407B}" dt="2020-09-16T11:53:41.872" v="5611" actId="338"/>
          <ac:spMkLst>
            <pc:docMk/>
            <pc:sldMk cId="2147323103" sldId="1074"/>
            <ac:spMk id="2376" creationId="{77B35932-115E-4FB1-B5CD-8C523527A03C}"/>
          </ac:spMkLst>
        </pc:spChg>
        <pc:spChg chg="mod">
          <ac:chgData name="Hussain, Adil" userId="1fc1f53e-3100-4e04-be7e-75345a4107fa" providerId="ADAL" clId="{9C8EEC37-07AC-4A72-92FE-2ABBAE1C407B}" dt="2020-09-16T11:53:41.872" v="5611" actId="338"/>
          <ac:spMkLst>
            <pc:docMk/>
            <pc:sldMk cId="2147323103" sldId="1074"/>
            <ac:spMk id="2377" creationId="{551C9D68-C309-4276-AFF5-0A38FF54632D}"/>
          </ac:spMkLst>
        </pc:spChg>
        <pc:spChg chg="mod">
          <ac:chgData name="Hussain, Adil" userId="1fc1f53e-3100-4e04-be7e-75345a4107fa" providerId="ADAL" clId="{9C8EEC37-07AC-4A72-92FE-2ABBAE1C407B}" dt="2020-09-16T11:53:41.872" v="5611" actId="338"/>
          <ac:spMkLst>
            <pc:docMk/>
            <pc:sldMk cId="2147323103" sldId="1074"/>
            <ac:spMk id="2378" creationId="{8D2CC4F7-A089-4875-90B7-2F86DA191893}"/>
          </ac:spMkLst>
        </pc:spChg>
        <pc:spChg chg="mod">
          <ac:chgData name="Hussain, Adil" userId="1fc1f53e-3100-4e04-be7e-75345a4107fa" providerId="ADAL" clId="{9C8EEC37-07AC-4A72-92FE-2ABBAE1C407B}" dt="2020-09-16T11:53:41.872" v="5611" actId="338"/>
          <ac:spMkLst>
            <pc:docMk/>
            <pc:sldMk cId="2147323103" sldId="1074"/>
            <ac:spMk id="2379" creationId="{A5FE3971-5E10-4508-883A-B8F418E8113B}"/>
          </ac:spMkLst>
        </pc:spChg>
        <pc:spChg chg="mod">
          <ac:chgData name="Hussain, Adil" userId="1fc1f53e-3100-4e04-be7e-75345a4107fa" providerId="ADAL" clId="{9C8EEC37-07AC-4A72-92FE-2ABBAE1C407B}" dt="2020-09-16T11:53:41.872" v="5611" actId="338"/>
          <ac:spMkLst>
            <pc:docMk/>
            <pc:sldMk cId="2147323103" sldId="1074"/>
            <ac:spMk id="2380" creationId="{3F5EF615-D05D-4976-A493-91F8D025A877}"/>
          </ac:spMkLst>
        </pc:spChg>
        <pc:spChg chg="mod">
          <ac:chgData name="Hussain, Adil" userId="1fc1f53e-3100-4e04-be7e-75345a4107fa" providerId="ADAL" clId="{9C8EEC37-07AC-4A72-92FE-2ABBAE1C407B}" dt="2020-09-16T11:53:41.872" v="5611" actId="338"/>
          <ac:spMkLst>
            <pc:docMk/>
            <pc:sldMk cId="2147323103" sldId="1074"/>
            <ac:spMk id="2381" creationId="{67BAABDA-BA70-48C2-95AB-9B04D5BABD97}"/>
          </ac:spMkLst>
        </pc:spChg>
        <pc:spChg chg="mod">
          <ac:chgData name="Hussain, Adil" userId="1fc1f53e-3100-4e04-be7e-75345a4107fa" providerId="ADAL" clId="{9C8EEC37-07AC-4A72-92FE-2ABBAE1C407B}" dt="2020-09-16T11:53:41.872" v="5611" actId="338"/>
          <ac:spMkLst>
            <pc:docMk/>
            <pc:sldMk cId="2147323103" sldId="1074"/>
            <ac:spMk id="2382" creationId="{C39D25B9-6A0D-4A77-9729-413FC329513A}"/>
          </ac:spMkLst>
        </pc:spChg>
        <pc:spChg chg="mod">
          <ac:chgData name="Hussain, Adil" userId="1fc1f53e-3100-4e04-be7e-75345a4107fa" providerId="ADAL" clId="{9C8EEC37-07AC-4A72-92FE-2ABBAE1C407B}" dt="2020-09-16T11:53:41.872" v="5611" actId="338"/>
          <ac:spMkLst>
            <pc:docMk/>
            <pc:sldMk cId="2147323103" sldId="1074"/>
            <ac:spMk id="2383" creationId="{79B69B19-5CFF-4B66-8D85-AB3E88FF84F4}"/>
          </ac:spMkLst>
        </pc:spChg>
        <pc:spChg chg="mod">
          <ac:chgData name="Hussain, Adil" userId="1fc1f53e-3100-4e04-be7e-75345a4107fa" providerId="ADAL" clId="{9C8EEC37-07AC-4A72-92FE-2ABBAE1C407B}" dt="2020-09-16T11:53:41.872" v="5611" actId="338"/>
          <ac:spMkLst>
            <pc:docMk/>
            <pc:sldMk cId="2147323103" sldId="1074"/>
            <ac:spMk id="2384" creationId="{8727857C-2DF0-450B-B52C-DDE0AB46E23C}"/>
          </ac:spMkLst>
        </pc:spChg>
        <pc:spChg chg="mod">
          <ac:chgData name="Hussain, Adil" userId="1fc1f53e-3100-4e04-be7e-75345a4107fa" providerId="ADAL" clId="{9C8EEC37-07AC-4A72-92FE-2ABBAE1C407B}" dt="2020-09-16T11:53:41.872" v="5611" actId="338"/>
          <ac:spMkLst>
            <pc:docMk/>
            <pc:sldMk cId="2147323103" sldId="1074"/>
            <ac:spMk id="2385" creationId="{35B3FB53-9E63-497B-A364-C6F7679DCAE3}"/>
          </ac:spMkLst>
        </pc:spChg>
        <pc:spChg chg="mod">
          <ac:chgData name="Hussain, Adil" userId="1fc1f53e-3100-4e04-be7e-75345a4107fa" providerId="ADAL" clId="{9C8EEC37-07AC-4A72-92FE-2ABBAE1C407B}" dt="2020-09-16T11:53:41.872" v="5611" actId="338"/>
          <ac:spMkLst>
            <pc:docMk/>
            <pc:sldMk cId="2147323103" sldId="1074"/>
            <ac:spMk id="2386" creationId="{CA7BF9F3-E919-4092-9B88-6E4793E6E886}"/>
          </ac:spMkLst>
        </pc:spChg>
        <pc:spChg chg="mod">
          <ac:chgData name="Hussain, Adil" userId="1fc1f53e-3100-4e04-be7e-75345a4107fa" providerId="ADAL" clId="{9C8EEC37-07AC-4A72-92FE-2ABBAE1C407B}" dt="2020-09-16T11:53:41.872" v="5611" actId="338"/>
          <ac:spMkLst>
            <pc:docMk/>
            <pc:sldMk cId="2147323103" sldId="1074"/>
            <ac:spMk id="2387" creationId="{41BC0EC9-BD39-42BC-B05C-640011E8E46A}"/>
          </ac:spMkLst>
        </pc:spChg>
        <pc:spChg chg="mod">
          <ac:chgData name="Hussain, Adil" userId="1fc1f53e-3100-4e04-be7e-75345a4107fa" providerId="ADAL" clId="{9C8EEC37-07AC-4A72-92FE-2ABBAE1C407B}" dt="2020-09-16T11:53:41.872" v="5611" actId="338"/>
          <ac:spMkLst>
            <pc:docMk/>
            <pc:sldMk cId="2147323103" sldId="1074"/>
            <ac:spMk id="2388" creationId="{A0929B15-E9E4-4C5C-AC3F-6ED61ED886E0}"/>
          </ac:spMkLst>
        </pc:spChg>
        <pc:spChg chg="mod">
          <ac:chgData name="Hussain, Adil" userId="1fc1f53e-3100-4e04-be7e-75345a4107fa" providerId="ADAL" clId="{9C8EEC37-07AC-4A72-92FE-2ABBAE1C407B}" dt="2020-09-16T11:53:41.872" v="5611" actId="338"/>
          <ac:spMkLst>
            <pc:docMk/>
            <pc:sldMk cId="2147323103" sldId="1074"/>
            <ac:spMk id="2389" creationId="{A480DF66-6FDF-43D3-A1BE-E51F8135095F}"/>
          </ac:spMkLst>
        </pc:spChg>
        <pc:spChg chg="mod">
          <ac:chgData name="Hussain, Adil" userId="1fc1f53e-3100-4e04-be7e-75345a4107fa" providerId="ADAL" clId="{9C8EEC37-07AC-4A72-92FE-2ABBAE1C407B}" dt="2020-09-16T11:53:41.872" v="5611" actId="338"/>
          <ac:spMkLst>
            <pc:docMk/>
            <pc:sldMk cId="2147323103" sldId="1074"/>
            <ac:spMk id="2390" creationId="{25C1F06A-7502-4E02-A6E0-6436E269789C}"/>
          </ac:spMkLst>
        </pc:spChg>
        <pc:spChg chg="mod">
          <ac:chgData name="Hussain, Adil" userId="1fc1f53e-3100-4e04-be7e-75345a4107fa" providerId="ADAL" clId="{9C8EEC37-07AC-4A72-92FE-2ABBAE1C407B}" dt="2020-09-16T11:53:41.872" v="5611" actId="338"/>
          <ac:spMkLst>
            <pc:docMk/>
            <pc:sldMk cId="2147323103" sldId="1074"/>
            <ac:spMk id="2391" creationId="{2E314A1F-C6E6-49A4-9505-3AB626750390}"/>
          </ac:spMkLst>
        </pc:spChg>
        <pc:spChg chg="mod">
          <ac:chgData name="Hussain, Adil" userId="1fc1f53e-3100-4e04-be7e-75345a4107fa" providerId="ADAL" clId="{9C8EEC37-07AC-4A72-92FE-2ABBAE1C407B}" dt="2020-09-16T11:53:41.872" v="5611" actId="338"/>
          <ac:spMkLst>
            <pc:docMk/>
            <pc:sldMk cId="2147323103" sldId="1074"/>
            <ac:spMk id="2392" creationId="{C39BAB85-3593-485F-832E-EB56CC7C3251}"/>
          </ac:spMkLst>
        </pc:spChg>
        <pc:spChg chg="mod">
          <ac:chgData name="Hussain, Adil" userId="1fc1f53e-3100-4e04-be7e-75345a4107fa" providerId="ADAL" clId="{9C8EEC37-07AC-4A72-92FE-2ABBAE1C407B}" dt="2020-09-16T11:53:41.872" v="5611" actId="338"/>
          <ac:spMkLst>
            <pc:docMk/>
            <pc:sldMk cId="2147323103" sldId="1074"/>
            <ac:spMk id="2393" creationId="{2908052F-2A74-48A6-A241-29E9F0CF7E12}"/>
          </ac:spMkLst>
        </pc:spChg>
        <pc:spChg chg="mod">
          <ac:chgData name="Hussain, Adil" userId="1fc1f53e-3100-4e04-be7e-75345a4107fa" providerId="ADAL" clId="{9C8EEC37-07AC-4A72-92FE-2ABBAE1C407B}" dt="2020-09-16T11:53:41.872" v="5611" actId="338"/>
          <ac:spMkLst>
            <pc:docMk/>
            <pc:sldMk cId="2147323103" sldId="1074"/>
            <ac:spMk id="2394" creationId="{745C1165-0BE5-47BA-87CC-1C3CE8B6B3B4}"/>
          </ac:spMkLst>
        </pc:spChg>
        <pc:spChg chg="mod">
          <ac:chgData name="Hussain, Adil" userId="1fc1f53e-3100-4e04-be7e-75345a4107fa" providerId="ADAL" clId="{9C8EEC37-07AC-4A72-92FE-2ABBAE1C407B}" dt="2020-09-16T11:53:41.872" v="5611" actId="338"/>
          <ac:spMkLst>
            <pc:docMk/>
            <pc:sldMk cId="2147323103" sldId="1074"/>
            <ac:spMk id="2395" creationId="{714304CB-9A0E-4B58-8D55-BCAC55CDAEA8}"/>
          </ac:spMkLst>
        </pc:spChg>
        <pc:spChg chg="mod">
          <ac:chgData name="Hussain, Adil" userId="1fc1f53e-3100-4e04-be7e-75345a4107fa" providerId="ADAL" clId="{9C8EEC37-07AC-4A72-92FE-2ABBAE1C407B}" dt="2020-09-16T11:53:41.872" v="5611" actId="338"/>
          <ac:spMkLst>
            <pc:docMk/>
            <pc:sldMk cId="2147323103" sldId="1074"/>
            <ac:spMk id="2396" creationId="{1CEBAB3D-4318-47C8-855A-4B015F7EF2F0}"/>
          </ac:spMkLst>
        </pc:spChg>
        <pc:spChg chg="mod">
          <ac:chgData name="Hussain, Adil" userId="1fc1f53e-3100-4e04-be7e-75345a4107fa" providerId="ADAL" clId="{9C8EEC37-07AC-4A72-92FE-2ABBAE1C407B}" dt="2020-09-16T11:53:41.872" v="5611" actId="338"/>
          <ac:spMkLst>
            <pc:docMk/>
            <pc:sldMk cId="2147323103" sldId="1074"/>
            <ac:spMk id="2397" creationId="{199188B5-FAAB-4442-8757-9AA39206FA52}"/>
          </ac:spMkLst>
        </pc:spChg>
        <pc:spChg chg="mod">
          <ac:chgData name="Hussain, Adil" userId="1fc1f53e-3100-4e04-be7e-75345a4107fa" providerId="ADAL" clId="{9C8EEC37-07AC-4A72-92FE-2ABBAE1C407B}" dt="2020-09-16T11:53:41.872" v="5611" actId="338"/>
          <ac:spMkLst>
            <pc:docMk/>
            <pc:sldMk cId="2147323103" sldId="1074"/>
            <ac:spMk id="2398" creationId="{45A21B99-C97B-4A35-8FB1-91DC637B6436}"/>
          </ac:spMkLst>
        </pc:spChg>
        <pc:spChg chg="mod">
          <ac:chgData name="Hussain, Adil" userId="1fc1f53e-3100-4e04-be7e-75345a4107fa" providerId="ADAL" clId="{9C8EEC37-07AC-4A72-92FE-2ABBAE1C407B}" dt="2020-09-16T11:53:41.872" v="5611" actId="338"/>
          <ac:spMkLst>
            <pc:docMk/>
            <pc:sldMk cId="2147323103" sldId="1074"/>
            <ac:spMk id="2399" creationId="{D5B21616-82A5-4D1B-88A5-576BBBA009B0}"/>
          </ac:spMkLst>
        </pc:spChg>
        <pc:spChg chg="mod">
          <ac:chgData name="Hussain, Adil" userId="1fc1f53e-3100-4e04-be7e-75345a4107fa" providerId="ADAL" clId="{9C8EEC37-07AC-4A72-92FE-2ABBAE1C407B}" dt="2020-09-16T11:53:41.872" v="5611" actId="338"/>
          <ac:spMkLst>
            <pc:docMk/>
            <pc:sldMk cId="2147323103" sldId="1074"/>
            <ac:spMk id="2400" creationId="{A9E3E802-0AF9-4642-8213-FBEF817276D8}"/>
          </ac:spMkLst>
        </pc:spChg>
        <pc:spChg chg="mod">
          <ac:chgData name="Hussain, Adil" userId="1fc1f53e-3100-4e04-be7e-75345a4107fa" providerId="ADAL" clId="{9C8EEC37-07AC-4A72-92FE-2ABBAE1C407B}" dt="2020-09-16T11:53:41.872" v="5611" actId="338"/>
          <ac:spMkLst>
            <pc:docMk/>
            <pc:sldMk cId="2147323103" sldId="1074"/>
            <ac:spMk id="2401" creationId="{09B57025-2742-4786-85E3-9536BC9355C6}"/>
          </ac:spMkLst>
        </pc:spChg>
        <pc:spChg chg="mod">
          <ac:chgData name="Hussain, Adil" userId="1fc1f53e-3100-4e04-be7e-75345a4107fa" providerId="ADAL" clId="{9C8EEC37-07AC-4A72-92FE-2ABBAE1C407B}" dt="2020-09-16T11:53:41.872" v="5611" actId="338"/>
          <ac:spMkLst>
            <pc:docMk/>
            <pc:sldMk cId="2147323103" sldId="1074"/>
            <ac:spMk id="2402" creationId="{E9E60255-A9E1-42F5-B9E9-85A32FD79F7F}"/>
          </ac:spMkLst>
        </pc:spChg>
        <pc:spChg chg="mod">
          <ac:chgData name="Hussain, Adil" userId="1fc1f53e-3100-4e04-be7e-75345a4107fa" providerId="ADAL" clId="{9C8EEC37-07AC-4A72-92FE-2ABBAE1C407B}" dt="2020-09-16T11:53:41.872" v="5611" actId="338"/>
          <ac:spMkLst>
            <pc:docMk/>
            <pc:sldMk cId="2147323103" sldId="1074"/>
            <ac:spMk id="2403" creationId="{0DCF8D26-7052-4021-B77C-E974CD83ADA1}"/>
          </ac:spMkLst>
        </pc:spChg>
        <pc:spChg chg="mod">
          <ac:chgData name="Hussain, Adil" userId="1fc1f53e-3100-4e04-be7e-75345a4107fa" providerId="ADAL" clId="{9C8EEC37-07AC-4A72-92FE-2ABBAE1C407B}" dt="2020-09-16T11:53:41.872" v="5611" actId="338"/>
          <ac:spMkLst>
            <pc:docMk/>
            <pc:sldMk cId="2147323103" sldId="1074"/>
            <ac:spMk id="2404" creationId="{7CD7A161-E9AA-416D-AB45-523DFB849783}"/>
          </ac:spMkLst>
        </pc:spChg>
        <pc:spChg chg="mod">
          <ac:chgData name="Hussain, Adil" userId="1fc1f53e-3100-4e04-be7e-75345a4107fa" providerId="ADAL" clId="{9C8EEC37-07AC-4A72-92FE-2ABBAE1C407B}" dt="2020-09-16T11:53:41.872" v="5611" actId="338"/>
          <ac:spMkLst>
            <pc:docMk/>
            <pc:sldMk cId="2147323103" sldId="1074"/>
            <ac:spMk id="2405" creationId="{20D60FDC-867C-4669-A901-0248ECE6842D}"/>
          </ac:spMkLst>
        </pc:spChg>
        <pc:spChg chg="mod">
          <ac:chgData name="Hussain, Adil" userId="1fc1f53e-3100-4e04-be7e-75345a4107fa" providerId="ADAL" clId="{9C8EEC37-07AC-4A72-92FE-2ABBAE1C407B}" dt="2020-09-16T11:53:41.872" v="5611" actId="338"/>
          <ac:spMkLst>
            <pc:docMk/>
            <pc:sldMk cId="2147323103" sldId="1074"/>
            <ac:spMk id="2406" creationId="{1A864EEE-CAEA-4067-BA01-6E74DAA8C6EC}"/>
          </ac:spMkLst>
        </pc:spChg>
        <pc:spChg chg="mod">
          <ac:chgData name="Hussain, Adil" userId="1fc1f53e-3100-4e04-be7e-75345a4107fa" providerId="ADAL" clId="{9C8EEC37-07AC-4A72-92FE-2ABBAE1C407B}" dt="2020-09-16T11:53:41.872" v="5611" actId="338"/>
          <ac:spMkLst>
            <pc:docMk/>
            <pc:sldMk cId="2147323103" sldId="1074"/>
            <ac:spMk id="2407" creationId="{8EC45475-D1AE-42A4-940C-0442E0620F6C}"/>
          </ac:spMkLst>
        </pc:spChg>
        <pc:spChg chg="mod">
          <ac:chgData name="Hussain, Adil" userId="1fc1f53e-3100-4e04-be7e-75345a4107fa" providerId="ADAL" clId="{9C8EEC37-07AC-4A72-92FE-2ABBAE1C407B}" dt="2020-09-16T11:53:41.872" v="5611" actId="338"/>
          <ac:spMkLst>
            <pc:docMk/>
            <pc:sldMk cId="2147323103" sldId="1074"/>
            <ac:spMk id="2408" creationId="{8C392C08-D88A-4834-AC80-F0C8A785BFB1}"/>
          </ac:spMkLst>
        </pc:spChg>
        <pc:spChg chg="mod">
          <ac:chgData name="Hussain, Adil" userId="1fc1f53e-3100-4e04-be7e-75345a4107fa" providerId="ADAL" clId="{9C8EEC37-07AC-4A72-92FE-2ABBAE1C407B}" dt="2020-09-16T11:53:41.872" v="5611" actId="338"/>
          <ac:spMkLst>
            <pc:docMk/>
            <pc:sldMk cId="2147323103" sldId="1074"/>
            <ac:spMk id="2409" creationId="{C2B8C72F-B49D-4353-9370-08226C24E7EC}"/>
          </ac:spMkLst>
        </pc:spChg>
        <pc:spChg chg="mod">
          <ac:chgData name="Hussain, Adil" userId="1fc1f53e-3100-4e04-be7e-75345a4107fa" providerId="ADAL" clId="{9C8EEC37-07AC-4A72-92FE-2ABBAE1C407B}" dt="2020-09-16T11:53:41.872" v="5611" actId="338"/>
          <ac:spMkLst>
            <pc:docMk/>
            <pc:sldMk cId="2147323103" sldId="1074"/>
            <ac:spMk id="2410" creationId="{76F099BD-26BF-4ECC-84C2-A20794DE5424}"/>
          </ac:spMkLst>
        </pc:spChg>
        <pc:spChg chg="mod">
          <ac:chgData name="Hussain, Adil" userId="1fc1f53e-3100-4e04-be7e-75345a4107fa" providerId="ADAL" clId="{9C8EEC37-07AC-4A72-92FE-2ABBAE1C407B}" dt="2020-09-16T11:53:41.872" v="5611" actId="338"/>
          <ac:spMkLst>
            <pc:docMk/>
            <pc:sldMk cId="2147323103" sldId="1074"/>
            <ac:spMk id="2411" creationId="{CA4F4D75-AEDC-4A16-A9BA-36ECF8EEB1CF}"/>
          </ac:spMkLst>
        </pc:spChg>
        <pc:spChg chg="mod">
          <ac:chgData name="Hussain, Adil" userId="1fc1f53e-3100-4e04-be7e-75345a4107fa" providerId="ADAL" clId="{9C8EEC37-07AC-4A72-92FE-2ABBAE1C407B}" dt="2020-09-16T11:53:41.872" v="5611" actId="338"/>
          <ac:spMkLst>
            <pc:docMk/>
            <pc:sldMk cId="2147323103" sldId="1074"/>
            <ac:spMk id="2412" creationId="{BAE07BC4-1AB5-49F1-BF0E-971ACE03964E}"/>
          </ac:spMkLst>
        </pc:spChg>
        <pc:spChg chg="mod">
          <ac:chgData name="Hussain, Adil" userId="1fc1f53e-3100-4e04-be7e-75345a4107fa" providerId="ADAL" clId="{9C8EEC37-07AC-4A72-92FE-2ABBAE1C407B}" dt="2020-09-16T11:53:41.872" v="5611" actId="338"/>
          <ac:spMkLst>
            <pc:docMk/>
            <pc:sldMk cId="2147323103" sldId="1074"/>
            <ac:spMk id="2413" creationId="{99127B5E-30D0-4C7D-8175-8C65FDED6FBB}"/>
          </ac:spMkLst>
        </pc:spChg>
        <pc:spChg chg="mod">
          <ac:chgData name="Hussain, Adil" userId="1fc1f53e-3100-4e04-be7e-75345a4107fa" providerId="ADAL" clId="{9C8EEC37-07AC-4A72-92FE-2ABBAE1C407B}" dt="2020-09-16T11:53:41.872" v="5611" actId="338"/>
          <ac:spMkLst>
            <pc:docMk/>
            <pc:sldMk cId="2147323103" sldId="1074"/>
            <ac:spMk id="2414" creationId="{62B22784-5312-40AD-A969-C1D025E40282}"/>
          </ac:spMkLst>
        </pc:spChg>
        <pc:spChg chg="mod">
          <ac:chgData name="Hussain, Adil" userId="1fc1f53e-3100-4e04-be7e-75345a4107fa" providerId="ADAL" clId="{9C8EEC37-07AC-4A72-92FE-2ABBAE1C407B}" dt="2020-09-16T11:53:41.872" v="5611" actId="338"/>
          <ac:spMkLst>
            <pc:docMk/>
            <pc:sldMk cId="2147323103" sldId="1074"/>
            <ac:spMk id="2415" creationId="{1E8D0212-B240-4940-9402-15869B75D5DE}"/>
          </ac:spMkLst>
        </pc:spChg>
        <pc:spChg chg="mod">
          <ac:chgData name="Hussain, Adil" userId="1fc1f53e-3100-4e04-be7e-75345a4107fa" providerId="ADAL" clId="{9C8EEC37-07AC-4A72-92FE-2ABBAE1C407B}" dt="2020-09-16T11:53:41.872" v="5611" actId="338"/>
          <ac:spMkLst>
            <pc:docMk/>
            <pc:sldMk cId="2147323103" sldId="1074"/>
            <ac:spMk id="2416" creationId="{8BB3EC56-ED89-4DF3-8068-236F316ABAB9}"/>
          </ac:spMkLst>
        </pc:spChg>
        <pc:spChg chg="mod">
          <ac:chgData name="Hussain, Adil" userId="1fc1f53e-3100-4e04-be7e-75345a4107fa" providerId="ADAL" clId="{9C8EEC37-07AC-4A72-92FE-2ABBAE1C407B}" dt="2020-09-16T11:53:41.872" v="5611" actId="338"/>
          <ac:spMkLst>
            <pc:docMk/>
            <pc:sldMk cId="2147323103" sldId="1074"/>
            <ac:spMk id="2417" creationId="{5C49FE19-954F-4B1E-A3B9-3AA005D7AA5C}"/>
          </ac:spMkLst>
        </pc:spChg>
        <pc:spChg chg="mod">
          <ac:chgData name="Hussain, Adil" userId="1fc1f53e-3100-4e04-be7e-75345a4107fa" providerId="ADAL" clId="{9C8EEC37-07AC-4A72-92FE-2ABBAE1C407B}" dt="2020-09-16T11:53:41.872" v="5611" actId="338"/>
          <ac:spMkLst>
            <pc:docMk/>
            <pc:sldMk cId="2147323103" sldId="1074"/>
            <ac:spMk id="2418" creationId="{624A872B-5F53-4F6E-88E3-274B8BD89109}"/>
          </ac:spMkLst>
        </pc:spChg>
        <pc:spChg chg="mod">
          <ac:chgData name="Hussain, Adil" userId="1fc1f53e-3100-4e04-be7e-75345a4107fa" providerId="ADAL" clId="{9C8EEC37-07AC-4A72-92FE-2ABBAE1C407B}" dt="2020-09-16T11:53:41.872" v="5611" actId="338"/>
          <ac:spMkLst>
            <pc:docMk/>
            <pc:sldMk cId="2147323103" sldId="1074"/>
            <ac:spMk id="2419" creationId="{D21AE056-D03F-4C01-AB87-0BABEB4F12A6}"/>
          </ac:spMkLst>
        </pc:spChg>
        <pc:spChg chg="mod">
          <ac:chgData name="Hussain, Adil" userId="1fc1f53e-3100-4e04-be7e-75345a4107fa" providerId="ADAL" clId="{9C8EEC37-07AC-4A72-92FE-2ABBAE1C407B}" dt="2020-09-16T11:53:41.872" v="5611" actId="338"/>
          <ac:spMkLst>
            <pc:docMk/>
            <pc:sldMk cId="2147323103" sldId="1074"/>
            <ac:spMk id="2420" creationId="{4213EC9E-F26E-442F-B2F7-0587026AA4A1}"/>
          </ac:spMkLst>
        </pc:spChg>
        <pc:spChg chg="mod">
          <ac:chgData name="Hussain, Adil" userId="1fc1f53e-3100-4e04-be7e-75345a4107fa" providerId="ADAL" clId="{9C8EEC37-07AC-4A72-92FE-2ABBAE1C407B}" dt="2020-09-16T11:53:41.872" v="5611" actId="338"/>
          <ac:spMkLst>
            <pc:docMk/>
            <pc:sldMk cId="2147323103" sldId="1074"/>
            <ac:spMk id="2421" creationId="{5A3CE624-F9CD-4079-B56D-DCE101DE4883}"/>
          </ac:spMkLst>
        </pc:spChg>
        <pc:spChg chg="mod">
          <ac:chgData name="Hussain, Adil" userId="1fc1f53e-3100-4e04-be7e-75345a4107fa" providerId="ADAL" clId="{9C8EEC37-07AC-4A72-92FE-2ABBAE1C407B}" dt="2020-09-16T11:53:41.872" v="5611" actId="338"/>
          <ac:spMkLst>
            <pc:docMk/>
            <pc:sldMk cId="2147323103" sldId="1074"/>
            <ac:spMk id="2422" creationId="{15DCA7E5-5D0D-437F-B29B-EFA69852A317}"/>
          </ac:spMkLst>
        </pc:spChg>
        <pc:spChg chg="mod">
          <ac:chgData name="Hussain, Adil" userId="1fc1f53e-3100-4e04-be7e-75345a4107fa" providerId="ADAL" clId="{9C8EEC37-07AC-4A72-92FE-2ABBAE1C407B}" dt="2020-09-16T11:53:41.872" v="5611" actId="338"/>
          <ac:spMkLst>
            <pc:docMk/>
            <pc:sldMk cId="2147323103" sldId="1074"/>
            <ac:spMk id="2423" creationId="{B423268A-E34D-47FB-AF90-7493A01A92D5}"/>
          </ac:spMkLst>
        </pc:spChg>
        <pc:spChg chg="mod">
          <ac:chgData name="Hussain, Adil" userId="1fc1f53e-3100-4e04-be7e-75345a4107fa" providerId="ADAL" clId="{9C8EEC37-07AC-4A72-92FE-2ABBAE1C407B}" dt="2020-09-16T11:53:41.872" v="5611" actId="338"/>
          <ac:spMkLst>
            <pc:docMk/>
            <pc:sldMk cId="2147323103" sldId="1074"/>
            <ac:spMk id="2424" creationId="{ACFF863A-9EBC-492A-8929-E99E8743F72C}"/>
          </ac:spMkLst>
        </pc:spChg>
        <pc:spChg chg="mod">
          <ac:chgData name="Hussain, Adil" userId="1fc1f53e-3100-4e04-be7e-75345a4107fa" providerId="ADAL" clId="{9C8EEC37-07AC-4A72-92FE-2ABBAE1C407B}" dt="2020-09-16T11:53:41.872" v="5611" actId="338"/>
          <ac:spMkLst>
            <pc:docMk/>
            <pc:sldMk cId="2147323103" sldId="1074"/>
            <ac:spMk id="2425" creationId="{8605488A-3574-422C-B681-A5EEB4D8B6A0}"/>
          </ac:spMkLst>
        </pc:spChg>
        <pc:spChg chg="mod">
          <ac:chgData name="Hussain, Adil" userId="1fc1f53e-3100-4e04-be7e-75345a4107fa" providerId="ADAL" clId="{9C8EEC37-07AC-4A72-92FE-2ABBAE1C407B}" dt="2020-09-16T11:53:41.872" v="5611" actId="338"/>
          <ac:spMkLst>
            <pc:docMk/>
            <pc:sldMk cId="2147323103" sldId="1074"/>
            <ac:spMk id="2426" creationId="{85CC9CB9-8784-4A76-988E-54A17EDA5EEB}"/>
          </ac:spMkLst>
        </pc:spChg>
        <pc:spChg chg="mod">
          <ac:chgData name="Hussain, Adil" userId="1fc1f53e-3100-4e04-be7e-75345a4107fa" providerId="ADAL" clId="{9C8EEC37-07AC-4A72-92FE-2ABBAE1C407B}" dt="2020-09-16T11:53:41.872" v="5611" actId="338"/>
          <ac:spMkLst>
            <pc:docMk/>
            <pc:sldMk cId="2147323103" sldId="1074"/>
            <ac:spMk id="2427" creationId="{82C6EB22-CA22-428F-BB67-7030BB332DF2}"/>
          </ac:spMkLst>
        </pc:spChg>
        <pc:spChg chg="mod">
          <ac:chgData name="Hussain, Adil" userId="1fc1f53e-3100-4e04-be7e-75345a4107fa" providerId="ADAL" clId="{9C8EEC37-07AC-4A72-92FE-2ABBAE1C407B}" dt="2020-09-16T11:53:41.872" v="5611" actId="338"/>
          <ac:spMkLst>
            <pc:docMk/>
            <pc:sldMk cId="2147323103" sldId="1074"/>
            <ac:spMk id="2428" creationId="{FAB98452-CF5A-4003-A911-D8272BA1E559}"/>
          </ac:spMkLst>
        </pc:spChg>
        <pc:spChg chg="mod">
          <ac:chgData name="Hussain, Adil" userId="1fc1f53e-3100-4e04-be7e-75345a4107fa" providerId="ADAL" clId="{9C8EEC37-07AC-4A72-92FE-2ABBAE1C407B}" dt="2020-09-16T11:53:41.872" v="5611" actId="338"/>
          <ac:spMkLst>
            <pc:docMk/>
            <pc:sldMk cId="2147323103" sldId="1074"/>
            <ac:spMk id="2429" creationId="{B562693D-4CFF-4302-B549-4BAC46E320BE}"/>
          </ac:spMkLst>
        </pc:spChg>
        <pc:spChg chg="mod">
          <ac:chgData name="Hussain, Adil" userId="1fc1f53e-3100-4e04-be7e-75345a4107fa" providerId="ADAL" clId="{9C8EEC37-07AC-4A72-92FE-2ABBAE1C407B}" dt="2020-09-16T11:53:41.872" v="5611" actId="338"/>
          <ac:spMkLst>
            <pc:docMk/>
            <pc:sldMk cId="2147323103" sldId="1074"/>
            <ac:spMk id="2430" creationId="{F9E4FA09-41FA-4D08-AD55-BC9ACA5F921C}"/>
          </ac:spMkLst>
        </pc:spChg>
        <pc:spChg chg="mod">
          <ac:chgData name="Hussain, Adil" userId="1fc1f53e-3100-4e04-be7e-75345a4107fa" providerId="ADAL" clId="{9C8EEC37-07AC-4A72-92FE-2ABBAE1C407B}" dt="2020-09-16T11:53:41.872" v="5611" actId="338"/>
          <ac:spMkLst>
            <pc:docMk/>
            <pc:sldMk cId="2147323103" sldId="1074"/>
            <ac:spMk id="2431" creationId="{2ECEEA84-B392-4CD6-866F-0574FB14D28C}"/>
          </ac:spMkLst>
        </pc:spChg>
        <pc:spChg chg="mod">
          <ac:chgData name="Hussain, Adil" userId="1fc1f53e-3100-4e04-be7e-75345a4107fa" providerId="ADAL" clId="{9C8EEC37-07AC-4A72-92FE-2ABBAE1C407B}" dt="2020-09-16T11:53:41.872" v="5611" actId="338"/>
          <ac:spMkLst>
            <pc:docMk/>
            <pc:sldMk cId="2147323103" sldId="1074"/>
            <ac:spMk id="2432" creationId="{6F5CBBB3-1150-44B6-B739-B7C5701D9852}"/>
          </ac:spMkLst>
        </pc:spChg>
        <pc:spChg chg="mod">
          <ac:chgData name="Hussain, Adil" userId="1fc1f53e-3100-4e04-be7e-75345a4107fa" providerId="ADAL" clId="{9C8EEC37-07AC-4A72-92FE-2ABBAE1C407B}" dt="2020-09-16T11:53:41.872" v="5611" actId="338"/>
          <ac:spMkLst>
            <pc:docMk/>
            <pc:sldMk cId="2147323103" sldId="1074"/>
            <ac:spMk id="2433" creationId="{BDCABF1E-EC6A-4FB4-B10E-81971D9017CA}"/>
          </ac:spMkLst>
        </pc:spChg>
        <pc:spChg chg="mod">
          <ac:chgData name="Hussain, Adil" userId="1fc1f53e-3100-4e04-be7e-75345a4107fa" providerId="ADAL" clId="{9C8EEC37-07AC-4A72-92FE-2ABBAE1C407B}" dt="2020-09-16T11:53:41.872" v="5611" actId="338"/>
          <ac:spMkLst>
            <pc:docMk/>
            <pc:sldMk cId="2147323103" sldId="1074"/>
            <ac:spMk id="2434" creationId="{86A1C7CF-CAFA-42CB-B8B2-02F6E956A8C1}"/>
          </ac:spMkLst>
        </pc:spChg>
        <pc:spChg chg="mod">
          <ac:chgData name="Hussain, Adil" userId="1fc1f53e-3100-4e04-be7e-75345a4107fa" providerId="ADAL" clId="{9C8EEC37-07AC-4A72-92FE-2ABBAE1C407B}" dt="2020-09-16T11:53:41.872" v="5611" actId="338"/>
          <ac:spMkLst>
            <pc:docMk/>
            <pc:sldMk cId="2147323103" sldId="1074"/>
            <ac:spMk id="2435" creationId="{5DEC0ADE-464E-403A-9D0F-26DA3EF3B279}"/>
          </ac:spMkLst>
        </pc:spChg>
        <pc:spChg chg="mod">
          <ac:chgData name="Hussain, Adil" userId="1fc1f53e-3100-4e04-be7e-75345a4107fa" providerId="ADAL" clId="{9C8EEC37-07AC-4A72-92FE-2ABBAE1C407B}" dt="2020-09-16T11:53:41.872" v="5611" actId="338"/>
          <ac:spMkLst>
            <pc:docMk/>
            <pc:sldMk cId="2147323103" sldId="1074"/>
            <ac:spMk id="2436" creationId="{8DAB6491-9919-4E8B-9454-0F6B3C80A954}"/>
          </ac:spMkLst>
        </pc:spChg>
        <pc:spChg chg="mod">
          <ac:chgData name="Hussain, Adil" userId="1fc1f53e-3100-4e04-be7e-75345a4107fa" providerId="ADAL" clId="{9C8EEC37-07AC-4A72-92FE-2ABBAE1C407B}" dt="2020-09-16T11:53:41.872" v="5611" actId="338"/>
          <ac:spMkLst>
            <pc:docMk/>
            <pc:sldMk cId="2147323103" sldId="1074"/>
            <ac:spMk id="2437" creationId="{193A84B1-CAC9-4EE3-AB45-6549296B491D}"/>
          </ac:spMkLst>
        </pc:spChg>
        <pc:spChg chg="mod">
          <ac:chgData name="Hussain, Adil" userId="1fc1f53e-3100-4e04-be7e-75345a4107fa" providerId="ADAL" clId="{9C8EEC37-07AC-4A72-92FE-2ABBAE1C407B}" dt="2020-09-16T11:53:41.872" v="5611" actId="338"/>
          <ac:spMkLst>
            <pc:docMk/>
            <pc:sldMk cId="2147323103" sldId="1074"/>
            <ac:spMk id="2438" creationId="{FE69E254-6FA8-4C22-B01B-CAA35B3A9CF5}"/>
          </ac:spMkLst>
        </pc:spChg>
        <pc:spChg chg="mod">
          <ac:chgData name="Hussain, Adil" userId="1fc1f53e-3100-4e04-be7e-75345a4107fa" providerId="ADAL" clId="{9C8EEC37-07AC-4A72-92FE-2ABBAE1C407B}" dt="2020-09-16T11:53:41.872" v="5611" actId="338"/>
          <ac:spMkLst>
            <pc:docMk/>
            <pc:sldMk cId="2147323103" sldId="1074"/>
            <ac:spMk id="2439" creationId="{165D42E3-3AE1-401E-87E1-95CA0477BC67}"/>
          </ac:spMkLst>
        </pc:spChg>
        <pc:spChg chg="mod">
          <ac:chgData name="Hussain, Adil" userId="1fc1f53e-3100-4e04-be7e-75345a4107fa" providerId="ADAL" clId="{9C8EEC37-07AC-4A72-92FE-2ABBAE1C407B}" dt="2020-09-16T11:53:41.872" v="5611" actId="338"/>
          <ac:spMkLst>
            <pc:docMk/>
            <pc:sldMk cId="2147323103" sldId="1074"/>
            <ac:spMk id="2440" creationId="{DE589A52-5431-4C3E-ACDA-FA5147F56C92}"/>
          </ac:spMkLst>
        </pc:spChg>
        <pc:spChg chg="mod">
          <ac:chgData name="Hussain, Adil" userId="1fc1f53e-3100-4e04-be7e-75345a4107fa" providerId="ADAL" clId="{9C8EEC37-07AC-4A72-92FE-2ABBAE1C407B}" dt="2020-09-16T11:53:41.872" v="5611" actId="338"/>
          <ac:spMkLst>
            <pc:docMk/>
            <pc:sldMk cId="2147323103" sldId="1074"/>
            <ac:spMk id="2441" creationId="{E51AA523-6C3C-4A26-A1DD-402ABB2DD641}"/>
          </ac:spMkLst>
        </pc:spChg>
        <pc:spChg chg="mod">
          <ac:chgData name="Hussain, Adil" userId="1fc1f53e-3100-4e04-be7e-75345a4107fa" providerId="ADAL" clId="{9C8EEC37-07AC-4A72-92FE-2ABBAE1C407B}" dt="2020-09-16T11:53:41.872" v="5611" actId="338"/>
          <ac:spMkLst>
            <pc:docMk/>
            <pc:sldMk cId="2147323103" sldId="1074"/>
            <ac:spMk id="2442" creationId="{52493A44-28DE-4A1A-B443-B49A4A2DF348}"/>
          </ac:spMkLst>
        </pc:spChg>
        <pc:spChg chg="mod">
          <ac:chgData name="Hussain, Adil" userId="1fc1f53e-3100-4e04-be7e-75345a4107fa" providerId="ADAL" clId="{9C8EEC37-07AC-4A72-92FE-2ABBAE1C407B}" dt="2020-09-16T11:53:41.872" v="5611" actId="338"/>
          <ac:spMkLst>
            <pc:docMk/>
            <pc:sldMk cId="2147323103" sldId="1074"/>
            <ac:spMk id="2443" creationId="{BBECD373-5F46-4035-9CDA-703D25B76AA2}"/>
          </ac:spMkLst>
        </pc:spChg>
        <pc:spChg chg="mod">
          <ac:chgData name="Hussain, Adil" userId="1fc1f53e-3100-4e04-be7e-75345a4107fa" providerId="ADAL" clId="{9C8EEC37-07AC-4A72-92FE-2ABBAE1C407B}" dt="2020-09-16T11:53:41.872" v="5611" actId="338"/>
          <ac:spMkLst>
            <pc:docMk/>
            <pc:sldMk cId="2147323103" sldId="1074"/>
            <ac:spMk id="2444" creationId="{C64ABB8B-0791-4914-877A-7ED4FBC298F9}"/>
          </ac:spMkLst>
        </pc:spChg>
        <pc:spChg chg="mod">
          <ac:chgData name="Hussain, Adil" userId="1fc1f53e-3100-4e04-be7e-75345a4107fa" providerId="ADAL" clId="{9C8EEC37-07AC-4A72-92FE-2ABBAE1C407B}" dt="2020-09-16T11:53:41.872" v="5611" actId="338"/>
          <ac:spMkLst>
            <pc:docMk/>
            <pc:sldMk cId="2147323103" sldId="1074"/>
            <ac:spMk id="2445" creationId="{AE96683F-11C7-42F0-AE90-50DC448A4C23}"/>
          </ac:spMkLst>
        </pc:spChg>
        <pc:spChg chg="mod">
          <ac:chgData name="Hussain, Adil" userId="1fc1f53e-3100-4e04-be7e-75345a4107fa" providerId="ADAL" clId="{9C8EEC37-07AC-4A72-92FE-2ABBAE1C407B}" dt="2020-09-16T11:53:41.872" v="5611" actId="338"/>
          <ac:spMkLst>
            <pc:docMk/>
            <pc:sldMk cId="2147323103" sldId="1074"/>
            <ac:spMk id="2446" creationId="{E4D61FA4-1C51-4857-95A1-A5E265B2EA16}"/>
          </ac:spMkLst>
        </pc:spChg>
        <pc:spChg chg="mod">
          <ac:chgData name="Hussain, Adil" userId="1fc1f53e-3100-4e04-be7e-75345a4107fa" providerId="ADAL" clId="{9C8EEC37-07AC-4A72-92FE-2ABBAE1C407B}" dt="2020-09-16T11:53:41.872" v="5611" actId="338"/>
          <ac:spMkLst>
            <pc:docMk/>
            <pc:sldMk cId="2147323103" sldId="1074"/>
            <ac:spMk id="2447" creationId="{293870F5-21D9-45C5-961F-55552E82B9FF}"/>
          </ac:spMkLst>
        </pc:spChg>
        <pc:spChg chg="mod">
          <ac:chgData name="Hussain, Adil" userId="1fc1f53e-3100-4e04-be7e-75345a4107fa" providerId="ADAL" clId="{9C8EEC37-07AC-4A72-92FE-2ABBAE1C407B}" dt="2020-09-16T11:53:41.872" v="5611" actId="338"/>
          <ac:spMkLst>
            <pc:docMk/>
            <pc:sldMk cId="2147323103" sldId="1074"/>
            <ac:spMk id="2448" creationId="{0EE80179-7269-4C65-B888-3281D320B503}"/>
          </ac:spMkLst>
        </pc:spChg>
        <pc:spChg chg="mod">
          <ac:chgData name="Hussain, Adil" userId="1fc1f53e-3100-4e04-be7e-75345a4107fa" providerId="ADAL" clId="{9C8EEC37-07AC-4A72-92FE-2ABBAE1C407B}" dt="2020-09-16T11:53:41.872" v="5611" actId="338"/>
          <ac:spMkLst>
            <pc:docMk/>
            <pc:sldMk cId="2147323103" sldId="1074"/>
            <ac:spMk id="2449" creationId="{A8C503EC-5DEF-415E-82B3-81E7101FC92E}"/>
          </ac:spMkLst>
        </pc:spChg>
        <pc:spChg chg="mod">
          <ac:chgData name="Hussain, Adil" userId="1fc1f53e-3100-4e04-be7e-75345a4107fa" providerId="ADAL" clId="{9C8EEC37-07AC-4A72-92FE-2ABBAE1C407B}" dt="2020-09-16T11:53:41.872" v="5611" actId="338"/>
          <ac:spMkLst>
            <pc:docMk/>
            <pc:sldMk cId="2147323103" sldId="1074"/>
            <ac:spMk id="2450" creationId="{9AFD8E88-95C6-4C9D-83E4-23B9CA413E8F}"/>
          </ac:spMkLst>
        </pc:spChg>
        <pc:spChg chg="mod">
          <ac:chgData name="Hussain, Adil" userId="1fc1f53e-3100-4e04-be7e-75345a4107fa" providerId="ADAL" clId="{9C8EEC37-07AC-4A72-92FE-2ABBAE1C407B}" dt="2020-09-16T11:53:41.872" v="5611" actId="338"/>
          <ac:spMkLst>
            <pc:docMk/>
            <pc:sldMk cId="2147323103" sldId="1074"/>
            <ac:spMk id="2451" creationId="{74D3B437-689D-4433-8C3A-2D99E2209CE0}"/>
          </ac:spMkLst>
        </pc:spChg>
        <pc:spChg chg="mod">
          <ac:chgData name="Hussain, Adil" userId="1fc1f53e-3100-4e04-be7e-75345a4107fa" providerId="ADAL" clId="{9C8EEC37-07AC-4A72-92FE-2ABBAE1C407B}" dt="2020-09-16T11:53:41.872" v="5611" actId="338"/>
          <ac:spMkLst>
            <pc:docMk/>
            <pc:sldMk cId="2147323103" sldId="1074"/>
            <ac:spMk id="2452" creationId="{D1B3D0CA-32C9-47B6-BE40-0A92FF29AF1A}"/>
          </ac:spMkLst>
        </pc:spChg>
        <pc:spChg chg="mod">
          <ac:chgData name="Hussain, Adil" userId="1fc1f53e-3100-4e04-be7e-75345a4107fa" providerId="ADAL" clId="{9C8EEC37-07AC-4A72-92FE-2ABBAE1C407B}" dt="2020-09-16T11:53:41.872" v="5611" actId="338"/>
          <ac:spMkLst>
            <pc:docMk/>
            <pc:sldMk cId="2147323103" sldId="1074"/>
            <ac:spMk id="2453" creationId="{22A90067-0897-4DAD-A5CA-A9EEC7B0CE15}"/>
          </ac:spMkLst>
        </pc:spChg>
        <pc:spChg chg="mod">
          <ac:chgData name="Hussain, Adil" userId="1fc1f53e-3100-4e04-be7e-75345a4107fa" providerId="ADAL" clId="{9C8EEC37-07AC-4A72-92FE-2ABBAE1C407B}" dt="2020-09-16T11:53:41.872" v="5611" actId="338"/>
          <ac:spMkLst>
            <pc:docMk/>
            <pc:sldMk cId="2147323103" sldId="1074"/>
            <ac:spMk id="2454" creationId="{558B2184-E842-4434-9A12-DEFE1318CFAB}"/>
          </ac:spMkLst>
        </pc:spChg>
        <pc:spChg chg="mod">
          <ac:chgData name="Hussain, Adil" userId="1fc1f53e-3100-4e04-be7e-75345a4107fa" providerId="ADAL" clId="{9C8EEC37-07AC-4A72-92FE-2ABBAE1C407B}" dt="2020-09-16T11:53:41.872" v="5611" actId="338"/>
          <ac:spMkLst>
            <pc:docMk/>
            <pc:sldMk cId="2147323103" sldId="1074"/>
            <ac:spMk id="2455" creationId="{FCB4E2DC-933E-43E0-BBC2-55BF42D57CC4}"/>
          </ac:spMkLst>
        </pc:spChg>
        <pc:spChg chg="mod">
          <ac:chgData name="Hussain, Adil" userId="1fc1f53e-3100-4e04-be7e-75345a4107fa" providerId="ADAL" clId="{9C8EEC37-07AC-4A72-92FE-2ABBAE1C407B}" dt="2020-09-16T11:53:41.872" v="5611" actId="338"/>
          <ac:spMkLst>
            <pc:docMk/>
            <pc:sldMk cId="2147323103" sldId="1074"/>
            <ac:spMk id="2456" creationId="{86BE5FF4-1C26-41E3-98B8-66C7AD0AD309}"/>
          </ac:spMkLst>
        </pc:spChg>
        <pc:spChg chg="mod">
          <ac:chgData name="Hussain, Adil" userId="1fc1f53e-3100-4e04-be7e-75345a4107fa" providerId="ADAL" clId="{9C8EEC37-07AC-4A72-92FE-2ABBAE1C407B}" dt="2020-09-16T11:53:41.872" v="5611" actId="338"/>
          <ac:spMkLst>
            <pc:docMk/>
            <pc:sldMk cId="2147323103" sldId="1074"/>
            <ac:spMk id="2457" creationId="{4CD43DC0-938B-4554-A275-8D4F6479AC0D}"/>
          </ac:spMkLst>
        </pc:spChg>
        <pc:spChg chg="mod">
          <ac:chgData name="Hussain, Adil" userId="1fc1f53e-3100-4e04-be7e-75345a4107fa" providerId="ADAL" clId="{9C8EEC37-07AC-4A72-92FE-2ABBAE1C407B}" dt="2020-09-16T11:53:41.872" v="5611" actId="338"/>
          <ac:spMkLst>
            <pc:docMk/>
            <pc:sldMk cId="2147323103" sldId="1074"/>
            <ac:spMk id="2458" creationId="{BEAFD33E-CC45-42E7-8023-626FF4EF42AA}"/>
          </ac:spMkLst>
        </pc:spChg>
        <pc:spChg chg="mod">
          <ac:chgData name="Hussain, Adil" userId="1fc1f53e-3100-4e04-be7e-75345a4107fa" providerId="ADAL" clId="{9C8EEC37-07AC-4A72-92FE-2ABBAE1C407B}" dt="2020-09-16T11:53:41.872" v="5611" actId="338"/>
          <ac:spMkLst>
            <pc:docMk/>
            <pc:sldMk cId="2147323103" sldId="1074"/>
            <ac:spMk id="2459" creationId="{698AF363-7264-4185-A93A-ACBA633A19A1}"/>
          </ac:spMkLst>
        </pc:spChg>
        <pc:spChg chg="mod">
          <ac:chgData name="Hussain, Adil" userId="1fc1f53e-3100-4e04-be7e-75345a4107fa" providerId="ADAL" clId="{9C8EEC37-07AC-4A72-92FE-2ABBAE1C407B}" dt="2020-09-16T11:53:41.872" v="5611" actId="338"/>
          <ac:spMkLst>
            <pc:docMk/>
            <pc:sldMk cId="2147323103" sldId="1074"/>
            <ac:spMk id="2460" creationId="{7B499F12-7233-44D5-A0D7-ECD28811A8A3}"/>
          </ac:spMkLst>
        </pc:spChg>
        <pc:spChg chg="mod">
          <ac:chgData name="Hussain, Adil" userId="1fc1f53e-3100-4e04-be7e-75345a4107fa" providerId="ADAL" clId="{9C8EEC37-07AC-4A72-92FE-2ABBAE1C407B}" dt="2020-09-16T11:53:41.872" v="5611" actId="338"/>
          <ac:spMkLst>
            <pc:docMk/>
            <pc:sldMk cId="2147323103" sldId="1074"/>
            <ac:spMk id="2461" creationId="{FF338458-B25A-4A00-BBBD-CB955AEEE41F}"/>
          </ac:spMkLst>
        </pc:spChg>
        <pc:spChg chg="mod">
          <ac:chgData name="Hussain, Adil" userId="1fc1f53e-3100-4e04-be7e-75345a4107fa" providerId="ADAL" clId="{9C8EEC37-07AC-4A72-92FE-2ABBAE1C407B}" dt="2020-09-16T11:53:41.872" v="5611" actId="338"/>
          <ac:spMkLst>
            <pc:docMk/>
            <pc:sldMk cId="2147323103" sldId="1074"/>
            <ac:spMk id="2462" creationId="{4F20F676-C8EE-4A67-B58C-B8A6E7FE133D}"/>
          </ac:spMkLst>
        </pc:spChg>
        <pc:spChg chg="mod">
          <ac:chgData name="Hussain, Adil" userId="1fc1f53e-3100-4e04-be7e-75345a4107fa" providerId="ADAL" clId="{9C8EEC37-07AC-4A72-92FE-2ABBAE1C407B}" dt="2020-09-16T11:53:41.872" v="5611" actId="338"/>
          <ac:spMkLst>
            <pc:docMk/>
            <pc:sldMk cId="2147323103" sldId="1074"/>
            <ac:spMk id="2463" creationId="{9E441775-5676-4937-A77C-95B7A10DFB59}"/>
          </ac:spMkLst>
        </pc:spChg>
        <pc:spChg chg="mod">
          <ac:chgData name="Hussain, Adil" userId="1fc1f53e-3100-4e04-be7e-75345a4107fa" providerId="ADAL" clId="{9C8EEC37-07AC-4A72-92FE-2ABBAE1C407B}" dt="2020-09-16T11:53:41.872" v="5611" actId="338"/>
          <ac:spMkLst>
            <pc:docMk/>
            <pc:sldMk cId="2147323103" sldId="1074"/>
            <ac:spMk id="2464" creationId="{E54ABB45-67D1-4E66-A8FC-A3FDD95E11B1}"/>
          </ac:spMkLst>
        </pc:spChg>
        <pc:spChg chg="mod">
          <ac:chgData name="Hussain, Adil" userId="1fc1f53e-3100-4e04-be7e-75345a4107fa" providerId="ADAL" clId="{9C8EEC37-07AC-4A72-92FE-2ABBAE1C407B}" dt="2020-09-16T11:53:41.872" v="5611" actId="338"/>
          <ac:spMkLst>
            <pc:docMk/>
            <pc:sldMk cId="2147323103" sldId="1074"/>
            <ac:spMk id="2465" creationId="{C6D8D024-6CD7-428B-92B0-FA1CA9FECB0B}"/>
          </ac:spMkLst>
        </pc:spChg>
        <pc:spChg chg="mod">
          <ac:chgData name="Hussain, Adil" userId="1fc1f53e-3100-4e04-be7e-75345a4107fa" providerId="ADAL" clId="{9C8EEC37-07AC-4A72-92FE-2ABBAE1C407B}" dt="2020-09-16T11:53:41.872" v="5611" actId="338"/>
          <ac:spMkLst>
            <pc:docMk/>
            <pc:sldMk cId="2147323103" sldId="1074"/>
            <ac:spMk id="2466" creationId="{5D9371D2-8F07-49A8-B26E-BBD304F7F55A}"/>
          </ac:spMkLst>
        </pc:spChg>
        <pc:spChg chg="mod">
          <ac:chgData name="Hussain, Adil" userId="1fc1f53e-3100-4e04-be7e-75345a4107fa" providerId="ADAL" clId="{9C8EEC37-07AC-4A72-92FE-2ABBAE1C407B}" dt="2020-09-16T11:53:41.872" v="5611" actId="338"/>
          <ac:spMkLst>
            <pc:docMk/>
            <pc:sldMk cId="2147323103" sldId="1074"/>
            <ac:spMk id="2467" creationId="{18FD7A39-374A-4D48-9519-D1B49ED7A0D7}"/>
          </ac:spMkLst>
        </pc:spChg>
        <pc:spChg chg="mod">
          <ac:chgData name="Hussain, Adil" userId="1fc1f53e-3100-4e04-be7e-75345a4107fa" providerId="ADAL" clId="{9C8EEC37-07AC-4A72-92FE-2ABBAE1C407B}" dt="2020-09-16T11:53:41.872" v="5611" actId="338"/>
          <ac:spMkLst>
            <pc:docMk/>
            <pc:sldMk cId="2147323103" sldId="1074"/>
            <ac:spMk id="2468" creationId="{70E9599E-9C26-45D3-A6F0-4578AAC86ACB}"/>
          </ac:spMkLst>
        </pc:spChg>
        <pc:spChg chg="mod">
          <ac:chgData name="Hussain, Adil" userId="1fc1f53e-3100-4e04-be7e-75345a4107fa" providerId="ADAL" clId="{9C8EEC37-07AC-4A72-92FE-2ABBAE1C407B}" dt="2020-09-16T11:53:41.872" v="5611" actId="338"/>
          <ac:spMkLst>
            <pc:docMk/>
            <pc:sldMk cId="2147323103" sldId="1074"/>
            <ac:spMk id="2469" creationId="{0B11386A-91BA-4C44-9F1D-81F210336B37}"/>
          </ac:spMkLst>
        </pc:spChg>
        <pc:spChg chg="mod">
          <ac:chgData name="Hussain, Adil" userId="1fc1f53e-3100-4e04-be7e-75345a4107fa" providerId="ADAL" clId="{9C8EEC37-07AC-4A72-92FE-2ABBAE1C407B}" dt="2020-09-16T11:53:41.872" v="5611" actId="338"/>
          <ac:spMkLst>
            <pc:docMk/>
            <pc:sldMk cId="2147323103" sldId="1074"/>
            <ac:spMk id="2470" creationId="{34D9C2FF-3144-4B9D-8CA9-8B39ADF518E7}"/>
          </ac:spMkLst>
        </pc:spChg>
        <pc:spChg chg="mod">
          <ac:chgData name="Hussain, Adil" userId="1fc1f53e-3100-4e04-be7e-75345a4107fa" providerId="ADAL" clId="{9C8EEC37-07AC-4A72-92FE-2ABBAE1C407B}" dt="2020-09-16T11:53:41.872" v="5611" actId="338"/>
          <ac:spMkLst>
            <pc:docMk/>
            <pc:sldMk cId="2147323103" sldId="1074"/>
            <ac:spMk id="2471" creationId="{655ED20F-8A7B-4D12-BE24-374B3A942173}"/>
          </ac:spMkLst>
        </pc:spChg>
        <pc:spChg chg="mod">
          <ac:chgData name="Hussain, Adil" userId="1fc1f53e-3100-4e04-be7e-75345a4107fa" providerId="ADAL" clId="{9C8EEC37-07AC-4A72-92FE-2ABBAE1C407B}" dt="2020-09-16T11:53:41.872" v="5611" actId="338"/>
          <ac:spMkLst>
            <pc:docMk/>
            <pc:sldMk cId="2147323103" sldId="1074"/>
            <ac:spMk id="2472" creationId="{3A78A694-9FC3-4F37-9228-5A9EB035E611}"/>
          </ac:spMkLst>
        </pc:spChg>
        <pc:spChg chg="mod">
          <ac:chgData name="Hussain, Adil" userId="1fc1f53e-3100-4e04-be7e-75345a4107fa" providerId="ADAL" clId="{9C8EEC37-07AC-4A72-92FE-2ABBAE1C407B}" dt="2020-09-16T11:53:41.872" v="5611" actId="338"/>
          <ac:spMkLst>
            <pc:docMk/>
            <pc:sldMk cId="2147323103" sldId="1074"/>
            <ac:spMk id="2473" creationId="{CB84F631-A146-4A2D-A48F-90E408E6DB73}"/>
          </ac:spMkLst>
        </pc:spChg>
        <pc:spChg chg="mod">
          <ac:chgData name="Hussain, Adil" userId="1fc1f53e-3100-4e04-be7e-75345a4107fa" providerId="ADAL" clId="{9C8EEC37-07AC-4A72-92FE-2ABBAE1C407B}" dt="2020-09-16T11:53:41.872" v="5611" actId="338"/>
          <ac:spMkLst>
            <pc:docMk/>
            <pc:sldMk cId="2147323103" sldId="1074"/>
            <ac:spMk id="2474" creationId="{F4C345EC-08E7-4417-A459-E37AE5491B84}"/>
          </ac:spMkLst>
        </pc:spChg>
        <pc:spChg chg="mod">
          <ac:chgData name="Hussain, Adil" userId="1fc1f53e-3100-4e04-be7e-75345a4107fa" providerId="ADAL" clId="{9C8EEC37-07AC-4A72-92FE-2ABBAE1C407B}" dt="2020-09-16T11:53:41.872" v="5611" actId="338"/>
          <ac:spMkLst>
            <pc:docMk/>
            <pc:sldMk cId="2147323103" sldId="1074"/>
            <ac:spMk id="2475" creationId="{3E5BF897-4392-47D7-9AA3-4F13F913F822}"/>
          </ac:spMkLst>
        </pc:spChg>
        <pc:spChg chg="mod">
          <ac:chgData name="Hussain, Adil" userId="1fc1f53e-3100-4e04-be7e-75345a4107fa" providerId="ADAL" clId="{9C8EEC37-07AC-4A72-92FE-2ABBAE1C407B}" dt="2020-09-16T11:53:41.872" v="5611" actId="338"/>
          <ac:spMkLst>
            <pc:docMk/>
            <pc:sldMk cId="2147323103" sldId="1074"/>
            <ac:spMk id="2476" creationId="{9D6611D4-BD7F-4D15-990A-154F5F164684}"/>
          </ac:spMkLst>
        </pc:spChg>
        <pc:spChg chg="mod">
          <ac:chgData name="Hussain, Adil" userId="1fc1f53e-3100-4e04-be7e-75345a4107fa" providerId="ADAL" clId="{9C8EEC37-07AC-4A72-92FE-2ABBAE1C407B}" dt="2020-09-16T11:53:41.872" v="5611" actId="338"/>
          <ac:spMkLst>
            <pc:docMk/>
            <pc:sldMk cId="2147323103" sldId="1074"/>
            <ac:spMk id="2477" creationId="{AB4D7E48-140A-4E7D-9874-D06A3B6FB799}"/>
          </ac:spMkLst>
        </pc:spChg>
        <pc:spChg chg="mod">
          <ac:chgData name="Hussain, Adil" userId="1fc1f53e-3100-4e04-be7e-75345a4107fa" providerId="ADAL" clId="{9C8EEC37-07AC-4A72-92FE-2ABBAE1C407B}" dt="2020-09-16T11:53:41.872" v="5611" actId="338"/>
          <ac:spMkLst>
            <pc:docMk/>
            <pc:sldMk cId="2147323103" sldId="1074"/>
            <ac:spMk id="2478" creationId="{3115BB1F-39EF-4DE8-84A7-4E8B795E9C2A}"/>
          </ac:spMkLst>
        </pc:spChg>
        <pc:spChg chg="mod">
          <ac:chgData name="Hussain, Adil" userId="1fc1f53e-3100-4e04-be7e-75345a4107fa" providerId="ADAL" clId="{9C8EEC37-07AC-4A72-92FE-2ABBAE1C407B}" dt="2020-09-16T11:53:41.872" v="5611" actId="338"/>
          <ac:spMkLst>
            <pc:docMk/>
            <pc:sldMk cId="2147323103" sldId="1074"/>
            <ac:spMk id="2479" creationId="{650F4D6A-FF5E-4B62-8889-1B147373229C}"/>
          </ac:spMkLst>
        </pc:spChg>
        <pc:spChg chg="mod">
          <ac:chgData name="Hussain, Adil" userId="1fc1f53e-3100-4e04-be7e-75345a4107fa" providerId="ADAL" clId="{9C8EEC37-07AC-4A72-92FE-2ABBAE1C407B}" dt="2020-09-16T11:53:41.872" v="5611" actId="338"/>
          <ac:spMkLst>
            <pc:docMk/>
            <pc:sldMk cId="2147323103" sldId="1074"/>
            <ac:spMk id="2480" creationId="{D686382B-7A8E-45E9-BACC-DC34FDC5A09C}"/>
          </ac:spMkLst>
        </pc:spChg>
        <pc:spChg chg="mod">
          <ac:chgData name="Hussain, Adil" userId="1fc1f53e-3100-4e04-be7e-75345a4107fa" providerId="ADAL" clId="{9C8EEC37-07AC-4A72-92FE-2ABBAE1C407B}" dt="2020-09-16T11:53:41.872" v="5611" actId="338"/>
          <ac:spMkLst>
            <pc:docMk/>
            <pc:sldMk cId="2147323103" sldId="1074"/>
            <ac:spMk id="2481" creationId="{DCAA795F-2090-4046-A5B9-C85D78031FF9}"/>
          </ac:spMkLst>
        </pc:spChg>
        <pc:spChg chg="mod">
          <ac:chgData name="Hussain, Adil" userId="1fc1f53e-3100-4e04-be7e-75345a4107fa" providerId="ADAL" clId="{9C8EEC37-07AC-4A72-92FE-2ABBAE1C407B}" dt="2020-09-16T11:53:41.872" v="5611" actId="338"/>
          <ac:spMkLst>
            <pc:docMk/>
            <pc:sldMk cId="2147323103" sldId="1074"/>
            <ac:spMk id="2482" creationId="{337D7445-3D50-4C19-B6C5-4A94BE9F1363}"/>
          </ac:spMkLst>
        </pc:spChg>
        <pc:spChg chg="mod">
          <ac:chgData name="Hussain, Adil" userId="1fc1f53e-3100-4e04-be7e-75345a4107fa" providerId="ADAL" clId="{9C8EEC37-07AC-4A72-92FE-2ABBAE1C407B}" dt="2020-09-16T11:53:41.872" v="5611" actId="338"/>
          <ac:spMkLst>
            <pc:docMk/>
            <pc:sldMk cId="2147323103" sldId="1074"/>
            <ac:spMk id="2483" creationId="{561671F4-1006-4A2B-93F3-9C207D96F590}"/>
          </ac:spMkLst>
        </pc:spChg>
        <pc:spChg chg="mod">
          <ac:chgData name="Hussain, Adil" userId="1fc1f53e-3100-4e04-be7e-75345a4107fa" providerId="ADAL" clId="{9C8EEC37-07AC-4A72-92FE-2ABBAE1C407B}" dt="2020-09-16T11:53:41.872" v="5611" actId="338"/>
          <ac:spMkLst>
            <pc:docMk/>
            <pc:sldMk cId="2147323103" sldId="1074"/>
            <ac:spMk id="2484" creationId="{08911626-E4DD-49DC-8C2A-E2CE98A20332}"/>
          </ac:spMkLst>
        </pc:spChg>
        <pc:spChg chg="mod">
          <ac:chgData name="Hussain, Adil" userId="1fc1f53e-3100-4e04-be7e-75345a4107fa" providerId="ADAL" clId="{9C8EEC37-07AC-4A72-92FE-2ABBAE1C407B}" dt="2020-09-16T11:53:41.872" v="5611" actId="338"/>
          <ac:spMkLst>
            <pc:docMk/>
            <pc:sldMk cId="2147323103" sldId="1074"/>
            <ac:spMk id="2485" creationId="{FB9DCDEE-232F-41A3-A3E4-A14C68C5EAD5}"/>
          </ac:spMkLst>
        </pc:spChg>
        <pc:spChg chg="mod">
          <ac:chgData name="Hussain, Adil" userId="1fc1f53e-3100-4e04-be7e-75345a4107fa" providerId="ADAL" clId="{9C8EEC37-07AC-4A72-92FE-2ABBAE1C407B}" dt="2020-09-16T11:53:41.872" v="5611" actId="338"/>
          <ac:spMkLst>
            <pc:docMk/>
            <pc:sldMk cId="2147323103" sldId="1074"/>
            <ac:spMk id="2486" creationId="{75E853F7-5895-47E3-B00B-113E61F85885}"/>
          </ac:spMkLst>
        </pc:spChg>
        <pc:spChg chg="mod">
          <ac:chgData name="Hussain, Adil" userId="1fc1f53e-3100-4e04-be7e-75345a4107fa" providerId="ADAL" clId="{9C8EEC37-07AC-4A72-92FE-2ABBAE1C407B}" dt="2020-09-16T11:53:41.872" v="5611" actId="338"/>
          <ac:spMkLst>
            <pc:docMk/>
            <pc:sldMk cId="2147323103" sldId="1074"/>
            <ac:spMk id="2487" creationId="{BC0E5E47-0852-4951-BE48-9F1171E150C5}"/>
          </ac:spMkLst>
        </pc:spChg>
        <pc:spChg chg="mod">
          <ac:chgData name="Hussain, Adil" userId="1fc1f53e-3100-4e04-be7e-75345a4107fa" providerId="ADAL" clId="{9C8EEC37-07AC-4A72-92FE-2ABBAE1C407B}" dt="2020-09-16T11:53:41.872" v="5611" actId="338"/>
          <ac:spMkLst>
            <pc:docMk/>
            <pc:sldMk cId="2147323103" sldId="1074"/>
            <ac:spMk id="2488" creationId="{2D21A12F-2C35-46E7-99DB-7B7210941A3C}"/>
          </ac:spMkLst>
        </pc:spChg>
        <pc:spChg chg="mod">
          <ac:chgData name="Hussain, Adil" userId="1fc1f53e-3100-4e04-be7e-75345a4107fa" providerId="ADAL" clId="{9C8EEC37-07AC-4A72-92FE-2ABBAE1C407B}" dt="2020-09-16T11:53:41.872" v="5611" actId="338"/>
          <ac:spMkLst>
            <pc:docMk/>
            <pc:sldMk cId="2147323103" sldId="1074"/>
            <ac:spMk id="2489" creationId="{08929A00-0F8C-466D-833E-2CE02E7F524E}"/>
          </ac:spMkLst>
        </pc:spChg>
        <pc:spChg chg="mod">
          <ac:chgData name="Hussain, Adil" userId="1fc1f53e-3100-4e04-be7e-75345a4107fa" providerId="ADAL" clId="{9C8EEC37-07AC-4A72-92FE-2ABBAE1C407B}" dt="2020-09-16T11:53:41.872" v="5611" actId="338"/>
          <ac:spMkLst>
            <pc:docMk/>
            <pc:sldMk cId="2147323103" sldId="1074"/>
            <ac:spMk id="2490" creationId="{8EA455DB-95C4-41E3-A7CE-C1CC7A465841}"/>
          </ac:spMkLst>
        </pc:spChg>
        <pc:spChg chg="mod">
          <ac:chgData name="Hussain, Adil" userId="1fc1f53e-3100-4e04-be7e-75345a4107fa" providerId="ADAL" clId="{9C8EEC37-07AC-4A72-92FE-2ABBAE1C407B}" dt="2020-09-16T11:53:41.872" v="5611" actId="338"/>
          <ac:spMkLst>
            <pc:docMk/>
            <pc:sldMk cId="2147323103" sldId="1074"/>
            <ac:spMk id="2491" creationId="{C71A824E-8E74-40E3-B95B-7D4AD3086468}"/>
          </ac:spMkLst>
        </pc:spChg>
        <pc:spChg chg="mod">
          <ac:chgData name="Hussain, Adil" userId="1fc1f53e-3100-4e04-be7e-75345a4107fa" providerId="ADAL" clId="{9C8EEC37-07AC-4A72-92FE-2ABBAE1C407B}" dt="2020-09-16T11:53:41.872" v="5611" actId="338"/>
          <ac:spMkLst>
            <pc:docMk/>
            <pc:sldMk cId="2147323103" sldId="1074"/>
            <ac:spMk id="2492" creationId="{2A336EF9-3ADE-41C2-BD44-AB98C4D6D8F4}"/>
          </ac:spMkLst>
        </pc:spChg>
        <pc:spChg chg="mod">
          <ac:chgData name="Hussain, Adil" userId="1fc1f53e-3100-4e04-be7e-75345a4107fa" providerId="ADAL" clId="{9C8EEC37-07AC-4A72-92FE-2ABBAE1C407B}" dt="2020-09-16T11:53:41.872" v="5611" actId="338"/>
          <ac:spMkLst>
            <pc:docMk/>
            <pc:sldMk cId="2147323103" sldId="1074"/>
            <ac:spMk id="2493" creationId="{B5230B75-5A93-4FA6-A81B-CE9271A2C372}"/>
          </ac:spMkLst>
        </pc:spChg>
        <pc:spChg chg="mod">
          <ac:chgData name="Hussain, Adil" userId="1fc1f53e-3100-4e04-be7e-75345a4107fa" providerId="ADAL" clId="{9C8EEC37-07AC-4A72-92FE-2ABBAE1C407B}" dt="2020-09-16T11:53:41.872" v="5611" actId="338"/>
          <ac:spMkLst>
            <pc:docMk/>
            <pc:sldMk cId="2147323103" sldId="1074"/>
            <ac:spMk id="2494" creationId="{7426331C-3740-4BAB-B1C4-614638300CEB}"/>
          </ac:spMkLst>
        </pc:spChg>
        <pc:spChg chg="mod">
          <ac:chgData name="Hussain, Adil" userId="1fc1f53e-3100-4e04-be7e-75345a4107fa" providerId="ADAL" clId="{9C8EEC37-07AC-4A72-92FE-2ABBAE1C407B}" dt="2020-09-16T11:53:41.872" v="5611" actId="338"/>
          <ac:spMkLst>
            <pc:docMk/>
            <pc:sldMk cId="2147323103" sldId="1074"/>
            <ac:spMk id="2495" creationId="{C33324C2-5A8E-45FB-8CD9-2DA8A1DF6F4F}"/>
          </ac:spMkLst>
        </pc:spChg>
        <pc:spChg chg="mod">
          <ac:chgData name="Hussain, Adil" userId="1fc1f53e-3100-4e04-be7e-75345a4107fa" providerId="ADAL" clId="{9C8EEC37-07AC-4A72-92FE-2ABBAE1C407B}" dt="2020-09-16T11:53:41.872" v="5611" actId="338"/>
          <ac:spMkLst>
            <pc:docMk/>
            <pc:sldMk cId="2147323103" sldId="1074"/>
            <ac:spMk id="2496" creationId="{E65AD764-D345-420F-A5E1-8A62B0734587}"/>
          </ac:spMkLst>
        </pc:spChg>
        <pc:spChg chg="mod">
          <ac:chgData name="Hussain, Adil" userId="1fc1f53e-3100-4e04-be7e-75345a4107fa" providerId="ADAL" clId="{9C8EEC37-07AC-4A72-92FE-2ABBAE1C407B}" dt="2020-09-16T11:53:41.872" v="5611" actId="338"/>
          <ac:spMkLst>
            <pc:docMk/>
            <pc:sldMk cId="2147323103" sldId="1074"/>
            <ac:spMk id="2497" creationId="{BCF39738-5780-4E5D-80A5-D3787FE9D36D}"/>
          </ac:spMkLst>
        </pc:spChg>
        <pc:spChg chg="mod">
          <ac:chgData name="Hussain, Adil" userId="1fc1f53e-3100-4e04-be7e-75345a4107fa" providerId="ADAL" clId="{9C8EEC37-07AC-4A72-92FE-2ABBAE1C407B}" dt="2020-09-16T11:53:41.872" v="5611" actId="338"/>
          <ac:spMkLst>
            <pc:docMk/>
            <pc:sldMk cId="2147323103" sldId="1074"/>
            <ac:spMk id="2498" creationId="{88657FED-7678-419E-83ED-9B1EACBC9B0D}"/>
          </ac:spMkLst>
        </pc:spChg>
        <pc:spChg chg="mod">
          <ac:chgData name="Hussain, Adil" userId="1fc1f53e-3100-4e04-be7e-75345a4107fa" providerId="ADAL" clId="{9C8EEC37-07AC-4A72-92FE-2ABBAE1C407B}" dt="2020-09-16T11:53:41.872" v="5611" actId="338"/>
          <ac:spMkLst>
            <pc:docMk/>
            <pc:sldMk cId="2147323103" sldId="1074"/>
            <ac:spMk id="2499" creationId="{DD44FD2A-B34C-4700-94B9-C7AC8B759A8F}"/>
          </ac:spMkLst>
        </pc:spChg>
        <pc:spChg chg="mod">
          <ac:chgData name="Hussain, Adil" userId="1fc1f53e-3100-4e04-be7e-75345a4107fa" providerId="ADAL" clId="{9C8EEC37-07AC-4A72-92FE-2ABBAE1C407B}" dt="2020-09-16T11:53:41.872" v="5611" actId="338"/>
          <ac:spMkLst>
            <pc:docMk/>
            <pc:sldMk cId="2147323103" sldId="1074"/>
            <ac:spMk id="2500" creationId="{3C6AC413-1F51-4742-ABA9-7B55A0F7794E}"/>
          </ac:spMkLst>
        </pc:spChg>
        <pc:spChg chg="mod">
          <ac:chgData name="Hussain, Adil" userId="1fc1f53e-3100-4e04-be7e-75345a4107fa" providerId="ADAL" clId="{9C8EEC37-07AC-4A72-92FE-2ABBAE1C407B}" dt="2020-09-16T11:53:41.872" v="5611" actId="338"/>
          <ac:spMkLst>
            <pc:docMk/>
            <pc:sldMk cId="2147323103" sldId="1074"/>
            <ac:spMk id="2501" creationId="{133F9074-F1A3-49D3-B548-98F8432D151C}"/>
          </ac:spMkLst>
        </pc:spChg>
        <pc:spChg chg="mod">
          <ac:chgData name="Hussain, Adil" userId="1fc1f53e-3100-4e04-be7e-75345a4107fa" providerId="ADAL" clId="{9C8EEC37-07AC-4A72-92FE-2ABBAE1C407B}" dt="2020-09-16T11:53:41.872" v="5611" actId="338"/>
          <ac:spMkLst>
            <pc:docMk/>
            <pc:sldMk cId="2147323103" sldId="1074"/>
            <ac:spMk id="2502" creationId="{7B9629FE-5614-4223-AFDA-06971DB87900}"/>
          </ac:spMkLst>
        </pc:spChg>
        <pc:spChg chg="mod">
          <ac:chgData name="Hussain, Adil" userId="1fc1f53e-3100-4e04-be7e-75345a4107fa" providerId="ADAL" clId="{9C8EEC37-07AC-4A72-92FE-2ABBAE1C407B}" dt="2020-09-16T11:53:41.872" v="5611" actId="338"/>
          <ac:spMkLst>
            <pc:docMk/>
            <pc:sldMk cId="2147323103" sldId="1074"/>
            <ac:spMk id="2503" creationId="{40B30EBC-9D17-49B0-92CD-6C9A73875954}"/>
          </ac:spMkLst>
        </pc:spChg>
        <pc:spChg chg="mod">
          <ac:chgData name="Hussain, Adil" userId="1fc1f53e-3100-4e04-be7e-75345a4107fa" providerId="ADAL" clId="{9C8EEC37-07AC-4A72-92FE-2ABBAE1C407B}" dt="2020-09-16T11:53:41.872" v="5611" actId="338"/>
          <ac:spMkLst>
            <pc:docMk/>
            <pc:sldMk cId="2147323103" sldId="1074"/>
            <ac:spMk id="2504" creationId="{96AAB999-A4AA-4577-8B5B-E34418D394FA}"/>
          </ac:spMkLst>
        </pc:spChg>
        <pc:spChg chg="mod">
          <ac:chgData name="Hussain, Adil" userId="1fc1f53e-3100-4e04-be7e-75345a4107fa" providerId="ADAL" clId="{9C8EEC37-07AC-4A72-92FE-2ABBAE1C407B}" dt="2020-09-16T11:53:41.872" v="5611" actId="338"/>
          <ac:spMkLst>
            <pc:docMk/>
            <pc:sldMk cId="2147323103" sldId="1074"/>
            <ac:spMk id="2505" creationId="{FC9D430A-0B5C-4888-9E5A-FD7F8AB41814}"/>
          </ac:spMkLst>
        </pc:spChg>
        <pc:spChg chg="mod">
          <ac:chgData name="Hussain, Adil" userId="1fc1f53e-3100-4e04-be7e-75345a4107fa" providerId="ADAL" clId="{9C8EEC37-07AC-4A72-92FE-2ABBAE1C407B}" dt="2020-09-16T11:53:41.872" v="5611" actId="338"/>
          <ac:spMkLst>
            <pc:docMk/>
            <pc:sldMk cId="2147323103" sldId="1074"/>
            <ac:spMk id="2506" creationId="{58935A57-CDD3-4298-8DEC-9F91B091EB38}"/>
          </ac:spMkLst>
        </pc:spChg>
        <pc:spChg chg="mod">
          <ac:chgData name="Hussain, Adil" userId="1fc1f53e-3100-4e04-be7e-75345a4107fa" providerId="ADAL" clId="{9C8EEC37-07AC-4A72-92FE-2ABBAE1C407B}" dt="2020-09-16T11:53:41.872" v="5611" actId="338"/>
          <ac:spMkLst>
            <pc:docMk/>
            <pc:sldMk cId="2147323103" sldId="1074"/>
            <ac:spMk id="2507" creationId="{0A911B58-1CF3-44D5-BD0C-D9E9BE841569}"/>
          </ac:spMkLst>
        </pc:spChg>
        <pc:spChg chg="mod">
          <ac:chgData name="Hussain, Adil" userId="1fc1f53e-3100-4e04-be7e-75345a4107fa" providerId="ADAL" clId="{9C8EEC37-07AC-4A72-92FE-2ABBAE1C407B}" dt="2020-09-16T11:53:41.872" v="5611" actId="338"/>
          <ac:spMkLst>
            <pc:docMk/>
            <pc:sldMk cId="2147323103" sldId="1074"/>
            <ac:spMk id="2508" creationId="{34F47102-08B9-4E0E-8171-69EE1BCFE76F}"/>
          </ac:spMkLst>
        </pc:spChg>
        <pc:spChg chg="mod">
          <ac:chgData name="Hussain, Adil" userId="1fc1f53e-3100-4e04-be7e-75345a4107fa" providerId="ADAL" clId="{9C8EEC37-07AC-4A72-92FE-2ABBAE1C407B}" dt="2020-09-16T11:53:41.872" v="5611" actId="338"/>
          <ac:spMkLst>
            <pc:docMk/>
            <pc:sldMk cId="2147323103" sldId="1074"/>
            <ac:spMk id="2509" creationId="{7F189FBB-724F-4009-B444-7AC823E9EC46}"/>
          </ac:spMkLst>
        </pc:spChg>
        <pc:spChg chg="mod">
          <ac:chgData name="Hussain, Adil" userId="1fc1f53e-3100-4e04-be7e-75345a4107fa" providerId="ADAL" clId="{9C8EEC37-07AC-4A72-92FE-2ABBAE1C407B}" dt="2020-09-16T11:53:41.872" v="5611" actId="338"/>
          <ac:spMkLst>
            <pc:docMk/>
            <pc:sldMk cId="2147323103" sldId="1074"/>
            <ac:spMk id="2510" creationId="{78AF71AE-E6E9-438C-BF8D-FBE23AAAF60F}"/>
          </ac:spMkLst>
        </pc:spChg>
        <pc:spChg chg="mod">
          <ac:chgData name="Hussain, Adil" userId="1fc1f53e-3100-4e04-be7e-75345a4107fa" providerId="ADAL" clId="{9C8EEC37-07AC-4A72-92FE-2ABBAE1C407B}" dt="2020-09-16T11:53:41.872" v="5611" actId="338"/>
          <ac:spMkLst>
            <pc:docMk/>
            <pc:sldMk cId="2147323103" sldId="1074"/>
            <ac:spMk id="2511" creationId="{9E379543-F376-48E2-B78B-21562A2734EB}"/>
          </ac:spMkLst>
        </pc:spChg>
        <pc:spChg chg="mod">
          <ac:chgData name="Hussain, Adil" userId="1fc1f53e-3100-4e04-be7e-75345a4107fa" providerId="ADAL" clId="{9C8EEC37-07AC-4A72-92FE-2ABBAE1C407B}" dt="2020-09-16T11:53:41.872" v="5611" actId="338"/>
          <ac:spMkLst>
            <pc:docMk/>
            <pc:sldMk cId="2147323103" sldId="1074"/>
            <ac:spMk id="2512" creationId="{4854A153-3195-4DF9-A0BB-D7AD7718C8A8}"/>
          </ac:spMkLst>
        </pc:spChg>
        <pc:spChg chg="mod">
          <ac:chgData name="Hussain, Adil" userId="1fc1f53e-3100-4e04-be7e-75345a4107fa" providerId="ADAL" clId="{9C8EEC37-07AC-4A72-92FE-2ABBAE1C407B}" dt="2020-09-16T11:53:41.872" v="5611" actId="338"/>
          <ac:spMkLst>
            <pc:docMk/>
            <pc:sldMk cId="2147323103" sldId="1074"/>
            <ac:spMk id="2513" creationId="{9EA12D63-0CEE-4EFE-9FEC-8BCC4F0D971B}"/>
          </ac:spMkLst>
        </pc:spChg>
        <pc:spChg chg="mod">
          <ac:chgData name="Hussain, Adil" userId="1fc1f53e-3100-4e04-be7e-75345a4107fa" providerId="ADAL" clId="{9C8EEC37-07AC-4A72-92FE-2ABBAE1C407B}" dt="2020-09-16T11:53:41.872" v="5611" actId="338"/>
          <ac:spMkLst>
            <pc:docMk/>
            <pc:sldMk cId="2147323103" sldId="1074"/>
            <ac:spMk id="2514" creationId="{FE56D04C-2F6A-4B18-9CF9-D6BD5CAFF50D}"/>
          </ac:spMkLst>
        </pc:spChg>
        <pc:spChg chg="mod">
          <ac:chgData name="Hussain, Adil" userId="1fc1f53e-3100-4e04-be7e-75345a4107fa" providerId="ADAL" clId="{9C8EEC37-07AC-4A72-92FE-2ABBAE1C407B}" dt="2020-09-16T11:53:41.872" v="5611" actId="338"/>
          <ac:spMkLst>
            <pc:docMk/>
            <pc:sldMk cId="2147323103" sldId="1074"/>
            <ac:spMk id="2515" creationId="{55477F63-25B1-4611-A0CE-F1348F61119A}"/>
          </ac:spMkLst>
        </pc:spChg>
        <pc:spChg chg="mod">
          <ac:chgData name="Hussain, Adil" userId="1fc1f53e-3100-4e04-be7e-75345a4107fa" providerId="ADAL" clId="{9C8EEC37-07AC-4A72-92FE-2ABBAE1C407B}" dt="2020-09-16T11:53:41.872" v="5611" actId="338"/>
          <ac:spMkLst>
            <pc:docMk/>
            <pc:sldMk cId="2147323103" sldId="1074"/>
            <ac:spMk id="2516" creationId="{FEEDCDD6-AC21-4D06-AE7C-5B47DCC00545}"/>
          </ac:spMkLst>
        </pc:spChg>
        <pc:spChg chg="mod">
          <ac:chgData name="Hussain, Adil" userId="1fc1f53e-3100-4e04-be7e-75345a4107fa" providerId="ADAL" clId="{9C8EEC37-07AC-4A72-92FE-2ABBAE1C407B}" dt="2020-09-16T11:53:41.872" v="5611" actId="338"/>
          <ac:spMkLst>
            <pc:docMk/>
            <pc:sldMk cId="2147323103" sldId="1074"/>
            <ac:spMk id="2517" creationId="{2EF58537-7FB8-443D-B781-0D78AEE18841}"/>
          </ac:spMkLst>
        </pc:spChg>
        <pc:spChg chg="mod">
          <ac:chgData name="Hussain, Adil" userId="1fc1f53e-3100-4e04-be7e-75345a4107fa" providerId="ADAL" clId="{9C8EEC37-07AC-4A72-92FE-2ABBAE1C407B}" dt="2020-09-16T11:53:41.872" v="5611" actId="338"/>
          <ac:spMkLst>
            <pc:docMk/>
            <pc:sldMk cId="2147323103" sldId="1074"/>
            <ac:spMk id="2518" creationId="{49906DF9-2B79-4DCF-819B-53939CC4DBC7}"/>
          </ac:spMkLst>
        </pc:spChg>
        <pc:spChg chg="mod">
          <ac:chgData name="Hussain, Adil" userId="1fc1f53e-3100-4e04-be7e-75345a4107fa" providerId="ADAL" clId="{9C8EEC37-07AC-4A72-92FE-2ABBAE1C407B}" dt="2020-09-16T11:53:41.872" v="5611" actId="338"/>
          <ac:spMkLst>
            <pc:docMk/>
            <pc:sldMk cId="2147323103" sldId="1074"/>
            <ac:spMk id="2519" creationId="{0FDC7708-8BDA-4F85-A80A-DF9E9B6EDF0F}"/>
          </ac:spMkLst>
        </pc:spChg>
        <pc:spChg chg="mod">
          <ac:chgData name="Hussain, Adil" userId="1fc1f53e-3100-4e04-be7e-75345a4107fa" providerId="ADAL" clId="{9C8EEC37-07AC-4A72-92FE-2ABBAE1C407B}" dt="2020-09-16T11:53:41.872" v="5611" actId="338"/>
          <ac:spMkLst>
            <pc:docMk/>
            <pc:sldMk cId="2147323103" sldId="1074"/>
            <ac:spMk id="2520" creationId="{B1C9D788-E0A8-468D-A1A4-911940EA0B99}"/>
          </ac:spMkLst>
        </pc:spChg>
        <pc:spChg chg="mod">
          <ac:chgData name="Hussain, Adil" userId="1fc1f53e-3100-4e04-be7e-75345a4107fa" providerId="ADAL" clId="{9C8EEC37-07AC-4A72-92FE-2ABBAE1C407B}" dt="2020-09-16T11:53:41.872" v="5611" actId="338"/>
          <ac:spMkLst>
            <pc:docMk/>
            <pc:sldMk cId="2147323103" sldId="1074"/>
            <ac:spMk id="2521" creationId="{56A664A9-980F-4697-AD93-1FFC8FC8AD43}"/>
          </ac:spMkLst>
        </pc:spChg>
        <pc:spChg chg="mod">
          <ac:chgData name="Hussain, Adil" userId="1fc1f53e-3100-4e04-be7e-75345a4107fa" providerId="ADAL" clId="{9C8EEC37-07AC-4A72-92FE-2ABBAE1C407B}" dt="2020-09-16T11:53:41.872" v="5611" actId="338"/>
          <ac:spMkLst>
            <pc:docMk/>
            <pc:sldMk cId="2147323103" sldId="1074"/>
            <ac:spMk id="2522" creationId="{FFA02208-205C-4F36-AF82-BBC3EF0D483C}"/>
          </ac:spMkLst>
        </pc:spChg>
        <pc:spChg chg="mod">
          <ac:chgData name="Hussain, Adil" userId="1fc1f53e-3100-4e04-be7e-75345a4107fa" providerId="ADAL" clId="{9C8EEC37-07AC-4A72-92FE-2ABBAE1C407B}" dt="2020-09-16T11:53:41.872" v="5611" actId="338"/>
          <ac:spMkLst>
            <pc:docMk/>
            <pc:sldMk cId="2147323103" sldId="1074"/>
            <ac:spMk id="2523" creationId="{C83AAA15-6208-46CE-A4E7-A30F6031AAD6}"/>
          </ac:spMkLst>
        </pc:spChg>
        <pc:spChg chg="mod">
          <ac:chgData name="Hussain, Adil" userId="1fc1f53e-3100-4e04-be7e-75345a4107fa" providerId="ADAL" clId="{9C8EEC37-07AC-4A72-92FE-2ABBAE1C407B}" dt="2020-09-16T11:53:41.872" v="5611" actId="338"/>
          <ac:spMkLst>
            <pc:docMk/>
            <pc:sldMk cId="2147323103" sldId="1074"/>
            <ac:spMk id="2524" creationId="{5E7F6D83-5194-447E-849C-E74D3C44BB72}"/>
          </ac:spMkLst>
        </pc:spChg>
        <pc:spChg chg="mod">
          <ac:chgData name="Hussain, Adil" userId="1fc1f53e-3100-4e04-be7e-75345a4107fa" providerId="ADAL" clId="{9C8EEC37-07AC-4A72-92FE-2ABBAE1C407B}" dt="2020-09-16T11:53:41.872" v="5611" actId="338"/>
          <ac:spMkLst>
            <pc:docMk/>
            <pc:sldMk cId="2147323103" sldId="1074"/>
            <ac:spMk id="2525" creationId="{65DBB43C-9E64-4054-87A7-0D3B06F5896B}"/>
          </ac:spMkLst>
        </pc:spChg>
        <pc:spChg chg="mod">
          <ac:chgData name="Hussain, Adil" userId="1fc1f53e-3100-4e04-be7e-75345a4107fa" providerId="ADAL" clId="{9C8EEC37-07AC-4A72-92FE-2ABBAE1C407B}" dt="2020-09-16T11:53:41.872" v="5611" actId="338"/>
          <ac:spMkLst>
            <pc:docMk/>
            <pc:sldMk cId="2147323103" sldId="1074"/>
            <ac:spMk id="2526" creationId="{D22597C6-59FB-40C3-B862-CDE553DB83FF}"/>
          </ac:spMkLst>
        </pc:spChg>
        <pc:spChg chg="mod">
          <ac:chgData name="Hussain, Adil" userId="1fc1f53e-3100-4e04-be7e-75345a4107fa" providerId="ADAL" clId="{9C8EEC37-07AC-4A72-92FE-2ABBAE1C407B}" dt="2020-09-16T11:53:41.872" v="5611" actId="338"/>
          <ac:spMkLst>
            <pc:docMk/>
            <pc:sldMk cId="2147323103" sldId="1074"/>
            <ac:spMk id="2527" creationId="{09DF581A-DDD0-48B0-880E-6CDF5D61E73B}"/>
          </ac:spMkLst>
        </pc:spChg>
        <pc:spChg chg="mod">
          <ac:chgData name="Hussain, Adil" userId="1fc1f53e-3100-4e04-be7e-75345a4107fa" providerId="ADAL" clId="{9C8EEC37-07AC-4A72-92FE-2ABBAE1C407B}" dt="2020-09-16T11:53:41.872" v="5611" actId="338"/>
          <ac:spMkLst>
            <pc:docMk/>
            <pc:sldMk cId="2147323103" sldId="1074"/>
            <ac:spMk id="2528" creationId="{436A0F71-4279-47B8-9653-5687CDB96FCC}"/>
          </ac:spMkLst>
        </pc:spChg>
        <pc:spChg chg="mod">
          <ac:chgData name="Hussain, Adil" userId="1fc1f53e-3100-4e04-be7e-75345a4107fa" providerId="ADAL" clId="{9C8EEC37-07AC-4A72-92FE-2ABBAE1C407B}" dt="2020-09-16T11:53:41.872" v="5611" actId="338"/>
          <ac:spMkLst>
            <pc:docMk/>
            <pc:sldMk cId="2147323103" sldId="1074"/>
            <ac:spMk id="2529" creationId="{6A1DC6F9-C7F1-4C2F-B88E-461F7204C474}"/>
          </ac:spMkLst>
        </pc:spChg>
        <pc:spChg chg="mod">
          <ac:chgData name="Hussain, Adil" userId="1fc1f53e-3100-4e04-be7e-75345a4107fa" providerId="ADAL" clId="{9C8EEC37-07AC-4A72-92FE-2ABBAE1C407B}" dt="2020-09-16T11:53:41.872" v="5611" actId="338"/>
          <ac:spMkLst>
            <pc:docMk/>
            <pc:sldMk cId="2147323103" sldId="1074"/>
            <ac:spMk id="2530" creationId="{DF84A8F5-32B7-423A-BA1A-40287768F11C}"/>
          </ac:spMkLst>
        </pc:spChg>
        <pc:spChg chg="mod">
          <ac:chgData name="Hussain, Adil" userId="1fc1f53e-3100-4e04-be7e-75345a4107fa" providerId="ADAL" clId="{9C8EEC37-07AC-4A72-92FE-2ABBAE1C407B}" dt="2020-09-16T11:53:41.872" v="5611" actId="338"/>
          <ac:spMkLst>
            <pc:docMk/>
            <pc:sldMk cId="2147323103" sldId="1074"/>
            <ac:spMk id="2531" creationId="{A40A803D-FF4D-4148-8982-B1F99CFC418E}"/>
          </ac:spMkLst>
        </pc:spChg>
        <pc:spChg chg="mod">
          <ac:chgData name="Hussain, Adil" userId="1fc1f53e-3100-4e04-be7e-75345a4107fa" providerId="ADAL" clId="{9C8EEC37-07AC-4A72-92FE-2ABBAE1C407B}" dt="2020-09-16T11:53:41.872" v="5611" actId="338"/>
          <ac:spMkLst>
            <pc:docMk/>
            <pc:sldMk cId="2147323103" sldId="1074"/>
            <ac:spMk id="2532" creationId="{FFECC70F-98B6-4162-9133-C5FE50E0F699}"/>
          </ac:spMkLst>
        </pc:spChg>
        <pc:spChg chg="mod">
          <ac:chgData name="Hussain, Adil" userId="1fc1f53e-3100-4e04-be7e-75345a4107fa" providerId="ADAL" clId="{9C8EEC37-07AC-4A72-92FE-2ABBAE1C407B}" dt="2020-09-16T11:53:41.872" v="5611" actId="338"/>
          <ac:spMkLst>
            <pc:docMk/>
            <pc:sldMk cId="2147323103" sldId="1074"/>
            <ac:spMk id="2533" creationId="{75AC8300-2D00-43EF-8555-5CAFCF69EDF0}"/>
          </ac:spMkLst>
        </pc:spChg>
        <pc:spChg chg="mod">
          <ac:chgData name="Hussain, Adil" userId="1fc1f53e-3100-4e04-be7e-75345a4107fa" providerId="ADAL" clId="{9C8EEC37-07AC-4A72-92FE-2ABBAE1C407B}" dt="2020-09-16T11:53:41.872" v="5611" actId="338"/>
          <ac:spMkLst>
            <pc:docMk/>
            <pc:sldMk cId="2147323103" sldId="1074"/>
            <ac:spMk id="2534" creationId="{EA4F39E9-95E0-41D5-AC59-57AB4B2F6EBC}"/>
          </ac:spMkLst>
        </pc:spChg>
        <pc:spChg chg="mod">
          <ac:chgData name="Hussain, Adil" userId="1fc1f53e-3100-4e04-be7e-75345a4107fa" providerId="ADAL" clId="{9C8EEC37-07AC-4A72-92FE-2ABBAE1C407B}" dt="2020-09-16T11:53:41.872" v="5611" actId="338"/>
          <ac:spMkLst>
            <pc:docMk/>
            <pc:sldMk cId="2147323103" sldId="1074"/>
            <ac:spMk id="2535" creationId="{FC40D778-53FF-46C7-AC1A-F2204CEC405F}"/>
          </ac:spMkLst>
        </pc:spChg>
        <pc:spChg chg="mod">
          <ac:chgData name="Hussain, Adil" userId="1fc1f53e-3100-4e04-be7e-75345a4107fa" providerId="ADAL" clId="{9C8EEC37-07AC-4A72-92FE-2ABBAE1C407B}" dt="2020-09-16T11:53:41.872" v="5611" actId="338"/>
          <ac:spMkLst>
            <pc:docMk/>
            <pc:sldMk cId="2147323103" sldId="1074"/>
            <ac:spMk id="2536" creationId="{EE8BDAF7-6438-4128-81A4-99EB68D561C4}"/>
          </ac:spMkLst>
        </pc:spChg>
        <pc:spChg chg="mod">
          <ac:chgData name="Hussain, Adil" userId="1fc1f53e-3100-4e04-be7e-75345a4107fa" providerId="ADAL" clId="{9C8EEC37-07AC-4A72-92FE-2ABBAE1C407B}" dt="2020-09-16T11:53:41.872" v="5611" actId="338"/>
          <ac:spMkLst>
            <pc:docMk/>
            <pc:sldMk cId="2147323103" sldId="1074"/>
            <ac:spMk id="2537" creationId="{DD79C92F-A1F2-4CDC-B7CF-ABDF2C1033CD}"/>
          </ac:spMkLst>
        </pc:spChg>
        <pc:spChg chg="mod">
          <ac:chgData name="Hussain, Adil" userId="1fc1f53e-3100-4e04-be7e-75345a4107fa" providerId="ADAL" clId="{9C8EEC37-07AC-4A72-92FE-2ABBAE1C407B}" dt="2020-09-16T11:53:41.872" v="5611" actId="338"/>
          <ac:spMkLst>
            <pc:docMk/>
            <pc:sldMk cId="2147323103" sldId="1074"/>
            <ac:spMk id="2538" creationId="{61D0E859-EB41-4F68-A82C-B0C735E13112}"/>
          </ac:spMkLst>
        </pc:spChg>
        <pc:spChg chg="mod">
          <ac:chgData name="Hussain, Adil" userId="1fc1f53e-3100-4e04-be7e-75345a4107fa" providerId="ADAL" clId="{9C8EEC37-07AC-4A72-92FE-2ABBAE1C407B}" dt="2020-09-16T11:53:41.872" v="5611" actId="338"/>
          <ac:spMkLst>
            <pc:docMk/>
            <pc:sldMk cId="2147323103" sldId="1074"/>
            <ac:spMk id="2539" creationId="{9D0C7CC6-2D15-4BDF-8C53-BB1D8364559A}"/>
          </ac:spMkLst>
        </pc:spChg>
        <pc:spChg chg="mod">
          <ac:chgData name="Hussain, Adil" userId="1fc1f53e-3100-4e04-be7e-75345a4107fa" providerId="ADAL" clId="{9C8EEC37-07AC-4A72-92FE-2ABBAE1C407B}" dt="2020-09-16T11:53:41.872" v="5611" actId="338"/>
          <ac:spMkLst>
            <pc:docMk/>
            <pc:sldMk cId="2147323103" sldId="1074"/>
            <ac:spMk id="2540" creationId="{A4B88FAC-5952-4C71-9C64-E0DC2CD77609}"/>
          </ac:spMkLst>
        </pc:spChg>
        <pc:spChg chg="mod">
          <ac:chgData name="Hussain, Adil" userId="1fc1f53e-3100-4e04-be7e-75345a4107fa" providerId="ADAL" clId="{9C8EEC37-07AC-4A72-92FE-2ABBAE1C407B}" dt="2020-09-16T11:53:41.872" v="5611" actId="338"/>
          <ac:spMkLst>
            <pc:docMk/>
            <pc:sldMk cId="2147323103" sldId="1074"/>
            <ac:spMk id="2541" creationId="{9410F8FC-BCB4-4FCB-BCEA-9BD964D1CCCA}"/>
          </ac:spMkLst>
        </pc:spChg>
        <pc:spChg chg="mod">
          <ac:chgData name="Hussain, Adil" userId="1fc1f53e-3100-4e04-be7e-75345a4107fa" providerId="ADAL" clId="{9C8EEC37-07AC-4A72-92FE-2ABBAE1C407B}" dt="2020-09-16T11:53:41.872" v="5611" actId="338"/>
          <ac:spMkLst>
            <pc:docMk/>
            <pc:sldMk cId="2147323103" sldId="1074"/>
            <ac:spMk id="2542" creationId="{90A40D75-31A7-4EAF-8ED1-B361B0B27D82}"/>
          </ac:spMkLst>
        </pc:spChg>
        <pc:spChg chg="mod">
          <ac:chgData name="Hussain, Adil" userId="1fc1f53e-3100-4e04-be7e-75345a4107fa" providerId="ADAL" clId="{9C8EEC37-07AC-4A72-92FE-2ABBAE1C407B}" dt="2020-09-16T11:53:41.872" v="5611" actId="338"/>
          <ac:spMkLst>
            <pc:docMk/>
            <pc:sldMk cId="2147323103" sldId="1074"/>
            <ac:spMk id="2543" creationId="{78625FE8-1B8D-4D81-ACC0-E28CF3649923}"/>
          </ac:spMkLst>
        </pc:spChg>
        <pc:spChg chg="mod">
          <ac:chgData name="Hussain, Adil" userId="1fc1f53e-3100-4e04-be7e-75345a4107fa" providerId="ADAL" clId="{9C8EEC37-07AC-4A72-92FE-2ABBAE1C407B}" dt="2020-09-16T11:53:41.872" v="5611" actId="338"/>
          <ac:spMkLst>
            <pc:docMk/>
            <pc:sldMk cId="2147323103" sldId="1074"/>
            <ac:spMk id="2544" creationId="{EA6359AF-8796-49EF-BBD9-AEDEAB4EF282}"/>
          </ac:spMkLst>
        </pc:spChg>
        <pc:spChg chg="mod">
          <ac:chgData name="Hussain, Adil" userId="1fc1f53e-3100-4e04-be7e-75345a4107fa" providerId="ADAL" clId="{9C8EEC37-07AC-4A72-92FE-2ABBAE1C407B}" dt="2020-09-16T11:53:41.872" v="5611" actId="338"/>
          <ac:spMkLst>
            <pc:docMk/>
            <pc:sldMk cId="2147323103" sldId="1074"/>
            <ac:spMk id="2545" creationId="{50315801-CA6E-4BC9-ACA0-8B2613E89602}"/>
          </ac:spMkLst>
        </pc:spChg>
        <pc:spChg chg="mod">
          <ac:chgData name="Hussain, Adil" userId="1fc1f53e-3100-4e04-be7e-75345a4107fa" providerId="ADAL" clId="{9C8EEC37-07AC-4A72-92FE-2ABBAE1C407B}" dt="2020-09-16T11:53:41.872" v="5611" actId="338"/>
          <ac:spMkLst>
            <pc:docMk/>
            <pc:sldMk cId="2147323103" sldId="1074"/>
            <ac:spMk id="2546" creationId="{E95403CC-860A-43D6-8312-3D563F525EA7}"/>
          </ac:spMkLst>
        </pc:spChg>
        <pc:spChg chg="mod">
          <ac:chgData name="Hussain, Adil" userId="1fc1f53e-3100-4e04-be7e-75345a4107fa" providerId="ADAL" clId="{9C8EEC37-07AC-4A72-92FE-2ABBAE1C407B}" dt="2020-09-16T11:53:41.872" v="5611" actId="338"/>
          <ac:spMkLst>
            <pc:docMk/>
            <pc:sldMk cId="2147323103" sldId="1074"/>
            <ac:spMk id="2547" creationId="{FF980776-800A-44A7-BEC8-6AFE99AB66E7}"/>
          </ac:spMkLst>
        </pc:spChg>
        <pc:spChg chg="mod">
          <ac:chgData name="Hussain, Adil" userId="1fc1f53e-3100-4e04-be7e-75345a4107fa" providerId="ADAL" clId="{9C8EEC37-07AC-4A72-92FE-2ABBAE1C407B}" dt="2020-09-16T11:53:41.872" v="5611" actId="338"/>
          <ac:spMkLst>
            <pc:docMk/>
            <pc:sldMk cId="2147323103" sldId="1074"/>
            <ac:spMk id="2548" creationId="{48843A10-A58E-47C2-8BB6-5289A17FC601}"/>
          </ac:spMkLst>
        </pc:spChg>
        <pc:spChg chg="mod">
          <ac:chgData name="Hussain, Adil" userId="1fc1f53e-3100-4e04-be7e-75345a4107fa" providerId="ADAL" clId="{9C8EEC37-07AC-4A72-92FE-2ABBAE1C407B}" dt="2020-09-16T11:53:41.872" v="5611" actId="338"/>
          <ac:spMkLst>
            <pc:docMk/>
            <pc:sldMk cId="2147323103" sldId="1074"/>
            <ac:spMk id="2549" creationId="{20E58AA1-8464-4F6E-BF91-99AB2E27897D}"/>
          </ac:spMkLst>
        </pc:spChg>
        <pc:spChg chg="mod">
          <ac:chgData name="Hussain, Adil" userId="1fc1f53e-3100-4e04-be7e-75345a4107fa" providerId="ADAL" clId="{9C8EEC37-07AC-4A72-92FE-2ABBAE1C407B}" dt="2020-09-16T11:53:41.872" v="5611" actId="338"/>
          <ac:spMkLst>
            <pc:docMk/>
            <pc:sldMk cId="2147323103" sldId="1074"/>
            <ac:spMk id="2550" creationId="{D9DFFB46-D5A6-49B4-ABDA-0A211178D525}"/>
          </ac:spMkLst>
        </pc:spChg>
        <pc:spChg chg="mod">
          <ac:chgData name="Hussain, Adil" userId="1fc1f53e-3100-4e04-be7e-75345a4107fa" providerId="ADAL" clId="{9C8EEC37-07AC-4A72-92FE-2ABBAE1C407B}" dt="2020-09-16T11:53:41.872" v="5611" actId="338"/>
          <ac:spMkLst>
            <pc:docMk/>
            <pc:sldMk cId="2147323103" sldId="1074"/>
            <ac:spMk id="2551" creationId="{AC74C4D3-E6B5-4919-92F1-3152838E0411}"/>
          </ac:spMkLst>
        </pc:spChg>
        <pc:spChg chg="mod">
          <ac:chgData name="Hussain, Adil" userId="1fc1f53e-3100-4e04-be7e-75345a4107fa" providerId="ADAL" clId="{9C8EEC37-07AC-4A72-92FE-2ABBAE1C407B}" dt="2020-09-16T11:53:41.872" v="5611" actId="338"/>
          <ac:spMkLst>
            <pc:docMk/>
            <pc:sldMk cId="2147323103" sldId="1074"/>
            <ac:spMk id="2552" creationId="{55A8A3EA-319E-41C0-873C-BBA0308591E5}"/>
          </ac:spMkLst>
        </pc:spChg>
        <pc:spChg chg="mod">
          <ac:chgData name="Hussain, Adil" userId="1fc1f53e-3100-4e04-be7e-75345a4107fa" providerId="ADAL" clId="{9C8EEC37-07AC-4A72-92FE-2ABBAE1C407B}" dt="2020-09-16T11:53:41.872" v="5611" actId="338"/>
          <ac:spMkLst>
            <pc:docMk/>
            <pc:sldMk cId="2147323103" sldId="1074"/>
            <ac:spMk id="2553" creationId="{2DF69B3B-DB9F-446A-A05A-FE649BC464F2}"/>
          </ac:spMkLst>
        </pc:spChg>
        <pc:spChg chg="mod">
          <ac:chgData name="Hussain, Adil" userId="1fc1f53e-3100-4e04-be7e-75345a4107fa" providerId="ADAL" clId="{9C8EEC37-07AC-4A72-92FE-2ABBAE1C407B}" dt="2020-09-16T11:53:41.872" v="5611" actId="338"/>
          <ac:spMkLst>
            <pc:docMk/>
            <pc:sldMk cId="2147323103" sldId="1074"/>
            <ac:spMk id="2554" creationId="{3B048573-3AE0-45A5-9AEA-66EB5F8F5492}"/>
          </ac:spMkLst>
        </pc:spChg>
        <pc:spChg chg="mod">
          <ac:chgData name="Hussain, Adil" userId="1fc1f53e-3100-4e04-be7e-75345a4107fa" providerId="ADAL" clId="{9C8EEC37-07AC-4A72-92FE-2ABBAE1C407B}" dt="2020-09-16T11:53:41.872" v="5611" actId="338"/>
          <ac:spMkLst>
            <pc:docMk/>
            <pc:sldMk cId="2147323103" sldId="1074"/>
            <ac:spMk id="2555" creationId="{46A9EBD2-07ED-4D3F-80D9-440741478652}"/>
          </ac:spMkLst>
        </pc:spChg>
        <pc:spChg chg="mod">
          <ac:chgData name="Hussain, Adil" userId="1fc1f53e-3100-4e04-be7e-75345a4107fa" providerId="ADAL" clId="{9C8EEC37-07AC-4A72-92FE-2ABBAE1C407B}" dt="2020-09-16T11:53:41.872" v="5611" actId="338"/>
          <ac:spMkLst>
            <pc:docMk/>
            <pc:sldMk cId="2147323103" sldId="1074"/>
            <ac:spMk id="2556" creationId="{0A6215A2-9FDF-4151-998E-8A36E115165A}"/>
          </ac:spMkLst>
        </pc:spChg>
        <pc:spChg chg="mod">
          <ac:chgData name="Hussain, Adil" userId="1fc1f53e-3100-4e04-be7e-75345a4107fa" providerId="ADAL" clId="{9C8EEC37-07AC-4A72-92FE-2ABBAE1C407B}" dt="2020-09-16T11:53:41.872" v="5611" actId="338"/>
          <ac:spMkLst>
            <pc:docMk/>
            <pc:sldMk cId="2147323103" sldId="1074"/>
            <ac:spMk id="2557" creationId="{0DBD2E10-67AD-433B-A11B-B9B0F61081BC}"/>
          </ac:spMkLst>
        </pc:spChg>
        <pc:spChg chg="mod">
          <ac:chgData name="Hussain, Adil" userId="1fc1f53e-3100-4e04-be7e-75345a4107fa" providerId="ADAL" clId="{9C8EEC37-07AC-4A72-92FE-2ABBAE1C407B}" dt="2020-09-16T11:53:41.872" v="5611" actId="338"/>
          <ac:spMkLst>
            <pc:docMk/>
            <pc:sldMk cId="2147323103" sldId="1074"/>
            <ac:spMk id="2558" creationId="{88C5B7C3-AFE3-4DDA-BE53-95AC3B91959D}"/>
          </ac:spMkLst>
        </pc:spChg>
        <pc:spChg chg="mod">
          <ac:chgData name="Hussain, Adil" userId="1fc1f53e-3100-4e04-be7e-75345a4107fa" providerId="ADAL" clId="{9C8EEC37-07AC-4A72-92FE-2ABBAE1C407B}" dt="2020-09-16T11:53:41.872" v="5611" actId="338"/>
          <ac:spMkLst>
            <pc:docMk/>
            <pc:sldMk cId="2147323103" sldId="1074"/>
            <ac:spMk id="2559" creationId="{1DD4A999-DD5F-4505-9179-26ECCBB05B7B}"/>
          </ac:spMkLst>
        </pc:spChg>
        <pc:spChg chg="mod">
          <ac:chgData name="Hussain, Adil" userId="1fc1f53e-3100-4e04-be7e-75345a4107fa" providerId="ADAL" clId="{9C8EEC37-07AC-4A72-92FE-2ABBAE1C407B}" dt="2020-09-16T11:53:41.872" v="5611" actId="338"/>
          <ac:spMkLst>
            <pc:docMk/>
            <pc:sldMk cId="2147323103" sldId="1074"/>
            <ac:spMk id="2560" creationId="{5238050D-8573-40A6-9495-F3672C23187F}"/>
          </ac:spMkLst>
        </pc:spChg>
        <pc:spChg chg="mod">
          <ac:chgData name="Hussain, Adil" userId="1fc1f53e-3100-4e04-be7e-75345a4107fa" providerId="ADAL" clId="{9C8EEC37-07AC-4A72-92FE-2ABBAE1C407B}" dt="2020-09-16T11:53:41.872" v="5611" actId="338"/>
          <ac:spMkLst>
            <pc:docMk/>
            <pc:sldMk cId="2147323103" sldId="1074"/>
            <ac:spMk id="2561" creationId="{6E4918B5-2439-42A4-ABE7-D2027F7F505E}"/>
          </ac:spMkLst>
        </pc:spChg>
        <pc:spChg chg="mod">
          <ac:chgData name="Hussain, Adil" userId="1fc1f53e-3100-4e04-be7e-75345a4107fa" providerId="ADAL" clId="{9C8EEC37-07AC-4A72-92FE-2ABBAE1C407B}" dt="2020-09-16T11:53:41.872" v="5611" actId="338"/>
          <ac:spMkLst>
            <pc:docMk/>
            <pc:sldMk cId="2147323103" sldId="1074"/>
            <ac:spMk id="2562" creationId="{0F2C8F75-7C43-4F06-AAC6-2AF44E61878C}"/>
          </ac:spMkLst>
        </pc:spChg>
        <pc:spChg chg="mod">
          <ac:chgData name="Hussain, Adil" userId="1fc1f53e-3100-4e04-be7e-75345a4107fa" providerId="ADAL" clId="{9C8EEC37-07AC-4A72-92FE-2ABBAE1C407B}" dt="2020-09-16T11:53:41.872" v="5611" actId="338"/>
          <ac:spMkLst>
            <pc:docMk/>
            <pc:sldMk cId="2147323103" sldId="1074"/>
            <ac:spMk id="2563" creationId="{74A317C0-2CA1-4C4C-8A35-C8B6DE57E625}"/>
          </ac:spMkLst>
        </pc:spChg>
        <pc:spChg chg="mod">
          <ac:chgData name="Hussain, Adil" userId="1fc1f53e-3100-4e04-be7e-75345a4107fa" providerId="ADAL" clId="{9C8EEC37-07AC-4A72-92FE-2ABBAE1C407B}" dt="2020-09-16T11:53:41.872" v="5611" actId="338"/>
          <ac:spMkLst>
            <pc:docMk/>
            <pc:sldMk cId="2147323103" sldId="1074"/>
            <ac:spMk id="2564" creationId="{7383B37D-E41F-4D49-BB5F-E20914D27889}"/>
          </ac:spMkLst>
        </pc:spChg>
        <pc:spChg chg="mod">
          <ac:chgData name="Hussain, Adil" userId="1fc1f53e-3100-4e04-be7e-75345a4107fa" providerId="ADAL" clId="{9C8EEC37-07AC-4A72-92FE-2ABBAE1C407B}" dt="2020-09-16T11:53:41.872" v="5611" actId="338"/>
          <ac:spMkLst>
            <pc:docMk/>
            <pc:sldMk cId="2147323103" sldId="1074"/>
            <ac:spMk id="2565" creationId="{93BFF2AE-CED1-4F0F-947C-6F58CE513E1F}"/>
          </ac:spMkLst>
        </pc:spChg>
        <pc:spChg chg="mod">
          <ac:chgData name="Hussain, Adil" userId="1fc1f53e-3100-4e04-be7e-75345a4107fa" providerId="ADAL" clId="{9C8EEC37-07AC-4A72-92FE-2ABBAE1C407B}" dt="2020-09-16T11:53:41.872" v="5611" actId="338"/>
          <ac:spMkLst>
            <pc:docMk/>
            <pc:sldMk cId="2147323103" sldId="1074"/>
            <ac:spMk id="2566" creationId="{DD529DA4-7CE8-42BD-8D8B-CF2C12E8E72E}"/>
          </ac:spMkLst>
        </pc:spChg>
        <pc:spChg chg="mod">
          <ac:chgData name="Hussain, Adil" userId="1fc1f53e-3100-4e04-be7e-75345a4107fa" providerId="ADAL" clId="{9C8EEC37-07AC-4A72-92FE-2ABBAE1C407B}" dt="2020-09-16T11:53:41.872" v="5611" actId="338"/>
          <ac:spMkLst>
            <pc:docMk/>
            <pc:sldMk cId="2147323103" sldId="1074"/>
            <ac:spMk id="2567" creationId="{3B23E039-7CB1-48BA-9D95-E52A98EDAE58}"/>
          </ac:spMkLst>
        </pc:spChg>
        <pc:spChg chg="mod">
          <ac:chgData name="Hussain, Adil" userId="1fc1f53e-3100-4e04-be7e-75345a4107fa" providerId="ADAL" clId="{9C8EEC37-07AC-4A72-92FE-2ABBAE1C407B}" dt="2020-09-16T11:53:41.872" v="5611" actId="338"/>
          <ac:spMkLst>
            <pc:docMk/>
            <pc:sldMk cId="2147323103" sldId="1074"/>
            <ac:spMk id="2568" creationId="{E6EDDB36-BAFC-4B77-A76C-7576A56C6C8B}"/>
          </ac:spMkLst>
        </pc:spChg>
        <pc:spChg chg="mod">
          <ac:chgData name="Hussain, Adil" userId="1fc1f53e-3100-4e04-be7e-75345a4107fa" providerId="ADAL" clId="{9C8EEC37-07AC-4A72-92FE-2ABBAE1C407B}" dt="2020-09-16T11:53:41.872" v="5611" actId="338"/>
          <ac:spMkLst>
            <pc:docMk/>
            <pc:sldMk cId="2147323103" sldId="1074"/>
            <ac:spMk id="2569" creationId="{AF0B155E-D010-4461-B353-5316DBB1B8E1}"/>
          </ac:spMkLst>
        </pc:spChg>
        <pc:spChg chg="mod">
          <ac:chgData name="Hussain, Adil" userId="1fc1f53e-3100-4e04-be7e-75345a4107fa" providerId="ADAL" clId="{9C8EEC37-07AC-4A72-92FE-2ABBAE1C407B}" dt="2020-09-16T11:53:41.872" v="5611" actId="338"/>
          <ac:spMkLst>
            <pc:docMk/>
            <pc:sldMk cId="2147323103" sldId="1074"/>
            <ac:spMk id="2570" creationId="{D7172647-AD39-40AB-873F-70A22B92E29C}"/>
          </ac:spMkLst>
        </pc:spChg>
        <pc:spChg chg="mod">
          <ac:chgData name="Hussain, Adil" userId="1fc1f53e-3100-4e04-be7e-75345a4107fa" providerId="ADAL" clId="{9C8EEC37-07AC-4A72-92FE-2ABBAE1C407B}" dt="2020-09-16T11:53:41.872" v="5611" actId="338"/>
          <ac:spMkLst>
            <pc:docMk/>
            <pc:sldMk cId="2147323103" sldId="1074"/>
            <ac:spMk id="2571" creationId="{597ECD33-512F-4F3F-A527-A0C37C71B892}"/>
          </ac:spMkLst>
        </pc:spChg>
        <pc:spChg chg="mod">
          <ac:chgData name="Hussain, Adil" userId="1fc1f53e-3100-4e04-be7e-75345a4107fa" providerId="ADAL" clId="{9C8EEC37-07AC-4A72-92FE-2ABBAE1C407B}" dt="2020-09-16T11:53:41.872" v="5611" actId="338"/>
          <ac:spMkLst>
            <pc:docMk/>
            <pc:sldMk cId="2147323103" sldId="1074"/>
            <ac:spMk id="2572" creationId="{750BDD1C-C05E-46F0-8D8D-4FAF8CB0AF66}"/>
          </ac:spMkLst>
        </pc:spChg>
        <pc:spChg chg="mod">
          <ac:chgData name="Hussain, Adil" userId="1fc1f53e-3100-4e04-be7e-75345a4107fa" providerId="ADAL" clId="{9C8EEC37-07AC-4A72-92FE-2ABBAE1C407B}" dt="2020-09-16T11:53:41.872" v="5611" actId="338"/>
          <ac:spMkLst>
            <pc:docMk/>
            <pc:sldMk cId="2147323103" sldId="1074"/>
            <ac:spMk id="2573" creationId="{B0DCE95D-C522-4212-B2EB-26BBDCDD0C8F}"/>
          </ac:spMkLst>
        </pc:spChg>
        <pc:spChg chg="mod">
          <ac:chgData name="Hussain, Adil" userId="1fc1f53e-3100-4e04-be7e-75345a4107fa" providerId="ADAL" clId="{9C8EEC37-07AC-4A72-92FE-2ABBAE1C407B}" dt="2020-09-16T11:53:41.872" v="5611" actId="338"/>
          <ac:spMkLst>
            <pc:docMk/>
            <pc:sldMk cId="2147323103" sldId="1074"/>
            <ac:spMk id="2574" creationId="{547E038F-22B9-424E-BCA8-45AE32D97FF4}"/>
          </ac:spMkLst>
        </pc:spChg>
        <pc:spChg chg="mod">
          <ac:chgData name="Hussain, Adil" userId="1fc1f53e-3100-4e04-be7e-75345a4107fa" providerId="ADAL" clId="{9C8EEC37-07AC-4A72-92FE-2ABBAE1C407B}" dt="2020-09-16T11:53:41.872" v="5611" actId="338"/>
          <ac:spMkLst>
            <pc:docMk/>
            <pc:sldMk cId="2147323103" sldId="1074"/>
            <ac:spMk id="2575" creationId="{6861BC7F-163F-4262-B472-1C43099E89B2}"/>
          </ac:spMkLst>
        </pc:spChg>
        <pc:spChg chg="mod">
          <ac:chgData name="Hussain, Adil" userId="1fc1f53e-3100-4e04-be7e-75345a4107fa" providerId="ADAL" clId="{9C8EEC37-07AC-4A72-92FE-2ABBAE1C407B}" dt="2020-09-16T11:53:41.872" v="5611" actId="338"/>
          <ac:spMkLst>
            <pc:docMk/>
            <pc:sldMk cId="2147323103" sldId="1074"/>
            <ac:spMk id="2576" creationId="{A5323949-6155-41EE-AC3B-200D0ECB4824}"/>
          </ac:spMkLst>
        </pc:spChg>
        <pc:spChg chg="mod">
          <ac:chgData name="Hussain, Adil" userId="1fc1f53e-3100-4e04-be7e-75345a4107fa" providerId="ADAL" clId="{9C8EEC37-07AC-4A72-92FE-2ABBAE1C407B}" dt="2020-09-16T11:53:41.872" v="5611" actId="338"/>
          <ac:spMkLst>
            <pc:docMk/>
            <pc:sldMk cId="2147323103" sldId="1074"/>
            <ac:spMk id="2577" creationId="{E2DAF3F4-9198-4F93-986D-774D02A13E9C}"/>
          </ac:spMkLst>
        </pc:spChg>
        <pc:spChg chg="mod">
          <ac:chgData name="Hussain, Adil" userId="1fc1f53e-3100-4e04-be7e-75345a4107fa" providerId="ADAL" clId="{9C8EEC37-07AC-4A72-92FE-2ABBAE1C407B}" dt="2020-09-16T11:53:41.872" v="5611" actId="338"/>
          <ac:spMkLst>
            <pc:docMk/>
            <pc:sldMk cId="2147323103" sldId="1074"/>
            <ac:spMk id="2578" creationId="{C34B6F35-A41C-4057-9347-FB1CB5D4A220}"/>
          </ac:spMkLst>
        </pc:spChg>
        <pc:spChg chg="mod">
          <ac:chgData name="Hussain, Adil" userId="1fc1f53e-3100-4e04-be7e-75345a4107fa" providerId="ADAL" clId="{9C8EEC37-07AC-4A72-92FE-2ABBAE1C407B}" dt="2020-09-16T11:53:41.872" v="5611" actId="338"/>
          <ac:spMkLst>
            <pc:docMk/>
            <pc:sldMk cId="2147323103" sldId="1074"/>
            <ac:spMk id="2579" creationId="{FF2A3686-69B0-4DE8-BB35-2450F3BBADFC}"/>
          </ac:spMkLst>
        </pc:spChg>
        <pc:spChg chg="mod">
          <ac:chgData name="Hussain, Adil" userId="1fc1f53e-3100-4e04-be7e-75345a4107fa" providerId="ADAL" clId="{9C8EEC37-07AC-4A72-92FE-2ABBAE1C407B}" dt="2020-09-16T11:53:41.872" v="5611" actId="338"/>
          <ac:spMkLst>
            <pc:docMk/>
            <pc:sldMk cId="2147323103" sldId="1074"/>
            <ac:spMk id="2580" creationId="{CE140A78-5C60-4CC0-BC8E-A960D8CCAF43}"/>
          </ac:spMkLst>
        </pc:spChg>
        <pc:spChg chg="mod">
          <ac:chgData name="Hussain, Adil" userId="1fc1f53e-3100-4e04-be7e-75345a4107fa" providerId="ADAL" clId="{9C8EEC37-07AC-4A72-92FE-2ABBAE1C407B}" dt="2020-09-16T11:53:41.872" v="5611" actId="338"/>
          <ac:spMkLst>
            <pc:docMk/>
            <pc:sldMk cId="2147323103" sldId="1074"/>
            <ac:spMk id="2581" creationId="{C71BA216-B34F-4E3B-929C-3A591C051135}"/>
          </ac:spMkLst>
        </pc:spChg>
        <pc:spChg chg="mod">
          <ac:chgData name="Hussain, Adil" userId="1fc1f53e-3100-4e04-be7e-75345a4107fa" providerId="ADAL" clId="{9C8EEC37-07AC-4A72-92FE-2ABBAE1C407B}" dt="2020-09-16T11:53:41.872" v="5611" actId="338"/>
          <ac:spMkLst>
            <pc:docMk/>
            <pc:sldMk cId="2147323103" sldId="1074"/>
            <ac:spMk id="2582" creationId="{F01B75D7-E1AE-4360-A722-6CD3CD2973D0}"/>
          </ac:spMkLst>
        </pc:spChg>
        <pc:spChg chg="mod">
          <ac:chgData name="Hussain, Adil" userId="1fc1f53e-3100-4e04-be7e-75345a4107fa" providerId="ADAL" clId="{9C8EEC37-07AC-4A72-92FE-2ABBAE1C407B}" dt="2020-09-16T11:53:41.872" v="5611" actId="338"/>
          <ac:spMkLst>
            <pc:docMk/>
            <pc:sldMk cId="2147323103" sldId="1074"/>
            <ac:spMk id="2583" creationId="{2494B49C-3FD4-4180-BF83-0ABFBFE52916}"/>
          </ac:spMkLst>
        </pc:spChg>
        <pc:spChg chg="mod">
          <ac:chgData name="Hussain, Adil" userId="1fc1f53e-3100-4e04-be7e-75345a4107fa" providerId="ADAL" clId="{9C8EEC37-07AC-4A72-92FE-2ABBAE1C407B}" dt="2020-09-16T11:53:41.872" v="5611" actId="338"/>
          <ac:spMkLst>
            <pc:docMk/>
            <pc:sldMk cId="2147323103" sldId="1074"/>
            <ac:spMk id="2584" creationId="{3E1CBA1B-80E2-4235-929E-BB31B9148D38}"/>
          </ac:spMkLst>
        </pc:spChg>
        <pc:spChg chg="mod">
          <ac:chgData name="Hussain, Adil" userId="1fc1f53e-3100-4e04-be7e-75345a4107fa" providerId="ADAL" clId="{9C8EEC37-07AC-4A72-92FE-2ABBAE1C407B}" dt="2020-09-16T11:53:41.872" v="5611" actId="338"/>
          <ac:spMkLst>
            <pc:docMk/>
            <pc:sldMk cId="2147323103" sldId="1074"/>
            <ac:spMk id="2585" creationId="{AFF0D8DF-60C2-429D-9C6B-72FD6CEF14F5}"/>
          </ac:spMkLst>
        </pc:spChg>
        <pc:spChg chg="mod">
          <ac:chgData name="Hussain, Adil" userId="1fc1f53e-3100-4e04-be7e-75345a4107fa" providerId="ADAL" clId="{9C8EEC37-07AC-4A72-92FE-2ABBAE1C407B}" dt="2020-09-16T11:53:41.872" v="5611" actId="338"/>
          <ac:spMkLst>
            <pc:docMk/>
            <pc:sldMk cId="2147323103" sldId="1074"/>
            <ac:spMk id="2586" creationId="{8F96DD3B-4766-49A0-99D6-2E492E7FBCEB}"/>
          </ac:spMkLst>
        </pc:spChg>
        <pc:spChg chg="mod">
          <ac:chgData name="Hussain, Adil" userId="1fc1f53e-3100-4e04-be7e-75345a4107fa" providerId="ADAL" clId="{9C8EEC37-07AC-4A72-92FE-2ABBAE1C407B}" dt="2020-09-16T11:53:41.872" v="5611" actId="338"/>
          <ac:spMkLst>
            <pc:docMk/>
            <pc:sldMk cId="2147323103" sldId="1074"/>
            <ac:spMk id="2587" creationId="{49FEB1B3-B2D8-498F-90C9-C61694415ED0}"/>
          </ac:spMkLst>
        </pc:spChg>
        <pc:spChg chg="mod">
          <ac:chgData name="Hussain, Adil" userId="1fc1f53e-3100-4e04-be7e-75345a4107fa" providerId="ADAL" clId="{9C8EEC37-07AC-4A72-92FE-2ABBAE1C407B}" dt="2020-09-16T11:53:41.872" v="5611" actId="338"/>
          <ac:spMkLst>
            <pc:docMk/>
            <pc:sldMk cId="2147323103" sldId="1074"/>
            <ac:spMk id="2588" creationId="{8D84AF05-6ED8-4FB7-9284-14D3480803BB}"/>
          </ac:spMkLst>
        </pc:spChg>
        <pc:spChg chg="mod">
          <ac:chgData name="Hussain, Adil" userId="1fc1f53e-3100-4e04-be7e-75345a4107fa" providerId="ADAL" clId="{9C8EEC37-07AC-4A72-92FE-2ABBAE1C407B}" dt="2020-09-16T11:53:41.872" v="5611" actId="338"/>
          <ac:spMkLst>
            <pc:docMk/>
            <pc:sldMk cId="2147323103" sldId="1074"/>
            <ac:spMk id="2589" creationId="{6FA8D045-F5D2-411C-B8CB-345FA6B5352C}"/>
          </ac:spMkLst>
        </pc:spChg>
        <pc:spChg chg="mod">
          <ac:chgData name="Hussain, Adil" userId="1fc1f53e-3100-4e04-be7e-75345a4107fa" providerId="ADAL" clId="{9C8EEC37-07AC-4A72-92FE-2ABBAE1C407B}" dt="2020-09-16T11:53:41.872" v="5611" actId="338"/>
          <ac:spMkLst>
            <pc:docMk/>
            <pc:sldMk cId="2147323103" sldId="1074"/>
            <ac:spMk id="2590" creationId="{A797AF25-DC78-4A16-A797-23223FBF8C61}"/>
          </ac:spMkLst>
        </pc:spChg>
        <pc:spChg chg="mod">
          <ac:chgData name="Hussain, Adil" userId="1fc1f53e-3100-4e04-be7e-75345a4107fa" providerId="ADAL" clId="{9C8EEC37-07AC-4A72-92FE-2ABBAE1C407B}" dt="2020-09-16T11:53:41.872" v="5611" actId="338"/>
          <ac:spMkLst>
            <pc:docMk/>
            <pc:sldMk cId="2147323103" sldId="1074"/>
            <ac:spMk id="2591" creationId="{EFECC2D3-4708-451C-B6C5-570C61FD0E62}"/>
          </ac:spMkLst>
        </pc:spChg>
        <pc:spChg chg="mod">
          <ac:chgData name="Hussain, Adil" userId="1fc1f53e-3100-4e04-be7e-75345a4107fa" providerId="ADAL" clId="{9C8EEC37-07AC-4A72-92FE-2ABBAE1C407B}" dt="2020-09-16T11:53:41.872" v="5611" actId="338"/>
          <ac:spMkLst>
            <pc:docMk/>
            <pc:sldMk cId="2147323103" sldId="1074"/>
            <ac:spMk id="2592" creationId="{FAF016FA-BDA5-4CF7-8697-268AC15C772C}"/>
          </ac:spMkLst>
        </pc:spChg>
        <pc:spChg chg="mod">
          <ac:chgData name="Hussain, Adil" userId="1fc1f53e-3100-4e04-be7e-75345a4107fa" providerId="ADAL" clId="{9C8EEC37-07AC-4A72-92FE-2ABBAE1C407B}" dt="2020-09-16T11:53:41.872" v="5611" actId="338"/>
          <ac:spMkLst>
            <pc:docMk/>
            <pc:sldMk cId="2147323103" sldId="1074"/>
            <ac:spMk id="2593" creationId="{5462109A-C3F6-41A6-A5A0-DCB073BE2B16}"/>
          </ac:spMkLst>
        </pc:spChg>
        <pc:spChg chg="mod">
          <ac:chgData name="Hussain, Adil" userId="1fc1f53e-3100-4e04-be7e-75345a4107fa" providerId="ADAL" clId="{9C8EEC37-07AC-4A72-92FE-2ABBAE1C407B}" dt="2020-09-16T11:53:41.872" v="5611" actId="338"/>
          <ac:spMkLst>
            <pc:docMk/>
            <pc:sldMk cId="2147323103" sldId="1074"/>
            <ac:spMk id="2594" creationId="{C8DB88EE-8996-47AF-8CD9-F4745D8597C9}"/>
          </ac:spMkLst>
        </pc:spChg>
        <pc:spChg chg="mod">
          <ac:chgData name="Hussain, Adil" userId="1fc1f53e-3100-4e04-be7e-75345a4107fa" providerId="ADAL" clId="{9C8EEC37-07AC-4A72-92FE-2ABBAE1C407B}" dt="2020-09-16T11:53:41.872" v="5611" actId="338"/>
          <ac:spMkLst>
            <pc:docMk/>
            <pc:sldMk cId="2147323103" sldId="1074"/>
            <ac:spMk id="2595" creationId="{92ED1A81-3689-45CA-A736-A62613E2C4E8}"/>
          </ac:spMkLst>
        </pc:spChg>
        <pc:spChg chg="mod">
          <ac:chgData name="Hussain, Adil" userId="1fc1f53e-3100-4e04-be7e-75345a4107fa" providerId="ADAL" clId="{9C8EEC37-07AC-4A72-92FE-2ABBAE1C407B}" dt="2020-09-16T11:53:41.872" v="5611" actId="338"/>
          <ac:spMkLst>
            <pc:docMk/>
            <pc:sldMk cId="2147323103" sldId="1074"/>
            <ac:spMk id="2596" creationId="{6EF5AF4D-2674-4C6B-9D6B-C46BB4DAC6A8}"/>
          </ac:spMkLst>
        </pc:spChg>
        <pc:spChg chg="mod">
          <ac:chgData name="Hussain, Adil" userId="1fc1f53e-3100-4e04-be7e-75345a4107fa" providerId="ADAL" clId="{9C8EEC37-07AC-4A72-92FE-2ABBAE1C407B}" dt="2020-09-16T11:53:41.872" v="5611" actId="338"/>
          <ac:spMkLst>
            <pc:docMk/>
            <pc:sldMk cId="2147323103" sldId="1074"/>
            <ac:spMk id="2597" creationId="{D2FC2A24-0A28-4955-9BBB-CEF5297250F5}"/>
          </ac:spMkLst>
        </pc:spChg>
        <pc:spChg chg="mod">
          <ac:chgData name="Hussain, Adil" userId="1fc1f53e-3100-4e04-be7e-75345a4107fa" providerId="ADAL" clId="{9C8EEC37-07AC-4A72-92FE-2ABBAE1C407B}" dt="2020-09-16T11:53:41.872" v="5611" actId="338"/>
          <ac:spMkLst>
            <pc:docMk/>
            <pc:sldMk cId="2147323103" sldId="1074"/>
            <ac:spMk id="2598" creationId="{519C8A5E-82AE-4EA0-A029-8253DBDC3FD2}"/>
          </ac:spMkLst>
        </pc:spChg>
        <pc:spChg chg="mod">
          <ac:chgData name="Hussain, Adil" userId="1fc1f53e-3100-4e04-be7e-75345a4107fa" providerId="ADAL" clId="{9C8EEC37-07AC-4A72-92FE-2ABBAE1C407B}" dt="2020-09-16T11:53:41.872" v="5611" actId="338"/>
          <ac:spMkLst>
            <pc:docMk/>
            <pc:sldMk cId="2147323103" sldId="1074"/>
            <ac:spMk id="2599" creationId="{D4B7411F-FF05-404A-AD2D-C5D283B4ADA4}"/>
          </ac:spMkLst>
        </pc:spChg>
        <pc:spChg chg="mod">
          <ac:chgData name="Hussain, Adil" userId="1fc1f53e-3100-4e04-be7e-75345a4107fa" providerId="ADAL" clId="{9C8EEC37-07AC-4A72-92FE-2ABBAE1C407B}" dt="2020-09-16T11:53:41.872" v="5611" actId="338"/>
          <ac:spMkLst>
            <pc:docMk/>
            <pc:sldMk cId="2147323103" sldId="1074"/>
            <ac:spMk id="2600" creationId="{14C06FD0-A04A-44CD-B22B-F755112F1789}"/>
          </ac:spMkLst>
        </pc:spChg>
        <pc:spChg chg="mod">
          <ac:chgData name="Hussain, Adil" userId="1fc1f53e-3100-4e04-be7e-75345a4107fa" providerId="ADAL" clId="{9C8EEC37-07AC-4A72-92FE-2ABBAE1C407B}" dt="2020-09-16T11:53:41.872" v="5611" actId="338"/>
          <ac:spMkLst>
            <pc:docMk/>
            <pc:sldMk cId="2147323103" sldId="1074"/>
            <ac:spMk id="2601" creationId="{4E9C965D-2990-4E5C-8DBD-AB902D8952E0}"/>
          </ac:spMkLst>
        </pc:spChg>
        <pc:spChg chg="mod">
          <ac:chgData name="Hussain, Adil" userId="1fc1f53e-3100-4e04-be7e-75345a4107fa" providerId="ADAL" clId="{9C8EEC37-07AC-4A72-92FE-2ABBAE1C407B}" dt="2020-09-16T11:53:41.872" v="5611" actId="338"/>
          <ac:spMkLst>
            <pc:docMk/>
            <pc:sldMk cId="2147323103" sldId="1074"/>
            <ac:spMk id="2602" creationId="{BF89CFDB-8B01-4DA0-A8F2-7B6ED7251A5E}"/>
          </ac:spMkLst>
        </pc:spChg>
        <pc:spChg chg="mod">
          <ac:chgData name="Hussain, Adil" userId="1fc1f53e-3100-4e04-be7e-75345a4107fa" providerId="ADAL" clId="{9C8EEC37-07AC-4A72-92FE-2ABBAE1C407B}" dt="2020-09-16T11:53:41.872" v="5611" actId="338"/>
          <ac:spMkLst>
            <pc:docMk/>
            <pc:sldMk cId="2147323103" sldId="1074"/>
            <ac:spMk id="2603" creationId="{56BB4D38-01E5-46C4-BA89-2B1D28A2CA1F}"/>
          </ac:spMkLst>
        </pc:spChg>
        <pc:spChg chg="mod">
          <ac:chgData name="Hussain, Adil" userId="1fc1f53e-3100-4e04-be7e-75345a4107fa" providerId="ADAL" clId="{9C8EEC37-07AC-4A72-92FE-2ABBAE1C407B}" dt="2020-09-16T11:53:41.872" v="5611" actId="338"/>
          <ac:spMkLst>
            <pc:docMk/>
            <pc:sldMk cId="2147323103" sldId="1074"/>
            <ac:spMk id="2604" creationId="{BE79EE98-E226-4A7D-B07F-05468227C844}"/>
          </ac:spMkLst>
        </pc:spChg>
        <pc:spChg chg="mod">
          <ac:chgData name="Hussain, Adil" userId="1fc1f53e-3100-4e04-be7e-75345a4107fa" providerId="ADAL" clId="{9C8EEC37-07AC-4A72-92FE-2ABBAE1C407B}" dt="2020-09-16T11:53:41.872" v="5611" actId="338"/>
          <ac:spMkLst>
            <pc:docMk/>
            <pc:sldMk cId="2147323103" sldId="1074"/>
            <ac:spMk id="2605" creationId="{C5882B04-2621-424B-B099-869F981E4F09}"/>
          </ac:spMkLst>
        </pc:spChg>
        <pc:spChg chg="mod">
          <ac:chgData name="Hussain, Adil" userId="1fc1f53e-3100-4e04-be7e-75345a4107fa" providerId="ADAL" clId="{9C8EEC37-07AC-4A72-92FE-2ABBAE1C407B}" dt="2020-09-16T11:53:41.872" v="5611" actId="338"/>
          <ac:spMkLst>
            <pc:docMk/>
            <pc:sldMk cId="2147323103" sldId="1074"/>
            <ac:spMk id="2606" creationId="{FA7A8F6D-887C-4B27-8097-A78D0FB1AC6C}"/>
          </ac:spMkLst>
        </pc:spChg>
        <pc:spChg chg="mod">
          <ac:chgData name="Hussain, Adil" userId="1fc1f53e-3100-4e04-be7e-75345a4107fa" providerId="ADAL" clId="{9C8EEC37-07AC-4A72-92FE-2ABBAE1C407B}" dt="2020-09-16T11:53:41.872" v="5611" actId="338"/>
          <ac:spMkLst>
            <pc:docMk/>
            <pc:sldMk cId="2147323103" sldId="1074"/>
            <ac:spMk id="2607" creationId="{4F85715B-D0F0-436B-B12C-CA2A86317E89}"/>
          </ac:spMkLst>
        </pc:spChg>
        <pc:spChg chg="mod">
          <ac:chgData name="Hussain, Adil" userId="1fc1f53e-3100-4e04-be7e-75345a4107fa" providerId="ADAL" clId="{9C8EEC37-07AC-4A72-92FE-2ABBAE1C407B}" dt="2020-09-16T11:53:41.872" v="5611" actId="338"/>
          <ac:spMkLst>
            <pc:docMk/>
            <pc:sldMk cId="2147323103" sldId="1074"/>
            <ac:spMk id="2608" creationId="{C3108DC6-74C9-4025-8DBB-F7653DD08AFD}"/>
          </ac:spMkLst>
        </pc:spChg>
        <pc:spChg chg="mod">
          <ac:chgData name="Hussain, Adil" userId="1fc1f53e-3100-4e04-be7e-75345a4107fa" providerId="ADAL" clId="{9C8EEC37-07AC-4A72-92FE-2ABBAE1C407B}" dt="2020-09-16T11:53:41.872" v="5611" actId="338"/>
          <ac:spMkLst>
            <pc:docMk/>
            <pc:sldMk cId="2147323103" sldId="1074"/>
            <ac:spMk id="2609" creationId="{35777D7E-505D-4D8D-AE8C-6AF8CA7971D0}"/>
          </ac:spMkLst>
        </pc:spChg>
        <pc:spChg chg="mod">
          <ac:chgData name="Hussain, Adil" userId="1fc1f53e-3100-4e04-be7e-75345a4107fa" providerId="ADAL" clId="{9C8EEC37-07AC-4A72-92FE-2ABBAE1C407B}" dt="2020-09-16T11:53:41.872" v="5611" actId="338"/>
          <ac:spMkLst>
            <pc:docMk/>
            <pc:sldMk cId="2147323103" sldId="1074"/>
            <ac:spMk id="2610" creationId="{6E40E501-908A-43E0-AE89-B3FEE611F757}"/>
          </ac:spMkLst>
        </pc:spChg>
        <pc:spChg chg="mod">
          <ac:chgData name="Hussain, Adil" userId="1fc1f53e-3100-4e04-be7e-75345a4107fa" providerId="ADAL" clId="{9C8EEC37-07AC-4A72-92FE-2ABBAE1C407B}" dt="2020-09-16T11:53:41.872" v="5611" actId="338"/>
          <ac:spMkLst>
            <pc:docMk/>
            <pc:sldMk cId="2147323103" sldId="1074"/>
            <ac:spMk id="2611" creationId="{925651C1-0154-4A9A-8690-44AACF6391FE}"/>
          </ac:spMkLst>
        </pc:spChg>
        <pc:spChg chg="mod">
          <ac:chgData name="Hussain, Adil" userId="1fc1f53e-3100-4e04-be7e-75345a4107fa" providerId="ADAL" clId="{9C8EEC37-07AC-4A72-92FE-2ABBAE1C407B}" dt="2020-09-16T11:53:41.872" v="5611" actId="338"/>
          <ac:spMkLst>
            <pc:docMk/>
            <pc:sldMk cId="2147323103" sldId="1074"/>
            <ac:spMk id="2612" creationId="{801F9A33-6E65-4563-A8F9-BB3A3C78E1A0}"/>
          </ac:spMkLst>
        </pc:spChg>
        <pc:spChg chg="mod">
          <ac:chgData name="Hussain, Adil" userId="1fc1f53e-3100-4e04-be7e-75345a4107fa" providerId="ADAL" clId="{9C8EEC37-07AC-4A72-92FE-2ABBAE1C407B}" dt="2020-09-16T11:53:41.872" v="5611" actId="338"/>
          <ac:spMkLst>
            <pc:docMk/>
            <pc:sldMk cId="2147323103" sldId="1074"/>
            <ac:spMk id="2613" creationId="{C256B109-FD46-4418-A89A-4416B1C17881}"/>
          </ac:spMkLst>
        </pc:spChg>
        <pc:spChg chg="mod">
          <ac:chgData name="Hussain, Adil" userId="1fc1f53e-3100-4e04-be7e-75345a4107fa" providerId="ADAL" clId="{9C8EEC37-07AC-4A72-92FE-2ABBAE1C407B}" dt="2020-09-16T11:53:41.872" v="5611" actId="338"/>
          <ac:spMkLst>
            <pc:docMk/>
            <pc:sldMk cId="2147323103" sldId="1074"/>
            <ac:spMk id="2614" creationId="{EADD0E6F-F4AD-4E16-86A5-1CF193F07F2A}"/>
          </ac:spMkLst>
        </pc:spChg>
        <pc:spChg chg="mod">
          <ac:chgData name="Hussain, Adil" userId="1fc1f53e-3100-4e04-be7e-75345a4107fa" providerId="ADAL" clId="{9C8EEC37-07AC-4A72-92FE-2ABBAE1C407B}" dt="2020-09-16T11:53:41.872" v="5611" actId="338"/>
          <ac:spMkLst>
            <pc:docMk/>
            <pc:sldMk cId="2147323103" sldId="1074"/>
            <ac:spMk id="2615" creationId="{AF0694D0-C855-4CF7-9042-48A21A191426}"/>
          </ac:spMkLst>
        </pc:spChg>
        <pc:spChg chg="mod">
          <ac:chgData name="Hussain, Adil" userId="1fc1f53e-3100-4e04-be7e-75345a4107fa" providerId="ADAL" clId="{9C8EEC37-07AC-4A72-92FE-2ABBAE1C407B}" dt="2020-09-16T11:53:41.872" v="5611" actId="338"/>
          <ac:spMkLst>
            <pc:docMk/>
            <pc:sldMk cId="2147323103" sldId="1074"/>
            <ac:spMk id="2616" creationId="{F05717C9-9BD8-4649-8857-72FECF7C2F40}"/>
          </ac:spMkLst>
        </pc:spChg>
        <pc:spChg chg="mod">
          <ac:chgData name="Hussain, Adil" userId="1fc1f53e-3100-4e04-be7e-75345a4107fa" providerId="ADAL" clId="{9C8EEC37-07AC-4A72-92FE-2ABBAE1C407B}" dt="2020-09-16T11:53:41.872" v="5611" actId="338"/>
          <ac:spMkLst>
            <pc:docMk/>
            <pc:sldMk cId="2147323103" sldId="1074"/>
            <ac:spMk id="2617" creationId="{D594CBC2-337A-496B-891E-10293DE133BF}"/>
          </ac:spMkLst>
        </pc:spChg>
        <pc:spChg chg="mod">
          <ac:chgData name="Hussain, Adil" userId="1fc1f53e-3100-4e04-be7e-75345a4107fa" providerId="ADAL" clId="{9C8EEC37-07AC-4A72-92FE-2ABBAE1C407B}" dt="2020-09-16T11:53:41.872" v="5611" actId="338"/>
          <ac:spMkLst>
            <pc:docMk/>
            <pc:sldMk cId="2147323103" sldId="1074"/>
            <ac:spMk id="2618" creationId="{3DF35045-06B0-4044-8FC7-2A7DF06B1D73}"/>
          </ac:spMkLst>
        </pc:spChg>
        <pc:spChg chg="mod">
          <ac:chgData name="Hussain, Adil" userId="1fc1f53e-3100-4e04-be7e-75345a4107fa" providerId="ADAL" clId="{9C8EEC37-07AC-4A72-92FE-2ABBAE1C407B}" dt="2020-09-16T11:53:41.872" v="5611" actId="338"/>
          <ac:spMkLst>
            <pc:docMk/>
            <pc:sldMk cId="2147323103" sldId="1074"/>
            <ac:spMk id="2619" creationId="{A3317F26-3AE1-4B2E-8200-1B82148DB176}"/>
          </ac:spMkLst>
        </pc:spChg>
        <pc:spChg chg="mod">
          <ac:chgData name="Hussain, Adil" userId="1fc1f53e-3100-4e04-be7e-75345a4107fa" providerId="ADAL" clId="{9C8EEC37-07AC-4A72-92FE-2ABBAE1C407B}" dt="2020-09-16T11:53:41.872" v="5611" actId="338"/>
          <ac:spMkLst>
            <pc:docMk/>
            <pc:sldMk cId="2147323103" sldId="1074"/>
            <ac:spMk id="2620" creationId="{275C3060-DBD7-4787-870D-C6E01847933A}"/>
          </ac:spMkLst>
        </pc:spChg>
        <pc:spChg chg="mod">
          <ac:chgData name="Hussain, Adil" userId="1fc1f53e-3100-4e04-be7e-75345a4107fa" providerId="ADAL" clId="{9C8EEC37-07AC-4A72-92FE-2ABBAE1C407B}" dt="2020-09-16T11:53:41.872" v="5611" actId="338"/>
          <ac:spMkLst>
            <pc:docMk/>
            <pc:sldMk cId="2147323103" sldId="1074"/>
            <ac:spMk id="2621" creationId="{DEF6A7DC-5BAF-4C9C-AB7C-78DF4900B23E}"/>
          </ac:spMkLst>
        </pc:spChg>
        <pc:spChg chg="mod">
          <ac:chgData name="Hussain, Adil" userId="1fc1f53e-3100-4e04-be7e-75345a4107fa" providerId="ADAL" clId="{9C8EEC37-07AC-4A72-92FE-2ABBAE1C407B}" dt="2020-09-16T11:53:41.872" v="5611" actId="338"/>
          <ac:spMkLst>
            <pc:docMk/>
            <pc:sldMk cId="2147323103" sldId="1074"/>
            <ac:spMk id="2622" creationId="{78CBBF45-D8F7-4FAA-9BE8-B8B54019890B}"/>
          </ac:spMkLst>
        </pc:spChg>
        <pc:spChg chg="mod">
          <ac:chgData name="Hussain, Adil" userId="1fc1f53e-3100-4e04-be7e-75345a4107fa" providerId="ADAL" clId="{9C8EEC37-07AC-4A72-92FE-2ABBAE1C407B}" dt="2020-09-16T11:53:41.872" v="5611" actId="338"/>
          <ac:spMkLst>
            <pc:docMk/>
            <pc:sldMk cId="2147323103" sldId="1074"/>
            <ac:spMk id="2623" creationId="{022A91EA-DC47-4F0B-92F3-EB549F0E31B7}"/>
          </ac:spMkLst>
        </pc:spChg>
        <pc:spChg chg="mod">
          <ac:chgData name="Hussain, Adil" userId="1fc1f53e-3100-4e04-be7e-75345a4107fa" providerId="ADAL" clId="{9C8EEC37-07AC-4A72-92FE-2ABBAE1C407B}" dt="2020-09-16T11:53:41.872" v="5611" actId="338"/>
          <ac:spMkLst>
            <pc:docMk/>
            <pc:sldMk cId="2147323103" sldId="1074"/>
            <ac:spMk id="2624" creationId="{636609A8-BABE-4E4A-9D16-93C5A3686896}"/>
          </ac:spMkLst>
        </pc:spChg>
        <pc:spChg chg="mod">
          <ac:chgData name="Hussain, Adil" userId="1fc1f53e-3100-4e04-be7e-75345a4107fa" providerId="ADAL" clId="{9C8EEC37-07AC-4A72-92FE-2ABBAE1C407B}" dt="2020-09-16T11:53:41.872" v="5611" actId="338"/>
          <ac:spMkLst>
            <pc:docMk/>
            <pc:sldMk cId="2147323103" sldId="1074"/>
            <ac:spMk id="2625" creationId="{0597C853-5779-4BCD-9E6A-754D10825C01}"/>
          </ac:spMkLst>
        </pc:spChg>
        <pc:spChg chg="mod">
          <ac:chgData name="Hussain, Adil" userId="1fc1f53e-3100-4e04-be7e-75345a4107fa" providerId="ADAL" clId="{9C8EEC37-07AC-4A72-92FE-2ABBAE1C407B}" dt="2020-09-16T11:53:41.872" v="5611" actId="338"/>
          <ac:spMkLst>
            <pc:docMk/>
            <pc:sldMk cId="2147323103" sldId="1074"/>
            <ac:spMk id="2626" creationId="{317EF5A3-DF8A-48FF-BF2D-24099D15871E}"/>
          </ac:spMkLst>
        </pc:spChg>
        <pc:spChg chg="mod">
          <ac:chgData name="Hussain, Adil" userId="1fc1f53e-3100-4e04-be7e-75345a4107fa" providerId="ADAL" clId="{9C8EEC37-07AC-4A72-92FE-2ABBAE1C407B}" dt="2020-09-16T11:53:41.872" v="5611" actId="338"/>
          <ac:spMkLst>
            <pc:docMk/>
            <pc:sldMk cId="2147323103" sldId="1074"/>
            <ac:spMk id="2627" creationId="{BC6BF506-497D-448D-A6F1-42E4B53F36EC}"/>
          </ac:spMkLst>
        </pc:spChg>
        <pc:spChg chg="mod">
          <ac:chgData name="Hussain, Adil" userId="1fc1f53e-3100-4e04-be7e-75345a4107fa" providerId="ADAL" clId="{9C8EEC37-07AC-4A72-92FE-2ABBAE1C407B}" dt="2020-09-16T11:53:41.872" v="5611" actId="338"/>
          <ac:spMkLst>
            <pc:docMk/>
            <pc:sldMk cId="2147323103" sldId="1074"/>
            <ac:spMk id="2628" creationId="{B378423E-DA5F-44B8-AEC6-01742516478F}"/>
          </ac:spMkLst>
        </pc:spChg>
        <pc:spChg chg="mod">
          <ac:chgData name="Hussain, Adil" userId="1fc1f53e-3100-4e04-be7e-75345a4107fa" providerId="ADAL" clId="{9C8EEC37-07AC-4A72-92FE-2ABBAE1C407B}" dt="2020-09-16T11:53:41.872" v="5611" actId="338"/>
          <ac:spMkLst>
            <pc:docMk/>
            <pc:sldMk cId="2147323103" sldId="1074"/>
            <ac:spMk id="2629" creationId="{C85A5376-CC7F-4C06-9C69-CDE7D6733217}"/>
          </ac:spMkLst>
        </pc:spChg>
        <pc:spChg chg="mod">
          <ac:chgData name="Hussain, Adil" userId="1fc1f53e-3100-4e04-be7e-75345a4107fa" providerId="ADAL" clId="{9C8EEC37-07AC-4A72-92FE-2ABBAE1C407B}" dt="2020-09-16T11:53:41.872" v="5611" actId="338"/>
          <ac:spMkLst>
            <pc:docMk/>
            <pc:sldMk cId="2147323103" sldId="1074"/>
            <ac:spMk id="2630" creationId="{71A3E4EB-55E9-4F9B-ACAA-881A9915596D}"/>
          </ac:spMkLst>
        </pc:spChg>
        <pc:spChg chg="mod">
          <ac:chgData name="Hussain, Adil" userId="1fc1f53e-3100-4e04-be7e-75345a4107fa" providerId="ADAL" clId="{9C8EEC37-07AC-4A72-92FE-2ABBAE1C407B}" dt="2020-09-16T11:53:41.872" v="5611" actId="338"/>
          <ac:spMkLst>
            <pc:docMk/>
            <pc:sldMk cId="2147323103" sldId="1074"/>
            <ac:spMk id="2631" creationId="{26DBAC02-D16C-4D3E-9C74-14313BD0FD20}"/>
          </ac:spMkLst>
        </pc:spChg>
        <pc:spChg chg="mod">
          <ac:chgData name="Hussain, Adil" userId="1fc1f53e-3100-4e04-be7e-75345a4107fa" providerId="ADAL" clId="{9C8EEC37-07AC-4A72-92FE-2ABBAE1C407B}" dt="2020-09-16T11:53:41.872" v="5611" actId="338"/>
          <ac:spMkLst>
            <pc:docMk/>
            <pc:sldMk cId="2147323103" sldId="1074"/>
            <ac:spMk id="2632" creationId="{A236F9AA-C48F-474C-B80D-01B45B98EF02}"/>
          </ac:spMkLst>
        </pc:spChg>
        <pc:spChg chg="mod">
          <ac:chgData name="Hussain, Adil" userId="1fc1f53e-3100-4e04-be7e-75345a4107fa" providerId="ADAL" clId="{9C8EEC37-07AC-4A72-92FE-2ABBAE1C407B}" dt="2020-09-16T11:53:41.872" v="5611" actId="338"/>
          <ac:spMkLst>
            <pc:docMk/>
            <pc:sldMk cId="2147323103" sldId="1074"/>
            <ac:spMk id="2633" creationId="{861DA52C-7CDE-4381-9874-0F0D932B1CE1}"/>
          </ac:spMkLst>
        </pc:spChg>
        <pc:spChg chg="mod">
          <ac:chgData name="Hussain, Adil" userId="1fc1f53e-3100-4e04-be7e-75345a4107fa" providerId="ADAL" clId="{9C8EEC37-07AC-4A72-92FE-2ABBAE1C407B}" dt="2020-09-16T11:53:41.872" v="5611" actId="338"/>
          <ac:spMkLst>
            <pc:docMk/>
            <pc:sldMk cId="2147323103" sldId="1074"/>
            <ac:spMk id="2634" creationId="{7A0C07BD-EFFB-4C2E-84D6-E30558E46DCF}"/>
          </ac:spMkLst>
        </pc:spChg>
        <pc:spChg chg="mod">
          <ac:chgData name="Hussain, Adil" userId="1fc1f53e-3100-4e04-be7e-75345a4107fa" providerId="ADAL" clId="{9C8EEC37-07AC-4A72-92FE-2ABBAE1C407B}" dt="2020-09-16T11:53:41.872" v="5611" actId="338"/>
          <ac:spMkLst>
            <pc:docMk/>
            <pc:sldMk cId="2147323103" sldId="1074"/>
            <ac:spMk id="2635" creationId="{EB43496C-2339-4489-8D15-86DDCA57D500}"/>
          </ac:spMkLst>
        </pc:spChg>
        <pc:spChg chg="mod">
          <ac:chgData name="Hussain, Adil" userId="1fc1f53e-3100-4e04-be7e-75345a4107fa" providerId="ADAL" clId="{9C8EEC37-07AC-4A72-92FE-2ABBAE1C407B}" dt="2020-09-16T11:53:41.872" v="5611" actId="338"/>
          <ac:spMkLst>
            <pc:docMk/>
            <pc:sldMk cId="2147323103" sldId="1074"/>
            <ac:spMk id="2636" creationId="{26E23050-AD62-467F-B67B-8E5C2F32478C}"/>
          </ac:spMkLst>
        </pc:spChg>
        <pc:spChg chg="mod">
          <ac:chgData name="Hussain, Adil" userId="1fc1f53e-3100-4e04-be7e-75345a4107fa" providerId="ADAL" clId="{9C8EEC37-07AC-4A72-92FE-2ABBAE1C407B}" dt="2020-09-16T11:53:41.872" v="5611" actId="338"/>
          <ac:spMkLst>
            <pc:docMk/>
            <pc:sldMk cId="2147323103" sldId="1074"/>
            <ac:spMk id="2637" creationId="{AA297FEF-1F08-4D32-AB4B-104E13F5D569}"/>
          </ac:spMkLst>
        </pc:spChg>
        <pc:spChg chg="mod">
          <ac:chgData name="Hussain, Adil" userId="1fc1f53e-3100-4e04-be7e-75345a4107fa" providerId="ADAL" clId="{9C8EEC37-07AC-4A72-92FE-2ABBAE1C407B}" dt="2020-09-16T11:53:41.872" v="5611" actId="338"/>
          <ac:spMkLst>
            <pc:docMk/>
            <pc:sldMk cId="2147323103" sldId="1074"/>
            <ac:spMk id="2638" creationId="{7FA2581B-E814-461B-A31B-30CB283766D4}"/>
          </ac:spMkLst>
        </pc:spChg>
        <pc:spChg chg="mod">
          <ac:chgData name="Hussain, Adil" userId="1fc1f53e-3100-4e04-be7e-75345a4107fa" providerId="ADAL" clId="{9C8EEC37-07AC-4A72-92FE-2ABBAE1C407B}" dt="2020-09-16T11:53:41.872" v="5611" actId="338"/>
          <ac:spMkLst>
            <pc:docMk/>
            <pc:sldMk cId="2147323103" sldId="1074"/>
            <ac:spMk id="2639" creationId="{EF962C4C-D4C4-499F-942B-B4B3938F3EDF}"/>
          </ac:spMkLst>
        </pc:spChg>
        <pc:spChg chg="mod">
          <ac:chgData name="Hussain, Adil" userId="1fc1f53e-3100-4e04-be7e-75345a4107fa" providerId="ADAL" clId="{9C8EEC37-07AC-4A72-92FE-2ABBAE1C407B}" dt="2020-09-16T11:53:41.872" v="5611" actId="338"/>
          <ac:spMkLst>
            <pc:docMk/>
            <pc:sldMk cId="2147323103" sldId="1074"/>
            <ac:spMk id="2640" creationId="{EE49D3B5-9A73-43E5-B352-18873054BFB8}"/>
          </ac:spMkLst>
        </pc:spChg>
        <pc:spChg chg="mod">
          <ac:chgData name="Hussain, Adil" userId="1fc1f53e-3100-4e04-be7e-75345a4107fa" providerId="ADAL" clId="{9C8EEC37-07AC-4A72-92FE-2ABBAE1C407B}" dt="2020-09-16T11:53:41.872" v="5611" actId="338"/>
          <ac:spMkLst>
            <pc:docMk/>
            <pc:sldMk cId="2147323103" sldId="1074"/>
            <ac:spMk id="2641" creationId="{8AB5A910-E383-4D3A-AB22-8C718B7FB1D6}"/>
          </ac:spMkLst>
        </pc:spChg>
        <pc:spChg chg="mod">
          <ac:chgData name="Hussain, Adil" userId="1fc1f53e-3100-4e04-be7e-75345a4107fa" providerId="ADAL" clId="{9C8EEC37-07AC-4A72-92FE-2ABBAE1C407B}" dt="2020-09-16T11:53:41.872" v="5611" actId="338"/>
          <ac:spMkLst>
            <pc:docMk/>
            <pc:sldMk cId="2147323103" sldId="1074"/>
            <ac:spMk id="2642" creationId="{0D13CC5C-C589-4D4C-8F61-2AE93F7EC700}"/>
          </ac:spMkLst>
        </pc:spChg>
        <pc:spChg chg="mod">
          <ac:chgData name="Hussain, Adil" userId="1fc1f53e-3100-4e04-be7e-75345a4107fa" providerId="ADAL" clId="{9C8EEC37-07AC-4A72-92FE-2ABBAE1C407B}" dt="2020-09-16T11:53:41.872" v="5611" actId="338"/>
          <ac:spMkLst>
            <pc:docMk/>
            <pc:sldMk cId="2147323103" sldId="1074"/>
            <ac:spMk id="2643" creationId="{5A890FF0-97FC-4D8F-BD09-1CF541FD7F61}"/>
          </ac:spMkLst>
        </pc:spChg>
        <pc:spChg chg="mod">
          <ac:chgData name="Hussain, Adil" userId="1fc1f53e-3100-4e04-be7e-75345a4107fa" providerId="ADAL" clId="{9C8EEC37-07AC-4A72-92FE-2ABBAE1C407B}" dt="2020-09-16T11:53:41.872" v="5611" actId="338"/>
          <ac:spMkLst>
            <pc:docMk/>
            <pc:sldMk cId="2147323103" sldId="1074"/>
            <ac:spMk id="2644" creationId="{31E8A32A-80AF-419E-9504-54737B471C05}"/>
          </ac:spMkLst>
        </pc:spChg>
        <pc:spChg chg="mod">
          <ac:chgData name="Hussain, Adil" userId="1fc1f53e-3100-4e04-be7e-75345a4107fa" providerId="ADAL" clId="{9C8EEC37-07AC-4A72-92FE-2ABBAE1C407B}" dt="2020-09-16T11:53:41.872" v="5611" actId="338"/>
          <ac:spMkLst>
            <pc:docMk/>
            <pc:sldMk cId="2147323103" sldId="1074"/>
            <ac:spMk id="2645" creationId="{D119D94A-6BE5-402A-B4C1-3F051D3C5165}"/>
          </ac:spMkLst>
        </pc:spChg>
        <pc:spChg chg="mod">
          <ac:chgData name="Hussain, Adil" userId="1fc1f53e-3100-4e04-be7e-75345a4107fa" providerId="ADAL" clId="{9C8EEC37-07AC-4A72-92FE-2ABBAE1C407B}" dt="2020-09-16T11:53:41.872" v="5611" actId="338"/>
          <ac:spMkLst>
            <pc:docMk/>
            <pc:sldMk cId="2147323103" sldId="1074"/>
            <ac:spMk id="2646" creationId="{A29406FE-E214-4865-85E3-36A465D0ED10}"/>
          </ac:spMkLst>
        </pc:spChg>
        <pc:spChg chg="mod">
          <ac:chgData name="Hussain, Adil" userId="1fc1f53e-3100-4e04-be7e-75345a4107fa" providerId="ADAL" clId="{9C8EEC37-07AC-4A72-92FE-2ABBAE1C407B}" dt="2020-09-16T11:53:41.872" v="5611" actId="338"/>
          <ac:spMkLst>
            <pc:docMk/>
            <pc:sldMk cId="2147323103" sldId="1074"/>
            <ac:spMk id="2647" creationId="{E7E97FAD-126A-4190-86BC-FB96C05AD973}"/>
          </ac:spMkLst>
        </pc:spChg>
        <pc:spChg chg="mod">
          <ac:chgData name="Hussain, Adil" userId="1fc1f53e-3100-4e04-be7e-75345a4107fa" providerId="ADAL" clId="{9C8EEC37-07AC-4A72-92FE-2ABBAE1C407B}" dt="2020-09-16T11:53:41.872" v="5611" actId="338"/>
          <ac:spMkLst>
            <pc:docMk/>
            <pc:sldMk cId="2147323103" sldId="1074"/>
            <ac:spMk id="2648" creationId="{E4BC0DF5-E792-4853-9F75-118D1BA39592}"/>
          </ac:spMkLst>
        </pc:spChg>
        <pc:spChg chg="mod">
          <ac:chgData name="Hussain, Adil" userId="1fc1f53e-3100-4e04-be7e-75345a4107fa" providerId="ADAL" clId="{9C8EEC37-07AC-4A72-92FE-2ABBAE1C407B}" dt="2020-09-16T11:53:41.872" v="5611" actId="338"/>
          <ac:spMkLst>
            <pc:docMk/>
            <pc:sldMk cId="2147323103" sldId="1074"/>
            <ac:spMk id="2649" creationId="{A4D76411-0134-4212-8204-E58CD4D7C9FC}"/>
          </ac:spMkLst>
        </pc:spChg>
        <pc:spChg chg="mod">
          <ac:chgData name="Hussain, Adil" userId="1fc1f53e-3100-4e04-be7e-75345a4107fa" providerId="ADAL" clId="{9C8EEC37-07AC-4A72-92FE-2ABBAE1C407B}" dt="2020-09-16T11:53:41.872" v="5611" actId="338"/>
          <ac:spMkLst>
            <pc:docMk/>
            <pc:sldMk cId="2147323103" sldId="1074"/>
            <ac:spMk id="2650" creationId="{D68DF285-53B7-4E05-AD78-0B63ED43C79E}"/>
          </ac:spMkLst>
        </pc:spChg>
        <pc:spChg chg="mod">
          <ac:chgData name="Hussain, Adil" userId="1fc1f53e-3100-4e04-be7e-75345a4107fa" providerId="ADAL" clId="{9C8EEC37-07AC-4A72-92FE-2ABBAE1C407B}" dt="2020-09-16T11:53:41.872" v="5611" actId="338"/>
          <ac:spMkLst>
            <pc:docMk/>
            <pc:sldMk cId="2147323103" sldId="1074"/>
            <ac:spMk id="2651" creationId="{880F218F-C5AF-4FFA-B45A-A1B28E6A2CF8}"/>
          </ac:spMkLst>
        </pc:spChg>
        <pc:spChg chg="mod">
          <ac:chgData name="Hussain, Adil" userId="1fc1f53e-3100-4e04-be7e-75345a4107fa" providerId="ADAL" clId="{9C8EEC37-07AC-4A72-92FE-2ABBAE1C407B}" dt="2020-09-16T11:53:41.872" v="5611" actId="338"/>
          <ac:spMkLst>
            <pc:docMk/>
            <pc:sldMk cId="2147323103" sldId="1074"/>
            <ac:spMk id="2652" creationId="{7CF3262E-0A80-4711-A52C-E8ECACEB0A8D}"/>
          </ac:spMkLst>
        </pc:spChg>
        <pc:spChg chg="mod">
          <ac:chgData name="Hussain, Adil" userId="1fc1f53e-3100-4e04-be7e-75345a4107fa" providerId="ADAL" clId="{9C8EEC37-07AC-4A72-92FE-2ABBAE1C407B}" dt="2020-09-16T11:53:41.872" v="5611" actId="338"/>
          <ac:spMkLst>
            <pc:docMk/>
            <pc:sldMk cId="2147323103" sldId="1074"/>
            <ac:spMk id="2653" creationId="{2C28AB9B-4389-4FE3-AB0B-8A2BF0412A0E}"/>
          </ac:spMkLst>
        </pc:spChg>
        <pc:spChg chg="mod">
          <ac:chgData name="Hussain, Adil" userId="1fc1f53e-3100-4e04-be7e-75345a4107fa" providerId="ADAL" clId="{9C8EEC37-07AC-4A72-92FE-2ABBAE1C407B}" dt="2020-09-16T11:53:41.872" v="5611" actId="338"/>
          <ac:spMkLst>
            <pc:docMk/>
            <pc:sldMk cId="2147323103" sldId="1074"/>
            <ac:spMk id="2654" creationId="{929C3B24-BC98-499C-8963-0A60D734AA22}"/>
          </ac:spMkLst>
        </pc:spChg>
        <pc:spChg chg="mod">
          <ac:chgData name="Hussain, Adil" userId="1fc1f53e-3100-4e04-be7e-75345a4107fa" providerId="ADAL" clId="{9C8EEC37-07AC-4A72-92FE-2ABBAE1C407B}" dt="2020-09-16T11:53:41.872" v="5611" actId="338"/>
          <ac:spMkLst>
            <pc:docMk/>
            <pc:sldMk cId="2147323103" sldId="1074"/>
            <ac:spMk id="2655" creationId="{720E6BED-3347-47DD-B063-E010C6AB4EB1}"/>
          </ac:spMkLst>
        </pc:spChg>
        <pc:spChg chg="mod">
          <ac:chgData name="Hussain, Adil" userId="1fc1f53e-3100-4e04-be7e-75345a4107fa" providerId="ADAL" clId="{9C8EEC37-07AC-4A72-92FE-2ABBAE1C407B}" dt="2020-09-16T11:53:41.872" v="5611" actId="338"/>
          <ac:spMkLst>
            <pc:docMk/>
            <pc:sldMk cId="2147323103" sldId="1074"/>
            <ac:spMk id="2656" creationId="{F4A90150-5F09-4B39-96EB-1C0A711C21AF}"/>
          </ac:spMkLst>
        </pc:spChg>
        <pc:spChg chg="mod">
          <ac:chgData name="Hussain, Adil" userId="1fc1f53e-3100-4e04-be7e-75345a4107fa" providerId="ADAL" clId="{9C8EEC37-07AC-4A72-92FE-2ABBAE1C407B}" dt="2020-09-16T11:53:41.872" v="5611" actId="338"/>
          <ac:spMkLst>
            <pc:docMk/>
            <pc:sldMk cId="2147323103" sldId="1074"/>
            <ac:spMk id="2657" creationId="{C57B003B-5C77-428D-9242-73E09FD4C7C1}"/>
          </ac:spMkLst>
        </pc:spChg>
        <pc:spChg chg="mod">
          <ac:chgData name="Hussain, Adil" userId="1fc1f53e-3100-4e04-be7e-75345a4107fa" providerId="ADAL" clId="{9C8EEC37-07AC-4A72-92FE-2ABBAE1C407B}" dt="2020-09-16T11:53:41.872" v="5611" actId="338"/>
          <ac:spMkLst>
            <pc:docMk/>
            <pc:sldMk cId="2147323103" sldId="1074"/>
            <ac:spMk id="2658" creationId="{A7DC8C04-F041-4CCC-B7FD-1FEFDA148729}"/>
          </ac:spMkLst>
        </pc:spChg>
        <pc:spChg chg="mod">
          <ac:chgData name="Hussain, Adil" userId="1fc1f53e-3100-4e04-be7e-75345a4107fa" providerId="ADAL" clId="{9C8EEC37-07AC-4A72-92FE-2ABBAE1C407B}" dt="2020-09-16T11:53:41.872" v="5611" actId="338"/>
          <ac:spMkLst>
            <pc:docMk/>
            <pc:sldMk cId="2147323103" sldId="1074"/>
            <ac:spMk id="2659" creationId="{B821BBC0-3A2B-494A-A360-CF7268D5AC7D}"/>
          </ac:spMkLst>
        </pc:spChg>
        <pc:spChg chg="mod">
          <ac:chgData name="Hussain, Adil" userId="1fc1f53e-3100-4e04-be7e-75345a4107fa" providerId="ADAL" clId="{9C8EEC37-07AC-4A72-92FE-2ABBAE1C407B}" dt="2020-09-16T11:53:41.872" v="5611" actId="338"/>
          <ac:spMkLst>
            <pc:docMk/>
            <pc:sldMk cId="2147323103" sldId="1074"/>
            <ac:spMk id="2660" creationId="{BAC979E4-8C95-42C5-AADD-E7061CFC071D}"/>
          </ac:spMkLst>
        </pc:spChg>
        <pc:spChg chg="mod">
          <ac:chgData name="Hussain, Adil" userId="1fc1f53e-3100-4e04-be7e-75345a4107fa" providerId="ADAL" clId="{9C8EEC37-07AC-4A72-92FE-2ABBAE1C407B}" dt="2020-09-16T11:53:41.872" v="5611" actId="338"/>
          <ac:spMkLst>
            <pc:docMk/>
            <pc:sldMk cId="2147323103" sldId="1074"/>
            <ac:spMk id="2661" creationId="{4C68A31A-4C4D-40CA-A5D6-19562D388AAB}"/>
          </ac:spMkLst>
        </pc:spChg>
        <pc:spChg chg="mod">
          <ac:chgData name="Hussain, Adil" userId="1fc1f53e-3100-4e04-be7e-75345a4107fa" providerId="ADAL" clId="{9C8EEC37-07AC-4A72-92FE-2ABBAE1C407B}" dt="2020-09-16T11:53:41.872" v="5611" actId="338"/>
          <ac:spMkLst>
            <pc:docMk/>
            <pc:sldMk cId="2147323103" sldId="1074"/>
            <ac:spMk id="2662" creationId="{B10381F7-94DC-4F69-99D4-5B55B89A0306}"/>
          </ac:spMkLst>
        </pc:spChg>
        <pc:spChg chg="mod">
          <ac:chgData name="Hussain, Adil" userId="1fc1f53e-3100-4e04-be7e-75345a4107fa" providerId="ADAL" clId="{9C8EEC37-07AC-4A72-92FE-2ABBAE1C407B}" dt="2020-09-16T11:53:41.872" v="5611" actId="338"/>
          <ac:spMkLst>
            <pc:docMk/>
            <pc:sldMk cId="2147323103" sldId="1074"/>
            <ac:spMk id="2663" creationId="{4D9FA8C6-64B7-47C8-8EAD-26057B08BEA8}"/>
          </ac:spMkLst>
        </pc:spChg>
        <pc:spChg chg="mod">
          <ac:chgData name="Hussain, Adil" userId="1fc1f53e-3100-4e04-be7e-75345a4107fa" providerId="ADAL" clId="{9C8EEC37-07AC-4A72-92FE-2ABBAE1C407B}" dt="2020-09-16T11:53:41.872" v="5611" actId="338"/>
          <ac:spMkLst>
            <pc:docMk/>
            <pc:sldMk cId="2147323103" sldId="1074"/>
            <ac:spMk id="2664" creationId="{C12ADF51-8A6D-4C42-A854-F0DBC1B20C21}"/>
          </ac:spMkLst>
        </pc:spChg>
        <pc:spChg chg="mod">
          <ac:chgData name="Hussain, Adil" userId="1fc1f53e-3100-4e04-be7e-75345a4107fa" providerId="ADAL" clId="{9C8EEC37-07AC-4A72-92FE-2ABBAE1C407B}" dt="2020-09-16T11:53:41.872" v="5611" actId="338"/>
          <ac:spMkLst>
            <pc:docMk/>
            <pc:sldMk cId="2147323103" sldId="1074"/>
            <ac:spMk id="2665" creationId="{B8A3B6D7-8983-4F6E-BE9E-D0EE909B857B}"/>
          </ac:spMkLst>
        </pc:spChg>
        <pc:spChg chg="mod">
          <ac:chgData name="Hussain, Adil" userId="1fc1f53e-3100-4e04-be7e-75345a4107fa" providerId="ADAL" clId="{9C8EEC37-07AC-4A72-92FE-2ABBAE1C407B}" dt="2020-09-16T11:53:41.872" v="5611" actId="338"/>
          <ac:spMkLst>
            <pc:docMk/>
            <pc:sldMk cId="2147323103" sldId="1074"/>
            <ac:spMk id="2666" creationId="{03EAD189-2151-43A9-B4A0-5810583591E8}"/>
          </ac:spMkLst>
        </pc:spChg>
        <pc:spChg chg="mod">
          <ac:chgData name="Hussain, Adil" userId="1fc1f53e-3100-4e04-be7e-75345a4107fa" providerId="ADAL" clId="{9C8EEC37-07AC-4A72-92FE-2ABBAE1C407B}" dt="2020-09-16T11:53:41.872" v="5611" actId="338"/>
          <ac:spMkLst>
            <pc:docMk/>
            <pc:sldMk cId="2147323103" sldId="1074"/>
            <ac:spMk id="2667" creationId="{4D7B0B26-A09B-47F7-8A83-C23AFE25D5D6}"/>
          </ac:spMkLst>
        </pc:spChg>
        <pc:spChg chg="mod">
          <ac:chgData name="Hussain, Adil" userId="1fc1f53e-3100-4e04-be7e-75345a4107fa" providerId="ADAL" clId="{9C8EEC37-07AC-4A72-92FE-2ABBAE1C407B}" dt="2020-09-16T11:53:41.872" v="5611" actId="338"/>
          <ac:spMkLst>
            <pc:docMk/>
            <pc:sldMk cId="2147323103" sldId="1074"/>
            <ac:spMk id="2668" creationId="{17208179-034B-46E4-B8F8-F95AE4B5754D}"/>
          </ac:spMkLst>
        </pc:spChg>
        <pc:spChg chg="mod">
          <ac:chgData name="Hussain, Adil" userId="1fc1f53e-3100-4e04-be7e-75345a4107fa" providerId="ADAL" clId="{9C8EEC37-07AC-4A72-92FE-2ABBAE1C407B}" dt="2020-09-16T11:53:41.872" v="5611" actId="338"/>
          <ac:spMkLst>
            <pc:docMk/>
            <pc:sldMk cId="2147323103" sldId="1074"/>
            <ac:spMk id="2669" creationId="{84778C2A-E2FB-441B-B1F5-28ECDF8AB41B}"/>
          </ac:spMkLst>
        </pc:spChg>
        <pc:spChg chg="mod">
          <ac:chgData name="Hussain, Adil" userId="1fc1f53e-3100-4e04-be7e-75345a4107fa" providerId="ADAL" clId="{9C8EEC37-07AC-4A72-92FE-2ABBAE1C407B}" dt="2020-09-16T11:53:41.872" v="5611" actId="338"/>
          <ac:spMkLst>
            <pc:docMk/>
            <pc:sldMk cId="2147323103" sldId="1074"/>
            <ac:spMk id="2670" creationId="{9B7A3A1E-C08B-4668-83BA-7FB93D8818E0}"/>
          </ac:spMkLst>
        </pc:spChg>
        <pc:spChg chg="mod">
          <ac:chgData name="Hussain, Adil" userId="1fc1f53e-3100-4e04-be7e-75345a4107fa" providerId="ADAL" clId="{9C8EEC37-07AC-4A72-92FE-2ABBAE1C407B}" dt="2020-09-16T11:53:41.872" v="5611" actId="338"/>
          <ac:spMkLst>
            <pc:docMk/>
            <pc:sldMk cId="2147323103" sldId="1074"/>
            <ac:spMk id="2671" creationId="{0654340A-42D6-4363-9F8E-EEE41727D1CA}"/>
          </ac:spMkLst>
        </pc:spChg>
        <pc:spChg chg="mod">
          <ac:chgData name="Hussain, Adil" userId="1fc1f53e-3100-4e04-be7e-75345a4107fa" providerId="ADAL" clId="{9C8EEC37-07AC-4A72-92FE-2ABBAE1C407B}" dt="2020-09-16T11:53:41.872" v="5611" actId="338"/>
          <ac:spMkLst>
            <pc:docMk/>
            <pc:sldMk cId="2147323103" sldId="1074"/>
            <ac:spMk id="2672" creationId="{A0F0FA82-46BA-403F-AA32-AB3758CCD046}"/>
          </ac:spMkLst>
        </pc:spChg>
        <pc:spChg chg="mod">
          <ac:chgData name="Hussain, Adil" userId="1fc1f53e-3100-4e04-be7e-75345a4107fa" providerId="ADAL" clId="{9C8EEC37-07AC-4A72-92FE-2ABBAE1C407B}" dt="2020-09-16T11:53:41.872" v="5611" actId="338"/>
          <ac:spMkLst>
            <pc:docMk/>
            <pc:sldMk cId="2147323103" sldId="1074"/>
            <ac:spMk id="2673" creationId="{4F8E72A4-07C4-47A7-B4A6-BFB368D5787D}"/>
          </ac:spMkLst>
        </pc:spChg>
        <pc:spChg chg="mod">
          <ac:chgData name="Hussain, Adil" userId="1fc1f53e-3100-4e04-be7e-75345a4107fa" providerId="ADAL" clId="{9C8EEC37-07AC-4A72-92FE-2ABBAE1C407B}" dt="2020-09-16T11:53:41.872" v="5611" actId="338"/>
          <ac:spMkLst>
            <pc:docMk/>
            <pc:sldMk cId="2147323103" sldId="1074"/>
            <ac:spMk id="2674" creationId="{3518B357-20D1-4513-AFB3-A81234B34DEB}"/>
          </ac:spMkLst>
        </pc:spChg>
        <pc:spChg chg="mod">
          <ac:chgData name="Hussain, Adil" userId="1fc1f53e-3100-4e04-be7e-75345a4107fa" providerId="ADAL" clId="{9C8EEC37-07AC-4A72-92FE-2ABBAE1C407B}" dt="2020-09-16T11:53:41.872" v="5611" actId="338"/>
          <ac:spMkLst>
            <pc:docMk/>
            <pc:sldMk cId="2147323103" sldId="1074"/>
            <ac:spMk id="2675" creationId="{7B0561EC-CBB4-49E1-8B11-1F0C693E1750}"/>
          </ac:spMkLst>
        </pc:spChg>
        <pc:spChg chg="mod">
          <ac:chgData name="Hussain, Adil" userId="1fc1f53e-3100-4e04-be7e-75345a4107fa" providerId="ADAL" clId="{9C8EEC37-07AC-4A72-92FE-2ABBAE1C407B}" dt="2020-09-16T11:53:41.872" v="5611" actId="338"/>
          <ac:spMkLst>
            <pc:docMk/>
            <pc:sldMk cId="2147323103" sldId="1074"/>
            <ac:spMk id="2676" creationId="{9A335B63-BBD7-4DC6-A354-711E153B081E}"/>
          </ac:spMkLst>
        </pc:spChg>
        <pc:spChg chg="mod">
          <ac:chgData name="Hussain, Adil" userId="1fc1f53e-3100-4e04-be7e-75345a4107fa" providerId="ADAL" clId="{9C8EEC37-07AC-4A72-92FE-2ABBAE1C407B}" dt="2020-09-16T11:53:41.872" v="5611" actId="338"/>
          <ac:spMkLst>
            <pc:docMk/>
            <pc:sldMk cId="2147323103" sldId="1074"/>
            <ac:spMk id="2677" creationId="{71E043D7-9818-4D46-B962-0241201D84DA}"/>
          </ac:spMkLst>
        </pc:spChg>
        <pc:spChg chg="mod">
          <ac:chgData name="Hussain, Adil" userId="1fc1f53e-3100-4e04-be7e-75345a4107fa" providerId="ADAL" clId="{9C8EEC37-07AC-4A72-92FE-2ABBAE1C407B}" dt="2020-09-16T11:53:41.872" v="5611" actId="338"/>
          <ac:spMkLst>
            <pc:docMk/>
            <pc:sldMk cId="2147323103" sldId="1074"/>
            <ac:spMk id="2678" creationId="{4BD0DC45-196E-4FE7-822E-56076064D31D}"/>
          </ac:spMkLst>
        </pc:spChg>
        <pc:spChg chg="mod">
          <ac:chgData name="Hussain, Adil" userId="1fc1f53e-3100-4e04-be7e-75345a4107fa" providerId="ADAL" clId="{9C8EEC37-07AC-4A72-92FE-2ABBAE1C407B}" dt="2020-09-16T11:53:41.872" v="5611" actId="338"/>
          <ac:spMkLst>
            <pc:docMk/>
            <pc:sldMk cId="2147323103" sldId="1074"/>
            <ac:spMk id="2679" creationId="{BA10F39D-A1CD-479D-8DAE-09B45A372169}"/>
          </ac:spMkLst>
        </pc:spChg>
        <pc:spChg chg="mod">
          <ac:chgData name="Hussain, Adil" userId="1fc1f53e-3100-4e04-be7e-75345a4107fa" providerId="ADAL" clId="{9C8EEC37-07AC-4A72-92FE-2ABBAE1C407B}" dt="2020-09-16T11:53:41.872" v="5611" actId="338"/>
          <ac:spMkLst>
            <pc:docMk/>
            <pc:sldMk cId="2147323103" sldId="1074"/>
            <ac:spMk id="2680" creationId="{41C8DAA7-03B6-447F-8A9E-D1FE3843A19C}"/>
          </ac:spMkLst>
        </pc:spChg>
        <pc:spChg chg="mod">
          <ac:chgData name="Hussain, Adil" userId="1fc1f53e-3100-4e04-be7e-75345a4107fa" providerId="ADAL" clId="{9C8EEC37-07AC-4A72-92FE-2ABBAE1C407B}" dt="2020-09-16T11:53:41.872" v="5611" actId="338"/>
          <ac:spMkLst>
            <pc:docMk/>
            <pc:sldMk cId="2147323103" sldId="1074"/>
            <ac:spMk id="2681" creationId="{8BE31672-8BF5-4FD2-8048-C44E7F35CFED}"/>
          </ac:spMkLst>
        </pc:spChg>
        <pc:spChg chg="mod">
          <ac:chgData name="Hussain, Adil" userId="1fc1f53e-3100-4e04-be7e-75345a4107fa" providerId="ADAL" clId="{9C8EEC37-07AC-4A72-92FE-2ABBAE1C407B}" dt="2020-09-16T11:53:41.872" v="5611" actId="338"/>
          <ac:spMkLst>
            <pc:docMk/>
            <pc:sldMk cId="2147323103" sldId="1074"/>
            <ac:spMk id="2682" creationId="{DB4480DA-0F1E-48BF-87EC-C59588A9AFFF}"/>
          </ac:spMkLst>
        </pc:spChg>
        <pc:spChg chg="mod">
          <ac:chgData name="Hussain, Adil" userId="1fc1f53e-3100-4e04-be7e-75345a4107fa" providerId="ADAL" clId="{9C8EEC37-07AC-4A72-92FE-2ABBAE1C407B}" dt="2020-09-16T11:53:41.872" v="5611" actId="338"/>
          <ac:spMkLst>
            <pc:docMk/>
            <pc:sldMk cId="2147323103" sldId="1074"/>
            <ac:spMk id="2683" creationId="{6060A891-E207-4C73-AA3E-B3574636CCA4}"/>
          </ac:spMkLst>
        </pc:spChg>
        <pc:spChg chg="mod">
          <ac:chgData name="Hussain, Adil" userId="1fc1f53e-3100-4e04-be7e-75345a4107fa" providerId="ADAL" clId="{9C8EEC37-07AC-4A72-92FE-2ABBAE1C407B}" dt="2020-09-16T11:53:41.872" v="5611" actId="338"/>
          <ac:spMkLst>
            <pc:docMk/>
            <pc:sldMk cId="2147323103" sldId="1074"/>
            <ac:spMk id="2684" creationId="{39620B17-2968-40D4-AE7D-DE170AD1BF4B}"/>
          </ac:spMkLst>
        </pc:spChg>
        <pc:spChg chg="mod">
          <ac:chgData name="Hussain, Adil" userId="1fc1f53e-3100-4e04-be7e-75345a4107fa" providerId="ADAL" clId="{9C8EEC37-07AC-4A72-92FE-2ABBAE1C407B}" dt="2020-09-16T11:53:41.872" v="5611" actId="338"/>
          <ac:spMkLst>
            <pc:docMk/>
            <pc:sldMk cId="2147323103" sldId="1074"/>
            <ac:spMk id="2685" creationId="{EB88F35A-840E-4E29-88A9-9F3ACCA9EFF8}"/>
          </ac:spMkLst>
        </pc:spChg>
        <pc:spChg chg="mod">
          <ac:chgData name="Hussain, Adil" userId="1fc1f53e-3100-4e04-be7e-75345a4107fa" providerId="ADAL" clId="{9C8EEC37-07AC-4A72-92FE-2ABBAE1C407B}" dt="2020-09-16T11:53:41.872" v="5611" actId="338"/>
          <ac:spMkLst>
            <pc:docMk/>
            <pc:sldMk cId="2147323103" sldId="1074"/>
            <ac:spMk id="2686" creationId="{97A1307A-D661-4262-82F3-C41B8C8D57C8}"/>
          </ac:spMkLst>
        </pc:spChg>
        <pc:spChg chg="mod">
          <ac:chgData name="Hussain, Adil" userId="1fc1f53e-3100-4e04-be7e-75345a4107fa" providerId="ADAL" clId="{9C8EEC37-07AC-4A72-92FE-2ABBAE1C407B}" dt="2020-09-16T11:53:41.872" v="5611" actId="338"/>
          <ac:spMkLst>
            <pc:docMk/>
            <pc:sldMk cId="2147323103" sldId="1074"/>
            <ac:spMk id="2687" creationId="{712CF09A-7AC1-41B0-91AC-A7FB3C34ED31}"/>
          </ac:spMkLst>
        </pc:spChg>
        <pc:spChg chg="mod">
          <ac:chgData name="Hussain, Adil" userId="1fc1f53e-3100-4e04-be7e-75345a4107fa" providerId="ADAL" clId="{9C8EEC37-07AC-4A72-92FE-2ABBAE1C407B}" dt="2020-09-16T11:53:41.872" v="5611" actId="338"/>
          <ac:spMkLst>
            <pc:docMk/>
            <pc:sldMk cId="2147323103" sldId="1074"/>
            <ac:spMk id="2688" creationId="{53A46AE5-855F-4914-8C2E-4A0EA07CF9C0}"/>
          </ac:spMkLst>
        </pc:spChg>
        <pc:spChg chg="mod">
          <ac:chgData name="Hussain, Adil" userId="1fc1f53e-3100-4e04-be7e-75345a4107fa" providerId="ADAL" clId="{9C8EEC37-07AC-4A72-92FE-2ABBAE1C407B}" dt="2020-09-16T11:53:41.872" v="5611" actId="338"/>
          <ac:spMkLst>
            <pc:docMk/>
            <pc:sldMk cId="2147323103" sldId="1074"/>
            <ac:spMk id="2689" creationId="{520C26DD-33D8-4C1F-9C27-9E09739E07BB}"/>
          </ac:spMkLst>
        </pc:spChg>
        <pc:spChg chg="mod">
          <ac:chgData name="Hussain, Adil" userId="1fc1f53e-3100-4e04-be7e-75345a4107fa" providerId="ADAL" clId="{9C8EEC37-07AC-4A72-92FE-2ABBAE1C407B}" dt="2020-09-16T11:53:41.872" v="5611" actId="338"/>
          <ac:spMkLst>
            <pc:docMk/>
            <pc:sldMk cId="2147323103" sldId="1074"/>
            <ac:spMk id="2690" creationId="{79B40898-E915-4C66-A7CD-8737A7675BAB}"/>
          </ac:spMkLst>
        </pc:spChg>
        <pc:spChg chg="mod">
          <ac:chgData name="Hussain, Adil" userId="1fc1f53e-3100-4e04-be7e-75345a4107fa" providerId="ADAL" clId="{9C8EEC37-07AC-4A72-92FE-2ABBAE1C407B}" dt="2020-09-16T11:53:41.872" v="5611" actId="338"/>
          <ac:spMkLst>
            <pc:docMk/>
            <pc:sldMk cId="2147323103" sldId="1074"/>
            <ac:spMk id="2691" creationId="{1A4EB0E0-ACC2-48E6-A315-9A6E7C4BF2F7}"/>
          </ac:spMkLst>
        </pc:spChg>
        <pc:spChg chg="mod">
          <ac:chgData name="Hussain, Adil" userId="1fc1f53e-3100-4e04-be7e-75345a4107fa" providerId="ADAL" clId="{9C8EEC37-07AC-4A72-92FE-2ABBAE1C407B}" dt="2020-09-16T11:53:41.872" v="5611" actId="338"/>
          <ac:spMkLst>
            <pc:docMk/>
            <pc:sldMk cId="2147323103" sldId="1074"/>
            <ac:spMk id="2692" creationId="{D36E393D-7B72-4AD1-BB4D-3B9584B1A89C}"/>
          </ac:spMkLst>
        </pc:spChg>
        <pc:spChg chg="mod">
          <ac:chgData name="Hussain, Adil" userId="1fc1f53e-3100-4e04-be7e-75345a4107fa" providerId="ADAL" clId="{9C8EEC37-07AC-4A72-92FE-2ABBAE1C407B}" dt="2020-09-16T11:53:41.872" v="5611" actId="338"/>
          <ac:spMkLst>
            <pc:docMk/>
            <pc:sldMk cId="2147323103" sldId="1074"/>
            <ac:spMk id="2693" creationId="{5CF865CC-A82E-422C-9ADD-D71A15EA131E}"/>
          </ac:spMkLst>
        </pc:spChg>
        <pc:spChg chg="mod">
          <ac:chgData name="Hussain, Adil" userId="1fc1f53e-3100-4e04-be7e-75345a4107fa" providerId="ADAL" clId="{9C8EEC37-07AC-4A72-92FE-2ABBAE1C407B}" dt="2020-09-16T11:53:41.872" v="5611" actId="338"/>
          <ac:spMkLst>
            <pc:docMk/>
            <pc:sldMk cId="2147323103" sldId="1074"/>
            <ac:spMk id="2694" creationId="{6716BDE3-8CDC-4173-B455-91CB3448ABCC}"/>
          </ac:spMkLst>
        </pc:spChg>
        <pc:spChg chg="mod">
          <ac:chgData name="Hussain, Adil" userId="1fc1f53e-3100-4e04-be7e-75345a4107fa" providerId="ADAL" clId="{9C8EEC37-07AC-4A72-92FE-2ABBAE1C407B}" dt="2020-09-16T11:53:41.872" v="5611" actId="338"/>
          <ac:spMkLst>
            <pc:docMk/>
            <pc:sldMk cId="2147323103" sldId="1074"/>
            <ac:spMk id="2695" creationId="{3C931025-4F57-4A15-B98B-70D1BCA5318E}"/>
          </ac:spMkLst>
        </pc:spChg>
        <pc:spChg chg="mod">
          <ac:chgData name="Hussain, Adil" userId="1fc1f53e-3100-4e04-be7e-75345a4107fa" providerId="ADAL" clId="{9C8EEC37-07AC-4A72-92FE-2ABBAE1C407B}" dt="2020-09-16T11:53:41.872" v="5611" actId="338"/>
          <ac:spMkLst>
            <pc:docMk/>
            <pc:sldMk cId="2147323103" sldId="1074"/>
            <ac:spMk id="2696" creationId="{1333CA78-E4B4-4FF9-89E0-8C4CB092AD4A}"/>
          </ac:spMkLst>
        </pc:spChg>
        <pc:spChg chg="mod">
          <ac:chgData name="Hussain, Adil" userId="1fc1f53e-3100-4e04-be7e-75345a4107fa" providerId="ADAL" clId="{9C8EEC37-07AC-4A72-92FE-2ABBAE1C407B}" dt="2020-09-16T11:53:41.872" v="5611" actId="338"/>
          <ac:spMkLst>
            <pc:docMk/>
            <pc:sldMk cId="2147323103" sldId="1074"/>
            <ac:spMk id="2697" creationId="{BDDD2036-997C-42EB-9571-980BF3BBF17D}"/>
          </ac:spMkLst>
        </pc:spChg>
        <pc:spChg chg="mod">
          <ac:chgData name="Hussain, Adil" userId="1fc1f53e-3100-4e04-be7e-75345a4107fa" providerId="ADAL" clId="{9C8EEC37-07AC-4A72-92FE-2ABBAE1C407B}" dt="2020-09-16T11:53:41.872" v="5611" actId="338"/>
          <ac:spMkLst>
            <pc:docMk/>
            <pc:sldMk cId="2147323103" sldId="1074"/>
            <ac:spMk id="2698" creationId="{EBA94ECB-C688-4506-8D82-7D600AF5A6C1}"/>
          </ac:spMkLst>
        </pc:spChg>
        <pc:spChg chg="mod">
          <ac:chgData name="Hussain, Adil" userId="1fc1f53e-3100-4e04-be7e-75345a4107fa" providerId="ADAL" clId="{9C8EEC37-07AC-4A72-92FE-2ABBAE1C407B}" dt="2020-09-16T11:53:41.872" v="5611" actId="338"/>
          <ac:spMkLst>
            <pc:docMk/>
            <pc:sldMk cId="2147323103" sldId="1074"/>
            <ac:spMk id="2699" creationId="{553543B1-3F92-487D-B8C1-0601810258F7}"/>
          </ac:spMkLst>
        </pc:spChg>
        <pc:spChg chg="mod">
          <ac:chgData name="Hussain, Adil" userId="1fc1f53e-3100-4e04-be7e-75345a4107fa" providerId="ADAL" clId="{9C8EEC37-07AC-4A72-92FE-2ABBAE1C407B}" dt="2020-09-16T11:53:41.872" v="5611" actId="338"/>
          <ac:spMkLst>
            <pc:docMk/>
            <pc:sldMk cId="2147323103" sldId="1074"/>
            <ac:spMk id="2700" creationId="{ACCF8FE0-56A7-48C2-893E-5FCE7D3A70D5}"/>
          </ac:spMkLst>
        </pc:spChg>
        <pc:spChg chg="mod">
          <ac:chgData name="Hussain, Adil" userId="1fc1f53e-3100-4e04-be7e-75345a4107fa" providerId="ADAL" clId="{9C8EEC37-07AC-4A72-92FE-2ABBAE1C407B}" dt="2020-09-16T11:53:41.872" v="5611" actId="338"/>
          <ac:spMkLst>
            <pc:docMk/>
            <pc:sldMk cId="2147323103" sldId="1074"/>
            <ac:spMk id="2701" creationId="{AD74CA23-0E25-43B7-B5E1-17863B0BAF56}"/>
          </ac:spMkLst>
        </pc:spChg>
        <pc:spChg chg="mod">
          <ac:chgData name="Hussain, Adil" userId="1fc1f53e-3100-4e04-be7e-75345a4107fa" providerId="ADAL" clId="{9C8EEC37-07AC-4A72-92FE-2ABBAE1C407B}" dt="2020-09-16T11:53:41.872" v="5611" actId="338"/>
          <ac:spMkLst>
            <pc:docMk/>
            <pc:sldMk cId="2147323103" sldId="1074"/>
            <ac:spMk id="2702" creationId="{C062F50A-36A1-4FB9-8057-4FB7693001A9}"/>
          </ac:spMkLst>
        </pc:spChg>
        <pc:spChg chg="mod">
          <ac:chgData name="Hussain, Adil" userId="1fc1f53e-3100-4e04-be7e-75345a4107fa" providerId="ADAL" clId="{9C8EEC37-07AC-4A72-92FE-2ABBAE1C407B}" dt="2020-09-16T11:53:41.872" v="5611" actId="338"/>
          <ac:spMkLst>
            <pc:docMk/>
            <pc:sldMk cId="2147323103" sldId="1074"/>
            <ac:spMk id="2703" creationId="{F469CC03-4D9D-4329-850D-81C270E96EDD}"/>
          </ac:spMkLst>
        </pc:spChg>
        <pc:spChg chg="mod">
          <ac:chgData name="Hussain, Adil" userId="1fc1f53e-3100-4e04-be7e-75345a4107fa" providerId="ADAL" clId="{9C8EEC37-07AC-4A72-92FE-2ABBAE1C407B}" dt="2020-09-16T11:53:41.872" v="5611" actId="338"/>
          <ac:spMkLst>
            <pc:docMk/>
            <pc:sldMk cId="2147323103" sldId="1074"/>
            <ac:spMk id="2704" creationId="{4DBF53A5-1232-4284-AAF4-455383581BFB}"/>
          </ac:spMkLst>
        </pc:spChg>
        <pc:spChg chg="mod">
          <ac:chgData name="Hussain, Adil" userId="1fc1f53e-3100-4e04-be7e-75345a4107fa" providerId="ADAL" clId="{9C8EEC37-07AC-4A72-92FE-2ABBAE1C407B}" dt="2020-09-16T11:53:41.872" v="5611" actId="338"/>
          <ac:spMkLst>
            <pc:docMk/>
            <pc:sldMk cId="2147323103" sldId="1074"/>
            <ac:spMk id="2705" creationId="{2E4D9911-E619-443C-B6F5-2FF0D9EE3004}"/>
          </ac:spMkLst>
        </pc:spChg>
        <pc:spChg chg="mod">
          <ac:chgData name="Hussain, Adil" userId="1fc1f53e-3100-4e04-be7e-75345a4107fa" providerId="ADAL" clId="{9C8EEC37-07AC-4A72-92FE-2ABBAE1C407B}" dt="2020-09-16T11:53:41.872" v="5611" actId="338"/>
          <ac:spMkLst>
            <pc:docMk/>
            <pc:sldMk cId="2147323103" sldId="1074"/>
            <ac:spMk id="2706" creationId="{F6D0D8CC-6C3E-4398-A8C3-EA3129CF63D6}"/>
          </ac:spMkLst>
        </pc:spChg>
        <pc:spChg chg="mod">
          <ac:chgData name="Hussain, Adil" userId="1fc1f53e-3100-4e04-be7e-75345a4107fa" providerId="ADAL" clId="{9C8EEC37-07AC-4A72-92FE-2ABBAE1C407B}" dt="2020-09-16T11:53:41.872" v="5611" actId="338"/>
          <ac:spMkLst>
            <pc:docMk/>
            <pc:sldMk cId="2147323103" sldId="1074"/>
            <ac:spMk id="2707" creationId="{0060370E-E5BE-44FD-BD4D-481EC6171FE5}"/>
          </ac:spMkLst>
        </pc:spChg>
        <pc:spChg chg="mod">
          <ac:chgData name="Hussain, Adil" userId="1fc1f53e-3100-4e04-be7e-75345a4107fa" providerId="ADAL" clId="{9C8EEC37-07AC-4A72-92FE-2ABBAE1C407B}" dt="2020-09-16T11:53:41.872" v="5611" actId="338"/>
          <ac:spMkLst>
            <pc:docMk/>
            <pc:sldMk cId="2147323103" sldId="1074"/>
            <ac:spMk id="2708" creationId="{3B7B823D-2955-43CF-AA97-32B4C1B942E1}"/>
          </ac:spMkLst>
        </pc:spChg>
        <pc:spChg chg="mod">
          <ac:chgData name="Hussain, Adil" userId="1fc1f53e-3100-4e04-be7e-75345a4107fa" providerId="ADAL" clId="{9C8EEC37-07AC-4A72-92FE-2ABBAE1C407B}" dt="2020-09-16T11:53:41.872" v="5611" actId="338"/>
          <ac:spMkLst>
            <pc:docMk/>
            <pc:sldMk cId="2147323103" sldId="1074"/>
            <ac:spMk id="2709" creationId="{BCFB2E5C-44CB-41B8-9482-7F9477549360}"/>
          </ac:spMkLst>
        </pc:spChg>
        <pc:spChg chg="mod">
          <ac:chgData name="Hussain, Adil" userId="1fc1f53e-3100-4e04-be7e-75345a4107fa" providerId="ADAL" clId="{9C8EEC37-07AC-4A72-92FE-2ABBAE1C407B}" dt="2020-09-16T11:53:41.872" v="5611" actId="338"/>
          <ac:spMkLst>
            <pc:docMk/>
            <pc:sldMk cId="2147323103" sldId="1074"/>
            <ac:spMk id="2710" creationId="{5158C577-6143-4379-9C74-03AC47623DC7}"/>
          </ac:spMkLst>
        </pc:spChg>
        <pc:spChg chg="mod">
          <ac:chgData name="Hussain, Adil" userId="1fc1f53e-3100-4e04-be7e-75345a4107fa" providerId="ADAL" clId="{9C8EEC37-07AC-4A72-92FE-2ABBAE1C407B}" dt="2020-09-16T11:53:41.872" v="5611" actId="338"/>
          <ac:spMkLst>
            <pc:docMk/>
            <pc:sldMk cId="2147323103" sldId="1074"/>
            <ac:spMk id="2711" creationId="{8C7C0E36-9EAD-45C6-88CA-AC8D84836CB1}"/>
          </ac:spMkLst>
        </pc:spChg>
        <pc:spChg chg="mod">
          <ac:chgData name="Hussain, Adil" userId="1fc1f53e-3100-4e04-be7e-75345a4107fa" providerId="ADAL" clId="{9C8EEC37-07AC-4A72-92FE-2ABBAE1C407B}" dt="2020-09-16T11:53:41.872" v="5611" actId="338"/>
          <ac:spMkLst>
            <pc:docMk/>
            <pc:sldMk cId="2147323103" sldId="1074"/>
            <ac:spMk id="2712" creationId="{EEEC677A-F9F8-434A-8A01-9BCDE5BA0F06}"/>
          </ac:spMkLst>
        </pc:spChg>
        <pc:spChg chg="mod">
          <ac:chgData name="Hussain, Adil" userId="1fc1f53e-3100-4e04-be7e-75345a4107fa" providerId="ADAL" clId="{9C8EEC37-07AC-4A72-92FE-2ABBAE1C407B}" dt="2020-09-16T11:53:41.872" v="5611" actId="338"/>
          <ac:spMkLst>
            <pc:docMk/>
            <pc:sldMk cId="2147323103" sldId="1074"/>
            <ac:spMk id="2713" creationId="{FE9C979F-3D8D-4DDD-84A5-5D903AC6D56B}"/>
          </ac:spMkLst>
        </pc:spChg>
        <pc:spChg chg="mod">
          <ac:chgData name="Hussain, Adil" userId="1fc1f53e-3100-4e04-be7e-75345a4107fa" providerId="ADAL" clId="{9C8EEC37-07AC-4A72-92FE-2ABBAE1C407B}" dt="2020-09-16T11:53:41.872" v="5611" actId="338"/>
          <ac:spMkLst>
            <pc:docMk/>
            <pc:sldMk cId="2147323103" sldId="1074"/>
            <ac:spMk id="2714" creationId="{4CF532BD-409F-42F3-91BC-266D7F7973DB}"/>
          </ac:spMkLst>
        </pc:spChg>
        <pc:spChg chg="mod">
          <ac:chgData name="Hussain, Adil" userId="1fc1f53e-3100-4e04-be7e-75345a4107fa" providerId="ADAL" clId="{9C8EEC37-07AC-4A72-92FE-2ABBAE1C407B}" dt="2020-09-16T11:53:41.872" v="5611" actId="338"/>
          <ac:spMkLst>
            <pc:docMk/>
            <pc:sldMk cId="2147323103" sldId="1074"/>
            <ac:spMk id="2715" creationId="{68D5F583-71C8-45A0-BA62-AD827FA8C009}"/>
          </ac:spMkLst>
        </pc:spChg>
        <pc:spChg chg="mod">
          <ac:chgData name="Hussain, Adil" userId="1fc1f53e-3100-4e04-be7e-75345a4107fa" providerId="ADAL" clId="{9C8EEC37-07AC-4A72-92FE-2ABBAE1C407B}" dt="2020-09-16T11:53:41.872" v="5611" actId="338"/>
          <ac:spMkLst>
            <pc:docMk/>
            <pc:sldMk cId="2147323103" sldId="1074"/>
            <ac:spMk id="2716" creationId="{3C39E6AF-A424-415F-8AE7-D6E689174DF6}"/>
          </ac:spMkLst>
        </pc:spChg>
        <pc:spChg chg="mod">
          <ac:chgData name="Hussain, Adil" userId="1fc1f53e-3100-4e04-be7e-75345a4107fa" providerId="ADAL" clId="{9C8EEC37-07AC-4A72-92FE-2ABBAE1C407B}" dt="2020-09-16T11:53:41.872" v="5611" actId="338"/>
          <ac:spMkLst>
            <pc:docMk/>
            <pc:sldMk cId="2147323103" sldId="1074"/>
            <ac:spMk id="2717" creationId="{FD03ABC6-64A4-425B-82B7-ED5000DDE2A1}"/>
          </ac:spMkLst>
        </pc:spChg>
        <pc:spChg chg="mod">
          <ac:chgData name="Hussain, Adil" userId="1fc1f53e-3100-4e04-be7e-75345a4107fa" providerId="ADAL" clId="{9C8EEC37-07AC-4A72-92FE-2ABBAE1C407B}" dt="2020-09-16T11:53:41.872" v="5611" actId="338"/>
          <ac:spMkLst>
            <pc:docMk/>
            <pc:sldMk cId="2147323103" sldId="1074"/>
            <ac:spMk id="2718" creationId="{B8DFC2B8-9A21-4AA1-BED0-F51448F3BCBC}"/>
          </ac:spMkLst>
        </pc:spChg>
        <pc:spChg chg="mod">
          <ac:chgData name="Hussain, Adil" userId="1fc1f53e-3100-4e04-be7e-75345a4107fa" providerId="ADAL" clId="{9C8EEC37-07AC-4A72-92FE-2ABBAE1C407B}" dt="2020-09-16T11:53:41.872" v="5611" actId="338"/>
          <ac:spMkLst>
            <pc:docMk/>
            <pc:sldMk cId="2147323103" sldId="1074"/>
            <ac:spMk id="2719" creationId="{95841CC8-04F5-474F-A615-57AF01DED0A5}"/>
          </ac:spMkLst>
        </pc:spChg>
        <pc:spChg chg="mod">
          <ac:chgData name="Hussain, Adil" userId="1fc1f53e-3100-4e04-be7e-75345a4107fa" providerId="ADAL" clId="{9C8EEC37-07AC-4A72-92FE-2ABBAE1C407B}" dt="2020-09-16T11:53:41.872" v="5611" actId="338"/>
          <ac:spMkLst>
            <pc:docMk/>
            <pc:sldMk cId="2147323103" sldId="1074"/>
            <ac:spMk id="2720" creationId="{55172F15-4EF8-4C50-8E51-25F3A27C2079}"/>
          </ac:spMkLst>
        </pc:spChg>
        <pc:spChg chg="mod">
          <ac:chgData name="Hussain, Adil" userId="1fc1f53e-3100-4e04-be7e-75345a4107fa" providerId="ADAL" clId="{9C8EEC37-07AC-4A72-92FE-2ABBAE1C407B}" dt="2020-09-16T11:53:41.872" v="5611" actId="338"/>
          <ac:spMkLst>
            <pc:docMk/>
            <pc:sldMk cId="2147323103" sldId="1074"/>
            <ac:spMk id="2721" creationId="{532A85A6-48F9-4BFB-ADDD-D4D391FAB299}"/>
          </ac:spMkLst>
        </pc:spChg>
        <pc:spChg chg="mod">
          <ac:chgData name="Hussain, Adil" userId="1fc1f53e-3100-4e04-be7e-75345a4107fa" providerId="ADAL" clId="{9C8EEC37-07AC-4A72-92FE-2ABBAE1C407B}" dt="2020-09-16T11:53:41.872" v="5611" actId="338"/>
          <ac:spMkLst>
            <pc:docMk/>
            <pc:sldMk cId="2147323103" sldId="1074"/>
            <ac:spMk id="2722" creationId="{15935E48-8702-4719-A572-45B671175339}"/>
          </ac:spMkLst>
        </pc:spChg>
        <pc:spChg chg="mod">
          <ac:chgData name="Hussain, Adil" userId="1fc1f53e-3100-4e04-be7e-75345a4107fa" providerId="ADAL" clId="{9C8EEC37-07AC-4A72-92FE-2ABBAE1C407B}" dt="2020-09-16T11:53:41.872" v="5611" actId="338"/>
          <ac:spMkLst>
            <pc:docMk/>
            <pc:sldMk cId="2147323103" sldId="1074"/>
            <ac:spMk id="2723" creationId="{D2DEB041-2F09-42D6-9919-485D4D6C0B36}"/>
          </ac:spMkLst>
        </pc:spChg>
        <pc:spChg chg="mod">
          <ac:chgData name="Hussain, Adil" userId="1fc1f53e-3100-4e04-be7e-75345a4107fa" providerId="ADAL" clId="{9C8EEC37-07AC-4A72-92FE-2ABBAE1C407B}" dt="2020-09-16T11:53:41.872" v="5611" actId="338"/>
          <ac:spMkLst>
            <pc:docMk/>
            <pc:sldMk cId="2147323103" sldId="1074"/>
            <ac:spMk id="2724" creationId="{378085BA-7C9E-4127-916A-F4223207C21C}"/>
          </ac:spMkLst>
        </pc:spChg>
        <pc:spChg chg="mod">
          <ac:chgData name="Hussain, Adil" userId="1fc1f53e-3100-4e04-be7e-75345a4107fa" providerId="ADAL" clId="{9C8EEC37-07AC-4A72-92FE-2ABBAE1C407B}" dt="2020-09-16T11:53:41.872" v="5611" actId="338"/>
          <ac:spMkLst>
            <pc:docMk/>
            <pc:sldMk cId="2147323103" sldId="1074"/>
            <ac:spMk id="2725" creationId="{2A9296FC-C479-483C-A2D7-F5B5FED8D2B7}"/>
          </ac:spMkLst>
        </pc:spChg>
        <pc:spChg chg="mod">
          <ac:chgData name="Hussain, Adil" userId="1fc1f53e-3100-4e04-be7e-75345a4107fa" providerId="ADAL" clId="{9C8EEC37-07AC-4A72-92FE-2ABBAE1C407B}" dt="2020-09-16T11:53:41.872" v="5611" actId="338"/>
          <ac:spMkLst>
            <pc:docMk/>
            <pc:sldMk cId="2147323103" sldId="1074"/>
            <ac:spMk id="2726" creationId="{32810D00-A8E2-4C51-BF5A-ED26DAC6A688}"/>
          </ac:spMkLst>
        </pc:spChg>
        <pc:spChg chg="mod">
          <ac:chgData name="Hussain, Adil" userId="1fc1f53e-3100-4e04-be7e-75345a4107fa" providerId="ADAL" clId="{9C8EEC37-07AC-4A72-92FE-2ABBAE1C407B}" dt="2020-09-16T11:53:41.872" v="5611" actId="338"/>
          <ac:spMkLst>
            <pc:docMk/>
            <pc:sldMk cId="2147323103" sldId="1074"/>
            <ac:spMk id="2727" creationId="{99BD701D-96AA-425D-B6D7-6B2D3AADA03A}"/>
          </ac:spMkLst>
        </pc:spChg>
        <pc:spChg chg="mod">
          <ac:chgData name="Hussain, Adil" userId="1fc1f53e-3100-4e04-be7e-75345a4107fa" providerId="ADAL" clId="{9C8EEC37-07AC-4A72-92FE-2ABBAE1C407B}" dt="2020-09-16T11:53:41.872" v="5611" actId="338"/>
          <ac:spMkLst>
            <pc:docMk/>
            <pc:sldMk cId="2147323103" sldId="1074"/>
            <ac:spMk id="2728" creationId="{38FC6325-08BC-4E8E-A9D2-2449BBAFC98E}"/>
          </ac:spMkLst>
        </pc:spChg>
        <pc:spChg chg="mod">
          <ac:chgData name="Hussain, Adil" userId="1fc1f53e-3100-4e04-be7e-75345a4107fa" providerId="ADAL" clId="{9C8EEC37-07AC-4A72-92FE-2ABBAE1C407B}" dt="2020-09-16T11:53:41.872" v="5611" actId="338"/>
          <ac:spMkLst>
            <pc:docMk/>
            <pc:sldMk cId="2147323103" sldId="1074"/>
            <ac:spMk id="2729" creationId="{DBEC6185-8C2B-41D7-A581-A62C5449446A}"/>
          </ac:spMkLst>
        </pc:spChg>
        <pc:spChg chg="mod">
          <ac:chgData name="Hussain, Adil" userId="1fc1f53e-3100-4e04-be7e-75345a4107fa" providerId="ADAL" clId="{9C8EEC37-07AC-4A72-92FE-2ABBAE1C407B}" dt="2020-09-16T11:53:41.872" v="5611" actId="338"/>
          <ac:spMkLst>
            <pc:docMk/>
            <pc:sldMk cId="2147323103" sldId="1074"/>
            <ac:spMk id="2730" creationId="{8213D786-3580-4368-97EA-C4A781980940}"/>
          </ac:spMkLst>
        </pc:spChg>
        <pc:spChg chg="mod">
          <ac:chgData name="Hussain, Adil" userId="1fc1f53e-3100-4e04-be7e-75345a4107fa" providerId="ADAL" clId="{9C8EEC37-07AC-4A72-92FE-2ABBAE1C407B}" dt="2020-09-16T11:53:41.872" v="5611" actId="338"/>
          <ac:spMkLst>
            <pc:docMk/>
            <pc:sldMk cId="2147323103" sldId="1074"/>
            <ac:spMk id="2731" creationId="{B2FD0DAF-7EEE-4732-8ACD-4AF46E96C133}"/>
          </ac:spMkLst>
        </pc:spChg>
        <pc:spChg chg="mod">
          <ac:chgData name="Hussain, Adil" userId="1fc1f53e-3100-4e04-be7e-75345a4107fa" providerId="ADAL" clId="{9C8EEC37-07AC-4A72-92FE-2ABBAE1C407B}" dt="2020-09-16T11:53:41.872" v="5611" actId="338"/>
          <ac:spMkLst>
            <pc:docMk/>
            <pc:sldMk cId="2147323103" sldId="1074"/>
            <ac:spMk id="2732" creationId="{A9E97513-6622-4F16-AD6F-13844A8C7D1D}"/>
          </ac:spMkLst>
        </pc:spChg>
        <pc:spChg chg="mod">
          <ac:chgData name="Hussain, Adil" userId="1fc1f53e-3100-4e04-be7e-75345a4107fa" providerId="ADAL" clId="{9C8EEC37-07AC-4A72-92FE-2ABBAE1C407B}" dt="2020-09-16T11:53:41.872" v="5611" actId="338"/>
          <ac:spMkLst>
            <pc:docMk/>
            <pc:sldMk cId="2147323103" sldId="1074"/>
            <ac:spMk id="2733" creationId="{5440B5EA-E343-4D22-9F90-08653DA11012}"/>
          </ac:spMkLst>
        </pc:spChg>
        <pc:spChg chg="mod">
          <ac:chgData name="Hussain, Adil" userId="1fc1f53e-3100-4e04-be7e-75345a4107fa" providerId="ADAL" clId="{9C8EEC37-07AC-4A72-92FE-2ABBAE1C407B}" dt="2020-09-16T11:53:41.872" v="5611" actId="338"/>
          <ac:spMkLst>
            <pc:docMk/>
            <pc:sldMk cId="2147323103" sldId="1074"/>
            <ac:spMk id="2734" creationId="{DFFBC3F6-4948-487F-AA04-A20AE5700099}"/>
          </ac:spMkLst>
        </pc:spChg>
        <pc:spChg chg="mod">
          <ac:chgData name="Hussain, Adil" userId="1fc1f53e-3100-4e04-be7e-75345a4107fa" providerId="ADAL" clId="{9C8EEC37-07AC-4A72-92FE-2ABBAE1C407B}" dt="2020-09-16T11:53:41.872" v="5611" actId="338"/>
          <ac:spMkLst>
            <pc:docMk/>
            <pc:sldMk cId="2147323103" sldId="1074"/>
            <ac:spMk id="2735" creationId="{C7896B43-DDD0-4810-980D-584BA9C7F7AA}"/>
          </ac:spMkLst>
        </pc:spChg>
        <pc:spChg chg="mod">
          <ac:chgData name="Hussain, Adil" userId="1fc1f53e-3100-4e04-be7e-75345a4107fa" providerId="ADAL" clId="{9C8EEC37-07AC-4A72-92FE-2ABBAE1C407B}" dt="2020-09-16T11:53:41.872" v="5611" actId="338"/>
          <ac:spMkLst>
            <pc:docMk/>
            <pc:sldMk cId="2147323103" sldId="1074"/>
            <ac:spMk id="2736" creationId="{03863275-5F88-446D-A701-3618BB3DB319}"/>
          </ac:spMkLst>
        </pc:spChg>
        <pc:spChg chg="mod">
          <ac:chgData name="Hussain, Adil" userId="1fc1f53e-3100-4e04-be7e-75345a4107fa" providerId="ADAL" clId="{9C8EEC37-07AC-4A72-92FE-2ABBAE1C407B}" dt="2020-09-16T11:53:41.872" v="5611" actId="338"/>
          <ac:spMkLst>
            <pc:docMk/>
            <pc:sldMk cId="2147323103" sldId="1074"/>
            <ac:spMk id="2737" creationId="{E41956CF-2C2A-4250-B148-0EB1996ED147}"/>
          </ac:spMkLst>
        </pc:spChg>
        <pc:spChg chg="mod">
          <ac:chgData name="Hussain, Adil" userId="1fc1f53e-3100-4e04-be7e-75345a4107fa" providerId="ADAL" clId="{9C8EEC37-07AC-4A72-92FE-2ABBAE1C407B}" dt="2020-09-16T11:53:41.872" v="5611" actId="338"/>
          <ac:spMkLst>
            <pc:docMk/>
            <pc:sldMk cId="2147323103" sldId="1074"/>
            <ac:spMk id="2738" creationId="{EDF6F6F2-39CC-4C3D-9F46-E0A6A0DB12C0}"/>
          </ac:spMkLst>
        </pc:spChg>
        <pc:spChg chg="mod">
          <ac:chgData name="Hussain, Adil" userId="1fc1f53e-3100-4e04-be7e-75345a4107fa" providerId="ADAL" clId="{9C8EEC37-07AC-4A72-92FE-2ABBAE1C407B}" dt="2020-09-16T11:53:41.872" v="5611" actId="338"/>
          <ac:spMkLst>
            <pc:docMk/>
            <pc:sldMk cId="2147323103" sldId="1074"/>
            <ac:spMk id="2739" creationId="{F852CF2C-ADB6-45C5-B45A-AEF2C05EFB7E}"/>
          </ac:spMkLst>
        </pc:spChg>
        <pc:spChg chg="mod">
          <ac:chgData name="Hussain, Adil" userId="1fc1f53e-3100-4e04-be7e-75345a4107fa" providerId="ADAL" clId="{9C8EEC37-07AC-4A72-92FE-2ABBAE1C407B}" dt="2020-09-16T11:53:41.872" v="5611" actId="338"/>
          <ac:spMkLst>
            <pc:docMk/>
            <pc:sldMk cId="2147323103" sldId="1074"/>
            <ac:spMk id="2740" creationId="{10250AFB-644E-4B31-8D7F-86827BFCBD96}"/>
          </ac:spMkLst>
        </pc:spChg>
        <pc:spChg chg="mod">
          <ac:chgData name="Hussain, Adil" userId="1fc1f53e-3100-4e04-be7e-75345a4107fa" providerId="ADAL" clId="{9C8EEC37-07AC-4A72-92FE-2ABBAE1C407B}" dt="2020-09-16T11:53:41.872" v="5611" actId="338"/>
          <ac:spMkLst>
            <pc:docMk/>
            <pc:sldMk cId="2147323103" sldId="1074"/>
            <ac:spMk id="2741" creationId="{4EA18A5E-F1BF-4279-90AD-11A21A45C6F4}"/>
          </ac:spMkLst>
        </pc:spChg>
        <pc:spChg chg="mod">
          <ac:chgData name="Hussain, Adil" userId="1fc1f53e-3100-4e04-be7e-75345a4107fa" providerId="ADAL" clId="{9C8EEC37-07AC-4A72-92FE-2ABBAE1C407B}" dt="2020-09-16T11:53:41.872" v="5611" actId="338"/>
          <ac:spMkLst>
            <pc:docMk/>
            <pc:sldMk cId="2147323103" sldId="1074"/>
            <ac:spMk id="2742" creationId="{3D20DE24-2262-43D4-899F-39D5D3D44C6C}"/>
          </ac:spMkLst>
        </pc:spChg>
        <pc:spChg chg="mod">
          <ac:chgData name="Hussain, Adil" userId="1fc1f53e-3100-4e04-be7e-75345a4107fa" providerId="ADAL" clId="{9C8EEC37-07AC-4A72-92FE-2ABBAE1C407B}" dt="2020-09-16T11:53:41.872" v="5611" actId="338"/>
          <ac:spMkLst>
            <pc:docMk/>
            <pc:sldMk cId="2147323103" sldId="1074"/>
            <ac:spMk id="2743" creationId="{253A863D-47F7-4F6A-8BD6-0A28BB256036}"/>
          </ac:spMkLst>
        </pc:spChg>
        <pc:spChg chg="mod">
          <ac:chgData name="Hussain, Adil" userId="1fc1f53e-3100-4e04-be7e-75345a4107fa" providerId="ADAL" clId="{9C8EEC37-07AC-4A72-92FE-2ABBAE1C407B}" dt="2020-09-16T11:53:41.872" v="5611" actId="338"/>
          <ac:spMkLst>
            <pc:docMk/>
            <pc:sldMk cId="2147323103" sldId="1074"/>
            <ac:spMk id="2744" creationId="{82432D15-97C7-4A41-8571-1A3601DD8E08}"/>
          </ac:spMkLst>
        </pc:spChg>
        <pc:spChg chg="mod">
          <ac:chgData name="Hussain, Adil" userId="1fc1f53e-3100-4e04-be7e-75345a4107fa" providerId="ADAL" clId="{9C8EEC37-07AC-4A72-92FE-2ABBAE1C407B}" dt="2020-09-16T11:53:41.872" v="5611" actId="338"/>
          <ac:spMkLst>
            <pc:docMk/>
            <pc:sldMk cId="2147323103" sldId="1074"/>
            <ac:spMk id="2745" creationId="{0D0A9525-5FC3-40C2-933C-1BB7A4C52399}"/>
          </ac:spMkLst>
        </pc:spChg>
        <pc:spChg chg="mod">
          <ac:chgData name="Hussain, Adil" userId="1fc1f53e-3100-4e04-be7e-75345a4107fa" providerId="ADAL" clId="{9C8EEC37-07AC-4A72-92FE-2ABBAE1C407B}" dt="2020-09-16T11:53:41.872" v="5611" actId="338"/>
          <ac:spMkLst>
            <pc:docMk/>
            <pc:sldMk cId="2147323103" sldId="1074"/>
            <ac:spMk id="2746" creationId="{05C4EB9F-7547-4C1F-A128-C6C4374CB68A}"/>
          </ac:spMkLst>
        </pc:spChg>
        <pc:spChg chg="mod">
          <ac:chgData name="Hussain, Adil" userId="1fc1f53e-3100-4e04-be7e-75345a4107fa" providerId="ADAL" clId="{9C8EEC37-07AC-4A72-92FE-2ABBAE1C407B}" dt="2020-09-16T11:53:41.872" v="5611" actId="338"/>
          <ac:spMkLst>
            <pc:docMk/>
            <pc:sldMk cId="2147323103" sldId="1074"/>
            <ac:spMk id="2747" creationId="{135A3739-B66E-40BE-B6BB-1E26EEDB5678}"/>
          </ac:spMkLst>
        </pc:spChg>
        <pc:spChg chg="mod">
          <ac:chgData name="Hussain, Adil" userId="1fc1f53e-3100-4e04-be7e-75345a4107fa" providerId="ADAL" clId="{9C8EEC37-07AC-4A72-92FE-2ABBAE1C407B}" dt="2020-09-16T11:53:41.872" v="5611" actId="338"/>
          <ac:spMkLst>
            <pc:docMk/>
            <pc:sldMk cId="2147323103" sldId="1074"/>
            <ac:spMk id="2748" creationId="{2AD674A9-3344-47F6-B4E8-21D9C9735192}"/>
          </ac:spMkLst>
        </pc:spChg>
        <pc:spChg chg="mod">
          <ac:chgData name="Hussain, Adil" userId="1fc1f53e-3100-4e04-be7e-75345a4107fa" providerId="ADAL" clId="{9C8EEC37-07AC-4A72-92FE-2ABBAE1C407B}" dt="2020-09-16T11:53:41.872" v="5611" actId="338"/>
          <ac:spMkLst>
            <pc:docMk/>
            <pc:sldMk cId="2147323103" sldId="1074"/>
            <ac:spMk id="2749" creationId="{F8487553-4F29-4185-9CBC-4FA6DD2D5A49}"/>
          </ac:spMkLst>
        </pc:spChg>
        <pc:spChg chg="mod">
          <ac:chgData name="Hussain, Adil" userId="1fc1f53e-3100-4e04-be7e-75345a4107fa" providerId="ADAL" clId="{9C8EEC37-07AC-4A72-92FE-2ABBAE1C407B}" dt="2020-09-16T11:53:41.872" v="5611" actId="338"/>
          <ac:spMkLst>
            <pc:docMk/>
            <pc:sldMk cId="2147323103" sldId="1074"/>
            <ac:spMk id="2750" creationId="{7B759F59-9E19-429F-A6C5-75158C8DF741}"/>
          </ac:spMkLst>
        </pc:spChg>
        <pc:spChg chg="mod">
          <ac:chgData name="Hussain, Adil" userId="1fc1f53e-3100-4e04-be7e-75345a4107fa" providerId="ADAL" clId="{9C8EEC37-07AC-4A72-92FE-2ABBAE1C407B}" dt="2020-09-16T11:53:41.872" v="5611" actId="338"/>
          <ac:spMkLst>
            <pc:docMk/>
            <pc:sldMk cId="2147323103" sldId="1074"/>
            <ac:spMk id="2751" creationId="{094C4F2A-7039-480E-8802-A509439DE72E}"/>
          </ac:spMkLst>
        </pc:spChg>
        <pc:spChg chg="mod">
          <ac:chgData name="Hussain, Adil" userId="1fc1f53e-3100-4e04-be7e-75345a4107fa" providerId="ADAL" clId="{9C8EEC37-07AC-4A72-92FE-2ABBAE1C407B}" dt="2020-09-16T11:53:41.872" v="5611" actId="338"/>
          <ac:spMkLst>
            <pc:docMk/>
            <pc:sldMk cId="2147323103" sldId="1074"/>
            <ac:spMk id="2752" creationId="{0DA39783-C532-4DBC-996E-2D06BE3B716F}"/>
          </ac:spMkLst>
        </pc:spChg>
        <pc:spChg chg="mod">
          <ac:chgData name="Hussain, Adil" userId="1fc1f53e-3100-4e04-be7e-75345a4107fa" providerId="ADAL" clId="{9C8EEC37-07AC-4A72-92FE-2ABBAE1C407B}" dt="2020-09-16T11:53:41.872" v="5611" actId="338"/>
          <ac:spMkLst>
            <pc:docMk/>
            <pc:sldMk cId="2147323103" sldId="1074"/>
            <ac:spMk id="2753" creationId="{D29021ED-F9A9-4F62-9B6F-13FE64E2868C}"/>
          </ac:spMkLst>
        </pc:spChg>
        <pc:spChg chg="mod">
          <ac:chgData name="Hussain, Adil" userId="1fc1f53e-3100-4e04-be7e-75345a4107fa" providerId="ADAL" clId="{9C8EEC37-07AC-4A72-92FE-2ABBAE1C407B}" dt="2020-09-16T11:53:41.872" v="5611" actId="338"/>
          <ac:spMkLst>
            <pc:docMk/>
            <pc:sldMk cId="2147323103" sldId="1074"/>
            <ac:spMk id="2754" creationId="{E6BF9123-8DD8-476D-A861-868DD331929D}"/>
          </ac:spMkLst>
        </pc:spChg>
        <pc:spChg chg="mod">
          <ac:chgData name="Hussain, Adil" userId="1fc1f53e-3100-4e04-be7e-75345a4107fa" providerId="ADAL" clId="{9C8EEC37-07AC-4A72-92FE-2ABBAE1C407B}" dt="2020-09-16T11:53:41.872" v="5611" actId="338"/>
          <ac:spMkLst>
            <pc:docMk/>
            <pc:sldMk cId="2147323103" sldId="1074"/>
            <ac:spMk id="2755" creationId="{EDAF5A71-7B10-43D8-93C9-EDA8C415BB6B}"/>
          </ac:spMkLst>
        </pc:spChg>
        <pc:spChg chg="mod">
          <ac:chgData name="Hussain, Adil" userId="1fc1f53e-3100-4e04-be7e-75345a4107fa" providerId="ADAL" clId="{9C8EEC37-07AC-4A72-92FE-2ABBAE1C407B}" dt="2020-09-16T11:53:41.872" v="5611" actId="338"/>
          <ac:spMkLst>
            <pc:docMk/>
            <pc:sldMk cId="2147323103" sldId="1074"/>
            <ac:spMk id="2756" creationId="{B1E9DC00-1822-4D62-9CDC-5C7D81E85567}"/>
          </ac:spMkLst>
        </pc:spChg>
        <pc:spChg chg="mod">
          <ac:chgData name="Hussain, Adil" userId="1fc1f53e-3100-4e04-be7e-75345a4107fa" providerId="ADAL" clId="{9C8EEC37-07AC-4A72-92FE-2ABBAE1C407B}" dt="2020-09-16T11:53:41.872" v="5611" actId="338"/>
          <ac:spMkLst>
            <pc:docMk/>
            <pc:sldMk cId="2147323103" sldId="1074"/>
            <ac:spMk id="2757" creationId="{02E7CF98-434E-48CA-B7FB-2EB554E209A8}"/>
          </ac:spMkLst>
        </pc:spChg>
        <pc:spChg chg="mod">
          <ac:chgData name="Hussain, Adil" userId="1fc1f53e-3100-4e04-be7e-75345a4107fa" providerId="ADAL" clId="{9C8EEC37-07AC-4A72-92FE-2ABBAE1C407B}" dt="2020-09-16T11:53:41.872" v="5611" actId="338"/>
          <ac:spMkLst>
            <pc:docMk/>
            <pc:sldMk cId="2147323103" sldId="1074"/>
            <ac:spMk id="2758" creationId="{C3A35E5D-2248-4A25-8D4F-702E6F036822}"/>
          </ac:spMkLst>
        </pc:spChg>
        <pc:spChg chg="mod">
          <ac:chgData name="Hussain, Adil" userId="1fc1f53e-3100-4e04-be7e-75345a4107fa" providerId="ADAL" clId="{9C8EEC37-07AC-4A72-92FE-2ABBAE1C407B}" dt="2020-09-16T11:53:41.872" v="5611" actId="338"/>
          <ac:spMkLst>
            <pc:docMk/>
            <pc:sldMk cId="2147323103" sldId="1074"/>
            <ac:spMk id="2759" creationId="{3023A4CA-A734-4216-B9B6-4838F9DC9DBC}"/>
          </ac:spMkLst>
        </pc:spChg>
        <pc:spChg chg="mod">
          <ac:chgData name="Hussain, Adil" userId="1fc1f53e-3100-4e04-be7e-75345a4107fa" providerId="ADAL" clId="{9C8EEC37-07AC-4A72-92FE-2ABBAE1C407B}" dt="2020-09-16T11:53:41.872" v="5611" actId="338"/>
          <ac:spMkLst>
            <pc:docMk/>
            <pc:sldMk cId="2147323103" sldId="1074"/>
            <ac:spMk id="2760" creationId="{5303EE60-642D-4C7E-96CC-D8F2D2F7AE1D}"/>
          </ac:spMkLst>
        </pc:spChg>
        <pc:spChg chg="mod">
          <ac:chgData name="Hussain, Adil" userId="1fc1f53e-3100-4e04-be7e-75345a4107fa" providerId="ADAL" clId="{9C8EEC37-07AC-4A72-92FE-2ABBAE1C407B}" dt="2020-09-16T11:53:41.872" v="5611" actId="338"/>
          <ac:spMkLst>
            <pc:docMk/>
            <pc:sldMk cId="2147323103" sldId="1074"/>
            <ac:spMk id="2761" creationId="{0A84113A-B63D-405B-8AD0-CAD91F5D1333}"/>
          </ac:spMkLst>
        </pc:spChg>
        <pc:spChg chg="mod">
          <ac:chgData name="Hussain, Adil" userId="1fc1f53e-3100-4e04-be7e-75345a4107fa" providerId="ADAL" clId="{9C8EEC37-07AC-4A72-92FE-2ABBAE1C407B}" dt="2020-09-16T11:53:41.872" v="5611" actId="338"/>
          <ac:spMkLst>
            <pc:docMk/>
            <pc:sldMk cId="2147323103" sldId="1074"/>
            <ac:spMk id="2762" creationId="{29E6BB55-17E3-40B6-972C-2FF445687D9C}"/>
          </ac:spMkLst>
        </pc:spChg>
        <pc:spChg chg="mod">
          <ac:chgData name="Hussain, Adil" userId="1fc1f53e-3100-4e04-be7e-75345a4107fa" providerId="ADAL" clId="{9C8EEC37-07AC-4A72-92FE-2ABBAE1C407B}" dt="2020-09-16T11:53:41.872" v="5611" actId="338"/>
          <ac:spMkLst>
            <pc:docMk/>
            <pc:sldMk cId="2147323103" sldId="1074"/>
            <ac:spMk id="2763" creationId="{6C7FB32F-9215-464A-9B45-6F3B4FC405F7}"/>
          </ac:spMkLst>
        </pc:spChg>
        <pc:spChg chg="mod">
          <ac:chgData name="Hussain, Adil" userId="1fc1f53e-3100-4e04-be7e-75345a4107fa" providerId="ADAL" clId="{9C8EEC37-07AC-4A72-92FE-2ABBAE1C407B}" dt="2020-09-16T11:53:41.872" v="5611" actId="338"/>
          <ac:spMkLst>
            <pc:docMk/>
            <pc:sldMk cId="2147323103" sldId="1074"/>
            <ac:spMk id="2764" creationId="{0CBCBEE4-916A-4F82-8BEF-4BDF1B345352}"/>
          </ac:spMkLst>
        </pc:spChg>
        <pc:spChg chg="mod">
          <ac:chgData name="Hussain, Adil" userId="1fc1f53e-3100-4e04-be7e-75345a4107fa" providerId="ADAL" clId="{9C8EEC37-07AC-4A72-92FE-2ABBAE1C407B}" dt="2020-09-16T11:53:41.872" v="5611" actId="338"/>
          <ac:spMkLst>
            <pc:docMk/>
            <pc:sldMk cId="2147323103" sldId="1074"/>
            <ac:spMk id="2765" creationId="{367B93D2-F5AF-4458-905E-1211D65D8585}"/>
          </ac:spMkLst>
        </pc:spChg>
        <pc:spChg chg="mod">
          <ac:chgData name="Hussain, Adil" userId="1fc1f53e-3100-4e04-be7e-75345a4107fa" providerId="ADAL" clId="{9C8EEC37-07AC-4A72-92FE-2ABBAE1C407B}" dt="2020-09-16T11:53:41.872" v="5611" actId="338"/>
          <ac:spMkLst>
            <pc:docMk/>
            <pc:sldMk cId="2147323103" sldId="1074"/>
            <ac:spMk id="2766" creationId="{036A386C-2213-482C-908F-7CA42D9C36DB}"/>
          </ac:spMkLst>
        </pc:spChg>
        <pc:spChg chg="mod">
          <ac:chgData name="Hussain, Adil" userId="1fc1f53e-3100-4e04-be7e-75345a4107fa" providerId="ADAL" clId="{9C8EEC37-07AC-4A72-92FE-2ABBAE1C407B}" dt="2020-09-16T11:53:41.872" v="5611" actId="338"/>
          <ac:spMkLst>
            <pc:docMk/>
            <pc:sldMk cId="2147323103" sldId="1074"/>
            <ac:spMk id="2767" creationId="{815594E8-E209-4453-B05F-9B57131E0C4E}"/>
          </ac:spMkLst>
        </pc:spChg>
        <pc:spChg chg="mod">
          <ac:chgData name="Hussain, Adil" userId="1fc1f53e-3100-4e04-be7e-75345a4107fa" providerId="ADAL" clId="{9C8EEC37-07AC-4A72-92FE-2ABBAE1C407B}" dt="2020-09-16T11:53:41.872" v="5611" actId="338"/>
          <ac:spMkLst>
            <pc:docMk/>
            <pc:sldMk cId="2147323103" sldId="1074"/>
            <ac:spMk id="2768" creationId="{127915F1-171C-4904-A8EC-F49DACCF616F}"/>
          </ac:spMkLst>
        </pc:spChg>
        <pc:spChg chg="mod">
          <ac:chgData name="Hussain, Adil" userId="1fc1f53e-3100-4e04-be7e-75345a4107fa" providerId="ADAL" clId="{9C8EEC37-07AC-4A72-92FE-2ABBAE1C407B}" dt="2020-09-16T11:53:41.872" v="5611" actId="338"/>
          <ac:spMkLst>
            <pc:docMk/>
            <pc:sldMk cId="2147323103" sldId="1074"/>
            <ac:spMk id="2769" creationId="{8504B5B2-BA30-4832-BD96-CABFBDACA24A}"/>
          </ac:spMkLst>
        </pc:spChg>
        <pc:spChg chg="mod">
          <ac:chgData name="Hussain, Adil" userId="1fc1f53e-3100-4e04-be7e-75345a4107fa" providerId="ADAL" clId="{9C8EEC37-07AC-4A72-92FE-2ABBAE1C407B}" dt="2020-09-16T11:53:41.872" v="5611" actId="338"/>
          <ac:spMkLst>
            <pc:docMk/>
            <pc:sldMk cId="2147323103" sldId="1074"/>
            <ac:spMk id="2770" creationId="{9AE5336B-7D68-4B45-B6BD-2081BB1EE09E}"/>
          </ac:spMkLst>
        </pc:spChg>
        <pc:spChg chg="mod">
          <ac:chgData name="Hussain, Adil" userId="1fc1f53e-3100-4e04-be7e-75345a4107fa" providerId="ADAL" clId="{9C8EEC37-07AC-4A72-92FE-2ABBAE1C407B}" dt="2020-09-16T11:53:41.872" v="5611" actId="338"/>
          <ac:spMkLst>
            <pc:docMk/>
            <pc:sldMk cId="2147323103" sldId="1074"/>
            <ac:spMk id="2771" creationId="{29763120-B1D3-41BF-BC4F-DF012C5FD816}"/>
          </ac:spMkLst>
        </pc:spChg>
        <pc:spChg chg="mod">
          <ac:chgData name="Hussain, Adil" userId="1fc1f53e-3100-4e04-be7e-75345a4107fa" providerId="ADAL" clId="{9C8EEC37-07AC-4A72-92FE-2ABBAE1C407B}" dt="2020-09-16T11:53:41.872" v="5611" actId="338"/>
          <ac:spMkLst>
            <pc:docMk/>
            <pc:sldMk cId="2147323103" sldId="1074"/>
            <ac:spMk id="2772" creationId="{8BF5EC15-890B-46E7-B7FD-A45EDB195944}"/>
          </ac:spMkLst>
        </pc:spChg>
        <pc:spChg chg="mod">
          <ac:chgData name="Hussain, Adil" userId="1fc1f53e-3100-4e04-be7e-75345a4107fa" providerId="ADAL" clId="{9C8EEC37-07AC-4A72-92FE-2ABBAE1C407B}" dt="2020-09-16T11:53:41.872" v="5611" actId="338"/>
          <ac:spMkLst>
            <pc:docMk/>
            <pc:sldMk cId="2147323103" sldId="1074"/>
            <ac:spMk id="2773" creationId="{3B037A46-84C1-4033-B50B-76A711828E70}"/>
          </ac:spMkLst>
        </pc:spChg>
        <pc:spChg chg="mod">
          <ac:chgData name="Hussain, Adil" userId="1fc1f53e-3100-4e04-be7e-75345a4107fa" providerId="ADAL" clId="{9C8EEC37-07AC-4A72-92FE-2ABBAE1C407B}" dt="2020-09-16T11:53:41.872" v="5611" actId="338"/>
          <ac:spMkLst>
            <pc:docMk/>
            <pc:sldMk cId="2147323103" sldId="1074"/>
            <ac:spMk id="2774" creationId="{2D821CB4-EB19-4E15-AEFF-9347F69A56B2}"/>
          </ac:spMkLst>
        </pc:spChg>
        <pc:spChg chg="mod">
          <ac:chgData name="Hussain, Adil" userId="1fc1f53e-3100-4e04-be7e-75345a4107fa" providerId="ADAL" clId="{9C8EEC37-07AC-4A72-92FE-2ABBAE1C407B}" dt="2020-09-16T11:53:41.872" v="5611" actId="338"/>
          <ac:spMkLst>
            <pc:docMk/>
            <pc:sldMk cId="2147323103" sldId="1074"/>
            <ac:spMk id="2775" creationId="{965CA44B-D340-47B7-BD1E-5D2226979B4C}"/>
          </ac:spMkLst>
        </pc:spChg>
        <pc:spChg chg="mod">
          <ac:chgData name="Hussain, Adil" userId="1fc1f53e-3100-4e04-be7e-75345a4107fa" providerId="ADAL" clId="{9C8EEC37-07AC-4A72-92FE-2ABBAE1C407B}" dt="2020-09-16T11:53:41.872" v="5611" actId="338"/>
          <ac:spMkLst>
            <pc:docMk/>
            <pc:sldMk cId="2147323103" sldId="1074"/>
            <ac:spMk id="2776" creationId="{9A10B9AB-EF20-468E-8649-E1898056A61E}"/>
          </ac:spMkLst>
        </pc:spChg>
        <pc:spChg chg="mod">
          <ac:chgData name="Hussain, Adil" userId="1fc1f53e-3100-4e04-be7e-75345a4107fa" providerId="ADAL" clId="{9C8EEC37-07AC-4A72-92FE-2ABBAE1C407B}" dt="2020-09-16T11:53:41.872" v="5611" actId="338"/>
          <ac:spMkLst>
            <pc:docMk/>
            <pc:sldMk cId="2147323103" sldId="1074"/>
            <ac:spMk id="2777" creationId="{13C21725-1F37-440F-A6A4-8E00832E9BC1}"/>
          </ac:spMkLst>
        </pc:spChg>
        <pc:spChg chg="mod">
          <ac:chgData name="Hussain, Adil" userId="1fc1f53e-3100-4e04-be7e-75345a4107fa" providerId="ADAL" clId="{9C8EEC37-07AC-4A72-92FE-2ABBAE1C407B}" dt="2020-09-16T11:53:41.872" v="5611" actId="338"/>
          <ac:spMkLst>
            <pc:docMk/>
            <pc:sldMk cId="2147323103" sldId="1074"/>
            <ac:spMk id="2778" creationId="{46F0125C-733A-469B-8911-2D78F5EC9315}"/>
          </ac:spMkLst>
        </pc:spChg>
        <pc:spChg chg="mod">
          <ac:chgData name="Hussain, Adil" userId="1fc1f53e-3100-4e04-be7e-75345a4107fa" providerId="ADAL" clId="{9C8EEC37-07AC-4A72-92FE-2ABBAE1C407B}" dt="2020-09-16T11:53:41.872" v="5611" actId="338"/>
          <ac:spMkLst>
            <pc:docMk/>
            <pc:sldMk cId="2147323103" sldId="1074"/>
            <ac:spMk id="2779" creationId="{D73FCADB-D588-4CCD-A974-FD8147718A20}"/>
          </ac:spMkLst>
        </pc:spChg>
        <pc:spChg chg="mod">
          <ac:chgData name="Hussain, Adil" userId="1fc1f53e-3100-4e04-be7e-75345a4107fa" providerId="ADAL" clId="{9C8EEC37-07AC-4A72-92FE-2ABBAE1C407B}" dt="2020-09-16T11:53:41.872" v="5611" actId="338"/>
          <ac:spMkLst>
            <pc:docMk/>
            <pc:sldMk cId="2147323103" sldId="1074"/>
            <ac:spMk id="2780" creationId="{1A46DD2B-77B5-4B29-B570-7E25E73888DB}"/>
          </ac:spMkLst>
        </pc:spChg>
        <pc:spChg chg="mod">
          <ac:chgData name="Hussain, Adil" userId="1fc1f53e-3100-4e04-be7e-75345a4107fa" providerId="ADAL" clId="{9C8EEC37-07AC-4A72-92FE-2ABBAE1C407B}" dt="2020-09-16T11:53:41.872" v="5611" actId="338"/>
          <ac:spMkLst>
            <pc:docMk/>
            <pc:sldMk cId="2147323103" sldId="1074"/>
            <ac:spMk id="2781" creationId="{0C19C848-4212-457A-B34C-448E5BBB5ECA}"/>
          </ac:spMkLst>
        </pc:spChg>
        <pc:spChg chg="mod">
          <ac:chgData name="Hussain, Adil" userId="1fc1f53e-3100-4e04-be7e-75345a4107fa" providerId="ADAL" clId="{9C8EEC37-07AC-4A72-92FE-2ABBAE1C407B}" dt="2020-09-16T11:53:41.872" v="5611" actId="338"/>
          <ac:spMkLst>
            <pc:docMk/>
            <pc:sldMk cId="2147323103" sldId="1074"/>
            <ac:spMk id="2782" creationId="{5E72B2FF-FBD4-425D-8E27-F298B57188FB}"/>
          </ac:spMkLst>
        </pc:spChg>
        <pc:spChg chg="mod">
          <ac:chgData name="Hussain, Adil" userId="1fc1f53e-3100-4e04-be7e-75345a4107fa" providerId="ADAL" clId="{9C8EEC37-07AC-4A72-92FE-2ABBAE1C407B}" dt="2020-09-16T11:53:41.872" v="5611" actId="338"/>
          <ac:spMkLst>
            <pc:docMk/>
            <pc:sldMk cId="2147323103" sldId="1074"/>
            <ac:spMk id="2783" creationId="{B7CB20A2-1456-4369-A1F4-4E810E6AC3C9}"/>
          </ac:spMkLst>
        </pc:spChg>
        <pc:spChg chg="mod">
          <ac:chgData name="Hussain, Adil" userId="1fc1f53e-3100-4e04-be7e-75345a4107fa" providerId="ADAL" clId="{9C8EEC37-07AC-4A72-92FE-2ABBAE1C407B}" dt="2020-09-16T11:53:41.872" v="5611" actId="338"/>
          <ac:spMkLst>
            <pc:docMk/>
            <pc:sldMk cId="2147323103" sldId="1074"/>
            <ac:spMk id="2784" creationId="{6F1B939A-EE1C-4736-96A9-03D3B2031DAE}"/>
          </ac:spMkLst>
        </pc:spChg>
        <pc:spChg chg="mod">
          <ac:chgData name="Hussain, Adil" userId="1fc1f53e-3100-4e04-be7e-75345a4107fa" providerId="ADAL" clId="{9C8EEC37-07AC-4A72-92FE-2ABBAE1C407B}" dt="2020-09-16T11:53:41.872" v="5611" actId="338"/>
          <ac:spMkLst>
            <pc:docMk/>
            <pc:sldMk cId="2147323103" sldId="1074"/>
            <ac:spMk id="2785" creationId="{162E62C6-ED42-4B94-A7AD-FB819347A3B8}"/>
          </ac:spMkLst>
        </pc:spChg>
        <pc:spChg chg="mod">
          <ac:chgData name="Hussain, Adil" userId="1fc1f53e-3100-4e04-be7e-75345a4107fa" providerId="ADAL" clId="{9C8EEC37-07AC-4A72-92FE-2ABBAE1C407B}" dt="2020-09-16T11:53:41.872" v="5611" actId="338"/>
          <ac:spMkLst>
            <pc:docMk/>
            <pc:sldMk cId="2147323103" sldId="1074"/>
            <ac:spMk id="2786" creationId="{A7D1DBF7-2DA4-4D15-A643-B3B7E863E960}"/>
          </ac:spMkLst>
        </pc:spChg>
        <pc:spChg chg="mod">
          <ac:chgData name="Hussain, Adil" userId="1fc1f53e-3100-4e04-be7e-75345a4107fa" providerId="ADAL" clId="{9C8EEC37-07AC-4A72-92FE-2ABBAE1C407B}" dt="2020-09-16T11:53:41.872" v="5611" actId="338"/>
          <ac:spMkLst>
            <pc:docMk/>
            <pc:sldMk cId="2147323103" sldId="1074"/>
            <ac:spMk id="2787" creationId="{493FD6D6-BD75-478D-AF61-7C5C9C496479}"/>
          </ac:spMkLst>
        </pc:spChg>
        <pc:spChg chg="mod">
          <ac:chgData name="Hussain, Adil" userId="1fc1f53e-3100-4e04-be7e-75345a4107fa" providerId="ADAL" clId="{9C8EEC37-07AC-4A72-92FE-2ABBAE1C407B}" dt="2020-09-16T11:53:41.872" v="5611" actId="338"/>
          <ac:spMkLst>
            <pc:docMk/>
            <pc:sldMk cId="2147323103" sldId="1074"/>
            <ac:spMk id="2788" creationId="{600D61A5-0569-4E50-B286-DCE00FB07A30}"/>
          </ac:spMkLst>
        </pc:spChg>
        <pc:spChg chg="mod">
          <ac:chgData name="Hussain, Adil" userId="1fc1f53e-3100-4e04-be7e-75345a4107fa" providerId="ADAL" clId="{9C8EEC37-07AC-4A72-92FE-2ABBAE1C407B}" dt="2020-09-16T11:53:41.872" v="5611" actId="338"/>
          <ac:spMkLst>
            <pc:docMk/>
            <pc:sldMk cId="2147323103" sldId="1074"/>
            <ac:spMk id="2789" creationId="{E4AEF3F0-BC4D-4453-893A-C7365C15C206}"/>
          </ac:spMkLst>
        </pc:spChg>
        <pc:spChg chg="mod">
          <ac:chgData name="Hussain, Adil" userId="1fc1f53e-3100-4e04-be7e-75345a4107fa" providerId="ADAL" clId="{9C8EEC37-07AC-4A72-92FE-2ABBAE1C407B}" dt="2020-09-16T11:53:41.872" v="5611" actId="338"/>
          <ac:spMkLst>
            <pc:docMk/>
            <pc:sldMk cId="2147323103" sldId="1074"/>
            <ac:spMk id="2790" creationId="{44913F0E-C248-4B47-80A9-AF7AED12D1D2}"/>
          </ac:spMkLst>
        </pc:spChg>
        <pc:spChg chg="mod">
          <ac:chgData name="Hussain, Adil" userId="1fc1f53e-3100-4e04-be7e-75345a4107fa" providerId="ADAL" clId="{9C8EEC37-07AC-4A72-92FE-2ABBAE1C407B}" dt="2020-09-16T11:53:41.872" v="5611" actId="338"/>
          <ac:spMkLst>
            <pc:docMk/>
            <pc:sldMk cId="2147323103" sldId="1074"/>
            <ac:spMk id="2791" creationId="{4B8A4010-83EC-429C-87FE-12ADA49C99CC}"/>
          </ac:spMkLst>
        </pc:spChg>
        <pc:spChg chg="mod">
          <ac:chgData name="Hussain, Adil" userId="1fc1f53e-3100-4e04-be7e-75345a4107fa" providerId="ADAL" clId="{9C8EEC37-07AC-4A72-92FE-2ABBAE1C407B}" dt="2020-09-16T11:53:41.872" v="5611" actId="338"/>
          <ac:spMkLst>
            <pc:docMk/>
            <pc:sldMk cId="2147323103" sldId="1074"/>
            <ac:spMk id="2792" creationId="{F4BED7E9-3F43-4666-B960-A348D3733C4F}"/>
          </ac:spMkLst>
        </pc:spChg>
        <pc:spChg chg="mod">
          <ac:chgData name="Hussain, Adil" userId="1fc1f53e-3100-4e04-be7e-75345a4107fa" providerId="ADAL" clId="{9C8EEC37-07AC-4A72-92FE-2ABBAE1C407B}" dt="2020-09-16T11:53:41.872" v="5611" actId="338"/>
          <ac:spMkLst>
            <pc:docMk/>
            <pc:sldMk cId="2147323103" sldId="1074"/>
            <ac:spMk id="2793" creationId="{37517D1C-99B4-48FA-B3B5-66FD28169434}"/>
          </ac:spMkLst>
        </pc:spChg>
        <pc:spChg chg="mod">
          <ac:chgData name="Hussain, Adil" userId="1fc1f53e-3100-4e04-be7e-75345a4107fa" providerId="ADAL" clId="{9C8EEC37-07AC-4A72-92FE-2ABBAE1C407B}" dt="2020-09-16T11:53:41.872" v="5611" actId="338"/>
          <ac:spMkLst>
            <pc:docMk/>
            <pc:sldMk cId="2147323103" sldId="1074"/>
            <ac:spMk id="2794" creationId="{8179D210-3DF5-4103-8189-4A9FA066A1EB}"/>
          </ac:spMkLst>
        </pc:spChg>
        <pc:spChg chg="mod">
          <ac:chgData name="Hussain, Adil" userId="1fc1f53e-3100-4e04-be7e-75345a4107fa" providerId="ADAL" clId="{9C8EEC37-07AC-4A72-92FE-2ABBAE1C407B}" dt="2020-09-16T11:53:41.872" v="5611" actId="338"/>
          <ac:spMkLst>
            <pc:docMk/>
            <pc:sldMk cId="2147323103" sldId="1074"/>
            <ac:spMk id="2795" creationId="{C1CFD467-8713-47D1-990F-06A44F316ABB}"/>
          </ac:spMkLst>
        </pc:spChg>
        <pc:spChg chg="mod">
          <ac:chgData name="Hussain, Adil" userId="1fc1f53e-3100-4e04-be7e-75345a4107fa" providerId="ADAL" clId="{9C8EEC37-07AC-4A72-92FE-2ABBAE1C407B}" dt="2020-09-16T11:53:41.872" v="5611" actId="338"/>
          <ac:spMkLst>
            <pc:docMk/>
            <pc:sldMk cId="2147323103" sldId="1074"/>
            <ac:spMk id="2796" creationId="{060049B5-5051-4CFE-9C34-3863772B0A42}"/>
          </ac:spMkLst>
        </pc:spChg>
        <pc:spChg chg="mod">
          <ac:chgData name="Hussain, Adil" userId="1fc1f53e-3100-4e04-be7e-75345a4107fa" providerId="ADAL" clId="{9C8EEC37-07AC-4A72-92FE-2ABBAE1C407B}" dt="2020-09-16T11:53:41.872" v="5611" actId="338"/>
          <ac:spMkLst>
            <pc:docMk/>
            <pc:sldMk cId="2147323103" sldId="1074"/>
            <ac:spMk id="2797" creationId="{C9FEC557-E59A-4FDC-BC10-D2E16EBA80F1}"/>
          </ac:spMkLst>
        </pc:spChg>
        <pc:spChg chg="mod">
          <ac:chgData name="Hussain, Adil" userId="1fc1f53e-3100-4e04-be7e-75345a4107fa" providerId="ADAL" clId="{9C8EEC37-07AC-4A72-92FE-2ABBAE1C407B}" dt="2020-09-16T11:53:41.872" v="5611" actId="338"/>
          <ac:spMkLst>
            <pc:docMk/>
            <pc:sldMk cId="2147323103" sldId="1074"/>
            <ac:spMk id="2798" creationId="{C2DB6E2F-6A8D-4847-933D-3BFDE6CE8FF4}"/>
          </ac:spMkLst>
        </pc:spChg>
        <pc:spChg chg="mod">
          <ac:chgData name="Hussain, Adil" userId="1fc1f53e-3100-4e04-be7e-75345a4107fa" providerId="ADAL" clId="{9C8EEC37-07AC-4A72-92FE-2ABBAE1C407B}" dt="2020-09-16T11:53:41.872" v="5611" actId="338"/>
          <ac:spMkLst>
            <pc:docMk/>
            <pc:sldMk cId="2147323103" sldId="1074"/>
            <ac:spMk id="2799" creationId="{B387561B-8292-41D7-892B-3DDFE0716570}"/>
          </ac:spMkLst>
        </pc:spChg>
        <pc:spChg chg="mod">
          <ac:chgData name="Hussain, Adil" userId="1fc1f53e-3100-4e04-be7e-75345a4107fa" providerId="ADAL" clId="{9C8EEC37-07AC-4A72-92FE-2ABBAE1C407B}" dt="2020-09-16T11:53:41.872" v="5611" actId="338"/>
          <ac:spMkLst>
            <pc:docMk/>
            <pc:sldMk cId="2147323103" sldId="1074"/>
            <ac:spMk id="2800" creationId="{9ABEC112-5787-41FD-8990-E4293D266421}"/>
          </ac:spMkLst>
        </pc:spChg>
        <pc:spChg chg="mod">
          <ac:chgData name="Hussain, Adil" userId="1fc1f53e-3100-4e04-be7e-75345a4107fa" providerId="ADAL" clId="{9C8EEC37-07AC-4A72-92FE-2ABBAE1C407B}" dt="2020-09-16T11:53:41.872" v="5611" actId="338"/>
          <ac:spMkLst>
            <pc:docMk/>
            <pc:sldMk cId="2147323103" sldId="1074"/>
            <ac:spMk id="2801" creationId="{E61E80B8-24BC-41AE-B3DF-A3DB111C4604}"/>
          </ac:spMkLst>
        </pc:spChg>
        <pc:spChg chg="mod">
          <ac:chgData name="Hussain, Adil" userId="1fc1f53e-3100-4e04-be7e-75345a4107fa" providerId="ADAL" clId="{9C8EEC37-07AC-4A72-92FE-2ABBAE1C407B}" dt="2020-09-16T11:53:41.872" v="5611" actId="338"/>
          <ac:spMkLst>
            <pc:docMk/>
            <pc:sldMk cId="2147323103" sldId="1074"/>
            <ac:spMk id="2802" creationId="{4896C908-B176-42A4-95A2-5421A6F203A7}"/>
          </ac:spMkLst>
        </pc:spChg>
        <pc:spChg chg="mod">
          <ac:chgData name="Hussain, Adil" userId="1fc1f53e-3100-4e04-be7e-75345a4107fa" providerId="ADAL" clId="{9C8EEC37-07AC-4A72-92FE-2ABBAE1C407B}" dt="2020-09-16T11:53:41.872" v="5611" actId="338"/>
          <ac:spMkLst>
            <pc:docMk/>
            <pc:sldMk cId="2147323103" sldId="1074"/>
            <ac:spMk id="2803" creationId="{7C35E929-8435-4096-8EDB-38075EA59F27}"/>
          </ac:spMkLst>
        </pc:spChg>
        <pc:spChg chg="mod">
          <ac:chgData name="Hussain, Adil" userId="1fc1f53e-3100-4e04-be7e-75345a4107fa" providerId="ADAL" clId="{9C8EEC37-07AC-4A72-92FE-2ABBAE1C407B}" dt="2020-09-16T11:53:41.872" v="5611" actId="338"/>
          <ac:spMkLst>
            <pc:docMk/>
            <pc:sldMk cId="2147323103" sldId="1074"/>
            <ac:spMk id="2804" creationId="{49C13EBC-F1CC-48AE-A5B1-C854063DBBC1}"/>
          </ac:spMkLst>
        </pc:spChg>
        <pc:spChg chg="mod">
          <ac:chgData name="Hussain, Adil" userId="1fc1f53e-3100-4e04-be7e-75345a4107fa" providerId="ADAL" clId="{9C8EEC37-07AC-4A72-92FE-2ABBAE1C407B}" dt="2020-09-16T11:53:41.872" v="5611" actId="338"/>
          <ac:spMkLst>
            <pc:docMk/>
            <pc:sldMk cId="2147323103" sldId="1074"/>
            <ac:spMk id="2805" creationId="{84F6B61C-2E01-45F2-B783-DD917DAC8180}"/>
          </ac:spMkLst>
        </pc:spChg>
        <pc:spChg chg="mod">
          <ac:chgData name="Hussain, Adil" userId="1fc1f53e-3100-4e04-be7e-75345a4107fa" providerId="ADAL" clId="{9C8EEC37-07AC-4A72-92FE-2ABBAE1C407B}" dt="2020-09-16T11:53:41.872" v="5611" actId="338"/>
          <ac:spMkLst>
            <pc:docMk/>
            <pc:sldMk cId="2147323103" sldId="1074"/>
            <ac:spMk id="2806" creationId="{48FEDBBF-C88D-4027-8FD4-1BD46A7A9C9C}"/>
          </ac:spMkLst>
        </pc:spChg>
        <pc:spChg chg="mod">
          <ac:chgData name="Hussain, Adil" userId="1fc1f53e-3100-4e04-be7e-75345a4107fa" providerId="ADAL" clId="{9C8EEC37-07AC-4A72-92FE-2ABBAE1C407B}" dt="2020-09-16T11:53:41.872" v="5611" actId="338"/>
          <ac:spMkLst>
            <pc:docMk/>
            <pc:sldMk cId="2147323103" sldId="1074"/>
            <ac:spMk id="2807" creationId="{AC89E28C-F4A6-456B-B682-C05B854086B2}"/>
          </ac:spMkLst>
        </pc:spChg>
        <pc:spChg chg="mod">
          <ac:chgData name="Hussain, Adil" userId="1fc1f53e-3100-4e04-be7e-75345a4107fa" providerId="ADAL" clId="{9C8EEC37-07AC-4A72-92FE-2ABBAE1C407B}" dt="2020-09-16T11:53:41.872" v="5611" actId="338"/>
          <ac:spMkLst>
            <pc:docMk/>
            <pc:sldMk cId="2147323103" sldId="1074"/>
            <ac:spMk id="2808" creationId="{464CB702-91CD-4002-BCFE-FE83D80E7177}"/>
          </ac:spMkLst>
        </pc:spChg>
        <pc:spChg chg="mod">
          <ac:chgData name="Hussain, Adil" userId="1fc1f53e-3100-4e04-be7e-75345a4107fa" providerId="ADAL" clId="{9C8EEC37-07AC-4A72-92FE-2ABBAE1C407B}" dt="2020-09-16T11:53:41.872" v="5611" actId="338"/>
          <ac:spMkLst>
            <pc:docMk/>
            <pc:sldMk cId="2147323103" sldId="1074"/>
            <ac:spMk id="2809" creationId="{58361EB2-CD28-4246-BA09-2C1C6BD25A37}"/>
          </ac:spMkLst>
        </pc:spChg>
        <pc:spChg chg="mod">
          <ac:chgData name="Hussain, Adil" userId="1fc1f53e-3100-4e04-be7e-75345a4107fa" providerId="ADAL" clId="{9C8EEC37-07AC-4A72-92FE-2ABBAE1C407B}" dt="2020-09-16T11:53:41.872" v="5611" actId="338"/>
          <ac:spMkLst>
            <pc:docMk/>
            <pc:sldMk cId="2147323103" sldId="1074"/>
            <ac:spMk id="2810" creationId="{4CDE38F0-D97D-4475-86BA-2E14FFDA7F20}"/>
          </ac:spMkLst>
        </pc:spChg>
        <pc:spChg chg="mod">
          <ac:chgData name="Hussain, Adil" userId="1fc1f53e-3100-4e04-be7e-75345a4107fa" providerId="ADAL" clId="{9C8EEC37-07AC-4A72-92FE-2ABBAE1C407B}" dt="2020-09-16T11:53:41.872" v="5611" actId="338"/>
          <ac:spMkLst>
            <pc:docMk/>
            <pc:sldMk cId="2147323103" sldId="1074"/>
            <ac:spMk id="2811" creationId="{79BCD74B-2D0C-4AEE-8A22-01978960760E}"/>
          </ac:spMkLst>
        </pc:spChg>
        <pc:spChg chg="mod">
          <ac:chgData name="Hussain, Adil" userId="1fc1f53e-3100-4e04-be7e-75345a4107fa" providerId="ADAL" clId="{9C8EEC37-07AC-4A72-92FE-2ABBAE1C407B}" dt="2020-09-16T11:53:41.872" v="5611" actId="338"/>
          <ac:spMkLst>
            <pc:docMk/>
            <pc:sldMk cId="2147323103" sldId="1074"/>
            <ac:spMk id="2812" creationId="{52E88DFA-0820-4381-99B0-3A0A27E19F5D}"/>
          </ac:spMkLst>
        </pc:spChg>
        <pc:spChg chg="mod">
          <ac:chgData name="Hussain, Adil" userId="1fc1f53e-3100-4e04-be7e-75345a4107fa" providerId="ADAL" clId="{9C8EEC37-07AC-4A72-92FE-2ABBAE1C407B}" dt="2020-09-16T11:53:41.872" v="5611" actId="338"/>
          <ac:spMkLst>
            <pc:docMk/>
            <pc:sldMk cId="2147323103" sldId="1074"/>
            <ac:spMk id="2813" creationId="{FCA4C6BB-C388-4A58-94E3-F74299DD45B8}"/>
          </ac:spMkLst>
        </pc:spChg>
        <pc:spChg chg="mod">
          <ac:chgData name="Hussain, Adil" userId="1fc1f53e-3100-4e04-be7e-75345a4107fa" providerId="ADAL" clId="{9C8EEC37-07AC-4A72-92FE-2ABBAE1C407B}" dt="2020-09-16T11:53:41.872" v="5611" actId="338"/>
          <ac:spMkLst>
            <pc:docMk/>
            <pc:sldMk cId="2147323103" sldId="1074"/>
            <ac:spMk id="2814" creationId="{FB56FA0B-5DF6-46BB-B245-8B27D30706D5}"/>
          </ac:spMkLst>
        </pc:spChg>
        <pc:spChg chg="mod">
          <ac:chgData name="Hussain, Adil" userId="1fc1f53e-3100-4e04-be7e-75345a4107fa" providerId="ADAL" clId="{9C8EEC37-07AC-4A72-92FE-2ABBAE1C407B}" dt="2020-09-16T11:53:41.872" v="5611" actId="338"/>
          <ac:spMkLst>
            <pc:docMk/>
            <pc:sldMk cId="2147323103" sldId="1074"/>
            <ac:spMk id="2815" creationId="{83266303-DFF9-4B4F-92CF-DD60A6DC6F6D}"/>
          </ac:spMkLst>
        </pc:spChg>
        <pc:spChg chg="mod">
          <ac:chgData name="Hussain, Adil" userId="1fc1f53e-3100-4e04-be7e-75345a4107fa" providerId="ADAL" clId="{9C8EEC37-07AC-4A72-92FE-2ABBAE1C407B}" dt="2020-09-16T11:53:41.872" v="5611" actId="338"/>
          <ac:spMkLst>
            <pc:docMk/>
            <pc:sldMk cId="2147323103" sldId="1074"/>
            <ac:spMk id="2816" creationId="{9463152D-96BB-4463-889D-1A0FC812AE64}"/>
          </ac:spMkLst>
        </pc:spChg>
        <pc:spChg chg="mod">
          <ac:chgData name="Hussain, Adil" userId="1fc1f53e-3100-4e04-be7e-75345a4107fa" providerId="ADAL" clId="{9C8EEC37-07AC-4A72-92FE-2ABBAE1C407B}" dt="2020-09-16T11:53:41.872" v="5611" actId="338"/>
          <ac:spMkLst>
            <pc:docMk/>
            <pc:sldMk cId="2147323103" sldId="1074"/>
            <ac:spMk id="2817" creationId="{16222C74-7A27-41F3-9289-EA8C457103FB}"/>
          </ac:spMkLst>
        </pc:spChg>
        <pc:spChg chg="mod">
          <ac:chgData name="Hussain, Adil" userId="1fc1f53e-3100-4e04-be7e-75345a4107fa" providerId="ADAL" clId="{9C8EEC37-07AC-4A72-92FE-2ABBAE1C407B}" dt="2020-09-16T11:53:41.872" v="5611" actId="338"/>
          <ac:spMkLst>
            <pc:docMk/>
            <pc:sldMk cId="2147323103" sldId="1074"/>
            <ac:spMk id="2818" creationId="{30AA058D-CCD1-44BB-A3D7-2916591EA389}"/>
          </ac:spMkLst>
        </pc:spChg>
        <pc:spChg chg="mod">
          <ac:chgData name="Hussain, Adil" userId="1fc1f53e-3100-4e04-be7e-75345a4107fa" providerId="ADAL" clId="{9C8EEC37-07AC-4A72-92FE-2ABBAE1C407B}" dt="2020-09-16T11:53:41.872" v="5611" actId="338"/>
          <ac:spMkLst>
            <pc:docMk/>
            <pc:sldMk cId="2147323103" sldId="1074"/>
            <ac:spMk id="2819" creationId="{C9AA67ED-12C7-4EA0-9EAF-D90F97B4EFF0}"/>
          </ac:spMkLst>
        </pc:spChg>
        <pc:spChg chg="mod">
          <ac:chgData name="Hussain, Adil" userId="1fc1f53e-3100-4e04-be7e-75345a4107fa" providerId="ADAL" clId="{9C8EEC37-07AC-4A72-92FE-2ABBAE1C407B}" dt="2020-09-16T11:53:41.872" v="5611" actId="338"/>
          <ac:spMkLst>
            <pc:docMk/>
            <pc:sldMk cId="2147323103" sldId="1074"/>
            <ac:spMk id="2820" creationId="{270CCF2A-5551-4618-B743-C1A0A4432318}"/>
          </ac:spMkLst>
        </pc:spChg>
        <pc:spChg chg="mod">
          <ac:chgData name="Hussain, Adil" userId="1fc1f53e-3100-4e04-be7e-75345a4107fa" providerId="ADAL" clId="{9C8EEC37-07AC-4A72-92FE-2ABBAE1C407B}" dt="2020-09-16T11:53:41.872" v="5611" actId="338"/>
          <ac:spMkLst>
            <pc:docMk/>
            <pc:sldMk cId="2147323103" sldId="1074"/>
            <ac:spMk id="2821" creationId="{A461F9E7-BDEA-4CE5-9E5A-5C8A612D93FC}"/>
          </ac:spMkLst>
        </pc:spChg>
        <pc:spChg chg="mod">
          <ac:chgData name="Hussain, Adil" userId="1fc1f53e-3100-4e04-be7e-75345a4107fa" providerId="ADAL" clId="{9C8EEC37-07AC-4A72-92FE-2ABBAE1C407B}" dt="2020-09-16T11:53:41.872" v="5611" actId="338"/>
          <ac:spMkLst>
            <pc:docMk/>
            <pc:sldMk cId="2147323103" sldId="1074"/>
            <ac:spMk id="2822" creationId="{17E3474F-0493-4091-901E-37A06BC8C89A}"/>
          </ac:spMkLst>
        </pc:spChg>
        <pc:spChg chg="mod">
          <ac:chgData name="Hussain, Adil" userId="1fc1f53e-3100-4e04-be7e-75345a4107fa" providerId="ADAL" clId="{9C8EEC37-07AC-4A72-92FE-2ABBAE1C407B}" dt="2020-09-16T11:53:41.872" v="5611" actId="338"/>
          <ac:spMkLst>
            <pc:docMk/>
            <pc:sldMk cId="2147323103" sldId="1074"/>
            <ac:spMk id="2823" creationId="{0A4B412B-3FF6-4619-84A3-7801F3526D15}"/>
          </ac:spMkLst>
        </pc:spChg>
        <pc:spChg chg="mod">
          <ac:chgData name="Hussain, Adil" userId="1fc1f53e-3100-4e04-be7e-75345a4107fa" providerId="ADAL" clId="{9C8EEC37-07AC-4A72-92FE-2ABBAE1C407B}" dt="2020-09-16T11:53:41.872" v="5611" actId="338"/>
          <ac:spMkLst>
            <pc:docMk/>
            <pc:sldMk cId="2147323103" sldId="1074"/>
            <ac:spMk id="2824" creationId="{60C77F19-CDD9-48D6-8972-590482FDBA6B}"/>
          </ac:spMkLst>
        </pc:spChg>
        <pc:spChg chg="mod">
          <ac:chgData name="Hussain, Adil" userId="1fc1f53e-3100-4e04-be7e-75345a4107fa" providerId="ADAL" clId="{9C8EEC37-07AC-4A72-92FE-2ABBAE1C407B}" dt="2020-09-16T11:53:41.872" v="5611" actId="338"/>
          <ac:spMkLst>
            <pc:docMk/>
            <pc:sldMk cId="2147323103" sldId="1074"/>
            <ac:spMk id="2825" creationId="{F8761A9E-458C-46AB-BE0D-AC5F00117E5F}"/>
          </ac:spMkLst>
        </pc:spChg>
        <pc:spChg chg="mod">
          <ac:chgData name="Hussain, Adil" userId="1fc1f53e-3100-4e04-be7e-75345a4107fa" providerId="ADAL" clId="{9C8EEC37-07AC-4A72-92FE-2ABBAE1C407B}" dt="2020-09-16T11:53:41.872" v="5611" actId="338"/>
          <ac:spMkLst>
            <pc:docMk/>
            <pc:sldMk cId="2147323103" sldId="1074"/>
            <ac:spMk id="2826" creationId="{A9C92C1D-E4A7-4CD2-A6CD-6BE04057C995}"/>
          </ac:spMkLst>
        </pc:spChg>
        <pc:spChg chg="mod">
          <ac:chgData name="Hussain, Adil" userId="1fc1f53e-3100-4e04-be7e-75345a4107fa" providerId="ADAL" clId="{9C8EEC37-07AC-4A72-92FE-2ABBAE1C407B}" dt="2020-09-16T11:53:41.872" v="5611" actId="338"/>
          <ac:spMkLst>
            <pc:docMk/>
            <pc:sldMk cId="2147323103" sldId="1074"/>
            <ac:spMk id="2827" creationId="{6009CCFD-7BAF-40AB-B9FE-0DB4907B4790}"/>
          </ac:spMkLst>
        </pc:spChg>
        <pc:spChg chg="mod">
          <ac:chgData name="Hussain, Adil" userId="1fc1f53e-3100-4e04-be7e-75345a4107fa" providerId="ADAL" clId="{9C8EEC37-07AC-4A72-92FE-2ABBAE1C407B}" dt="2020-09-16T11:53:41.872" v="5611" actId="338"/>
          <ac:spMkLst>
            <pc:docMk/>
            <pc:sldMk cId="2147323103" sldId="1074"/>
            <ac:spMk id="2828" creationId="{337367E5-E6FC-4763-A298-0C42768C1693}"/>
          </ac:spMkLst>
        </pc:spChg>
        <pc:spChg chg="mod">
          <ac:chgData name="Hussain, Adil" userId="1fc1f53e-3100-4e04-be7e-75345a4107fa" providerId="ADAL" clId="{9C8EEC37-07AC-4A72-92FE-2ABBAE1C407B}" dt="2020-09-16T11:53:41.872" v="5611" actId="338"/>
          <ac:spMkLst>
            <pc:docMk/>
            <pc:sldMk cId="2147323103" sldId="1074"/>
            <ac:spMk id="2829" creationId="{B4F0CEFF-89F6-4D38-8D05-AD59B9431797}"/>
          </ac:spMkLst>
        </pc:spChg>
        <pc:spChg chg="mod">
          <ac:chgData name="Hussain, Adil" userId="1fc1f53e-3100-4e04-be7e-75345a4107fa" providerId="ADAL" clId="{9C8EEC37-07AC-4A72-92FE-2ABBAE1C407B}" dt="2020-09-16T11:53:41.872" v="5611" actId="338"/>
          <ac:spMkLst>
            <pc:docMk/>
            <pc:sldMk cId="2147323103" sldId="1074"/>
            <ac:spMk id="2830" creationId="{72154238-9CC1-4B48-ADCD-4F4D1606220A}"/>
          </ac:spMkLst>
        </pc:spChg>
        <pc:spChg chg="mod">
          <ac:chgData name="Hussain, Adil" userId="1fc1f53e-3100-4e04-be7e-75345a4107fa" providerId="ADAL" clId="{9C8EEC37-07AC-4A72-92FE-2ABBAE1C407B}" dt="2020-09-16T11:53:41.872" v="5611" actId="338"/>
          <ac:spMkLst>
            <pc:docMk/>
            <pc:sldMk cId="2147323103" sldId="1074"/>
            <ac:spMk id="2831" creationId="{4406936E-DF6E-46ED-BC64-6663B24293A0}"/>
          </ac:spMkLst>
        </pc:spChg>
        <pc:spChg chg="mod">
          <ac:chgData name="Hussain, Adil" userId="1fc1f53e-3100-4e04-be7e-75345a4107fa" providerId="ADAL" clId="{9C8EEC37-07AC-4A72-92FE-2ABBAE1C407B}" dt="2020-09-16T11:53:41.872" v="5611" actId="338"/>
          <ac:spMkLst>
            <pc:docMk/>
            <pc:sldMk cId="2147323103" sldId="1074"/>
            <ac:spMk id="2832" creationId="{EF16F84E-B70D-40D4-9956-12B48214607C}"/>
          </ac:spMkLst>
        </pc:spChg>
        <pc:spChg chg="mod">
          <ac:chgData name="Hussain, Adil" userId="1fc1f53e-3100-4e04-be7e-75345a4107fa" providerId="ADAL" clId="{9C8EEC37-07AC-4A72-92FE-2ABBAE1C407B}" dt="2020-09-16T11:53:41.872" v="5611" actId="338"/>
          <ac:spMkLst>
            <pc:docMk/>
            <pc:sldMk cId="2147323103" sldId="1074"/>
            <ac:spMk id="2833" creationId="{DB4D7E34-0DD7-490A-AEC9-D5D24D5DFE1D}"/>
          </ac:spMkLst>
        </pc:spChg>
        <pc:spChg chg="mod">
          <ac:chgData name="Hussain, Adil" userId="1fc1f53e-3100-4e04-be7e-75345a4107fa" providerId="ADAL" clId="{9C8EEC37-07AC-4A72-92FE-2ABBAE1C407B}" dt="2020-09-16T11:53:41.872" v="5611" actId="338"/>
          <ac:spMkLst>
            <pc:docMk/>
            <pc:sldMk cId="2147323103" sldId="1074"/>
            <ac:spMk id="2834" creationId="{AB4D2687-82B0-4532-8584-25BEC83326B1}"/>
          </ac:spMkLst>
        </pc:spChg>
        <pc:spChg chg="mod">
          <ac:chgData name="Hussain, Adil" userId="1fc1f53e-3100-4e04-be7e-75345a4107fa" providerId="ADAL" clId="{9C8EEC37-07AC-4A72-92FE-2ABBAE1C407B}" dt="2020-09-16T11:53:41.872" v="5611" actId="338"/>
          <ac:spMkLst>
            <pc:docMk/>
            <pc:sldMk cId="2147323103" sldId="1074"/>
            <ac:spMk id="2835" creationId="{3315989D-C808-43AB-AB10-41075368C56B}"/>
          </ac:spMkLst>
        </pc:spChg>
        <pc:spChg chg="mod">
          <ac:chgData name="Hussain, Adil" userId="1fc1f53e-3100-4e04-be7e-75345a4107fa" providerId="ADAL" clId="{9C8EEC37-07AC-4A72-92FE-2ABBAE1C407B}" dt="2020-09-16T11:53:41.872" v="5611" actId="338"/>
          <ac:spMkLst>
            <pc:docMk/>
            <pc:sldMk cId="2147323103" sldId="1074"/>
            <ac:spMk id="2836" creationId="{CC914D7A-BF73-4A73-A4B5-652EE755DF8B}"/>
          </ac:spMkLst>
        </pc:spChg>
        <pc:spChg chg="mod">
          <ac:chgData name="Hussain, Adil" userId="1fc1f53e-3100-4e04-be7e-75345a4107fa" providerId="ADAL" clId="{9C8EEC37-07AC-4A72-92FE-2ABBAE1C407B}" dt="2020-09-16T11:53:41.872" v="5611" actId="338"/>
          <ac:spMkLst>
            <pc:docMk/>
            <pc:sldMk cId="2147323103" sldId="1074"/>
            <ac:spMk id="2837" creationId="{E2A1E9CF-659C-4F35-80F1-C39089CF7962}"/>
          </ac:spMkLst>
        </pc:spChg>
        <pc:spChg chg="mod">
          <ac:chgData name="Hussain, Adil" userId="1fc1f53e-3100-4e04-be7e-75345a4107fa" providerId="ADAL" clId="{9C8EEC37-07AC-4A72-92FE-2ABBAE1C407B}" dt="2020-09-16T11:53:41.872" v="5611" actId="338"/>
          <ac:spMkLst>
            <pc:docMk/>
            <pc:sldMk cId="2147323103" sldId="1074"/>
            <ac:spMk id="2838" creationId="{DF20E3D7-2FE2-4672-AD7D-99B85762466E}"/>
          </ac:spMkLst>
        </pc:spChg>
        <pc:spChg chg="mod">
          <ac:chgData name="Hussain, Adil" userId="1fc1f53e-3100-4e04-be7e-75345a4107fa" providerId="ADAL" clId="{9C8EEC37-07AC-4A72-92FE-2ABBAE1C407B}" dt="2020-09-16T11:53:41.872" v="5611" actId="338"/>
          <ac:spMkLst>
            <pc:docMk/>
            <pc:sldMk cId="2147323103" sldId="1074"/>
            <ac:spMk id="2839" creationId="{6D3B9A48-A541-44EB-A141-587C58C9E576}"/>
          </ac:spMkLst>
        </pc:spChg>
        <pc:spChg chg="mod">
          <ac:chgData name="Hussain, Adil" userId="1fc1f53e-3100-4e04-be7e-75345a4107fa" providerId="ADAL" clId="{9C8EEC37-07AC-4A72-92FE-2ABBAE1C407B}" dt="2020-09-16T11:53:41.872" v="5611" actId="338"/>
          <ac:spMkLst>
            <pc:docMk/>
            <pc:sldMk cId="2147323103" sldId="1074"/>
            <ac:spMk id="2840" creationId="{01075CAB-A6BB-446C-864B-AE2624E304A9}"/>
          </ac:spMkLst>
        </pc:spChg>
        <pc:spChg chg="mod">
          <ac:chgData name="Hussain, Adil" userId="1fc1f53e-3100-4e04-be7e-75345a4107fa" providerId="ADAL" clId="{9C8EEC37-07AC-4A72-92FE-2ABBAE1C407B}" dt="2020-09-16T11:53:41.872" v="5611" actId="338"/>
          <ac:spMkLst>
            <pc:docMk/>
            <pc:sldMk cId="2147323103" sldId="1074"/>
            <ac:spMk id="2841" creationId="{84628974-706A-4687-AD0C-6CC9B008AEA8}"/>
          </ac:spMkLst>
        </pc:spChg>
        <pc:spChg chg="mod">
          <ac:chgData name="Hussain, Adil" userId="1fc1f53e-3100-4e04-be7e-75345a4107fa" providerId="ADAL" clId="{9C8EEC37-07AC-4A72-92FE-2ABBAE1C407B}" dt="2020-09-16T11:53:41.872" v="5611" actId="338"/>
          <ac:spMkLst>
            <pc:docMk/>
            <pc:sldMk cId="2147323103" sldId="1074"/>
            <ac:spMk id="2842" creationId="{7ADC7868-5AC1-4AC9-8B23-5EC8800BBF93}"/>
          </ac:spMkLst>
        </pc:spChg>
        <pc:spChg chg="mod">
          <ac:chgData name="Hussain, Adil" userId="1fc1f53e-3100-4e04-be7e-75345a4107fa" providerId="ADAL" clId="{9C8EEC37-07AC-4A72-92FE-2ABBAE1C407B}" dt="2020-09-16T11:53:41.872" v="5611" actId="338"/>
          <ac:spMkLst>
            <pc:docMk/>
            <pc:sldMk cId="2147323103" sldId="1074"/>
            <ac:spMk id="2843" creationId="{D80FE253-C3BC-47FB-A966-76B66F729707}"/>
          </ac:spMkLst>
        </pc:spChg>
        <pc:spChg chg="mod">
          <ac:chgData name="Hussain, Adil" userId="1fc1f53e-3100-4e04-be7e-75345a4107fa" providerId="ADAL" clId="{9C8EEC37-07AC-4A72-92FE-2ABBAE1C407B}" dt="2020-09-16T11:53:41.872" v="5611" actId="338"/>
          <ac:spMkLst>
            <pc:docMk/>
            <pc:sldMk cId="2147323103" sldId="1074"/>
            <ac:spMk id="2844" creationId="{BC8B01E9-D4CD-4842-8446-877DB606C82B}"/>
          </ac:spMkLst>
        </pc:spChg>
        <pc:spChg chg="mod">
          <ac:chgData name="Hussain, Adil" userId="1fc1f53e-3100-4e04-be7e-75345a4107fa" providerId="ADAL" clId="{9C8EEC37-07AC-4A72-92FE-2ABBAE1C407B}" dt="2020-09-16T11:53:41.872" v="5611" actId="338"/>
          <ac:spMkLst>
            <pc:docMk/>
            <pc:sldMk cId="2147323103" sldId="1074"/>
            <ac:spMk id="2845" creationId="{A462760C-3F67-493D-8123-FB223C6A3044}"/>
          </ac:spMkLst>
        </pc:spChg>
        <pc:spChg chg="mod">
          <ac:chgData name="Hussain, Adil" userId="1fc1f53e-3100-4e04-be7e-75345a4107fa" providerId="ADAL" clId="{9C8EEC37-07AC-4A72-92FE-2ABBAE1C407B}" dt="2020-09-16T11:53:41.872" v="5611" actId="338"/>
          <ac:spMkLst>
            <pc:docMk/>
            <pc:sldMk cId="2147323103" sldId="1074"/>
            <ac:spMk id="2846" creationId="{0F04BBA7-7F3F-4DAB-9839-FC844976C171}"/>
          </ac:spMkLst>
        </pc:spChg>
        <pc:spChg chg="mod">
          <ac:chgData name="Hussain, Adil" userId="1fc1f53e-3100-4e04-be7e-75345a4107fa" providerId="ADAL" clId="{9C8EEC37-07AC-4A72-92FE-2ABBAE1C407B}" dt="2020-09-16T11:53:41.872" v="5611" actId="338"/>
          <ac:spMkLst>
            <pc:docMk/>
            <pc:sldMk cId="2147323103" sldId="1074"/>
            <ac:spMk id="2847" creationId="{3C95B1B1-9350-45CB-84EF-F3DEAE2C0F29}"/>
          </ac:spMkLst>
        </pc:spChg>
        <pc:spChg chg="mod">
          <ac:chgData name="Hussain, Adil" userId="1fc1f53e-3100-4e04-be7e-75345a4107fa" providerId="ADAL" clId="{9C8EEC37-07AC-4A72-92FE-2ABBAE1C407B}" dt="2020-09-16T11:53:41.872" v="5611" actId="338"/>
          <ac:spMkLst>
            <pc:docMk/>
            <pc:sldMk cId="2147323103" sldId="1074"/>
            <ac:spMk id="2848" creationId="{E6A7E61A-3198-45B4-A6D0-D4DD3F5F755A}"/>
          </ac:spMkLst>
        </pc:spChg>
        <pc:spChg chg="mod">
          <ac:chgData name="Hussain, Adil" userId="1fc1f53e-3100-4e04-be7e-75345a4107fa" providerId="ADAL" clId="{9C8EEC37-07AC-4A72-92FE-2ABBAE1C407B}" dt="2020-09-16T11:53:41.872" v="5611" actId="338"/>
          <ac:spMkLst>
            <pc:docMk/>
            <pc:sldMk cId="2147323103" sldId="1074"/>
            <ac:spMk id="2849" creationId="{42B58BE2-31A7-4080-B63D-4963A7CAF5EA}"/>
          </ac:spMkLst>
        </pc:spChg>
        <pc:spChg chg="mod">
          <ac:chgData name="Hussain, Adil" userId="1fc1f53e-3100-4e04-be7e-75345a4107fa" providerId="ADAL" clId="{9C8EEC37-07AC-4A72-92FE-2ABBAE1C407B}" dt="2020-09-16T11:53:41.872" v="5611" actId="338"/>
          <ac:spMkLst>
            <pc:docMk/>
            <pc:sldMk cId="2147323103" sldId="1074"/>
            <ac:spMk id="2850" creationId="{E76D82B4-1D1C-40B5-89DF-97279CFEEF11}"/>
          </ac:spMkLst>
        </pc:spChg>
        <pc:spChg chg="mod">
          <ac:chgData name="Hussain, Adil" userId="1fc1f53e-3100-4e04-be7e-75345a4107fa" providerId="ADAL" clId="{9C8EEC37-07AC-4A72-92FE-2ABBAE1C407B}" dt="2020-09-16T11:53:41.872" v="5611" actId="338"/>
          <ac:spMkLst>
            <pc:docMk/>
            <pc:sldMk cId="2147323103" sldId="1074"/>
            <ac:spMk id="2851" creationId="{957205E0-C7A1-47CA-B5A9-D94CD88BA1FF}"/>
          </ac:spMkLst>
        </pc:spChg>
        <pc:spChg chg="mod">
          <ac:chgData name="Hussain, Adil" userId="1fc1f53e-3100-4e04-be7e-75345a4107fa" providerId="ADAL" clId="{9C8EEC37-07AC-4A72-92FE-2ABBAE1C407B}" dt="2020-09-16T11:53:41.872" v="5611" actId="338"/>
          <ac:spMkLst>
            <pc:docMk/>
            <pc:sldMk cId="2147323103" sldId="1074"/>
            <ac:spMk id="2852" creationId="{67D292DB-3073-4EC7-92F5-8CC8ECDD7FD0}"/>
          </ac:spMkLst>
        </pc:spChg>
        <pc:spChg chg="mod">
          <ac:chgData name="Hussain, Adil" userId="1fc1f53e-3100-4e04-be7e-75345a4107fa" providerId="ADAL" clId="{9C8EEC37-07AC-4A72-92FE-2ABBAE1C407B}" dt="2020-09-16T11:53:41.872" v="5611" actId="338"/>
          <ac:spMkLst>
            <pc:docMk/>
            <pc:sldMk cId="2147323103" sldId="1074"/>
            <ac:spMk id="2853" creationId="{F342105C-FB95-44C5-BE6A-C57A8D9ACC41}"/>
          </ac:spMkLst>
        </pc:spChg>
        <pc:spChg chg="mod">
          <ac:chgData name="Hussain, Adil" userId="1fc1f53e-3100-4e04-be7e-75345a4107fa" providerId="ADAL" clId="{9C8EEC37-07AC-4A72-92FE-2ABBAE1C407B}" dt="2020-09-16T11:53:41.872" v="5611" actId="338"/>
          <ac:spMkLst>
            <pc:docMk/>
            <pc:sldMk cId="2147323103" sldId="1074"/>
            <ac:spMk id="2854" creationId="{BAB0DDAC-3674-41E3-8440-BBC90F819B49}"/>
          </ac:spMkLst>
        </pc:spChg>
        <pc:spChg chg="mod">
          <ac:chgData name="Hussain, Adil" userId="1fc1f53e-3100-4e04-be7e-75345a4107fa" providerId="ADAL" clId="{9C8EEC37-07AC-4A72-92FE-2ABBAE1C407B}" dt="2020-09-16T11:53:41.872" v="5611" actId="338"/>
          <ac:spMkLst>
            <pc:docMk/>
            <pc:sldMk cId="2147323103" sldId="1074"/>
            <ac:spMk id="2855" creationId="{6A6CC02C-45C5-4C04-9343-96B2F3F45DEE}"/>
          </ac:spMkLst>
        </pc:spChg>
        <pc:spChg chg="mod">
          <ac:chgData name="Hussain, Adil" userId="1fc1f53e-3100-4e04-be7e-75345a4107fa" providerId="ADAL" clId="{9C8EEC37-07AC-4A72-92FE-2ABBAE1C407B}" dt="2020-09-16T11:53:41.872" v="5611" actId="338"/>
          <ac:spMkLst>
            <pc:docMk/>
            <pc:sldMk cId="2147323103" sldId="1074"/>
            <ac:spMk id="2856" creationId="{4CCA293C-7B3D-4EEF-9268-8C496E110790}"/>
          </ac:spMkLst>
        </pc:spChg>
        <pc:spChg chg="mod">
          <ac:chgData name="Hussain, Adil" userId="1fc1f53e-3100-4e04-be7e-75345a4107fa" providerId="ADAL" clId="{9C8EEC37-07AC-4A72-92FE-2ABBAE1C407B}" dt="2020-09-16T11:53:41.872" v="5611" actId="338"/>
          <ac:spMkLst>
            <pc:docMk/>
            <pc:sldMk cId="2147323103" sldId="1074"/>
            <ac:spMk id="2857" creationId="{F89D5C69-BD4A-4DCF-BFEC-42A3664B54D6}"/>
          </ac:spMkLst>
        </pc:spChg>
        <pc:spChg chg="mod">
          <ac:chgData name="Hussain, Adil" userId="1fc1f53e-3100-4e04-be7e-75345a4107fa" providerId="ADAL" clId="{9C8EEC37-07AC-4A72-92FE-2ABBAE1C407B}" dt="2020-09-16T11:53:41.872" v="5611" actId="338"/>
          <ac:spMkLst>
            <pc:docMk/>
            <pc:sldMk cId="2147323103" sldId="1074"/>
            <ac:spMk id="2858" creationId="{15B570B6-E7C4-4E10-BBFC-C108FDBB9C5D}"/>
          </ac:spMkLst>
        </pc:spChg>
        <pc:spChg chg="mod">
          <ac:chgData name="Hussain, Adil" userId="1fc1f53e-3100-4e04-be7e-75345a4107fa" providerId="ADAL" clId="{9C8EEC37-07AC-4A72-92FE-2ABBAE1C407B}" dt="2020-09-16T11:53:41.872" v="5611" actId="338"/>
          <ac:spMkLst>
            <pc:docMk/>
            <pc:sldMk cId="2147323103" sldId="1074"/>
            <ac:spMk id="2859" creationId="{BA21270E-4B90-4174-87E2-0CE0EE57E94F}"/>
          </ac:spMkLst>
        </pc:spChg>
        <pc:spChg chg="mod">
          <ac:chgData name="Hussain, Adil" userId="1fc1f53e-3100-4e04-be7e-75345a4107fa" providerId="ADAL" clId="{9C8EEC37-07AC-4A72-92FE-2ABBAE1C407B}" dt="2020-09-16T11:53:41.872" v="5611" actId="338"/>
          <ac:spMkLst>
            <pc:docMk/>
            <pc:sldMk cId="2147323103" sldId="1074"/>
            <ac:spMk id="2860" creationId="{18A7FA7B-0F3D-4082-ABA4-15185A3399DB}"/>
          </ac:spMkLst>
        </pc:spChg>
        <pc:spChg chg="mod">
          <ac:chgData name="Hussain, Adil" userId="1fc1f53e-3100-4e04-be7e-75345a4107fa" providerId="ADAL" clId="{9C8EEC37-07AC-4A72-92FE-2ABBAE1C407B}" dt="2020-09-16T11:53:41.872" v="5611" actId="338"/>
          <ac:spMkLst>
            <pc:docMk/>
            <pc:sldMk cId="2147323103" sldId="1074"/>
            <ac:spMk id="2861" creationId="{6D894B2D-DFFB-4EDA-B8D0-F8230E894013}"/>
          </ac:spMkLst>
        </pc:spChg>
        <pc:spChg chg="mod">
          <ac:chgData name="Hussain, Adil" userId="1fc1f53e-3100-4e04-be7e-75345a4107fa" providerId="ADAL" clId="{9C8EEC37-07AC-4A72-92FE-2ABBAE1C407B}" dt="2020-09-16T11:53:41.872" v="5611" actId="338"/>
          <ac:spMkLst>
            <pc:docMk/>
            <pc:sldMk cId="2147323103" sldId="1074"/>
            <ac:spMk id="2862" creationId="{B91E65B2-3DB3-43DC-94F7-8D22EDCA161E}"/>
          </ac:spMkLst>
        </pc:spChg>
        <pc:spChg chg="mod">
          <ac:chgData name="Hussain, Adil" userId="1fc1f53e-3100-4e04-be7e-75345a4107fa" providerId="ADAL" clId="{9C8EEC37-07AC-4A72-92FE-2ABBAE1C407B}" dt="2020-09-16T11:53:41.872" v="5611" actId="338"/>
          <ac:spMkLst>
            <pc:docMk/>
            <pc:sldMk cId="2147323103" sldId="1074"/>
            <ac:spMk id="2863" creationId="{1776D6EB-E53D-45B8-B21E-9407E8EFC68B}"/>
          </ac:spMkLst>
        </pc:spChg>
        <pc:spChg chg="mod">
          <ac:chgData name="Hussain, Adil" userId="1fc1f53e-3100-4e04-be7e-75345a4107fa" providerId="ADAL" clId="{9C8EEC37-07AC-4A72-92FE-2ABBAE1C407B}" dt="2020-09-16T11:53:41.872" v="5611" actId="338"/>
          <ac:spMkLst>
            <pc:docMk/>
            <pc:sldMk cId="2147323103" sldId="1074"/>
            <ac:spMk id="2864" creationId="{820E5412-2916-4348-A2CE-A3003C1F0743}"/>
          </ac:spMkLst>
        </pc:spChg>
        <pc:spChg chg="mod">
          <ac:chgData name="Hussain, Adil" userId="1fc1f53e-3100-4e04-be7e-75345a4107fa" providerId="ADAL" clId="{9C8EEC37-07AC-4A72-92FE-2ABBAE1C407B}" dt="2020-09-16T11:53:41.872" v="5611" actId="338"/>
          <ac:spMkLst>
            <pc:docMk/>
            <pc:sldMk cId="2147323103" sldId="1074"/>
            <ac:spMk id="2865" creationId="{05380FAC-5380-4B31-8FD8-1598168C48DB}"/>
          </ac:spMkLst>
        </pc:spChg>
        <pc:spChg chg="mod">
          <ac:chgData name="Hussain, Adil" userId="1fc1f53e-3100-4e04-be7e-75345a4107fa" providerId="ADAL" clId="{9C8EEC37-07AC-4A72-92FE-2ABBAE1C407B}" dt="2020-09-16T11:53:41.872" v="5611" actId="338"/>
          <ac:spMkLst>
            <pc:docMk/>
            <pc:sldMk cId="2147323103" sldId="1074"/>
            <ac:spMk id="2866" creationId="{35E1FE96-BA03-4CD3-B4FF-8F8BB2E6F4A7}"/>
          </ac:spMkLst>
        </pc:spChg>
        <pc:spChg chg="mod">
          <ac:chgData name="Hussain, Adil" userId="1fc1f53e-3100-4e04-be7e-75345a4107fa" providerId="ADAL" clId="{9C8EEC37-07AC-4A72-92FE-2ABBAE1C407B}" dt="2020-09-16T11:53:41.872" v="5611" actId="338"/>
          <ac:spMkLst>
            <pc:docMk/>
            <pc:sldMk cId="2147323103" sldId="1074"/>
            <ac:spMk id="2867" creationId="{A0E82345-6E63-4705-B3F8-4EC673EC55C3}"/>
          </ac:spMkLst>
        </pc:spChg>
        <pc:spChg chg="mod">
          <ac:chgData name="Hussain, Adil" userId="1fc1f53e-3100-4e04-be7e-75345a4107fa" providerId="ADAL" clId="{9C8EEC37-07AC-4A72-92FE-2ABBAE1C407B}" dt="2020-09-16T11:53:41.872" v="5611" actId="338"/>
          <ac:spMkLst>
            <pc:docMk/>
            <pc:sldMk cId="2147323103" sldId="1074"/>
            <ac:spMk id="2868" creationId="{1B7EDCA3-2A4F-4D54-9362-93CDC43F8F97}"/>
          </ac:spMkLst>
        </pc:spChg>
        <pc:spChg chg="mod">
          <ac:chgData name="Hussain, Adil" userId="1fc1f53e-3100-4e04-be7e-75345a4107fa" providerId="ADAL" clId="{9C8EEC37-07AC-4A72-92FE-2ABBAE1C407B}" dt="2020-09-16T11:53:41.872" v="5611" actId="338"/>
          <ac:spMkLst>
            <pc:docMk/>
            <pc:sldMk cId="2147323103" sldId="1074"/>
            <ac:spMk id="2869" creationId="{DFD95008-50FF-43B9-8435-0E6F0CBFB606}"/>
          </ac:spMkLst>
        </pc:spChg>
        <pc:spChg chg="mod">
          <ac:chgData name="Hussain, Adil" userId="1fc1f53e-3100-4e04-be7e-75345a4107fa" providerId="ADAL" clId="{9C8EEC37-07AC-4A72-92FE-2ABBAE1C407B}" dt="2020-09-16T11:53:41.872" v="5611" actId="338"/>
          <ac:spMkLst>
            <pc:docMk/>
            <pc:sldMk cId="2147323103" sldId="1074"/>
            <ac:spMk id="2870" creationId="{C1B93F68-D2C8-4058-8F0D-D6B328BD8184}"/>
          </ac:spMkLst>
        </pc:spChg>
        <pc:spChg chg="mod">
          <ac:chgData name="Hussain, Adil" userId="1fc1f53e-3100-4e04-be7e-75345a4107fa" providerId="ADAL" clId="{9C8EEC37-07AC-4A72-92FE-2ABBAE1C407B}" dt="2020-09-16T11:53:41.872" v="5611" actId="338"/>
          <ac:spMkLst>
            <pc:docMk/>
            <pc:sldMk cId="2147323103" sldId="1074"/>
            <ac:spMk id="2871" creationId="{2262C279-EF51-4E2B-B55B-2E4299415533}"/>
          </ac:spMkLst>
        </pc:spChg>
        <pc:spChg chg="mod">
          <ac:chgData name="Hussain, Adil" userId="1fc1f53e-3100-4e04-be7e-75345a4107fa" providerId="ADAL" clId="{9C8EEC37-07AC-4A72-92FE-2ABBAE1C407B}" dt="2020-09-16T11:53:41.872" v="5611" actId="338"/>
          <ac:spMkLst>
            <pc:docMk/>
            <pc:sldMk cId="2147323103" sldId="1074"/>
            <ac:spMk id="2872" creationId="{2F757752-23EA-400B-9336-E4FDFB3AD356}"/>
          </ac:spMkLst>
        </pc:spChg>
        <pc:spChg chg="mod">
          <ac:chgData name="Hussain, Adil" userId="1fc1f53e-3100-4e04-be7e-75345a4107fa" providerId="ADAL" clId="{9C8EEC37-07AC-4A72-92FE-2ABBAE1C407B}" dt="2020-09-16T11:53:41.872" v="5611" actId="338"/>
          <ac:spMkLst>
            <pc:docMk/>
            <pc:sldMk cId="2147323103" sldId="1074"/>
            <ac:spMk id="2873" creationId="{155097C1-E183-482D-AB31-00D7B6D426AC}"/>
          </ac:spMkLst>
        </pc:spChg>
        <pc:spChg chg="mod">
          <ac:chgData name="Hussain, Adil" userId="1fc1f53e-3100-4e04-be7e-75345a4107fa" providerId="ADAL" clId="{9C8EEC37-07AC-4A72-92FE-2ABBAE1C407B}" dt="2020-09-16T11:53:41.872" v="5611" actId="338"/>
          <ac:spMkLst>
            <pc:docMk/>
            <pc:sldMk cId="2147323103" sldId="1074"/>
            <ac:spMk id="2874" creationId="{ED4D6120-ABFC-41CC-B637-D64DBFD3C012}"/>
          </ac:spMkLst>
        </pc:spChg>
        <pc:spChg chg="mod">
          <ac:chgData name="Hussain, Adil" userId="1fc1f53e-3100-4e04-be7e-75345a4107fa" providerId="ADAL" clId="{9C8EEC37-07AC-4A72-92FE-2ABBAE1C407B}" dt="2020-09-16T11:53:41.872" v="5611" actId="338"/>
          <ac:spMkLst>
            <pc:docMk/>
            <pc:sldMk cId="2147323103" sldId="1074"/>
            <ac:spMk id="2875" creationId="{DC003574-24C5-4559-A92D-F0D499F7B119}"/>
          </ac:spMkLst>
        </pc:spChg>
        <pc:spChg chg="mod">
          <ac:chgData name="Hussain, Adil" userId="1fc1f53e-3100-4e04-be7e-75345a4107fa" providerId="ADAL" clId="{9C8EEC37-07AC-4A72-92FE-2ABBAE1C407B}" dt="2020-09-16T11:53:41.872" v="5611" actId="338"/>
          <ac:spMkLst>
            <pc:docMk/>
            <pc:sldMk cId="2147323103" sldId="1074"/>
            <ac:spMk id="2876" creationId="{9E9F1C42-A500-473D-829B-9DD35D3E60EB}"/>
          </ac:spMkLst>
        </pc:spChg>
        <pc:spChg chg="mod">
          <ac:chgData name="Hussain, Adil" userId="1fc1f53e-3100-4e04-be7e-75345a4107fa" providerId="ADAL" clId="{9C8EEC37-07AC-4A72-92FE-2ABBAE1C407B}" dt="2020-09-16T11:53:41.872" v="5611" actId="338"/>
          <ac:spMkLst>
            <pc:docMk/>
            <pc:sldMk cId="2147323103" sldId="1074"/>
            <ac:spMk id="2877" creationId="{6174BECD-BF76-4549-9F47-011E2BE017D1}"/>
          </ac:spMkLst>
        </pc:spChg>
        <pc:spChg chg="mod">
          <ac:chgData name="Hussain, Adil" userId="1fc1f53e-3100-4e04-be7e-75345a4107fa" providerId="ADAL" clId="{9C8EEC37-07AC-4A72-92FE-2ABBAE1C407B}" dt="2020-09-16T11:53:41.872" v="5611" actId="338"/>
          <ac:spMkLst>
            <pc:docMk/>
            <pc:sldMk cId="2147323103" sldId="1074"/>
            <ac:spMk id="2878" creationId="{A7EE8009-BC0E-450F-9D79-2075CD4A47A8}"/>
          </ac:spMkLst>
        </pc:spChg>
        <pc:spChg chg="mod">
          <ac:chgData name="Hussain, Adil" userId="1fc1f53e-3100-4e04-be7e-75345a4107fa" providerId="ADAL" clId="{9C8EEC37-07AC-4A72-92FE-2ABBAE1C407B}" dt="2020-09-16T11:53:41.872" v="5611" actId="338"/>
          <ac:spMkLst>
            <pc:docMk/>
            <pc:sldMk cId="2147323103" sldId="1074"/>
            <ac:spMk id="2879" creationId="{82B3CF27-0065-4E68-B42D-1A47A756F9A2}"/>
          </ac:spMkLst>
        </pc:spChg>
        <pc:spChg chg="mod">
          <ac:chgData name="Hussain, Adil" userId="1fc1f53e-3100-4e04-be7e-75345a4107fa" providerId="ADAL" clId="{9C8EEC37-07AC-4A72-92FE-2ABBAE1C407B}" dt="2020-09-16T11:53:41.872" v="5611" actId="338"/>
          <ac:spMkLst>
            <pc:docMk/>
            <pc:sldMk cId="2147323103" sldId="1074"/>
            <ac:spMk id="2880" creationId="{1BD04E66-33C1-41A5-B908-EE9F8D6F8734}"/>
          </ac:spMkLst>
        </pc:spChg>
        <pc:spChg chg="mod">
          <ac:chgData name="Hussain, Adil" userId="1fc1f53e-3100-4e04-be7e-75345a4107fa" providerId="ADAL" clId="{9C8EEC37-07AC-4A72-92FE-2ABBAE1C407B}" dt="2020-09-16T11:53:41.872" v="5611" actId="338"/>
          <ac:spMkLst>
            <pc:docMk/>
            <pc:sldMk cId="2147323103" sldId="1074"/>
            <ac:spMk id="2881" creationId="{A7F005CD-50B2-4366-847B-0A2D112FB541}"/>
          </ac:spMkLst>
        </pc:spChg>
        <pc:spChg chg="mod">
          <ac:chgData name="Hussain, Adil" userId="1fc1f53e-3100-4e04-be7e-75345a4107fa" providerId="ADAL" clId="{9C8EEC37-07AC-4A72-92FE-2ABBAE1C407B}" dt="2020-09-16T11:53:41.872" v="5611" actId="338"/>
          <ac:spMkLst>
            <pc:docMk/>
            <pc:sldMk cId="2147323103" sldId="1074"/>
            <ac:spMk id="2882" creationId="{C57BFE62-A410-4A8D-A660-3A94A61635A3}"/>
          </ac:spMkLst>
        </pc:spChg>
        <pc:spChg chg="mod">
          <ac:chgData name="Hussain, Adil" userId="1fc1f53e-3100-4e04-be7e-75345a4107fa" providerId="ADAL" clId="{9C8EEC37-07AC-4A72-92FE-2ABBAE1C407B}" dt="2020-09-16T11:53:41.872" v="5611" actId="338"/>
          <ac:spMkLst>
            <pc:docMk/>
            <pc:sldMk cId="2147323103" sldId="1074"/>
            <ac:spMk id="2883" creationId="{C8FEC1CA-0F3C-43A1-9942-59FDB079AD2A}"/>
          </ac:spMkLst>
        </pc:spChg>
        <pc:spChg chg="mod">
          <ac:chgData name="Hussain, Adil" userId="1fc1f53e-3100-4e04-be7e-75345a4107fa" providerId="ADAL" clId="{9C8EEC37-07AC-4A72-92FE-2ABBAE1C407B}" dt="2020-09-16T11:53:41.872" v="5611" actId="338"/>
          <ac:spMkLst>
            <pc:docMk/>
            <pc:sldMk cId="2147323103" sldId="1074"/>
            <ac:spMk id="2884" creationId="{529C3E59-C03C-45C7-92FA-1B03E0959A2B}"/>
          </ac:spMkLst>
        </pc:spChg>
        <pc:spChg chg="mod">
          <ac:chgData name="Hussain, Adil" userId="1fc1f53e-3100-4e04-be7e-75345a4107fa" providerId="ADAL" clId="{9C8EEC37-07AC-4A72-92FE-2ABBAE1C407B}" dt="2020-09-16T11:53:41.872" v="5611" actId="338"/>
          <ac:spMkLst>
            <pc:docMk/>
            <pc:sldMk cId="2147323103" sldId="1074"/>
            <ac:spMk id="2885" creationId="{8FB4C9EC-8799-41A9-A77D-6EB9F2459B47}"/>
          </ac:spMkLst>
        </pc:spChg>
        <pc:spChg chg="mod">
          <ac:chgData name="Hussain, Adil" userId="1fc1f53e-3100-4e04-be7e-75345a4107fa" providerId="ADAL" clId="{9C8EEC37-07AC-4A72-92FE-2ABBAE1C407B}" dt="2020-09-16T11:53:41.872" v="5611" actId="338"/>
          <ac:spMkLst>
            <pc:docMk/>
            <pc:sldMk cId="2147323103" sldId="1074"/>
            <ac:spMk id="2886" creationId="{35390BB6-9602-47C0-B9CE-8D28269CC54C}"/>
          </ac:spMkLst>
        </pc:spChg>
        <pc:spChg chg="mod">
          <ac:chgData name="Hussain, Adil" userId="1fc1f53e-3100-4e04-be7e-75345a4107fa" providerId="ADAL" clId="{9C8EEC37-07AC-4A72-92FE-2ABBAE1C407B}" dt="2020-09-16T11:53:41.872" v="5611" actId="338"/>
          <ac:spMkLst>
            <pc:docMk/>
            <pc:sldMk cId="2147323103" sldId="1074"/>
            <ac:spMk id="2887" creationId="{A0592E49-124B-4981-A6EF-32F5333F5F30}"/>
          </ac:spMkLst>
        </pc:spChg>
        <pc:spChg chg="mod">
          <ac:chgData name="Hussain, Adil" userId="1fc1f53e-3100-4e04-be7e-75345a4107fa" providerId="ADAL" clId="{9C8EEC37-07AC-4A72-92FE-2ABBAE1C407B}" dt="2020-09-16T11:53:41.872" v="5611" actId="338"/>
          <ac:spMkLst>
            <pc:docMk/>
            <pc:sldMk cId="2147323103" sldId="1074"/>
            <ac:spMk id="2888" creationId="{44577F3A-00B3-4B2F-8DD5-BFDB65A95430}"/>
          </ac:spMkLst>
        </pc:spChg>
        <pc:spChg chg="mod">
          <ac:chgData name="Hussain, Adil" userId="1fc1f53e-3100-4e04-be7e-75345a4107fa" providerId="ADAL" clId="{9C8EEC37-07AC-4A72-92FE-2ABBAE1C407B}" dt="2020-09-16T11:53:41.872" v="5611" actId="338"/>
          <ac:spMkLst>
            <pc:docMk/>
            <pc:sldMk cId="2147323103" sldId="1074"/>
            <ac:spMk id="2889" creationId="{671FF691-C3F2-4983-BAF3-76AFE21FF445}"/>
          </ac:spMkLst>
        </pc:spChg>
        <pc:spChg chg="mod">
          <ac:chgData name="Hussain, Adil" userId="1fc1f53e-3100-4e04-be7e-75345a4107fa" providerId="ADAL" clId="{9C8EEC37-07AC-4A72-92FE-2ABBAE1C407B}" dt="2020-09-16T11:53:41.872" v="5611" actId="338"/>
          <ac:spMkLst>
            <pc:docMk/>
            <pc:sldMk cId="2147323103" sldId="1074"/>
            <ac:spMk id="2890" creationId="{4C07ABC8-50BF-463A-9C64-CCE59C642EA7}"/>
          </ac:spMkLst>
        </pc:spChg>
        <pc:spChg chg="mod">
          <ac:chgData name="Hussain, Adil" userId="1fc1f53e-3100-4e04-be7e-75345a4107fa" providerId="ADAL" clId="{9C8EEC37-07AC-4A72-92FE-2ABBAE1C407B}" dt="2020-09-16T11:53:41.872" v="5611" actId="338"/>
          <ac:spMkLst>
            <pc:docMk/>
            <pc:sldMk cId="2147323103" sldId="1074"/>
            <ac:spMk id="2891" creationId="{AE2D7A22-D186-4031-A886-0F9C757A711A}"/>
          </ac:spMkLst>
        </pc:spChg>
        <pc:spChg chg="mod">
          <ac:chgData name="Hussain, Adil" userId="1fc1f53e-3100-4e04-be7e-75345a4107fa" providerId="ADAL" clId="{9C8EEC37-07AC-4A72-92FE-2ABBAE1C407B}" dt="2020-09-16T11:53:41.872" v="5611" actId="338"/>
          <ac:spMkLst>
            <pc:docMk/>
            <pc:sldMk cId="2147323103" sldId="1074"/>
            <ac:spMk id="2892" creationId="{DFA6D551-4EEE-440F-B64D-E74B9E5EE364}"/>
          </ac:spMkLst>
        </pc:spChg>
        <pc:spChg chg="mod">
          <ac:chgData name="Hussain, Adil" userId="1fc1f53e-3100-4e04-be7e-75345a4107fa" providerId="ADAL" clId="{9C8EEC37-07AC-4A72-92FE-2ABBAE1C407B}" dt="2020-09-16T11:53:41.872" v="5611" actId="338"/>
          <ac:spMkLst>
            <pc:docMk/>
            <pc:sldMk cId="2147323103" sldId="1074"/>
            <ac:spMk id="2893" creationId="{BE366EEA-0197-4BF8-9CD3-315FC54D0EB9}"/>
          </ac:spMkLst>
        </pc:spChg>
        <pc:spChg chg="mod">
          <ac:chgData name="Hussain, Adil" userId="1fc1f53e-3100-4e04-be7e-75345a4107fa" providerId="ADAL" clId="{9C8EEC37-07AC-4A72-92FE-2ABBAE1C407B}" dt="2020-09-16T11:53:41.872" v="5611" actId="338"/>
          <ac:spMkLst>
            <pc:docMk/>
            <pc:sldMk cId="2147323103" sldId="1074"/>
            <ac:spMk id="2894" creationId="{D35F2353-CD4A-4E4D-A6DD-F662CC91D660}"/>
          </ac:spMkLst>
        </pc:spChg>
        <pc:spChg chg="mod">
          <ac:chgData name="Hussain, Adil" userId="1fc1f53e-3100-4e04-be7e-75345a4107fa" providerId="ADAL" clId="{9C8EEC37-07AC-4A72-92FE-2ABBAE1C407B}" dt="2020-09-16T11:53:41.872" v="5611" actId="338"/>
          <ac:spMkLst>
            <pc:docMk/>
            <pc:sldMk cId="2147323103" sldId="1074"/>
            <ac:spMk id="2895" creationId="{4722655B-FF23-499B-876F-B27354294543}"/>
          </ac:spMkLst>
        </pc:spChg>
        <pc:spChg chg="mod">
          <ac:chgData name="Hussain, Adil" userId="1fc1f53e-3100-4e04-be7e-75345a4107fa" providerId="ADAL" clId="{9C8EEC37-07AC-4A72-92FE-2ABBAE1C407B}" dt="2020-09-16T11:53:41.872" v="5611" actId="338"/>
          <ac:spMkLst>
            <pc:docMk/>
            <pc:sldMk cId="2147323103" sldId="1074"/>
            <ac:spMk id="2896" creationId="{D419DFEF-1962-44B5-82AD-8A4C57717251}"/>
          </ac:spMkLst>
        </pc:spChg>
        <pc:spChg chg="mod">
          <ac:chgData name="Hussain, Adil" userId="1fc1f53e-3100-4e04-be7e-75345a4107fa" providerId="ADAL" clId="{9C8EEC37-07AC-4A72-92FE-2ABBAE1C407B}" dt="2020-09-16T11:53:41.872" v="5611" actId="338"/>
          <ac:spMkLst>
            <pc:docMk/>
            <pc:sldMk cId="2147323103" sldId="1074"/>
            <ac:spMk id="2897" creationId="{CC3949AD-A7F3-4429-B284-C76649FEEA35}"/>
          </ac:spMkLst>
        </pc:spChg>
        <pc:spChg chg="mod">
          <ac:chgData name="Hussain, Adil" userId="1fc1f53e-3100-4e04-be7e-75345a4107fa" providerId="ADAL" clId="{9C8EEC37-07AC-4A72-92FE-2ABBAE1C407B}" dt="2020-09-16T11:53:41.872" v="5611" actId="338"/>
          <ac:spMkLst>
            <pc:docMk/>
            <pc:sldMk cId="2147323103" sldId="1074"/>
            <ac:spMk id="2898" creationId="{06B047C0-3A55-4BF7-8A4C-2DCF4C127AF1}"/>
          </ac:spMkLst>
        </pc:spChg>
        <pc:spChg chg="mod">
          <ac:chgData name="Hussain, Adil" userId="1fc1f53e-3100-4e04-be7e-75345a4107fa" providerId="ADAL" clId="{9C8EEC37-07AC-4A72-92FE-2ABBAE1C407B}" dt="2020-09-16T11:53:41.872" v="5611" actId="338"/>
          <ac:spMkLst>
            <pc:docMk/>
            <pc:sldMk cId="2147323103" sldId="1074"/>
            <ac:spMk id="2899" creationId="{AD0CE5F9-29A1-4C37-B54E-0F1B98D3EC66}"/>
          </ac:spMkLst>
        </pc:spChg>
        <pc:spChg chg="mod">
          <ac:chgData name="Hussain, Adil" userId="1fc1f53e-3100-4e04-be7e-75345a4107fa" providerId="ADAL" clId="{9C8EEC37-07AC-4A72-92FE-2ABBAE1C407B}" dt="2020-09-16T11:53:41.872" v="5611" actId="338"/>
          <ac:spMkLst>
            <pc:docMk/>
            <pc:sldMk cId="2147323103" sldId="1074"/>
            <ac:spMk id="2900" creationId="{DFB0963A-D6AC-49B1-BF1F-CD4403EE3357}"/>
          </ac:spMkLst>
        </pc:spChg>
        <pc:spChg chg="mod">
          <ac:chgData name="Hussain, Adil" userId="1fc1f53e-3100-4e04-be7e-75345a4107fa" providerId="ADAL" clId="{9C8EEC37-07AC-4A72-92FE-2ABBAE1C407B}" dt="2020-09-16T11:53:41.872" v="5611" actId="338"/>
          <ac:spMkLst>
            <pc:docMk/>
            <pc:sldMk cId="2147323103" sldId="1074"/>
            <ac:spMk id="2901" creationId="{8271CB3C-D355-419E-B36C-DFD2C621F627}"/>
          </ac:spMkLst>
        </pc:spChg>
        <pc:spChg chg="mod">
          <ac:chgData name="Hussain, Adil" userId="1fc1f53e-3100-4e04-be7e-75345a4107fa" providerId="ADAL" clId="{9C8EEC37-07AC-4A72-92FE-2ABBAE1C407B}" dt="2020-09-16T11:53:41.872" v="5611" actId="338"/>
          <ac:spMkLst>
            <pc:docMk/>
            <pc:sldMk cId="2147323103" sldId="1074"/>
            <ac:spMk id="2902" creationId="{EEAEC427-AEAB-49E9-BD70-351CA89FAA68}"/>
          </ac:spMkLst>
        </pc:spChg>
        <pc:spChg chg="mod">
          <ac:chgData name="Hussain, Adil" userId="1fc1f53e-3100-4e04-be7e-75345a4107fa" providerId="ADAL" clId="{9C8EEC37-07AC-4A72-92FE-2ABBAE1C407B}" dt="2020-09-16T11:53:41.872" v="5611" actId="338"/>
          <ac:spMkLst>
            <pc:docMk/>
            <pc:sldMk cId="2147323103" sldId="1074"/>
            <ac:spMk id="2903" creationId="{25D156E8-48DE-47E3-B7DA-383886219FF9}"/>
          </ac:spMkLst>
        </pc:spChg>
        <pc:spChg chg="mod">
          <ac:chgData name="Hussain, Adil" userId="1fc1f53e-3100-4e04-be7e-75345a4107fa" providerId="ADAL" clId="{9C8EEC37-07AC-4A72-92FE-2ABBAE1C407B}" dt="2020-09-16T11:53:41.872" v="5611" actId="338"/>
          <ac:spMkLst>
            <pc:docMk/>
            <pc:sldMk cId="2147323103" sldId="1074"/>
            <ac:spMk id="2904" creationId="{C1B04657-92A1-4765-96DD-F39408BD58AA}"/>
          </ac:spMkLst>
        </pc:spChg>
        <pc:spChg chg="mod">
          <ac:chgData name="Hussain, Adil" userId="1fc1f53e-3100-4e04-be7e-75345a4107fa" providerId="ADAL" clId="{9C8EEC37-07AC-4A72-92FE-2ABBAE1C407B}" dt="2020-09-16T11:53:41.872" v="5611" actId="338"/>
          <ac:spMkLst>
            <pc:docMk/>
            <pc:sldMk cId="2147323103" sldId="1074"/>
            <ac:spMk id="2905" creationId="{E92787AE-D403-4316-B50C-557B3DD0EB1D}"/>
          </ac:spMkLst>
        </pc:spChg>
        <pc:spChg chg="mod">
          <ac:chgData name="Hussain, Adil" userId="1fc1f53e-3100-4e04-be7e-75345a4107fa" providerId="ADAL" clId="{9C8EEC37-07AC-4A72-92FE-2ABBAE1C407B}" dt="2020-09-16T11:53:41.872" v="5611" actId="338"/>
          <ac:spMkLst>
            <pc:docMk/>
            <pc:sldMk cId="2147323103" sldId="1074"/>
            <ac:spMk id="2906" creationId="{9ABD2F1B-F9C2-4EFC-A579-FD5651B2D1BE}"/>
          </ac:spMkLst>
        </pc:spChg>
        <pc:spChg chg="mod">
          <ac:chgData name="Hussain, Adil" userId="1fc1f53e-3100-4e04-be7e-75345a4107fa" providerId="ADAL" clId="{9C8EEC37-07AC-4A72-92FE-2ABBAE1C407B}" dt="2020-09-16T11:53:41.872" v="5611" actId="338"/>
          <ac:spMkLst>
            <pc:docMk/>
            <pc:sldMk cId="2147323103" sldId="1074"/>
            <ac:spMk id="2907" creationId="{2176BE88-9092-4924-A2FD-43A577D52957}"/>
          </ac:spMkLst>
        </pc:spChg>
        <pc:spChg chg="mod">
          <ac:chgData name="Hussain, Adil" userId="1fc1f53e-3100-4e04-be7e-75345a4107fa" providerId="ADAL" clId="{9C8EEC37-07AC-4A72-92FE-2ABBAE1C407B}" dt="2020-09-16T11:53:41.872" v="5611" actId="338"/>
          <ac:spMkLst>
            <pc:docMk/>
            <pc:sldMk cId="2147323103" sldId="1074"/>
            <ac:spMk id="2908" creationId="{8BDFA7F9-414C-40A9-919F-0B08A800DAEC}"/>
          </ac:spMkLst>
        </pc:spChg>
        <pc:spChg chg="mod">
          <ac:chgData name="Hussain, Adil" userId="1fc1f53e-3100-4e04-be7e-75345a4107fa" providerId="ADAL" clId="{9C8EEC37-07AC-4A72-92FE-2ABBAE1C407B}" dt="2020-09-16T11:53:41.872" v="5611" actId="338"/>
          <ac:spMkLst>
            <pc:docMk/>
            <pc:sldMk cId="2147323103" sldId="1074"/>
            <ac:spMk id="2909" creationId="{156AF264-8104-4786-A8CE-6228C7158464}"/>
          </ac:spMkLst>
        </pc:spChg>
        <pc:spChg chg="mod">
          <ac:chgData name="Hussain, Adil" userId="1fc1f53e-3100-4e04-be7e-75345a4107fa" providerId="ADAL" clId="{9C8EEC37-07AC-4A72-92FE-2ABBAE1C407B}" dt="2020-09-16T11:53:41.872" v="5611" actId="338"/>
          <ac:spMkLst>
            <pc:docMk/>
            <pc:sldMk cId="2147323103" sldId="1074"/>
            <ac:spMk id="2910" creationId="{84F8415C-7944-452D-BCC3-691A0EAC2796}"/>
          </ac:spMkLst>
        </pc:spChg>
        <pc:spChg chg="mod">
          <ac:chgData name="Hussain, Adil" userId="1fc1f53e-3100-4e04-be7e-75345a4107fa" providerId="ADAL" clId="{9C8EEC37-07AC-4A72-92FE-2ABBAE1C407B}" dt="2020-09-16T11:53:41.872" v="5611" actId="338"/>
          <ac:spMkLst>
            <pc:docMk/>
            <pc:sldMk cId="2147323103" sldId="1074"/>
            <ac:spMk id="2911" creationId="{E4609E94-5D30-4E63-905D-E265B74210F3}"/>
          </ac:spMkLst>
        </pc:spChg>
        <pc:spChg chg="mod">
          <ac:chgData name="Hussain, Adil" userId="1fc1f53e-3100-4e04-be7e-75345a4107fa" providerId="ADAL" clId="{9C8EEC37-07AC-4A72-92FE-2ABBAE1C407B}" dt="2020-09-16T11:53:41.872" v="5611" actId="338"/>
          <ac:spMkLst>
            <pc:docMk/>
            <pc:sldMk cId="2147323103" sldId="1074"/>
            <ac:spMk id="2912" creationId="{EB504BE9-6AB2-4E73-A339-CE5A0E8FC67A}"/>
          </ac:spMkLst>
        </pc:spChg>
        <pc:spChg chg="mod">
          <ac:chgData name="Hussain, Adil" userId="1fc1f53e-3100-4e04-be7e-75345a4107fa" providerId="ADAL" clId="{9C8EEC37-07AC-4A72-92FE-2ABBAE1C407B}" dt="2020-09-16T11:53:41.872" v="5611" actId="338"/>
          <ac:spMkLst>
            <pc:docMk/>
            <pc:sldMk cId="2147323103" sldId="1074"/>
            <ac:spMk id="2913" creationId="{CCD601E4-09BB-4227-B349-129D04E471C9}"/>
          </ac:spMkLst>
        </pc:spChg>
        <pc:spChg chg="mod">
          <ac:chgData name="Hussain, Adil" userId="1fc1f53e-3100-4e04-be7e-75345a4107fa" providerId="ADAL" clId="{9C8EEC37-07AC-4A72-92FE-2ABBAE1C407B}" dt="2020-09-16T11:53:41.872" v="5611" actId="338"/>
          <ac:spMkLst>
            <pc:docMk/>
            <pc:sldMk cId="2147323103" sldId="1074"/>
            <ac:spMk id="2914" creationId="{838933B0-046C-4D5F-8FB4-95B9B9A822E5}"/>
          </ac:spMkLst>
        </pc:spChg>
        <pc:spChg chg="mod">
          <ac:chgData name="Hussain, Adil" userId="1fc1f53e-3100-4e04-be7e-75345a4107fa" providerId="ADAL" clId="{9C8EEC37-07AC-4A72-92FE-2ABBAE1C407B}" dt="2020-09-16T11:53:41.872" v="5611" actId="338"/>
          <ac:spMkLst>
            <pc:docMk/>
            <pc:sldMk cId="2147323103" sldId="1074"/>
            <ac:spMk id="2915" creationId="{2DD62077-7001-4EAC-9DFC-542D30868FB2}"/>
          </ac:spMkLst>
        </pc:spChg>
        <pc:spChg chg="mod">
          <ac:chgData name="Hussain, Adil" userId="1fc1f53e-3100-4e04-be7e-75345a4107fa" providerId="ADAL" clId="{9C8EEC37-07AC-4A72-92FE-2ABBAE1C407B}" dt="2020-09-16T11:53:41.872" v="5611" actId="338"/>
          <ac:spMkLst>
            <pc:docMk/>
            <pc:sldMk cId="2147323103" sldId="1074"/>
            <ac:spMk id="2916" creationId="{C8CEBA61-B8B8-406D-BDF1-2BB69C2D02C3}"/>
          </ac:spMkLst>
        </pc:spChg>
        <pc:spChg chg="mod">
          <ac:chgData name="Hussain, Adil" userId="1fc1f53e-3100-4e04-be7e-75345a4107fa" providerId="ADAL" clId="{9C8EEC37-07AC-4A72-92FE-2ABBAE1C407B}" dt="2020-09-16T11:53:41.872" v="5611" actId="338"/>
          <ac:spMkLst>
            <pc:docMk/>
            <pc:sldMk cId="2147323103" sldId="1074"/>
            <ac:spMk id="2917" creationId="{C21340FA-BE2C-4560-90E1-7473021FB026}"/>
          </ac:spMkLst>
        </pc:spChg>
        <pc:spChg chg="mod">
          <ac:chgData name="Hussain, Adil" userId="1fc1f53e-3100-4e04-be7e-75345a4107fa" providerId="ADAL" clId="{9C8EEC37-07AC-4A72-92FE-2ABBAE1C407B}" dt="2020-09-16T11:53:41.872" v="5611" actId="338"/>
          <ac:spMkLst>
            <pc:docMk/>
            <pc:sldMk cId="2147323103" sldId="1074"/>
            <ac:spMk id="2918" creationId="{BDF8B800-08CF-42B8-9122-56A7B73AFC57}"/>
          </ac:spMkLst>
        </pc:spChg>
        <pc:spChg chg="mod">
          <ac:chgData name="Hussain, Adil" userId="1fc1f53e-3100-4e04-be7e-75345a4107fa" providerId="ADAL" clId="{9C8EEC37-07AC-4A72-92FE-2ABBAE1C407B}" dt="2020-09-16T11:53:41.872" v="5611" actId="338"/>
          <ac:spMkLst>
            <pc:docMk/>
            <pc:sldMk cId="2147323103" sldId="1074"/>
            <ac:spMk id="2919" creationId="{BEC08BFA-FAE7-4968-9865-7277AEA2C900}"/>
          </ac:spMkLst>
        </pc:spChg>
        <pc:spChg chg="mod">
          <ac:chgData name="Hussain, Adil" userId="1fc1f53e-3100-4e04-be7e-75345a4107fa" providerId="ADAL" clId="{9C8EEC37-07AC-4A72-92FE-2ABBAE1C407B}" dt="2020-09-16T11:53:41.872" v="5611" actId="338"/>
          <ac:spMkLst>
            <pc:docMk/>
            <pc:sldMk cId="2147323103" sldId="1074"/>
            <ac:spMk id="2920" creationId="{51FAAFA0-C511-4660-8D25-F3C5BA234023}"/>
          </ac:spMkLst>
        </pc:spChg>
        <pc:spChg chg="mod">
          <ac:chgData name="Hussain, Adil" userId="1fc1f53e-3100-4e04-be7e-75345a4107fa" providerId="ADAL" clId="{9C8EEC37-07AC-4A72-92FE-2ABBAE1C407B}" dt="2020-09-16T11:53:41.872" v="5611" actId="338"/>
          <ac:spMkLst>
            <pc:docMk/>
            <pc:sldMk cId="2147323103" sldId="1074"/>
            <ac:spMk id="2921" creationId="{556E2FE3-06D7-42AF-A005-B18D6F1DF4E2}"/>
          </ac:spMkLst>
        </pc:spChg>
        <pc:spChg chg="mod">
          <ac:chgData name="Hussain, Adil" userId="1fc1f53e-3100-4e04-be7e-75345a4107fa" providerId="ADAL" clId="{9C8EEC37-07AC-4A72-92FE-2ABBAE1C407B}" dt="2020-09-16T11:53:41.872" v="5611" actId="338"/>
          <ac:spMkLst>
            <pc:docMk/>
            <pc:sldMk cId="2147323103" sldId="1074"/>
            <ac:spMk id="2922" creationId="{2040C4BB-B44C-4488-98BC-0E34938AB39F}"/>
          </ac:spMkLst>
        </pc:spChg>
        <pc:spChg chg="mod">
          <ac:chgData name="Hussain, Adil" userId="1fc1f53e-3100-4e04-be7e-75345a4107fa" providerId="ADAL" clId="{9C8EEC37-07AC-4A72-92FE-2ABBAE1C407B}" dt="2020-09-16T11:53:41.872" v="5611" actId="338"/>
          <ac:spMkLst>
            <pc:docMk/>
            <pc:sldMk cId="2147323103" sldId="1074"/>
            <ac:spMk id="2923" creationId="{2461B215-1DB9-4996-9FC0-BBC0C7AC0AF9}"/>
          </ac:spMkLst>
        </pc:spChg>
        <pc:spChg chg="mod">
          <ac:chgData name="Hussain, Adil" userId="1fc1f53e-3100-4e04-be7e-75345a4107fa" providerId="ADAL" clId="{9C8EEC37-07AC-4A72-92FE-2ABBAE1C407B}" dt="2020-09-16T11:53:41.872" v="5611" actId="338"/>
          <ac:spMkLst>
            <pc:docMk/>
            <pc:sldMk cId="2147323103" sldId="1074"/>
            <ac:spMk id="2924" creationId="{185D5ADE-AE09-45EF-9A1B-0BD2FCD6F524}"/>
          </ac:spMkLst>
        </pc:spChg>
        <pc:spChg chg="mod">
          <ac:chgData name="Hussain, Adil" userId="1fc1f53e-3100-4e04-be7e-75345a4107fa" providerId="ADAL" clId="{9C8EEC37-07AC-4A72-92FE-2ABBAE1C407B}" dt="2020-09-16T11:53:41.872" v="5611" actId="338"/>
          <ac:spMkLst>
            <pc:docMk/>
            <pc:sldMk cId="2147323103" sldId="1074"/>
            <ac:spMk id="2925" creationId="{2FD97341-29CC-48B9-B921-699C54008047}"/>
          </ac:spMkLst>
        </pc:spChg>
        <pc:spChg chg="mod">
          <ac:chgData name="Hussain, Adil" userId="1fc1f53e-3100-4e04-be7e-75345a4107fa" providerId="ADAL" clId="{9C8EEC37-07AC-4A72-92FE-2ABBAE1C407B}" dt="2020-09-16T11:53:41.872" v="5611" actId="338"/>
          <ac:spMkLst>
            <pc:docMk/>
            <pc:sldMk cId="2147323103" sldId="1074"/>
            <ac:spMk id="2926" creationId="{609A63D6-99E1-4C62-A948-33B32AF36F3C}"/>
          </ac:spMkLst>
        </pc:spChg>
        <pc:spChg chg="mod">
          <ac:chgData name="Hussain, Adil" userId="1fc1f53e-3100-4e04-be7e-75345a4107fa" providerId="ADAL" clId="{9C8EEC37-07AC-4A72-92FE-2ABBAE1C407B}" dt="2020-09-16T11:53:41.872" v="5611" actId="338"/>
          <ac:spMkLst>
            <pc:docMk/>
            <pc:sldMk cId="2147323103" sldId="1074"/>
            <ac:spMk id="2927" creationId="{C10C69BA-43E2-4DE5-8126-42B66D1848CF}"/>
          </ac:spMkLst>
        </pc:spChg>
        <pc:spChg chg="mod">
          <ac:chgData name="Hussain, Adil" userId="1fc1f53e-3100-4e04-be7e-75345a4107fa" providerId="ADAL" clId="{9C8EEC37-07AC-4A72-92FE-2ABBAE1C407B}" dt="2020-09-16T11:53:41.872" v="5611" actId="338"/>
          <ac:spMkLst>
            <pc:docMk/>
            <pc:sldMk cId="2147323103" sldId="1074"/>
            <ac:spMk id="2928" creationId="{EFA8F3E2-10BA-42F8-AAE6-CD2B9A2A4AA3}"/>
          </ac:spMkLst>
        </pc:spChg>
        <pc:spChg chg="mod">
          <ac:chgData name="Hussain, Adil" userId="1fc1f53e-3100-4e04-be7e-75345a4107fa" providerId="ADAL" clId="{9C8EEC37-07AC-4A72-92FE-2ABBAE1C407B}" dt="2020-09-16T11:53:41.872" v="5611" actId="338"/>
          <ac:spMkLst>
            <pc:docMk/>
            <pc:sldMk cId="2147323103" sldId="1074"/>
            <ac:spMk id="2929" creationId="{17C95A14-B0D4-4FD5-AFD5-C3EB5637C818}"/>
          </ac:spMkLst>
        </pc:spChg>
        <pc:spChg chg="mod">
          <ac:chgData name="Hussain, Adil" userId="1fc1f53e-3100-4e04-be7e-75345a4107fa" providerId="ADAL" clId="{9C8EEC37-07AC-4A72-92FE-2ABBAE1C407B}" dt="2020-09-16T11:53:41.872" v="5611" actId="338"/>
          <ac:spMkLst>
            <pc:docMk/>
            <pc:sldMk cId="2147323103" sldId="1074"/>
            <ac:spMk id="2930" creationId="{ABE9A194-8CA5-40DA-9F79-448553E7B1C1}"/>
          </ac:spMkLst>
        </pc:spChg>
        <pc:spChg chg="mod">
          <ac:chgData name="Hussain, Adil" userId="1fc1f53e-3100-4e04-be7e-75345a4107fa" providerId="ADAL" clId="{9C8EEC37-07AC-4A72-92FE-2ABBAE1C407B}" dt="2020-09-16T11:53:41.872" v="5611" actId="338"/>
          <ac:spMkLst>
            <pc:docMk/>
            <pc:sldMk cId="2147323103" sldId="1074"/>
            <ac:spMk id="2931" creationId="{3EB149F5-BCBE-410D-90BB-2C329413F035}"/>
          </ac:spMkLst>
        </pc:spChg>
        <pc:spChg chg="mod">
          <ac:chgData name="Hussain, Adil" userId="1fc1f53e-3100-4e04-be7e-75345a4107fa" providerId="ADAL" clId="{9C8EEC37-07AC-4A72-92FE-2ABBAE1C407B}" dt="2020-09-16T11:53:41.872" v="5611" actId="338"/>
          <ac:spMkLst>
            <pc:docMk/>
            <pc:sldMk cId="2147323103" sldId="1074"/>
            <ac:spMk id="2932" creationId="{95586EF3-7186-4EAE-AB73-6C5BBE2D2775}"/>
          </ac:spMkLst>
        </pc:spChg>
        <pc:spChg chg="mod">
          <ac:chgData name="Hussain, Adil" userId="1fc1f53e-3100-4e04-be7e-75345a4107fa" providerId="ADAL" clId="{9C8EEC37-07AC-4A72-92FE-2ABBAE1C407B}" dt="2020-09-16T11:53:41.872" v="5611" actId="338"/>
          <ac:spMkLst>
            <pc:docMk/>
            <pc:sldMk cId="2147323103" sldId="1074"/>
            <ac:spMk id="2933" creationId="{5AC99ABA-2A58-4677-8078-57BFE485480D}"/>
          </ac:spMkLst>
        </pc:spChg>
        <pc:spChg chg="mod">
          <ac:chgData name="Hussain, Adil" userId="1fc1f53e-3100-4e04-be7e-75345a4107fa" providerId="ADAL" clId="{9C8EEC37-07AC-4A72-92FE-2ABBAE1C407B}" dt="2020-09-16T11:53:41.872" v="5611" actId="338"/>
          <ac:spMkLst>
            <pc:docMk/>
            <pc:sldMk cId="2147323103" sldId="1074"/>
            <ac:spMk id="2934" creationId="{96871C25-7661-407B-A3C9-0B1B44AE10F2}"/>
          </ac:spMkLst>
        </pc:spChg>
        <pc:spChg chg="mod">
          <ac:chgData name="Hussain, Adil" userId="1fc1f53e-3100-4e04-be7e-75345a4107fa" providerId="ADAL" clId="{9C8EEC37-07AC-4A72-92FE-2ABBAE1C407B}" dt="2020-09-16T11:53:41.872" v="5611" actId="338"/>
          <ac:spMkLst>
            <pc:docMk/>
            <pc:sldMk cId="2147323103" sldId="1074"/>
            <ac:spMk id="2935" creationId="{B885235D-189E-4B2D-A84F-ED26A83E808E}"/>
          </ac:spMkLst>
        </pc:spChg>
        <pc:spChg chg="mod">
          <ac:chgData name="Hussain, Adil" userId="1fc1f53e-3100-4e04-be7e-75345a4107fa" providerId="ADAL" clId="{9C8EEC37-07AC-4A72-92FE-2ABBAE1C407B}" dt="2020-09-16T11:53:41.872" v="5611" actId="338"/>
          <ac:spMkLst>
            <pc:docMk/>
            <pc:sldMk cId="2147323103" sldId="1074"/>
            <ac:spMk id="2936" creationId="{C1BE1A72-C9F9-4D4D-B561-E6715CA39AF7}"/>
          </ac:spMkLst>
        </pc:spChg>
        <pc:spChg chg="mod">
          <ac:chgData name="Hussain, Adil" userId="1fc1f53e-3100-4e04-be7e-75345a4107fa" providerId="ADAL" clId="{9C8EEC37-07AC-4A72-92FE-2ABBAE1C407B}" dt="2020-09-16T11:53:41.872" v="5611" actId="338"/>
          <ac:spMkLst>
            <pc:docMk/>
            <pc:sldMk cId="2147323103" sldId="1074"/>
            <ac:spMk id="2937" creationId="{D0F9344E-5EC6-4B3C-BFFF-FB8CD085D8DB}"/>
          </ac:spMkLst>
        </pc:spChg>
        <pc:spChg chg="mod">
          <ac:chgData name="Hussain, Adil" userId="1fc1f53e-3100-4e04-be7e-75345a4107fa" providerId="ADAL" clId="{9C8EEC37-07AC-4A72-92FE-2ABBAE1C407B}" dt="2020-09-16T11:53:41.872" v="5611" actId="338"/>
          <ac:spMkLst>
            <pc:docMk/>
            <pc:sldMk cId="2147323103" sldId="1074"/>
            <ac:spMk id="2938" creationId="{E4E20477-C7AF-4F86-A6FA-3FA49827A713}"/>
          </ac:spMkLst>
        </pc:spChg>
        <pc:spChg chg="mod">
          <ac:chgData name="Hussain, Adil" userId="1fc1f53e-3100-4e04-be7e-75345a4107fa" providerId="ADAL" clId="{9C8EEC37-07AC-4A72-92FE-2ABBAE1C407B}" dt="2020-09-16T11:53:41.872" v="5611" actId="338"/>
          <ac:spMkLst>
            <pc:docMk/>
            <pc:sldMk cId="2147323103" sldId="1074"/>
            <ac:spMk id="2939" creationId="{D38006C9-789F-4AE6-8025-676E79178177}"/>
          </ac:spMkLst>
        </pc:spChg>
        <pc:spChg chg="mod">
          <ac:chgData name="Hussain, Adil" userId="1fc1f53e-3100-4e04-be7e-75345a4107fa" providerId="ADAL" clId="{9C8EEC37-07AC-4A72-92FE-2ABBAE1C407B}" dt="2020-09-16T11:53:41.872" v="5611" actId="338"/>
          <ac:spMkLst>
            <pc:docMk/>
            <pc:sldMk cId="2147323103" sldId="1074"/>
            <ac:spMk id="2940" creationId="{070AA7A2-2A4D-4762-AB82-E1DA5AB03758}"/>
          </ac:spMkLst>
        </pc:spChg>
        <pc:spChg chg="mod">
          <ac:chgData name="Hussain, Adil" userId="1fc1f53e-3100-4e04-be7e-75345a4107fa" providerId="ADAL" clId="{9C8EEC37-07AC-4A72-92FE-2ABBAE1C407B}" dt="2020-09-16T11:53:41.872" v="5611" actId="338"/>
          <ac:spMkLst>
            <pc:docMk/>
            <pc:sldMk cId="2147323103" sldId="1074"/>
            <ac:spMk id="2941" creationId="{ED4855D9-8EB3-468D-A49E-C7AC7CA94A49}"/>
          </ac:spMkLst>
        </pc:spChg>
        <pc:spChg chg="mod">
          <ac:chgData name="Hussain, Adil" userId="1fc1f53e-3100-4e04-be7e-75345a4107fa" providerId="ADAL" clId="{9C8EEC37-07AC-4A72-92FE-2ABBAE1C407B}" dt="2020-09-16T11:53:41.872" v="5611" actId="338"/>
          <ac:spMkLst>
            <pc:docMk/>
            <pc:sldMk cId="2147323103" sldId="1074"/>
            <ac:spMk id="2942" creationId="{88E5EBB9-81DA-4E6F-A4E5-FEB85F640873}"/>
          </ac:spMkLst>
        </pc:spChg>
        <pc:spChg chg="mod">
          <ac:chgData name="Hussain, Adil" userId="1fc1f53e-3100-4e04-be7e-75345a4107fa" providerId="ADAL" clId="{9C8EEC37-07AC-4A72-92FE-2ABBAE1C407B}" dt="2020-09-16T11:53:41.872" v="5611" actId="338"/>
          <ac:spMkLst>
            <pc:docMk/>
            <pc:sldMk cId="2147323103" sldId="1074"/>
            <ac:spMk id="2943" creationId="{582598B9-7331-45B6-8B95-89AE8FC9B08A}"/>
          </ac:spMkLst>
        </pc:spChg>
        <pc:spChg chg="mod">
          <ac:chgData name="Hussain, Adil" userId="1fc1f53e-3100-4e04-be7e-75345a4107fa" providerId="ADAL" clId="{9C8EEC37-07AC-4A72-92FE-2ABBAE1C407B}" dt="2020-09-16T11:53:41.872" v="5611" actId="338"/>
          <ac:spMkLst>
            <pc:docMk/>
            <pc:sldMk cId="2147323103" sldId="1074"/>
            <ac:spMk id="2944" creationId="{FC123DB3-FF3C-41DA-86BE-1C9B334455CF}"/>
          </ac:spMkLst>
        </pc:spChg>
        <pc:spChg chg="mod">
          <ac:chgData name="Hussain, Adil" userId="1fc1f53e-3100-4e04-be7e-75345a4107fa" providerId="ADAL" clId="{9C8EEC37-07AC-4A72-92FE-2ABBAE1C407B}" dt="2020-09-16T11:53:41.872" v="5611" actId="338"/>
          <ac:spMkLst>
            <pc:docMk/>
            <pc:sldMk cId="2147323103" sldId="1074"/>
            <ac:spMk id="2945" creationId="{A6255ED6-05AD-49A7-8DF3-F3FD221ADAE3}"/>
          </ac:spMkLst>
        </pc:spChg>
        <pc:spChg chg="mod">
          <ac:chgData name="Hussain, Adil" userId="1fc1f53e-3100-4e04-be7e-75345a4107fa" providerId="ADAL" clId="{9C8EEC37-07AC-4A72-92FE-2ABBAE1C407B}" dt="2020-09-16T11:53:41.872" v="5611" actId="338"/>
          <ac:spMkLst>
            <pc:docMk/>
            <pc:sldMk cId="2147323103" sldId="1074"/>
            <ac:spMk id="2946" creationId="{F377FA7B-F05E-4241-B83A-213E19FB65FB}"/>
          </ac:spMkLst>
        </pc:spChg>
        <pc:spChg chg="mod">
          <ac:chgData name="Hussain, Adil" userId="1fc1f53e-3100-4e04-be7e-75345a4107fa" providerId="ADAL" clId="{9C8EEC37-07AC-4A72-92FE-2ABBAE1C407B}" dt="2020-09-16T11:53:41.872" v="5611" actId="338"/>
          <ac:spMkLst>
            <pc:docMk/>
            <pc:sldMk cId="2147323103" sldId="1074"/>
            <ac:spMk id="2947" creationId="{D3883355-B5B3-47B9-B941-40BF0305B610}"/>
          </ac:spMkLst>
        </pc:spChg>
        <pc:spChg chg="mod">
          <ac:chgData name="Hussain, Adil" userId="1fc1f53e-3100-4e04-be7e-75345a4107fa" providerId="ADAL" clId="{9C8EEC37-07AC-4A72-92FE-2ABBAE1C407B}" dt="2020-09-16T11:53:41.872" v="5611" actId="338"/>
          <ac:spMkLst>
            <pc:docMk/>
            <pc:sldMk cId="2147323103" sldId="1074"/>
            <ac:spMk id="2948" creationId="{BE2045EC-22CB-41CF-AE1E-4B6D409AC58C}"/>
          </ac:spMkLst>
        </pc:spChg>
        <pc:spChg chg="mod">
          <ac:chgData name="Hussain, Adil" userId="1fc1f53e-3100-4e04-be7e-75345a4107fa" providerId="ADAL" clId="{9C8EEC37-07AC-4A72-92FE-2ABBAE1C407B}" dt="2020-09-16T11:53:41.872" v="5611" actId="338"/>
          <ac:spMkLst>
            <pc:docMk/>
            <pc:sldMk cId="2147323103" sldId="1074"/>
            <ac:spMk id="2949" creationId="{2E7B3E85-3B2C-468F-9AE8-2E87E2E9A328}"/>
          </ac:spMkLst>
        </pc:spChg>
        <pc:spChg chg="mod">
          <ac:chgData name="Hussain, Adil" userId="1fc1f53e-3100-4e04-be7e-75345a4107fa" providerId="ADAL" clId="{9C8EEC37-07AC-4A72-92FE-2ABBAE1C407B}" dt="2020-09-16T11:53:41.872" v="5611" actId="338"/>
          <ac:spMkLst>
            <pc:docMk/>
            <pc:sldMk cId="2147323103" sldId="1074"/>
            <ac:spMk id="2950" creationId="{4ECE39DD-DD5F-4804-81FA-D92309D27802}"/>
          </ac:spMkLst>
        </pc:spChg>
        <pc:spChg chg="mod">
          <ac:chgData name="Hussain, Adil" userId="1fc1f53e-3100-4e04-be7e-75345a4107fa" providerId="ADAL" clId="{9C8EEC37-07AC-4A72-92FE-2ABBAE1C407B}" dt="2020-09-16T11:53:41.872" v="5611" actId="338"/>
          <ac:spMkLst>
            <pc:docMk/>
            <pc:sldMk cId="2147323103" sldId="1074"/>
            <ac:spMk id="2951" creationId="{B02E5125-C74D-4369-B800-67991992275E}"/>
          </ac:spMkLst>
        </pc:spChg>
        <pc:spChg chg="mod">
          <ac:chgData name="Hussain, Adil" userId="1fc1f53e-3100-4e04-be7e-75345a4107fa" providerId="ADAL" clId="{9C8EEC37-07AC-4A72-92FE-2ABBAE1C407B}" dt="2020-09-16T11:53:41.872" v="5611" actId="338"/>
          <ac:spMkLst>
            <pc:docMk/>
            <pc:sldMk cId="2147323103" sldId="1074"/>
            <ac:spMk id="2952" creationId="{F69DEC48-0487-4B41-B1D7-10318CE0DA00}"/>
          </ac:spMkLst>
        </pc:spChg>
        <pc:spChg chg="mod">
          <ac:chgData name="Hussain, Adil" userId="1fc1f53e-3100-4e04-be7e-75345a4107fa" providerId="ADAL" clId="{9C8EEC37-07AC-4A72-92FE-2ABBAE1C407B}" dt="2020-09-16T11:53:41.872" v="5611" actId="338"/>
          <ac:spMkLst>
            <pc:docMk/>
            <pc:sldMk cId="2147323103" sldId="1074"/>
            <ac:spMk id="2953" creationId="{54587B00-C9CA-4DB8-8162-BA3FD1719255}"/>
          </ac:spMkLst>
        </pc:spChg>
        <pc:spChg chg="mod">
          <ac:chgData name="Hussain, Adil" userId="1fc1f53e-3100-4e04-be7e-75345a4107fa" providerId="ADAL" clId="{9C8EEC37-07AC-4A72-92FE-2ABBAE1C407B}" dt="2020-09-16T11:53:41.872" v="5611" actId="338"/>
          <ac:spMkLst>
            <pc:docMk/>
            <pc:sldMk cId="2147323103" sldId="1074"/>
            <ac:spMk id="2954" creationId="{223C9C36-FE3D-4D3F-8363-8B13FA6B78FC}"/>
          </ac:spMkLst>
        </pc:spChg>
        <pc:spChg chg="mod">
          <ac:chgData name="Hussain, Adil" userId="1fc1f53e-3100-4e04-be7e-75345a4107fa" providerId="ADAL" clId="{9C8EEC37-07AC-4A72-92FE-2ABBAE1C407B}" dt="2020-09-16T11:53:41.872" v="5611" actId="338"/>
          <ac:spMkLst>
            <pc:docMk/>
            <pc:sldMk cId="2147323103" sldId="1074"/>
            <ac:spMk id="2955" creationId="{E248B30C-3865-44F2-A0CF-241B82AD425E}"/>
          </ac:spMkLst>
        </pc:spChg>
        <pc:spChg chg="mod">
          <ac:chgData name="Hussain, Adil" userId="1fc1f53e-3100-4e04-be7e-75345a4107fa" providerId="ADAL" clId="{9C8EEC37-07AC-4A72-92FE-2ABBAE1C407B}" dt="2020-09-16T11:53:41.872" v="5611" actId="338"/>
          <ac:spMkLst>
            <pc:docMk/>
            <pc:sldMk cId="2147323103" sldId="1074"/>
            <ac:spMk id="2956" creationId="{A956012B-F023-42F4-9D6F-E28EDE68A49D}"/>
          </ac:spMkLst>
        </pc:spChg>
        <pc:spChg chg="mod">
          <ac:chgData name="Hussain, Adil" userId="1fc1f53e-3100-4e04-be7e-75345a4107fa" providerId="ADAL" clId="{9C8EEC37-07AC-4A72-92FE-2ABBAE1C407B}" dt="2020-09-16T11:53:41.872" v="5611" actId="338"/>
          <ac:spMkLst>
            <pc:docMk/>
            <pc:sldMk cId="2147323103" sldId="1074"/>
            <ac:spMk id="2957" creationId="{D77AB39A-23BB-4A3A-B94B-BE508FD62AD6}"/>
          </ac:spMkLst>
        </pc:spChg>
        <pc:spChg chg="mod">
          <ac:chgData name="Hussain, Adil" userId="1fc1f53e-3100-4e04-be7e-75345a4107fa" providerId="ADAL" clId="{9C8EEC37-07AC-4A72-92FE-2ABBAE1C407B}" dt="2020-09-16T11:53:41.872" v="5611" actId="338"/>
          <ac:spMkLst>
            <pc:docMk/>
            <pc:sldMk cId="2147323103" sldId="1074"/>
            <ac:spMk id="2958" creationId="{FBD332D3-0A80-4EE2-975D-8F08CFB05638}"/>
          </ac:spMkLst>
        </pc:spChg>
        <pc:spChg chg="mod">
          <ac:chgData name="Hussain, Adil" userId="1fc1f53e-3100-4e04-be7e-75345a4107fa" providerId="ADAL" clId="{9C8EEC37-07AC-4A72-92FE-2ABBAE1C407B}" dt="2020-09-16T11:53:41.872" v="5611" actId="338"/>
          <ac:spMkLst>
            <pc:docMk/>
            <pc:sldMk cId="2147323103" sldId="1074"/>
            <ac:spMk id="2959" creationId="{C0D6F80F-2AD6-44ED-832A-2211ECD536F1}"/>
          </ac:spMkLst>
        </pc:spChg>
        <pc:spChg chg="mod">
          <ac:chgData name="Hussain, Adil" userId="1fc1f53e-3100-4e04-be7e-75345a4107fa" providerId="ADAL" clId="{9C8EEC37-07AC-4A72-92FE-2ABBAE1C407B}" dt="2020-09-16T11:53:41.872" v="5611" actId="338"/>
          <ac:spMkLst>
            <pc:docMk/>
            <pc:sldMk cId="2147323103" sldId="1074"/>
            <ac:spMk id="2960" creationId="{CFEA1623-A4FB-4F18-9B15-7F06FD4B3D9E}"/>
          </ac:spMkLst>
        </pc:spChg>
        <pc:spChg chg="mod">
          <ac:chgData name="Hussain, Adil" userId="1fc1f53e-3100-4e04-be7e-75345a4107fa" providerId="ADAL" clId="{9C8EEC37-07AC-4A72-92FE-2ABBAE1C407B}" dt="2020-09-16T11:53:41.872" v="5611" actId="338"/>
          <ac:spMkLst>
            <pc:docMk/>
            <pc:sldMk cId="2147323103" sldId="1074"/>
            <ac:spMk id="2961" creationId="{57A0B263-86A5-4487-9B33-1580B8BAB3D9}"/>
          </ac:spMkLst>
        </pc:spChg>
        <pc:spChg chg="mod">
          <ac:chgData name="Hussain, Adil" userId="1fc1f53e-3100-4e04-be7e-75345a4107fa" providerId="ADAL" clId="{9C8EEC37-07AC-4A72-92FE-2ABBAE1C407B}" dt="2020-09-16T11:53:41.872" v="5611" actId="338"/>
          <ac:spMkLst>
            <pc:docMk/>
            <pc:sldMk cId="2147323103" sldId="1074"/>
            <ac:spMk id="2962" creationId="{A75D9ADA-6814-4F27-89A9-7EC8EFDADC12}"/>
          </ac:spMkLst>
        </pc:spChg>
        <pc:spChg chg="mod">
          <ac:chgData name="Hussain, Adil" userId="1fc1f53e-3100-4e04-be7e-75345a4107fa" providerId="ADAL" clId="{9C8EEC37-07AC-4A72-92FE-2ABBAE1C407B}" dt="2020-09-16T11:53:41.872" v="5611" actId="338"/>
          <ac:spMkLst>
            <pc:docMk/>
            <pc:sldMk cId="2147323103" sldId="1074"/>
            <ac:spMk id="2963" creationId="{4A7FFEBC-33A4-42D1-8DA7-4E25F52B30B4}"/>
          </ac:spMkLst>
        </pc:spChg>
        <pc:spChg chg="mod">
          <ac:chgData name="Hussain, Adil" userId="1fc1f53e-3100-4e04-be7e-75345a4107fa" providerId="ADAL" clId="{9C8EEC37-07AC-4A72-92FE-2ABBAE1C407B}" dt="2020-09-16T11:53:41.872" v="5611" actId="338"/>
          <ac:spMkLst>
            <pc:docMk/>
            <pc:sldMk cId="2147323103" sldId="1074"/>
            <ac:spMk id="2964" creationId="{A35865C2-7615-4FB1-BF8C-7FCD9E3FBA64}"/>
          </ac:spMkLst>
        </pc:spChg>
        <pc:spChg chg="mod">
          <ac:chgData name="Hussain, Adil" userId="1fc1f53e-3100-4e04-be7e-75345a4107fa" providerId="ADAL" clId="{9C8EEC37-07AC-4A72-92FE-2ABBAE1C407B}" dt="2020-09-16T11:53:41.872" v="5611" actId="338"/>
          <ac:spMkLst>
            <pc:docMk/>
            <pc:sldMk cId="2147323103" sldId="1074"/>
            <ac:spMk id="2965" creationId="{2F61E0DC-0D0C-4483-9CB0-44A4FE8AB8DC}"/>
          </ac:spMkLst>
        </pc:spChg>
        <pc:spChg chg="mod">
          <ac:chgData name="Hussain, Adil" userId="1fc1f53e-3100-4e04-be7e-75345a4107fa" providerId="ADAL" clId="{9C8EEC37-07AC-4A72-92FE-2ABBAE1C407B}" dt="2020-09-16T11:53:41.872" v="5611" actId="338"/>
          <ac:spMkLst>
            <pc:docMk/>
            <pc:sldMk cId="2147323103" sldId="1074"/>
            <ac:spMk id="2966" creationId="{BE1CCDA3-955E-4626-B15D-E39E430E22E1}"/>
          </ac:spMkLst>
        </pc:spChg>
        <pc:spChg chg="mod">
          <ac:chgData name="Hussain, Adil" userId="1fc1f53e-3100-4e04-be7e-75345a4107fa" providerId="ADAL" clId="{9C8EEC37-07AC-4A72-92FE-2ABBAE1C407B}" dt="2020-09-16T11:53:41.872" v="5611" actId="338"/>
          <ac:spMkLst>
            <pc:docMk/>
            <pc:sldMk cId="2147323103" sldId="1074"/>
            <ac:spMk id="2967" creationId="{1E5FE9FF-EBD1-468F-848D-CAA7AB583286}"/>
          </ac:spMkLst>
        </pc:spChg>
        <pc:spChg chg="mod">
          <ac:chgData name="Hussain, Adil" userId="1fc1f53e-3100-4e04-be7e-75345a4107fa" providerId="ADAL" clId="{9C8EEC37-07AC-4A72-92FE-2ABBAE1C407B}" dt="2020-09-16T11:53:41.872" v="5611" actId="338"/>
          <ac:spMkLst>
            <pc:docMk/>
            <pc:sldMk cId="2147323103" sldId="1074"/>
            <ac:spMk id="2968" creationId="{C8416311-8060-4A8A-BE3B-B2D38633E23D}"/>
          </ac:spMkLst>
        </pc:spChg>
        <pc:spChg chg="mod">
          <ac:chgData name="Hussain, Adil" userId="1fc1f53e-3100-4e04-be7e-75345a4107fa" providerId="ADAL" clId="{9C8EEC37-07AC-4A72-92FE-2ABBAE1C407B}" dt="2020-09-16T11:53:41.872" v="5611" actId="338"/>
          <ac:spMkLst>
            <pc:docMk/>
            <pc:sldMk cId="2147323103" sldId="1074"/>
            <ac:spMk id="2969" creationId="{0DB3C1BA-E0A8-422E-B546-BEBA116E8EEB}"/>
          </ac:spMkLst>
        </pc:spChg>
        <pc:spChg chg="mod">
          <ac:chgData name="Hussain, Adil" userId="1fc1f53e-3100-4e04-be7e-75345a4107fa" providerId="ADAL" clId="{9C8EEC37-07AC-4A72-92FE-2ABBAE1C407B}" dt="2020-09-16T11:53:41.872" v="5611" actId="338"/>
          <ac:spMkLst>
            <pc:docMk/>
            <pc:sldMk cId="2147323103" sldId="1074"/>
            <ac:spMk id="2970" creationId="{51027CA9-A391-4BD9-942F-B52300885807}"/>
          </ac:spMkLst>
        </pc:spChg>
        <pc:spChg chg="mod">
          <ac:chgData name="Hussain, Adil" userId="1fc1f53e-3100-4e04-be7e-75345a4107fa" providerId="ADAL" clId="{9C8EEC37-07AC-4A72-92FE-2ABBAE1C407B}" dt="2020-09-16T11:53:41.872" v="5611" actId="338"/>
          <ac:spMkLst>
            <pc:docMk/>
            <pc:sldMk cId="2147323103" sldId="1074"/>
            <ac:spMk id="2971" creationId="{96E34383-36F0-4AA1-AB80-705AD98F25DA}"/>
          </ac:spMkLst>
        </pc:spChg>
        <pc:spChg chg="mod">
          <ac:chgData name="Hussain, Adil" userId="1fc1f53e-3100-4e04-be7e-75345a4107fa" providerId="ADAL" clId="{9C8EEC37-07AC-4A72-92FE-2ABBAE1C407B}" dt="2020-09-16T11:53:41.872" v="5611" actId="338"/>
          <ac:spMkLst>
            <pc:docMk/>
            <pc:sldMk cId="2147323103" sldId="1074"/>
            <ac:spMk id="2972" creationId="{3F1BB730-82C1-4919-A686-AB1CC5B920B6}"/>
          </ac:spMkLst>
        </pc:spChg>
        <pc:spChg chg="mod">
          <ac:chgData name="Hussain, Adil" userId="1fc1f53e-3100-4e04-be7e-75345a4107fa" providerId="ADAL" clId="{9C8EEC37-07AC-4A72-92FE-2ABBAE1C407B}" dt="2020-09-16T11:53:41.872" v="5611" actId="338"/>
          <ac:spMkLst>
            <pc:docMk/>
            <pc:sldMk cId="2147323103" sldId="1074"/>
            <ac:spMk id="2973" creationId="{D5F5EA54-AB66-42E2-AC43-6B65DA8B850B}"/>
          </ac:spMkLst>
        </pc:spChg>
        <pc:spChg chg="mod">
          <ac:chgData name="Hussain, Adil" userId="1fc1f53e-3100-4e04-be7e-75345a4107fa" providerId="ADAL" clId="{9C8EEC37-07AC-4A72-92FE-2ABBAE1C407B}" dt="2020-09-16T11:53:41.872" v="5611" actId="338"/>
          <ac:spMkLst>
            <pc:docMk/>
            <pc:sldMk cId="2147323103" sldId="1074"/>
            <ac:spMk id="2974" creationId="{74918A5C-D14C-4126-A8DD-0DF4536E73C7}"/>
          </ac:spMkLst>
        </pc:spChg>
        <pc:spChg chg="mod">
          <ac:chgData name="Hussain, Adil" userId="1fc1f53e-3100-4e04-be7e-75345a4107fa" providerId="ADAL" clId="{9C8EEC37-07AC-4A72-92FE-2ABBAE1C407B}" dt="2020-09-16T11:53:41.872" v="5611" actId="338"/>
          <ac:spMkLst>
            <pc:docMk/>
            <pc:sldMk cId="2147323103" sldId="1074"/>
            <ac:spMk id="2975" creationId="{72EDC49B-4CE2-4C61-83A4-57020FEAEDED}"/>
          </ac:spMkLst>
        </pc:spChg>
        <pc:spChg chg="mod">
          <ac:chgData name="Hussain, Adil" userId="1fc1f53e-3100-4e04-be7e-75345a4107fa" providerId="ADAL" clId="{9C8EEC37-07AC-4A72-92FE-2ABBAE1C407B}" dt="2020-09-16T11:53:41.872" v="5611" actId="338"/>
          <ac:spMkLst>
            <pc:docMk/>
            <pc:sldMk cId="2147323103" sldId="1074"/>
            <ac:spMk id="2976" creationId="{E5CA2602-8064-49A6-AA71-E12251A3BD20}"/>
          </ac:spMkLst>
        </pc:spChg>
        <pc:spChg chg="mod">
          <ac:chgData name="Hussain, Adil" userId="1fc1f53e-3100-4e04-be7e-75345a4107fa" providerId="ADAL" clId="{9C8EEC37-07AC-4A72-92FE-2ABBAE1C407B}" dt="2020-09-16T11:53:41.872" v="5611" actId="338"/>
          <ac:spMkLst>
            <pc:docMk/>
            <pc:sldMk cId="2147323103" sldId="1074"/>
            <ac:spMk id="2977" creationId="{DA3C7C92-0178-436B-ABA4-47275E908E25}"/>
          </ac:spMkLst>
        </pc:spChg>
        <pc:spChg chg="mod">
          <ac:chgData name="Hussain, Adil" userId="1fc1f53e-3100-4e04-be7e-75345a4107fa" providerId="ADAL" clId="{9C8EEC37-07AC-4A72-92FE-2ABBAE1C407B}" dt="2020-09-16T11:53:41.872" v="5611" actId="338"/>
          <ac:spMkLst>
            <pc:docMk/>
            <pc:sldMk cId="2147323103" sldId="1074"/>
            <ac:spMk id="2978" creationId="{A87F8C08-68F6-4920-9B37-5A1309C345B5}"/>
          </ac:spMkLst>
        </pc:spChg>
        <pc:spChg chg="mod">
          <ac:chgData name="Hussain, Adil" userId="1fc1f53e-3100-4e04-be7e-75345a4107fa" providerId="ADAL" clId="{9C8EEC37-07AC-4A72-92FE-2ABBAE1C407B}" dt="2020-09-16T11:53:41.872" v="5611" actId="338"/>
          <ac:spMkLst>
            <pc:docMk/>
            <pc:sldMk cId="2147323103" sldId="1074"/>
            <ac:spMk id="2979" creationId="{02077874-F3AC-4915-A0BF-BBAD4CAD9112}"/>
          </ac:spMkLst>
        </pc:spChg>
        <pc:spChg chg="mod">
          <ac:chgData name="Hussain, Adil" userId="1fc1f53e-3100-4e04-be7e-75345a4107fa" providerId="ADAL" clId="{9C8EEC37-07AC-4A72-92FE-2ABBAE1C407B}" dt="2020-09-16T11:53:41.872" v="5611" actId="338"/>
          <ac:spMkLst>
            <pc:docMk/>
            <pc:sldMk cId="2147323103" sldId="1074"/>
            <ac:spMk id="2980" creationId="{6E1B521D-3616-48E4-9EE0-0FFC87088A69}"/>
          </ac:spMkLst>
        </pc:spChg>
        <pc:spChg chg="mod">
          <ac:chgData name="Hussain, Adil" userId="1fc1f53e-3100-4e04-be7e-75345a4107fa" providerId="ADAL" clId="{9C8EEC37-07AC-4A72-92FE-2ABBAE1C407B}" dt="2020-09-16T11:53:41.872" v="5611" actId="338"/>
          <ac:spMkLst>
            <pc:docMk/>
            <pc:sldMk cId="2147323103" sldId="1074"/>
            <ac:spMk id="2981" creationId="{BD9640C1-9CEB-4E6F-ABCE-88F0FC9910D4}"/>
          </ac:spMkLst>
        </pc:spChg>
        <pc:spChg chg="mod">
          <ac:chgData name="Hussain, Adil" userId="1fc1f53e-3100-4e04-be7e-75345a4107fa" providerId="ADAL" clId="{9C8EEC37-07AC-4A72-92FE-2ABBAE1C407B}" dt="2020-09-16T11:53:41.872" v="5611" actId="338"/>
          <ac:spMkLst>
            <pc:docMk/>
            <pc:sldMk cId="2147323103" sldId="1074"/>
            <ac:spMk id="2982" creationId="{FCF22C72-9465-4126-BFA0-2B3CA6FC7192}"/>
          </ac:spMkLst>
        </pc:spChg>
        <pc:spChg chg="mod">
          <ac:chgData name="Hussain, Adil" userId="1fc1f53e-3100-4e04-be7e-75345a4107fa" providerId="ADAL" clId="{9C8EEC37-07AC-4A72-92FE-2ABBAE1C407B}" dt="2020-09-16T11:53:41.872" v="5611" actId="338"/>
          <ac:spMkLst>
            <pc:docMk/>
            <pc:sldMk cId="2147323103" sldId="1074"/>
            <ac:spMk id="2983" creationId="{DFF11812-55C6-411B-A77A-408DA76C9541}"/>
          </ac:spMkLst>
        </pc:spChg>
        <pc:spChg chg="mod">
          <ac:chgData name="Hussain, Adil" userId="1fc1f53e-3100-4e04-be7e-75345a4107fa" providerId="ADAL" clId="{9C8EEC37-07AC-4A72-92FE-2ABBAE1C407B}" dt="2020-09-16T11:53:41.872" v="5611" actId="338"/>
          <ac:spMkLst>
            <pc:docMk/>
            <pc:sldMk cId="2147323103" sldId="1074"/>
            <ac:spMk id="2984" creationId="{855E1937-0682-48A9-A09A-0D74CE7E961A}"/>
          </ac:spMkLst>
        </pc:spChg>
        <pc:spChg chg="mod">
          <ac:chgData name="Hussain, Adil" userId="1fc1f53e-3100-4e04-be7e-75345a4107fa" providerId="ADAL" clId="{9C8EEC37-07AC-4A72-92FE-2ABBAE1C407B}" dt="2020-09-16T11:53:41.872" v="5611" actId="338"/>
          <ac:spMkLst>
            <pc:docMk/>
            <pc:sldMk cId="2147323103" sldId="1074"/>
            <ac:spMk id="2985" creationId="{F911092B-E64B-4001-BCC6-B5B9082E8064}"/>
          </ac:spMkLst>
        </pc:spChg>
        <pc:spChg chg="mod">
          <ac:chgData name="Hussain, Adil" userId="1fc1f53e-3100-4e04-be7e-75345a4107fa" providerId="ADAL" clId="{9C8EEC37-07AC-4A72-92FE-2ABBAE1C407B}" dt="2020-09-16T11:53:41.872" v="5611" actId="338"/>
          <ac:spMkLst>
            <pc:docMk/>
            <pc:sldMk cId="2147323103" sldId="1074"/>
            <ac:spMk id="2986" creationId="{124748BE-3411-4647-A1BC-C223E1F9B2CA}"/>
          </ac:spMkLst>
        </pc:spChg>
        <pc:spChg chg="mod">
          <ac:chgData name="Hussain, Adil" userId="1fc1f53e-3100-4e04-be7e-75345a4107fa" providerId="ADAL" clId="{9C8EEC37-07AC-4A72-92FE-2ABBAE1C407B}" dt="2020-09-16T11:53:41.872" v="5611" actId="338"/>
          <ac:spMkLst>
            <pc:docMk/>
            <pc:sldMk cId="2147323103" sldId="1074"/>
            <ac:spMk id="2987" creationId="{7DCEEDDE-C2B3-4BFD-81BE-9B0B5DF06442}"/>
          </ac:spMkLst>
        </pc:spChg>
        <pc:spChg chg="mod">
          <ac:chgData name="Hussain, Adil" userId="1fc1f53e-3100-4e04-be7e-75345a4107fa" providerId="ADAL" clId="{9C8EEC37-07AC-4A72-92FE-2ABBAE1C407B}" dt="2020-09-16T11:53:41.872" v="5611" actId="338"/>
          <ac:spMkLst>
            <pc:docMk/>
            <pc:sldMk cId="2147323103" sldId="1074"/>
            <ac:spMk id="2988" creationId="{92CE047A-02E7-4E49-81B6-8246B18E71CC}"/>
          </ac:spMkLst>
        </pc:spChg>
        <pc:spChg chg="mod">
          <ac:chgData name="Hussain, Adil" userId="1fc1f53e-3100-4e04-be7e-75345a4107fa" providerId="ADAL" clId="{9C8EEC37-07AC-4A72-92FE-2ABBAE1C407B}" dt="2020-09-16T11:53:41.872" v="5611" actId="338"/>
          <ac:spMkLst>
            <pc:docMk/>
            <pc:sldMk cId="2147323103" sldId="1074"/>
            <ac:spMk id="2989" creationId="{04A2B0BB-98FE-427E-AB12-DC4E9000450C}"/>
          </ac:spMkLst>
        </pc:spChg>
        <pc:spChg chg="mod">
          <ac:chgData name="Hussain, Adil" userId="1fc1f53e-3100-4e04-be7e-75345a4107fa" providerId="ADAL" clId="{9C8EEC37-07AC-4A72-92FE-2ABBAE1C407B}" dt="2020-09-16T11:53:41.872" v="5611" actId="338"/>
          <ac:spMkLst>
            <pc:docMk/>
            <pc:sldMk cId="2147323103" sldId="1074"/>
            <ac:spMk id="2990" creationId="{DEC0BCDB-8F71-4133-B53C-3AB672CA0273}"/>
          </ac:spMkLst>
        </pc:spChg>
        <pc:spChg chg="mod">
          <ac:chgData name="Hussain, Adil" userId="1fc1f53e-3100-4e04-be7e-75345a4107fa" providerId="ADAL" clId="{9C8EEC37-07AC-4A72-92FE-2ABBAE1C407B}" dt="2020-09-16T11:53:41.872" v="5611" actId="338"/>
          <ac:spMkLst>
            <pc:docMk/>
            <pc:sldMk cId="2147323103" sldId="1074"/>
            <ac:spMk id="2991" creationId="{E0788677-6B5E-4296-B054-A3E390A166E3}"/>
          </ac:spMkLst>
        </pc:spChg>
        <pc:spChg chg="mod">
          <ac:chgData name="Hussain, Adil" userId="1fc1f53e-3100-4e04-be7e-75345a4107fa" providerId="ADAL" clId="{9C8EEC37-07AC-4A72-92FE-2ABBAE1C407B}" dt="2020-09-16T11:53:41.872" v="5611" actId="338"/>
          <ac:spMkLst>
            <pc:docMk/>
            <pc:sldMk cId="2147323103" sldId="1074"/>
            <ac:spMk id="2992" creationId="{4A5BE596-DD32-44DF-B457-A34C1993837C}"/>
          </ac:spMkLst>
        </pc:spChg>
        <pc:spChg chg="mod">
          <ac:chgData name="Hussain, Adil" userId="1fc1f53e-3100-4e04-be7e-75345a4107fa" providerId="ADAL" clId="{9C8EEC37-07AC-4A72-92FE-2ABBAE1C407B}" dt="2020-09-16T11:53:41.872" v="5611" actId="338"/>
          <ac:spMkLst>
            <pc:docMk/>
            <pc:sldMk cId="2147323103" sldId="1074"/>
            <ac:spMk id="2993" creationId="{B97FBF67-94BA-4FBA-91C7-9A5AF6EB78B1}"/>
          </ac:spMkLst>
        </pc:spChg>
        <pc:spChg chg="mod">
          <ac:chgData name="Hussain, Adil" userId="1fc1f53e-3100-4e04-be7e-75345a4107fa" providerId="ADAL" clId="{9C8EEC37-07AC-4A72-92FE-2ABBAE1C407B}" dt="2020-09-16T11:53:41.872" v="5611" actId="338"/>
          <ac:spMkLst>
            <pc:docMk/>
            <pc:sldMk cId="2147323103" sldId="1074"/>
            <ac:spMk id="2994" creationId="{30C4D07B-CE47-440B-B606-177E56DB11B2}"/>
          </ac:spMkLst>
        </pc:spChg>
        <pc:spChg chg="mod">
          <ac:chgData name="Hussain, Adil" userId="1fc1f53e-3100-4e04-be7e-75345a4107fa" providerId="ADAL" clId="{9C8EEC37-07AC-4A72-92FE-2ABBAE1C407B}" dt="2020-09-16T11:53:41.872" v="5611" actId="338"/>
          <ac:spMkLst>
            <pc:docMk/>
            <pc:sldMk cId="2147323103" sldId="1074"/>
            <ac:spMk id="2995" creationId="{2B0B524B-C526-4C78-BFF7-A6FDA5A66216}"/>
          </ac:spMkLst>
        </pc:spChg>
        <pc:spChg chg="mod">
          <ac:chgData name="Hussain, Adil" userId="1fc1f53e-3100-4e04-be7e-75345a4107fa" providerId="ADAL" clId="{9C8EEC37-07AC-4A72-92FE-2ABBAE1C407B}" dt="2020-09-16T11:53:41.872" v="5611" actId="338"/>
          <ac:spMkLst>
            <pc:docMk/>
            <pc:sldMk cId="2147323103" sldId="1074"/>
            <ac:spMk id="2996" creationId="{26A5E89B-A2F1-41E5-9E03-9F5660058130}"/>
          </ac:spMkLst>
        </pc:spChg>
        <pc:spChg chg="mod">
          <ac:chgData name="Hussain, Adil" userId="1fc1f53e-3100-4e04-be7e-75345a4107fa" providerId="ADAL" clId="{9C8EEC37-07AC-4A72-92FE-2ABBAE1C407B}" dt="2020-09-16T11:53:41.872" v="5611" actId="338"/>
          <ac:spMkLst>
            <pc:docMk/>
            <pc:sldMk cId="2147323103" sldId="1074"/>
            <ac:spMk id="2997" creationId="{4387D36D-49FA-4404-AA2F-323A13B8088A}"/>
          </ac:spMkLst>
        </pc:spChg>
        <pc:spChg chg="mod">
          <ac:chgData name="Hussain, Adil" userId="1fc1f53e-3100-4e04-be7e-75345a4107fa" providerId="ADAL" clId="{9C8EEC37-07AC-4A72-92FE-2ABBAE1C407B}" dt="2020-09-16T11:53:41.872" v="5611" actId="338"/>
          <ac:spMkLst>
            <pc:docMk/>
            <pc:sldMk cId="2147323103" sldId="1074"/>
            <ac:spMk id="2998" creationId="{D903A362-8DEF-4D74-BBBC-0A7EBCB8F914}"/>
          </ac:spMkLst>
        </pc:spChg>
        <pc:spChg chg="mod">
          <ac:chgData name="Hussain, Adil" userId="1fc1f53e-3100-4e04-be7e-75345a4107fa" providerId="ADAL" clId="{9C8EEC37-07AC-4A72-92FE-2ABBAE1C407B}" dt="2020-09-16T11:53:41.872" v="5611" actId="338"/>
          <ac:spMkLst>
            <pc:docMk/>
            <pc:sldMk cId="2147323103" sldId="1074"/>
            <ac:spMk id="2999" creationId="{63C8CA09-5C41-42F5-8DCC-E729C6D6A830}"/>
          </ac:spMkLst>
        </pc:spChg>
        <pc:spChg chg="mod">
          <ac:chgData name="Hussain, Adil" userId="1fc1f53e-3100-4e04-be7e-75345a4107fa" providerId="ADAL" clId="{9C8EEC37-07AC-4A72-92FE-2ABBAE1C407B}" dt="2020-09-16T11:53:41.872" v="5611" actId="338"/>
          <ac:spMkLst>
            <pc:docMk/>
            <pc:sldMk cId="2147323103" sldId="1074"/>
            <ac:spMk id="3000" creationId="{F69661C2-5E38-4010-9ABE-8316B23E56E8}"/>
          </ac:spMkLst>
        </pc:spChg>
        <pc:spChg chg="mod">
          <ac:chgData name="Hussain, Adil" userId="1fc1f53e-3100-4e04-be7e-75345a4107fa" providerId="ADAL" clId="{9C8EEC37-07AC-4A72-92FE-2ABBAE1C407B}" dt="2020-09-16T11:53:41.872" v="5611" actId="338"/>
          <ac:spMkLst>
            <pc:docMk/>
            <pc:sldMk cId="2147323103" sldId="1074"/>
            <ac:spMk id="3001" creationId="{FCCDBFE4-331F-4CE6-B4D9-6D2088B2F960}"/>
          </ac:spMkLst>
        </pc:spChg>
        <pc:spChg chg="mod">
          <ac:chgData name="Hussain, Adil" userId="1fc1f53e-3100-4e04-be7e-75345a4107fa" providerId="ADAL" clId="{9C8EEC37-07AC-4A72-92FE-2ABBAE1C407B}" dt="2020-09-16T11:53:41.872" v="5611" actId="338"/>
          <ac:spMkLst>
            <pc:docMk/>
            <pc:sldMk cId="2147323103" sldId="1074"/>
            <ac:spMk id="3002" creationId="{6A811F88-384E-4F67-998F-D7AE3ADAFEFF}"/>
          </ac:spMkLst>
        </pc:spChg>
        <pc:spChg chg="mod">
          <ac:chgData name="Hussain, Adil" userId="1fc1f53e-3100-4e04-be7e-75345a4107fa" providerId="ADAL" clId="{9C8EEC37-07AC-4A72-92FE-2ABBAE1C407B}" dt="2020-09-16T11:53:41.872" v="5611" actId="338"/>
          <ac:spMkLst>
            <pc:docMk/>
            <pc:sldMk cId="2147323103" sldId="1074"/>
            <ac:spMk id="3003" creationId="{DF5668D6-AB26-47D9-B767-E95B15FA9CF2}"/>
          </ac:spMkLst>
        </pc:spChg>
        <pc:spChg chg="mod">
          <ac:chgData name="Hussain, Adil" userId="1fc1f53e-3100-4e04-be7e-75345a4107fa" providerId="ADAL" clId="{9C8EEC37-07AC-4A72-92FE-2ABBAE1C407B}" dt="2020-09-16T11:53:41.872" v="5611" actId="338"/>
          <ac:spMkLst>
            <pc:docMk/>
            <pc:sldMk cId="2147323103" sldId="1074"/>
            <ac:spMk id="3004" creationId="{3F90E643-7F59-41A5-A877-D7CCDB40970C}"/>
          </ac:spMkLst>
        </pc:spChg>
        <pc:spChg chg="mod">
          <ac:chgData name="Hussain, Adil" userId="1fc1f53e-3100-4e04-be7e-75345a4107fa" providerId="ADAL" clId="{9C8EEC37-07AC-4A72-92FE-2ABBAE1C407B}" dt="2020-09-16T11:53:41.872" v="5611" actId="338"/>
          <ac:spMkLst>
            <pc:docMk/>
            <pc:sldMk cId="2147323103" sldId="1074"/>
            <ac:spMk id="3005" creationId="{186030DD-5919-4711-8D1D-B51B1EF3AE62}"/>
          </ac:spMkLst>
        </pc:spChg>
        <pc:spChg chg="mod">
          <ac:chgData name="Hussain, Adil" userId="1fc1f53e-3100-4e04-be7e-75345a4107fa" providerId="ADAL" clId="{9C8EEC37-07AC-4A72-92FE-2ABBAE1C407B}" dt="2020-09-16T11:53:41.872" v="5611" actId="338"/>
          <ac:spMkLst>
            <pc:docMk/>
            <pc:sldMk cId="2147323103" sldId="1074"/>
            <ac:spMk id="3006" creationId="{01D74659-92B3-40AA-BF20-D962EC3ACD51}"/>
          </ac:spMkLst>
        </pc:spChg>
        <pc:spChg chg="mod">
          <ac:chgData name="Hussain, Adil" userId="1fc1f53e-3100-4e04-be7e-75345a4107fa" providerId="ADAL" clId="{9C8EEC37-07AC-4A72-92FE-2ABBAE1C407B}" dt="2020-09-16T11:53:41.872" v="5611" actId="338"/>
          <ac:spMkLst>
            <pc:docMk/>
            <pc:sldMk cId="2147323103" sldId="1074"/>
            <ac:spMk id="3007" creationId="{8B44CB77-BFB2-4CC8-9697-998A6672523A}"/>
          </ac:spMkLst>
        </pc:spChg>
        <pc:spChg chg="mod">
          <ac:chgData name="Hussain, Adil" userId="1fc1f53e-3100-4e04-be7e-75345a4107fa" providerId="ADAL" clId="{9C8EEC37-07AC-4A72-92FE-2ABBAE1C407B}" dt="2020-09-16T11:53:41.872" v="5611" actId="338"/>
          <ac:spMkLst>
            <pc:docMk/>
            <pc:sldMk cId="2147323103" sldId="1074"/>
            <ac:spMk id="3008" creationId="{0702DC18-B410-454A-91C3-9578659D1DAB}"/>
          </ac:spMkLst>
        </pc:spChg>
        <pc:spChg chg="mod">
          <ac:chgData name="Hussain, Adil" userId="1fc1f53e-3100-4e04-be7e-75345a4107fa" providerId="ADAL" clId="{9C8EEC37-07AC-4A72-92FE-2ABBAE1C407B}" dt="2020-09-16T11:53:41.872" v="5611" actId="338"/>
          <ac:spMkLst>
            <pc:docMk/>
            <pc:sldMk cId="2147323103" sldId="1074"/>
            <ac:spMk id="3009" creationId="{6855876B-5D09-4DE6-9C67-1AA5A47C8253}"/>
          </ac:spMkLst>
        </pc:spChg>
        <pc:spChg chg="mod">
          <ac:chgData name="Hussain, Adil" userId="1fc1f53e-3100-4e04-be7e-75345a4107fa" providerId="ADAL" clId="{9C8EEC37-07AC-4A72-92FE-2ABBAE1C407B}" dt="2020-09-16T11:53:41.872" v="5611" actId="338"/>
          <ac:spMkLst>
            <pc:docMk/>
            <pc:sldMk cId="2147323103" sldId="1074"/>
            <ac:spMk id="3010" creationId="{178E91EF-B263-4676-9415-59C40F24C5E7}"/>
          </ac:spMkLst>
        </pc:spChg>
        <pc:spChg chg="mod">
          <ac:chgData name="Hussain, Adil" userId="1fc1f53e-3100-4e04-be7e-75345a4107fa" providerId="ADAL" clId="{9C8EEC37-07AC-4A72-92FE-2ABBAE1C407B}" dt="2020-09-16T11:53:41.872" v="5611" actId="338"/>
          <ac:spMkLst>
            <pc:docMk/>
            <pc:sldMk cId="2147323103" sldId="1074"/>
            <ac:spMk id="3011" creationId="{616FE4C5-CA9B-4E87-8898-C752D91BD943}"/>
          </ac:spMkLst>
        </pc:spChg>
        <pc:spChg chg="mod">
          <ac:chgData name="Hussain, Adil" userId="1fc1f53e-3100-4e04-be7e-75345a4107fa" providerId="ADAL" clId="{9C8EEC37-07AC-4A72-92FE-2ABBAE1C407B}" dt="2020-09-16T11:53:41.872" v="5611" actId="338"/>
          <ac:spMkLst>
            <pc:docMk/>
            <pc:sldMk cId="2147323103" sldId="1074"/>
            <ac:spMk id="3012" creationId="{A02B6122-183C-4A1E-B3D5-97C558C31BAD}"/>
          </ac:spMkLst>
        </pc:spChg>
        <pc:spChg chg="mod">
          <ac:chgData name="Hussain, Adil" userId="1fc1f53e-3100-4e04-be7e-75345a4107fa" providerId="ADAL" clId="{9C8EEC37-07AC-4A72-92FE-2ABBAE1C407B}" dt="2020-09-16T11:53:41.872" v="5611" actId="338"/>
          <ac:spMkLst>
            <pc:docMk/>
            <pc:sldMk cId="2147323103" sldId="1074"/>
            <ac:spMk id="3013" creationId="{2B380BBD-6F1B-48CF-A20D-9886B0A5FC0B}"/>
          </ac:spMkLst>
        </pc:spChg>
        <pc:spChg chg="mod">
          <ac:chgData name="Hussain, Adil" userId="1fc1f53e-3100-4e04-be7e-75345a4107fa" providerId="ADAL" clId="{9C8EEC37-07AC-4A72-92FE-2ABBAE1C407B}" dt="2020-09-16T11:53:41.872" v="5611" actId="338"/>
          <ac:spMkLst>
            <pc:docMk/>
            <pc:sldMk cId="2147323103" sldId="1074"/>
            <ac:spMk id="3014" creationId="{3DBA6130-C7FD-4D54-9B3E-68B5D84A8794}"/>
          </ac:spMkLst>
        </pc:spChg>
        <pc:spChg chg="mod">
          <ac:chgData name="Hussain, Adil" userId="1fc1f53e-3100-4e04-be7e-75345a4107fa" providerId="ADAL" clId="{9C8EEC37-07AC-4A72-92FE-2ABBAE1C407B}" dt="2020-09-16T11:53:41.872" v="5611" actId="338"/>
          <ac:spMkLst>
            <pc:docMk/>
            <pc:sldMk cId="2147323103" sldId="1074"/>
            <ac:spMk id="3015" creationId="{87705026-AE29-4A3A-B8CC-301E01E24E61}"/>
          </ac:spMkLst>
        </pc:spChg>
        <pc:spChg chg="mod">
          <ac:chgData name="Hussain, Adil" userId="1fc1f53e-3100-4e04-be7e-75345a4107fa" providerId="ADAL" clId="{9C8EEC37-07AC-4A72-92FE-2ABBAE1C407B}" dt="2020-09-16T11:53:41.872" v="5611" actId="338"/>
          <ac:spMkLst>
            <pc:docMk/>
            <pc:sldMk cId="2147323103" sldId="1074"/>
            <ac:spMk id="3016" creationId="{94FD48B2-512E-46B8-9422-DF3BF5028E56}"/>
          </ac:spMkLst>
        </pc:spChg>
        <pc:spChg chg="mod">
          <ac:chgData name="Hussain, Adil" userId="1fc1f53e-3100-4e04-be7e-75345a4107fa" providerId="ADAL" clId="{9C8EEC37-07AC-4A72-92FE-2ABBAE1C407B}" dt="2020-09-16T11:53:41.872" v="5611" actId="338"/>
          <ac:spMkLst>
            <pc:docMk/>
            <pc:sldMk cId="2147323103" sldId="1074"/>
            <ac:spMk id="3017" creationId="{233CA4E2-4BE8-4A77-B608-3C28831EF224}"/>
          </ac:spMkLst>
        </pc:spChg>
        <pc:spChg chg="mod">
          <ac:chgData name="Hussain, Adil" userId="1fc1f53e-3100-4e04-be7e-75345a4107fa" providerId="ADAL" clId="{9C8EEC37-07AC-4A72-92FE-2ABBAE1C407B}" dt="2020-09-16T11:53:41.872" v="5611" actId="338"/>
          <ac:spMkLst>
            <pc:docMk/>
            <pc:sldMk cId="2147323103" sldId="1074"/>
            <ac:spMk id="3018" creationId="{0FDBE4E7-71EE-4622-8DBD-03CDABA50238}"/>
          </ac:spMkLst>
        </pc:spChg>
        <pc:spChg chg="mod">
          <ac:chgData name="Hussain, Adil" userId="1fc1f53e-3100-4e04-be7e-75345a4107fa" providerId="ADAL" clId="{9C8EEC37-07AC-4A72-92FE-2ABBAE1C407B}" dt="2020-09-16T11:53:41.872" v="5611" actId="338"/>
          <ac:spMkLst>
            <pc:docMk/>
            <pc:sldMk cId="2147323103" sldId="1074"/>
            <ac:spMk id="3019" creationId="{1121D894-3F5F-4C58-8C60-7A4887B5A798}"/>
          </ac:spMkLst>
        </pc:spChg>
        <pc:spChg chg="mod">
          <ac:chgData name="Hussain, Adil" userId="1fc1f53e-3100-4e04-be7e-75345a4107fa" providerId="ADAL" clId="{9C8EEC37-07AC-4A72-92FE-2ABBAE1C407B}" dt="2020-09-16T11:53:41.872" v="5611" actId="338"/>
          <ac:spMkLst>
            <pc:docMk/>
            <pc:sldMk cId="2147323103" sldId="1074"/>
            <ac:spMk id="3020" creationId="{F85C4FCB-C077-4276-AF8A-25BAC9550762}"/>
          </ac:spMkLst>
        </pc:spChg>
        <pc:spChg chg="mod">
          <ac:chgData name="Hussain, Adil" userId="1fc1f53e-3100-4e04-be7e-75345a4107fa" providerId="ADAL" clId="{9C8EEC37-07AC-4A72-92FE-2ABBAE1C407B}" dt="2020-09-16T11:53:41.872" v="5611" actId="338"/>
          <ac:spMkLst>
            <pc:docMk/>
            <pc:sldMk cId="2147323103" sldId="1074"/>
            <ac:spMk id="3021" creationId="{6AF4B796-2497-40F7-9E53-5FFE5261DA8E}"/>
          </ac:spMkLst>
        </pc:spChg>
        <pc:spChg chg="mod">
          <ac:chgData name="Hussain, Adil" userId="1fc1f53e-3100-4e04-be7e-75345a4107fa" providerId="ADAL" clId="{9C8EEC37-07AC-4A72-92FE-2ABBAE1C407B}" dt="2020-09-16T11:53:41.872" v="5611" actId="338"/>
          <ac:spMkLst>
            <pc:docMk/>
            <pc:sldMk cId="2147323103" sldId="1074"/>
            <ac:spMk id="3022" creationId="{70B21682-C057-487A-B502-08C32DE697F9}"/>
          </ac:spMkLst>
        </pc:spChg>
        <pc:spChg chg="mod">
          <ac:chgData name="Hussain, Adil" userId="1fc1f53e-3100-4e04-be7e-75345a4107fa" providerId="ADAL" clId="{9C8EEC37-07AC-4A72-92FE-2ABBAE1C407B}" dt="2020-09-16T11:53:41.872" v="5611" actId="338"/>
          <ac:spMkLst>
            <pc:docMk/>
            <pc:sldMk cId="2147323103" sldId="1074"/>
            <ac:spMk id="3023" creationId="{46F8CCB4-15C9-41CA-AD24-F22C73CC885F}"/>
          </ac:spMkLst>
        </pc:spChg>
        <pc:spChg chg="mod">
          <ac:chgData name="Hussain, Adil" userId="1fc1f53e-3100-4e04-be7e-75345a4107fa" providerId="ADAL" clId="{9C8EEC37-07AC-4A72-92FE-2ABBAE1C407B}" dt="2020-09-16T11:53:41.872" v="5611" actId="338"/>
          <ac:spMkLst>
            <pc:docMk/>
            <pc:sldMk cId="2147323103" sldId="1074"/>
            <ac:spMk id="3024" creationId="{E2C8A4A8-AC71-4256-8B56-B38B9E3FB7B3}"/>
          </ac:spMkLst>
        </pc:spChg>
        <pc:spChg chg="mod">
          <ac:chgData name="Hussain, Adil" userId="1fc1f53e-3100-4e04-be7e-75345a4107fa" providerId="ADAL" clId="{9C8EEC37-07AC-4A72-92FE-2ABBAE1C407B}" dt="2020-09-16T11:53:41.872" v="5611" actId="338"/>
          <ac:spMkLst>
            <pc:docMk/>
            <pc:sldMk cId="2147323103" sldId="1074"/>
            <ac:spMk id="3025" creationId="{BF1A331D-6024-4E18-95FE-428C22216823}"/>
          </ac:spMkLst>
        </pc:spChg>
        <pc:spChg chg="mod">
          <ac:chgData name="Hussain, Adil" userId="1fc1f53e-3100-4e04-be7e-75345a4107fa" providerId="ADAL" clId="{9C8EEC37-07AC-4A72-92FE-2ABBAE1C407B}" dt="2020-09-16T11:53:41.872" v="5611" actId="338"/>
          <ac:spMkLst>
            <pc:docMk/>
            <pc:sldMk cId="2147323103" sldId="1074"/>
            <ac:spMk id="3026" creationId="{0AF2DE45-826D-4026-A47C-EFFBA413303D}"/>
          </ac:spMkLst>
        </pc:spChg>
        <pc:spChg chg="mod">
          <ac:chgData name="Hussain, Adil" userId="1fc1f53e-3100-4e04-be7e-75345a4107fa" providerId="ADAL" clId="{9C8EEC37-07AC-4A72-92FE-2ABBAE1C407B}" dt="2020-09-16T11:53:41.872" v="5611" actId="338"/>
          <ac:spMkLst>
            <pc:docMk/>
            <pc:sldMk cId="2147323103" sldId="1074"/>
            <ac:spMk id="3027" creationId="{DD9D743D-5C73-432D-B66D-290579E7632B}"/>
          </ac:spMkLst>
        </pc:spChg>
        <pc:spChg chg="mod">
          <ac:chgData name="Hussain, Adil" userId="1fc1f53e-3100-4e04-be7e-75345a4107fa" providerId="ADAL" clId="{9C8EEC37-07AC-4A72-92FE-2ABBAE1C407B}" dt="2020-09-16T11:53:41.872" v="5611" actId="338"/>
          <ac:spMkLst>
            <pc:docMk/>
            <pc:sldMk cId="2147323103" sldId="1074"/>
            <ac:spMk id="3028" creationId="{6A288173-B350-4220-B26C-F1C6A3325F93}"/>
          </ac:spMkLst>
        </pc:spChg>
        <pc:spChg chg="mod">
          <ac:chgData name="Hussain, Adil" userId="1fc1f53e-3100-4e04-be7e-75345a4107fa" providerId="ADAL" clId="{9C8EEC37-07AC-4A72-92FE-2ABBAE1C407B}" dt="2020-09-16T11:53:41.872" v="5611" actId="338"/>
          <ac:spMkLst>
            <pc:docMk/>
            <pc:sldMk cId="2147323103" sldId="1074"/>
            <ac:spMk id="3029" creationId="{5E116772-192C-45FC-9A42-5A640BF0D9D9}"/>
          </ac:spMkLst>
        </pc:spChg>
        <pc:spChg chg="mod">
          <ac:chgData name="Hussain, Adil" userId="1fc1f53e-3100-4e04-be7e-75345a4107fa" providerId="ADAL" clId="{9C8EEC37-07AC-4A72-92FE-2ABBAE1C407B}" dt="2020-09-16T11:53:41.872" v="5611" actId="338"/>
          <ac:spMkLst>
            <pc:docMk/>
            <pc:sldMk cId="2147323103" sldId="1074"/>
            <ac:spMk id="3030" creationId="{485E10B7-FBDF-4E82-B01A-747879E755DF}"/>
          </ac:spMkLst>
        </pc:spChg>
        <pc:spChg chg="mod">
          <ac:chgData name="Hussain, Adil" userId="1fc1f53e-3100-4e04-be7e-75345a4107fa" providerId="ADAL" clId="{9C8EEC37-07AC-4A72-92FE-2ABBAE1C407B}" dt="2020-09-16T11:53:41.872" v="5611" actId="338"/>
          <ac:spMkLst>
            <pc:docMk/>
            <pc:sldMk cId="2147323103" sldId="1074"/>
            <ac:spMk id="3031" creationId="{615C4A8B-7715-4669-9D80-B09BE05141E0}"/>
          </ac:spMkLst>
        </pc:spChg>
        <pc:spChg chg="mod">
          <ac:chgData name="Hussain, Adil" userId="1fc1f53e-3100-4e04-be7e-75345a4107fa" providerId="ADAL" clId="{9C8EEC37-07AC-4A72-92FE-2ABBAE1C407B}" dt="2020-09-16T11:53:41.872" v="5611" actId="338"/>
          <ac:spMkLst>
            <pc:docMk/>
            <pc:sldMk cId="2147323103" sldId="1074"/>
            <ac:spMk id="3032" creationId="{FBEE45CA-F662-400B-8A75-212C44DF6E7A}"/>
          </ac:spMkLst>
        </pc:spChg>
        <pc:spChg chg="mod">
          <ac:chgData name="Hussain, Adil" userId="1fc1f53e-3100-4e04-be7e-75345a4107fa" providerId="ADAL" clId="{9C8EEC37-07AC-4A72-92FE-2ABBAE1C407B}" dt="2020-09-16T11:53:41.872" v="5611" actId="338"/>
          <ac:spMkLst>
            <pc:docMk/>
            <pc:sldMk cId="2147323103" sldId="1074"/>
            <ac:spMk id="3033" creationId="{E03F7A46-5871-4C06-9E72-BB44039B3318}"/>
          </ac:spMkLst>
        </pc:spChg>
        <pc:spChg chg="mod">
          <ac:chgData name="Hussain, Adil" userId="1fc1f53e-3100-4e04-be7e-75345a4107fa" providerId="ADAL" clId="{9C8EEC37-07AC-4A72-92FE-2ABBAE1C407B}" dt="2020-09-16T11:53:41.872" v="5611" actId="338"/>
          <ac:spMkLst>
            <pc:docMk/>
            <pc:sldMk cId="2147323103" sldId="1074"/>
            <ac:spMk id="3034" creationId="{E2CF8E11-92C4-4AF4-BE5B-95B18FEE1D50}"/>
          </ac:spMkLst>
        </pc:spChg>
        <pc:spChg chg="mod">
          <ac:chgData name="Hussain, Adil" userId="1fc1f53e-3100-4e04-be7e-75345a4107fa" providerId="ADAL" clId="{9C8EEC37-07AC-4A72-92FE-2ABBAE1C407B}" dt="2020-09-16T11:53:41.872" v="5611" actId="338"/>
          <ac:spMkLst>
            <pc:docMk/>
            <pc:sldMk cId="2147323103" sldId="1074"/>
            <ac:spMk id="3035" creationId="{A0DCB3A2-32CE-459F-B596-3C2F901D95CA}"/>
          </ac:spMkLst>
        </pc:spChg>
        <pc:spChg chg="mod">
          <ac:chgData name="Hussain, Adil" userId="1fc1f53e-3100-4e04-be7e-75345a4107fa" providerId="ADAL" clId="{9C8EEC37-07AC-4A72-92FE-2ABBAE1C407B}" dt="2020-09-16T11:53:41.872" v="5611" actId="338"/>
          <ac:spMkLst>
            <pc:docMk/>
            <pc:sldMk cId="2147323103" sldId="1074"/>
            <ac:spMk id="3036" creationId="{343A7DFF-1EDA-42D9-8EE5-9E1A9326A657}"/>
          </ac:spMkLst>
        </pc:spChg>
        <pc:spChg chg="mod">
          <ac:chgData name="Hussain, Adil" userId="1fc1f53e-3100-4e04-be7e-75345a4107fa" providerId="ADAL" clId="{9C8EEC37-07AC-4A72-92FE-2ABBAE1C407B}" dt="2020-09-16T11:53:41.872" v="5611" actId="338"/>
          <ac:spMkLst>
            <pc:docMk/>
            <pc:sldMk cId="2147323103" sldId="1074"/>
            <ac:spMk id="3037" creationId="{2CBEBA53-EEF8-46ED-BBA5-1BFFAE33FCF0}"/>
          </ac:spMkLst>
        </pc:spChg>
        <pc:spChg chg="mod">
          <ac:chgData name="Hussain, Adil" userId="1fc1f53e-3100-4e04-be7e-75345a4107fa" providerId="ADAL" clId="{9C8EEC37-07AC-4A72-92FE-2ABBAE1C407B}" dt="2020-09-16T11:53:41.872" v="5611" actId="338"/>
          <ac:spMkLst>
            <pc:docMk/>
            <pc:sldMk cId="2147323103" sldId="1074"/>
            <ac:spMk id="3038" creationId="{D28044BD-269F-4927-AB3E-4D6F47766A0A}"/>
          </ac:spMkLst>
        </pc:spChg>
        <pc:spChg chg="mod">
          <ac:chgData name="Hussain, Adil" userId="1fc1f53e-3100-4e04-be7e-75345a4107fa" providerId="ADAL" clId="{9C8EEC37-07AC-4A72-92FE-2ABBAE1C407B}" dt="2020-09-16T11:53:41.872" v="5611" actId="338"/>
          <ac:spMkLst>
            <pc:docMk/>
            <pc:sldMk cId="2147323103" sldId="1074"/>
            <ac:spMk id="3039" creationId="{9925172D-0109-43B8-AD2B-D494C3C14C14}"/>
          </ac:spMkLst>
        </pc:spChg>
        <pc:spChg chg="mod">
          <ac:chgData name="Hussain, Adil" userId="1fc1f53e-3100-4e04-be7e-75345a4107fa" providerId="ADAL" clId="{9C8EEC37-07AC-4A72-92FE-2ABBAE1C407B}" dt="2020-09-16T11:53:41.872" v="5611" actId="338"/>
          <ac:spMkLst>
            <pc:docMk/>
            <pc:sldMk cId="2147323103" sldId="1074"/>
            <ac:spMk id="3040" creationId="{13510CCA-CA60-4098-8053-F8C0A3F97FB5}"/>
          </ac:spMkLst>
        </pc:spChg>
        <pc:spChg chg="mod">
          <ac:chgData name="Hussain, Adil" userId="1fc1f53e-3100-4e04-be7e-75345a4107fa" providerId="ADAL" clId="{9C8EEC37-07AC-4A72-92FE-2ABBAE1C407B}" dt="2020-09-16T11:53:41.872" v="5611" actId="338"/>
          <ac:spMkLst>
            <pc:docMk/>
            <pc:sldMk cId="2147323103" sldId="1074"/>
            <ac:spMk id="3041" creationId="{6A3E4807-946D-4129-9B1A-902F1F08B7A9}"/>
          </ac:spMkLst>
        </pc:spChg>
        <pc:spChg chg="mod">
          <ac:chgData name="Hussain, Adil" userId="1fc1f53e-3100-4e04-be7e-75345a4107fa" providerId="ADAL" clId="{9C8EEC37-07AC-4A72-92FE-2ABBAE1C407B}" dt="2020-09-16T11:53:41.872" v="5611" actId="338"/>
          <ac:spMkLst>
            <pc:docMk/>
            <pc:sldMk cId="2147323103" sldId="1074"/>
            <ac:spMk id="3042" creationId="{623AAECC-9852-45AF-9081-A01C47DE9695}"/>
          </ac:spMkLst>
        </pc:spChg>
        <pc:spChg chg="mod">
          <ac:chgData name="Hussain, Adil" userId="1fc1f53e-3100-4e04-be7e-75345a4107fa" providerId="ADAL" clId="{9C8EEC37-07AC-4A72-92FE-2ABBAE1C407B}" dt="2020-09-16T11:53:41.872" v="5611" actId="338"/>
          <ac:spMkLst>
            <pc:docMk/>
            <pc:sldMk cId="2147323103" sldId="1074"/>
            <ac:spMk id="3043" creationId="{EA50C243-91EA-49B6-B80B-615159C258BB}"/>
          </ac:spMkLst>
        </pc:spChg>
        <pc:spChg chg="mod">
          <ac:chgData name="Hussain, Adil" userId="1fc1f53e-3100-4e04-be7e-75345a4107fa" providerId="ADAL" clId="{9C8EEC37-07AC-4A72-92FE-2ABBAE1C407B}" dt="2020-09-16T11:53:41.872" v="5611" actId="338"/>
          <ac:spMkLst>
            <pc:docMk/>
            <pc:sldMk cId="2147323103" sldId="1074"/>
            <ac:spMk id="3044" creationId="{E97B2BE1-F9C1-47A9-923C-C48FD56DF1F1}"/>
          </ac:spMkLst>
        </pc:spChg>
        <pc:spChg chg="mod">
          <ac:chgData name="Hussain, Adil" userId="1fc1f53e-3100-4e04-be7e-75345a4107fa" providerId="ADAL" clId="{9C8EEC37-07AC-4A72-92FE-2ABBAE1C407B}" dt="2020-09-16T11:53:41.872" v="5611" actId="338"/>
          <ac:spMkLst>
            <pc:docMk/>
            <pc:sldMk cId="2147323103" sldId="1074"/>
            <ac:spMk id="3045" creationId="{CE8559FE-6E09-43B2-A254-6D12EE3A77BD}"/>
          </ac:spMkLst>
        </pc:spChg>
        <pc:spChg chg="mod">
          <ac:chgData name="Hussain, Adil" userId="1fc1f53e-3100-4e04-be7e-75345a4107fa" providerId="ADAL" clId="{9C8EEC37-07AC-4A72-92FE-2ABBAE1C407B}" dt="2020-09-16T11:53:41.872" v="5611" actId="338"/>
          <ac:spMkLst>
            <pc:docMk/>
            <pc:sldMk cId="2147323103" sldId="1074"/>
            <ac:spMk id="3046" creationId="{B3C0912E-1868-45AF-B4DA-5014E3E19041}"/>
          </ac:spMkLst>
        </pc:spChg>
        <pc:spChg chg="mod">
          <ac:chgData name="Hussain, Adil" userId="1fc1f53e-3100-4e04-be7e-75345a4107fa" providerId="ADAL" clId="{9C8EEC37-07AC-4A72-92FE-2ABBAE1C407B}" dt="2020-09-16T11:53:41.872" v="5611" actId="338"/>
          <ac:spMkLst>
            <pc:docMk/>
            <pc:sldMk cId="2147323103" sldId="1074"/>
            <ac:spMk id="3047" creationId="{C6C4D48B-4D12-4DC9-9C37-8C6A82AD78FE}"/>
          </ac:spMkLst>
        </pc:spChg>
        <pc:spChg chg="mod">
          <ac:chgData name="Hussain, Adil" userId="1fc1f53e-3100-4e04-be7e-75345a4107fa" providerId="ADAL" clId="{9C8EEC37-07AC-4A72-92FE-2ABBAE1C407B}" dt="2020-09-16T11:53:41.872" v="5611" actId="338"/>
          <ac:spMkLst>
            <pc:docMk/>
            <pc:sldMk cId="2147323103" sldId="1074"/>
            <ac:spMk id="3048" creationId="{BDEC884E-59F5-4FE4-AE5F-3A9B639F4633}"/>
          </ac:spMkLst>
        </pc:spChg>
        <pc:spChg chg="mod">
          <ac:chgData name="Hussain, Adil" userId="1fc1f53e-3100-4e04-be7e-75345a4107fa" providerId="ADAL" clId="{9C8EEC37-07AC-4A72-92FE-2ABBAE1C407B}" dt="2020-09-16T11:53:41.872" v="5611" actId="338"/>
          <ac:spMkLst>
            <pc:docMk/>
            <pc:sldMk cId="2147323103" sldId="1074"/>
            <ac:spMk id="3049" creationId="{8E33D955-B23C-40E7-9D51-ECC64D7CF12F}"/>
          </ac:spMkLst>
        </pc:spChg>
        <pc:spChg chg="mod">
          <ac:chgData name="Hussain, Adil" userId="1fc1f53e-3100-4e04-be7e-75345a4107fa" providerId="ADAL" clId="{9C8EEC37-07AC-4A72-92FE-2ABBAE1C407B}" dt="2020-09-16T11:53:41.872" v="5611" actId="338"/>
          <ac:spMkLst>
            <pc:docMk/>
            <pc:sldMk cId="2147323103" sldId="1074"/>
            <ac:spMk id="3050" creationId="{70E42DF5-072C-4BEE-BB4F-87650903CF29}"/>
          </ac:spMkLst>
        </pc:spChg>
        <pc:spChg chg="mod">
          <ac:chgData name="Hussain, Adil" userId="1fc1f53e-3100-4e04-be7e-75345a4107fa" providerId="ADAL" clId="{9C8EEC37-07AC-4A72-92FE-2ABBAE1C407B}" dt="2020-09-16T11:53:41.872" v="5611" actId="338"/>
          <ac:spMkLst>
            <pc:docMk/>
            <pc:sldMk cId="2147323103" sldId="1074"/>
            <ac:spMk id="3051" creationId="{192632AF-B390-4DFC-963A-2CE838482D41}"/>
          </ac:spMkLst>
        </pc:spChg>
        <pc:spChg chg="mod">
          <ac:chgData name="Hussain, Adil" userId="1fc1f53e-3100-4e04-be7e-75345a4107fa" providerId="ADAL" clId="{9C8EEC37-07AC-4A72-92FE-2ABBAE1C407B}" dt="2020-09-16T11:53:41.872" v="5611" actId="338"/>
          <ac:spMkLst>
            <pc:docMk/>
            <pc:sldMk cId="2147323103" sldId="1074"/>
            <ac:spMk id="3052" creationId="{499A40A2-7315-4C0E-8419-1360AA05042C}"/>
          </ac:spMkLst>
        </pc:spChg>
        <pc:spChg chg="mod">
          <ac:chgData name="Hussain, Adil" userId="1fc1f53e-3100-4e04-be7e-75345a4107fa" providerId="ADAL" clId="{9C8EEC37-07AC-4A72-92FE-2ABBAE1C407B}" dt="2020-09-16T11:53:41.872" v="5611" actId="338"/>
          <ac:spMkLst>
            <pc:docMk/>
            <pc:sldMk cId="2147323103" sldId="1074"/>
            <ac:spMk id="3053" creationId="{45FF5E02-FBAB-465C-824B-B9E2753953FA}"/>
          </ac:spMkLst>
        </pc:spChg>
        <pc:spChg chg="mod">
          <ac:chgData name="Hussain, Adil" userId="1fc1f53e-3100-4e04-be7e-75345a4107fa" providerId="ADAL" clId="{9C8EEC37-07AC-4A72-92FE-2ABBAE1C407B}" dt="2020-09-16T11:53:41.872" v="5611" actId="338"/>
          <ac:spMkLst>
            <pc:docMk/>
            <pc:sldMk cId="2147323103" sldId="1074"/>
            <ac:spMk id="3054" creationId="{24DC49C2-9BB6-4C40-AC80-CC1D68B09A41}"/>
          </ac:spMkLst>
        </pc:spChg>
        <pc:spChg chg="mod">
          <ac:chgData name="Hussain, Adil" userId="1fc1f53e-3100-4e04-be7e-75345a4107fa" providerId="ADAL" clId="{9C8EEC37-07AC-4A72-92FE-2ABBAE1C407B}" dt="2020-09-16T11:53:41.872" v="5611" actId="338"/>
          <ac:spMkLst>
            <pc:docMk/>
            <pc:sldMk cId="2147323103" sldId="1074"/>
            <ac:spMk id="3055" creationId="{779C41DB-6A0D-4D96-A6FF-05DF5BF13F49}"/>
          </ac:spMkLst>
        </pc:spChg>
        <pc:spChg chg="mod">
          <ac:chgData name="Hussain, Adil" userId="1fc1f53e-3100-4e04-be7e-75345a4107fa" providerId="ADAL" clId="{9C8EEC37-07AC-4A72-92FE-2ABBAE1C407B}" dt="2020-09-16T11:53:41.872" v="5611" actId="338"/>
          <ac:spMkLst>
            <pc:docMk/>
            <pc:sldMk cId="2147323103" sldId="1074"/>
            <ac:spMk id="3056" creationId="{29CF11FB-073A-419E-9F52-6924E46520F6}"/>
          </ac:spMkLst>
        </pc:spChg>
        <pc:spChg chg="mod">
          <ac:chgData name="Hussain, Adil" userId="1fc1f53e-3100-4e04-be7e-75345a4107fa" providerId="ADAL" clId="{9C8EEC37-07AC-4A72-92FE-2ABBAE1C407B}" dt="2020-09-16T11:53:41.872" v="5611" actId="338"/>
          <ac:spMkLst>
            <pc:docMk/>
            <pc:sldMk cId="2147323103" sldId="1074"/>
            <ac:spMk id="3057" creationId="{DAE441A4-95B1-4479-B226-E1A215E25017}"/>
          </ac:spMkLst>
        </pc:spChg>
        <pc:spChg chg="mod">
          <ac:chgData name="Hussain, Adil" userId="1fc1f53e-3100-4e04-be7e-75345a4107fa" providerId="ADAL" clId="{9C8EEC37-07AC-4A72-92FE-2ABBAE1C407B}" dt="2020-09-16T11:53:41.872" v="5611" actId="338"/>
          <ac:spMkLst>
            <pc:docMk/>
            <pc:sldMk cId="2147323103" sldId="1074"/>
            <ac:spMk id="3058" creationId="{1D5B718F-8407-40F0-9EB8-F199AFCFD901}"/>
          </ac:spMkLst>
        </pc:spChg>
        <pc:spChg chg="mod">
          <ac:chgData name="Hussain, Adil" userId="1fc1f53e-3100-4e04-be7e-75345a4107fa" providerId="ADAL" clId="{9C8EEC37-07AC-4A72-92FE-2ABBAE1C407B}" dt="2020-09-16T11:53:41.872" v="5611" actId="338"/>
          <ac:spMkLst>
            <pc:docMk/>
            <pc:sldMk cId="2147323103" sldId="1074"/>
            <ac:spMk id="3059" creationId="{66CFD81B-8297-46D1-A9E6-EF5AEECDD077}"/>
          </ac:spMkLst>
        </pc:spChg>
        <pc:spChg chg="mod">
          <ac:chgData name="Hussain, Adil" userId="1fc1f53e-3100-4e04-be7e-75345a4107fa" providerId="ADAL" clId="{9C8EEC37-07AC-4A72-92FE-2ABBAE1C407B}" dt="2020-09-16T11:53:41.872" v="5611" actId="338"/>
          <ac:spMkLst>
            <pc:docMk/>
            <pc:sldMk cId="2147323103" sldId="1074"/>
            <ac:spMk id="3060" creationId="{7D01B331-D5E3-4E29-9BF2-7456BA3EFA1F}"/>
          </ac:spMkLst>
        </pc:spChg>
        <pc:spChg chg="mod">
          <ac:chgData name="Hussain, Adil" userId="1fc1f53e-3100-4e04-be7e-75345a4107fa" providerId="ADAL" clId="{9C8EEC37-07AC-4A72-92FE-2ABBAE1C407B}" dt="2020-09-16T11:53:41.872" v="5611" actId="338"/>
          <ac:spMkLst>
            <pc:docMk/>
            <pc:sldMk cId="2147323103" sldId="1074"/>
            <ac:spMk id="3061" creationId="{366CA3D2-5F9A-4232-82BF-2E1F455CEFA0}"/>
          </ac:spMkLst>
        </pc:spChg>
        <pc:spChg chg="mod">
          <ac:chgData name="Hussain, Adil" userId="1fc1f53e-3100-4e04-be7e-75345a4107fa" providerId="ADAL" clId="{9C8EEC37-07AC-4A72-92FE-2ABBAE1C407B}" dt="2020-09-16T11:53:41.872" v="5611" actId="338"/>
          <ac:spMkLst>
            <pc:docMk/>
            <pc:sldMk cId="2147323103" sldId="1074"/>
            <ac:spMk id="3062" creationId="{3815106F-CC43-49ED-8F7B-9BDCEABC4E18}"/>
          </ac:spMkLst>
        </pc:spChg>
        <pc:spChg chg="mod">
          <ac:chgData name="Hussain, Adil" userId="1fc1f53e-3100-4e04-be7e-75345a4107fa" providerId="ADAL" clId="{9C8EEC37-07AC-4A72-92FE-2ABBAE1C407B}" dt="2020-09-16T11:53:41.872" v="5611" actId="338"/>
          <ac:spMkLst>
            <pc:docMk/>
            <pc:sldMk cId="2147323103" sldId="1074"/>
            <ac:spMk id="3063" creationId="{9D9A62A8-285E-4FB9-B58E-FB2C41BA0735}"/>
          </ac:spMkLst>
        </pc:spChg>
        <pc:spChg chg="mod">
          <ac:chgData name="Hussain, Adil" userId="1fc1f53e-3100-4e04-be7e-75345a4107fa" providerId="ADAL" clId="{9C8EEC37-07AC-4A72-92FE-2ABBAE1C407B}" dt="2020-09-16T11:53:41.872" v="5611" actId="338"/>
          <ac:spMkLst>
            <pc:docMk/>
            <pc:sldMk cId="2147323103" sldId="1074"/>
            <ac:spMk id="3064" creationId="{F575E4C1-38A5-4875-9812-EE539AAAB3D4}"/>
          </ac:spMkLst>
        </pc:spChg>
        <pc:spChg chg="mod">
          <ac:chgData name="Hussain, Adil" userId="1fc1f53e-3100-4e04-be7e-75345a4107fa" providerId="ADAL" clId="{9C8EEC37-07AC-4A72-92FE-2ABBAE1C407B}" dt="2020-09-16T11:53:41.872" v="5611" actId="338"/>
          <ac:spMkLst>
            <pc:docMk/>
            <pc:sldMk cId="2147323103" sldId="1074"/>
            <ac:spMk id="3065" creationId="{7DF7C78F-248F-4F4D-85EB-CA1A9A052D6E}"/>
          </ac:spMkLst>
        </pc:spChg>
        <pc:spChg chg="mod">
          <ac:chgData name="Hussain, Adil" userId="1fc1f53e-3100-4e04-be7e-75345a4107fa" providerId="ADAL" clId="{9C8EEC37-07AC-4A72-92FE-2ABBAE1C407B}" dt="2020-09-16T11:53:41.872" v="5611" actId="338"/>
          <ac:spMkLst>
            <pc:docMk/>
            <pc:sldMk cId="2147323103" sldId="1074"/>
            <ac:spMk id="3066" creationId="{0C298B1F-BA77-4E26-A378-AC85EBBDF2B0}"/>
          </ac:spMkLst>
        </pc:spChg>
        <pc:spChg chg="mod">
          <ac:chgData name="Hussain, Adil" userId="1fc1f53e-3100-4e04-be7e-75345a4107fa" providerId="ADAL" clId="{9C8EEC37-07AC-4A72-92FE-2ABBAE1C407B}" dt="2020-09-16T11:53:41.872" v="5611" actId="338"/>
          <ac:spMkLst>
            <pc:docMk/>
            <pc:sldMk cId="2147323103" sldId="1074"/>
            <ac:spMk id="3067" creationId="{8D3A8DAA-F0C6-436D-9447-0E0063E74FDE}"/>
          </ac:spMkLst>
        </pc:spChg>
        <pc:spChg chg="mod">
          <ac:chgData name="Hussain, Adil" userId="1fc1f53e-3100-4e04-be7e-75345a4107fa" providerId="ADAL" clId="{9C8EEC37-07AC-4A72-92FE-2ABBAE1C407B}" dt="2020-09-16T11:53:41.872" v="5611" actId="338"/>
          <ac:spMkLst>
            <pc:docMk/>
            <pc:sldMk cId="2147323103" sldId="1074"/>
            <ac:spMk id="3068" creationId="{6E78E9C4-9914-4C95-ACDD-61419C51341C}"/>
          </ac:spMkLst>
        </pc:spChg>
        <pc:spChg chg="mod">
          <ac:chgData name="Hussain, Adil" userId="1fc1f53e-3100-4e04-be7e-75345a4107fa" providerId="ADAL" clId="{9C8EEC37-07AC-4A72-92FE-2ABBAE1C407B}" dt="2020-09-16T11:53:41.872" v="5611" actId="338"/>
          <ac:spMkLst>
            <pc:docMk/>
            <pc:sldMk cId="2147323103" sldId="1074"/>
            <ac:spMk id="3069" creationId="{710B4025-5C3E-41D3-B3DB-8F2645573157}"/>
          </ac:spMkLst>
        </pc:spChg>
        <pc:spChg chg="mod">
          <ac:chgData name="Hussain, Adil" userId="1fc1f53e-3100-4e04-be7e-75345a4107fa" providerId="ADAL" clId="{9C8EEC37-07AC-4A72-92FE-2ABBAE1C407B}" dt="2020-09-16T11:53:41.872" v="5611" actId="338"/>
          <ac:spMkLst>
            <pc:docMk/>
            <pc:sldMk cId="2147323103" sldId="1074"/>
            <ac:spMk id="3070" creationId="{CA653ACE-CC38-4E3C-90FB-07CC7487B245}"/>
          </ac:spMkLst>
        </pc:spChg>
        <pc:spChg chg="mod">
          <ac:chgData name="Hussain, Adil" userId="1fc1f53e-3100-4e04-be7e-75345a4107fa" providerId="ADAL" clId="{9C8EEC37-07AC-4A72-92FE-2ABBAE1C407B}" dt="2020-09-16T11:53:41.872" v="5611" actId="338"/>
          <ac:spMkLst>
            <pc:docMk/>
            <pc:sldMk cId="2147323103" sldId="1074"/>
            <ac:spMk id="3071" creationId="{E82F0E41-D277-405A-A049-2A1B9F4C3584}"/>
          </ac:spMkLst>
        </pc:spChg>
        <pc:spChg chg="mod">
          <ac:chgData name="Hussain, Adil" userId="1fc1f53e-3100-4e04-be7e-75345a4107fa" providerId="ADAL" clId="{9C8EEC37-07AC-4A72-92FE-2ABBAE1C407B}" dt="2020-09-16T11:53:41.872" v="5611" actId="338"/>
          <ac:spMkLst>
            <pc:docMk/>
            <pc:sldMk cId="2147323103" sldId="1074"/>
            <ac:spMk id="3072" creationId="{0A2B614F-9AF1-4C8A-8642-3AD38BD87AE2}"/>
          </ac:spMkLst>
        </pc:spChg>
        <pc:spChg chg="mod">
          <ac:chgData name="Hussain, Adil" userId="1fc1f53e-3100-4e04-be7e-75345a4107fa" providerId="ADAL" clId="{9C8EEC37-07AC-4A72-92FE-2ABBAE1C407B}" dt="2020-09-16T11:53:41.872" v="5611" actId="338"/>
          <ac:spMkLst>
            <pc:docMk/>
            <pc:sldMk cId="2147323103" sldId="1074"/>
            <ac:spMk id="3073" creationId="{BCE9423D-4A45-4DBA-8729-AC9B1AE82531}"/>
          </ac:spMkLst>
        </pc:spChg>
        <pc:spChg chg="mod">
          <ac:chgData name="Hussain, Adil" userId="1fc1f53e-3100-4e04-be7e-75345a4107fa" providerId="ADAL" clId="{9C8EEC37-07AC-4A72-92FE-2ABBAE1C407B}" dt="2020-09-16T11:53:41.872" v="5611" actId="338"/>
          <ac:spMkLst>
            <pc:docMk/>
            <pc:sldMk cId="2147323103" sldId="1074"/>
            <ac:spMk id="3074" creationId="{D157C430-214E-4C06-871A-4BD1CD5F6E19}"/>
          </ac:spMkLst>
        </pc:spChg>
        <pc:spChg chg="mod">
          <ac:chgData name="Hussain, Adil" userId="1fc1f53e-3100-4e04-be7e-75345a4107fa" providerId="ADAL" clId="{9C8EEC37-07AC-4A72-92FE-2ABBAE1C407B}" dt="2020-09-16T11:53:41.872" v="5611" actId="338"/>
          <ac:spMkLst>
            <pc:docMk/>
            <pc:sldMk cId="2147323103" sldId="1074"/>
            <ac:spMk id="3075" creationId="{1D987CE4-17C8-40B8-9FAB-89E2DCAC4538}"/>
          </ac:spMkLst>
        </pc:spChg>
        <pc:spChg chg="mod">
          <ac:chgData name="Hussain, Adil" userId="1fc1f53e-3100-4e04-be7e-75345a4107fa" providerId="ADAL" clId="{9C8EEC37-07AC-4A72-92FE-2ABBAE1C407B}" dt="2020-09-16T11:53:41.872" v="5611" actId="338"/>
          <ac:spMkLst>
            <pc:docMk/>
            <pc:sldMk cId="2147323103" sldId="1074"/>
            <ac:spMk id="3076" creationId="{418E854D-B804-4341-96AE-2D10956AD45A}"/>
          </ac:spMkLst>
        </pc:spChg>
        <pc:spChg chg="mod">
          <ac:chgData name="Hussain, Adil" userId="1fc1f53e-3100-4e04-be7e-75345a4107fa" providerId="ADAL" clId="{9C8EEC37-07AC-4A72-92FE-2ABBAE1C407B}" dt="2020-09-16T11:53:41.872" v="5611" actId="338"/>
          <ac:spMkLst>
            <pc:docMk/>
            <pc:sldMk cId="2147323103" sldId="1074"/>
            <ac:spMk id="3077" creationId="{A168B43C-6D9E-4ACF-8806-62659CAE1259}"/>
          </ac:spMkLst>
        </pc:spChg>
        <pc:spChg chg="mod">
          <ac:chgData name="Hussain, Adil" userId="1fc1f53e-3100-4e04-be7e-75345a4107fa" providerId="ADAL" clId="{9C8EEC37-07AC-4A72-92FE-2ABBAE1C407B}" dt="2020-09-16T11:53:41.872" v="5611" actId="338"/>
          <ac:spMkLst>
            <pc:docMk/>
            <pc:sldMk cId="2147323103" sldId="1074"/>
            <ac:spMk id="3078" creationId="{D9DF3802-6DD6-4015-A971-D7E2125A6B63}"/>
          </ac:spMkLst>
        </pc:spChg>
        <pc:spChg chg="mod">
          <ac:chgData name="Hussain, Adil" userId="1fc1f53e-3100-4e04-be7e-75345a4107fa" providerId="ADAL" clId="{9C8EEC37-07AC-4A72-92FE-2ABBAE1C407B}" dt="2020-09-16T11:53:41.872" v="5611" actId="338"/>
          <ac:spMkLst>
            <pc:docMk/>
            <pc:sldMk cId="2147323103" sldId="1074"/>
            <ac:spMk id="3079" creationId="{6214E2CA-6944-4129-A275-6DFE62DDF777}"/>
          </ac:spMkLst>
        </pc:spChg>
        <pc:spChg chg="mod">
          <ac:chgData name="Hussain, Adil" userId="1fc1f53e-3100-4e04-be7e-75345a4107fa" providerId="ADAL" clId="{9C8EEC37-07AC-4A72-92FE-2ABBAE1C407B}" dt="2020-09-16T11:53:41.872" v="5611" actId="338"/>
          <ac:spMkLst>
            <pc:docMk/>
            <pc:sldMk cId="2147323103" sldId="1074"/>
            <ac:spMk id="3080" creationId="{8A9931BF-332C-4933-9EE3-A0C64CC34A5F}"/>
          </ac:spMkLst>
        </pc:spChg>
        <pc:spChg chg="mod">
          <ac:chgData name="Hussain, Adil" userId="1fc1f53e-3100-4e04-be7e-75345a4107fa" providerId="ADAL" clId="{9C8EEC37-07AC-4A72-92FE-2ABBAE1C407B}" dt="2020-09-16T11:53:41.872" v="5611" actId="338"/>
          <ac:spMkLst>
            <pc:docMk/>
            <pc:sldMk cId="2147323103" sldId="1074"/>
            <ac:spMk id="3081" creationId="{C2241F05-1957-4EF4-A674-F566988C2CEA}"/>
          </ac:spMkLst>
        </pc:spChg>
        <pc:spChg chg="mod">
          <ac:chgData name="Hussain, Adil" userId="1fc1f53e-3100-4e04-be7e-75345a4107fa" providerId="ADAL" clId="{9C8EEC37-07AC-4A72-92FE-2ABBAE1C407B}" dt="2020-09-16T11:53:41.872" v="5611" actId="338"/>
          <ac:spMkLst>
            <pc:docMk/>
            <pc:sldMk cId="2147323103" sldId="1074"/>
            <ac:spMk id="3082" creationId="{D23672AF-787A-4D7E-A0E5-0B1C494C4C4B}"/>
          </ac:spMkLst>
        </pc:spChg>
        <pc:spChg chg="mod">
          <ac:chgData name="Hussain, Adil" userId="1fc1f53e-3100-4e04-be7e-75345a4107fa" providerId="ADAL" clId="{9C8EEC37-07AC-4A72-92FE-2ABBAE1C407B}" dt="2020-09-16T11:53:41.872" v="5611" actId="338"/>
          <ac:spMkLst>
            <pc:docMk/>
            <pc:sldMk cId="2147323103" sldId="1074"/>
            <ac:spMk id="3083" creationId="{FC759664-EAE9-4863-96F6-ACC5392B16B2}"/>
          </ac:spMkLst>
        </pc:spChg>
        <pc:spChg chg="mod">
          <ac:chgData name="Hussain, Adil" userId="1fc1f53e-3100-4e04-be7e-75345a4107fa" providerId="ADAL" clId="{9C8EEC37-07AC-4A72-92FE-2ABBAE1C407B}" dt="2020-09-16T11:53:41.872" v="5611" actId="338"/>
          <ac:spMkLst>
            <pc:docMk/>
            <pc:sldMk cId="2147323103" sldId="1074"/>
            <ac:spMk id="3084" creationId="{84CFEFF6-96F9-444F-AEB7-D0C0A55A9ADF}"/>
          </ac:spMkLst>
        </pc:spChg>
        <pc:spChg chg="mod">
          <ac:chgData name="Hussain, Adil" userId="1fc1f53e-3100-4e04-be7e-75345a4107fa" providerId="ADAL" clId="{9C8EEC37-07AC-4A72-92FE-2ABBAE1C407B}" dt="2020-09-16T11:53:41.872" v="5611" actId="338"/>
          <ac:spMkLst>
            <pc:docMk/>
            <pc:sldMk cId="2147323103" sldId="1074"/>
            <ac:spMk id="3085" creationId="{85902967-4D9B-4CAE-82AA-7E0AFEBDDE17}"/>
          </ac:spMkLst>
        </pc:spChg>
        <pc:spChg chg="mod">
          <ac:chgData name="Hussain, Adil" userId="1fc1f53e-3100-4e04-be7e-75345a4107fa" providerId="ADAL" clId="{9C8EEC37-07AC-4A72-92FE-2ABBAE1C407B}" dt="2020-09-16T11:53:41.872" v="5611" actId="338"/>
          <ac:spMkLst>
            <pc:docMk/>
            <pc:sldMk cId="2147323103" sldId="1074"/>
            <ac:spMk id="3086" creationId="{BE5F46CF-EBE5-4FB4-B1D3-0229F50CC993}"/>
          </ac:spMkLst>
        </pc:spChg>
        <pc:spChg chg="mod">
          <ac:chgData name="Hussain, Adil" userId="1fc1f53e-3100-4e04-be7e-75345a4107fa" providerId="ADAL" clId="{9C8EEC37-07AC-4A72-92FE-2ABBAE1C407B}" dt="2020-09-16T11:53:41.872" v="5611" actId="338"/>
          <ac:spMkLst>
            <pc:docMk/>
            <pc:sldMk cId="2147323103" sldId="1074"/>
            <ac:spMk id="3087" creationId="{CA208AE9-B086-4750-8ECB-25BD536AF850}"/>
          </ac:spMkLst>
        </pc:spChg>
        <pc:spChg chg="mod">
          <ac:chgData name="Hussain, Adil" userId="1fc1f53e-3100-4e04-be7e-75345a4107fa" providerId="ADAL" clId="{9C8EEC37-07AC-4A72-92FE-2ABBAE1C407B}" dt="2020-09-16T11:53:41.872" v="5611" actId="338"/>
          <ac:spMkLst>
            <pc:docMk/>
            <pc:sldMk cId="2147323103" sldId="1074"/>
            <ac:spMk id="3088" creationId="{4DFB2F24-8697-43F1-9D71-320E11E830BB}"/>
          </ac:spMkLst>
        </pc:spChg>
        <pc:spChg chg="mod">
          <ac:chgData name="Hussain, Adil" userId="1fc1f53e-3100-4e04-be7e-75345a4107fa" providerId="ADAL" clId="{9C8EEC37-07AC-4A72-92FE-2ABBAE1C407B}" dt="2020-09-16T11:53:41.872" v="5611" actId="338"/>
          <ac:spMkLst>
            <pc:docMk/>
            <pc:sldMk cId="2147323103" sldId="1074"/>
            <ac:spMk id="3089" creationId="{3EAFD64D-8FC7-424A-BB50-7BFB21F8AA88}"/>
          </ac:spMkLst>
        </pc:spChg>
        <pc:spChg chg="mod">
          <ac:chgData name="Hussain, Adil" userId="1fc1f53e-3100-4e04-be7e-75345a4107fa" providerId="ADAL" clId="{9C8EEC37-07AC-4A72-92FE-2ABBAE1C407B}" dt="2020-09-16T11:53:41.872" v="5611" actId="338"/>
          <ac:spMkLst>
            <pc:docMk/>
            <pc:sldMk cId="2147323103" sldId="1074"/>
            <ac:spMk id="3090" creationId="{928057F2-CDCD-4F41-AF89-34AE00BD39C0}"/>
          </ac:spMkLst>
        </pc:spChg>
        <pc:spChg chg="mod">
          <ac:chgData name="Hussain, Adil" userId="1fc1f53e-3100-4e04-be7e-75345a4107fa" providerId="ADAL" clId="{9C8EEC37-07AC-4A72-92FE-2ABBAE1C407B}" dt="2020-09-16T11:53:41.872" v="5611" actId="338"/>
          <ac:spMkLst>
            <pc:docMk/>
            <pc:sldMk cId="2147323103" sldId="1074"/>
            <ac:spMk id="3091" creationId="{332AEA6A-C722-402B-A588-93E56C840F1A}"/>
          </ac:spMkLst>
        </pc:spChg>
        <pc:spChg chg="mod">
          <ac:chgData name="Hussain, Adil" userId="1fc1f53e-3100-4e04-be7e-75345a4107fa" providerId="ADAL" clId="{9C8EEC37-07AC-4A72-92FE-2ABBAE1C407B}" dt="2020-09-16T11:53:41.872" v="5611" actId="338"/>
          <ac:spMkLst>
            <pc:docMk/>
            <pc:sldMk cId="2147323103" sldId="1074"/>
            <ac:spMk id="3092" creationId="{BDE521C2-09F5-4743-B263-FC0914922046}"/>
          </ac:spMkLst>
        </pc:spChg>
        <pc:spChg chg="mod">
          <ac:chgData name="Hussain, Adil" userId="1fc1f53e-3100-4e04-be7e-75345a4107fa" providerId="ADAL" clId="{9C8EEC37-07AC-4A72-92FE-2ABBAE1C407B}" dt="2020-09-16T11:53:41.872" v="5611" actId="338"/>
          <ac:spMkLst>
            <pc:docMk/>
            <pc:sldMk cId="2147323103" sldId="1074"/>
            <ac:spMk id="3093" creationId="{83B44A0A-054A-4635-9923-1008957DFE47}"/>
          </ac:spMkLst>
        </pc:spChg>
        <pc:spChg chg="mod">
          <ac:chgData name="Hussain, Adil" userId="1fc1f53e-3100-4e04-be7e-75345a4107fa" providerId="ADAL" clId="{9C8EEC37-07AC-4A72-92FE-2ABBAE1C407B}" dt="2020-09-16T11:53:41.872" v="5611" actId="338"/>
          <ac:spMkLst>
            <pc:docMk/>
            <pc:sldMk cId="2147323103" sldId="1074"/>
            <ac:spMk id="3094" creationId="{5BBED839-9BCA-4F82-B86B-573B11163FBB}"/>
          </ac:spMkLst>
        </pc:spChg>
        <pc:spChg chg="mod">
          <ac:chgData name="Hussain, Adil" userId="1fc1f53e-3100-4e04-be7e-75345a4107fa" providerId="ADAL" clId="{9C8EEC37-07AC-4A72-92FE-2ABBAE1C407B}" dt="2020-09-16T11:53:41.872" v="5611" actId="338"/>
          <ac:spMkLst>
            <pc:docMk/>
            <pc:sldMk cId="2147323103" sldId="1074"/>
            <ac:spMk id="3095" creationId="{071C12C6-6185-4CCE-B6D5-E0E2A258398D}"/>
          </ac:spMkLst>
        </pc:spChg>
        <pc:spChg chg="mod">
          <ac:chgData name="Hussain, Adil" userId="1fc1f53e-3100-4e04-be7e-75345a4107fa" providerId="ADAL" clId="{9C8EEC37-07AC-4A72-92FE-2ABBAE1C407B}" dt="2020-09-16T11:53:41.872" v="5611" actId="338"/>
          <ac:spMkLst>
            <pc:docMk/>
            <pc:sldMk cId="2147323103" sldId="1074"/>
            <ac:spMk id="3096" creationId="{44918054-56F7-4473-8A74-B1D638DCA6EE}"/>
          </ac:spMkLst>
        </pc:spChg>
        <pc:spChg chg="mod">
          <ac:chgData name="Hussain, Adil" userId="1fc1f53e-3100-4e04-be7e-75345a4107fa" providerId="ADAL" clId="{9C8EEC37-07AC-4A72-92FE-2ABBAE1C407B}" dt="2020-09-16T11:53:41.872" v="5611" actId="338"/>
          <ac:spMkLst>
            <pc:docMk/>
            <pc:sldMk cId="2147323103" sldId="1074"/>
            <ac:spMk id="3097" creationId="{3EE4BE6A-E2B2-4359-9CE2-0AA701D78D09}"/>
          </ac:spMkLst>
        </pc:spChg>
        <pc:spChg chg="mod">
          <ac:chgData name="Hussain, Adil" userId="1fc1f53e-3100-4e04-be7e-75345a4107fa" providerId="ADAL" clId="{9C8EEC37-07AC-4A72-92FE-2ABBAE1C407B}" dt="2020-09-16T11:53:41.872" v="5611" actId="338"/>
          <ac:spMkLst>
            <pc:docMk/>
            <pc:sldMk cId="2147323103" sldId="1074"/>
            <ac:spMk id="3098" creationId="{8AF47D04-872D-4A03-B1D1-81052B137BC4}"/>
          </ac:spMkLst>
        </pc:spChg>
        <pc:spChg chg="mod">
          <ac:chgData name="Hussain, Adil" userId="1fc1f53e-3100-4e04-be7e-75345a4107fa" providerId="ADAL" clId="{9C8EEC37-07AC-4A72-92FE-2ABBAE1C407B}" dt="2020-09-16T11:53:41.872" v="5611" actId="338"/>
          <ac:spMkLst>
            <pc:docMk/>
            <pc:sldMk cId="2147323103" sldId="1074"/>
            <ac:spMk id="3099" creationId="{B22E6429-FD15-45F8-8086-96779B6005AC}"/>
          </ac:spMkLst>
        </pc:spChg>
        <pc:spChg chg="mod">
          <ac:chgData name="Hussain, Adil" userId="1fc1f53e-3100-4e04-be7e-75345a4107fa" providerId="ADAL" clId="{9C8EEC37-07AC-4A72-92FE-2ABBAE1C407B}" dt="2020-09-16T11:53:41.872" v="5611" actId="338"/>
          <ac:spMkLst>
            <pc:docMk/>
            <pc:sldMk cId="2147323103" sldId="1074"/>
            <ac:spMk id="3100" creationId="{E877C407-8CBB-4E5F-AD7D-F7B914776A6C}"/>
          </ac:spMkLst>
        </pc:spChg>
        <pc:spChg chg="mod">
          <ac:chgData name="Hussain, Adil" userId="1fc1f53e-3100-4e04-be7e-75345a4107fa" providerId="ADAL" clId="{9C8EEC37-07AC-4A72-92FE-2ABBAE1C407B}" dt="2020-09-16T11:53:41.872" v="5611" actId="338"/>
          <ac:spMkLst>
            <pc:docMk/>
            <pc:sldMk cId="2147323103" sldId="1074"/>
            <ac:spMk id="3101" creationId="{7EC71BDA-A051-4AD4-903E-754E26994EB1}"/>
          </ac:spMkLst>
        </pc:spChg>
        <pc:spChg chg="mod">
          <ac:chgData name="Hussain, Adil" userId="1fc1f53e-3100-4e04-be7e-75345a4107fa" providerId="ADAL" clId="{9C8EEC37-07AC-4A72-92FE-2ABBAE1C407B}" dt="2020-09-16T11:53:41.872" v="5611" actId="338"/>
          <ac:spMkLst>
            <pc:docMk/>
            <pc:sldMk cId="2147323103" sldId="1074"/>
            <ac:spMk id="3102" creationId="{969B21DE-C0C7-465B-BF85-CCCD83629F67}"/>
          </ac:spMkLst>
        </pc:spChg>
        <pc:spChg chg="mod">
          <ac:chgData name="Hussain, Adil" userId="1fc1f53e-3100-4e04-be7e-75345a4107fa" providerId="ADAL" clId="{9C8EEC37-07AC-4A72-92FE-2ABBAE1C407B}" dt="2020-09-16T11:53:41.872" v="5611" actId="338"/>
          <ac:spMkLst>
            <pc:docMk/>
            <pc:sldMk cId="2147323103" sldId="1074"/>
            <ac:spMk id="3103" creationId="{28C92002-BAA6-4663-A46C-31B36D8FCF3E}"/>
          </ac:spMkLst>
        </pc:spChg>
        <pc:spChg chg="mod">
          <ac:chgData name="Hussain, Adil" userId="1fc1f53e-3100-4e04-be7e-75345a4107fa" providerId="ADAL" clId="{9C8EEC37-07AC-4A72-92FE-2ABBAE1C407B}" dt="2020-09-16T11:53:41.872" v="5611" actId="338"/>
          <ac:spMkLst>
            <pc:docMk/>
            <pc:sldMk cId="2147323103" sldId="1074"/>
            <ac:spMk id="3104" creationId="{C6A04FF3-2A8F-470C-9542-83D9EAE3AB52}"/>
          </ac:spMkLst>
        </pc:spChg>
        <pc:spChg chg="mod">
          <ac:chgData name="Hussain, Adil" userId="1fc1f53e-3100-4e04-be7e-75345a4107fa" providerId="ADAL" clId="{9C8EEC37-07AC-4A72-92FE-2ABBAE1C407B}" dt="2020-09-16T11:53:41.872" v="5611" actId="338"/>
          <ac:spMkLst>
            <pc:docMk/>
            <pc:sldMk cId="2147323103" sldId="1074"/>
            <ac:spMk id="3105" creationId="{7C810F4A-E87F-4F88-90F3-9F75C93295D8}"/>
          </ac:spMkLst>
        </pc:spChg>
        <pc:spChg chg="mod">
          <ac:chgData name="Hussain, Adil" userId="1fc1f53e-3100-4e04-be7e-75345a4107fa" providerId="ADAL" clId="{9C8EEC37-07AC-4A72-92FE-2ABBAE1C407B}" dt="2020-09-16T11:53:41.872" v="5611" actId="338"/>
          <ac:spMkLst>
            <pc:docMk/>
            <pc:sldMk cId="2147323103" sldId="1074"/>
            <ac:spMk id="3106" creationId="{63F609A1-4D1B-4AE0-B731-3D0294CF0A7C}"/>
          </ac:spMkLst>
        </pc:spChg>
        <pc:spChg chg="mod">
          <ac:chgData name="Hussain, Adil" userId="1fc1f53e-3100-4e04-be7e-75345a4107fa" providerId="ADAL" clId="{9C8EEC37-07AC-4A72-92FE-2ABBAE1C407B}" dt="2020-09-16T11:53:41.872" v="5611" actId="338"/>
          <ac:spMkLst>
            <pc:docMk/>
            <pc:sldMk cId="2147323103" sldId="1074"/>
            <ac:spMk id="3107" creationId="{FE26A592-A4D1-491A-A092-7DACC13A89E7}"/>
          </ac:spMkLst>
        </pc:spChg>
        <pc:spChg chg="mod">
          <ac:chgData name="Hussain, Adil" userId="1fc1f53e-3100-4e04-be7e-75345a4107fa" providerId="ADAL" clId="{9C8EEC37-07AC-4A72-92FE-2ABBAE1C407B}" dt="2020-09-16T11:53:41.872" v="5611" actId="338"/>
          <ac:spMkLst>
            <pc:docMk/>
            <pc:sldMk cId="2147323103" sldId="1074"/>
            <ac:spMk id="3108" creationId="{6F528BE1-3742-421B-BC79-7A78A15A2EC8}"/>
          </ac:spMkLst>
        </pc:spChg>
        <pc:spChg chg="mod">
          <ac:chgData name="Hussain, Adil" userId="1fc1f53e-3100-4e04-be7e-75345a4107fa" providerId="ADAL" clId="{9C8EEC37-07AC-4A72-92FE-2ABBAE1C407B}" dt="2020-09-16T11:53:41.872" v="5611" actId="338"/>
          <ac:spMkLst>
            <pc:docMk/>
            <pc:sldMk cId="2147323103" sldId="1074"/>
            <ac:spMk id="3109" creationId="{63C1DF78-DB75-4135-90FA-1BECAED41AC3}"/>
          </ac:spMkLst>
        </pc:spChg>
        <pc:spChg chg="mod">
          <ac:chgData name="Hussain, Adil" userId="1fc1f53e-3100-4e04-be7e-75345a4107fa" providerId="ADAL" clId="{9C8EEC37-07AC-4A72-92FE-2ABBAE1C407B}" dt="2020-09-16T11:53:41.872" v="5611" actId="338"/>
          <ac:spMkLst>
            <pc:docMk/>
            <pc:sldMk cId="2147323103" sldId="1074"/>
            <ac:spMk id="3110" creationId="{A053BA6E-062A-4AB4-AE53-91B41D1A7E7B}"/>
          </ac:spMkLst>
        </pc:spChg>
        <pc:spChg chg="mod">
          <ac:chgData name="Hussain, Adil" userId="1fc1f53e-3100-4e04-be7e-75345a4107fa" providerId="ADAL" clId="{9C8EEC37-07AC-4A72-92FE-2ABBAE1C407B}" dt="2020-09-16T11:53:41.872" v="5611" actId="338"/>
          <ac:spMkLst>
            <pc:docMk/>
            <pc:sldMk cId="2147323103" sldId="1074"/>
            <ac:spMk id="3111" creationId="{3C1468EA-B414-4F44-BBD3-02E87DA12BB5}"/>
          </ac:spMkLst>
        </pc:spChg>
        <pc:spChg chg="mod">
          <ac:chgData name="Hussain, Adil" userId="1fc1f53e-3100-4e04-be7e-75345a4107fa" providerId="ADAL" clId="{9C8EEC37-07AC-4A72-92FE-2ABBAE1C407B}" dt="2020-09-16T11:53:41.872" v="5611" actId="338"/>
          <ac:spMkLst>
            <pc:docMk/>
            <pc:sldMk cId="2147323103" sldId="1074"/>
            <ac:spMk id="3112" creationId="{1B19F44B-485F-4830-B079-B67066F2AAD2}"/>
          </ac:spMkLst>
        </pc:spChg>
        <pc:spChg chg="mod">
          <ac:chgData name="Hussain, Adil" userId="1fc1f53e-3100-4e04-be7e-75345a4107fa" providerId="ADAL" clId="{9C8EEC37-07AC-4A72-92FE-2ABBAE1C407B}" dt="2020-09-16T11:53:41.872" v="5611" actId="338"/>
          <ac:spMkLst>
            <pc:docMk/>
            <pc:sldMk cId="2147323103" sldId="1074"/>
            <ac:spMk id="3113" creationId="{7D9C219B-9210-4C6B-9019-4B9BBF116C73}"/>
          </ac:spMkLst>
        </pc:spChg>
        <pc:spChg chg="mod">
          <ac:chgData name="Hussain, Adil" userId="1fc1f53e-3100-4e04-be7e-75345a4107fa" providerId="ADAL" clId="{9C8EEC37-07AC-4A72-92FE-2ABBAE1C407B}" dt="2020-09-16T11:53:41.872" v="5611" actId="338"/>
          <ac:spMkLst>
            <pc:docMk/>
            <pc:sldMk cId="2147323103" sldId="1074"/>
            <ac:spMk id="3114" creationId="{7BDB62BF-BE7C-4D6E-9A13-5CA23FC526FD}"/>
          </ac:spMkLst>
        </pc:spChg>
        <pc:spChg chg="mod">
          <ac:chgData name="Hussain, Adil" userId="1fc1f53e-3100-4e04-be7e-75345a4107fa" providerId="ADAL" clId="{9C8EEC37-07AC-4A72-92FE-2ABBAE1C407B}" dt="2020-09-16T11:53:41.872" v="5611" actId="338"/>
          <ac:spMkLst>
            <pc:docMk/>
            <pc:sldMk cId="2147323103" sldId="1074"/>
            <ac:spMk id="3115" creationId="{26677945-3B45-4C11-8754-5C749C362585}"/>
          </ac:spMkLst>
        </pc:spChg>
        <pc:spChg chg="mod">
          <ac:chgData name="Hussain, Adil" userId="1fc1f53e-3100-4e04-be7e-75345a4107fa" providerId="ADAL" clId="{9C8EEC37-07AC-4A72-92FE-2ABBAE1C407B}" dt="2020-09-16T11:53:41.872" v="5611" actId="338"/>
          <ac:spMkLst>
            <pc:docMk/>
            <pc:sldMk cId="2147323103" sldId="1074"/>
            <ac:spMk id="3116" creationId="{4D30C492-E7B3-4417-ACFF-FD790AB0BCC0}"/>
          </ac:spMkLst>
        </pc:spChg>
        <pc:spChg chg="mod">
          <ac:chgData name="Hussain, Adil" userId="1fc1f53e-3100-4e04-be7e-75345a4107fa" providerId="ADAL" clId="{9C8EEC37-07AC-4A72-92FE-2ABBAE1C407B}" dt="2020-09-16T11:53:41.872" v="5611" actId="338"/>
          <ac:spMkLst>
            <pc:docMk/>
            <pc:sldMk cId="2147323103" sldId="1074"/>
            <ac:spMk id="3117" creationId="{5C4AF6AA-16E1-4BA3-AD60-FD373AB01D8B}"/>
          </ac:spMkLst>
        </pc:spChg>
        <pc:spChg chg="mod">
          <ac:chgData name="Hussain, Adil" userId="1fc1f53e-3100-4e04-be7e-75345a4107fa" providerId="ADAL" clId="{9C8EEC37-07AC-4A72-92FE-2ABBAE1C407B}" dt="2020-09-16T11:53:41.872" v="5611" actId="338"/>
          <ac:spMkLst>
            <pc:docMk/>
            <pc:sldMk cId="2147323103" sldId="1074"/>
            <ac:spMk id="3118" creationId="{404A0CC4-81AF-42A4-B767-4096425D58E3}"/>
          </ac:spMkLst>
        </pc:spChg>
        <pc:spChg chg="mod">
          <ac:chgData name="Hussain, Adil" userId="1fc1f53e-3100-4e04-be7e-75345a4107fa" providerId="ADAL" clId="{9C8EEC37-07AC-4A72-92FE-2ABBAE1C407B}" dt="2020-09-16T11:53:41.872" v="5611" actId="338"/>
          <ac:spMkLst>
            <pc:docMk/>
            <pc:sldMk cId="2147323103" sldId="1074"/>
            <ac:spMk id="3119" creationId="{F6DE6F97-CA4E-40D3-9EBA-92CECFA87A75}"/>
          </ac:spMkLst>
        </pc:spChg>
        <pc:spChg chg="mod">
          <ac:chgData name="Hussain, Adil" userId="1fc1f53e-3100-4e04-be7e-75345a4107fa" providerId="ADAL" clId="{9C8EEC37-07AC-4A72-92FE-2ABBAE1C407B}" dt="2020-09-16T11:53:41.872" v="5611" actId="338"/>
          <ac:spMkLst>
            <pc:docMk/>
            <pc:sldMk cId="2147323103" sldId="1074"/>
            <ac:spMk id="3120" creationId="{DB4DCDC6-EB05-4141-8B43-2F9ED9BBC9FF}"/>
          </ac:spMkLst>
        </pc:spChg>
        <pc:spChg chg="mod">
          <ac:chgData name="Hussain, Adil" userId="1fc1f53e-3100-4e04-be7e-75345a4107fa" providerId="ADAL" clId="{9C8EEC37-07AC-4A72-92FE-2ABBAE1C407B}" dt="2020-09-16T11:53:41.872" v="5611" actId="338"/>
          <ac:spMkLst>
            <pc:docMk/>
            <pc:sldMk cId="2147323103" sldId="1074"/>
            <ac:spMk id="3121" creationId="{32E17F50-A459-46CE-B1DD-BA6146184147}"/>
          </ac:spMkLst>
        </pc:spChg>
        <pc:spChg chg="mod">
          <ac:chgData name="Hussain, Adil" userId="1fc1f53e-3100-4e04-be7e-75345a4107fa" providerId="ADAL" clId="{9C8EEC37-07AC-4A72-92FE-2ABBAE1C407B}" dt="2020-09-16T11:53:41.872" v="5611" actId="338"/>
          <ac:spMkLst>
            <pc:docMk/>
            <pc:sldMk cId="2147323103" sldId="1074"/>
            <ac:spMk id="3122" creationId="{4F5C75AD-9C2E-44A3-BE7B-B882B629539B}"/>
          </ac:spMkLst>
        </pc:spChg>
        <pc:spChg chg="mod">
          <ac:chgData name="Hussain, Adil" userId="1fc1f53e-3100-4e04-be7e-75345a4107fa" providerId="ADAL" clId="{9C8EEC37-07AC-4A72-92FE-2ABBAE1C407B}" dt="2020-09-16T11:53:41.872" v="5611" actId="338"/>
          <ac:spMkLst>
            <pc:docMk/>
            <pc:sldMk cId="2147323103" sldId="1074"/>
            <ac:spMk id="3123" creationId="{406E2C43-6701-44DD-9895-CA9BB3792E09}"/>
          </ac:spMkLst>
        </pc:spChg>
        <pc:spChg chg="mod">
          <ac:chgData name="Hussain, Adil" userId="1fc1f53e-3100-4e04-be7e-75345a4107fa" providerId="ADAL" clId="{9C8EEC37-07AC-4A72-92FE-2ABBAE1C407B}" dt="2020-09-16T11:53:41.872" v="5611" actId="338"/>
          <ac:spMkLst>
            <pc:docMk/>
            <pc:sldMk cId="2147323103" sldId="1074"/>
            <ac:spMk id="3124" creationId="{D8685EBC-45C6-4616-B83D-6CE09896E645}"/>
          </ac:spMkLst>
        </pc:spChg>
        <pc:spChg chg="mod">
          <ac:chgData name="Hussain, Adil" userId="1fc1f53e-3100-4e04-be7e-75345a4107fa" providerId="ADAL" clId="{9C8EEC37-07AC-4A72-92FE-2ABBAE1C407B}" dt="2020-09-16T11:53:41.872" v="5611" actId="338"/>
          <ac:spMkLst>
            <pc:docMk/>
            <pc:sldMk cId="2147323103" sldId="1074"/>
            <ac:spMk id="3125" creationId="{C06D3997-28B8-49B5-98A5-A99C75A18352}"/>
          </ac:spMkLst>
        </pc:spChg>
        <pc:spChg chg="mod">
          <ac:chgData name="Hussain, Adil" userId="1fc1f53e-3100-4e04-be7e-75345a4107fa" providerId="ADAL" clId="{9C8EEC37-07AC-4A72-92FE-2ABBAE1C407B}" dt="2020-09-16T11:53:41.872" v="5611" actId="338"/>
          <ac:spMkLst>
            <pc:docMk/>
            <pc:sldMk cId="2147323103" sldId="1074"/>
            <ac:spMk id="3126" creationId="{89BA9550-FD4C-4E98-9191-AB67A58C18D0}"/>
          </ac:spMkLst>
        </pc:spChg>
        <pc:spChg chg="mod">
          <ac:chgData name="Hussain, Adil" userId="1fc1f53e-3100-4e04-be7e-75345a4107fa" providerId="ADAL" clId="{9C8EEC37-07AC-4A72-92FE-2ABBAE1C407B}" dt="2020-09-16T11:53:41.872" v="5611" actId="338"/>
          <ac:spMkLst>
            <pc:docMk/>
            <pc:sldMk cId="2147323103" sldId="1074"/>
            <ac:spMk id="3127" creationId="{767BA862-E42D-4BB8-A593-43B61624EEE5}"/>
          </ac:spMkLst>
        </pc:spChg>
        <pc:spChg chg="mod">
          <ac:chgData name="Hussain, Adil" userId="1fc1f53e-3100-4e04-be7e-75345a4107fa" providerId="ADAL" clId="{9C8EEC37-07AC-4A72-92FE-2ABBAE1C407B}" dt="2020-09-16T11:53:41.872" v="5611" actId="338"/>
          <ac:spMkLst>
            <pc:docMk/>
            <pc:sldMk cId="2147323103" sldId="1074"/>
            <ac:spMk id="3128" creationId="{D7DE6E9C-7B5F-4F25-BAA2-4480585E5FED}"/>
          </ac:spMkLst>
        </pc:spChg>
        <pc:spChg chg="mod">
          <ac:chgData name="Hussain, Adil" userId="1fc1f53e-3100-4e04-be7e-75345a4107fa" providerId="ADAL" clId="{9C8EEC37-07AC-4A72-92FE-2ABBAE1C407B}" dt="2020-09-16T11:53:41.872" v="5611" actId="338"/>
          <ac:spMkLst>
            <pc:docMk/>
            <pc:sldMk cId="2147323103" sldId="1074"/>
            <ac:spMk id="3129" creationId="{C5F1CEBF-3644-4FF8-96B3-2C85FCFDDEB9}"/>
          </ac:spMkLst>
        </pc:spChg>
        <pc:spChg chg="mod">
          <ac:chgData name="Hussain, Adil" userId="1fc1f53e-3100-4e04-be7e-75345a4107fa" providerId="ADAL" clId="{9C8EEC37-07AC-4A72-92FE-2ABBAE1C407B}" dt="2020-09-16T11:53:41.872" v="5611" actId="338"/>
          <ac:spMkLst>
            <pc:docMk/>
            <pc:sldMk cId="2147323103" sldId="1074"/>
            <ac:spMk id="3130" creationId="{A78ABE17-FD3C-4811-928B-C86529C4160A}"/>
          </ac:spMkLst>
        </pc:spChg>
        <pc:spChg chg="mod">
          <ac:chgData name="Hussain, Adil" userId="1fc1f53e-3100-4e04-be7e-75345a4107fa" providerId="ADAL" clId="{9C8EEC37-07AC-4A72-92FE-2ABBAE1C407B}" dt="2020-09-16T11:53:41.872" v="5611" actId="338"/>
          <ac:spMkLst>
            <pc:docMk/>
            <pc:sldMk cId="2147323103" sldId="1074"/>
            <ac:spMk id="3131" creationId="{868680E5-A870-49DE-993C-FCF0B3D07DCA}"/>
          </ac:spMkLst>
        </pc:spChg>
        <pc:spChg chg="mod">
          <ac:chgData name="Hussain, Adil" userId="1fc1f53e-3100-4e04-be7e-75345a4107fa" providerId="ADAL" clId="{9C8EEC37-07AC-4A72-92FE-2ABBAE1C407B}" dt="2020-09-16T11:53:41.872" v="5611" actId="338"/>
          <ac:spMkLst>
            <pc:docMk/>
            <pc:sldMk cId="2147323103" sldId="1074"/>
            <ac:spMk id="3132" creationId="{49918D65-6080-4BB2-BE67-4237B36A7BBF}"/>
          </ac:spMkLst>
        </pc:spChg>
        <pc:spChg chg="mod">
          <ac:chgData name="Hussain, Adil" userId="1fc1f53e-3100-4e04-be7e-75345a4107fa" providerId="ADAL" clId="{9C8EEC37-07AC-4A72-92FE-2ABBAE1C407B}" dt="2020-09-16T11:53:41.872" v="5611" actId="338"/>
          <ac:spMkLst>
            <pc:docMk/>
            <pc:sldMk cId="2147323103" sldId="1074"/>
            <ac:spMk id="3133" creationId="{347C3F01-90DB-4257-B350-BC730671B074}"/>
          </ac:spMkLst>
        </pc:spChg>
        <pc:spChg chg="mod">
          <ac:chgData name="Hussain, Adil" userId="1fc1f53e-3100-4e04-be7e-75345a4107fa" providerId="ADAL" clId="{9C8EEC37-07AC-4A72-92FE-2ABBAE1C407B}" dt="2020-09-16T11:53:41.872" v="5611" actId="338"/>
          <ac:spMkLst>
            <pc:docMk/>
            <pc:sldMk cId="2147323103" sldId="1074"/>
            <ac:spMk id="3134" creationId="{345B52B5-09C3-44C9-91F4-A451D506576B}"/>
          </ac:spMkLst>
        </pc:spChg>
        <pc:spChg chg="mod">
          <ac:chgData name="Hussain, Adil" userId="1fc1f53e-3100-4e04-be7e-75345a4107fa" providerId="ADAL" clId="{9C8EEC37-07AC-4A72-92FE-2ABBAE1C407B}" dt="2020-09-16T11:53:41.872" v="5611" actId="338"/>
          <ac:spMkLst>
            <pc:docMk/>
            <pc:sldMk cId="2147323103" sldId="1074"/>
            <ac:spMk id="3135" creationId="{45E432EC-BBB6-4553-BC9D-41AB042722CD}"/>
          </ac:spMkLst>
        </pc:spChg>
        <pc:spChg chg="mod">
          <ac:chgData name="Hussain, Adil" userId="1fc1f53e-3100-4e04-be7e-75345a4107fa" providerId="ADAL" clId="{9C8EEC37-07AC-4A72-92FE-2ABBAE1C407B}" dt="2020-09-16T11:53:41.872" v="5611" actId="338"/>
          <ac:spMkLst>
            <pc:docMk/>
            <pc:sldMk cId="2147323103" sldId="1074"/>
            <ac:spMk id="3136" creationId="{81ED49AB-D0E8-428F-B929-2FDF92234942}"/>
          </ac:spMkLst>
        </pc:spChg>
        <pc:spChg chg="mod">
          <ac:chgData name="Hussain, Adil" userId="1fc1f53e-3100-4e04-be7e-75345a4107fa" providerId="ADAL" clId="{9C8EEC37-07AC-4A72-92FE-2ABBAE1C407B}" dt="2020-09-16T11:53:41.872" v="5611" actId="338"/>
          <ac:spMkLst>
            <pc:docMk/>
            <pc:sldMk cId="2147323103" sldId="1074"/>
            <ac:spMk id="3137" creationId="{107FAC49-1899-4E29-94CD-8905D0B13B61}"/>
          </ac:spMkLst>
        </pc:spChg>
        <pc:spChg chg="mod">
          <ac:chgData name="Hussain, Adil" userId="1fc1f53e-3100-4e04-be7e-75345a4107fa" providerId="ADAL" clId="{9C8EEC37-07AC-4A72-92FE-2ABBAE1C407B}" dt="2020-09-16T11:53:41.872" v="5611" actId="338"/>
          <ac:spMkLst>
            <pc:docMk/>
            <pc:sldMk cId="2147323103" sldId="1074"/>
            <ac:spMk id="3138" creationId="{3505B112-9103-430E-BBF0-F73B4E78347F}"/>
          </ac:spMkLst>
        </pc:spChg>
        <pc:spChg chg="mod">
          <ac:chgData name="Hussain, Adil" userId="1fc1f53e-3100-4e04-be7e-75345a4107fa" providerId="ADAL" clId="{9C8EEC37-07AC-4A72-92FE-2ABBAE1C407B}" dt="2020-09-16T11:53:41.872" v="5611" actId="338"/>
          <ac:spMkLst>
            <pc:docMk/>
            <pc:sldMk cId="2147323103" sldId="1074"/>
            <ac:spMk id="3139" creationId="{421C1841-2CFD-49B5-B97C-AC488B18C9C6}"/>
          </ac:spMkLst>
        </pc:spChg>
        <pc:spChg chg="mod">
          <ac:chgData name="Hussain, Adil" userId="1fc1f53e-3100-4e04-be7e-75345a4107fa" providerId="ADAL" clId="{9C8EEC37-07AC-4A72-92FE-2ABBAE1C407B}" dt="2020-09-16T11:53:41.872" v="5611" actId="338"/>
          <ac:spMkLst>
            <pc:docMk/>
            <pc:sldMk cId="2147323103" sldId="1074"/>
            <ac:spMk id="3140" creationId="{32FAF7BB-CDAC-4D4D-B7D0-CDB32DE9DF51}"/>
          </ac:spMkLst>
        </pc:spChg>
        <pc:spChg chg="mod">
          <ac:chgData name="Hussain, Adil" userId="1fc1f53e-3100-4e04-be7e-75345a4107fa" providerId="ADAL" clId="{9C8EEC37-07AC-4A72-92FE-2ABBAE1C407B}" dt="2020-09-16T11:53:41.872" v="5611" actId="338"/>
          <ac:spMkLst>
            <pc:docMk/>
            <pc:sldMk cId="2147323103" sldId="1074"/>
            <ac:spMk id="3141" creationId="{3C4C6C5F-EF16-4B1D-8EB9-327C0DCFE2EA}"/>
          </ac:spMkLst>
        </pc:spChg>
        <pc:spChg chg="mod">
          <ac:chgData name="Hussain, Adil" userId="1fc1f53e-3100-4e04-be7e-75345a4107fa" providerId="ADAL" clId="{9C8EEC37-07AC-4A72-92FE-2ABBAE1C407B}" dt="2020-09-16T11:53:41.872" v="5611" actId="338"/>
          <ac:spMkLst>
            <pc:docMk/>
            <pc:sldMk cId="2147323103" sldId="1074"/>
            <ac:spMk id="3142" creationId="{54794BAE-0FBA-4F60-8F16-5A42A18CE23A}"/>
          </ac:spMkLst>
        </pc:spChg>
        <pc:spChg chg="mod">
          <ac:chgData name="Hussain, Adil" userId="1fc1f53e-3100-4e04-be7e-75345a4107fa" providerId="ADAL" clId="{9C8EEC37-07AC-4A72-92FE-2ABBAE1C407B}" dt="2020-09-16T11:53:41.872" v="5611" actId="338"/>
          <ac:spMkLst>
            <pc:docMk/>
            <pc:sldMk cId="2147323103" sldId="1074"/>
            <ac:spMk id="3143" creationId="{B38B124A-A96A-4F94-826C-3D84B240E1D8}"/>
          </ac:spMkLst>
        </pc:spChg>
        <pc:spChg chg="mod">
          <ac:chgData name="Hussain, Adil" userId="1fc1f53e-3100-4e04-be7e-75345a4107fa" providerId="ADAL" clId="{9C8EEC37-07AC-4A72-92FE-2ABBAE1C407B}" dt="2020-09-16T11:53:41.872" v="5611" actId="338"/>
          <ac:spMkLst>
            <pc:docMk/>
            <pc:sldMk cId="2147323103" sldId="1074"/>
            <ac:spMk id="3144" creationId="{C6CE33E6-6D35-46FF-B2A1-CE2DBD529CB0}"/>
          </ac:spMkLst>
        </pc:spChg>
        <pc:spChg chg="mod">
          <ac:chgData name="Hussain, Adil" userId="1fc1f53e-3100-4e04-be7e-75345a4107fa" providerId="ADAL" clId="{9C8EEC37-07AC-4A72-92FE-2ABBAE1C407B}" dt="2020-09-16T11:53:41.872" v="5611" actId="338"/>
          <ac:spMkLst>
            <pc:docMk/>
            <pc:sldMk cId="2147323103" sldId="1074"/>
            <ac:spMk id="3145" creationId="{86636ADF-0B68-4744-AFC1-537A2D8B1E7D}"/>
          </ac:spMkLst>
        </pc:spChg>
        <pc:spChg chg="mod">
          <ac:chgData name="Hussain, Adil" userId="1fc1f53e-3100-4e04-be7e-75345a4107fa" providerId="ADAL" clId="{9C8EEC37-07AC-4A72-92FE-2ABBAE1C407B}" dt="2020-09-16T11:53:41.872" v="5611" actId="338"/>
          <ac:spMkLst>
            <pc:docMk/>
            <pc:sldMk cId="2147323103" sldId="1074"/>
            <ac:spMk id="3146" creationId="{15C7DA0D-6B31-4D6F-94BB-77FFE393476B}"/>
          </ac:spMkLst>
        </pc:spChg>
        <pc:spChg chg="mod">
          <ac:chgData name="Hussain, Adil" userId="1fc1f53e-3100-4e04-be7e-75345a4107fa" providerId="ADAL" clId="{9C8EEC37-07AC-4A72-92FE-2ABBAE1C407B}" dt="2020-09-16T11:53:41.872" v="5611" actId="338"/>
          <ac:spMkLst>
            <pc:docMk/>
            <pc:sldMk cId="2147323103" sldId="1074"/>
            <ac:spMk id="3147" creationId="{70768C6E-2947-4AD3-A93F-CA92EDCD2425}"/>
          </ac:spMkLst>
        </pc:spChg>
        <pc:spChg chg="mod">
          <ac:chgData name="Hussain, Adil" userId="1fc1f53e-3100-4e04-be7e-75345a4107fa" providerId="ADAL" clId="{9C8EEC37-07AC-4A72-92FE-2ABBAE1C407B}" dt="2020-09-16T11:53:41.872" v="5611" actId="338"/>
          <ac:spMkLst>
            <pc:docMk/>
            <pc:sldMk cId="2147323103" sldId="1074"/>
            <ac:spMk id="3148" creationId="{43DF3727-0BED-4F96-8BDE-3CE17A0D4969}"/>
          </ac:spMkLst>
        </pc:spChg>
        <pc:spChg chg="mod">
          <ac:chgData name="Hussain, Adil" userId="1fc1f53e-3100-4e04-be7e-75345a4107fa" providerId="ADAL" clId="{9C8EEC37-07AC-4A72-92FE-2ABBAE1C407B}" dt="2020-09-16T11:53:41.872" v="5611" actId="338"/>
          <ac:spMkLst>
            <pc:docMk/>
            <pc:sldMk cId="2147323103" sldId="1074"/>
            <ac:spMk id="3149" creationId="{3357C708-0BA0-46B7-AF3A-F36A475FB9E3}"/>
          </ac:spMkLst>
        </pc:spChg>
        <pc:spChg chg="mod">
          <ac:chgData name="Hussain, Adil" userId="1fc1f53e-3100-4e04-be7e-75345a4107fa" providerId="ADAL" clId="{9C8EEC37-07AC-4A72-92FE-2ABBAE1C407B}" dt="2020-09-16T11:53:41.872" v="5611" actId="338"/>
          <ac:spMkLst>
            <pc:docMk/>
            <pc:sldMk cId="2147323103" sldId="1074"/>
            <ac:spMk id="3150" creationId="{2A486A3D-1AD5-4FA8-9313-A42D3AD2BA3B}"/>
          </ac:spMkLst>
        </pc:spChg>
        <pc:spChg chg="mod">
          <ac:chgData name="Hussain, Adil" userId="1fc1f53e-3100-4e04-be7e-75345a4107fa" providerId="ADAL" clId="{9C8EEC37-07AC-4A72-92FE-2ABBAE1C407B}" dt="2020-09-16T11:53:41.872" v="5611" actId="338"/>
          <ac:spMkLst>
            <pc:docMk/>
            <pc:sldMk cId="2147323103" sldId="1074"/>
            <ac:spMk id="3151" creationId="{EFA0AB6E-47BD-4D9A-B42B-7285424EA40F}"/>
          </ac:spMkLst>
        </pc:spChg>
        <pc:spChg chg="mod">
          <ac:chgData name="Hussain, Adil" userId="1fc1f53e-3100-4e04-be7e-75345a4107fa" providerId="ADAL" clId="{9C8EEC37-07AC-4A72-92FE-2ABBAE1C407B}" dt="2020-09-16T11:53:41.872" v="5611" actId="338"/>
          <ac:spMkLst>
            <pc:docMk/>
            <pc:sldMk cId="2147323103" sldId="1074"/>
            <ac:spMk id="3152" creationId="{6B7B80D5-6A5B-42E6-9C7F-C9F19E0D49AC}"/>
          </ac:spMkLst>
        </pc:spChg>
        <pc:spChg chg="mod">
          <ac:chgData name="Hussain, Adil" userId="1fc1f53e-3100-4e04-be7e-75345a4107fa" providerId="ADAL" clId="{9C8EEC37-07AC-4A72-92FE-2ABBAE1C407B}" dt="2020-09-16T11:53:41.872" v="5611" actId="338"/>
          <ac:spMkLst>
            <pc:docMk/>
            <pc:sldMk cId="2147323103" sldId="1074"/>
            <ac:spMk id="3153" creationId="{99917EC4-1EF5-4AE5-982F-03659159B693}"/>
          </ac:spMkLst>
        </pc:spChg>
        <pc:spChg chg="mod">
          <ac:chgData name="Hussain, Adil" userId="1fc1f53e-3100-4e04-be7e-75345a4107fa" providerId="ADAL" clId="{9C8EEC37-07AC-4A72-92FE-2ABBAE1C407B}" dt="2020-09-16T11:53:41.872" v="5611" actId="338"/>
          <ac:spMkLst>
            <pc:docMk/>
            <pc:sldMk cId="2147323103" sldId="1074"/>
            <ac:spMk id="3154" creationId="{9ED9E37C-65A7-45BC-BBEA-7CD7BA8673D4}"/>
          </ac:spMkLst>
        </pc:spChg>
        <pc:spChg chg="mod">
          <ac:chgData name="Hussain, Adil" userId="1fc1f53e-3100-4e04-be7e-75345a4107fa" providerId="ADAL" clId="{9C8EEC37-07AC-4A72-92FE-2ABBAE1C407B}" dt="2020-09-16T11:53:41.872" v="5611" actId="338"/>
          <ac:spMkLst>
            <pc:docMk/>
            <pc:sldMk cId="2147323103" sldId="1074"/>
            <ac:spMk id="3155" creationId="{B33EF40E-D165-4CFC-BECC-7D64839C892F}"/>
          </ac:spMkLst>
        </pc:spChg>
        <pc:spChg chg="mod">
          <ac:chgData name="Hussain, Adil" userId="1fc1f53e-3100-4e04-be7e-75345a4107fa" providerId="ADAL" clId="{9C8EEC37-07AC-4A72-92FE-2ABBAE1C407B}" dt="2020-09-16T11:53:41.872" v="5611" actId="338"/>
          <ac:spMkLst>
            <pc:docMk/>
            <pc:sldMk cId="2147323103" sldId="1074"/>
            <ac:spMk id="3156" creationId="{B3E5183D-9C6B-4C0A-B7E1-7858DDA31DCA}"/>
          </ac:spMkLst>
        </pc:spChg>
        <pc:spChg chg="mod">
          <ac:chgData name="Hussain, Adil" userId="1fc1f53e-3100-4e04-be7e-75345a4107fa" providerId="ADAL" clId="{9C8EEC37-07AC-4A72-92FE-2ABBAE1C407B}" dt="2020-09-16T11:53:41.872" v="5611" actId="338"/>
          <ac:spMkLst>
            <pc:docMk/>
            <pc:sldMk cId="2147323103" sldId="1074"/>
            <ac:spMk id="3157" creationId="{15611023-B2E7-4968-8D4E-DE3D5237F273}"/>
          </ac:spMkLst>
        </pc:spChg>
        <pc:spChg chg="mod">
          <ac:chgData name="Hussain, Adil" userId="1fc1f53e-3100-4e04-be7e-75345a4107fa" providerId="ADAL" clId="{9C8EEC37-07AC-4A72-92FE-2ABBAE1C407B}" dt="2020-09-16T11:53:41.872" v="5611" actId="338"/>
          <ac:spMkLst>
            <pc:docMk/>
            <pc:sldMk cId="2147323103" sldId="1074"/>
            <ac:spMk id="3158" creationId="{C12679FA-E15E-461C-BE9F-4563618CA10E}"/>
          </ac:spMkLst>
        </pc:spChg>
        <pc:spChg chg="mod">
          <ac:chgData name="Hussain, Adil" userId="1fc1f53e-3100-4e04-be7e-75345a4107fa" providerId="ADAL" clId="{9C8EEC37-07AC-4A72-92FE-2ABBAE1C407B}" dt="2020-09-16T11:53:41.872" v="5611" actId="338"/>
          <ac:spMkLst>
            <pc:docMk/>
            <pc:sldMk cId="2147323103" sldId="1074"/>
            <ac:spMk id="3159" creationId="{7EA1B76A-4EB2-4273-B7F9-4B62D8171ABD}"/>
          </ac:spMkLst>
        </pc:spChg>
        <pc:spChg chg="mod">
          <ac:chgData name="Hussain, Adil" userId="1fc1f53e-3100-4e04-be7e-75345a4107fa" providerId="ADAL" clId="{9C8EEC37-07AC-4A72-92FE-2ABBAE1C407B}" dt="2020-09-16T11:53:41.872" v="5611" actId="338"/>
          <ac:spMkLst>
            <pc:docMk/>
            <pc:sldMk cId="2147323103" sldId="1074"/>
            <ac:spMk id="3160" creationId="{276B4FAE-DFD6-4FB3-8DF6-AEAAAF3429ED}"/>
          </ac:spMkLst>
        </pc:spChg>
        <pc:spChg chg="mod">
          <ac:chgData name="Hussain, Adil" userId="1fc1f53e-3100-4e04-be7e-75345a4107fa" providerId="ADAL" clId="{9C8EEC37-07AC-4A72-92FE-2ABBAE1C407B}" dt="2020-09-16T11:53:41.872" v="5611" actId="338"/>
          <ac:spMkLst>
            <pc:docMk/>
            <pc:sldMk cId="2147323103" sldId="1074"/>
            <ac:spMk id="3161" creationId="{E035494D-C6DE-4A63-A199-181EC0731141}"/>
          </ac:spMkLst>
        </pc:spChg>
        <pc:spChg chg="mod">
          <ac:chgData name="Hussain, Adil" userId="1fc1f53e-3100-4e04-be7e-75345a4107fa" providerId="ADAL" clId="{9C8EEC37-07AC-4A72-92FE-2ABBAE1C407B}" dt="2020-09-16T11:53:41.872" v="5611" actId="338"/>
          <ac:spMkLst>
            <pc:docMk/>
            <pc:sldMk cId="2147323103" sldId="1074"/>
            <ac:spMk id="3162" creationId="{741DD5D1-17D5-48F8-B3C3-DED124C47B44}"/>
          </ac:spMkLst>
        </pc:spChg>
        <pc:spChg chg="mod">
          <ac:chgData name="Hussain, Adil" userId="1fc1f53e-3100-4e04-be7e-75345a4107fa" providerId="ADAL" clId="{9C8EEC37-07AC-4A72-92FE-2ABBAE1C407B}" dt="2020-09-16T11:53:41.872" v="5611" actId="338"/>
          <ac:spMkLst>
            <pc:docMk/>
            <pc:sldMk cId="2147323103" sldId="1074"/>
            <ac:spMk id="3163" creationId="{015185E2-E170-4B5C-A74B-86351C277FB8}"/>
          </ac:spMkLst>
        </pc:spChg>
        <pc:spChg chg="mod">
          <ac:chgData name="Hussain, Adil" userId="1fc1f53e-3100-4e04-be7e-75345a4107fa" providerId="ADAL" clId="{9C8EEC37-07AC-4A72-92FE-2ABBAE1C407B}" dt="2020-09-16T11:53:41.872" v="5611" actId="338"/>
          <ac:spMkLst>
            <pc:docMk/>
            <pc:sldMk cId="2147323103" sldId="1074"/>
            <ac:spMk id="3164" creationId="{35CC3B0F-358D-460B-801C-E8C6AD4F123E}"/>
          </ac:spMkLst>
        </pc:spChg>
        <pc:spChg chg="mod">
          <ac:chgData name="Hussain, Adil" userId="1fc1f53e-3100-4e04-be7e-75345a4107fa" providerId="ADAL" clId="{9C8EEC37-07AC-4A72-92FE-2ABBAE1C407B}" dt="2020-09-16T11:53:41.872" v="5611" actId="338"/>
          <ac:spMkLst>
            <pc:docMk/>
            <pc:sldMk cId="2147323103" sldId="1074"/>
            <ac:spMk id="3165" creationId="{54F6C032-0BE8-4BEB-86EA-6A166FC20EDC}"/>
          </ac:spMkLst>
        </pc:spChg>
        <pc:spChg chg="mod">
          <ac:chgData name="Hussain, Adil" userId="1fc1f53e-3100-4e04-be7e-75345a4107fa" providerId="ADAL" clId="{9C8EEC37-07AC-4A72-92FE-2ABBAE1C407B}" dt="2020-09-16T11:53:41.872" v="5611" actId="338"/>
          <ac:spMkLst>
            <pc:docMk/>
            <pc:sldMk cId="2147323103" sldId="1074"/>
            <ac:spMk id="3166" creationId="{0D40C5ED-7CA6-4AC7-9EB5-C2AB3B5AC914}"/>
          </ac:spMkLst>
        </pc:spChg>
        <pc:spChg chg="mod">
          <ac:chgData name="Hussain, Adil" userId="1fc1f53e-3100-4e04-be7e-75345a4107fa" providerId="ADAL" clId="{9C8EEC37-07AC-4A72-92FE-2ABBAE1C407B}" dt="2020-09-16T11:53:41.872" v="5611" actId="338"/>
          <ac:spMkLst>
            <pc:docMk/>
            <pc:sldMk cId="2147323103" sldId="1074"/>
            <ac:spMk id="3167" creationId="{5C9C6A94-7B4E-4AB7-BFAE-2500947509DF}"/>
          </ac:spMkLst>
        </pc:spChg>
        <pc:spChg chg="mod">
          <ac:chgData name="Hussain, Adil" userId="1fc1f53e-3100-4e04-be7e-75345a4107fa" providerId="ADAL" clId="{9C8EEC37-07AC-4A72-92FE-2ABBAE1C407B}" dt="2020-09-16T11:53:41.872" v="5611" actId="338"/>
          <ac:spMkLst>
            <pc:docMk/>
            <pc:sldMk cId="2147323103" sldId="1074"/>
            <ac:spMk id="3168" creationId="{18721CE8-69FD-4EBA-BE5B-7CC10E279B0C}"/>
          </ac:spMkLst>
        </pc:spChg>
        <pc:spChg chg="mod">
          <ac:chgData name="Hussain, Adil" userId="1fc1f53e-3100-4e04-be7e-75345a4107fa" providerId="ADAL" clId="{9C8EEC37-07AC-4A72-92FE-2ABBAE1C407B}" dt="2020-09-16T11:53:41.872" v="5611" actId="338"/>
          <ac:spMkLst>
            <pc:docMk/>
            <pc:sldMk cId="2147323103" sldId="1074"/>
            <ac:spMk id="3169" creationId="{08280E2C-11D9-43C2-B56F-D4A3CC0CF86B}"/>
          </ac:spMkLst>
        </pc:spChg>
        <pc:spChg chg="mod">
          <ac:chgData name="Hussain, Adil" userId="1fc1f53e-3100-4e04-be7e-75345a4107fa" providerId="ADAL" clId="{9C8EEC37-07AC-4A72-92FE-2ABBAE1C407B}" dt="2020-09-16T11:53:41.872" v="5611" actId="338"/>
          <ac:spMkLst>
            <pc:docMk/>
            <pc:sldMk cId="2147323103" sldId="1074"/>
            <ac:spMk id="3170" creationId="{F0CE113C-E950-4CF1-AFAE-6EC4C61A3D83}"/>
          </ac:spMkLst>
        </pc:spChg>
        <pc:spChg chg="mod">
          <ac:chgData name="Hussain, Adil" userId="1fc1f53e-3100-4e04-be7e-75345a4107fa" providerId="ADAL" clId="{9C8EEC37-07AC-4A72-92FE-2ABBAE1C407B}" dt="2020-09-16T11:53:41.872" v="5611" actId="338"/>
          <ac:spMkLst>
            <pc:docMk/>
            <pc:sldMk cId="2147323103" sldId="1074"/>
            <ac:spMk id="3171" creationId="{66D09F04-4FCD-42C0-98B4-F12325F4A3E9}"/>
          </ac:spMkLst>
        </pc:spChg>
        <pc:spChg chg="mod">
          <ac:chgData name="Hussain, Adil" userId="1fc1f53e-3100-4e04-be7e-75345a4107fa" providerId="ADAL" clId="{9C8EEC37-07AC-4A72-92FE-2ABBAE1C407B}" dt="2020-09-16T11:53:41.872" v="5611" actId="338"/>
          <ac:spMkLst>
            <pc:docMk/>
            <pc:sldMk cId="2147323103" sldId="1074"/>
            <ac:spMk id="3172" creationId="{EFB72493-DA57-4F95-B512-10F69220351B}"/>
          </ac:spMkLst>
        </pc:spChg>
        <pc:spChg chg="mod">
          <ac:chgData name="Hussain, Adil" userId="1fc1f53e-3100-4e04-be7e-75345a4107fa" providerId="ADAL" clId="{9C8EEC37-07AC-4A72-92FE-2ABBAE1C407B}" dt="2020-09-16T11:53:41.872" v="5611" actId="338"/>
          <ac:spMkLst>
            <pc:docMk/>
            <pc:sldMk cId="2147323103" sldId="1074"/>
            <ac:spMk id="3173" creationId="{BEC379A9-B5C6-423B-ADFD-C7B3E5234DF0}"/>
          </ac:spMkLst>
        </pc:spChg>
        <pc:spChg chg="mod">
          <ac:chgData name="Hussain, Adil" userId="1fc1f53e-3100-4e04-be7e-75345a4107fa" providerId="ADAL" clId="{9C8EEC37-07AC-4A72-92FE-2ABBAE1C407B}" dt="2020-09-16T11:53:41.872" v="5611" actId="338"/>
          <ac:spMkLst>
            <pc:docMk/>
            <pc:sldMk cId="2147323103" sldId="1074"/>
            <ac:spMk id="3174" creationId="{69C2A2DA-9F37-4A86-BB01-26EE0F207428}"/>
          </ac:spMkLst>
        </pc:spChg>
        <pc:spChg chg="mod">
          <ac:chgData name="Hussain, Adil" userId="1fc1f53e-3100-4e04-be7e-75345a4107fa" providerId="ADAL" clId="{9C8EEC37-07AC-4A72-92FE-2ABBAE1C407B}" dt="2020-09-16T11:53:41.872" v="5611" actId="338"/>
          <ac:spMkLst>
            <pc:docMk/>
            <pc:sldMk cId="2147323103" sldId="1074"/>
            <ac:spMk id="3175" creationId="{40FDF920-A6EB-4025-B363-BB675C1412F9}"/>
          </ac:spMkLst>
        </pc:spChg>
        <pc:spChg chg="mod">
          <ac:chgData name="Hussain, Adil" userId="1fc1f53e-3100-4e04-be7e-75345a4107fa" providerId="ADAL" clId="{9C8EEC37-07AC-4A72-92FE-2ABBAE1C407B}" dt="2020-09-16T11:53:41.872" v="5611" actId="338"/>
          <ac:spMkLst>
            <pc:docMk/>
            <pc:sldMk cId="2147323103" sldId="1074"/>
            <ac:spMk id="3176" creationId="{79C32D15-EC54-4502-AF43-413455FA7ACF}"/>
          </ac:spMkLst>
        </pc:spChg>
        <pc:spChg chg="mod">
          <ac:chgData name="Hussain, Adil" userId="1fc1f53e-3100-4e04-be7e-75345a4107fa" providerId="ADAL" clId="{9C8EEC37-07AC-4A72-92FE-2ABBAE1C407B}" dt="2020-09-16T11:53:41.872" v="5611" actId="338"/>
          <ac:spMkLst>
            <pc:docMk/>
            <pc:sldMk cId="2147323103" sldId="1074"/>
            <ac:spMk id="3177" creationId="{2A059424-ECC7-43D9-858E-BE8C632B7456}"/>
          </ac:spMkLst>
        </pc:spChg>
        <pc:spChg chg="mod">
          <ac:chgData name="Hussain, Adil" userId="1fc1f53e-3100-4e04-be7e-75345a4107fa" providerId="ADAL" clId="{9C8EEC37-07AC-4A72-92FE-2ABBAE1C407B}" dt="2020-09-16T11:53:41.872" v="5611" actId="338"/>
          <ac:spMkLst>
            <pc:docMk/>
            <pc:sldMk cId="2147323103" sldId="1074"/>
            <ac:spMk id="3178" creationId="{34BFD424-145A-4E39-ADCA-E9945D4E4B2F}"/>
          </ac:spMkLst>
        </pc:spChg>
        <pc:spChg chg="mod">
          <ac:chgData name="Hussain, Adil" userId="1fc1f53e-3100-4e04-be7e-75345a4107fa" providerId="ADAL" clId="{9C8EEC37-07AC-4A72-92FE-2ABBAE1C407B}" dt="2020-09-16T11:53:41.872" v="5611" actId="338"/>
          <ac:spMkLst>
            <pc:docMk/>
            <pc:sldMk cId="2147323103" sldId="1074"/>
            <ac:spMk id="3179" creationId="{E32053BC-8674-4FEF-9CB9-9B647BD6CF49}"/>
          </ac:spMkLst>
        </pc:spChg>
        <pc:spChg chg="mod">
          <ac:chgData name="Hussain, Adil" userId="1fc1f53e-3100-4e04-be7e-75345a4107fa" providerId="ADAL" clId="{9C8EEC37-07AC-4A72-92FE-2ABBAE1C407B}" dt="2020-09-16T11:53:41.872" v="5611" actId="338"/>
          <ac:spMkLst>
            <pc:docMk/>
            <pc:sldMk cId="2147323103" sldId="1074"/>
            <ac:spMk id="3180" creationId="{037D7C28-4F1E-4F33-8820-C0E4BD0D8E81}"/>
          </ac:spMkLst>
        </pc:spChg>
        <pc:spChg chg="mod">
          <ac:chgData name="Hussain, Adil" userId="1fc1f53e-3100-4e04-be7e-75345a4107fa" providerId="ADAL" clId="{9C8EEC37-07AC-4A72-92FE-2ABBAE1C407B}" dt="2020-09-16T11:53:41.872" v="5611" actId="338"/>
          <ac:spMkLst>
            <pc:docMk/>
            <pc:sldMk cId="2147323103" sldId="1074"/>
            <ac:spMk id="3181" creationId="{F4CECBA1-FC7F-46F3-90A0-3D9BD3798D0D}"/>
          </ac:spMkLst>
        </pc:spChg>
        <pc:spChg chg="mod">
          <ac:chgData name="Hussain, Adil" userId="1fc1f53e-3100-4e04-be7e-75345a4107fa" providerId="ADAL" clId="{9C8EEC37-07AC-4A72-92FE-2ABBAE1C407B}" dt="2020-09-16T11:53:41.872" v="5611" actId="338"/>
          <ac:spMkLst>
            <pc:docMk/>
            <pc:sldMk cId="2147323103" sldId="1074"/>
            <ac:spMk id="3182" creationId="{1EAB785F-1C09-4B6C-ADE2-1646802BE115}"/>
          </ac:spMkLst>
        </pc:spChg>
        <pc:spChg chg="mod">
          <ac:chgData name="Hussain, Adil" userId="1fc1f53e-3100-4e04-be7e-75345a4107fa" providerId="ADAL" clId="{9C8EEC37-07AC-4A72-92FE-2ABBAE1C407B}" dt="2020-09-16T11:53:41.872" v="5611" actId="338"/>
          <ac:spMkLst>
            <pc:docMk/>
            <pc:sldMk cId="2147323103" sldId="1074"/>
            <ac:spMk id="3183" creationId="{4EE2D3C2-93A2-44A0-A9BB-8F501BB3B619}"/>
          </ac:spMkLst>
        </pc:spChg>
        <pc:spChg chg="mod">
          <ac:chgData name="Hussain, Adil" userId="1fc1f53e-3100-4e04-be7e-75345a4107fa" providerId="ADAL" clId="{9C8EEC37-07AC-4A72-92FE-2ABBAE1C407B}" dt="2020-09-16T11:53:41.872" v="5611" actId="338"/>
          <ac:spMkLst>
            <pc:docMk/>
            <pc:sldMk cId="2147323103" sldId="1074"/>
            <ac:spMk id="3184" creationId="{2898B3CF-7132-4DE8-A90D-B779C7AC7740}"/>
          </ac:spMkLst>
        </pc:spChg>
        <pc:spChg chg="mod">
          <ac:chgData name="Hussain, Adil" userId="1fc1f53e-3100-4e04-be7e-75345a4107fa" providerId="ADAL" clId="{9C8EEC37-07AC-4A72-92FE-2ABBAE1C407B}" dt="2020-09-16T11:53:41.872" v="5611" actId="338"/>
          <ac:spMkLst>
            <pc:docMk/>
            <pc:sldMk cId="2147323103" sldId="1074"/>
            <ac:spMk id="3185" creationId="{91DCC520-5EFB-4D58-BAE7-BF330041E421}"/>
          </ac:spMkLst>
        </pc:spChg>
        <pc:spChg chg="mod">
          <ac:chgData name="Hussain, Adil" userId="1fc1f53e-3100-4e04-be7e-75345a4107fa" providerId="ADAL" clId="{9C8EEC37-07AC-4A72-92FE-2ABBAE1C407B}" dt="2020-09-16T11:53:41.872" v="5611" actId="338"/>
          <ac:spMkLst>
            <pc:docMk/>
            <pc:sldMk cId="2147323103" sldId="1074"/>
            <ac:spMk id="3186" creationId="{EAE80ECC-A6A9-4BE1-B9F1-DED4F8F374EE}"/>
          </ac:spMkLst>
        </pc:spChg>
        <pc:spChg chg="mod">
          <ac:chgData name="Hussain, Adil" userId="1fc1f53e-3100-4e04-be7e-75345a4107fa" providerId="ADAL" clId="{9C8EEC37-07AC-4A72-92FE-2ABBAE1C407B}" dt="2020-09-16T11:53:41.872" v="5611" actId="338"/>
          <ac:spMkLst>
            <pc:docMk/>
            <pc:sldMk cId="2147323103" sldId="1074"/>
            <ac:spMk id="3187" creationId="{8F4F6AAE-2059-4C5B-A7C3-B77E0E4ABBD0}"/>
          </ac:spMkLst>
        </pc:spChg>
        <pc:spChg chg="mod">
          <ac:chgData name="Hussain, Adil" userId="1fc1f53e-3100-4e04-be7e-75345a4107fa" providerId="ADAL" clId="{9C8EEC37-07AC-4A72-92FE-2ABBAE1C407B}" dt="2020-09-16T11:53:41.872" v="5611" actId="338"/>
          <ac:spMkLst>
            <pc:docMk/>
            <pc:sldMk cId="2147323103" sldId="1074"/>
            <ac:spMk id="3188" creationId="{673327B6-30D5-4A61-AEA7-C29FC5BA33A7}"/>
          </ac:spMkLst>
        </pc:spChg>
        <pc:spChg chg="mod">
          <ac:chgData name="Hussain, Adil" userId="1fc1f53e-3100-4e04-be7e-75345a4107fa" providerId="ADAL" clId="{9C8EEC37-07AC-4A72-92FE-2ABBAE1C407B}" dt="2020-09-16T11:53:41.872" v="5611" actId="338"/>
          <ac:spMkLst>
            <pc:docMk/>
            <pc:sldMk cId="2147323103" sldId="1074"/>
            <ac:spMk id="3189" creationId="{90EA0C50-994D-433B-97CC-A5B359979E04}"/>
          </ac:spMkLst>
        </pc:spChg>
        <pc:spChg chg="mod">
          <ac:chgData name="Hussain, Adil" userId="1fc1f53e-3100-4e04-be7e-75345a4107fa" providerId="ADAL" clId="{9C8EEC37-07AC-4A72-92FE-2ABBAE1C407B}" dt="2020-09-16T11:53:41.872" v="5611" actId="338"/>
          <ac:spMkLst>
            <pc:docMk/>
            <pc:sldMk cId="2147323103" sldId="1074"/>
            <ac:spMk id="3190" creationId="{B8EA174A-1E99-4B56-8F22-20214472A6A4}"/>
          </ac:spMkLst>
        </pc:spChg>
        <pc:spChg chg="mod">
          <ac:chgData name="Hussain, Adil" userId="1fc1f53e-3100-4e04-be7e-75345a4107fa" providerId="ADAL" clId="{9C8EEC37-07AC-4A72-92FE-2ABBAE1C407B}" dt="2020-09-16T11:53:41.872" v="5611" actId="338"/>
          <ac:spMkLst>
            <pc:docMk/>
            <pc:sldMk cId="2147323103" sldId="1074"/>
            <ac:spMk id="3191" creationId="{8B9D06C1-6E14-4EAF-8150-C4BFADD3098E}"/>
          </ac:spMkLst>
        </pc:spChg>
        <pc:spChg chg="mod">
          <ac:chgData name="Hussain, Adil" userId="1fc1f53e-3100-4e04-be7e-75345a4107fa" providerId="ADAL" clId="{9C8EEC37-07AC-4A72-92FE-2ABBAE1C407B}" dt="2020-09-16T11:53:41.872" v="5611" actId="338"/>
          <ac:spMkLst>
            <pc:docMk/>
            <pc:sldMk cId="2147323103" sldId="1074"/>
            <ac:spMk id="3192" creationId="{C6724E69-7DA9-49A4-A155-CA7BA2F37AD1}"/>
          </ac:spMkLst>
        </pc:spChg>
        <pc:spChg chg="mod">
          <ac:chgData name="Hussain, Adil" userId="1fc1f53e-3100-4e04-be7e-75345a4107fa" providerId="ADAL" clId="{9C8EEC37-07AC-4A72-92FE-2ABBAE1C407B}" dt="2020-09-16T11:53:41.872" v="5611" actId="338"/>
          <ac:spMkLst>
            <pc:docMk/>
            <pc:sldMk cId="2147323103" sldId="1074"/>
            <ac:spMk id="3193" creationId="{A1DC077A-A46D-493C-9F30-B16956070FE2}"/>
          </ac:spMkLst>
        </pc:spChg>
        <pc:spChg chg="mod">
          <ac:chgData name="Hussain, Adil" userId="1fc1f53e-3100-4e04-be7e-75345a4107fa" providerId="ADAL" clId="{9C8EEC37-07AC-4A72-92FE-2ABBAE1C407B}" dt="2020-09-16T11:53:41.872" v="5611" actId="338"/>
          <ac:spMkLst>
            <pc:docMk/>
            <pc:sldMk cId="2147323103" sldId="1074"/>
            <ac:spMk id="3194" creationId="{FB561E34-8CC2-49DB-A9A1-8B1D851F23ED}"/>
          </ac:spMkLst>
        </pc:spChg>
        <pc:spChg chg="mod">
          <ac:chgData name="Hussain, Adil" userId="1fc1f53e-3100-4e04-be7e-75345a4107fa" providerId="ADAL" clId="{9C8EEC37-07AC-4A72-92FE-2ABBAE1C407B}" dt="2020-09-16T11:53:41.872" v="5611" actId="338"/>
          <ac:spMkLst>
            <pc:docMk/>
            <pc:sldMk cId="2147323103" sldId="1074"/>
            <ac:spMk id="3195" creationId="{5FB32159-71C2-4C27-8D12-2A29AE9AE382}"/>
          </ac:spMkLst>
        </pc:spChg>
        <pc:spChg chg="mod">
          <ac:chgData name="Hussain, Adil" userId="1fc1f53e-3100-4e04-be7e-75345a4107fa" providerId="ADAL" clId="{9C8EEC37-07AC-4A72-92FE-2ABBAE1C407B}" dt="2020-09-16T11:53:41.872" v="5611" actId="338"/>
          <ac:spMkLst>
            <pc:docMk/>
            <pc:sldMk cId="2147323103" sldId="1074"/>
            <ac:spMk id="3196" creationId="{2F055AF1-CA87-4A12-8FAB-7C53941957BF}"/>
          </ac:spMkLst>
        </pc:spChg>
        <pc:spChg chg="mod">
          <ac:chgData name="Hussain, Adil" userId="1fc1f53e-3100-4e04-be7e-75345a4107fa" providerId="ADAL" clId="{9C8EEC37-07AC-4A72-92FE-2ABBAE1C407B}" dt="2020-09-16T11:53:41.872" v="5611" actId="338"/>
          <ac:spMkLst>
            <pc:docMk/>
            <pc:sldMk cId="2147323103" sldId="1074"/>
            <ac:spMk id="3197" creationId="{0793799E-8F69-4163-B601-8014DB811E69}"/>
          </ac:spMkLst>
        </pc:spChg>
        <pc:spChg chg="mod">
          <ac:chgData name="Hussain, Adil" userId="1fc1f53e-3100-4e04-be7e-75345a4107fa" providerId="ADAL" clId="{9C8EEC37-07AC-4A72-92FE-2ABBAE1C407B}" dt="2020-09-16T11:53:41.872" v="5611" actId="338"/>
          <ac:spMkLst>
            <pc:docMk/>
            <pc:sldMk cId="2147323103" sldId="1074"/>
            <ac:spMk id="3198" creationId="{EEF10F62-F67E-4892-96C4-1EAFBA7E2FA4}"/>
          </ac:spMkLst>
        </pc:spChg>
        <pc:spChg chg="mod">
          <ac:chgData name="Hussain, Adil" userId="1fc1f53e-3100-4e04-be7e-75345a4107fa" providerId="ADAL" clId="{9C8EEC37-07AC-4A72-92FE-2ABBAE1C407B}" dt="2020-09-16T11:53:41.872" v="5611" actId="338"/>
          <ac:spMkLst>
            <pc:docMk/>
            <pc:sldMk cId="2147323103" sldId="1074"/>
            <ac:spMk id="3199" creationId="{DE059A1D-1E59-4ABF-BF69-F27AD4BC7264}"/>
          </ac:spMkLst>
        </pc:spChg>
        <pc:spChg chg="mod">
          <ac:chgData name="Hussain, Adil" userId="1fc1f53e-3100-4e04-be7e-75345a4107fa" providerId="ADAL" clId="{9C8EEC37-07AC-4A72-92FE-2ABBAE1C407B}" dt="2020-09-16T11:53:41.872" v="5611" actId="338"/>
          <ac:spMkLst>
            <pc:docMk/>
            <pc:sldMk cId="2147323103" sldId="1074"/>
            <ac:spMk id="3200" creationId="{3CE1E4CC-9465-4005-8EE2-8EEA434B38BF}"/>
          </ac:spMkLst>
        </pc:spChg>
        <pc:spChg chg="mod">
          <ac:chgData name="Hussain, Adil" userId="1fc1f53e-3100-4e04-be7e-75345a4107fa" providerId="ADAL" clId="{9C8EEC37-07AC-4A72-92FE-2ABBAE1C407B}" dt="2020-09-16T11:53:41.872" v="5611" actId="338"/>
          <ac:spMkLst>
            <pc:docMk/>
            <pc:sldMk cId="2147323103" sldId="1074"/>
            <ac:spMk id="3201" creationId="{CE3B7F76-F53D-4DBF-BF65-607939AC62C6}"/>
          </ac:spMkLst>
        </pc:spChg>
        <pc:spChg chg="mod">
          <ac:chgData name="Hussain, Adil" userId="1fc1f53e-3100-4e04-be7e-75345a4107fa" providerId="ADAL" clId="{9C8EEC37-07AC-4A72-92FE-2ABBAE1C407B}" dt="2020-09-16T11:53:41.872" v="5611" actId="338"/>
          <ac:spMkLst>
            <pc:docMk/>
            <pc:sldMk cId="2147323103" sldId="1074"/>
            <ac:spMk id="3202" creationId="{779910C4-5D5F-45AF-9524-EBAC11D2204A}"/>
          </ac:spMkLst>
        </pc:spChg>
        <pc:spChg chg="mod">
          <ac:chgData name="Hussain, Adil" userId="1fc1f53e-3100-4e04-be7e-75345a4107fa" providerId="ADAL" clId="{9C8EEC37-07AC-4A72-92FE-2ABBAE1C407B}" dt="2020-09-16T11:53:41.872" v="5611" actId="338"/>
          <ac:spMkLst>
            <pc:docMk/>
            <pc:sldMk cId="2147323103" sldId="1074"/>
            <ac:spMk id="3203" creationId="{993C08B2-297F-4A1D-8094-812F86D07AC2}"/>
          </ac:spMkLst>
        </pc:spChg>
        <pc:spChg chg="mod">
          <ac:chgData name="Hussain, Adil" userId="1fc1f53e-3100-4e04-be7e-75345a4107fa" providerId="ADAL" clId="{9C8EEC37-07AC-4A72-92FE-2ABBAE1C407B}" dt="2020-09-16T11:53:41.872" v="5611" actId="338"/>
          <ac:spMkLst>
            <pc:docMk/>
            <pc:sldMk cId="2147323103" sldId="1074"/>
            <ac:spMk id="3204" creationId="{68A14257-DF57-4452-8FB3-8C2705492CCA}"/>
          </ac:spMkLst>
        </pc:spChg>
        <pc:spChg chg="mod">
          <ac:chgData name="Hussain, Adil" userId="1fc1f53e-3100-4e04-be7e-75345a4107fa" providerId="ADAL" clId="{9C8EEC37-07AC-4A72-92FE-2ABBAE1C407B}" dt="2020-09-16T11:53:41.872" v="5611" actId="338"/>
          <ac:spMkLst>
            <pc:docMk/>
            <pc:sldMk cId="2147323103" sldId="1074"/>
            <ac:spMk id="3205" creationId="{585D40DF-FDC8-483B-8938-443E9235D1FD}"/>
          </ac:spMkLst>
        </pc:spChg>
        <pc:spChg chg="mod">
          <ac:chgData name="Hussain, Adil" userId="1fc1f53e-3100-4e04-be7e-75345a4107fa" providerId="ADAL" clId="{9C8EEC37-07AC-4A72-92FE-2ABBAE1C407B}" dt="2020-09-16T11:53:41.872" v="5611" actId="338"/>
          <ac:spMkLst>
            <pc:docMk/>
            <pc:sldMk cId="2147323103" sldId="1074"/>
            <ac:spMk id="3206" creationId="{477B896C-C437-412D-8478-12154D9CE577}"/>
          </ac:spMkLst>
        </pc:spChg>
        <pc:spChg chg="mod">
          <ac:chgData name="Hussain, Adil" userId="1fc1f53e-3100-4e04-be7e-75345a4107fa" providerId="ADAL" clId="{9C8EEC37-07AC-4A72-92FE-2ABBAE1C407B}" dt="2020-09-16T11:53:41.872" v="5611" actId="338"/>
          <ac:spMkLst>
            <pc:docMk/>
            <pc:sldMk cId="2147323103" sldId="1074"/>
            <ac:spMk id="3207" creationId="{520DD4FC-BD37-4F33-8566-A4752C6D65C0}"/>
          </ac:spMkLst>
        </pc:spChg>
        <pc:spChg chg="mod">
          <ac:chgData name="Hussain, Adil" userId="1fc1f53e-3100-4e04-be7e-75345a4107fa" providerId="ADAL" clId="{9C8EEC37-07AC-4A72-92FE-2ABBAE1C407B}" dt="2020-09-16T11:53:41.872" v="5611" actId="338"/>
          <ac:spMkLst>
            <pc:docMk/>
            <pc:sldMk cId="2147323103" sldId="1074"/>
            <ac:spMk id="3208" creationId="{2660CD36-111E-431D-873E-19A9FF701D10}"/>
          </ac:spMkLst>
        </pc:spChg>
        <pc:spChg chg="mod">
          <ac:chgData name="Hussain, Adil" userId="1fc1f53e-3100-4e04-be7e-75345a4107fa" providerId="ADAL" clId="{9C8EEC37-07AC-4A72-92FE-2ABBAE1C407B}" dt="2020-09-16T11:53:41.872" v="5611" actId="338"/>
          <ac:spMkLst>
            <pc:docMk/>
            <pc:sldMk cId="2147323103" sldId="1074"/>
            <ac:spMk id="3209" creationId="{EC6B6ED8-0A0E-4460-B161-687E773AB83D}"/>
          </ac:spMkLst>
        </pc:spChg>
        <pc:spChg chg="mod">
          <ac:chgData name="Hussain, Adil" userId="1fc1f53e-3100-4e04-be7e-75345a4107fa" providerId="ADAL" clId="{9C8EEC37-07AC-4A72-92FE-2ABBAE1C407B}" dt="2020-09-16T11:53:41.872" v="5611" actId="338"/>
          <ac:spMkLst>
            <pc:docMk/>
            <pc:sldMk cId="2147323103" sldId="1074"/>
            <ac:spMk id="3210" creationId="{D1995F84-93C8-4ECB-B2FD-B562F61204DD}"/>
          </ac:spMkLst>
        </pc:spChg>
        <pc:spChg chg="mod">
          <ac:chgData name="Hussain, Adil" userId="1fc1f53e-3100-4e04-be7e-75345a4107fa" providerId="ADAL" clId="{9C8EEC37-07AC-4A72-92FE-2ABBAE1C407B}" dt="2020-09-16T11:53:41.872" v="5611" actId="338"/>
          <ac:spMkLst>
            <pc:docMk/>
            <pc:sldMk cId="2147323103" sldId="1074"/>
            <ac:spMk id="3211" creationId="{BEF6C910-49C2-4697-BD43-6EDFB5B79FB9}"/>
          </ac:spMkLst>
        </pc:spChg>
        <pc:spChg chg="mod">
          <ac:chgData name="Hussain, Adil" userId="1fc1f53e-3100-4e04-be7e-75345a4107fa" providerId="ADAL" clId="{9C8EEC37-07AC-4A72-92FE-2ABBAE1C407B}" dt="2020-09-16T11:53:41.872" v="5611" actId="338"/>
          <ac:spMkLst>
            <pc:docMk/>
            <pc:sldMk cId="2147323103" sldId="1074"/>
            <ac:spMk id="3212" creationId="{8AA7AB44-0CDD-4062-9565-495FE32856BF}"/>
          </ac:spMkLst>
        </pc:spChg>
        <pc:spChg chg="mod">
          <ac:chgData name="Hussain, Adil" userId="1fc1f53e-3100-4e04-be7e-75345a4107fa" providerId="ADAL" clId="{9C8EEC37-07AC-4A72-92FE-2ABBAE1C407B}" dt="2020-09-16T11:53:41.872" v="5611" actId="338"/>
          <ac:spMkLst>
            <pc:docMk/>
            <pc:sldMk cId="2147323103" sldId="1074"/>
            <ac:spMk id="3213" creationId="{C90A2235-339A-4208-8D39-D28F3B79075F}"/>
          </ac:spMkLst>
        </pc:spChg>
        <pc:spChg chg="mod">
          <ac:chgData name="Hussain, Adil" userId="1fc1f53e-3100-4e04-be7e-75345a4107fa" providerId="ADAL" clId="{9C8EEC37-07AC-4A72-92FE-2ABBAE1C407B}" dt="2020-09-16T11:53:41.872" v="5611" actId="338"/>
          <ac:spMkLst>
            <pc:docMk/>
            <pc:sldMk cId="2147323103" sldId="1074"/>
            <ac:spMk id="3214" creationId="{9DC2D18A-62B6-4BF3-BDBC-707F82C75058}"/>
          </ac:spMkLst>
        </pc:spChg>
        <pc:spChg chg="mod">
          <ac:chgData name="Hussain, Adil" userId="1fc1f53e-3100-4e04-be7e-75345a4107fa" providerId="ADAL" clId="{9C8EEC37-07AC-4A72-92FE-2ABBAE1C407B}" dt="2020-09-16T11:53:41.872" v="5611" actId="338"/>
          <ac:spMkLst>
            <pc:docMk/>
            <pc:sldMk cId="2147323103" sldId="1074"/>
            <ac:spMk id="3215" creationId="{FCAE1FA8-5897-4067-B338-73C5E3C87CEA}"/>
          </ac:spMkLst>
        </pc:spChg>
        <pc:spChg chg="mod">
          <ac:chgData name="Hussain, Adil" userId="1fc1f53e-3100-4e04-be7e-75345a4107fa" providerId="ADAL" clId="{9C8EEC37-07AC-4A72-92FE-2ABBAE1C407B}" dt="2020-09-16T11:53:41.872" v="5611" actId="338"/>
          <ac:spMkLst>
            <pc:docMk/>
            <pc:sldMk cId="2147323103" sldId="1074"/>
            <ac:spMk id="3216" creationId="{F52EA54E-AAD2-48AE-84B8-695658A7F85E}"/>
          </ac:spMkLst>
        </pc:spChg>
        <pc:spChg chg="mod">
          <ac:chgData name="Hussain, Adil" userId="1fc1f53e-3100-4e04-be7e-75345a4107fa" providerId="ADAL" clId="{9C8EEC37-07AC-4A72-92FE-2ABBAE1C407B}" dt="2020-09-16T11:53:41.872" v="5611" actId="338"/>
          <ac:spMkLst>
            <pc:docMk/>
            <pc:sldMk cId="2147323103" sldId="1074"/>
            <ac:spMk id="3217" creationId="{EA0F2358-62D9-470F-84F4-0EFDAA2810DC}"/>
          </ac:spMkLst>
        </pc:spChg>
        <pc:spChg chg="mod">
          <ac:chgData name="Hussain, Adil" userId="1fc1f53e-3100-4e04-be7e-75345a4107fa" providerId="ADAL" clId="{9C8EEC37-07AC-4A72-92FE-2ABBAE1C407B}" dt="2020-09-16T11:53:41.872" v="5611" actId="338"/>
          <ac:spMkLst>
            <pc:docMk/>
            <pc:sldMk cId="2147323103" sldId="1074"/>
            <ac:spMk id="3218" creationId="{AE4EE046-8A81-4F51-B9BF-A5A16AFDEFDA}"/>
          </ac:spMkLst>
        </pc:spChg>
        <pc:spChg chg="mod">
          <ac:chgData name="Hussain, Adil" userId="1fc1f53e-3100-4e04-be7e-75345a4107fa" providerId="ADAL" clId="{9C8EEC37-07AC-4A72-92FE-2ABBAE1C407B}" dt="2020-09-16T11:53:41.872" v="5611" actId="338"/>
          <ac:spMkLst>
            <pc:docMk/>
            <pc:sldMk cId="2147323103" sldId="1074"/>
            <ac:spMk id="3219" creationId="{4D662C17-24B5-4D85-96F7-E734BFB4959B}"/>
          </ac:spMkLst>
        </pc:spChg>
        <pc:spChg chg="mod">
          <ac:chgData name="Hussain, Adil" userId="1fc1f53e-3100-4e04-be7e-75345a4107fa" providerId="ADAL" clId="{9C8EEC37-07AC-4A72-92FE-2ABBAE1C407B}" dt="2020-09-16T11:53:41.872" v="5611" actId="338"/>
          <ac:spMkLst>
            <pc:docMk/>
            <pc:sldMk cId="2147323103" sldId="1074"/>
            <ac:spMk id="3220" creationId="{06307A3F-A860-40B1-9EE5-1BBEA2B30978}"/>
          </ac:spMkLst>
        </pc:spChg>
        <pc:spChg chg="mod">
          <ac:chgData name="Hussain, Adil" userId="1fc1f53e-3100-4e04-be7e-75345a4107fa" providerId="ADAL" clId="{9C8EEC37-07AC-4A72-92FE-2ABBAE1C407B}" dt="2020-09-16T11:53:41.872" v="5611" actId="338"/>
          <ac:spMkLst>
            <pc:docMk/>
            <pc:sldMk cId="2147323103" sldId="1074"/>
            <ac:spMk id="3221" creationId="{D457F7FE-A950-4EF3-9B8E-D44CEFF83714}"/>
          </ac:spMkLst>
        </pc:spChg>
        <pc:spChg chg="mod">
          <ac:chgData name="Hussain, Adil" userId="1fc1f53e-3100-4e04-be7e-75345a4107fa" providerId="ADAL" clId="{9C8EEC37-07AC-4A72-92FE-2ABBAE1C407B}" dt="2020-09-16T11:53:41.872" v="5611" actId="338"/>
          <ac:spMkLst>
            <pc:docMk/>
            <pc:sldMk cId="2147323103" sldId="1074"/>
            <ac:spMk id="3222" creationId="{D46DBB53-D822-430B-B2A0-4CF747D386EB}"/>
          </ac:spMkLst>
        </pc:spChg>
        <pc:spChg chg="mod">
          <ac:chgData name="Hussain, Adil" userId="1fc1f53e-3100-4e04-be7e-75345a4107fa" providerId="ADAL" clId="{9C8EEC37-07AC-4A72-92FE-2ABBAE1C407B}" dt="2020-09-16T11:53:41.872" v="5611" actId="338"/>
          <ac:spMkLst>
            <pc:docMk/>
            <pc:sldMk cId="2147323103" sldId="1074"/>
            <ac:spMk id="3223" creationId="{9FE28FDB-52D3-47A6-A1C6-58110002D914}"/>
          </ac:spMkLst>
        </pc:spChg>
        <pc:spChg chg="mod">
          <ac:chgData name="Hussain, Adil" userId="1fc1f53e-3100-4e04-be7e-75345a4107fa" providerId="ADAL" clId="{9C8EEC37-07AC-4A72-92FE-2ABBAE1C407B}" dt="2020-09-16T11:53:41.872" v="5611" actId="338"/>
          <ac:spMkLst>
            <pc:docMk/>
            <pc:sldMk cId="2147323103" sldId="1074"/>
            <ac:spMk id="3224" creationId="{1B2107D0-55E6-4074-B50C-C771E9D024C9}"/>
          </ac:spMkLst>
        </pc:spChg>
        <pc:spChg chg="mod">
          <ac:chgData name="Hussain, Adil" userId="1fc1f53e-3100-4e04-be7e-75345a4107fa" providerId="ADAL" clId="{9C8EEC37-07AC-4A72-92FE-2ABBAE1C407B}" dt="2020-09-16T11:53:41.872" v="5611" actId="338"/>
          <ac:spMkLst>
            <pc:docMk/>
            <pc:sldMk cId="2147323103" sldId="1074"/>
            <ac:spMk id="3225" creationId="{0D505F3B-A1D7-4987-A4B0-10717F951A45}"/>
          </ac:spMkLst>
        </pc:spChg>
        <pc:spChg chg="mod">
          <ac:chgData name="Hussain, Adil" userId="1fc1f53e-3100-4e04-be7e-75345a4107fa" providerId="ADAL" clId="{9C8EEC37-07AC-4A72-92FE-2ABBAE1C407B}" dt="2020-09-16T11:53:41.872" v="5611" actId="338"/>
          <ac:spMkLst>
            <pc:docMk/>
            <pc:sldMk cId="2147323103" sldId="1074"/>
            <ac:spMk id="3226" creationId="{823DAC7C-7BBE-4E79-A8A4-AC387DE17477}"/>
          </ac:spMkLst>
        </pc:spChg>
        <pc:spChg chg="mod">
          <ac:chgData name="Hussain, Adil" userId="1fc1f53e-3100-4e04-be7e-75345a4107fa" providerId="ADAL" clId="{9C8EEC37-07AC-4A72-92FE-2ABBAE1C407B}" dt="2020-09-16T11:53:41.872" v="5611" actId="338"/>
          <ac:spMkLst>
            <pc:docMk/>
            <pc:sldMk cId="2147323103" sldId="1074"/>
            <ac:spMk id="3227" creationId="{65313448-7D10-4660-849A-8A962A9EF382}"/>
          </ac:spMkLst>
        </pc:spChg>
        <pc:spChg chg="mod">
          <ac:chgData name="Hussain, Adil" userId="1fc1f53e-3100-4e04-be7e-75345a4107fa" providerId="ADAL" clId="{9C8EEC37-07AC-4A72-92FE-2ABBAE1C407B}" dt="2020-09-16T11:53:41.872" v="5611" actId="338"/>
          <ac:spMkLst>
            <pc:docMk/>
            <pc:sldMk cId="2147323103" sldId="1074"/>
            <ac:spMk id="3228" creationId="{3A37DC04-2063-4C3A-956F-3976A1A6EE51}"/>
          </ac:spMkLst>
        </pc:spChg>
        <pc:spChg chg="mod">
          <ac:chgData name="Hussain, Adil" userId="1fc1f53e-3100-4e04-be7e-75345a4107fa" providerId="ADAL" clId="{9C8EEC37-07AC-4A72-92FE-2ABBAE1C407B}" dt="2020-09-16T11:53:41.872" v="5611" actId="338"/>
          <ac:spMkLst>
            <pc:docMk/>
            <pc:sldMk cId="2147323103" sldId="1074"/>
            <ac:spMk id="3229" creationId="{1D99BC39-7793-4546-B470-1F8F86CDC59D}"/>
          </ac:spMkLst>
        </pc:spChg>
        <pc:spChg chg="mod">
          <ac:chgData name="Hussain, Adil" userId="1fc1f53e-3100-4e04-be7e-75345a4107fa" providerId="ADAL" clId="{9C8EEC37-07AC-4A72-92FE-2ABBAE1C407B}" dt="2020-09-16T11:53:41.872" v="5611" actId="338"/>
          <ac:spMkLst>
            <pc:docMk/>
            <pc:sldMk cId="2147323103" sldId="1074"/>
            <ac:spMk id="3230" creationId="{B6213794-CC31-4D42-97FE-862F88AB8D56}"/>
          </ac:spMkLst>
        </pc:spChg>
        <pc:spChg chg="mod">
          <ac:chgData name="Hussain, Adil" userId="1fc1f53e-3100-4e04-be7e-75345a4107fa" providerId="ADAL" clId="{9C8EEC37-07AC-4A72-92FE-2ABBAE1C407B}" dt="2020-09-16T11:53:41.872" v="5611" actId="338"/>
          <ac:spMkLst>
            <pc:docMk/>
            <pc:sldMk cId="2147323103" sldId="1074"/>
            <ac:spMk id="3231" creationId="{58B9F79E-401E-4AAE-99AA-4BDF44D265E1}"/>
          </ac:spMkLst>
        </pc:spChg>
        <pc:spChg chg="mod">
          <ac:chgData name="Hussain, Adil" userId="1fc1f53e-3100-4e04-be7e-75345a4107fa" providerId="ADAL" clId="{9C8EEC37-07AC-4A72-92FE-2ABBAE1C407B}" dt="2020-09-16T11:53:41.872" v="5611" actId="338"/>
          <ac:spMkLst>
            <pc:docMk/>
            <pc:sldMk cId="2147323103" sldId="1074"/>
            <ac:spMk id="3232" creationId="{B7D8C4FA-E7AE-4D8B-91E5-596E1B982616}"/>
          </ac:spMkLst>
        </pc:spChg>
        <pc:spChg chg="mod">
          <ac:chgData name="Hussain, Adil" userId="1fc1f53e-3100-4e04-be7e-75345a4107fa" providerId="ADAL" clId="{9C8EEC37-07AC-4A72-92FE-2ABBAE1C407B}" dt="2020-09-16T11:53:41.872" v="5611" actId="338"/>
          <ac:spMkLst>
            <pc:docMk/>
            <pc:sldMk cId="2147323103" sldId="1074"/>
            <ac:spMk id="3233" creationId="{38C764DB-B0A8-4D0F-A49B-B094EEC2DEAC}"/>
          </ac:spMkLst>
        </pc:spChg>
        <pc:spChg chg="mod">
          <ac:chgData name="Hussain, Adil" userId="1fc1f53e-3100-4e04-be7e-75345a4107fa" providerId="ADAL" clId="{9C8EEC37-07AC-4A72-92FE-2ABBAE1C407B}" dt="2020-09-16T11:53:41.872" v="5611" actId="338"/>
          <ac:spMkLst>
            <pc:docMk/>
            <pc:sldMk cId="2147323103" sldId="1074"/>
            <ac:spMk id="3234" creationId="{B987EFD4-E474-4ABB-842B-FAC0B038D92C}"/>
          </ac:spMkLst>
        </pc:spChg>
        <pc:spChg chg="mod">
          <ac:chgData name="Hussain, Adil" userId="1fc1f53e-3100-4e04-be7e-75345a4107fa" providerId="ADAL" clId="{9C8EEC37-07AC-4A72-92FE-2ABBAE1C407B}" dt="2020-09-16T11:53:41.872" v="5611" actId="338"/>
          <ac:spMkLst>
            <pc:docMk/>
            <pc:sldMk cId="2147323103" sldId="1074"/>
            <ac:spMk id="3235" creationId="{7C4C044F-F7A4-487F-B0BD-13B8058113D2}"/>
          </ac:spMkLst>
        </pc:spChg>
        <pc:spChg chg="mod">
          <ac:chgData name="Hussain, Adil" userId="1fc1f53e-3100-4e04-be7e-75345a4107fa" providerId="ADAL" clId="{9C8EEC37-07AC-4A72-92FE-2ABBAE1C407B}" dt="2020-09-16T11:53:41.872" v="5611" actId="338"/>
          <ac:spMkLst>
            <pc:docMk/>
            <pc:sldMk cId="2147323103" sldId="1074"/>
            <ac:spMk id="3236" creationId="{2A66D3EF-DF71-4E81-830A-5CA5D4D4FFE9}"/>
          </ac:spMkLst>
        </pc:spChg>
        <pc:spChg chg="mod">
          <ac:chgData name="Hussain, Adil" userId="1fc1f53e-3100-4e04-be7e-75345a4107fa" providerId="ADAL" clId="{9C8EEC37-07AC-4A72-92FE-2ABBAE1C407B}" dt="2020-09-16T11:53:41.872" v="5611" actId="338"/>
          <ac:spMkLst>
            <pc:docMk/>
            <pc:sldMk cId="2147323103" sldId="1074"/>
            <ac:spMk id="3237" creationId="{D17C68AA-18FB-497C-BCA9-999503553DC3}"/>
          </ac:spMkLst>
        </pc:spChg>
        <pc:spChg chg="mod">
          <ac:chgData name="Hussain, Adil" userId="1fc1f53e-3100-4e04-be7e-75345a4107fa" providerId="ADAL" clId="{9C8EEC37-07AC-4A72-92FE-2ABBAE1C407B}" dt="2020-09-16T11:53:41.872" v="5611" actId="338"/>
          <ac:spMkLst>
            <pc:docMk/>
            <pc:sldMk cId="2147323103" sldId="1074"/>
            <ac:spMk id="3238" creationId="{1F7C41CB-3E97-4D52-9E55-997E43E619DB}"/>
          </ac:spMkLst>
        </pc:spChg>
        <pc:spChg chg="mod">
          <ac:chgData name="Hussain, Adil" userId="1fc1f53e-3100-4e04-be7e-75345a4107fa" providerId="ADAL" clId="{9C8EEC37-07AC-4A72-92FE-2ABBAE1C407B}" dt="2020-09-16T11:53:41.872" v="5611" actId="338"/>
          <ac:spMkLst>
            <pc:docMk/>
            <pc:sldMk cId="2147323103" sldId="1074"/>
            <ac:spMk id="3239" creationId="{25C2750E-D63E-40CD-826C-77D6110CB4DE}"/>
          </ac:spMkLst>
        </pc:spChg>
        <pc:spChg chg="mod">
          <ac:chgData name="Hussain, Adil" userId="1fc1f53e-3100-4e04-be7e-75345a4107fa" providerId="ADAL" clId="{9C8EEC37-07AC-4A72-92FE-2ABBAE1C407B}" dt="2020-09-16T11:53:41.872" v="5611" actId="338"/>
          <ac:spMkLst>
            <pc:docMk/>
            <pc:sldMk cId="2147323103" sldId="1074"/>
            <ac:spMk id="3240" creationId="{57F37686-CA9D-490F-A53B-C5FAF2EFC7C3}"/>
          </ac:spMkLst>
        </pc:spChg>
        <pc:spChg chg="mod">
          <ac:chgData name="Hussain, Adil" userId="1fc1f53e-3100-4e04-be7e-75345a4107fa" providerId="ADAL" clId="{9C8EEC37-07AC-4A72-92FE-2ABBAE1C407B}" dt="2020-09-16T11:53:41.872" v="5611" actId="338"/>
          <ac:spMkLst>
            <pc:docMk/>
            <pc:sldMk cId="2147323103" sldId="1074"/>
            <ac:spMk id="3241" creationId="{4047DD69-530C-4106-BA8B-FFA28D5D9560}"/>
          </ac:spMkLst>
        </pc:spChg>
        <pc:spChg chg="mod">
          <ac:chgData name="Hussain, Adil" userId="1fc1f53e-3100-4e04-be7e-75345a4107fa" providerId="ADAL" clId="{9C8EEC37-07AC-4A72-92FE-2ABBAE1C407B}" dt="2020-09-16T11:53:41.872" v="5611" actId="338"/>
          <ac:spMkLst>
            <pc:docMk/>
            <pc:sldMk cId="2147323103" sldId="1074"/>
            <ac:spMk id="3242" creationId="{4E2AF6BF-500B-4420-9DA9-276A066CC06D}"/>
          </ac:spMkLst>
        </pc:spChg>
        <pc:spChg chg="mod">
          <ac:chgData name="Hussain, Adil" userId="1fc1f53e-3100-4e04-be7e-75345a4107fa" providerId="ADAL" clId="{9C8EEC37-07AC-4A72-92FE-2ABBAE1C407B}" dt="2020-09-16T11:53:41.872" v="5611" actId="338"/>
          <ac:spMkLst>
            <pc:docMk/>
            <pc:sldMk cId="2147323103" sldId="1074"/>
            <ac:spMk id="3243" creationId="{3BAB96B3-0524-4719-AA35-275609B63816}"/>
          </ac:spMkLst>
        </pc:spChg>
        <pc:spChg chg="mod">
          <ac:chgData name="Hussain, Adil" userId="1fc1f53e-3100-4e04-be7e-75345a4107fa" providerId="ADAL" clId="{9C8EEC37-07AC-4A72-92FE-2ABBAE1C407B}" dt="2020-09-16T11:53:41.872" v="5611" actId="338"/>
          <ac:spMkLst>
            <pc:docMk/>
            <pc:sldMk cId="2147323103" sldId="1074"/>
            <ac:spMk id="3244" creationId="{4C1D6AA5-D8B5-436D-915E-82EDC4005DEA}"/>
          </ac:spMkLst>
        </pc:spChg>
        <pc:spChg chg="mod">
          <ac:chgData name="Hussain, Adil" userId="1fc1f53e-3100-4e04-be7e-75345a4107fa" providerId="ADAL" clId="{9C8EEC37-07AC-4A72-92FE-2ABBAE1C407B}" dt="2020-09-16T11:53:41.872" v="5611" actId="338"/>
          <ac:spMkLst>
            <pc:docMk/>
            <pc:sldMk cId="2147323103" sldId="1074"/>
            <ac:spMk id="3245" creationId="{0BBF467F-6C17-4063-9C47-A2211301B707}"/>
          </ac:spMkLst>
        </pc:spChg>
        <pc:spChg chg="mod">
          <ac:chgData name="Hussain, Adil" userId="1fc1f53e-3100-4e04-be7e-75345a4107fa" providerId="ADAL" clId="{9C8EEC37-07AC-4A72-92FE-2ABBAE1C407B}" dt="2020-09-16T11:53:41.872" v="5611" actId="338"/>
          <ac:spMkLst>
            <pc:docMk/>
            <pc:sldMk cId="2147323103" sldId="1074"/>
            <ac:spMk id="3246" creationId="{A78EB873-CD52-4E60-B906-CA404A46A70D}"/>
          </ac:spMkLst>
        </pc:spChg>
        <pc:spChg chg="mod">
          <ac:chgData name="Hussain, Adil" userId="1fc1f53e-3100-4e04-be7e-75345a4107fa" providerId="ADAL" clId="{9C8EEC37-07AC-4A72-92FE-2ABBAE1C407B}" dt="2020-09-16T11:53:41.872" v="5611" actId="338"/>
          <ac:spMkLst>
            <pc:docMk/>
            <pc:sldMk cId="2147323103" sldId="1074"/>
            <ac:spMk id="3247" creationId="{89CAF3E0-375C-4C7E-84BD-3D2FC1BF427D}"/>
          </ac:spMkLst>
        </pc:spChg>
        <pc:spChg chg="mod">
          <ac:chgData name="Hussain, Adil" userId="1fc1f53e-3100-4e04-be7e-75345a4107fa" providerId="ADAL" clId="{9C8EEC37-07AC-4A72-92FE-2ABBAE1C407B}" dt="2020-09-16T11:53:41.872" v="5611" actId="338"/>
          <ac:spMkLst>
            <pc:docMk/>
            <pc:sldMk cId="2147323103" sldId="1074"/>
            <ac:spMk id="3248" creationId="{8AE00497-D42F-4049-8AE5-03545F511261}"/>
          </ac:spMkLst>
        </pc:spChg>
        <pc:spChg chg="mod">
          <ac:chgData name="Hussain, Adil" userId="1fc1f53e-3100-4e04-be7e-75345a4107fa" providerId="ADAL" clId="{9C8EEC37-07AC-4A72-92FE-2ABBAE1C407B}" dt="2020-09-16T11:53:41.872" v="5611" actId="338"/>
          <ac:spMkLst>
            <pc:docMk/>
            <pc:sldMk cId="2147323103" sldId="1074"/>
            <ac:spMk id="3249" creationId="{556626AF-50E0-4A12-9AA5-8626E7D88475}"/>
          </ac:spMkLst>
        </pc:spChg>
        <pc:spChg chg="mod">
          <ac:chgData name="Hussain, Adil" userId="1fc1f53e-3100-4e04-be7e-75345a4107fa" providerId="ADAL" clId="{9C8EEC37-07AC-4A72-92FE-2ABBAE1C407B}" dt="2020-09-16T11:53:41.872" v="5611" actId="338"/>
          <ac:spMkLst>
            <pc:docMk/>
            <pc:sldMk cId="2147323103" sldId="1074"/>
            <ac:spMk id="3250" creationId="{C68BF1D5-329C-4351-A5F8-E35E15CFA19A}"/>
          </ac:spMkLst>
        </pc:spChg>
        <pc:spChg chg="mod">
          <ac:chgData name="Hussain, Adil" userId="1fc1f53e-3100-4e04-be7e-75345a4107fa" providerId="ADAL" clId="{9C8EEC37-07AC-4A72-92FE-2ABBAE1C407B}" dt="2020-09-16T11:53:41.872" v="5611" actId="338"/>
          <ac:spMkLst>
            <pc:docMk/>
            <pc:sldMk cId="2147323103" sldId="1074"/>
            <ac:spMk id="3251" creationId="{7AD3174C-E242-4E79-AE58-717F8CF7797E}"/>
          </ac:spMkLst>
        </pc:spChg>
        <pc:spChg chg="mod">
          <ac:chgData name="Hussain, Adil" userId="1fc1f53e-3100-4e04-be7e-75345a4107fa" providerId="ADAL" clId="{9C8EEC37-07AC-4A72-92FE-2ABBAE1C407B}" dt="2020-09-16T11:53:41.872" v="5611" actId="338"/>
          <ac:spMkLst>
            <pc:docMk/>
            <pc:sldMk cId="2147323103" sldId="1074"/>
            <ac:spMk id="3252" creationId="{69FEFB7E-E36E-423F-84DC-96861DE1EEAB}"/>
          </ac:spMkLst>
        </pc:spChg>
        <pc:spChg chg="mod">
          <ac:chgData name="Hussain, Adil" userId="1fc1f53e-3100-4e04-be7e-75345a4107fa" providerId="ADAL" clId="{9C8EEC37-07AC-4A72-92FE-2ABBAE1C407B}" dt="2020-09-16T11:53:41.872" v="5611" actId="338"/>
          <ac:spMkLst>
            <pc:docMk/>
            <pc:sldMk cId="2147323103" sldId="1074"/>
            <ac:spMk id="3253" creationId="{E9175927-874C-45B5-AB15-FCA7A261494E}"/>
          </ac:spMkLst>
        </pc:spChg>
        <pc:spChg chg="mod">
          <ac:chgData name="Hussain, Adil" userId="1fc1f53e-3100-4e04-be7e-75345a4107fa" providerId="ADAL" clId="{9C8EEC37-07AC-4A72-92FE-2ABBAE1C407B}" dt="2020-09-16T11:53:41.872" v="5611" actId="338"/>
          <ac:spMkLst>
            <pc:docMk/>
            <pc:sldMk cId="2147323103" sldId="1074"/>
            <ac:spMk id="3254" creationId="{19E6E5CB-3E59-428B-8C95-994527E68FD5}"/>
          </ac:spMkLst>
        </pc:spChg>
        <pc:spChg chg="mod">
          <ac:chgData name="Hussain, Adil" userId="1fc1f53e-3100-4e04-be7e-75345a4107fa" providerId="ADAL" clId="{9C8EEC37-07AC-4A72-92FE-2ABBAE1C407B}" dt="2020-09-16T11:53:41.872" v="5611" actId="338"/>
          <ac:spMkLst>
            <pc:docMk/>
            <pc:sldMk cId="2147323103" sldId="1074"/>
            <ac:spMk id="3255" creationId="{4E1E7BD7-2EDC-4B08-BCF5-277D164D2647}"/>
          </ac:spMkLst>
        </pc:spChg>
        <pc:spChg chg="mod">
          <ac:chgData name="Hussain, Adil" userId="1fc1f53e-3100-4e04-be7e-75345a4107fa" providerId="ADAL" clId="{9C8EEC37-07AC-4A72-92FE-2ABBAE1C407B}" dt="2020-09-16T11:53:41.872" v="5611" actId="338"/>
          <ac:spMkLst>
            <pc:docMk/>
            <pc:sldMk cId="2147323103" sldId="1074"/>
            <ac:spMk id="3256" creationId="{5C60BF4C-192E-4044-B9BB-350CEE9D93BA}"/>
          </ac:spMkLst>
        </pc:spChg>
        <pc:spChg chg="mod">
          <ac:chgData name="Hussain, Adil" userId="1fc1f53e-3100-4e04-be7e-75345a4107fa" providerId="ADAL" clId="{9C8EEC37-07AC-4A72-92FE-2ABBAE1C407B}" dt="2020-09-16T11:53:41.872" v="5611" actId="338"/>
          <ac:spMkLst>
            <pc:docMk/>
            <pc:sldMk cId="2147323103" sldId="1074"/>
            <ac:spMk id="3257" creationId="{E243F8DA-73BD-46C9-9DB3-E56CDAD86B4B}"/>
          </ac:spMkLst>
        </pc:spChg>
        <pc:spChg chg="mod">
          <ac:chgData name="Hussain, Adil" userId="1fc1f53e-3100-4e04-be7e-75345a4107fa" providerId="ADAL" clId="{9C8EEC37-07AC-4A72-92FE-2ABBAE1C407B}" dt="2020-09-16T11:53:41.872" v="5611" actId="338"/>
          <ac:spMkLst>
            <pc:docMk/>
            <pc:sldMk cId="2147323103" sldId="1074"/>
            <ac:spMk id="3258" creationId="{E69F8ECF-7159-4BEF-861E-B5C84C0851CC}"/>
          </ac:spMkLst>
        </pc:spChg>
        <pc:spChg chg="mod">
          <ac:chgData name="Hussain, Adil" userId="1fc1f53e-3100-4e04-be7e-75345a4107fa" providerId="ADAL" clId="{9C8EEC37-07AC-4A72-92FE-2ABBAE1C407B}" dt="2020-09-16T11:53:41.872" v="5611" actId="338"/>
          <ac:spMkLst>
            <pc:docMk/>
            <pc:sldMk cId="2147323103" sldId="1074"/>
            <ac:spMk id="3259" creationId="{3864C8D3-C807-45B3-8562-164B53383D84}"/>
          </ac:spMkLst>
        </pc:spChg>
        <pc:spChg chg="mod">
          <ac:chgData name="Hussain, Adil" userId="1fc1f53e-3100-4e04-be7e-75345a4107fa" providerId="ADAL" clId="{9C8EEC37-07AC-4A72-92FE-2ABBAE1C407B}" dt="2020-09-16T11:53:41.872" v="5611" actId="338"/>
          <ac:spMkLst>
            <pc:docMk/>
            <pc:sldMk cId="2147323103" sldId="1074"/>
            <ac:spMk id="3260" creationId="{5FEF3B2D-9904-4707-A6C4-68FD69A76DA8}"/>
          </ac:spMkLst>
        </pc:spChg>
        <pc:spChg chg="mod">
          <ac:chgData name="Hussain, Adil" userId="1fc1f53e-3100-4e04-be7e-75345a4107fa" providerId="ADAL" clId="{9C8EEC37-07AC-4A72-92FE-2ABBAE1C407B}" dt="2020-09-16T11:53:41.872" v="5611" actId="338"/>
          <ac:spMkLst>
            <pc:docMk/>
            <pc:sldMk cId="2147323103" sldId="1074"/>
            <ac:spMk id="3261" creationId="{29194DB7-BB86-46E1-91C3-1A0756FAE30A}"/>
          </ac:spMkLst>
        </pc:spChg>
        <pc:spChg chg="mod">
          <ac:chgData name="Hussain, Adil" userId="1fc1f53e-3100-4e04-be7e-75345a4107fa" providerId="ADAL" clId="{9C8EEC37-07AC-4A72-92FE-2ABBAE1C407B}" dt="2020-09-16T11:53:41.872" v="5611" actId="338"/>
          <ac:spMkLst>
            <pc:docMk/>
            <pc:sldMk cId="2147323103" sldId="1074"/>
            <ac:spMk id="3262" creationId="{87980BC0-3C34-47D4-950E-C4891641BB13}"/>
          </ac:spMkLst>
        </pc:spChg>
        <pc:spChg chg="mod">
          <ac:chgData name="Hussain, Adil" userId="1fc1f53e-3100-4e04-be7e-75345a4107fa" providerId="ADAL" clId="{9C8EEC37-07AC-4A72-92FE-2ABBAE1C407B}" dt="2020-09-16T11:53:41.872" v="5611" actId="338"/>
          <ac:spMkLst>
            <pc:docMk/>
            <pc:sldMk cId="2147323103" sldId="1074"/>
            <ac:spMk id="3263" creationId="{9D1FB75D-44CF-42E8-9052-2CDAF6E40CBA}"/>
          </ac:spMkLst>
        </pc:spChg>
        <pc:spChg chg="mod">
          <ac:chgData name="Hussain, Adil" userId="1fc1f53e-3100-4e04-be7e-75345a4107fa" providerId="ADAL" clId="{9C8EEC37-07AC-4A72-92FE-2ABBAE1C407B}" dt="2020-09-16T11:53:41.872" v="5611" actId="338"/>
          <ac:spMkLst>
            <pc:docMk/>
            <pc:sldMk cId="2147323103" sldId="1074"/>
            <ac:spMk id="3264" creationId="{153A17CE-CA06-4D97-A1CD-9AC636EA43AC}"/>
          </ac:spMkLst>
        </pc:spChg>
        <pc:spChg chg="mod">
          <ac:chgData name="Hussain, Adil" userId="1fc1f53e-3100-4e04-be7e-75345a4107fa" providerId="ADAL" clId="{9C8EEC37-07AC-4A72-92FE-2ABBAE1C407B}" dt="2020-09-16T11:53:41.872" v="5611" actId="338"/>
          <ac:spMkLst>
            <pc:docMk/>
            <pc:sldMk cId="2147323103" sldId="1074"/>
            <ac:spMk id="3265" creationId="{94D01915-4030-4AAA-B4B9-90ACA1C27DC2}"/>
          </ac:spMkLst>
        </pc:spChg>
        <pc:spChg chg="mod">
          <ac:chgData name="Hussain, Adil" userId="1fc1f53e-3100-4e04-be7e-75345a4107fa" providerId="ADAL" clId="{9C8EEC37-07AC-4A72-92FE-2ABBAE1C407B}" dt="2020-09-16T11:53:41.872" v="5611" actId="338"/>
          <ac:spMkLst>
            <pc:docMk/>
            <pc:sldMk cId="2147323103" sldId="1074"/>
            <ac:spMk id="3266" creationId="{D150E440-7828-4D30-B59C-81FDE710F583}"/>
          </ac:spMkLst>
        </pc:spChg>
        <pc:spChg chg="mod">
          <ac:chgData name="Hussain, Adil" userId="1fc1f53e-3100-4e04-be7e-75345a4107fa" providerId="ADAL" clId="{9C8EEC37-07AC-4A72-92FE-2ABBAE1C407B}" dt="2020-09-16T11:53:41.872" v="5611" actId="338"/>
          <ac:spMkLst>
            <pc:docMk/>
            <pc:sldMk cId="2147323103" sldId="1074"/>
            <ac:spMk id="3267" creationId="{5843DDB8-89D9-44CB-AE68-438E02E50601}"/>
          </ac:spMkLst>
        </pc:spChg>
        <pc:spChg chg="mod">
          <ac:chgData name="Hussain, Adil" userId="1fc1f53e-3100-4e04-be7e-75345a4107fa" providerId="ADAL" clId="{9C8EEC37-07AC-4A72-92FE-2ABBAE1C407B}" dt="2020-09-16T11:53:41.872" v="5611" actId="338"/>
          <ac:spMkLst>
            <pc:docMk/>
            <pc:sldMk cId="2147323103" sldId="1074"/>
            <ac:spMk id="3268" creationId="{39DC0E2F-7F34-41C1-949C-14D4349DD2CE}"/>
          </ac:spMkLst>
        </pc:spChg>
        <pc:spChg chg="mod">
          <ac:chgData name="Hussain, Adil" userId="1fc1f53e-3100-4e04-be7e-75345a4107fa" providerId="ADAL" clId="{9C8EEC37-07AC-4A72-92FE-2ABBAE1C407B}" dt="2020-09-16T11:53:41.872" v="5611" actId="338"/>
          <ac:spMkLst>
            <pc:docMk/>
            <pc:sldMk cId="2147323103" sldId="1074"/>
            <ac:spMk id="3269" creationId="{6CEBAF7A-A73E-481F-AF8B-57364C997CFD}"/>
          </ac:spMkLst>
        </pc:spChg>
        <pc:spChg chg="mod">
          <ac:chgData name="Hussain, Adil" userId="1fc1f53e-3100-4e04-be7e-75345a4107fa" providerId="ADAL" clId="{9C8EEC37-07AC-4A72-92FE-2ABBAE1C407B}" dt="2020-09-16T11:53:41.872" v="5611" actId="338"/>
          <ac:spMkLst>
            <pc:docMk/>
            <pc:sldMk cId="2147323103" sldId="1074"/>
            <ac:spMk id="3270" creationId="{6CDB7559-B17D-4303-B697-CE3B1B465B7A}"/>
          </ac:spMkLst>
        </pc:spChg>
        <pc:spChg chg="mod">
          <ac:chgData name="Hussain, Adil" userId="1fc1f53e-3100-4e04-be7e-75345a4107fa" providerId="ADAL" clId="{9C8EEC37-07AC-4A72-92FE-2ABBAE1C407B}" dt="2020-09-16T11:53:41.872" v="5611" actId="338"/>
          <ac:spMkLst>
            <pc:docMk/>
            <pc:sldMk cId="2147323103" sldId="1074"/>
            <ac:spMk id="3271" creationId="{0B2DE9BF-1A43-458E-9568-F57C0A0EB96A}"/>
          </ac:spMkLst>
        </pc:spChg>
        <pc:spChg chg="mod">
          <ac:chgData name="Hussain, Adil" userId="1fc1f53e-3100-4e04-be7e-75345a4107fa" providerId="ADAL" clId="{9C8EEC37-07AC-4A72-92FE-2ABBAE1C407B}" dt="2020-09-16T11:53:41.872" v="5611" actId="338"/>
          <ac:spMkLst>
            <pc:docMk/>
            <pc:sldMk cId="2147323103" sldId="1074"/>
            <ac:spMk id="3272" creationId="{825DC0D3-E650-4D5C-AB84-6020A31EE96D}"/>
          </ac:spMkLst>
        </pc:spChg>
        <pc:spChg chg="mod">
          <ac:chgData name="Hussain, Adil" userId="1fc1f53e-3100-4e04-be7e-75345a4107fa" providerId="ADAL" clId="{9C8EEC37-07AC-4A72-92FE-2ABBAE1C407B}" dt="2020-09-16T11:53:41.872" v="5611" actId="338"/>
          <ac:spMkLst>
            <pc:docMk/>
            <pc:sldMk cId="2147323103" sldId="1074"/>
            <ac:spMk id="3273" creationId="{7204FFC6-5C1C-498B-8A5A-14F3E52A3F23}"/>
          </ac:spMkLst>
        </pc:spChg>
        <pc:spChg chg="mod">
          <ac:chgData name="Hussain, Adil" userId="1fc1f53e-3100-4e04-be7e-75345a4107fa" providerId="ADAL" clId="{9C8EEC37-07AC-4A72-92FE-2ABBAE1C407B}" dt="2020-09-16T11:53:41.872" v="5611" actId="338"/>
          <ac:spMkLst>
            <pc:docMk/>
            <pc:sldMk cId="2147323103" sldId="1074"/>
            <ac:spMk id="3274" creationId="{5733334A-5E4C-4EA3-9F9E-446DA32C73F8}"/>
          </ac:spMkLst>
        </pc:spChg>
        <pc:spChg chg="mod">
          <ac:chgData name="Hussain, Adil" userId="1fc1f53e-3100-4e04-be7e-75345a4107fa" providerId="ADAL" clId="{9C8EEC37-07AC-4A72-92FE-2ABBAE1C407B}" dt="2020-09-16T11:53:41.872" v="5611" actId="338"/>
          <ac:spMkLst>
            <pc:docMk/>
            <pc:sldMk cId="2147323103" sldId="1074"/>
            <ac:spMk id="3275" creationId="{3385001A-6DF9-4D4E-AB1D-07B071B5C2DA}"/>
          </ac:spMkLst>
        </pc:spChg>
        <pc:spChg chg="mod">
          <ac:chgData name="Hussain, Adil" userId="1fc1f53e-3100-4e04-be7e-75345a4107fa" providerId="ADAL" clId="{9C8EEC37-07AC-4A72-92FE-2ABBAE1C407B}" dt="2020-09-16T11:53:41.872" v="5611" actId="338"/>
          <ac:spMkLst>
            <pc:docMk/>
            <pc:sldMk cId="2147323103" sldId="1074"/>
            <ac:spMk id="3276" creationId="{67E7BAA0-62E1-45C8-A10E-962289FA2A0F}"/>
          </ac:spMkLst>
        </pc:spChg>
        <pc:spChg chg="mod">
          <ac:chgData name="Hussain, Adil" userId="1fc1f53e-3100-4e04-be7e-75345a4107fa" providerId="ADAL" clId="{9C8EEC37-07AC-4A72-92FE-2ABBAE1C407B}" dt="2020-09-16T11:53:41.872" v="5611" actId="338"/>
          <ac:spMkLst>
            <pc:docMk/>
            <pc:sldMk cId="2147323103" sldId="1074"/>
            <ac:spMk id="3277" creationId="{C4226B28-0F41-415A-935A-D318E8969787}"/>
          </ac:spMkLst>
        </pc:spChg>
        <pc:spChg chg="mod">
          <ac:chgData name="Hussain, Adil" userId="1fc1f53e-3100-4e04-be7e-75345a4107fa" providerId="ADAL" clId="{9C8EEC37-07AC-4A72-92FE-2ABBAE1C407B}" dt="2020-09-16T11:53:41.872" v="5611" actId="338"/>
          <ac:spMkLst>
            <pc:docMk/>
            <pc:sldMk cId="2147323103" sldId="1074"/>
            <ac:spMk id="3278" creationId="{D425DDEA-66B1-4C13-ABB2-A3032F4CFFD7}"/>
          </ac:spMkLst>
        </pc:spChg>
        <pc:spChg chg="mod">
          <ac:chgData name="Hussain, Adil" userId="1fc1f53e-3100-4e04-be7e-75345a4107fa" providerId="ADAL" clId="{9C8EEC37-07AC-4A72-92FE-2ABBAE1C407B}" dt="2020-09-16T11:53:41.872" v="5611" actId="338"/>
          <ac:spMkLst>
            <pc:docMk/>
            <pc:sldMk cId="2147323103" sldId="1074"/>
            <ac:spMk id="3279" creationId="{FC7EC70E-60B6-4C71-BFFE-2561C934ED5A}"/>
          </ac:spMkLst>
        </pc:spChg>
        <pc:spChg chg="mod">
          <ac:chgData name="Hussain, Adil" userId="1fc1f53e-3100-4e04-be7e-75345a4107fa" providerId="ADAL" clId="{9C8EEC37-07AC-4A72-92FE-2ABBAE1C407B}" dt="2020-09-16T11:53:41.872" v="5611" actId="338"/>
          <ac:spMkLst>
            <pc:docMk/>
            <pc:sldMk cId="2147323103" sldId="1074"/>
            <ac:spMk id="3280" creationId="{24A9EEFA-C266-416D-A531-48F4EC98DDBB}"/>
          </ac:spMkLst>
        </pc:spChg>
        <pc:spChg chg="mod">
          <ac:chgData name="Hussain, Adil" userId="1fc1f53e-3100-4e04-be7e-75345a4107fa" providerId="ADAL" clId="{9C8EEC37-07AC-4A72-92FE-2ABBAE1C407B}" dt="2020-09-16T11:53:41.872" v="5611" actId="338"/>
          <ac:spMkLst>
            <pc:docMk/>
            <pc:sldMk cId="2147323103" sldId="1074"/>
            <ac:spMk id="3281" creationId="{27BC1CDD-9B54-42CB-AC8F-15078FD021BA}"/>
          </ac:spMkLst>
        </pc:spChg>
        <pc:spChg chg="mod">
          <ac:chgData name="Hussain, Adil" userId="1fc1f53e-3100-4e04-be7e-75345a4107fa" providerId="ADAL" clId="{9C8EEC37-07AC-4A72-92FE-2ABBAE1C407B}" dt="2020-09-16T11:53:41.872" v="5611" actId="338"/>
          <ac:spMkLst>
            <pc:docMk/>
            <pc:sldMk cId="2147323103" sldId="1074"/>
            <ac:spMk id="3282" creationId="{CEFFC9FC-C96B-4B26-858B-686E90AC9C5A}"/>
          </ac:spMkLst>
        </pc:spChg>
        <pc:spChg chg="mod">
          <ac:chgData name="Hussain, Adil" userId="1fc1f53e-3100-4e04-be7e-75345a4107fa" providerId="ADAL" clId="{9C8EEC37-07AC-4A72-92FE-2ABBAE1C407B}" dt="2020-09-16T11:53:41.872" v="5611" actId="338"/>
          <ac:spMkLst>
            <pc:docMk/>
            <pc:sldMk cId="2147323103" sldId="1074"/>
            <ac:spMk id="3283" creationId="{9F499539-268D-426B-97D5-4E9F755D64A4}"/>
          </ac:spMkLst>
        </pc:spChg>
        <pc:spChg chg="mod">
          <ac:chgData name="Hussain, Adil" userId="1fc1f53e-3100-4e04-be7e-75345a4107fa" providerId="ADAL" clId="{9C8EEC37-07AC-4A72-92FE-2ABBAE1C407B}" dt="2020-09-16T11:53:41.872" v="5611" actId="338"/>
          <ac:spMkLst>
            <pc:docMk/>
            <pc:sldMk cId="2147323103" sldId="1074"/>
            <ac:spMk id="3284" creationId="{0D85A20B-E20A-47E0-8A48-D755B47BE1C8}"/>
          </ac:spMkLst>
        </pc:spChg>
        <pc:spChg chg="mod">
          <ac:chgData name="Hussain, Adil" userId="1fc1f53e-3100-4e04-be7e-75345a4107fa" providerId="ADAL" clId="{9C8EEC37-07AC-4A72-92FE-2ABBAE1C407B}" dt="2020-09-16T11:53:41.872" v="5611" actId="338"/>
          <ac:spMkLst>
            <pc:docMk/>
            <pc:sldMk cId="2147323103" sldId="1074"/>
            <ac:spMk id="3285" creationId="{0CF59B4F-9FEC-4B84-826F-106F2F82BBEF}"/>
          </ac:spMkLst>
        </pc:spChg>
        <pc:spChg chg="mod">
          <ac:chgData name="Hussain, Adil" userId="1fc1f53e-3100-4e04-be7e-75345a4107fa" providerId="ADAL" clId="{9C8EEC37-07AC-4A72-92FE-2ABBAE1C407B}" dt="2020-09-16T11:53:41.872" v="5611" actId="338"/>
          <ac:spMkLst>
            <pc:docMk/>
            <pc:sldMk cId="2147323103" sldId="1074"/>
            <ac:spMk id="3286" creationId="{E087350B-AFB6-4D32-8532-346DE57962E3}"/>
          </ac:spMkLst>
        </pc:spChg>
        <pc:spChg chg="mod">
          <ac:chgData name="Hussain, Adil" userId="1fc1f53e-3100-4e04-be7e-75345a4107fa" providerId="ADAL" clId="{9C8EEC37-07AC-4A72-92FE-2ABBAE1C407B}" dt="2020-09-16T11:53:41.872" v="5611" actId="338"/>
          <ac:spMkLst>
            <pc:docMk/>
            <pc:sldMk cId="2147323103" sldId="1074"/>
            <ac:spMk id="3287" creationId="{314F872B-0049-450F-BC58-5BE3ADC0FFCA}"/>
          </ac:spMkLst>
        </pc:spChg>
        <pc:spChg chg="mod">
          <ac:chgData name="Hussain, Adil" userId="1fc1f53e-3100-4e04-be7e-75345a4107fa" providerId="ADAL" clId="{9C8EEC37-07AC-4A72-92FE-2ABBAE1C407B}" dt="2020-09-16T11:53:41.872" v="5611" actId="338"/>
          <ac:spMkLst>
            <pc:docMk/>
            <pc:sldMk cId="2147323103" sldId="1074"/>
            <ac:spMk id="3288" creationId="{3D33BE0D-8691-4703-931F-448DF61FE87E}"/>
          </ac:spMkLst>
        </pc:spChg>
        <pc:spChg chg="mod">
          <ac:chgData name="Hussain, Adil" userId="1fc1f53e-3100-4e04-be7e-75345a4107fa" providerId="ADAL" clId="{9C8EEC37-07AC-4A72-92FE-2ABBAE1C407B}" dt="2020-09-16T11:53:41.872" v="5611" actId="338"/>
          <ac:spMkLst>
            <pc:docMk/>
            <pc:sldMk cId="2147323103" sldId="1074"/>
            <ac:spMk id="3289" creationId="{CA4FD86A-57E2-4518-9E34-07CC26C66AAB}"/>
          </ac:spMkLst>
        </pc:spChg>
        <pc:spChg chg="mod">
          <ac:chgData name="Hussain, Adil" userId="1fc1f53e-3100-4e04-be7e-75345a4107fa" providerId="ADAL" clId="{9C8EEC37-07AC-4A72-92FE-2ABBAE1C407B}" dt="2020-09-16T11:53:41.872" v="5611" actId="338"/>
          <ac:spMkLst>
            <pc:docMk/>
            <pc:sldMk cId="2147323103" sldId="1074"/>
            <ac:spMk id="3290" creationId="{C0C9D81C-BE66-4951-815C-D787EA0408AE}"/>
          </ac:spMkLst>
        </pc:spChg>
        <pc:spChg chg="mod">
          <ac:chgData name="Hussain, Adil" userId="1fc1f53e-3100-4e04-be7e-75345a4107fa" providerId="ADAL" clId="{9C8EEC37-07AC-4A72-92FE-2ABBAE1C407B}" dt="2020-09-16T11:53:41.872" v="5611" actId="338"/>
          <ac:spMkLst>
            <pc:docMk/>
            <pc:sldMk cId="2147323103" sldId="1074"/>
            <ac:spMk id="3291" creationId="{3152E863-6AB0-4D1A-BEFE-86E4942BDF2E}"/>
          </ac:spMkLst>
        </pc:spChg>
        <pc:spChg chg="mod">
          <ac:chgData name="Hussain, Adil" userId="1fc1f53e-3100-4e04-be7e-75345a4107fa" providerId="ADAL" clId="{9C8EEC37-07AC-4A72-92FE-2ABBAE1C407B}" dt="2020-09-16T11:53:41.872" v="5611" actId="338"/>
          <ac:spMkLst>
            <pc:docMk/>
            <pc:sldMk cId="2147323103" sldId="1074"/>
            <ac:spMk id="3292" creationId="{49988FCF-750C-4B66-89C2-8701F607B283}"/>
          </ac:spMkLst>
        </pc:spChg>
        <pc:spChg chg="mod">
          <ac:chgData name="Hussain, Adil" userId="1fc1f53e-3100-4e04-be7e-75345a4107fa" providerId="ADAL" clId="{9C8EEC37-07AC-4A72-92FE-2ABBAE1C407B}" dt="2020-09-16T11:53:41.872" v="5611" actId="338"/>
          <ac:spMkLst>
            <pc:docMk/>
            <pc:sldMk cId="2147323103" sldId="1074"/>
            <ac:spMk id="3293" creationId="{1F682CD0-A342-4161-BF9A-D08D56629F29}"/>
          </ac:spMkLst>
        </pc:spChg>
        <pc:spChg chg="mod">
          <ac:chgData name="Hussain, Adil" userId="1fc1f53e-3100-4e04-be7e-75345a4107fa" providerId="ADAL" clId="{9C8EEC37-07AC-4A72-92FE-2ABBAE1C407B}" dt="2020-09-16T11:53:41.872" v="5611" actId="338"/>
          <ac:spMkLst>
            <pc:docMk/>
            <pc:sldMk cId="2147323103" sldId="1074"/>
            <ac:spMk id="3294" creationId="{81894BC1-2FDC-433A-83D5-70C60538A581}"/>
          </ac:spMkLst>
        </pc:spChg>
        <pc:spChg chg="mod">
          <ac:chgData name="Hussain, Adil" userId="1fc1f53e-3100-4e04-be7e-75345a4107fa" providerId="ADAL" clId="{9C8EEC37-07AC-4A72-92FE-2ABBAE1C407B}" dt="2020-09-16T11:53:41.872" v="5611" actId="338"/>
          <ac:spMkLst>
            <pc:docMk/>
            <pc:sldMk cId="2147323103" sldId="1074"/>
            <ac:spMk id="3295" creationId="{17EE476F-4F96-4F17-821A-8B2D8F3E76D3}"/>
          </ac:spMkLst>
        </pc:spChg>
        <pc:spChg chg="mod">
          <ac:chgData name="Hussain, Adil" userId="1fc1f53e-3100-4e04-be7e-75345a4107fa" providerId="ADAL" clId="{9C8EEC37-07AC-4A72-92FE-2ABBAE1C407B}" dt="2020-09-16T11:53:41.872" v="5611" actId="338"/>
          <ac:spMkLst>
            <pc:docMk/>
            <pc:sldMk cId="2147323103" sldId="1074"/>
            <ac:spMk id="3296" creationId="{46C518E6-C8CC-4D00-B210-7310436C5CC8}"/>
          </ac:spMkLst>
        </pc:spChg>
        <pc:spChg chg="mod">
          <ac:chgData name="Hussain, Adil" userId="1fc1f53e-3100-4e04-be7e-75345a4107fa" providerId="ADAL" clId="{9C8EEC37-07AC-4A72-92FE-2ABBAE1C407B}" dt="2020-09-16T11:53:41.872" v="5611" actId="338"/>
          <ac:spMkLst>
            <pc:docMk/>
            <pc:sldMk cId="2147323103" sldId="1074"/>
            <ac:spMk id="3297" creationId="{0573E256-9010-4238-B0E2-F9DD9F45C1E4}"/>
          </ac:spMkLst>
        </pc:spChg>
        <pc:spChg chg="mod">
          <ac:chgData name="Hussain, Adil" userId="1fc1f53e-3100-4e04-be7e-75345a4107fa" providerId="ADAL" clId="{9C8EEC37-07AC-4A72-92FE-2ABBAE1C407B}" dt="2020-09-16T11:53:41.872" v="5611" actId="338"/>
          <ac:spMkLst>
            <pc:docMk/>
            <pc:sldMk cId="2147323103" sldId="1074"/>
            <ac:spMk id="3298" creationId="{59CBC8C3-73B2-4AEB-B5B7-2841F6364F4B}"/>
          </ac:spMkLst>
        </pc:spChg>
        <pc:spChg chg="mod">
          <ac:chgData name="Hussain, Adil" userId="1fc1f53e-3100-4e04-be7e-75345a4107fa" providerId="ADAL" clId="{9C8EEC37-07AC-4A72-92FE-2ABBAE1C407B}" dt="2020-09-16T11:53:41.872" v="5611" actId="338"/>
          <ac:spMkLst>
            <pc:docMk/>
            <pc:sldMk cId="2147323103" sldId="1074"/>
            <ac:spMk id="3299" creationId="{94CB15B4-F448-4865-B804-DB7A13E6D28D}"/>
          </ac:spMkLst>
        </pc:spChg>
        <pc:spChg chg="mod">
          <ac:chgData name="Hussain, Adil" userId="1fc1f53e-3100-4e04-be7e-75345a4107fa" providerId="ADAL" clId="{9C8EEC37-07AC-4A72-92FE-2ABBAE1C407B}" dt="2020-09-16T11:53:41.872" v="5611" actId="338"/>
          <ac:spMkLst>
            <pc:docMk/>
            <pc:sldMk cId="2147323103" sldId="1074"/>
            <ac:spMk id="3300" creationId="{F5A53598-1A75-4CC7-A2F3-ACD3DCBA3625}"/>
          </ac:spMkLst>
        </pc:spChg>
        <pc:spChg chg="mod">
          <ac:chgData name="Hussain, Adil" userId="1fc1f53e-3100-4e04-be7e-75345a4107fa" providerId="ADAL" clId="{9C8EEC37-07AC-4A72-92FE-2ABBAE1C407B}" dt="2020-09-16T11:53:41.872" v="5611" actId="338"/>
          <ac:spMkLst>
            <pc:docMk/>
            <pc:sldMk cId="2147323103" sldId="1074"/>
            <ac:spMk id="3301" creationId="{CD30B1A0-0540-4A5C-AE9B-709B8A66F339}"/>
          </ac:spMkLst>
        </pc:spChg>
        <pc:spChg chg="mod">
          <ac:chgData name="Hussain, Adil" userId="1fc1f53e-3100-4e04-be7e-75345a4107fa" providerId="ADAL" clId="{9C8EEC37-07AC-4A72-92FE-2ABBAE1C407B}" dt="2020-09-16T11:53:41.872" v="5611" actId="338"/>
          <ac:spMkLst>
            <pc:docMk/>
            <pc:sldMk cId="2147323103" sldId="1074"/>
            <ac:spMk id="3302" creationId="{2B990F3A-A181-43DA-BDB3-A6C79FBF1D4A}"/>
          </ac:spMkLst>
        </pc:spChg>
        <pc:spChg chg="mod">
          <ac:chgData name="Hussain, Adil" userId="1fc1f53e-3100-4e04-be7e-75345a4107fa" providerId="ADAL" clId="{9C8EEC37-07AC-4A72-92FE-2ABBAE1C407B}" dt="2020-09-16T11:53:41.872" v="5611" actId="338"/>
          <ac:spMkLst>
            <pc:docMk/>
            <pc:sldMk cId="2147323103" sldId="1074"/>
            <ac:spMk id="3303" creationId="{C98955F5-A7C5-45DE-8D5D-082D7EA8377D}"/>
          </ac:spMkLst>
        </pc:spChg>
        <pc:spChg chg="mod">
          <ac:chgData name="Hussain, Adil" userId="1fc1f53e-3100-4e04-be7e-75345a4107fa" providerId="ADAL" clId="{9C8EEC37-07AC-4A72-92FE-2ABBAE1C407B}" dt="2020-09-16T11:53:41.872" v="5611" actId="338"/>
          <ac:spMkLst>
            <pc:docMk/>
            <pc:sldMk cId="2147323103" sldId="1074"/>
            <ac:spMk id="3304" creationId="{BA517297-D00F-4928-A01D-A700086B9759}"/>
          </ac:spMkLst>
        </pc:spChg>
        <pc:spChg chg="mod">
          <ac:chgData name="Hussain, Adil" userId="1fc1f53e-3100-4e04-be7e-75345a4107fa" providerId="ADAL" clId="{9C8EEC37-07AC-4A72-92FE-2ABBAE1C407B}" dt="2020-09-16T11:53:41.872" v="5611" actId="338"/>
          <ac:spMkLst>
            <pc:docMk/>
            <pc:sldMk cId="2147323103" sldId="1074"/>
            <ac:spMk id="3305" creationId="{3824DE8B-29B8-4BF6-83F2-3E371107FF79}"/>
          </ac:spMkLst>
        </pc:spChg>
        <pc:spChg chg="mod">
          <ac:chgData name="Hussain, Adil" userId="1fc1f53e-3100-4e04-be7e-75345a4107fa" providerId="ADAL" clId="{9C8EEC37-07AC-4A72-92FE-2ABBAE1C407B}" dt="2020-09-16T11:53:41.872" v="5611" actId="338"/>
          <ac:spMkLst>
            <pc:docMk/>
            <pc:sldMk cId="2147323103" sldId="1074"/>
            <ac:spMk id="3306" creationId="{E78CEEA5-AED9-454E-8B50-C6EE4F4EF8BD}"/>
          </ac:spMkLst>
        </pc:spChg>
        <pc:spChg chg="mod">
          <ac:chgData name="Hussain, Adil" userId="1fc1f53e-3100-4e04-be7e-75345a4107fa" providerId="ADAL" clId="{9C8EEC37-07AC-4A72-92FE-2ABBAE1C407B}" dt="2020-09-16T11:53:41.872" v="5611" actId="338"/>
          <ac:spMkLst>
            <pc:docMk/>
            <pc:sldMk cId="2147323103" sldId="1074"/>
            <ac:spMk id="3307" creationId="{BBB2F99E-2DE8-4EB6-9FB5-65031F0BDD63}"/>
          </ac:spMkLst>
        </pc:spChg>
        <pc:spChg chg="mod">
          <ac:chgData name="Hussain, Adil" userId="1fc1f53e-3100-4e04-be7e-75345a4107fa" providerId="ADAL" clId="{9C8EEC37-07AC-4A72-92FE-2ABBAE1C407B}" dt="2020-09-16T11:53:41.872" v="5611" actId="338"/>
          <ac:spMkLst>
            <pc:docMk/>
            <pc:sldMk cId="2147323103" sldId="1074"/>
            <ac:spMk id="3308" creationId="{EFCED7FA-4D52-45BC-827C-3EBBD66EA1B0}"/>
          </ac:spMkLst>
        </pc:spChg>
        <pc:spChg chg="mod">
          <ac:chgData name="Hussain, Adil" userId="1fc1f53e-3100-4e04-be7e-75345a4107fa" providerId="ADAL" clId="{9C8EEC37-07AC-4A72-92FE-2ABBAE1C407B}" dt="2020-09-16T11:53:41.872" v="5611" actId="338"/>
          <ac:spMkLst>
            <pc:docMk/>
            <pc:sldMk cId="2147323103" sldId="1074"/>
            <ac:spMk id="3309" creationId="{025D3E82-F3D6-4391-A24C-855131A07F41}"/>
          </ac:spMkLst>
        </pc:spChg>
        <pc:spChg chg="mod">
          <ac:chgData name="Hussain, Adil" userId="1fc1f53e-3100-4e04-be7e-75345a4107fa" providerId="ADAL" clId="{9C8EEC37-07AC-4A72-92FE-2ABBAE1C407B}" dt="2020-09-16T11:53:41.872" v="5611" actId="338"/>
          <ac:spMkLst>
            <pc:docMk/>
            <pc:sldMk cId="2147323103" sldId="1074"/>
            <ac:spMk id="3310" creationId="{CEDCB94D-93C6-4967-A31E-CDA44471833D}"/>
          </ac:spMkLst>
        </pc:spChg>
        <pc:spChg chg="mod">
          <ac:chgData name="Hussain, Adil" userId="1fc1f53e-3100-4e04-be7e-75345a4107fa" providerId="ADAL" clId="{9C8EEC37-07AC-4A72-92FE-2ABBAE1C407B}" dt="2020-09-16T11:53:41.872" v="5611" actId="338"/>
          <ac:spMkLst>
            <pc:docMk/>
            <pc:sldMk cId="2147323103" sldId="1074"/>
            <ac:spMk id="3311" creationId="{C9E931F6-1A7A-459F-BB97-D605FECD5718}"/>
          </ac:spMkLst>
        </pc:spChg>
        <pc:spChg chg="mod">
          <ac:chgData name="Hussain, Adil" userId="1fc1f53e-3100-4e04-be7e-75345a4107fa" providerId="ADAL" clId="{9C8EEC37-07AC-4A72-92FE-2ABBAE1C407B}" dt="2020-09-16T11:53:41.872" v="5611" actId="338"/>
          <ac:spMkLst>
            <pc:docMk/>
            <pc:sldMk cId="2147323103" sldId="1074"/>
            <ac:spMk id="3312" creationId="{FD4DA1AA-22E9-4FBE-8060-57E79A1FC237}"/>
          </ac:spMkLst>
        </pc:spChg>
        <pc:spChg chg="mod">
          <ac:chgData name="Hussain, Adil" userId="1fc1f53e-3100-4e04-be7e-75345a4107fa" providerId="ADAL" clId="{9C8EEC37-07AC-4A72-92FE-2ABBAE1C407B}" dt="2020-09-16T11:53:41.872" v="5611" actId="338"/>
          <ac:spMkLst>
            <pc:docMk/>
            <pc:sldMk cId="2147323103" sldId="1074"/>
            <ac:spMk id="3313" creationId="{6B24D6AB-6F1B-4F7F-8CDE-5829CEBB574B}"/>
          </ac:spMkLst>
        </pc:spChg>
        <pc:spChg chg="mod">
          <ac:chgData name="Hussain, Adil" userId="1fc1f53e-3100-4e04-be7e-75345a4107fa" providerId="ADAL" clId="{9C8EEC37-07AC-4A72-92FE-2ABBAE1C407B}" dt="2020-09-16T11:53:41.872" v="5611" actId="338"/>
          <ac:spMkLst>
            <pc:docMk/>
            <pc:sldMk cId="2147323103" sldId="1074"/>
            <ac:spMk id="3314" creationId="{E065680C-FE34-4B47-B3A3-07D26040F291}"/>
          </ac:spMkLst>
        </pc:spChg>
        <pc:spChg chg="mod">
          <ac:chgData name="Hussain, Adil" userId="1fc1f53e-3100-4e04-be7e-75345a4107fa" providerId="ADAL" clId="{9C8EEC37-07AC-4A72-92FE-2ABBAE1C407B}" dt="2020-09-16T11:53:41.872" v="5611" actId="338"/>
          <ac:spMkLst>
            <pc:docMk/>
            <pc:sldMk cId="2147323103" sldId="1074"/>
            <ac:spMk id="3315" creationId="{B840EEC1-5DF8-4E47-8C73-6C95D91DEC35}"/>
          </ac:spMkLst>
        </pc:spChg>
        <pc:spChg chg="mod">
          <ac:chgData name="Hussain, Adil" userId="1fc1f53e-3100-4e04-be7e-75345a4107fa" providerId="ADAL" clId="{9C8EEC37-07AC-4A72-92FE-2ABBAE1C407B}" dt="2020-09-16T11:53:41.872" v="5611" actId="338"/>
          <ac:spMkLst>
            <pc:docMk/>
            <pc:sldMk cId="2147323103" sldId="1074"/>
            <ac:spMk id="3316" creationId="{7B7B6F44-54C4-4ADE-8E35-EF77D0067354}"/>
          </ac:spMkLst>
        </pc:spChg>
        <pc:spChg chg="mod">
          <ac:chgData name="Hussain, Adil" userId="1fc1f53e-3100-4e04-be7e-75345a4107fa" providerId="ADAL" clId="{9C8EEC37-07AC-4A72-92FE-2ABBAE1C407B}" dt="2020-09-16T11:53:41.872" v="5611" actId="338"/>
          <ac:spMkLst>
            <pc:docMk/>
            <pc:sldMk cId="2147323103" sldId="1074"/>
            <ac:spMk id="3317" creationId="{09FD8D6A-A931-4E83-9C47-A80769E1262C}"/>
          </ac:spMkLst>
        </pc:spChg>
        <pc:spChg chg="mod">
          <ac:chgData name="Hussain, Adil" userId="1fc1f53e-3100-4e04-be7e-75345a4107fa" providerId="ADAL" clId="{9C8EEC37-07AC-4A72-92FE-2ABBAE1C407B}" dt="2020-09-16T11:53:41.872" v="5611" actId="338"/>
          <ac:spMkLst>
            <pc:docMk/>
            <pc:sldMk cId="2147323103" sldId="1074"/>
            <ac:spMk id="3318" creationId="{D7844F3F-8082-4F75-8F17-351D8D54A402}"/>
          </ac:spMkLst>
        </pc:spChg>
        <pc:spChg chg="mod">
          <ac:chgData name="Hussain, Adil" userId="1fc1f53e-3100-4e04-be7e-75345a4107fa" providerId="ADAL" clId="{9C8EEC37-07AC-4A72-92FE-2ABBAE1C407B}" dt="2020-09-16T11:53:41.872" v="5611" actId="338"/>
          <ac:spMkLst>
            <pc:docMk/>
            <pc:sldMk cId="2147323103" sldId="1074"/>
            <ac:spMk id="3319" creationId="{EA958F6C-B37A-4820-A760-4CDEEAACD71E}"/>
          </ac:spMkLst>
        </pc:spChg>
        <pc:spChg chg="mod">
          <ac:chgData name="Hussain, Adil" userId="1fc1f53e-3100-4e04-be7e-75345a4107fa" providerId="ADAL" clId="{9C8EEC37-07AC-4A72-92FE-2ABBAE1C407B}" dt="2020-09-16T11:53:41.872" v="5611" actId="338"/>
          <ac:spMkLst>
            <pc:docMk/>
            <pc:sldMk cId="2147323103" sldId="1074"/>
            <ac:spMk id="3320" creationId="{11FAC43B-152D-4CE2-9E5A-D084AAC4AAA2}"/>
          </ac:spMkLst>
        </pc:spChg>
        <pc:spChg chg="mod">
          <ac:chgData name="Hussain, Adil" userId="1fc1f53e-3100-4e04-be7e-75345a4107fa" providerId="ADAL" clId="{9C8EEC37-07AC-4A72-92FE-2ABBAE1C407B}" dt="2020-09-16T11:53:41.872" v="5611" actId="338"/>
          <ac:spMkLst>
            <pc:docMk/>
            <pc:sldMk cId="2147323103" sldId="1074"/>
            <ac:spMk id="3321" creationId="{8B6AE26F-E29A-4094-A4BE-6DE19DB2EC3A}"/>
          </ac:spMkLst>
        </pc:spChg>
        <pc:spChg chg="mod">
          <ac:chgData name="Hussain, Adil" userId="1fc1f53e-3100-4e04-be7e-75345a4107fa" providerId="ADAL" clId="{9C8EEC37-07AC-4A72-92FE-2ABBAE1C407B}" dt="2020-09-16T11:53:41.872" v="5611" actId="338"/>
          <ac:spMkLst>
            <pc:docMk/>
            <pc:sldMk cId="2147323103" sldId="1074"/>
            <ac:spMk id="3322" creationId="{ED4C8015-955E-4BFA-B9A5-1D4BA5508C0B}"/>
          </ac:spMkLst>
        </pc:spChg>
        <pc:spChg chg="mod">
          <ac:chgData name="Hussain, Adil" userId="1fc1f53e-3100-4e04-be7e-75345a4107fa" providerId="ADAL" clId="{9C8EEC37-07AC-4A72-92FE-2ABBAE1C407B}" dt="2020-09-16T11:53:41.872" v="5611" actId="338"/>
          <ac:spMkLst>
            <pc:docMk/>
            <pc:sldMk cId="2147323103" sldId="1074"/>
            <ac:spMk id="3323" creationId="{911F58A6-7C59-427D-8085-DB391D46381C}"/>
          </ac:spMkLst>
        </pc:spChg>
        <pc:spChg chg="mod">
          <ac:chgData name="Hussain, Adil" userId="1fc1f53e-3100-4e04-be7e-75345a4107fa" providerId="ADAL" clId="{9C8EEC37-07AC-4A72-92FE-2ABBAE1C407B}" dt="2020-09-16T11:53:41.872" v="5611" actId="338"/>
          <ac:spMkLst>
            <pc:docMk/>
            <pc:sldMk cId="2147323103" sldId="1074"/>
            <ac:spMk id="3324" creationId="{1222E062-DAB3-47A4-9EB0-F7AE91ECA456}"/>
          </ac:spMkLst>
        </pc:spChg>
        <pc:spChg chg="mod">
          <ac:chgData name="Hussain, Adil" userId="1fc1f53e-3100-4e04-be7e-75345a4107fa" providerId="ADAL" clId="{9C8EEC37-07AC-4A72-92FE-2ABBAE1C407B}" dt="2020-09-16T11:53:41.872" v="5611" actId="338"/>
          <ac:spMkLst>
            <pc:docMk/>
            <pc:sldMk cId="2147323103" sldId="1074"/>
            <ac:spMk id="3325" creationId="{42CA321E-1D1E-4195-A9AC-AE22D58AD426}"/>
          </ac:spMkLst>
        </pc:spChg>
        <pc:spChg chg="mod">
          <ac:chgData name="Hussain, Adil" userId="1fc1f53e-3100-4e04-be7e-75345a4107fa" providerId="ADAL" clId="{9C8EEC37-07AC-4A72-92FE-2ABBAE1C407B}" dt="2020-09-16T11:53:41.872" v="5611" actId="338"/>
          <ac:spMkLst>
            <pc:docMk/>
            <pc:sldMk cId="2147323103" sldId="1074"/>
            <ac:spMk id="3326" creationId="{7E479501-8E16-4FDA-8434-EA606C1D4AA6}"/>
          </ac:spMkLst>
        </pc:spChg>
        <pc:spChg chg="mod">
          <ac:chgData name="Hussain, Adil" userId="1fc1f53e-3100-4e04-be7e-75345a4107fa" providerId="ADAL" clId="{9C8EEC37-07AC-4A72-92FE-2ABBAE1C407B}" dt="2020-09-16T11:53:41.872" v="5611" actId="338"/>
          <ac:spMkLst>
            <pc:docMk/>
            <pc:sldMk cId="2147323103" sldId="1074"/>
            <ac:spMk id="3327" creationId="{86228A4E-ED05-4847-AECB-0AE5607FD849}"/>
          </ac:spMkLst>
        </pc:spChg>
        <pc:spChg chg="mod">
          <ac:chgData name="Hussain, Adil" userId="1fc1f53e-3100-4e04-be7e-75345a4107fa" providerId="ADAL" clId="{9C8EEC37-07AC-4A72-92FE-2ABBAE1C407B}" dt="2020-09-16T11:53:41.872" v="5611" actId="338"/>
          <ac:spMkLst>
            <pc:docMk/>
            <pc:sldMk cId="2147323103" sldId="1074"/>
            <ac:spMk id="3328" creationId="{4223A6C8-A0B4-4FEB-B7F5-588A02C549D5}"/>
          </ac:spMkLst>
        </pc:spChg>
        <pc:spChg chg="mod">
          <ac:chgData name="Hussain, Adil" userId="1fc1f53e-3100-4e04-be7e-75345a4107fa" providerId="ADAL" clId="{9C8EEC37-07AC-4A72-92FE-2ABBAE1C407B}" dt="2020-09-16T11:53:41.872" v="5611" actId="338"/>
          <ac:spMkLst>
            <pc:docMk/>
            <pc:sldMk cId="2147323103" sldId="1074"/>
            <ac:spMk id="3329" creationId="{406E564E-D10C-4F95-B077-FF1AB039AF00}"/>
          </ac:spMkLst>
        </pc:spChg>
        <pc:spChg chg="mod">
          <ac:chgData name="Hussain, Adil" userId="1fc1f53e-3100-4e04-be7e-75345a4107fa" providerId="ADAL" clId="{9C8EEC37-07AC-4A72-92FE-2ABBAE1C407B}" dt="2020-09-16T11:53:41.872" v="5611" actId="338"/>
          <ac:spMkLst>
            <pc:docMk/>
            <pc:sldMk cId="2147323103" sldId="1074"/>
            <ac:spMk id="3330" creationId="{B632DB5B-9296-4084-892B-E5CF50857BBE}"/>
          </ac:spMkLst>
        </pc:spChg>
        <pc:spChg chg="mod">
          <ac:chgData name="Hussain, Adil" userId="1fc1f53e-3100-4e04-be7e-75345a4107fa" providerId="ADAL" clId="{9C8EEC37-07AC-4A72-92FE-2ABBAE1C407B}" dt="2020-09-16T11:53:41.872" v="5611" actId="338"/>
          <ac:spMkLst>
            <pc:docMk/>
            <pc:sldMk cId="2147323103" sldId="1074"/>
            <ac:spMk id="3331" creationId="{4D408CC7-96DE-4376-90F3-B85568FA5E84}"/>
          </ac:spMkLst>
        </pc:spChg>
        <pc:spChg chg="mod">
          <ac:chgData name="Hussain, Adil" userId="1fc1f53e-3100-4e04-be7e-75345a4107fa" providerId="ADAL" clId="{9C8EEC37-07AC-4A72-92FE-2ABBAE1C407B}" dt="2020-09-16T11:53:41.872" v="5611" actId="338"/>
          <ac:spMkLst>
            <pc:docMk/>
            <pc:sldMk cId="2147323103" sldId="1074"/>
            <ac:spMk id="3332" creationId="{8B215AD8-AA3D-47B6-B649-B21F8ECCCB44}"/>
          </ac:spMkLst>
        </pc:spChg>
        <pc:spChg chg="mod">
          <ac:chgData name="Hussain, Adil" userId="1fc1f53e-3100-4e04-be7e-75345a4107fa" providerId="ADAL" clId="{9C8EEC37-07AC-4A72-92FE-2ABBAE1C407B}" dt="2020-09-16T11:53:41.872" v="5611" actId="338"/>
          <ac:spMkLst>
            <pc:docMk/>
            <pc:sldMk cId="2147323103" sldId="1074"/>
            <ac:spMk id="3333" creationId="{ADDF08B2-71B8-457B-B0CD-009947306D72}"/>
          </ac:spMkLst>
        </pc:spChg>
        <pc:spChg chg="mod">
          <ac:chgData name="Hussain, Adil" userId="1fc1f53e-3100-4e04-be7e-75345a4107fa" providerId="ADAL" clId="{9C8EEC37-07AC-4A72-92FE-2ABBAE1C407B}" dt="2020-09-16T11:53:41.872" v="5611" actId="338"/>
          <ac:spMkLst>
            <pc:docMk/>
            <pc:sldMk cId="2147323103" sldId="1074"/>
            <ac:spMk id="3334" creationId="{D1737421-8DE5-4F95-80A7-6FF15147185E}"/>
          </ac:spMkLst>
        </pc:spChg>
        <pc:spChg chg="mod">
          <ac:chgData name="Hussain, Adil" userId="1fc1f53e-3100-4e04-be7e-75345a4107fa" providerId="ADAL" clId="{9C8EEC37-07AC-4A72-92FE-2ABBAE1C407B}" dt="2020-09-16T11:53:41.872" v="5611" actId="338"/>
          <ac:spMkLst>
            <pc:docMk/>
            <pc:sldMk cId="2147323103" sldId="1074"/>
            <ac:spMk id="3335" creationId="{CD90B287-E817-49D9-AE01-015C557CB463}"/>
          </ac:spMkLst>
        </pc:spChg>
        <pc:spChg chg="mod">
          <ac:chgData name="Hussain, Adil" userId="1fc1f53e-3100-4e04-be7e-75345a4107fa" providerId="ADAL" clId="{9C8EEC37-07AC-4A72-92FE-2ABBAE1C407B}" dt="2020-09-16T11:53:41.872" v="5611" actId="338"/>
          <ac:spMkLst>
            <pc:docMk/>
            <pc:sldMk cId="2147323103" sldId="1074"/>
            <ac:spMk id="3336" creationId="{4799662A-3D22-4E79-AE99-99D60295B168}"/>
          </ac:spMkLst>
        </pc:spChg>
        <pc:spChg chg="mod">
          <ac:chgData name="Hussain, Adil" userId="1fc1f53e-3100-4e04-be7e-75345a4107fa" providerId="ADAL" clId="{9C8EEC37-07AC-4A72-92FE-2ABBAE1C407B}" dt="2020-09-16T11:53:41.872" v="5611" actId="338"/>
          <ac:spMkLst>
            <pc:docMk/>
            <pc:sldMk cId="2147323103" sldId="1074"/>
            <ac:spMk id="3337" creationId="{8E765310-8E8C-4B01-918F-9C54B95D67F4}"/>
          </ac:spMkLst>
        </pc:spChg>
        <pc:spChg chg="mod">
          <ac:chgData name="Hussain, Adil" userId="1fc1f53e-3100-4e04-be7e-75345a4107fa" providerId="ADAL" clId="{9C8EEC37-07AC-4A72-92FE-2ABBAE1C407B}" dt="2020-09-16T11:53:41.872" v="5611" actId="338"/>
          <ac:spMkLst>
            <pc:docMk/>
            <pc:sldMk cId="2147323103" sldId="1074"/>
            <ac:spMk id="3338" creationId="{C99004DF-B088-4EAC-8E98-5FE2A0AE5982}"/>
          </ac:spMkLst>
        </pc:spChg>
        <pc:spChg chg="mod">
          <ac:chgData name="Hussain, Adil" userId="1fc1f53e-3100-4e04-be7e-75345a4107fa" providerId="ADAL" clId="{9C8EEC37-07AC-4A72-92FE-2ABBAE1C407B}" dt="2020-09-16T11:53:41.872" v="5611" actId="338"/>
          <ac:spMkLst>
            <pc:docMk/>
            <pc:sldMk cId="2147323103" sldId="1074"/>
            <ac:spMk id="3339" creationId="{09BA63F3-E82D-42A9-866A-A4BC8238B30A}"/>
          </ac:spMkLst>
        </pc:spChg>
        <pc:spChg chg="mod">
          <ac:chgData name="Hussain, Adil" userId="1fc1f53e-3100-4e04-be7e-75345a4107fa" providerId="ADAL" clId="{9C8EEC37-07AC-4A72-92FE-2ABBAE1C407B}" dt="2020-09-16T11:53:41.872" v="5611" actId="338"/>
          <ac:spMkLst>
            <pc:docMk/>
            <pc:sldMk cId="2147323103" sldId="1074"/>
            <ac:spMk id="3340" creationId="{52BEA0C5-3E0C-4BCF-B554-A39A7A1C50F2}"/>
          </ac:spMkLst>
        </pc:spChg>
        <pc:spChg chg="mod">
          <ac:chgData name="Hussain, Adil" userId="1fc1f53e-3100-4e04-be7e-75345a4107fa" providerId="ADAL" clId="{9C8EEC37-07AC-4A72-92FE-2ABBAE1C407B}" dt="2020-09-16T11:53:41.872" v="5611" actId="338"/>
          <ac:spMkLst>
            <pc:docMk/>
            <pc:sldMk cId="2147323103" sldId="1074"/>
            <ac:spMk id="3341" creationId="{6510FFFE-8251-453E-939D-5C61D6093C8B}"/>
          </ac:spMkLst>
        </pc:spChg>
        <pc:spChg chg="mod">
          <ac:chgData name="Hussain, Adil" userId="1fc1f53e-3100-4e04-be7e-75345a4107fa" providerId="ADAL" clId="{9C8EEC37-07AC-4A72-92FE-2ABBAE1C407B}" dt="2020-09-16T11:53:41.872" v="5611" actId="338"/>
          <ac:spMkLst>
            <pc:docMk/>
            <pc:sldMk cId="2147323103" sldId="1074"/>
            <ac:spMk id="3342" creationId="{784BBA7E-6DA0-48C8-BA81-0B536A59581D}"/>
          </ac:spMkLst>
        </pc:spChg>
        <pc:spChg chg="mod">
          <ac:chgData name="Hussain, Adil" userId="1fc1f53e-3100-4e04-be7e-75345a4107fa" providerId="ADAL" clId="{9C8EEC37-07AC-4A72-92FE-2ABBAE1C407B}" dt="2020-09-16T11:53:41.872" v="5611" actId="338"/>
          <ac:spMkLst>
            <pc:docMk/>
            <pc:sldMk cId="2147323103" sldId="1074"/>
            <ac:spMk id="3343" creationId="{23EC7C0D-365B-4FA9-ABBA-0C94B4ECC197}"/>
          </ac:spMkLst>
        </pc:spChg>
        <pc:spChg chg="mod">
          <ac:chgData name="Hussain, Adil" userId="1fc1f53e-3100-4e04-be7e-75345a4107fa" providerId="ADAL" clId="{9C8EEC37-07AC-4A72-92FE-2ABBAE1C407B}" dt="2020-09-16T11:53:41.872" v="5611" actId="338"/>
          <ac:spMkLst>
            <pc:docMk/>
            <pc:sldMk cId="2147323103" sldId="1074"/>
            <ac:spMk id="3344" creationId="{D24B7EB2-09C4-4DF0-8336-5FC3B9D535B9}"/>
          </ac:spMkLst>
        </pc:spChg>
        <pc:spChg chg="mod">
          <ac:chgData name="Hussain, Adil" userId="1fc1f53e-3100-4e04-be7e-75345a4107fa" providerId="ADAL" clId="{9C8EEC37-07AC-4A72-92FE-2ABBAE1C407B}" dt="2020-09-16T11:53:41.872" v="5611" actId="338"/>
          <ac:spMkLst>
            <pc:docMk/>
            <pc:sldMk cId="2147323103" sldId="1074"/>
            <ac:spMk id="3345" creationId="{F6D85817-B9AD-4E40-87C2-3B76C156369E}"/>
          </ac:spMkLst>
        </pc:spChg>
        <pc:spChg chg="mod">
          <ac:chgData name="Hussain, Adil" userId="1fc1f53e-3100-4e04-be7e-75345a4107fa" providerId="ADAL" clId="{9C8EEC37-07AC-4A72-92FE-2ABBAE1C407B}" dt="2020-09-16T11:53:41.872" v="5611" actId="338"/>
          <ac:spMkLst>
            <pc:docMk/>
            <pc:sldMk cId="2147323103" sldId="1074"/>
            <ac:spMk id="3346" creationId="{1D0874C6-AD68-4E71-9C32-8606D0C0DEBB}"/>
          </ac:spMkLst>
        </pc:spChg>
        <pc:spChg chg="mod">
          <ac:chgData name="Hussain, Adil" userId="1fc1f53e-3100-4e04-be7e-75345a4107fa" providerId="ADAL" clId="{9C8EEC37-07AC-4A72-92FE-2ABBAE1C407B}" dt="2020-09-16T11:53:41.872" v="5611" actId="338"/>
          <ac:spMkLst>
            <pc:docMk/>
            <pc:sldMk cId="2147323103" sldId="1074"/>
            <ac:spMk id="3347" creationId="{68C99C98-3AFB-4068-8328-25272A32B761}"/>
          </ac:spMkLst>
        </pc:spChg>
        <pc:spChg chg="mod">
          <ac:chgData name="Hussain, Adil" userId="1fc1f53e-3100-4e04-be7e-75345a4107fa" providerId="ADAL" clId="{9C8EEC37-07AC-4A72-92FE-2ABBAE1C407B}" dt="2020-09-16T11:53:41.872" v="5611" actId="338"/>
          <ac:spMkLst>
            <pc:docMk/>
            <pc:sldMk cId="2147323103" sldId="1074"/>
            <ac:spMk id="3348" creationId="{939A3A7C-4DD6-4980-85E3-ECA0E853DE11}"/>
          </ac:spMkLst>
        </pc:spChg>
        <pc:spChg chg="mod">
          <ac:chgData name="Hussain, Adil" userId="1fc1f53e-3100-4e04-be7e-75345a4107fa" providerId="ADAL" clId="{9C8EEC37-07AC-4A72-92FE-2ABBAE1C407B}" dt="2020-09-16T11:53:41.872" v="5611" actId="338"/>
          <ac:spMkLst>
            <pc:docMk/>
            <pc:sldMk cId="2147323103" sldId="1074"/>
            <ac:spMk id="3349" creationId="{798ADBA0-8C9C-4589-BA8A-C63AD1E10B0C}"/>
          </ac:spMkLst>
        </pc:spChg>
        <pc:spChg chg="mod">
          <ac:chgData name="Hussain, Adil" userId="1fc1f53e-3100-4e04-be7e-75345a4107fa" providerId="ADAL" clId="{9C8EEC37-07AC-4A72-92FE-2ABBAE1C407B}" dt="2020-09-16T11:53:41.872" v="5611" actId="338"/>
          <ac:spMkLst>
            <pc:docMk/>
            <pc:sldMk cId="2147323103" sldId="1074"/>
            <ac:spMk id="3350" creationId="{DE4CB4A7-6F18-4471-A7A8-22FEF75FE88D}"/>
          </ac:spMkLst>
        </pc:spChg>
        <pc:spChg chg="mod">
          <ac:chgData name="Hussain, Adil" userId="1fc1f53e-3100-4e04-be7e-75345a4107fa" providerId="ADAL" clId="{9C8EEC37-07AC-4A72-92FE-2ABBAE1C407B}" dt="2020-09-16T11:53:41.872" v="5611" actId="338"/>
          <ac:spMkLst>
            <pc:docMk/>
            <pc:sldMk cId="2147323103" sldId="1074"/>
            <ac:spMk id="3351" creationId="{77FD6B5A-2C8A-49DF-9CEA-8311963CAB36}"/>
          </ac:spMkLst>
        </pc:spChg>
        <pc:spChg chg="mod">
          <ac:chgData name="Hussain, Adil" userId="1fc1f53e-3100-4e04-be7e-75345a4107fa" providerId="ADAL" clId="{9C8EEC37-07AC-4A72-92FE-2ABBAE1C407B}" dt="2020-09-16T11:53:41.872" v="5611" actId="338"/>
          <ac:spMkLst>
            <pc:docMk/>
            <pc:sldMk cId="2147323103" sldId="1074"/>
            <ac:spMk id="3352" creationId="{7FFE1CF7-A60A-4549-B04C-09A8EF97D4E7}"/>
          </ac:spMkLst>
        </pc:spChg>
        <pc:spChg chg="mod">
          <ac:chgData name="Hussain, Adil" userId="1fc1f53e-3100-4e04-be7e-75345a4107fa" providerId="ADAL" clId="{9C8EEC37-07AC-4A72-92FE-2ABBAE1C407B}" dt="2020-09-16T11:53:41.872" v="5611" actId="338"/>
          <ac:spMkLst>
            <pc:docMk/>
            <pc:sldMk cId="2147323103" sldId="1074"/>
            <ac:spMk id="3353" creationId="{F9345AD5-2DFF-4301-9D6B-A341ACA9FA87}"/>
          </ac:spMkLst>
        </pc:spChg>
        <pc:spChg chg="mod">
          <ac:chgData name="Hussain, Adil" userId="1fc1f53e-3100-4e04-be7e-75345a4107fa" providerId="ADAL" clId="{9C8EEC37-07AC-4A72-92FE-2ABBAE1C407B}" dt="2020-09-16T11:53:41.872" v="5611" actId="338"/>
          <ac:spMkLst>
            <pc:docMk/>
            <pc:sldMk cId="2147323103" sldId="1074"/>
            <ac:spMk id="3354" creationId="{B40EF7DF-40E8-4A7B-858D-C9B80C38EDE2}"/>
          </ac:spMkLst>
        </pc:spChg>
        <pc:spChg chg="mod">
          <ac:chgData name="Hussain, Adil" userId="1fc1f53e-3100-4e04-be7e-75345a4107fa" providerId="ADAL" clId="{9C8EEC37-07AC-4A72-92FE-2ABBAE1C407B}" dt="2020-09-16T11:53:41.872" v="5611" actId="338"/>
          <ac:spMkLst>
            <pc:docMk/>
            <pc:sldMk cId="2147323103" sldId="1074"/>
            <ac:spMk id="3355" creationId="{70FD17B2-B1A9-48C3-9870-ACE34CC091D4}"/>
          </ac:spMkLst>
        </pc:spChg>
        <pc:spChg chg="mod">
          <ac:chgData name="Hussain, Adil" userId="1fc1f53e-3100-4e04-be7e-75345a4107fa" providerId="ADAL" clId="{9C8EEC37-07AC-4A72-92FE-2ABBAE1C407B}" dt="2020-09-16T11:53:41.872" v="5611" actId="338"/>
          <ac:spMkLst>
            <pc:docMk/>
            <pc:sldMk cId="2147323103" sldId="1074"/>
            <ac:spMk id="3356" creationId="{45DF5676-DC67-47B5-B956-F913C84EAF51}"/>
          </ac:spMkLst>
        </pc:spChg>
        <pc:spChg chg="mod">
          <ac:chgData name="Hussain, Adil" userId="1fc1f53e-3100-4e04-be7e-75345a4107fa" providerId="ADAL" clId="{9C8EEC37-07AC-4A72-92FE-2ABBAE1C407B}" dt="2020-09-16T11:53:41.872" v="5611" actId="338"/>
          <ac:spMkLst>
            <pc:docMk/>
            <pc:sldMk cId="2147323103" sldId="1074"/>
            <ac:spMk id="3357" creationId="{C5BC9FF1-BC0C-46FE-9B30-CD06D8E47DD6}"/>
          </ac:spMkLst>
        </pc:spChg>
        <pc:spChg chg="mod">
          <ac:chgData name="Hussain, Adil" userId="1fc1f53e-3100-4e04-be7e-75345a4107fa" providerId="ADAL" clId="{9C8EEC37-07AC-4A72-92FE-2ABBAE1C407B}" dt="2020-09-16T11:53:41.872" v="5611" actId="338"/>
          <ac:spMkLst>
            <pc:docMk/>
            <pc:sldMk cId="2147323103" sldId="1074"/>
            <ac:spMk id="3358" creationId="{51F92604-00B2-4A21-930E-D9AB9E91D35C}"/>
          </ac:spMkLst>
        </pc:spChg>
        <pc:spChg chg="mod">
          <ac:chgData name="Hussain, Adil" userId="1fc1f53e-3100-4e04-be7e-75345a4107fa" providerId="ADAL" clId="{9C8EEC37-07AC-4A72-92FE-2ABBAE1C407B}" dt="2020-09-16T11:53:41.872" v="5611" actId="338"/>
          <ac:spMkLst>
            <pc:docMk/>
            <pc:sldMk cId="2147323103" sldId="1074"/>
            <ac:spMk id="3359" creationId="{838457CA-981E-494A-9C75-AD270F6D4140}"/>
          </ac:spMkLst>
        </pc:spChg>
        <pc:spChg chg="mod">
          <ac:chgData name="Hussain, Adil" userId="1fc1f53e-3100-4e04-be7e-75345a4107fa" providerId="ADAL" clId="{9C8EEC37-07AC-4A72-92FE-2ABBAE1C407B}" dt="2020-09-16T11:53:41.872" v="5611" actId="338"/>
          <ac:spMkLst>
            <pc:docMk/>
            <pc:sldMk cId="2147323103" sldId="1074"/>
            <ac:spMk id="3360" creationId="{38D34019-645A-4716-9D03-66CB6438A975}"/>
          </ac:spMkLst>
        </pc:spChg>
        <pc:spChg chg="mod">
          <ac:chgData name="Hussain, Adil" userId="1fc1f53e-3100-4e04-be7e-75345a4107fa" providerId="ADAL" clId="{9C8EEC37-07AC-4A72-92FE-2ABBAE1C407B}" dt="2020-09-16T11:53:41.872" v="5611" actId="338"/>
          <ac:spMkLst>
            <pc:docMk/>
            <pc:sldMk cId="2147323103" sldId="1074"/>
            <ac:spMk id="3361" creationId="{C1D5970C-587A-4A2E-BDE8-A3FE703D9317}"/>
          </ac:spMkLst>
        </pc:spChg>
        <pc:spChg chg="mod">
          <ac:chgData name="Hussain, Adil" userId="1fc1f53e-3100-4e04-be7e-75345a4107fa" providerId="ADAL" clId="{9C8EEC37-07AC-4A72-92FE-2ABBAE1C407B}" dt="2020-09-16T11:53:41.872" v="5611" actId="338"/>
          <ac:spMkLst>
            <pc:docMk/>
            <pc:sldMk cId="2147323103" sldId="1074"/>
            <ac:spMk id="3362" creationId="{B16068E5-AD88-422E-AF15-1134B6715959}"/>
          </ac:spMkLst>
        </pc:spChg>
        <pc:spChg chg="mod">
          <ac:chgData name="Hussain, Adil" userId="1fc1f53e-3100-4e04-be7e-75345a4107fa" providerId="ADAL" clId="{9C8EEC37-07AC-4A72-92FE-2ABBAE1C407B}" dt="2020-09-16T11:53:41.872" v="5611" actId="338"/>
          <ac:spMkLst>
            <pc:docMk/>
            <pc:sldMk cId="2147323103" sldId="1074"/>
            <ac:spMk id="3363" creationId="{6689D6D5-CE30-4E65-A6A0-C2D0806FE70B}"/>
          </ac:spMkLst>
        </pc:spChg>
        <pc:spChg chg="mod">
          <ac:chgData name="Hussain, Adil" userId="1fc1f53e-3100-4e04-be7e-75345a4107fa" providerId="ADAL" clId="{9C8EEC37-07AC-4A72-92FE-2ABBAE1C407B}" dt="2020-09-16T11:53:41.872" v="5611" actId="338"/>
          <ac:spMkLst>
            <pc:docMk/>
            <pc:sldMk cId="2147323103" sldId="1074"/>
            <ac:spMk id="3364" creationId="{B4C86EEB-E75D-479B-9097-0D9C5144521A}"/>
          </ac:spMkLst>
        </pc:spChg>
        <pc:spChg chg="mod">
          <ac:chgData name="Hussain, Adil" userId="1fc1f53e-3100-4e04-be7e-75345a4107fa" providerId="ADAL" clId="{9C8EEC37-07AC-4A72-92FE-2ABBAE1C407B}" dt="2020-09-16T11:53:41.872" v="5611" actId="338"/>
          <ac:spMkLst>
            <pc:docMk/>
            <pc:sldMk cId="2147323103" sldId="1074"/>
            <ac:spMk id="3365" creationId="{49238F9F-60D8-412A-8782-F51C04618BBD}"/>
          </ac:spMkLst>
        </pc:spChg>
        <pc:spChg chg="mod">
          <ac:chgData name="Hussain, Adil" userId="1fc1f53e-3100-4e04-be7e-75345a4107fa" providerId="ADAL" clId="{9C8EEC37-07AC-4A72-92FE-2ABBAE1C407B}" dt="2020-09-16T11:53:41.872" v="5611" actId="338"/>
          <ac:spMkLst>
            <pc:docMk/>
            <pc:sldMk cId="2147323103" sldId="1074"/>
            <ac:spMk id="3366" creationId="{639A90E5-344E-4764-AB60-34DC61EBEB6A}"/>
          </ac:spMkLst>
        </pc:spChg>
        <pc:spChg chg="mod">
          <ac:chgData name="Hussain, Adil" userId="1fc1f53e-3100-4e04-be7e-75345a4107fa" providerId="ADAL" clId="{9C8EEC37-07AC-4A72-92FE-2ABBAE1C407B}" dt="2020-09-16T11:53:41.872" v="5611" actId="338"/>
          <ac:spMkLst>
            <pc:docMk/>
            <pc:sldMk cId="2147323103" sldId="1074"/>
            <ac:spMk id="3367" creationId="{D40E9665-C360-4AA6-B521-B402560EDEEC}"/>
          </ac:spMkLst>
        </pc:spChg>
        <pc:spChg chg="mod">
          <ac:chgData name="Hussain, Adil" userId="1fc1f53e-3100-4e04-be7e-75345a4107fa" providerId="ADAL" clId="{9C8EEC37-07AC-4A72-92FE-2ABBAE1C407B}" dt="2020-09-16T11:53:41.872" v="5611" actId="338"/>
          <ac:spMkLst>
            <pc:docMk/>
            <pc:sldMk cId="2147323103" sldId="1074"/>
            <ac:spMk id="3368" creationId="{41D62C51-689D-4DE4-9AE1-15AE89AF7383}"/>
          </ac:spMkLst>
        </pc:spChg>
        <pc:spChg chg="mod">
          <ac:chgData name="Hussain, Adil" userId="1fc1f53e-3100-4e04-be7e-75345a4107fa" providerId="ADAL" clId="{9C8EEC37-07AC-4A72-92FE-2ABBAE1C407B}" dt="2020-09-16T11:53:41.872" v="5611" actId="338"/>
          <ac:spMkLst>
            <pc:docMk/>
            <pc:sldMk cId="2147323103" sldId="1074"/>
            <ac:spMk id="3369" creationId="{9F52A311-1B45-466B-86FC-2FD719AB4033}"/>
          </ac:spMkLst>
        </pc:spChg>
        <pc:spChg chg="mod">
          <ac:chgData name="Hussain, Adil" userId="1fc1f53e-3100-4e04-be7e-75345a4107fa" providerId="ADAL" clId="{9C8EEC37-07AC-4A72-92FE-2ABBAE1C407B}" dt="2020-09-16T11:53:41.872" v="5611" actId="338"/>
          <ac:spMkLst>
            <pc:docMk/>
            <pc:sldMk cId="2147323103" sldId="1074"/>
            <ac:spMk id="3370" creationId="{25BFE067-AA4C-4B4B-8996-C86FCDFD53C2}"/>
          </ac:spMkLst>
        </pc:spChg>
        <pc:spChg chg="mod">
          <ac:chgData name="Hussain, Adil" userId="1fc1f53e-3100-4e04-be7e-75345a4107fa" providerId="ADAL" clId="{9C8EEC37-07AC-4A72-92FE-2ABBAE1C407B}" dt="2020-09-16T11:53:41.872" v="5611" actId="338"/>
          <ac:spMkLst>
            <pc:docMk/>
            <pc:sldMk cId="2147323103" sldId="1074"/>
            <ac:spMk id="3371" creationId="{B775BB40-2828-4DF1-B37E-A0D2A1A4DD80}"/>
          </ac:spMkLst>
        </pc:spChg>
        <pc:spChg chg="mod">
          <ac:chgData name="Hussain, Adil" userId="1fc1f53e-3100-4e04-be7e-75345a4107fa" providerId="ADAL" clId="{9C8EEC37-07AC-4A72-92FE-2ABBAE1C407B}" dt="2020-09-16T11:53:41.872" v="5611" actId="338"/>
          <ac:spMkLst>
            <pc:docMk/>
            <pc:sldMk cId="2147323103" sldId="1074"/>
            <ac:spMk id="3372" creationId="{719C08B3-D7C5-417B-B1EE-EA9470F69D54}"/>
          </ac:spMkLst>
        </pc:spChg>
        <pc:spChg chg="mod">
          <ac:chgData name="Hussain, Adil" userId="1fc1f53e-3100-4e04-be7e-75345a4107fa" providerId="ADAL" clId="{9C8EEC37-07AC-4A72-92FE-2ABBAE1C407B}" dt="2020-09-16T11:53:41.872" v="5611" actId="338"/>
          <ac:spMkLst>
            <pc:docMk/>
            <pc:sldMk cId="2147323103" sldId="1074"/>
            <ac:spMk id="3373" creationId="{1C94FEA6-83F9-4B46-9E29-AE7185CB23A2}"/>
          </ac:spMkLst>
        </pc:spChg>
        <pc:spChg chg="mod">
          <ac:chgData name="Hussain, Adil" userId="1fc1f53e-3100-4e04-be7e-75345a4107fa" providerId="ADAL" clId="{9C8EEC37-07AC-4A72-92FE-2ABBAE1C407B}" dt="2020-09-16T11:53:41.872" v="5611" actId="338"/>
          <ac:spMkLst>
            <pc:docMk/>
            <pc:sldMk cId="2147323103" sldId="1074"/>
            <ac:spMk id="3374" creationId="{115A3404-D507-4B32-AEA3-B2C5BAE04A52}"/>
          </ac:spMkLst>
        </pc:spChg>
        <pc:spChg chg="mod">
          <ac:chgData name="Hussain, Adil" userId="1fc1f53e-3100-4e04-be7e-75345a4107fa" providerId="ADAL" clId="{9C8EEC37-07AC-4A72-92FE-2ABBAE1C407B}" dt="2020-09-16T11:53:41.872" v="5611" actId="338"/>
          <ac:spMkLst>
            <pc:docMk/>
            <pc:sldMk cId="2147323103" sldId="1074"/>
            <ac:spMk id="3375" creationId="{7A49B9DD-0169-4184-9D46-CFEFE7C50AB5}"/>
          </ac:spMkLst>
        </pc:spChg>
        <pc:spChg chg="mod">
          <ac:chgData name="Hussain, Adil" userId="1fc1f53e-3100-4e04-be7e-75345a4107fa" providerId="ADAL" clId="{9C8EEC37-07AC-4A72-92FE-2ABBAE1C407B}" dt="2020-09-16T11:53:41.872" v="5611" actId="338"/>
          <ac:spMkLst>
            <pc:docMk/>
            <pc:sldMk cId="2147323103" sldId="1074"/>
            <ac:spMk id="3376" creationId="{54F0D89C-F9F8-43E4-A99D-F44C893C99E9}"/>
          </ac:spMkLst>
        </pc:spChg>
        <pc:spChg chg="mod">
          <ac:chgData name="Hussain, Adil" userId="1fc1f53e-3100-4e04-be7e-75345a4107fa" providerId="ADAL" clId="{9C8EEC37-07AC-4A72-92FE-2ABBAE1C407B}" dt="2020-09-16T11:53:41.872" v="5611" actId="338"/>
          <ac:spMkLst>
            <pc:docMk/>
            <pc:sldMk cId="2147323103" sldId="1074"/>
            <ac:spMk id="3377" creationId="{23C43656-91D1-4472-B8DF-3B3D1431B335}"/>
          </ac:spMkLst>
        </pc:spChg>
        <pc:spChg chg="mod">
          <ac:chgData name="Hussain, Adil" userId="1fc1f53e-3100-4e04-be7e-75345a4107fa" providerId="ADAL" clId="{9C8EEC37-07AC-4A72-92FE-2ABBAE1C407B}" dt="2020-09-16T11:53:41.872" v="5611" actId="338"/>
          <ac:spMkLst>
            <pc:docMk/>
            <pc:sldMk cId="2147323103" sldId="1074"/>
            <ac:spMk id="3378" creationId="{D4DDEDB1-ABE5-49CF-ACD3-A76BCB4A6EB3}"/>
          </ac:spMkLst>
        </pc:spChg>
        <pc:spChg chg="mod">
          <ac:chgData name="Hussain, Adil" userId="1fc1f53e-3100-4e04-be7e-75345a4107fa" providerId="ADAL" clId="{9C8EEC37-07AC-4A72-92FE-2ABBAE1C407B}" dt="2020-09-16T11:53:41.872" v="5611" actId="338"/>
          <ac:spMkLst>
            <pc:docMk/>
            <pc:sldMk cId="2147323103" sldId="1074"/>
            <ac:spMk id="3379" creationId="{8987B2CE-2955-41E4-8B80-3499D192CA1B}"/>
          </ac:spMkLst>
        </pc:spChg>
        <pc:spChg chg="mod">
          <ac:chgData name="Hussain, Adil" userId="1fc1f53e-3100-4e04-be7e-75345a4107fa" providerId="ADAL" clId="{9C8EEC37-07AC-4A72-92FE-2ABBAE1C407B}" dt="2020-09-16T11:53:41.872" v="5611" actId="338"/>
          <ac:spMkLst>
            <pc:docMk/>
            <pc:sldMk cId="2147323103" sldId="1074"/>
            <ac:spMk id="3380" creationId="{AE4F943D-33D4-4884-8BA1-A9E31D74EF6D}"/>
          </ac:spMkLst>
        </pc:spChg>
        <pc:spChg chg="mod">
          <ac:chgData name="Hussain, Adil" userId="1fc1f53e-3100-4e04-be7e-75345a4107fa" providerId="ADAL" clId="{9C8EEC37-07AC-4A72-92FE-2ABBAE1C407B}" dt="2020-09-16T11:53:41.872" v="5611" actId="338"/>
          <ac:spMkLst>
            <pc:docMk/>
            <pc:sldMk cId="2147323103" sldId="1074"/>
            <ac:spMk id="3381" creationId="{4F4BCE15-9C5B-4DA2-AA7B-7915B422AF3C}"/>
          </ac:spMkLst>
        </pc:spChg>
        <pc:spChg chg="mod">
          <ac:chgData name="Hussain, Adil" userId="1fc1f53e-3100-4e04-be7e-75345a4107fa" providerId="ADAL" clId="{9C8EEC37-07AC-4A72-92FE-2ABBAE1C407B}" dt="2020-09-16T11:53:41.872" v="5611" actId="338"/>
          <ac:spMkLst>
            <pc:docMk/>
            <pc:sldMk cId="2147323103" sldId="1074"/>
            <ac:spMk id="3382" creationId="{6D0F230E-DDC5-41FE-A81A-FF6A08702618}"/>
          </ac:spMkLst>
        </pc:spChg>
        <pc:spChg chg="mod">
          <ac:chgData name="Hussain, Adil" userId="1fc1f53e-3100-4e04-be7e-75345a4107fa" providerId="ADAL" clId="{9C8EEC37-07AC-4A72-92FE-2ABBAE1C407B}" dt="2020-09-16T11:53:41.872" v="5611" actId="338"/>
          <ac:spMkLst>
            <pc:docMk/>
            <pc:sldMk cId="2147323103" sldId="1074"/>
            <ac:spMk id="3383" creationId="{F7419DEF-9747-44D8-93AB-07A45C72BD14}"/>
          </ac:spMkLst>
        </pc:spChg>
        <pc:spChg chg="mod">
          <ac:chgData name="Hussain, Adil" userId="1fc1f53e-3100-4e04-be7e-75345a4107fa" providerId="ADAL" clId="{9C8EEC37-07AC-4A72-92FE-2ABBAE1C407B}" dt="2020-09-16T11:53:41.872" v="5611" actId="338"/>
          <ac:spMkLst>
            <pc:docMk/>
            <pc:sldMk cId="2147323103" sldId="1074"/>
            <ac:spMk id="3384" creationId="{A93ED8D8-0596-4EC4-ABBF-2B1F7D15A150}"/>
          </ac:spMkLst>
        </pc:spChg>
        <pc:spChg chg="mod">
          <ac:chgData name="Hussain, Adil" userId="1fc1f53e-3100-4e04-be7e-75345a4107fa" providerId="ADAL" clId="{9C8EEC37-07AC-4A72-92FE-2ABBAE1C407B}" dt="2020-09-16T11:53:41.872" v="5611" actId="338"/>
          <ac:spMkLst>
            <pc:docMk/>
            <pc:sldMk cId="2147323103" sldId="1074"/>
            <ac:spMk id="3385" creationId="{52F0CC5C-408D-4595-838A-1611C041A7E3}"/>
          </ac:spMkLst>
        </pc:spChg>
        <pc:spChg chg="mod">
          <ac:chgData name="Hussain, Adil" userId="1fc1f53e-3100-4e04-be7e-75345a4107fa" providerId="ADAL" clId="{9C8EEC37-07AC-4A72-92FE-2ABBAE1C407B}" dt="2020-09-16T11:53:41.872" v="5611" actId="338"/>
          <ac:spMkLst>
            <pc:docMk/>
            <pc:sldMk cId="2147323103" sldId="1074"/>
            <ac:spMk id="3386" creationId="{ED7C5FE2-D580-4BD0-AC66-EFAEF1E7A25B}"/>
          </ac:spMkLst>
        </pc:spChg>
        <pc:spChg chg="mod">
          <ac:chgData name="Hussain, Adil" userId="1fc1f53e-3100-4e04-be7e-75345a4107fa" providerId="ADAL" clId="{9C8EEC37-07AC-4A72-92FE-2ABBAE1C407B}" dt="2020-09-16T11:53:41.872" v="5611" actId="338"/>
          <ac:spMkLst>
            <pc:docMk/>
            <pc:sldMk cId="2147323103" sldId="1074"/>
            <ac:spMk id="3387" creationId="{86A3F2E8-3B77-4CED-8278-E6BE187E7606}"/>
          </ac:spMkLst>
        </pc:spChg>
        <pc:spChg chg="mod">
          <ac:chgData name="Hussain, Adil" userId="1fc1f53e-3100-4e04-be7e-75345a4107fa" providerId="ADAL" clId="{9C8EEC37-07AC-4A72-92FE-2ABBAE1C407B}" dt="2020-09-16T11:53:41.872" v="5611" actId="338"/>
          <ac:spMkLst>
            <pc:docMk/>
            <pc:sldMk cId="2147323103" sldId="1074"/>
            <ac:spMk id="3388" creationId="{0427A745-F675-46D3-B033-BAB539FCF21D}"/>
          </ac:spMkLst>
        </pc:spChg>
        <pc:spChg chg="mod">
          <ac:chgData name="Hussain, Adil" userId="1fc1f53e-3100-4e04-be7e-75345a4107fa" providerId="ADAL" clId="{9C8EEC37-07AC-4A72-92FE-2ABBAE1C407B}" dt="2020-09-16T11:53:41.872" v="5611" actId="338"/>
          <ac:spMkLst>
            <pc:docMk/>
            <pc:sldMk cId="2147323103" sldId="1074"/>
            <ac:spMk id="3389" creationId="{0C4495A2-C8D7-4B75-8C33-AD342B4BC744}"/>
          </ac:spMkLst>
        </pc:spChg>
        <pc:spChg chg="mod">
          <ac:chgData name="Hussain, Adil" userId="1fc1f53e-3100-4e04-be7e-75345a4107fa" providerId="ADAL" clId="{9C8EEC37-07AC-4A72-92FE-2ABBAE1C407B}" dt="2020-09-16T11:53:41.872" v="5611" actId="338"/>
          <ac:spMkLst>
            <pc:docMk/>
            <pc:sldMk cId="2147323103" sldId="1074"/>
            <ac:spMk id="3390" creationId="{DD893E0B-7A1B-430B-B8B3-628FD7707E65}"/>
          </ac:spMkLst>
        </pc:spChg>
        <pc:spChg chg="mod">
          <ac:chgData name="Hussain, Adil" userId="1fc1f53e-3100-4e04-be7e-75345a4107fa" providerId="ADAL" clId="{9C8EEC37-07AC-4A72-92FE-2ABBAE1C407B}" dt="2020-09-16T11:53:41.872" v="5611" actId="338"/>
          <ac:spMkLst>
            <pc:docMk/>
            <pc:sldMk cId="2147323103" sldId="1074"/>
            <ac:spMk id="3391" creationId="{D9DD464C-46FE-4770-87FB-86B4464E8EFD}"/>
          </ac:spMkLst>
        </pc:spChg>
        <pc:spChg chg="mod">
          <ac:chgData name="Hussain, Adil" userId="1fc1f53e-3100-4e04-be7e-75345a4107fa" providerId="ADAL" clId="{9C8EEC37-07AC-4A72-92FE-2ABBAE1C407B}" dt="2020-09-16T11:53:41.872" v="5611" actId="338"/>
          <ac:spMkLst>
            <pc:docMk/>
            <pc:sldMk cId="2147323103" sldId="1074"/>
            <ac:spMk id="3392" creationId="{0E320711-DA6C-416F-8202-EE5AF9B0FFD9}"/>
          </ac:spMkLst>
        </pc:spChg>
        <pc:spChg chg="mod">
          <ac:chgData name="Hussain, Adil" userId="1fc1f53e-3100-4e04-be7e-75345a4107fa" providerId="ADAL" clId="{9C8EEC37-07AC-4A72-92FE-2ABBAE1C407B}" dt="2020-09-16T11:53:41.872" v="5611" actId="338"/>
          <ac:spMkLst>
            <pc:docMk/>
            <pc:sldMk cId="2147323103" sldId="1074"/>
            <ac:spMk id="3393" creationId="{403C2720-187D-4EF7-9EAC-679FC2F750F0}"/>
          </ac:spMkLst>
        </pc:spChg>
        <pc:spChg chg="mod">
          <ac:chgData name="Hussain, Adil" userId="1fc1f53e-3100-4e04-be7e-75345a4107fa" providerId="ADAL" clId="{9C8EEC37-07AC-4A72-92FE-2ABBAE1C407B}" dt="2020-09-16T11:53:41.872" v="5611" actId="338"/>
          <ac:spMkLst>
            <pc:docMk/>
            <pc:sldMk cId="2147323103" sldId="1074"/>
            <ac:spMk id="3394" creationId="{00BB5269-44C0-4B7A-93C3-D5701B9618FF}"/>
          </ac:spMkLst>
        </pc:spChg>
        <pc:spChg chg="mod">
          <ac:chgData name="Hussain, Adil" userId="1fc1f53e-3100-4e04-be7e-75345a4107fa" providerId="ADAL" clId="{9C8EEC37-07AC-4A72-92FE-2ABBAE1C407B}" dt="2020-09-16T11:53:41.872" v="5611" actId="338"/>
          <ac:spMkLst>
            <pc:docMk/>
            <pc:sldMk cId="2147323103" sldId="1074"/>
            <ac:spMk id="3395" creationId="{06F372BE-BA81-4830-8160-C62EDAAAE5CA}"/>
          </ac:spMkLst>
        </pc:spChg>
        <pc:spChg chg="mod">
          <ac:chgData name="Hussain, Adil" userId="1fc1f53e-3100-4e04-be7e-75345a4107fa" providerId="ADAL" clId="{9C8EEC37-07AC-4A72-92FE-2ABBAE1C407B}" dt="2020-09-16T11:53:41.872" v="5611" actId="338"/>
          <ac:spMkLst>
            <pc:docMk/>
            <pc:sldMk cId="2147323103" sldId="1074"/>
            <ac:spMk id="3396" creationId="{11B9DDAF-9E59-475B-929D-F799597C00D5}"/>
          </ac:spMkLst>
        </pc:spChg>
        <pc:spChg chg="mod">
          <ac:chgData name="Hussain, Adil" userId="1fc1f53e-3100-4e04-be7e-75345a4107fa" providerId="ADAL" clId="{9C8EEC37-07AC-4A72-92FE-2ABBAE1C407B}" dt="2020-09-16T11:53:41.872" v="5611" actId="338"/>
          <ac:spMkLst>
            <pc:docMk/>
            <pc:sldMk cId="2147323103" sldId="1074"/>
            <ac:spMk id="3397" creationId="{8BF63EDC-55C1-47F6-8E4F-BFE15C727BFA}"/>
          </ac:spMkLst>
        </pc:spChg>
        <pc:spChg chg="mod">
          <ac:chgData name="Hussain, Adil" userId="1fc1f53e-3100-4e04-be7e-75345a4107fa" providerId="ADAL" clId="{9C8EEC37-07AC-4A72-92FE-2ABBAE1C407B}" dt="2020-09-16T11:53:41.872" v="5611" actId="338"/>
          <ac:spMkLst>
            <pc:docMk/>
            <pc:sldMk cId="2147323103" sldId="1074"/>
            <ac:spMk id="3398" creationId="{4C243606-4CEB-46AB-8B29-67130B2EC8B6}"/>
          </ac:spMkLst>
        </pc:spChg>
        <pc:spChg chg="mod">
          <ac:chgData name="Hussain, Adil" userId="1fc1f53e-3100-4e04-be7e-75345a4107fa" providerId="ADAL" clId="{9C8EEC37-07AC-4A72-92FE-2ABBAE1C407B}" dt="2020-09-16T11:53:41.872" v="5611" actId="338"/>
          <ac:spMkLst>
            <pc:docMk/>
            <pc:sldMk cId="2147323103" sldId="1074"/>
            <ac:spMk id="3399" creationId="{3B2D8D8E-E17E-41D3-83F8-8390F2295F7C}"/>
          </ac:spMkLst>
        </pc:spChg>
        <pc:spChg chg="mod">
          <ac:chgData name="Hussain, Adil" userId="1fc1f53e-3100-4e04-be7e-75345a4107fa" providerId="ADAL" clId="{9C8EEC37-07AC-4A72-92FE-2ABBAE1C407B}" dt="2020-09-16T11:53:41.872" v="5611" actId="338"/>
          <ac:spMkLst>
            <pc:docMk/>
            <pc:sldMk cId="2147323103" sldId="1074"/>
            <ac:spMk id="3400" creationId="{3A2BAFD9-EFAA-4B58-905E-A76DB8889F86}"/>
          </ac:spMkLst>
        </pc:spChg>
        <pc:spChg chg="mod">
          <ac:chgData name="Hussain, Adil" userId="1fc1f53e-3100-4e04-be7e-75345a4107fa" providerId="ADAL" clId="{9C8EEC37-07AC-4A72-92FE-2ABBAE1C407B}" dt="2020-09-16T11:53:41.872" v="5611" actId="338"/>
          <ac:spMkLst>
            <pc:docMk/>
            <pc:sldMk cId="2147323103" sldId="1074"/>
            <ac:spMk id="3401" creationId="{CBF8DE82-F7D9-4435-B8D4-E268B95B6613}"/>
          </ac:spMkLst>
        </pc:spChg>
        <pc:spChg chg="mod">
          <ac:chgData name="Hussain, Adil" userId="1fc1f53e-3100-4e04-be7e-75345a4107fa" providerId="ADAL" clId="{9C8EEC37-07AC-4A72-92FE-2ABBAE1C407B}" dt="2020-09-16T11:53:41.872" v="5611" actId="338"/>
          <ac:spMkLst>
            <pc:docMk/>
            <pc:sldMk cId="2147323103" sldId="1074"/>
            <ac:spMk id="3402" creationId="{78C6C03C-6CD7-4499-8C4A-CCDB3F8BCCC2}"/>
          </ac:spMkLst>
        </pc:spChg>
        <pc:spChg chg="mod">
          <ac:chgData name="Hussain, Adil" userId="1fc1f53e-3100-4e04-be7e-75345a4107fa" providerId="ADAL" clId="{9C8EEC37-07AC-4A72-92FE-2ABBAE1C407B}" dt="2020-09-16T11:53:41.872" v="5611" actId="338"/>
          <ac:spMkLst>
            <pc:docMk/>
            <pc:sldMk cId="2147323103" sldId="1074"/>
            <ac:spMk id="3403" creationId="{071FD8EE-B1AE-462A-B4A6-3C30F389F5ED}"/>
          </ac:spMkLst>
        </pc:spChg>
        <pc:spChg chg="mod">
          <ac:chgData name="Hussain, Adil" userId="1fc1f53e-3100-4e04-be7e-75345a4107fa" providerId="ADAL" clId="{9C8EEC37-07AC-4A72-92FE-2ABBAE1C407B}" dt="2020-09-16T11:53:41.872" v="5611" actId="338"/>
          <ac:spMkLst>
            <pc:docMk/>
            <pc:sldMk cId="2147323103" sldId="1074"/>
            <ac:spMk id="3404" creationId="{265EA316-DAC0-4C06-BA2D-DB7E797089FA}"/>
          </ac:spMkLst>
        </pc:spChg>
        <pc:spChg chg="mod">
          <ac:chgData name="Hussain, Adil" userId="1fc1f53e-3100-4e04-be7e-75345a4107fa" providerId="ADAL" clId="{9C8EEC37-07AC-4A72-92FE-2ABBAE1C407B}" dt="2020-09-16T11:53:41.872" v="5611" actId="338"/>
          <ac:spMkLst>
            <pc:docMk/>
            <pc:sldMk cId="2147323103" sldId="1074"/>
            <ac:spMk id="3405" creationId="{86925A92-C29E-411E-8642-B6D8D436E2EB}"/>
          </ac:spMkLst>
        </pc:spChg>
        <pc:spChg chg="mod">
          <ac:chgData name="Hussain, Adil" userId="1fc1f53e-3100-4e04-be7e-75345a4107fa" providerId="ADAL" clId="{9C8EEC37-07AC-4A72-92FE-2ABBAE1C407B}" dt="2020-09-16T11:53:41.872" v="5611" actId="338"/>
          <ac:spMkLst>
            <pc:docMk/>
            <pc:sldMk cId="2147323103" sldId="1074"/>
            <ac:spMk id="3406" creationId="{C0BAF07C-F375-49EA-91A0-6466AC087B11}"/>
          </ac:spMkLst>
        </pc:spChg>
        <pc:spChg chg="mod">
          <ac:chgData name="Hussain, Adil" userId="1fc1f53e-3100-4e04-be7e-75345a4107fa" providerId="ADAL" clId="{9C8EEC37-07AC-4A72-92FE-2ABBAE1C407B}" dt="2020-09-16T11:53:41.872" v="5611" actId="338"/>
          <ac:spMkLst>
            <pc:docMk/>
            <pc:sldMk cId="2147323103" sldId="1074"/>
            <ac:spMk id="3407" creationId="{0F2FE07A-9DD2-4796-8707-5990391D0CC0}"/>
          </ac:spMkLst>
        </pc:spChg>
        <pc:spChg chg="mod">
          <ac:chgData name="Hussain, Adil" userId="1fc1f53e-3100-4e04-be7e-75345a4107fa" providerId="ADAL" clId="{9C8EEC37-07AC-4A72-92FE-2ABBAE1C407B}" dt="2020-09-16T11:53:41.872" v="5611" actId="338"/>
          <ac:spMkLst>
            <pc:docMk/>
            <pc:sldMk cId="2147323103" sldId="1074"/>
            <ac:spMk id="3408" creationId="{7D21418A-0DEC-4C18-B92C-B6C5650F9BE0}"/>
          </ac:spMkLst>
        </pc:spChg>
        <pc:spChg chg="mod">
          <ac:chgData name="Hussain, Adil" userId="1fc1f53e-3100-4e04-be7e-75345a4107fa" providerId="ADAL" clId="{9C8EEC37-07AC-4A72-92FE-2ABBAE1C407B}" dt="2020-09-16T11:53:41.872" v="5611" actId="338"/>
          <ac:spMkLst>
            <pc:docMk/>
            <pc:sldMk cId="2147323103" sldId="1074"/>
            <ac:spMk id="3409" creationId="{5485EB1C-74B2-418F-B32E-4E585507BFE6}"/>
          </ac:spMkLst>
        </pc:spChg>
        <pc:spChg chg="mod">
          <ac:chgData name="Hussain, Adil" userId="1fc1f53e-3100-4e04-be7e-75345a4107fa" providerId="ADAL" clId="{9C8EEC37-07AC-4A72-92FE-2ABBAE1C407B}" dt="2020-09-16T11:53:41.872" v="5611" actId="338"/>
          <ac:spMkLst>
            <pc:docMk/>
            <pc:sldMk cId="2147323103" sldId="1074"/>
            <ac:spMk id="3410" creationId="{7620F5C1-390D-4B40-8220-3620AE80F017}"/>
          </ac:spMkLst>
        </pc:spChg>
        <pc:spChg chg="mod">
          <ac:chgData name="Hussain, Adil" userId="1fc1f53e-3100-4e04-be7e-75345a4107fa" providerId="ADAL" clId="{9C8EEC37-07AC-4A72-92FE-2ABBAE1C407B}" dt="2020-09-16T11:53:41.872" v="5611" actId="338"/>
          <ac:spMkLst>
            <pc:docMk/>
            <pc:sldMk cId="2147323103" sldId="1074"/>
            <ac:spMk id="3411" creationId="{7DD0D6BF-B83B-4B8E-BCA5-3E31271834AB}"/>
          </ac:spMkLst>
        </pc:spChg>
        <pc:spChg chg="mod">
          <ac:chgData name="Hussain, Adil" userId="1fc1f53e-3100-4e04-be7e-75345a4107fa" providerId="ADAL" clId="{9C8EEC37-07AC-4A72-92FE-2ABBAE1C407B}" dt="2020-09-16T11:53:41.872" v="5611" actId="338"/>
          <ac:spMkLst>
            <pc:docMk/>
            <pc:sldMk cId="2147323103" sldId="1074"/>
            <ac:spMk id="3412" creationId="{CD46E88C-AEE8-4A1C-B1F7-5DB2B0EBFCE1}"/>
          </ac:spMkLst>
        </pc:spChg>
        <pc:spChg chg="mod">
          <ac:chgData name="Hussain, Adil" userId="1fc1f53e-3100-4e04-be7e-75345a4107fa" providerId="ADAL" clId="{9C8EEC37-07AC-4A72-92FE-2ABBAE1C407B}" dt="2020-09-16T11:53:41.872" v="5611" actId="338"/>
          <ac:spMkLst>
            <pc:docMk/>
            <pc:sldMk cId="2147323103" sldId="1074"/>
            <ac:spMk id="3413" creationId="{068591FE-CAEC-450E-9B95-3B46C97075AC}"/>
          </ac:spMkLst>
        </pc:spChg>
        <pc:spChg chg="mod">
          <ac:chgData name="Hussain, Adil" userId="1fc1f53e-3100-4e04-be7e-75345a4107fa" providerId="ADAL" clId="{9C8EEC37-07AC-4A72-92FE-2ABBAE1C407B}" dt="2020-09-16T11:53:41.872" v="5611" actId="338"/>
          <ac:spMkLst>
            <pc:docMk/>
            <pc:sldMk cId="2147323103" sldId="1074"/>
            <ac:spMk id="3414" creationId="{2534E034-F61F-489F-8B77-8E2B3C362C48}"/>
          </ac:spMkLst>
        </pc:spChg>
        <pc:spChg chg="mod">
          <ac:chgData name="Hussain, Adil" userId="1fc1f53e-3100-4e04-be7e-75345a4107fa" providerId="ADAL" clId="{9C8EEC37-07AC-4A72-92FE-2ABBAE1C407B}" dt="2020-09-16T11:53:41.872" v="5611" actId="338"/>
          <ac:spMkLst>
            <pc:docMk/>
            <pc:sldMk cId="2147323103" sldId="1074"/>
            <ac:spMk id="3415" creationId="{4AB94920-4B1F-4ED8-A838-5773A500BD2A}"/>
          </ac:spMkLst>
        </pc:spChg>
        <pc:spChg chg="mod">
          <ac:chgData name="Hussain, Adil" userId="1fc1f53e-3100-4e04-be7e-75345a4107fa" providerId="ADAL" clId="{9C8EEC37-07AC-4A72-92FE-2ABBAE1C407B}" dt="2020-09-16T11:53:41.872" v="5611" actId="338"/>
          <ac:spMkLst>
            <pc:docMk/>
            <pc:sldMk cId="2147323103" sldId="1074"/>
            <ac:spMk id="3416" creationId="{92AAA634-31EE-43AC-BC16-AE1DB607A4C4}"/>
          </ac:spMkLst>
        </pc:spChg>
        <pc:spChg chg="mod">
          <ac:chgData name="Hussain, Adil" userId="1fc1f53e-3100-4e04-be7e-75345a4107fa" providerId="ADAL" clId="{9C8EEC37-07AC-4A72-92FE-2ABBAE1C407B}" dt="2020-09-16T11:53:41.872" v="5611" actId="338"/>
          <ac:spMkLst>
            <pc:docMk/>
            <pc:sldMk cId="2147323103" sldId="1074"/>
            <ac:spMk id="3417" creationId="{FEDA56C8-9366-4F86-8A44-B1559135EDE0}"/>
          </ac:spMkLst>
        </pc:spChg>
        <pc:spChg chg="mod">
          <ac:chgData name="Hussain, Adil" userId="1fc1f53e-3100-4e04-be7e-75345a4107fa" providerId="ADAL" clId="{9C8EEC37-07AC-4A72-92FE-2ABBAE1C407B}" dt="2020-09-16T11:53:41.872" v="5611" actId="338"/>
          <ac:spMkLst>
            <pc:docMk/>
            <pc:sldMk cId="2147323103" sldId="1074"/>
            <ac:spMk id="3418" creationId="{E75B1D59-8F51-4528-88CF-49EF2D03467E}"/>
          </ac:spMkLst>
        </pc:spChg>
        <pc:spChg chg="mod">
          <ac:chgData name="Hussain, Adil" userId="1fc1f53e-3100-4e04-be7e-75345a4107fa" providerId="ADAL" clId="{9C8EEC37-07AC-4A72-92FE-2ABBAE1C407B}" dt="2020-09-16T11:53:41.872" v="5611" actId="338"/>
          <ac:spMkLst>
            <pc:docMk/>
            <pc:sldMk cId="2147323103" sldId="1074"/>
            <ac:spMk id="3419" creationId="{18987E63-738F-4B77-8157-FCF7065CE38B}"/>
          </ac:spMkLst>
        </pc:spChg>
        <pc:spChg chg="mod">
          <ac:chgData name="Hussain, Adil" userId="1fc1f53e-3100-4e04-be7e-75345a4107fa" providerId="ADAL" clId="{9C8EEC37-07AC-4A72-92FE-2ABBAE1C407B}" dt="2020-09-16T11:53:41.872" v="5611" actId="338"/>
          <ac:spMkLst>
            <pc:docMk/>
            <pc:sldMk cId="2147323103" sldId="1074"/>
            <ac:spMk id="3420" creationId="{C9E21070-7ED9-413C-9528-117B7C50DD98}"/>
          </ac:spMkLst>
        </pc:spChg>
        <pc:spChg chg="mod">
          <ac:chgData name="Hussain, Adil" userId="1fc1f53e-3100-4e04-be7e-75345a4107fa" providerId="ADAL" clId="{9C8EEC37-07AC-4A72-92FE-2ABBAE1C407B}" dt="2020-09-16T11:53:41.872" v="5611" actId="338"/>
          <ac:spMkLst>
            <pc:docMk/>
            <pc:sldMk cId="2147323103" sldId="1074"/>
            <ac:spMk id="3421" creationId="{CA788EDB-A425-439C-AE1C-0D62536D1373}"/>
          </ac:spMkLst>
        </pc:spChg>
        <pc:spChg chg="mod">
          <ac:chgData name="Hussain, Adil" userId="1fc1f53e-3100-4e04-be7e-75345a4107fa" providerId="ADAL" clId="{9C8EEC37-07AC-4A72-92FE-2ABBAE1C407B}" dt="2020-09-16T11:53:41.872" v="5611" actId="338"/>
          <ac:spMkLst>
            <pc:docMk/>
            <pc:sldMk cId="2147323103" sldId="1074"/>
            <ac:spMk id="3422" creationId="{39402AC9-B753-4929-8D1A-DE3E83FA7E56}"/>
          </ac:spMkLst>
        </pc:spChg>
        <pc:spChg chg="mod">
          <ac:chgData name="Hussain, Adil" userId="1fc1f53e-3100-4e04-be7e-75345a4107fa" providerId="ADAL" clId="{9C8EEC37-07AC-4A72-92FE-2ABBAE1C407B}" dt="2020-09-16T11:53:41.872" v="5611" actId="338"/>
          <ac:spMkLst>
            <pc:docMk/>
            <pc:sldMk cId="2147323103" sldId="1074"/>
            <ac:spMk id="3423" creationId="{A485267F-93F2-49C1-8425-A23EB2EBCBF3}"/>
          </ac:spMkLst>
        </pc:spChg>
        <pc:spChg chg="mod">
          <ac:chgData name="Hussain, Adil" userId="1fc1f53e-3100-4e04-be7e-75345a4107fa" providerId="ADAL" clId="{9C8EEC37-07AC-4A72-92FE-2ABBAE1C407B}" dt="2020-09-16T11:53:41.872" v="5611" actId="338"/>
          <ac:spMkLst>
            <pc:docMk/>
            <pc:sldMk cId="2147323103" sldId="1074"/>
            <ac:spMk id="3424" creationId="{55260E85-1124-4098-8C5B-4E2EBBEF136D}"/>
          </ac:spMkLst>
        </pc:spChg>
        <pc:spChg chg="mod">
          <ac:chgData name="Hussain, Adil" userId="1fc1f53e-3100-4e04-be7e-75345a4107fa" providerId="ADAL" clId="{9C8EEC37-07AC-4A72-92FE-2ABBAE1C407B}" dt="2020-09-16T11:53:41.872" v="5611" actId="338"/>
          <ac:spMkLst>
            <pc:docMk/>
            <pc:sldMk cId="2147323103" sldId="1074"/>
            <ac:spMk id="3425" creationId="{2A2090C5-D9C8-40F2-9E34-DE6547D14797}"/>
          </ac:spMkLst>
        </pc:spChg>
        <pc:spChg chg="mod">
          <ac:chgData name="Hussain, Adil" userId="1fc1f53e-3100-4e04-be7e-75345a4107fa" providerId="ADAL" clId="{9C8EEC37-07AC-4A72-92FE-2ABBAE1C407B}" dt="2020-09-16T11:53:41.872" v="5611" actId="338"/>
          <ac:spMkLst>
            <pc:docMk/>
            <pc:sldMk cId="2147323103" sldId="1074"/>
            <ac:spMk id="3426" creationId="{D8E47398-4A04-453F-A4B1-78E60D03588C}"/>
          </ac:spMkLst>
        </pc:spChg>
        <pc:spChg chg="mod">
          <ac:chgData name="Hussain, Adil" userId="1fc1f53e-3100-4e04-be7e-75345a4107fa" providerId="ADAL" clId="{9C8EEC37-07AC-4A72-92FE-2ABBAE1C407B}" dt="2020-09-16T11:53:41.872" v="5611" actId="338"/>
          <ac:spMkLst>
            <pc:docMk/>
            <pc:sldMk cId="2147323103" sldId="1074"/>
            <ac:spMk id="3427" creationId="{A7DF7F09-387A-400A-B275-EA468054A836}"/>
          </ac:spMkLst>
        </pc:spChg>
        <pc:spChg chg="mod">
          <ac:chgData name="Hussain, Adil" userId="1fc1f53e-3100-4e04-be7e-75345a4107fa" providerId="ADAL" clId="{9C8EEC37-07AC-4A72-92FE-2ABBAE1C407B}" dt="2020-09-16T11:53:41.872" v="5611" actId="338"/>
          <ac:spMkLst>
            <pc:docMk/>
            <pc:sldMk cId="2147323103" sldId="1074"/>
            <ac:spMk id="3428" creationId="{505312E2-80DF-4DF7-9B20-A61487ACE761}"/>
          </ac:spMkLst>
        </pc:spChg>
        <pc:spChg chg="mod">
          <ac:chgData name="Hussain, Adil" userId="1fc1f53e-3100-4e04-be7e-75345a4107fa" providerId="ADAL" clId="{9C8EEC37-07AC-4A72-92FE-2ABBAE1C407B}" dt="2020-09-16T11:53:41.872" v="5611" actId="338"/>
          <ac:spMkLst>
            <pc:docMk/>
            <pc:sldMk cId="2147323103" sldId="1074"/>
            <ac:spMk id="3429" creationId="{CE09F077-A86A-45AB-887F-C3FEC8986A7C}"/>
          </ac:spMkLst>
        </pc:spChg>
        <pc:spChg chg="mod">
          <ac:chgData name="Hussain, Adil" userId="1fc1f53e-3100-4e04-be7e-75345a4107fa" providerId="ADAL" clId="{9C8EEC37-07AC-4A72-92FE-2ABBAE1C407B}" dt="2020-09-16T11:53:41.872" v="5611" actId="338"/>
          <ac:spMkLst>
            <pc:docMk/>
            <pc:sldMk cId="2147323103" sldId="1074"/>
            <ac:spMk id="3430" creationId="{A40D310A-4A69-46BD-90AB-DFD95187341E}"/>
          </ac:spMkLst>
        </pc:spChg>
        <pc:spChg chg="mod">
          <ac:chgData name="Hussain, Adil" userId="1fc1f53e-3100-4e04-be7e-75345a4107fa" providerId="ADAL" clId="{9C8EEC37-07AC-4A72-92FE-2ABBAE1C407B}" dt="2020-09-16T11:53:41.872" v="5611" actId="338"/>
          <ac:spMkLst>
            <pc:docMk/>
            <pc:sldMk cId="2147323103" sldId="1074"/>
            <ac:spMk id="3431" creationId="{22947CE8-813A-4418-A93C-F000B7DB87F6}"/>
          </ac:spMkLst>
        </pc:spChg>
        <pc:spChg chg="mod">
          <ac:chgData name="Hussain, Adil" userId="1fc1f53e-3100-4e04-be7e-75345a4107fa" providerId="ADAL" clId="{9C8EEC37-07AC-4A72-92FE-2ABBAE1C407B}" dt="2020-09-16T11:53:41.872" v="5611" actId="338"/>
          <ac:spMkLst>
            <pc:docMk/>
            <pc:sldMk cId="2147323103" sldId="1074"/>
            <ac:spMk id="3432" creationId="{E5D3DD5E-6073-485B-97A8-37A10A028550}"/>
          </ac:spMkLst>
        </pc:spChg>
        <pc:spChg chg="mod">
          <ac:chgData name="Hussain, Adil" userId="1fc1f53e-3100-4e04-be7e-75345a4107fa" providerId="ADAL" clId="{9C8EEC37-07AC-4A72-92FE-2ABBAE1C407B}" dt="2020-09-16T11:53:41.872" v="5611" actId="338"/>
          <ac:spMkLst>
            <pc:docMk/>
            <pc:sldMk cId="2147323103" sldId="1074"/>
            <ac:spMk id="3433" creationId="{10AC1F0D-829B-4184-A168-A5B4C53C00DC}"/>
          </ac:spMkLst>
        </pc:spChg>
        <pc:spChg chg="mod">
          <ac:chgData name="Hussain, Adil" userId="1fc1f53e-3100-4e04-be7e-75345a4107fa" providerId="ADAL" clId="{9C8EEC37-07AC-4A72-92FE-2ABBAE1C407B}" dt="2020-09-16T11:53:41.872" v="5611" actId="338"/>
          <ac:spMkLst>
            <pc:docMk/>
            <pc:sldMk cId="2147323103" sldId="1074"/>
            <ac:spMk id="3434" creationId="{5B61DFFD-AB36-4DDF-BEB9-D0914EF16BEE}"/>
          </ac:spMkLst>
        </pc:spChg>
        <pc:spChg chg="mod">
          <ac:chgData name="Hussain, Adil" userId="1fc1f53e-3100-4e04-be7e-75345a4107fa" providerId="ADAL" clId="{9C8EEC37-07AC-4A72-92FE-2ABBAE1C407B}" dt="2020-09-16T11:53:41.872" v="5611" actId="338"/>
          <ac:spMkLst>
            <pc:docMk/>
            <pc:sldMk cId="2147323103" sldId="1074"/>
            <ac:spMk id="3435" creationId="{2C64A5AF-929F-4AF1-B97C-8A4A734A2DDF}"/>
          </ac:spMkLst>
        </pc:spChg>
        <pc:spChg chg="mod">
          <ac:chgData name="Hussain, Adil" userId="1fc1f53e-3100-4e04-be7e-75345a4107fa" providerId="ADAL" clId="{9C8EEC37-07AC-4A72-92FE-2ABBAE1C407B}" dt="2020-09-16T11:53:41.872" v="5611" actId="338"/>
          <ac:spMkLst>
            <pc:docMk/>
            <pc:sldMk cId="2147323103" sldId="1074"/>
            <ac:spMk id="3436" creationId="{662F29A0-BC8C-4945-9F40-06E23428AEF1}"/>
          </ac:spMkLst>
        </pc:spChg>
        <pc:spChg chg="mod">
          <ac:chgData name="Hussain, Adil" userId="1fc1f53e-3100-4e04-be7e-75345a4107fa" providerId="ADAL" clId="{9C8EEC37-07AC-4A72-92FE-2ABBAE1C407B}" dt="2020-09-16T11:53:41.872" v="5611" actId="338"/>
          <ac:spMkLst>
            <pc:docMk/>
            <pc:sldMk cId="2147323103" sldId="1074"/>
            <ac:spMk id="3437" creationId="{87289565-9CA2-4A83-8BB2-D4A656511B61}"/>
          </ac:spMkLst>
        </pc:spChg>
        <pc:spChg chg="mod">
          <ac:chgData name="Hussain, Adil" userId="1fc1f53e-3100-4e04-be7e-75345a4107fa" providerId="ADAL" clId="{9C8EEC37-07AC-4A72-92FE-2ABBAE1C407B}" dt="2020-09-16T11:53:41.872" v="5611" actId="338"/>
          <ac:spMkLst>
            <pc:docMk/>
            <pc:sldMk cId="2147323103" sldId="1074"/>
            <ac:spMk id="3438" creationId="{D0992EBC-7366-4241-9649-1104111A13F9}"/>
          </ac:spMkLst>
        </pc:spChg>
        <pc:spChg chg="mod">
          <ac:chgData name="Hussain, Adil" userId="1fc1f53e-3100-4e04-be7e-75345a4107fa" providerId="ADAL" clId="{9C8EEC37-07AC-4A72-92FE-2ABBAE1C407B}" dt="2020-09-16T11:53:41.872" v="5611" actId="338"/>
          <ac:spMkLst>
            <pc:docMk/>
            <pc:sldMk cId="2147323103" sldId="1074"/>
            <ac:spMk id="3439" creationId="{ADA8D797-89E2-4964-AACF-8ADEC656F998}"/>
          </ac:spMkLst>
        </pc:spChg>
        <pc:spChg chg="mod">
          <ac:chgData name="Hussain, Adil" userId="1fc1f53e-3100-4e04-be7e-75345a4107fa" providerId="ADAL" clId="{9C8EEC37-07AC-4A72-92FE-2ABBAE1C407B}" dt="2020-09-16T11:53:41.872" v="5611" actId="338"/>
          <ac:spMkLst>
            <pc:docMk/>
            <pc:sldMk cId="2147323103" sldId="1074"/>
            <ac:spMk id="3440" creationId="{17B4BA15-669A-4628-86BB-F0E64B7410E1}"/>
          </ac:spMkLst>
        </pc:spChg>
        <pc:spChg chg="mod">
          <ac:chgData name="Hussain, Adil" userId="1fc1f53e-3100-4e04-be7e-75345a4107fa" providerId="ADAL" clId="{9C8EEC37-07AC-4A72-92FE-2ABBAE1C407B}" dt="2020-09-16T11:53:41.872" v="5611" actId="338"/>
          <ac:spMkLst>
            <pc:docMk/>
            <pc:sldMk cId="2147323103" sldId="1074"/>
            <ac:spMk id="3441" creationId="{FC6A0574-21B2-41B0-8224-D45A71B841B5}"/>
          </ac:spMkLst>
        </pc:spChg>
        <pc:spChg chg="mod">
          <ac:chgData name="Hussain, Adil" userId="1fc1f53e-3100-4e04-be7e-75345a4107fa" providerId="ADAL" clId="{9C8EEC37-07AC-4A72-92FE-2ABBAE1C407B}" dt="2020-09-16T11:53:41.872" v="5611" actId="338"/>
          <ac:spMkLst>
            <pc:docMk/>
            <pc:sldMk cId="2147323103" sldId="1074"/>
            <ac:spMk id="3442" creationId="{1DC75240-3877-42C1-91A9-29315BAE3BE9}"/>
          </ac:spMkLst>
        </pc:spChg>
        <pc:spChg chg="mod">
          <ac:chgData name="Hussain, Adil" userId="1fc1f53e-3100-4e04-be7e-75345a4107fa" providerId="ADAL" clId="{9C8EEC37-07AC-4A72-92FE-2ABBAE1C407B}" dt="2020-09-16T11:53:41.872" v="5611" actId="338"/>
          <ac:spMkLst>
            <pc:docMk/>
            <pc:sldMk cId="2147323103" sldId="1074"/>
            <ac:spMk id="3443" creationId="{264FF41D-BAB2-4886-B94D-1F3FCF5F8B7A}"/>
          </ac:spMkLst>
        </pc:spChg>
        <pc:spChg chg="mod">
          <ac:chgData name="Hussain, Adil" userId="1fc1f53e-3100-4e04-be7e-75345a4107fa" providerId="ADAL" clId="{9C8EEC37-07AC-4A72-92FE-2ABBAE1C407B}" dt="2020-09-16T11:53:41.872" v="5611" actId="338"/>
          <ac:spMkLst>
            <pc:docMk/>
            <pc:sldMk cId="2147323103" sldId="1074"/>
            <ac:spMk id="3444" creationId="{A05C98F1-1B66-48F4-8EA2-9052F72051DB}"/>
          </ac:spMkLst>
        </pc:spChg>
        <pc:spChg chg="mod">
          <ac:chgData name="Hussain, Adil" userId="1fc1f53e-3100-4e04-be7e-75345a4107fa" providerId="ADAL" clId="{9C8EEC37-07AC-4A72-92FE-2ABBAE1C407B}" dt="2020-09-16T11:53:41.872" v="5611" actId="338"/>
          <ac:spMkLst>
            <pc:docMk/>
            <pc:sldMk cId="2147323103" sldId="1074"/>
            <ac:spMk id="3445" creationId="{3B0CD15B-D35C-46D1-AA95-F3379DA7F48D}"/>
          </ac:spMkLst>
        </pc:spChg>
        <pc:spChg chg="mod">
          <ac:chgData name="Hussain, Adil" userId="1fc1f53e-3100-4e04-be7e-75345a4107fa" providerId="ADAL" clId="{9C8EEC37-07AC-4A72-92FE-2ABBAE1C407B}" dt="2020-09-16T11:53:41.872" v="5611" actId="338"/>
          <ac:spMkLst>
            <pc:docMk/>
            <pc:sldMk cId="2147323103" sldId="1074"/>
            <ac:spMk id="3446" creationId="{A15096F8-7FEC-4975-BFE5-346F2E661D72}"/>
          </ac:spMkLst>
        </pc:spChg>
        <pc:spChg chg="mod">
          <ac:chgData name="Hussain, Adil" userId="1fc1f53e-3100-4e04-be7e-75345a4107fa" providerId="ADAL" clId="{9C8EEC37-07AC-4A72-92FE-2ABBAE1C407B}" dt="2020-09-16T11:53:41.872" v="5611" actId="338"/>
          <ac:spMkLst>
            <pc:docMk/>
            <pc:sldMk cId="2147323103" sldId="1074"/>
            <ac:spMk id="3447" creationId="{5EF1943E-E993-4803-A05A-498EB68184C7}"/>
          </ac:spMkLst>
        </pc:spChg>
        <pc:spChg chg="mod">
          <ac:chgData name="Hussain, Adil" userId="1fc1f53e-3100-4e04-be7e-75345a4107fa" providerId="ADAL" clId="{9C8EEC37-07AC-4A72-92FE-2ABBAE1C407B}" dt="2020-09-16T11:53:41.872" v="5611" actId="338"/>
          <ac:spMkLst>
            <pc:docMk/>
            <pc:sldMk cId="2147323103" sldId="1074"/>
            <ac:spMk id="3448" creationId="{A1A53E93-1914-422C-974D-2BB38A3C1B49}"/>
          </ac:spMkLst>
        </pc:spChg>
        <pc:spChg chg="mod">
          <ac:chgData name="Hussain, Adil" userId="1fc1f53e-3100-4e04-be7e-75345a4107fa" providerId="ADAL" clId="{9C8EEC37-07AC-4A72-92FE-2ABBAE1C407B}" dt="2020-09-16T11:53:41.872" v="5611" actId="338"/>
          <ac:spMkLst>
            <pc:docMk/>
            <pc:sldMk cId="2147323103" sldId="1074"/>
            <ac:spMk id="3449" creationId="{EE98B66E-2528-4C26-9BEC-F1820AE9BECF}"/>
          </ac:spMkLst>
        </pc:spChg>
        <pc:spChg chg="mod">
          <ac:chgData name="Hussain, Adil" userId="1fc1f53e-3100-4e04-be7e-75345a4107fa" providerId="ADAL" clId="{9C8EEC37-07AC-4A72-92FE-2ABBAE1C407B}" dt="2020-09-16T11:53:41.872" v="5611" actId="338"/>
          <ac:spMkLst>
            <pc:docMk/>
            <pc:sldMk cId="2147323103" sldId="1074"/>
            <ac:spMk id="3450" creationId="{C1E40D3E-E12B-49E4-8863-0B5100E626A4}"/>
          </ac:spMkLst>
        </pc:spChg>
        <pc:spChg chg="mod">
          <ac:chgData name="Hussain, Adil" userId="1fc1f53e-3100-4e04-be7e-75345a4107fa" providerId="ADAL" clId="{9C8EEC37-07AC-4A72-92FE-2ABBAE1C407B}" dt="2020-09-16T11:53:41.872" v="5611" actId="338"/>
          <ac:spMkLst>
            <pc:docMk/>
            <pc:sldMk cId="2147323103" sldId="1074"/>
            <ac:spMk id="3451" creationId="{A3F9C1CD-9DE1-4284-98DC-47DC2C99096C}"/>
          </ac:spMkLst>
        </pc:spChg>
        <pc:spChg chg="mod">
          <ac:chgData name="Hussain, Adil" userId="1fc1f53e-3100-4e04-be7e-75345a4107fa" providerId="ADAL" clId="{9C8EEC37-07AC-4A72-92FE-2ABBAE1C407B}" dt="2020-09-16T11:53:41.872" v="5611" actId="338"/>
          <ac:spMkLst>
            <pc:docMk/>
            <pc:sldMk cId="2147323103" sldId="1074"/>
            <ac:spMk id="3452" creationId="{F3D3D89D-18CA-416C-BAB5-643CCA107EDD}"/>
          </ac:spMkLst>
        </pc:spChg>
        <pc:spChg chg="mod">
          <ac:chgData name="Hussain, Adil" userId="1fc1f53e-3100-4e04-be7e-75345a4107fa" providerId="ADAL" clId="{9C8EEC37-07AC-4A72-92FE-2ABBAE1C407B}" dt="2020-09-16T11:53:41.872" v="5611" actId="338"/>
          <ac:spMkLst>
            <pc:docMk/>
            <pc:sldMk cId="2147323103" sldId="1074"/>
            <ac:spMk id="3453" creationId="{A344B05D-D6F5-420E-A1D1-DB51FBA6AFAF}"/>
          </ac:spMkLst>
        </pc:spChg>
        <pc:spChg chg="mod">
          <ac:chgData name="Hussain, Adil" userId="1fc1f53e-3100-4e04-be7e-75345a4107fa" providerId="ADAL" clId="{9C8EEC37-07AC-4A72-92FE-2ABBAE1C407B}" dt="2020-09-16T11:53:41.872" v="5611" actId="338"/>
          <ac:spMkLst>
            <pc:docMk/>
            <pc:sldMk cId="2147323103" sldId="1074"/>
            <ac:spMk id="3454" creationId="{7C3D6453-2150-4FFD-88F9-EBDC63FFE4D7}"/>
          </ac:spMkLst>
        </pc:spChg>
        <pc:spChg chg="mod">
          <ac:chgData name="Hussain, Adil" userId="1fc1f53e-3100-4e04-be7e-75345a4107fa" providerId="ADAL" clId="{9C8EEC37-07AC-4A72-92FE-2ABBAE1C407B}" dt="2020-09-16T11:53:41.872" v="5611" actId="338"/>
          <ac:spMkLst>
            <pc:docMk/>
            <pc:sldMk cId="2147323103" sldId="1074"/>
            <ac:spMk id="3455" creationId="{136E2D98-F224-4EF5-9E99-C8C50BA509AF}"/>
          </ac:spMkLst>
        </pc:spChg>
        <pc:spChg chg="mod">
          <ac:chgData name="Hussain, Adil" userId="1fc1f53e-3100-4e04-be7e-75345a4107fa" providerId="ADAL" clId="{9C8EEC37-07AC-4A72-92FE-2ABBAE1C407B}" dt="2020-09-16T11:53:41.872" v="5611" actId="338"/>
          <ac:spMkLst>
            <pc:docMk/>
            <pc:sldMk cId="2147323103" sldId="1074"/>
            <ac:spMk id="3456" creationId="{CEE74D69-3FDB-4062-88A8-573DB6BB9FFB}"/>
          </ac:spMkLst>
        </pc:spChg>
        <pc:spChg chg="mod">
          <ac:chgData name="Hussain, Adil" userId="1fc1f53e-3100-4e04-be7e-75345a4107fa" providerId="ADAL" clId="{9C8EEC37-07AC-4A72-92FE-2ABBAE1C407B}" dt="2020-09-16T11:53:41.872" v="5611" actId="338"/>
          <ac:spMkLst>
            <pc:docMk/>
            <pc:sldMk cId="2147323103" sldId="1074"/>
            <ac:spMk id="3457" creationId="{B2A1D6FD-17D0-4CEA-8B05-42B4B935EF0E}"/>
          </ac:spMkLst>
        </pc:spChg>
        <pc:spChg chg="mod">
          <ac:chgData name="Hussain, Adil" userId="1fc1f53e-3100-4e04-be7e-75345a4107fa" providerId="ADAL" clId="{9C8EEC37-07AC-4A72-92FE-2ABBAE1C407B}" dt="2020-09-16T11:53:41.872" v="5611" actId="338"/>
          <ac:spMkLst>
            <pc:docMk/>
            <pc:sldMk cId="2147323103" sldId="1074"/>
            <ac:spMk id="3458" creationId="{4521E0EF-3DD9-46A6-BDF3-578C7BDBBD01}"/>
          </ac:spMkLst>
        </pc:spChg>
        <pc:spChg chg="mod">
          <ac:chgData name="Hussain, Adil" userId="1fc1f53e-3100-4e04-be7e-75345a4107fa" providerId="ADAL" clId="{9C8EEC37-07AC-4A72-92FE-2ABBAE1C407B}" dt="2020-09-16T11:53:41.872" v="5611" actId="338"/>
          <ac:spMkLst>
            <pc:docMk/>
            <pc:sldMk cId="2147323103" sldId="1074"/>
            <ac:spMk id="3459" creationId="{D6B9A2C4-535F-46FA-8E51-36E303759F19}"/>
          </ac:spMkLst>
        </pc:spChg>
        <pc:spChg chg="mod">
          <ac:chgData name="Hussain, Adil" userId="1fc1f53e-3100-4e04-be7e-75345a4107fa" providerId="ADAL" clId="{9C8EEC37-07AC-4A72-92FE-2ABBAE1C407B}" dt="2020-09-16T11:53:41.872" v="5611" actId="338"/>
          <ac:spMkLst>
            <pc:docMk/>
            <pc:sldMk cId="2147323103" sldId="1074"/>
            <ac:spMk id="3460" creationId="{C7E0481F-D3DB-47D2-828D-FE6BB14B9CFD}"/>
          </ac:spMkLst>
        </pc:spChg>
        <pc:spChg chg="mod">
          <ac:chgData name="Hussain, Adil" userId="1fc1f53e-3100-4e04-be7e-75345a4107fa" providerId="ADAL" clId="{9C8EEC37-07AC-4A72-92FE-2ABBAE1C407B}" dt="2020-09-16T11:53:41.872" v="5611" actId="338"/>
          <ac:spMkLst>
            <pc:docMk/>
            <pc:sldMk cId="2147323103" sldId="1074"/>
            <ac:spMk id="3461" creationId="{D86F1EA3-2B73-44E2-99EA-463417C7A963}"/>
          </ac:spMkLst>
        </pc:spChg>
        <pc:spChg chg="mod">
          <ac:chgData name="Hussain, Adil" userId="1fc1f53e-3100-4e04-be7e-75345a4107fa" providerId="ADAL" clId="{9C8EEC37-07AC-4A72-92FE-2ABBAE1C407B}" dt="2020-09-16T11:53:41.872" v="5611" actId="338"/>
          <ac:spMkLst>
            <pc:docMk/>
            <pc:sldMk cId="2147323103" sldId="1074"/>
            <ac:spMk id="3462" creationId="{34FC5AF5-898A-46DC-AA17-B009400EA421}"/>
          </ac:spMkLst>
        </pc:spChg>
        <pc:spChg chg="mod">
          <ac:chgData name="Hussain, Adil" userId="1fc1f53e-3100-4e04-be7e-75345a4107fa" providerId="ADAL" clId="{9C8EEC37-07AC-4A72-92FE-2ABBAE1C407B}" dt="2020-09-16T11:53:41.872" v="5611" actId="338"/>
          <ac:spMkLst>
            <pc:docMk/>
            <pc:sldMk cId="2147323103" sldId="1074"/>
            <ac:spMk id="3463" creationId="{DFE00025-D0F5-4DF7-8EB7-B2B32974A54F}"/>
          </ac:spMkLst>
        </pc:spChg>
        <pc:spChg chg="mod">
          <ac:chgData name="Hussain, Adil" userId="1fc1f53e-3100-4e04-be7e-75345a4107fa" providerId="ADAL" clId="{9C8EEC37-07AC-4A72-92FE-2ABBAE1C407B}" dt="2020-09-16T11:53:41.872" v="5611" actId="338"/>
          <ac:spMkLst>
            <pc:docMk/>
            <pc:sldMk cId="2147323103" sldId="1074"/>
            <ac:spMk id="3464" creationId="{15810548-B4FA-418A-87C6-0D9B71027076}"/>
          </ac:spMkLst>
        </pc:spChg>
        <pc:spChg chg="mod">
          <ac:chgData name="Hussain, Adil" userId="1fc1f53e-3100-4e04-be7e-75345a4107fa" providerId="ADAL" clId="{9C8EEC37-07AC-4A72-92FE-2ABBAE1C407B}" dt="2020-09-16T11:53:41.872" v="5611" actId="338"/>
          <ac:spMkLst>
            <pc:docMk/>
            <pc:sldMk cId="2147323103" sldId="1074"/>
            <ac:spMk id="3465" creationId="{15E5981A-F344-4C97-A843-0416C8F29B54}"/>
          </ac:spMkLst>
        </pc:spChg>
        <pc:spChg chg="mod">
          <ac:chgData name="Hussain, Adil" userId="1fc1f53e-3100-4e04-be7e-75345a4107fa" providerId="ADAL" clId="{9C8EEC37-07AC-4A72-92FE-2ABBAE1C407B}" dt="2020-09-16T11:53:41.872" v="5611" actId="338"/>
          <ac:spMkLst>
            <pc:docMk/>
            <pc:sldMk cId="2147323103" sldId="1074"/>
            <ac:spMk id="3466" creationId="{7326B056-B1F7-41AE-89F9-513A8C12161C}"/>
          </ac:spMkLst>
        </pc:spChg>
        <pc:spChg chg="mod">
          <ac:chgData name="Hussain, Adil" userId="1fc1f53e-3100-4e04-be7e-75345a4107fa" providerId="ADAL" clId="{9C8EEC37-07AC-4A72-92FE-2ABBAE1C407B}" dt="2020-09-16T11:53:41.872" v="5611" actId="338"/>
          <ac:spMkLst>
            <pc:docMk/>
            <pc:sldMk cId="2147323103" sldId="1074"/>
            <ac:spMk id="3467" creationId="{E9327300-53DE-4545-9F65-3D6640A4E1AE}"/>
          </ac:spMkLst>
        </pc:spChg>
        <pc:spChg chg="mod">
          <ac:chgData name="Hussain, Adil" userId="1fc1f53e-3100-4e04-be7e-75345a4107fa" providerId="ADAL" clId="{9C8EEC37-07AC-4A72-92FE-2ABBAE1C407B}" dt="2020-09-16T11:53:41.872" v="5611" actId="338"/>
          <ac:spMkLst>
            <pc:docMk/>
            <pc:sldMk cId="2147323103" sldId="1074"/>
            <ac:spMk id="3468" creationId="{CC7C5D38-B9BE-4B42-9ADF-75A0B0F24CED}"/>
          </ac:spMkLst>
        </pc:spChg>
        <pc:spChg chg="mod">
          <ac:chgData name="Hussain, Adil" userId="1fc1f53e-3100-4e04-be7e-75345a4107fa" providerId="ADAL" clId="{9C8EEC37-07AC-4A72-92FE-2ABBAE1C407B}" dt="2020-09-16T11:53:41.872" v="5611" actId="338"/>
          <ac:spMkLst>
            <pc:docMk/>
            <pc:sldMk cId="2147323103" sldId="1074"/>
            <ac:spMk id="3469" creationId="{641B7921-4028-4C66-955F-FD476064B773}"/>
          </ac:spMkLst>
        </pc:spChg>
        <pc:spChg chg="mod">
          <ac:chgData name="Hussain, Adil" userId="1fc1f53e-3100-4e04-be7e-75345a4107fa" providerId="ADAL" clId="{9C8EEC37-07AC-4A72-92FE-2ABBAE1C407B}" dt="2020-09-16T11:53:41.872" v="5611" actId="338"/>
          <ac:spMkLst>
            <pc:docMk/>
            <pc:sldMk cId="2147323103" sldId="1074"/>
            <ac:spMk id="3470" creationId="{6B0A101A-0953-41AB-8B81-6DFEF5C92ED0}"/>
          </ac:spMkLst>
        </pc:spChg>
        <pc:spChg chg="mod">
          <ac:chgData name="Hussain, Adil" userId="1fc1f53e-3100-4e04-be7e-75345a4107fa" providerId="ADAL" clId="{9C8EEC37-07AC-4A72-92FE-2ABBAE1C407B}" dt="2020-09-16T11:53:41.872" v="5611" actId="338"/>
          <ac:spMkLst>
            <pc:docMk/>
            <pc:sldMk cId="2147323103" sldId="1074"/>
            <ac:spMk id="3471" creationId="{DEAD4517-0648-415E-AE10-E4F725D28DB4}"/>
          </ac:spMkLst>
        </pc:spChg>
        <pc:spChg chg="mod">
          <ac:chgData name="Hussain, Adil" userId="1fc1f53e-3100-4e04-be7e-75345a4107fa" providerId="ADAL" clId="{9C8EEC37-07AC-4A72-92FE-2ABBAE1C407B}" dt="2020-09-16T11:53:41.872" v="5611" actId="338"/>
          <ac:spMkLst>
            <pc:docMk/>
            <pc:sldMk cId="2147323103" sldId="1074"/>
            <ac:spMk id="3472" creationId="{9B54843E-D188-45B8-9113-FD4C3B56CD52}"/>
          </ac:spMkLst>
        </pc:spChg>
        <pc:spChg chg="mod">
          <ac:chgData name="Hussain, Adil" userId="1fc1f53e-3100-4e04-be7e-75345a4107fa" providerId="ADAL" clId="{9C8EEC37-07AC-4A72-92FE-2ABBAE1C407B}" dt="2020-09-16T11:53:41.872" v="5611" actId="338"/>
          <ac:spMkLst>
            <pc:docMk/>
            <pc:sldMk cId="2147323103" sldId="1074"/>
            <ac:spMk id="3473" creationId="{AF396EEE-6F90-4E56-BF26-90CF72603A8E}"/>
          </ac:spMkLst>
        </pc:spChg>
        <pc:spChg chg="mod">
          <ac:chgData name="Hussain, Adil" userId="1fc1f53e-3100-4e04-be7e-75345a4107fa" providerId="ADAL" clId="{9C8EEC37-07AC-4A72-92FE-2ABBAE1C407B}" dt="2020-09-16T11:53:41.872" v="5611" actId="338"/>
          <ac:spMkLst>
            <pc:docMk/>
            <pc:sldMk cId="2147323103" sldId="1074"/>
            <ac:spMk id="3474" creationId="{330A96AC-8466-4C65-87EB-AAA734052E2B}"/>
          </ac:spMkLst>
        </pc:spChg>
        <pc:spChg chg="mod">
          <ac:chgData name="Hussain, Adil" userId="1fc1f53e-3100-4e04-be7e-75345a4107fa" providerId="ADAL" clId="{9C8EEC37-07AC-4A72-92FE-2ABBAE1C407B}" dt="2020-09-16T11:53:41.872" v="5611" actId="338"/>
          <ac:spMkLst>
            <pc:docMk/>
            <pc:sldMk cId="2147323103" sldId="1074"/>
            <ac:spMk id="3475" creationId="{A04BE65A-F185-4AD4-B359-3103311B04AD}"/>
          </ac:spMkLst>
        </pc:spChg>
        <pc:spChg chg="mod">
          <ac:chgData name="Hussain, Adil" userId="1fc1f53e-3100-4e04-be7e-75345a4107fa" providerId="ADAL" clId="{9C8EEC37-07AC-4A72-92FE-2ABBAE1C407B}" dt="2020-09-16T11:53:41.872" v="5611" actId="338"/>
          <ac:spMkLst>
            <pc:docMk/>
            <pc:sldMk cId="2147323103" sldId="1074"/>
            <ac:spMk id="3476" creationId="{87D30E4B-06AA-4C97-9DDC-D20B23CDD17B}"/>
          </ac:spMkLst>
        </pc:spChg>
        <pc:spChg chg="mod">
          <ac:chgData name="Hussain, Adil" userId="1fc1f53e-3100-4e04-be7e-75345a4107fa" providerId="ADAL" clId="{9C8EEC37-07AC-4A72-92FE-2ABBAE1C407B}" dt="2020-09-16T11:53:41.872" v="5611" actId="338"/>
          <ac:spMkLst>
            <pc:docMk/>
            <pc:sldMk cId="2147323103" sldId="1074"/>
            <ac:spMk id="3477" creationId="{97EFF686-5D8F-4F43-850D-8B8CD4CB6E86}"/>
          </ac:spMkLst>
        </pc:spChg>
        <pc:spChg chg="mod">
          <ac:chgData name="Hussain, Adil" userId="1fc1f53e-3100-4e04-be7e-75345a4107fa" providerId="ADAL" clId="{9C8EEC37-07AC-4A72-92FE-2ABBAE1C407B}" dt="2020-09-16T11:53:41.872" v="5611" actId="338"/>
          <ac:spMkLst>
            <pc:docMk/>
            <pc:sldMk cId="2147323103" sldId="1074"/>
            <ac:spMk id="3478" creationId="{AB940D78-D32C-4ACF-83EB-8EC6571BA5BC}"/>
          </ac:spMkLst>
        </pc:spChg>
        <pc:spChg chg="mod">
          <ac:chgData name="Hussain, Adil" userId="1fc1f53e-3100-4e04-be7e-75345a4107fa" providerId="ADAL" clId="{9C8EEC37-07AC-4A72-92FE-2ABBAE1C407B}" dt="2020-09-16T11:53:41.872" v="5611" actId="338"/>
          <ac:spMkLst>
            <pc:docMk/>
            <pc:sldMk cId="2147323103" sldId="1074"/>
            <ac:spMk id="3479" creationId="{61C8EE89-E010-4D0D-8284-ABFA9E6A0F67}"/>
          </ac:spMkLst>
        </pc:spChg>
        <pc:spChg chg="mod">
          <ac:chgData name="Hussain, Adil" userId="1fc1f53e-3100-4e04-be7e-75345a4107fa" providerId="ADAL" clId="{9C8EEC37-07AC-4A72-92FE-2ABBAE1C407B}" dt="2020-09-16T11:53:41.872" v="5611" actId="338"/>
          <ac:spMkLst>
            <pc:docMk/>
            <pc:sldMk cId="2147323103" sldId="1074"/>
            <ac:spMk id="3480" creationId="{06C0F38A-76A1-44A3-A34B-56ABB8B8AAAB}"/>
          </ac:spMkLst>
        </pc:spChg>
        <pc:spChg chg="mod">
          <ac:chgData name="Hussain, Adil" userId="1fc1f53e-3100-4e04-be7e-75345a4107fa" providerId="ADAL" clId="{9C8EEC37-07AC-4A72-92FE-2ABBAE1C407B}" dt="2020-09-16T11:53:41.872" v="5611" actId="338"/>
          <ac:spMkLst>
            <pc:docMk/>
            <pc:sldMk cId="2147323103" sldId="1074"/>
            <ac:spMk id="3481" creationId="{4CB6B91E-B6A2-40FE-A266-274120E7F65C}"/>
          </ac:spMkLst>
        </pc:spChg>
        <pc:spChg chg="mod">
          <ac:chgData name="Hussain, Adil" userId="1fc1f53e-3100-4e04-be7e-75345a4107fa" providerId="ADAL" clId="{9C8EEC37-07AC-4A72-92FE-2ABBAE1C407B}" dt="2020-09-16T11:53:41.872" v="5611" actId="338"/>
          <ac:spMkLst>
            <pc:docMk/>
            <pc:sldMk cId="2147323103" sldId="1074"/>
            <ac:spMk id="3482" creationId="{C3E0429C-30D4-4E4B-93FD-F51C6D841885}"/>
          </ac:spMkLst>
        </pc:spChg>
        <pc:spChg chg="mod">
          <ac:chgData name="Hussain, Adil" userId="1fc1f53e-3100-4e04-be7e-75345a4107fa" providerId="ADAL" clId="{9C8EEC37-07AC-4A72-92FE-2ABBAE1C407B}" dt="2020-09-16T11:53:41.872" v="5611" actId="338"/>
          <ac:spMkLst>
            <pc:docMk/>
            <pc:sldMk cId="2147323103" sldId="1074"/>
            <ac:spMk id="3483" creationId="{ACE29B68-9A1E-48E6-852A-902E70A5B901}"/>
          </ac:spMkLst>
        </pc:spChg>
        <pc:spChg chg="mod">
          <ac:chgData name="Hussain, Adil" userId="1fc1f53e-3100-4e04-be7e-75345a4107fa" providerId="ADAL" clId="{9C8EEC37-07AC-4A72-92FE-2ABBAE1C407B}" dt="2020-09-16T11:53:41.872" v="5611" actId="338"/>
          <ac:spMkLst>
            <pc:docMk/>
            <pc:sldMk cId="2147323103" sldId="1074"/>
            <ac:spMk id="3484" creationId="{5ACBA5AA-4980-4B71-A531-94E934BAF53E}"/>
          </ac:spMkLst>
        </pc:spChg>
        <pc:spChg chg="mod">
          <ac:chgData name="Hussain, Adil" userId="1fc1f53e-3100-4e04-be7e-75345a4107fa" providerId="ADAL" clId="{9C8EEC37-07AC-4A72-92FE-2ABBAE1C407B}" dt="2020-09-16T11:53:41.872" v="5611" actId="338"/>
          <ac:spMkLst>
            <pc:docMk/>
            <pc:sldMk cId="2147323103" sldId="1074"/>
            <ac:spMk id="3485" creationId="{9AB4F4E0-8687-4D0B-A5BA-D645937D0B74}"/>
          </ac:spMkLst>
        </pc:spChg>
        <pc:spChg chg="mod">
          <ac:chgData name="Hussain, Adil" userId="1fc1f53e-3100-4e04-be7e-75345a4107fa" providerId="ADAL" clId="{9C8EEC37-07AC-4A72-92FE-2ABBAE1C407B}" dt="2020-09-16T11:53:41.872" v="5611" actId="338"/>
          <ac:spMkLst>
            <pc:docMk/>
            <pc:sldMk cId="2147323103" sldId="1074"/>
            <ac:spMk id="3486" creationId="{62BF03F6-7C86-48DF-8775-2D15BFEF8153}"/>
          </ac:spMkLst>
        </pc:spChg>
        <pc:spChg chg="mod">
          <ac:chgData name="Hussain, Adil" userId="1fc1f53e-3100-4e04-be7e-75345a4107fa" providerId="ADAL" clId="{9C8EEC37-07AC-4A72-92FE-2ABBAE1C407B}" dt="2020-09-16T11:53:41.872" v="5611" actId="338"/>
          <ac:spMkLst>
            <pc:docMk/>
            <pc:sldMk cId="2147323103" sldId="1074"/>
            <ac:spMk id="3487" creationId="{52B0FDF8-8CDD-4443-BA30-A90EF5EC5CBF}"/>
          </ac:spMkLst>
        </pc:spChg>
        <pc:spChg chg="mod">
          <ac:chgData name="Hussain, Adil" userId="1fc1f53e-3100-4e04-be7e-75345a4107fa" providerId="ADAL" clId="{9C8EEC37-07AC-4A72-92FE-2ABBAE1C407B}" dt="2020-09-16T11:53:41.872" v="5611" actId="338"/>
          <ac:spMkLst>
            <pc:docMk/>
            <pc:sldMk cId="2147323103" sldId="1074"/>
            <ac:spMk id="3488" creationId="{2E33BDBF-96CF-4C3E-9B45-CB4DA6D5AAD5}"/>
          </ac:spMkLst>
        </pc:spChg>
        <pc:spChg chg="mod">
          <ac:chgData name="Hussain, Adil" userId="1fc1f53e-3100-4e04-be7e-75345a4107fa" providerId="ADAL" clId="{9C8EEC37-07AC-4A72-92FE-2ABBAE1C407B}" dt="2020-09-16T11:53:41.872" v="5611" actId="338"/>
          <ac:spMkLst>
            <pc:docMk/>
            <pc:sldMk cId="2147323103" sldId="1074"/>
            <ac:spMk id="3489" creationId="{2A1CD320-7AD1-40F5-9729-8468D5B8406F}"/>
          </ac:spMkLst>
        </pc:spChg>
        <pc:spChg chg="mod">
          <ac:chgData name="Hussain, Adil" userId="1fc1f53e-3100-4e04-be7e-75345a4107fa" providerId="ADAL" clId="{9C8EEC37-07AC-4A72-92FE-2ABBAE1C407B}" dt="2020-09-16T11:53:41.872" v="5611" actId="338"/>
          <ac:spMkLst>
            <pc:docMk/>
            <pc:sldMk cId="2147323103" sldId="1074"/>
            <ac:spMk id="3490" creationId="{FAA44BD7-D882-4A02-8400-5B1E2791DB8A}"/>
          </ac:spMkLst>
        </pc:spChg>
        <pc:spChg chg="mod">
          <ac:chgData name="Hussain, Adil" userId="1fc1f53e-3100-4e04-be7e-75345a4107fa" providerId="ADAL" clId="{9C8EEC37-07AC-4A72-92FE-2ABBAE1C407B}" dt="2020-09-16T11:53:41.872" v="5611" actId="338"/>
          <ac:spMkLst>
            <pc:docMk/>
            <pc:sldMk cId="2147323103" sldId="1074"/>
            <ac:spMk id="3491" creationId="{D0780B22-49D2-4AE8-B717-F1EDF4C817C4}"/>
          </ac:spMkLst>
        </pc:spChg>
        <pc:spChg chg="mod">
          <ac:chgData name="Hussain, Adil" userId="1fc1f53e-3100-4e04-be7e-75345a4107fa" providerId="ADAL" clId="{9C8EEC37-07AC-4A72-92FE-2ABBAE1C407B}" dt="2020-09-16T11:53:41.872" v="5611" actId="338"/>
          <ac:spMkLst>
            <pc:docMk/>
            <pc:sldMk cId="2147323103" sldId="1074"/>
            <ac:spMk id="3492" creationId="{F20C83DA-2839-48C3-835B-269EC29B9226}"/>
          </ac:spMkLst>
        </pc:spChg>
        <pc:spChg chg="mod">
          <ac:chgData name="Hussain, Adil" userId="1fc1f53e-3100-4e04-be7e-75345a4107fa" providerId="ADAL" clId="{9C8EEC37-07AC-4A72-92FE-2ABBAE1C407B}" dt="2020-09-16T11:53:41.872" v="5611" actId="338"/>
          <ac:spMkLst>
            <pc:docMk/>
            <pc:sldMk cId="2147323103" sldId="1074"/>
            <ac:spMk id="3493" creationId="{F6A9D744-569D-40DE-8E5F-5666F008E1B6}"/>
          </ac:spMkLst>
        </pc:spChg>
        <pc:spChg chg="mod">
          <ac:chgData name="Hussain, Adil" userId="1fc1f53e-3100-4e04-be7e-75345a4107fa" providerId="ADAL" clId="{9C8EEC37-07AC-4A72-92FE-2ABBAE1C407B}" dt="2020-09-16T11:53:41.872" v="5611" actId="338"/>
          <ac:spMkLst>
            <pc:docMk/>
            <pc:sldMk cId="2147323103" sldId="1074"/>
            <ac:spMk id="3494" creationId="{3A2F570C-5549-47A5-A0F5-BE0F5B385221}"/>
          </ac:spMkLst>
        </pc:spChg>
        <pc:spChg chg="mod">
          <ac:chgData name="Hussain, Adil" userId="1fc1f53e-3100-4e04-be7e-75345a4107fa" providerId="ADAL" clId="{9C8EEC37-07AC-4A72-92FE-2ABBAE1C407B}" dt="2020-09-16T11:53:41.872" v="5611" actId="338"/>
          <ac:spMkLst>
            <pc:docMk/>
            <pc:sldMk cId="2147323103" sldId="1074"/>
            <ac:spMk id="3495" creationId="{5A072137-5420-4263-BF20-43AE10CAA389}"/>
          </ac:spMkLst>
        </pc:spChg>
        <pc:spChg chg="mod">
          <ac:chgData name="Hussain, Adil" userId="1fc1f53e-3100-4e04-be7e-75345a4107fa" providerId="ADAL" clId="{9C8EEC37-07AC-4A72-92FE-2ABBAE1C407B}" dt="2020-09-16T11:53:41.872" v="5611" actId="338"/>
          <ac:spMkLst>
            <pc:docMk/>
            <pc:sldMk cId="2147323103" sldId="1074"/>
            <ac:spMk id="3496" creationId="{45B4C403-1161-4E33-B7A5-362B64E4051C}"/>
          </ac:spMkLst>
        </pc:spChg>
        <pc:spChg chg="mod">
          <ac:chgData name="Hussain, Adil" userId="1fc1f53e-3100-4e04-be7e-75345a4107fa" providerId="ADAL" clId="{9C8EEC37-07AC-4A72-92FE-2ABBAE1C407B}" dt="2020-09-16T11:53:41.872" v="5611" actId="338"/>
          <ac:spMkLst>
            <pc:docMk/>
            <pc:sldMk cId="2147323103" sldId="1074"/>
            <ac:spMk id="3497" creationId="{B7126B7B-EE8A-4DA8-94D3-460E323CB56E}"/>
          </ac:spMkLst>
        </pc:spChg>
        <pc:spChg chg="mod">
          <ac:chgData name="Hussain, Adil" userId="1fc1f53e-3100-4e04-be7e-75345a4107fa" providerId="ADAL" clId="{9C8EEC37-07AC-4A72-92FE-2ABBAE1C407B}" dt="2020-09-16T11:53:41.872" v="5611" actId="338"/>
          <ac:spMkLst>
            <pc:docMk/>
            <pc:sldMk cId="2147323103" sldId="1074"/>
            <ac:spMk id="3498" creationId="{4B616E5D-D454-4283-BB95-4C187F377823}"/>
          </ac:spMkLst>
        </pc:spChg>
        <pc:spChg chg="mod">
          <ac:chgData name="Hussain, Adil" userId="1fc1f53e-3100-4e04-be7e-75345a4107fa" providerId="ADAL" clId="{9C8EEC37-07AC-4A72-92FE-2ABBAE1C407B}" dt="2020-09-16T11:53:41.872" v="5611" actId="338"/>
          <ac:spMkLst>
            <pc:docMk/>
            <pc:sldMk cId="2147323103" sldId="1074"/>
            <ac:spMk id="3499" creationId="{3661B754-8BD7-47A6-9525-D20064FAEC00}"/>
          </ac:spMkLst>
        </pc:spChg>
        <pc:spChg chg="mod">
          <ac:chgData name="Hussain, Adil" userId="1fc1f53e-3100-4e04-be7e-75345a4107fa" providerId="ADAL" clId="{9C8EEC37-07AC-4A72-92FE-2ABBAE1C407B}" dt="2020-09-16T11:53:41.872" v="5611" actId="338"/>
          <ac:spMkLst>
            <pc:docMk/>
            <pc:sldMk cId="2147323103" sldId="1074"/>
            <ac:spMk id="3500" creationId="{A7BA1682-62A1-491A-ABA3-11B886EE411F}"/>
          </ac:spMkLst>
        </pc:spChg>
        <pc:spChg chg="mod">
          <ac:chgData name="Hussain, Adil" userId="1fc1f53e-3100-4e04-be7e-75345a4107fa" providerId="ADAL" clId="{9C8EEC37-07AC-4A72-92FE-2ABBAE1C407B}" dt="2020-09-16T11:53:41.872" v="5611" actId="338"/>
          <ac:spMkLst>
            <pc:docMk/>
            <pc:sldMk cId="2147323103" sldId="1074"/>
            <ac:spMk id="3501" creationId="{AD314CF6-D24C-4040-8997-2AE026673F52}"/>
          </ac:spMkLst>
        </pc:spChg>
        <pc:spChg chg="mod">
          <ac:chgData name="Hussain, Adil" userId="1fc1f53e-3100-4e04-be7e-75345a4107fa" providerId="ADAL" clId="{9C8EEC37-07AC-4A72-92FE-2ABBAE1C407B}" dt="2020-09-16T11:53:41.872" v="5611" actId="338"/>
          <ac:spMkLst>
            <pc:docMk/>
            <pc:sldMk cId="2147323103" sldId="1074"/>
            <ac:spMk id="3502" creationId="{8C968B17-0536-40D5-B26A-6979FD65A829}"/>
          </ac:spMkLst>
        </pc:spChg>
        <pc:spChg chg="mod">
          <ac:chgData name="Hussain, Adil" userId="1fc1f53e-3100-4e04-be7e-75345a4107fa" providerId="ADAL" clId="{9C8EEC37-07AC-4A72-92FE-2ABBAE1C407B}" dt="2020-09-16T11:53:41.872" v="5611" actId="338"/>
          <ac:spMkLst>
            <pc:docMk/>
            <pc:sldMk cId="2147323103" sldId="1074"/>
            <ac:spMk id="3503" creationId="{F436FE03-3EEB-48FD-8986-005E57BE777E}"/>
          </ac:spMkLst>
        </pc:spChg>
        <pc:spChg chg="mod">
          <ac:chgData name="Hussain, Adil" userId="1fc1f53e-3100-4e04-be7e-75345a4107fa" providerId="ADAL" clId="{9C8EEC37-07AC-4A72-92FE-2ABBAE1C407B}" dt="2020-09-16T11:53:41.872" v="5611" actId="338"/>
          <ac:spMkLst>
            <pc:docMk/>
            <pc:sldMk cId="2147323103" sldId="1074"/>
            <ac:spMk id="3504" creationId="{B696D97A-4D8D-422B-A4EC-C4E5B609C1AD}"/>
          </ac:spMkLst>
        </pc:spChg>
        <pc:spChg chg="mod">
          <ac:chgData name="Hussain, Adil" userId="1fc1f53e-3100-4e04-be7e-75345a4107fa" providerId="ADAL" clId="{9C8EEC37-07AC-4A72-92FE-2ABBAE1C407B}" dt="2020-09-16T11:53:41.872" v="5611" actId="338"/>
          <ac:spMkLst>
            <pc:docMk/>
            <pc:sldMk cId="2147323103" sldId="1074"/>
            <ac:spMk id="3505" creationId="{1634C191-A8D8-42A8-A47E-6DE36AE900F3}"/>
          </ac:spMkLst>
        </pc:spChg>
        <pc:spChg chg="mod">
          <ac:chgData name="Hussain, Adil" userId="1fc1f53e-3100-4e04-be7e-75345a4107fa" providerId="ADAL" clId="{9C8EEC37-07AC-4A72-92FE-2ABBAE1C407B}" dt="2020-09-16T11:53:41.872" v="5611" actId="338"/>
          <ac:spMkLst>
            <pc:docMk/>
            <pc:sldMk cId="2147323103" sldId="1074"/>
            <ac:spMk id="3506" creationId="{F6250B5B-9F33-48BB-921D-CB1554DBDA98}"/>
          </ac:spMkLst>
        </pc:spChg>
        <pc:spChg chg="mod">
          <ac:chgData name="Hussain, Adil" userId="1fc1f53e-3100-4e04-be7e-75345a4107fa" providerId="ADAL" clId="{9C8EEC37-07AC-4A72-92FE-2ABBAE1C407B}" dt="2020-09-16T11:53:41.872" v="5611" actId="338"/>
          <ac:spMkLst>
            <pc:docMk/>
            <pc:sldMk cId="2147323103" sldId="1074"/>
            <ac:spMk id="3507" creationId="{E1AB38F6-68C7-4B24-B293-83C25DCBC913}"/>
          </ac:spMkLst>
        </pc:spChg>
        <pc:spChg chg="mod">
          <ac:chgData name="Hussain, Adil" userId="1fc1f53e-3100-4e04-be7e-75345a4107fa" providerId="ADAL" clId="{9C8EEC37-07AC-4A72-92FE-2ABBAE1C407B}" dt="2020-09-16T11:53:41.872" v="5611" actId="338"/>
          <ac:spMkLst>
            <pc:docMk/>
            <pc:sldMk cId="2147323103" sldId="1074"/>
            <ac:spMk id="3508" creationId="{8EE7BD3B-486D-4A97-BB35-41D4C02FF04E}"/>
          </ac:spMkLst>
        </pc:spChg>
        <pc:spChg chg="mod">
          <ac:chgData name="Hussain, Adil" userId="1fc1f53e-3100-4e04-be7e-75345a4107fa" providerId="ADAL" clId="{9C8EEC37-07AC-4A72-92FE-2ABBAE1C407B}" dt="2020-09-16T11:53:41.872" v="5611" actId="338"/>
          <ac:spMkLst>
            <pc:docMk/>
            <pc:sldMk cId="2147323103" sldId="1074"/>
            <ac:spMk id="3509" creationId="{DD3506C7-AE42-4DE8-B412-488933C5EFBF}"/>
          </ac:spMkLst>
        </pc:spChg>
        <pc:spChg chg="mod">
          <ac:chgData name="Hussain, Adil" userId="1fc1f53e-3100-4e04-be7e-75345a4107fa" providerId="ADAL" clId="{9C8EEC37-07AC-4A72-92FE-2ABBAE1C407B}" dt="2020-09-16T11:53:41.872" v="5611" actId="338"/>
          <ac:spMkLst>
            <pc:docMk/>
            <pc:sldMk cId="2147323103" sldId="1074"/>
            <ac:spMk id="3510" creationId="{78417FE0-9E2F-4817-B64F-5927D6EDB87A}"/>
          </ac:spMkLst>
        </pc:spChg>
        <pc:spChg chg="mod">
          <ac:chgData name="Hussain, Adil" userId="1fc1f53e-3100-4e04-be7e-75345a4107fa" providerId="ADAL" clId="{9C8EEC37-07AC-4A72-92FE-2ABBAE1C407B}" dt="2020-09-16T11:53:41.872" v="5611" actId="338"/>
          <ac:spMkLst>
            <pc:docMk/>
            <pc:sldMk cId="2147323103" sldId="1074"/>
            <ac:spMk id="3511" creationId="{84742484-D6C1-4D7D-9BB9-997743E89246}"/>
          </ac:spMkLst>
        </pc:spChg>
        <pc:spChg chg="mod">
          <ac:chgData name="Hussain, Adil" userId="1fc1f53e-3100-4e04-be7e-75345a4107fa" providerId="ADAL" clId="{9C8EEC37-07AC-4A72-92FE-2ABBAE1C407B}" dt="2020-09-16T11:53:41.872" v="5611" actId="338"/>
          <ac:spMkLst>
            <pc:docMk/>
            <pc:sldMk cId="2147323103" sldId="1074"/>
            <ac:spMk id="3512" creationId="{3AFFE0C9-DC22-4D12-B46C-E26DD1497CAF}"/>
          </ac:spMkLst>
        </pc:spChg>
        <pc:spChg chg="mod">
          <ac:chgData name="Hussain, Adil" userId="1fc1f53e-3100-4e04-be7e-75345a4107fa" providerId="ADAL" clId="{9C8EEC37-07AC-4A72-92FE-2ABBAE1C407B}" dt="2020-09-16T11:53:41.872" v="5611" actId="338"/>
          <ac:spMkLst>
            <pc:docMk/>
            <pc:sldMk cId="2147323103" sldId="1074"/>
            <ac:spMk id="3513" creationId="{1209DFEE-BA4C-442F-8E09-5BAC2C2E2D3A}"/>
          </ac:spMkLst>
        </pc:spChg>
        <pc:spChg chg="mod">
          <ac:chgData name="Hussain, Adil" userId="1fc1f53e-3100-4e04-be7e-75345a4107fa" providerId="ADAL" clId="{9C8EEC37-07AC-4A72-92FE-2ABBAE1C407B}" dt="2020-09-16T11:53:41.872" v="5611" actId="338"/>
          <ac:spMkLst>
            <pc:docMk/>
            <pc:sldMk cId="2147323103" sldId="1074"/>
            <ac:spMk id="3514" creationId="{BA22C12B-FFB8-4A08-9611-E206815B32E1}"/>
          </ac:spMkLst>
        </pc:spChg>
        <pc:spChg chg="mod">
          <ac:chgData name="Hussain, Adil" userId="1fc1f53e-3100-4e04-be7e-75345a4107fa" providerId="ADAL" clId="{9C8EEC37-07AC-4A72-92FE-2ABBAE1C407B}" dt="2020-09-16T11:53:41.872" v="5611" actId="338"/>
          <ac:spMkLst>
            <pc:docMk/>
            <pc:sldMk cId="2147323103" sldId="1074"/>
            <ac:spMk id="3515" creationId="{D45600D0-AE8F-480F-BA1A-312407A01323}"/>
          </ac:spMkLst>
        </pc:spChg>
        <pc:spChg chg="mod">
          <ac:chgData name="Hussain, Adil" userId="1fc1f53e-3100-4e04-be7e-75345a4107fa" providerId="ADAL" clId="{9C8EEC37-07AC-4A72-92FE-2ABBAE1C407B}" dt="2020-09-16T11:53:41.872" v="5611" actId="338"/>
          <ac:spMkLst>
            <pc:docMk/>
            <pc:sldMk cId="2147323103" sldId="1074"/>
            <ac:spMk id="3516" creationId="{9BB15C88-6349-483C-ABD3-67DB716DF80E}"/>
          </ac:spMkLst>
        </pc:spChg>
        <pc:spChg chg="mod">
          <ac:chgData name="Hussain, Adil" userId="1fc1f53e-3100-4e04-be7e-75345a4107fa" providerId="ADAL" clId="{9C8EEC37-07AC-4A72-92FE-2ABBAE1C407B}" dt="2020-09-16T11:53:41.872" v="5611" actId="338"/>
          <ac:spMkLst>
            <pc:docMk/>
            <pc:sldMk cId="2147323103" sldId="1074"/>
            <ac:spMk id="3517" creationId="{894FDFA1-8891-44FA-A2E7-65D8BF4DF406}"/>
          </ac:spMkLst>
        </pc:spChg>
        <pc:spChg chg="mod">
          <ac:chgData name="Hussain, Adil" userId="1fc1f53e-3100-4e04-be7e-75345a4107fa" providerId="ADAL" clId="{9C8EEC37-07AC-4A72-92FE-2ABBAE1C407B}" dt="2020-09-16T11:53:41.872" v="5611" actId="338"/>
          <ac:spMkLst>
            <pc:docMk/>
            <pc:sldMk cId="2147323103" sldId="1074"/>
            <ac:spMk id="3518" creationId="{7116D154-E686-4F05-BB2A-3231C968C51C}"/>
          </ac:spMkLst>
        </pc:spChg>
        <pc:spChg chg="mod">
          <ac:chgData name="Hussain, Adil" userId="1fc1f53e-3100-4e04-be7e-75345a4107fa" providerId="ADAL" clId="{9C8EEC37-07AC-4A72-92FE-2ABBAE1C407B}" dt="2020-09-16T11:53:41.872" v="5611" actId="338"/>
          <ac:spMkLst>
            <pc:docMk/>
            <pc:sldMk cId="2147323103" sldId="1074"/>
            <ac:spMk id="3519" creationId="{2F573602-9B54-408D-A67A-D1028427242E}"/>
          </ac:spMkLst>
        </pc:spChg>
        <pc:spChg chg="mod">
          <ac:chgData name="Hussain, Adil" userId="1fc1f53e-3100-4e04-be7e-75345a4107fa" providerId="ADAL" clId="{9C8EEC37-07AC-4A72-92FE-2ABBAE1C407B}" dt="2020-09-16T11:53:41.872" v="5611" actId="338"/>
          <ac:spMkLst>
            <pc:docMk/>
            <pc:sldMk cId="2147323103" sldId="1074"/>
            <ac:spMk id="3520" creationId="{50EFE9BB-B1F5-43A2-B070-4567F082A0DB}"/>
          </ac:spMkLst>
        </pc:spChg>
        <pc:spChg chg="mod">
          <ac:chgData name="Hussain, Adil" userId="1fc1f53e-3100-4e04-be7e-75345a4107fa" providerId="ADAL" clId="{9C8EEC37-07AC-4A72-92FE-2ABBAE1C407B}" dt="2020-09-16T11:53:41.872" v="5611" actId="338"/>
          <ac:spMkLst>
            <pc:docMk/>
            <pc:sldMk cId="2147323103" sldId="1074"/>
            <ac:spMk id="3521" creationId="{EBC330F9-4721-4A85-97B1-6F8A2C32C601}"/>
          </ac:spMkLst>
        </pc:spChg>
        <pc:spChg chg="mod">
          <ac:chgData name="Hussain, Adil" userId="1fc1f53e-3100-4e04-be7e-75345a4107fa" providerId="ADAL" clId="{9C8EEC37-07AC-4A72-92FE-2ABBAE1C407B}" dt="2020-09-16T11:53:41.872" v="5611" actId="338"/>
          <ac:spMkLst>
            <pc:docMk/>
            <pc:sldMk cId="2147323103" sldId="1074"/>
            <ac:spMk id="3522" creationId="{E4D2B90A-099A-496E-A1B4-73F79CB2EEE3}"/>
          </ac:spMkLst>
        </pc:spChg>
        <pc:spChg chg="mod">
          <ac:chgData name="Hussain, Adil" userId="1fc1f53e-3100-4e04-be7e-75345a4107fa" providerId="ADAL" clId="{9C8EEC37-07AC-4A72-92FE-2ABBAE1C407B}" dt="2020-09-16T11:53:41.872" v="5611" actId="338"/>
          <ac:spMkLst>
            <pc:docMk/>
            <pc:sldMk cId="2147323103" sldId="1074"/>
            <ac:spMk id="3523" creationId="{B5680CEE-5F4C-4063-B4FF-7F64848B49B6}"/>
          </ac:spMkLst>
        </pc:spChg>
        <pc:spChg chg="mod">
          <ac:chgData name="Hussain, Adil" userId="1fc1f53e-3100-4e04-be7e-75345a4107fa" providerId="ADAL" clId="{9C8EEC37-07AC-4A72-92FE-2ABBAE1C407B}" dt="2020-09-16T11:53:41.872" v="5611" actId="338"/>
          <ac:spMkLst>
            <pc:docMk/>
            <pc:sldMk cId="2147323103" sldId="1074"/>
            <ac:spMk id="3524" creationId="{3E9EC237-667B-4C00-AA10-1376661D26A7}"/>
          </ac:spMkLst>
        </pc:spChg>
        <pc:spChg chg="mod">
          <ac:chgData name="Hussain, Adil" userId="1fc1f53e-3100-4e04-be7e-75345a4107fa" providerId="ADAL" clId="{9C8EEC37-07AC-4A72-92FE-2ABBAE1C407B}" dt="2020-09-16T11:53:41.872" v="5611" actId="338"/>
          <ac:spMkLst>
            <pc:docMk/>
            <pc:sldMk cId="2147323103" sldId="1074"/>
            <ac:spMk id="3525" creationId="{C1E7C74A-6679-4154-BEED-EBBDA45D90EE}"/>
          </ac:spMkLst>
        </pc:spChg>
        <pc:spChg chg="mod">
          <ac:chgData name="Hussain, Adil" userId="1fc1f53e-3100-4e04-be7e-75345a4107fa" providerId="ADAL" clId="{9C8EEC37-07AC-4A72-92FE-2ABBAE1C407B}" dt="2020-09-16T11:53:41.872" v="5611" actId="338"/>
          <ac:spMkLst>
            <pc:docMk/>
            <pc:sldMk cId="2147323103" sldId="1074"/>
            <ac:spMk id="3526" creationId="{94F873A2-EB9A-4613-9494-96C42391FA62}"/>
          </ac:spMkLst>
        </pc:spChg>
        <pc:spChg chg="mod">
          <ac:chgData name="Hussain, Adil" userId="1fc1f53e-3100-4e04-be7e-75345a4107fa" providerId="ADAL" clId="{9C8EEC37-07AC-4A72-92FE-2ABBAE1C407B}" dt="2020-09-16T11:53:41.872" v="5611" actId="338"/>
          <ac:spMkLst>
            <pc:docMk/>
            <pc:sldMk cId="2147323103" sldId="1074"/>
            <ac:spMk id="3527" creationId="{48939CB9-6C6E-41CE-A28D-0EFAEC255B0F}"/>
          </ac:spMkLst>
        </pc:spChg>
        <pc:spChg chg="mod">
          <ac:chgData name="Hussain, Adil" userId="1fc1f53e-3100-4e04-be7e-75345a4107fa" providerId="ADAL" clId="{9C8EEC37-07AC-4A72-92FE-2ABBAE1C407B}" dt="2020-09-16T11:53:41.872" v="5611" actId="338"/>
          <ac:spMkLst>
            <pc:docMk/>
            <pc:sldMk cId="2147323103" sldId="1074"/>
            <ac:spMk id="3528" creationId="{5AE2F465-3319-4566-B379-F53B047461EC}"/>
          </ac:spMkLst>
        </pc:spChg>
        <pc:spChg chg="mod">
          <ac:chgData name="Hussain, Adil" userId="1fc1f53e-3100-4e04-be7e-75345a4107fa" providerId="ADAL" clId="{9C8EEC37-07AC-4A72-92FE-2ABBAE1C407B}" dt="2020-09-16T11:53:41.872" v="5611" actId="338"/>
          <ac:spMkLst>
            <pc:docMk/>
            <pc:sldMk cId="2147323103" sldId="1074"/>
            <ac:spMk id="3529" creationId="{B1EAA92D-C906-45BB-9A62-6EAA854E01D9}"/>
          </ac:spMkLst>
        </pc:spChg>
        <pc:spChg chg="mod">
          <ac:chgData name="Hussain, Adil" userId="1fc1f53e-3100-4e04-be7e-75345a4107fa" providerId="ADAL" clId="{9C8EEC37-07AC-4A72-92FE-2ABBAE1C407B}" dt="2020-09-16T11:53:41.872" v="5611" actId="338"/>
          <ac:spMkLst>
            <pc:docMk/>
            <pc:sldMk cId="2147323103" sldId="1074"/>
            <ac:spMk id="3530" creationId="{E55C6C1C-DE14-4759-AC6D-925403B95D31}"/>
          </ac:spMkLst>
        </pc:spChg>
        <pc:spChg chg="mod">
          <ac:chgData name="Hussain, Adil" userId="1fc1f53e-3100-4e04-be7e-75345a4107fa" providerId="ADAL" clId="{9C8EEC37-07AC-4A72-92FE-2ABBAE1C407B}" dt="2020-09-16T11:53:41.872" v="5611" actId="338"/>
          <ac:spMkLst>
            <pc:docMk/>
            <pc:sldMk cId="2147323103" sldId="1074"/>
            <ac:spMk id="3531" creationId="{4C239EA6-D43C-4B1F-81F1-D2D6FDD8DDE0}"/>
          </ac:spMkLst>
        </pc:spChg>
        <pc:spChg chg="mod">
          <ac:chgData name="Hussain, Adil" userId="1fc1f53e-3100-4e04-be7e-75345a4107fa" providerId="ADAL" clId="{9C8EEC37-07AC-4A72-92FE-2ABBAE1C407B}" dt="2020-09-16T11:53:41.872" v="5611" actId="338"/>
          <ac:spMkLst>
            <pc:docMk/>
            <pc:sldMk cId="2147323103" sldId="1074"/>
            <ac:spMk id="3532" creationId="{3DFD9D63-79D4-4D3E-9A9C-691997E614D1}"/>
          </ac:spMkLst>
        </pc:spChg>
        <pc:spChg chg="mod">
          <ac:chgData name="Hussain, Adil" userId="1fc1f53e-3100-4e04-be7e-75345a4107fa" providerId="ADAL" clId="{9C8EEC37-07AC-4A72-92FE-2ABBAE1C407B}" dt="2020-09-16T11:53:41.872" v="5611" actId="338"/>
          <ac:spMkLst>
            <pc:docMk/>
            <pc:sldMk cId="2147323103" sldId="1074"/>
            <ac:spMk id="3533" creationId="{F640E67E-D84F-4A96-A2AF-F391ACDD1CF8}"/>
          </ac:spMkLst>
        </pc:spChg>
        <pc:spChg chg="mod">
          <ac:chgData name="Hussain, Adil" userId="1fc1f53e-3100-4e04-be7e-75345a4107fa" providerId="ADAL" clId="{9C8EEC37-07AC-4A72-92FE-2ABBAE1C407B}" dt="2020-09-16T11:53:41.872" v="5611" actId="338"/>
          <ac:spMkLst>
            <pc:docMk/>
            <pc:sldMk cId="2147323103" sldId="1074"/>
            <ac:spMk id="3534" creationId="{5F7A76C9-BC81-4CF7-B53D-ABED8A1A6D2B}"/>
          </ac:spMkLst>
        </pc:spChg>
        <pc:spChg chg="mod">
          <ac:chgData name="Hussain, Adil" userId="1fc1f53e-3100-4e04-be7e-75345a4107fa" providerId="ADAL" clId="{9C8EEC37-07AC-4A72-92FE-2ABBAE1C407B}" dt="2020-09-16T11:53:41.872" v="5611" actId="338"/>
          <ac:spMkLst>
            <pc:docMk/>
            <pc:sldMk cId="2147323103" sldId="1074"/>
            <ac:spMk id="3535" creationId="{D264F522-F15B-43EA-9C77-3D5697410CC9}"/>
          </ac:spMkLst>
        </pc:spChg>
        <pc:spChg chg="mod">
          <ac:chgData name="Hussain, Adil" userId="1fc1f53e-3100-4e04-be7e-75345a4107fa" providerId="ADAL" clId="{9C8EEC37-07AC-4A72-92FE-2ABBAE1C407B}" dt="2020-09-16T11:53:41.872" v="5611" actId="338"/>
          <ac:spMkLst>
            <pc:docMk/>
            <pc:sldMk cId="2147323103" sldId="1074"/>
            <ac:spMk id="3536" creationId="{2DC288CD-F3EF-4523-9F4D-24EFB0DDD365}"/>
          </ac:spMkLst>
        </pc:spChg>
        <pc:spChg chg="mod">
          <ac:chgData name="Hussain, Adil" userId="1fc1f53e-3100-4e04-be7e-75345a4107fa" providerId="ADAL" clId="{9C8EEC37-07AC-4A72-92FE-2ABBAE1C407B}" dt="2020-09-16T11:53:41.872" v="5611" actId="338"/>
          <ac:spMkLst>
            <pc:docMk/>
            <pc:sldMk cId="2147323103" sldId="1074"/>
            <ac:spMk id="3537" creationId="{42AF7C77-6B18-44A5-8B58-F74EF3E25D9E}"/>
          </ac:spMkLst>
        </pc:spChg>
        <pc:spChg chg="mod">
          <ac:chgData name="Hussain, Adil" userId="1fc1f53e-3100-4e04-be7e-75345a4107fa" providerId="ADAL" clId="{9C8EEC37-07AC-4A72-92FE-2ABBAE1C407B}" dt="2020-09-16T11:53:41.872" v="5611" actId="338"/>
          <ac:spMkLst>
            <pc:docMk/>
            <pc:sldMk cId="2147323103" sldId="1074"/>
            <ac:spMk id="3538" creationId="{B711FAB4-4D2D-41D5-8475-D9A8BE04F1B3}"/>
          </ac:spMkLst>
        </pc:spChg>
        <pc:spChg chg="mod">
          <ac:chgData name="Hussain, Adil" userId="1fc1f53e-3100-4e04-be7e-75345a4107fa" providerId="ADAL" clId="{9C8EEC37-07AC-4A72-92FE-2ABBAE1C407B}" dt="2020-09-16T11:53:41.872" v="5611" actId="338"/>
          <ac:spMkLst>
            <pc:docMk/>
            <pc:sldMk cId="2147323103" sldId="1074"/>
            <ac:spMk id="3539" creationId="{59E69711-6246-4DA9-A803-73FFD0D69C1F}"/>
          </ac:spMkLst>
        </pc:spChg>
        <pc:spChg chg="mod">
          <ac:chgData name="Hussain, Adil" userId="1fc1f53e-3100-4e04-be7e-75345a4107fa" providerId="ADAL" clId="{9C8EEC37-07AC-4A72-92FE-2ABBAE1C407B}" dt="2020-09-16T11:53:41.872" v="5611" actId="338"/>
          <ac:spMkLst>
            <pc:docMk/>
            <pc:sldMk cId="2147323103" sldId="1074"/>
            <ac:spMk id="3540" creationId="{FCD8EA7F-A741-46BE-B529-089E107A7323}"/>
          </ac:spMkLst>
        </pc:spChg>
        <pc:spChg chg="mod">
          <ac:chgData name="Hussain, Adil" userId="1fc1f53e-3100-4e04-be7e-75345a4107fa" providerId="ADAL" clId="{9C8EEC37-07AC-4A72-92FE-2ABBAE1C407B}" dt="2020-09-16T11:53:41.872" v="5611" actId="338"/>
          <ac:spMkLst>
            <pc:docMk/>
            <pc:sldMk cId="2147323103" sldId="1074"/>
            <ac:spMk id="3541" creationId="{E0BB9149-FABA-4034-802C-7B70A9196D9A}"/>
          </ac:spMkLst>
        </pc:spChg>
        <pc:spChg chg="mod">
          <ac:chgData name="Hussain, Adil" userId="1fc1f53e-3100-4e04-be7e-75345a4107fa" providerId="ADAL" clId="{9C8EEC37-07AC-4A72-92FE-2ABBAE1C407B}" dt="2020-09-16T11:53:41.872" v="5611" actId="338"/>
          <ac:spMkLst>
            <pc:docMk/>
            <pc:sldMk cId="2147323103" sldId="1074"/>
            <ac:spMk id="3542" creationId="{4803587B-9E25-494A-A4AA-C4665B05F407}"/>
          </ac:spMkLst>
        </pc:spChg>
        <pc:spChg chg="mod">
          <ac:chgData name="Hussain, Adil" userId="1fc1f53e-3100-4e04-be7e-75345a4107fa" providerId="ADAL" clId="{9C8EEC37-07AC-4A72-92FE-2ABBAE1C407B}" dt="2020-09-16T11:53:41.872" v="5611" actId="338"/>
          <ac:spMkLst>
            <pc:docMk/>
            <pc:sldMk cId="2147323103" sldId="1074"/>
            <ac:spMk id="3543" creationId="{0CA9BCF8-CF9E-4E2B-A2CB-67F00C19DA74}"/>
          </ac:spMkLst>
        </pc:spChg>
        <pc:spChg chg="mod">
          <ac:chgData name="Hussain, Adil" userId="1fc1f53e-3100-4e04-be7e-75345a4107fa" providerId="ADAL" clId="{9C8EEC37-07AC-4A72-92FE-2ABBAE1C407B}" dt="2020-09-16T11:53:41.872" v="5611" actId="338"/>
          <ac:spMkLst>
            <pc:docMk/>
            <pc:sldMk cId="2147323103" sldId="1074"/>
            <ac:spMk id="3544" creationId="{BFEB6309-D4B8-4FEA-8E4D-5315823C79B5}"/>
          </ac:spMkLst>
        </pc:spChg>
        <pc:spChg chg="mod">
          <ac:chgData name="Hussain, Adil" userId="1fc1f53e-3100-4e04-be7e-75345a4107fa" providerId="ADAL" clId="{9C8EEC37-07AC-4A72-92FE-2ABBAE1C407B}" dt="2020-09-16T11:53:41.872" v="5611" actId="338"/>
          <ac:spMkLst>
            <pc:docMk/>
            <pc:sldMk cId="2147323103" sldId="1074"/>
            <ac:spMk id="3545" creationId="{AD07FF59-FA6B-45F8-9C93-F865E4F71020}"/>
          </ac:spMkLst>
        </pc:spChg>
        <pc:spChg chg="mod">
          <ac:chgData name="Hussain, Adil" userId="1fc1f53e-3100-4e04-be7e-75345a4107fa" providerId="ADAL" clId="{9C8EEC37-07AC-4A72-92FE-2ABBAE1C407B}" dt="2020-09-16T11:53:41.872" v="5611" actId="338"/>
          <ac:spMkLst>
            <pc:docMk/>
            <pc:sldMk cId="2147323103" sldId="1074"/>
            <ac:spMk id="3546" creationId="{BAF7A0F2-69B3-422F-A9C7-C17FD66C09C1}"/>
          </ac:spMkLst>
        </pc:spChg>
        <pc:spChg chg="mod">
          <ac:chgData name="Hussain, Adil" userId="1fc1f53e-3100-4e04-be7e-75345a4107fa" providerId="ADAL" clId="{9C8EEC37-07AC-4A72-92FE-2ABBAE1C407B}" dt="2020-09-16T11:53:41.872" v="5611" actId="338"/>
          <ac:spMkLst>
            <pc:docMk/>
            <pc:sldMk cId="2147323103" sldId="1074"/>
            <ac:spMk id="3547" creationId="{499D67A9-0015-44A4-969E-7476762F8094}"/>
          </ac:spMkLst>
        </pc:spChg>
        <pc:spChg chg="mod">
          <ac:chgData name="Hussain, Adil" userId="1fc1f53e-3100-4e04-be7e-75345a4107fa" providerId="ADAL" clId="{9C8EEC37-07AC-4A72-92FE-2ABBAE1C407B}" dt="2020-09-16T11:53:41.872" v="5611" actId="338"/>
          <ac:spMkLst>
            <pc:docMk/>
            <pc:sldMk cId="2147323103" sldId="1074"/>
            <ac:spMk id="3548" creationId="{9CA1CEA2-FB97-4DEB-BAFD-94B0CC6ACC2C}"/>
          </ac:spMkLst>
        </pc:spChg>
        <pc:spChg chg="mod">
          <ac:chgData name="Hussain, Adil" userId="1fc1f53e-3100-4e04-be7e-75345a4107fa" providerId="ADAL" clId="{9C8EEC37-07AC-4A72-92FE-2ABBAE1C407B}" dt="2020-09-16T11:53:41.872" v="5611" actId="338"/>
          <ac:spMkLst>
            <pc:docMk/>
            <pc:sldMk cId="2147323103" sldId="1074"/>
            <ac:spMk id="3549" creationId="{20D85C4B-95B3-4F90-9BE0-703918AE347C}"/>
          </ac:spMkLst>
        </pc:spChg>
        <pc:spChg chg="mod">
          <ac:chgData name="Hussain, Adil" userId="1fc1f53e-3100-4e04-be7e-75345a4107fa" providerId="ADAL" clId="{9C8EEC37-07AC-4A72-92FE-2ABBAE1C407B}" dt="2020-09-16T11:53:41.872" v="5611" actId="338"/>
          <ac:spMkLst>
            <pc:docMk/>
            <pc:sldMk cId="2147323103" sldId="1074"/>
            <ac:spMk id="3550" creationId="{5855B34A-742A-49CB-A2BF-96B189F9B7F4}"/>
          </ac:spMkLst>
        </pc:spChg>
        <pc:spChg chg="mod">
          <ac:chgData name="Hussain, Adil" userId="1fc1f53e-3100-4e04-be7e-75345a4107fa" providerId="ADAL" clId="{9C8EEC37-07AC-4A72-92FE-2ABBAE1C407B}" dt="2020-09-16T11:53:41.872" v="5611" actId="338"/>
          <ac:spMkLst>
            <pc:docMk/>
            <pc:sldMk cId="2147323103" sldId="1074"/>
            <ac:spMk id="3551" creationId="{269FA155-0572-4C8B-90D8-4C30112B6042}"/>
          </ac:spMkLst>
        </pc:spChg>
        <pc:spChg chg="mod">
          <ac:chgData name="Hussain, Adil" userId="1fc1f53e-3100-4e04-be7e-75345a4107fa" providerId="ADAL" clId="{9C8EEC37-07AC-4A72-92FE-2ABBAE1C407B}" dt="2020-09-16T11:53:41.872" v="5611" actId="338"/>
          <ac:spMkLst>
            <pc:docMk/>
            <pc:sldMk cId="2147323103" sldId="1074"/>
            <ac:spMk id="3552" creationId="{97EEDF78-7997-4596-8AA6-98BA7EA89CAF}"/>
          </ac:spMkLst>
        </pc:spChg>
        <pc:spChg chg="mod">
          <ac:chgData name="Hussain, Adil" userId="1fc1f53e-3100-4e04-be7e-75345a4107fa" providerId="ADAL" clId="{9C8EEC37-07AC-4A72-92FE-2ABBAE1C407B}" dt="2020-09-16T11:53:41.872" v="5611" actId="338"/>
          <ac:spMkLst>
            <pc:docMk/>
            <pc:sldMk cId="2147323103" sldId="1074"/>
            <ac:spMk id="3553" creationId="{C4D01F10-9302-467A-9D01-8E0DF5731392}"/>
          </ac:spMkLst>
        </pc:spChg>
        <pc:spChg chg="mod">
          <ac:chgData name="Hussain, Adil" userId="1fc1f53e-3100-4e04-be7e-75345a4107fa" providerId="ADAL" clId="{9C8EEC37-07AC-4A72-92FE-2ABBAE1C407B}" dt="2020-09-16T11:53:41.872" v="5611" actId="338"/>
          <ac:spMkLst>
            <pc:docMk/>
            <pc:sldMk cId="2147323103" sldId="1074"/>
            <ac:spMk id="3554" creationId="{0994D853-6008-4E20-AAF2-3D4BF883AB42}"/>
          </ac:spMkLst>
        </pc:spChg>
        <pc:spChg chg="mod">
          <ac:chgData name="Hussain, Adil" userId="1fc1f53e-3100-4e04-be7e-75345a4107fa" providerId="ADAL" clId="{9C8EEC37-07AC-4A72-92FE-2ABBAE1C407B}" dt="2020-09-16T11:53:41.872" v="5611" actId="338"/>
          <ac:spMkLst>
            <pc:docMk/>
            <pc:sldMk cId="2147323103" sldId="1074"/>
            <ac:spMk id="3555" creationId="{630AEAFE-77B4-4295-80F8-A08163FB19B3}"/>
          </ac:spMkLst>
        </pc:spChg>
        <pc:spChg chg="mod">
          <ac:chgData name="Hussain, Adil" userId="1fc1f53e-3100-4e04-be7e-75345a4107fa" providerId="ADAL" clId="{9C8EEC37-07AC-4A72-92FE-2ABBAE1C407B}" dt="2020-09-16T11:53:41.872" v="5611" actId="338"/>
          <ac:spMkLst>
            <pc:docMk/>
            <pc:sldMk cId="2147323103" sldId="1074"/>
            <ac:spMk id="3556" creationId="{35B41337-BE09-4769-AD1A-BE08A59D83BF}"/>
          </ac:spMkLst>
        </pc:spChg>
        <pc:spChg chg="mod">
          <ac:chgData name="Hussain, Adil" userId="1fc1f53e-3100-4e04-be7e-75345a4107fa" providerId="ADAL" clId="{9C8EEC37-07AC-4A72-92FE-2ABBAE1C407B}" dt="2020-09-16T11:53:41.872" v="5611" actId="338"/>
          <ac:spMkLst>
            <pc:docMk/>
            <pc:sldMk cId="2147323103" sldId="1074"/>
            <ac:spMk id="3557" creationId="{F5EEA313-A755-4CFE-8374-46A4F50FBE22}"/>
          </ac:spMkLst>
        </pc:spChg>
        <pc:spChg chg="mod">
          <ac:chgData name="Hussain, Adil" userId="1fc1f53e-3100-4e04-be7e-75345a4107fa" providerId="ADAL" clId="{9C8EEC37-07AC-4A72-92FE-2ABBAE1C407B}" dt="2020-09-16T11:53:41.872" v="5611" actId="338"/>
          <ac:spMkLst>
            <pc:docMk/>
            <pc:sldMk cId="2147323103" sldId="1074"/>
            <ac:spMk id="3558" creationId="{4BEDB558-8360-48F4-9C10-29AAABE94B35}"/>
          </ac:spMkLst>
        </pc:spChg>
        <pc:spChg chg="mod">
          <ac:chgData name="Hussain, Adil" userId="1fc1f53e-3100-4e04-be7e-75345a4107fa" providerId="ADAL" clId="{9C8EEC37-07AC-4A72-92FE-2ABBAE1C407B}" dt="2020-09-16T11:53:41.872" v="5611" actId="338"/>
          <ac:spMkLst>
            <pc:docMk/>
            <pc:sldMk cId="2147323103" sldId="1074"/>
            <ac:spMk id="3559" creationId="{D34D4E75-75DC-4BB5-A3EB-41E22DB958A1}"/>
          </ac:spMkLst>
        </pc:spChg>
        <pc:spChg chg="mod">
          <ac:chgData name="Hussain, Adil" userId="1fc1f53e-3100-4e04-be7e-75345a4107fa" providerId="ADAL" clId="{9C8EEC37-07AC-4A72-92FE-2ABBAE1C407B}" dt="2020-09-16T11:53:41.872" v="5611" actId="338"/>
          <ac:spMkLst>
            <pc:docMk/>
            <pc:sldMk cId="2147323103" sldId="1074"/>
            <ac:spMk id="3560" creationId="{8491A9A1-5BDA-4540-93E7-C98932177CEB}"/>
          </ac:spMkLst>
        </pc:spChg>
        <pc:spChg chg="mod">
          <ac:chgData name="Hussain, Adil" userId="1fc1f53e-3100-4e04-be7e-75345a4107fa" providerId="ADAL" clId="{9C8EEC37-07AC-4A72-92FE-2ABBAE1C407B}" dt="2020-09-16T11:53:41.872" v="5611" actId="338"/>
          <ac:spMkLst>
            <pc:docMk/>
            <pc:sldMk cId="2147323103" sldId="1074"/>
            <ac:spMk id="3561" creationId="{2F52B692-4A56-4C7F-8BA1-A72A3AC1742A}"/>
          </ac:spMkLst>
        </pc:spChg>
        <pc:spChg chg="mod">
          <ac:chgData name="Hussain, Adil" userId="1fc1f53e-3100-4e04-be7e-75345a4107fa" providerId="ADAL" clId="{9C8EEC37-07AC-4A72-92FE-2ABBAE1C407B}" dt="2020-09-16T11:53:41.872" v="5611" actId="338"/>
          <ac:spMkLst>
            <pc:docMk/>
            <pc:sldMk cId="2147323103" sldId="1074"/>
            <ac:spMk id="3562" creationId="{467ED885-2A26-4509-8A39-FE4BA2A0B77A}"/>
          </ac:spMkLst>
        </pc:spChg>
        <pc:spChg chg="mod">
          <ac:chgData name="Hussain, Adil" userId="1fc1f53e-3100-4e04-be7e-75345a4107fa" providerId="ADAL" clId="{9C8EEC37-07AC-4A72-92FE-2ABBAE1C407B}" dt="2020-09-16T11:53:41.872" v="5611" actId="338"/>
          <ac:spMkLst>
            <pc:docMk/>
            <pc:sldMk cId="2147323103" sldId="1074"/>
            <ac:spMk id="3563" creationId="{601E017A-0B39-4A5D-9FF3-FA67395575F9}"/>
          </ac:spMkLst>
        </pc:spChg>
        <pc:spChg chg="mod">
          <ac:chgData name="Hussain, Adil" userId="1fc1f53e-3100-4e04-be7e-75345a4107fa" providerId="ADAL" clId="{9C8EEC37-07AC-4A72-92FE-2ABBAE1C407B}" dt="2020-09-16T11:53:41.872" v="5611" actId="338"/>
          <ac:spMkLst>
            <pc:docMk/>
            <pc:sldMk cId="2147323103" sldId="1074"/>
            <ac:spMk id="3564" creationId="{F19F2E5B-3598-47B7-9301-C9D52FDDF449}"/>
          </ac:spMkLst>
        </pc:spChg>
        <pc:spChg chg="mod">
          <ac:chgData name="Hussain, Adil" userId="1fc1f53e-3100-4e04-be7e-75345a4107fa" providerId="ADAL" clId="{9C8EEC37-07AC-4A72-92FE-2ABBAE1C407B}" dt="2020-09-16T11:53:41.872" v="5611" actId="338"/>
          <ac:spMkLst>
            <pc:docMk/>
            <pc:sldMk cId="2147323103" sldId="1074"/>
            <ac:spMk id="3565" creationId="{64D641C5-7EF2-4674-9630-B27CD0F42F35}"/>
          </ac:spMkLst>
        </pc:spChg>
        <pc:spChg chg="mod">
          <ac:chgData name="Hussain, Adil" userId="1fc1f53e-3100-4e04-be7e-75345a4107fa" providerId="ADAL" clId="{9C8EEC37-07AC-4A72-92FE-2ABBAE1C407B}" dt="2020-09-16T11:53:41.872" v="5611" actId="338"/>
          <ac:spMkLst>
            <pc:docMk/>
            <pc:sldMk cId="2147323103" sldId="1074"/>
            <ac:spMk id="3566" creationId="{898CE108-DC5B-4BD6-8144-751D46B9A690}"/>
          </ac:spMkLst>
        </pc:spChg>
        <pc:spChg chg="mod">
          <ac:chgData name="Hussain, Adil" userId="1fc1f53e-3100-4e04-be7e-75345a4107fa" providerId="ADAL" clId="{9C8EEC37-07AC-4A72-92FE-2ABBAE1C407B}" dt="2020-09-16T11:53:41.872" v="5611" actId="338"/>
          <ac:spMkLst>
            <pc:docMk/>
            <pc:sldMk cId="2147323103" sldId="1074"/>
            <ac:spMk id="3567" creationId="{8C3A3436-3E90-4562-8104-3D16689C5BA5}"/>
          </ac:spMkLst>
        </pc:spChg>
        <pc:spChg chg="mod">
          <ac:chgData name="Hussain, Adil" userId="1fc1f53e-3100-4e04-be7e-75345a4107fa" providerId="ADAL" clId="{9C8EEC37-07AC-4A72-92FE-2ABBAE1C407B}" dt="2020-09-16T11:53:41.872" v="5611" actId="338"/>
          <ac:spMkLst>
            <pc:docMk/>
            <pc:sldMk cId="2147323103" sldId="1074"/>
            <ac:spMk id="3568" creationId="{03A9C950-10C6-41D1-A379-FB8D677A8A58}"/>
          </ac:spMkLst>
        </pc:spChg>
        <pc:spChg chg="mod">
          <ac:chgData name="Hussain, Adil" userId="1fc1f53e-3100-4e04-be7e-75345a4107fa" providerId="ADAL" clId="{9C8EEC37-07AC-4A72-92FE-2ABBAE1C407B}" dt="2020-09-16T11:53:41.872" v="5611" actId="338"/>
          <ac:spMkLst>
            <pc:docMk/>
            <pc:sldMk cId="2147323103" sldId="1074"/>
            <ac:spMk id="3569" creationId="{D988BF4A-5B80-4CAE-8CA4-526F657F84A8}"/>
          </ac:spMkLst>
        </pc:spChg>
        <pc:spChg chg="mod">
          <ac:chgData name="Hussain, Adil" userId="1fc1f53e-3100-4e04-be7e-75345a4107fa" providerId="ADAL" clId="{9C8EEC37-07AC-4A72-92FE-2ABBAE1C407B}" dt="2020-09-16T11:53:41.872" v="5611" actId="338"/>
          <ac:spMkLst>
            <pc:docMk/>
            <pc:sldMk cId="2147323103" sldId="1074"/>
            <ac:spMk id="3570" creationId="{BEC76B02-066B-4856-BDF9-07B026984F3A}"/>
          </ac:spMkLst>
        </pc:spChg>
        <pc:spChg chg="mod">
          <ac:chgData name="Hussain, Adil" userId="1fc1f53e-3100-4e04-be7e-75345a4107fa" providerId="ADAL" clId="{9C8EEC37-07AC-4A72-92FE-2ABBAE1C407B}" dt="2020-09-16T11:53:41.872" v="5611" actId="338"/>
          <ac:spMkLst>
            <pc:docMk/>
            <pc:sldMk cId="2147323103" sldId="1074"/>
            <ac:spMk id="3571" creationId="{AAFCAFFF-E2CA-46B8-B346-7E40772803EA}"/>
          </ac:spMkLst>
        </pc:spChg>
        <pc:spChg chg="mod">
          <ac:chgData name="Hussain, Adil" userId="1fc1f53e-3100-4e04-be7e-75345a4107fa" providerId="ADAL" clId="{9C8EEC37-07AC-4A72-92FE-2ABBAE1C407B}" dt="2020-09-16T11:53:41.872" v="5611" actId="338"/>
          <ac:spMkLst>
            <pc:docMk/>
            <pc:sldMk cId="2147323103" sldId="1074"/>
            <ac:spMk id="3572" creationId="{B31FDD55-48A4-4FE1-9AA1-7BFC0E6535B7}"/>
          </ac:spMkLst>
        </pc:spChg>
        <pc:spChg chg="mod">
          <ac:chgData name="Hussain, Adil" userId="1fc1f53e-3100-4e04-be7e-75345a4107fa" providerId="ADAL" clId="{9C8EEC37-07AC-4A72-92FE-2ABBAE1C407B}" dt="2020-09-16T11:53:41.872" v="5611" actId="338"/>
          <ac:spMkLst>
            <pc:docMk/>
            <pc:sldMk cId="2147323103" sldId="1074"/>
            <ac:spMk id="3573" creationId="{8BBB390F-D234-4775-9546-63FB6E5FF7F9}"/>
          </ac:spMkLst>
        </pc:spChg>
        <pc:spChg chg="mod">
          <ac:chgData name="Hussain, Adil" userId="1fc1f53e-3100-4e04-be7e-75345a4107fa" providerId="ADAL" clId="{9C8EEC37-07AC-4A72-92FE-2ABBAE1C407B}" dt="2020-09-16T11:53:41.872" v="5611" actId="338"/>
          <ac:spMkLst>
            <pc:docMk/>
            <pc:sldMk cId="2147323103" sldId="1074"/>
            <ac:spMk id="3574" creationId="{7F662A66-098A-4BC9-A3E8-564193CF67A0}"/>
          </ac:spMkLst>
        </pc:spChg>
        <pc:spChg chg="mod">
          <ac:chgData name="Hussain, Adil" userId="1fc1f53e-3100-4e04-be7e-75345a4107fa" providerId="ADAL" clId="{9C8EEC37-07AC-4A72-92FE-2ABBAE1C407B}" dt="2020-09-16T11:53:41.872" v="5611" actId="338"/>
          <ac:spMkLst>
            <pc:docMk/>
            <pc:sldMk cId="2147323103" sldId="1074"/>
            <ac:spMk id="3575" creationId="{2204B331-A913-4B5D-A878-3E33DFC5C29E}"/>
          </ac:spMkLst>
        </pc:spChg>
        <pc:spChg chg="mod">
          <ac:chgData name="Hussain, Adil" userId="1fc1f53e-3100-4e04-be7e-75345a4107fa" providerId="ADAL" clId="{9C8EEC37-07AC-4A72-92FE-2ABBAE1C407B}" dt="2020-09-16T11:53:41.872" v="5611" actId="338"/>
          <ac:spMkLst>
            <pc:docMk/>
            <pc:sldMk cId="2147323103" sldId="1074"/>
            <ac:spMk id="3576" creationId="{0309F232-8D5B-45A7-9ED5-EF9A9A6AC207}"/>
          </ac:spMkLst>
        </pc:spChg>
        <pc:spChg chg="mod">
          <ac:chgData name="Hussain, Adil" userId="1fc1f53e-3100-4e04-be7e-75345a4107fa" providerId="ADAL" clId="{9C8EEC37-07AC-4A72-92FE-2ABBAE1C407B}" dt="2020-09-16T11:53:41.872" v="5611" actId="338"/>
          <ac:spMkLst>
            <pc:docMk/>
            <pc:sldMk cId="2147323103" sldId="1074"/>
            <ac:spMk id="3577" creationId="{931DD3AA-947E-41B7-992D-EB89FA370E6A}"/>
          </ac:spMkLst>
        </pc:spChg>
        <pc:spChg chg="mod">
          <ac:chgData name="Hussain, Adil" userId="1fc1f53e-3100-4e04-be7e-75345a4107fa" providerId="ADAL" clId="{9C8EEC37-07AC-4A72-92FE-2ABBAE1C407B}" dt="2020-09-16T11:53:41.872" v="5611" actId="338"/>
          <ac:spMkLst>
            <pc:docMk/>
            <pc:sldMk cId="2147323103" sldId="1074"/>
            <ac:spMk id="3578" creationId="{BAA9CDB5-65F9-4939-8C45-2C0B62A0F35D}"/>
          </ac:spMkLst>
        </pc:spChg>
        <pc:spChg chg="mod">
          <ac:chgData name="Hussain, Adil" userId="1fc1f53e-3100-4e04-be7e-75345a4107fa" providerId="ADAL" clId="{9C8EEC37-07AC-4A72-92FE-2ABBAE1C407B}" dt="2020-09-16T11:53:41.872" v="5611" actId="338"/>
          <ac:spMkLst>
            <pc:docMk/>
            <pc:sldMk cId="2147323103" sldId="1074"/>
            <ac:spMk id="3579" creationId="{510962F2-31D5-4E25-9FEC-F5D964397954}"/>
          </ac:spMkLst>
        </pc:spChg>
        <pc:spChg chg="mod">
          <ac:chgData name="Hussain, Adil" userId="1fc1f53e-3100-4e04-be7e-75345a4107fa" providerId="ADAL" clId="{9C8EEC37-07AC-4A72-92FE-2ABBAE1C407B}" dt="2020-09-16T11:53:41.872" v="5611" actId="338"/>
          <ac:spMkLst>
            <pc:docMk/>
            <pc:sldMk cId="2147323103" sldId="1074"/>
            <ac:spMk id="3580" creationId="{B315E9FA-9316-44B2-A14E-0B5F48169B32}"/>
          </ac:spMkLst>
        </pc:spChg>
        <pc:spChg chg="mod">
          <ac:chgData name="Hussain, Adil" userId="1fc1f53e-3100-4e04-be7e-75345a4107fa" providerId="ADAL" clId="{9C8EEC37-07AC-4A72-92FE-2ABBAE1C407B}" dt="2020-09-16T11:53:41.872" v="5611" actId="338"/>
          <ac:spMkLst>
            <pc:docMk/>
            <pc:sldMk cId="2147323103" sldId="1074"/>
            <ac:spMk id="3581" creationId="{AB72D2D2-2EE9-4F26-9EC0-5796C055B343}"/>
          </ac:spMkLst>
        </pc:spChg>
        <pc:spChg chg="mod">
          <ac:chgData name="Hussain, Adil" userId="1fc1f53e-3100-4e04-be7e-75345a4107fa" providerId="ADAL" clId="{9C8EEC37-07AC-4A72-92FE-2ABBAE1C407B}" dt="2020-09-16T11:53:41.872" v="5611" actId="338"/>
          <ac:spMkLst>
            <pc:docMk/>
            <pc:sldMk cId="2147323103" sldId="1074"/>
            <ac:spMk id="3582" creationId="{9447385F-9FA4-4AD8-B4CF-B2536BEACD5E}"/>
          </ac:spMkLst>
        </pc:spChg>
        <pc:spChg chg="mod">
          <ac:chgData name="Hussain, Adil" userId="1fc1f53e-3100-4e04-be7e-75345a4107fa" providerId="ADAL" clId="{9C8EEC37-07AC-4A72-92FE-2ABBAE1C407B}" dt="2020-09-16T11:53:41.872" v="5611" actId="338"/>
          <ac:spMkLst>
            <pc:docMk/>
            <pc:sldMk cId="2147323103" sldId="1074"/>
            <ac:spMk id="3583" creationId="{41C38684-35D8-45B0-AD96-DE5354B1C079}"/>
          </ac:spMkLst>
        </pc:spChg>
        <pc:spChg chg="mod">
          <ac:chgData name="Hussain, Adil" userId="1fc1f53e-3100-4e04-be7e-75345a4107fa" providerId="ADAL" clId="{9C8EEC37-07AC-4A72-92FE-2ABBAE1C407B}" dt="2020-09-16T11:53:41.872" v="5611" actId="338"/>
          <ac:spMkLst>
            <pc:docMk/>
            <pc:sldMk cId="2147323103" sldId="1074"/>
            <ac:spMk id="3584" creationId="{8FCA80BD-A799-45B7-BA27-38BC1BBFE4D6}"/>
          </ac:spMkLst>
        </pc:spChg>
        <pc:spChg chg="mod">
          <ac:chgData name="Hussain, Adil" userId="1fc1f53e-3100-4e04-be7e-75345a4107fa" providerId="ADAL" clId="{9C8EEC37-07AC-4A72-92FE-2ABBAE1C407B}" dt="2020-09-16T11:53:41.872" v="5611" actId="338"/>
          <ac:spMkLst>
            <pc:docMk/>
            <pc:sldMk cId="2147323103" sldId="1074"/>
            <ac:spMk id="3585" creationId="{D0B49250-29F2-41BF-8A8B-46B97FDFE43C}"/>
          </ac:spMkLst>
        </pc:spChg>
        <pc:spChg chg="mod">
          <ac:chgData name="Hussain, Adil" userId="1fc1f53e-3100-4e04-be7e-75345a4107fa" providerId="ADAL" clId="{9C8EEC37-07AC-4A72-92FE-2ABBAE1C407B}" dt="2020-09-16T11:53:41.872" v="5611" actId="338"/>
          <ac:spMkLst>
            <pc:docMk/>
            <pc:sldMk cId="2147323103" sldId="1074"/>
            <ac:spMk id="3586" creationId="{FE5C4EF2-BB3D-4013-BE2E-A8E1203402B4}"/>
          </ac:spMkLst>
        </pc:spChg>
        <pc:spChg chg="mod">
          <ac:chgData name="Hussain, Adil" userId="1fc1f53e-3100-4e04-be7e-75345a4107fa" providerId="ADAL" clId="{9C8EEC37-07AC-4A72-92FE-2ABBAE1C407B}" dt="2020-09-16T11:53:41.872" v="5611" actId="338"/>
          <ac:spMkLst>
            <pc:docMk/>
            <pc:sldMk cId="2147323103" sldId="1074"/>
            <ac:spMk id="3587" creationId="{4D673093-DD79-463C-A390-D49668C59C9E}"/>
          </ac:spMkLst>
        </pc:spChg>
        <pc:spChg chg="mod">
          <ac:chgData name="Hussain, Adil" userId="1fc1f53e-3100-4e04-be7e-75345a4107fa" providerId="ADAL" clId="{9C8EEC37-07AC-4A72-92FE-2ABBAE1C407B}" dt="2020-09-16T11:53:41.872" v="5611" actId="338"/>
          <ac:spMkLst>
            <pc:docMk/>
            <pc:sldMk cId="2147323103" sldId="1074"/>
            <ac:spMk id="3588" creationId="{9D19E7C7-9D30-49C8-86A1-8C9F5A80DE41}"/>
          </ac:spMkLst>
        </pc:spChg>
        <pc:spChg chg="mod">
          <ac:chgData name="Hussain, Adil" userId="1fc1f53e-3100-4e04-be7e-75345a4107fa" providerId="ADAL" clId="{9C8EEC37-07AC-4A72-92FE-2ABBAE1C407B}" dt="2020-09-16T11:53:41.872" v="5611" actId="338"/>
          <ac:spMkLst>
            <pc:docMk/>
            <pc:sldMk cId="2147323103" sldId="1074"/>
            <ac:spMk id="3589" creationId="{5F9506FD-F709-4F53-A5A1-0A282A886CF1}"/>
          </ac:spMkLst>
        </pc:spChg>
        <pc:spChg chg="mod">
          <ac:chgData name="Hussain, Adil" userId="1fc1f53e-3100-4e04-be7e-75345a4107fa" providerId="ADAL" clId="{9C8EEC37-07AC-4A72-92FE-2ABBAE1C407B}" dt="2020-09-16T11:53:41.872" v="5611" actId="338"/>
          <ac:spMkLst>
            <pc:docMk/>
            <pc:sldMk cId="2147323103" sldId="1074"/>
            <ac:spMk id="3590" creationId="{A628ECA1-0135-4FAC-99DA-63680B7BDEE5}"/>
          </ac:spMkLst>
        </pc:spChg>
        <pc:spChg chg="mod">
          <ac:chgData name="Hussain, Adil" userId="1fc1f53e-3100-4e04-be7e-75345a4107fa" providerId="ADAL" clId="{9C8EEC37-07AC-4A72-92FE-2ABBAE1C407B}" dt="2020-09-16T11:53:41.872" v="5611" actId="338"/>
          <ac:spMkLst>
            <pc:docMk/>
            <pc:sldMk cId="2147323103" sldId="1074"/>
            <ac:spMk id="3591" creationId="{B8BAD254-53DD-4CB1-9677-573F65C665BD}"/>
          </ac:spMkLst>
        </pc:spChg>
        <pc:spChg chg="mod">
          <ac:chgData name="Hussain, Adil" userId="1fc1f53e-3100-4e04-be7e-75345a4107fa" providerId="ADAL" clId="{9C8EEC37-07AC-4A72-92FE-2ABBAE1C407B}" dt="2020-09-16T11:53:41.872" v="5611" actId="338"/>
          <ac:spMkLst>
            <pc:docMk/>
            <pc:sldMk cId="2147323103" sldId="1074"/>
            <ac:spMk id="3592" creationId="{6E2B0321-90FF-4BE6-87F5-E27B2B5381F2}"/>
          </ac:spMkLst>
        </pc:spChg>
        <pc:spChg chg="mod">
          <ac:chgData name="Hussain, Adil" userId="1fc1f53e-3100-4e04-be7e-75345a4107fa" providerId="ADAL" clId="{9C8EEC37-07AC-4A72-92FE-2ABBAE1C407B}" dt="2020-09-16T11:53:41.872" v="5611" actId="338"/>
          <ac:spMkLst>
            <pc:docMk/>
            <pc:sldMk cId="2147323103" sldId="1074"/>
            <ac:spMk id="3593" creationId="{B221464F-D6AB-4307-9269-6C15D2961957}"/>
          </ac:spMkLst>
        </pc:spChg>
        <pc:spChg chg="mod">
          <ac:chgData name="Hussain, Adil" userId="1fc1f53e-3100-4e04-be7e-75345a4107fa" providerId="ADAL" clId="{9C8EEC37-07AC-4A72-92FE-2ABBAE1C407B}" dt="2020-09-16T11:53:41.872" v="5611" actId="338"/>
          <ac:spMkLst>
            <pc:docMk/>
            <pc:sldMk cId="2147323103" sldId="1074"/>
            <ac:spMk id="3594" creationId="{7DBE46D6-29AE-42E0-96A2-1639D7C2E045}"/>
          </ac:spMkLst>
        </pc:spChg>
        <pc:spChg chg="mod">
          <ac:chgData name="Hussain, Adil" userId="1fc1f53e-3100-4e04-be7e-75345a4107fa" providerId="ADAL" clId="{9C8EEC37-07AC-4A72-92FE-2ABBAE1C407B}" dt="2020-09-16T11:53:41.872" v="5611" actId="338"/>
          <ac:spMkLst>
            <pc:docMk/>
            <pc:sldMk cId="2147323103" sldId="1074"/>
            <ac:spMk id="3595" creationId="{6A553A4D-A9EC-454B-9948-6E1119A928F2}"/>
          </ac:spMkLst>
        </pc:spChg>
        <pc:spChg chg="mod">
          <ac:chgData name="Hussain, Adil" userId="1fc1f53e-3100-4e04-be7e-75345a4107fa" providerId="ADAL" clId="{9C8EEC37-07AC-4A72-92FE-2ABBAE1C407B}" dt="2020-09-16T11:53:41.872" v="5611" actId="338"/>
          <ac:spMkLst>
            <pc:docMk/>
            <pc:sldMk cId="2147323103" sldId="1074"/>
            <ac:spMk id="3596" creationId="{042A840A-36D7-46F0-B563-B55DD379613E}"/>
          </ac:spMkLst>
        </pc:spChg>
        <pc:spChg chg="mod">
          <ac:chgData name="Hussain, Adil" userId="1fc1f53e-3100-4e04-be7e-75345a4107fa" providerId="ADAL" clId="{9C8EEC37-07AC-4A72-92FE-2ABBAE1C407B}" dt="2020-09-16T11:53:41.872" v="5611" actId="338"/>
          <ac:spMkLst>
            <pc:docMk/>
            <pc:sldMk cId="2147323103" sldId="1074"/>
            <ac:spMk id="3597" creationId="{7EA30B89-01A2-409A-A274-DA37735D64DC}"/>
          </ac:spMkLst>
        </pc:spChg>
        <pc:spChg chg="mod">
          <ac:chgData name="Hussain, Adil" userId="1fc1f53e-3100-4e04-be7e-75345a4107fa" providerId="ADAL" clId="{9C8EEC37-07AC-4A72-92FE-2ABBAE1C407B}" dt="2020-09-16T11:53:41.872" v="5611" actId="338"/>
          <ac:spMkLst>
            <pc:docMk/>
            <pc:sldMk cId="2147323103" sldId="1074"/>
            <ac:spMk id="3598" creationId="{1B92EE2D-41CE-4FF1-8566-1E5BC7BF4AC7}"/>
          </ac:spMkLst>
        </pc:spChg>
        <pc:spChg chg="mod">
          <ac:chgData name="Hussain, Adil" userId="1fc1f53e-3100-4e04-be7e-75345a4107fa" providerId="ADAL" clId="{9C8EEC37-07AC-4A72-92FE-2ABBAE1C407B}" dt="2020-09-16T11:53:41.872" v="5611" actId="338"/>
          <ac:spMkLst>
            <pc:docMk/>
            <pc:sldMk cId="2147323103" sldId="1074"/>
            <ac:spMk id="3599" creationId="{66A1A82C-F6B1-4DF5-926B-8C523D5B21DC}"/>
          </ac:spMkLst>
        </pc:spChg>
        <pc:spChg chg="mod">
          <ac:chgData name="Hussain, Adil" userId="1fc1f53e-3100-4e04-be7e-75345a4107fa" providerId="ADAL" clId="{9C8EEC37-07AC-4A72-92FE-2ABBAE1C407B}" dt="2020-09-16T11:53:41.872" v="5611" actId="338"/>
          <ac:spMkLst>
            <pc:docMk/>
            <pc:sldMk cId="2147323103" sldId="1074"/>
            <ac:spMk id="3600" creationId="{C8DA4DF1-6546-4960-BE8A-E460F841EF48}"/>
          </ac:spMkLst>
        </pc:spChg>
        <pc:spChg chg="mod">
          <ac:chgData name="Hussain, Adil" userId="1fc1f53e-3100-4e04-be7e-75345a4107fa" providerId="ADAL" clId="{9C8EEC37-07AC-4A72-92FE-2ABBAE1C407B}" dt="2020-09-16T11:53:41.872" v="5611" actId="338"/>
          <ac:spMkLst>
            <pc:docMk/>
            <pc:sldMk cId="2147323103" sldId="1074"/>
            <ac:spMk id="3601" creationId="{219E65AA-8DDB-45DA-9BF6-92405D9E3290}"/>
          </ac:spMkLst>
        </pc:spChg>
        <pc:spChg chg="mod">
          <ac:chgData name="Hussain, Adil" userId="1fc1f53e-3100-4e04-be7e-75345a4107fa" providerId="ADAL" clId="{9C8EEC37-07AC-4A72-92FE-2ABBAE1C407B}" dt="2020-09-16T11:53:41.872" v="5611" actId="338"/>
          <ac:spMkLst>
            <pc:docMk/>
            <pc:sldMk cId="2147323103" sldId="1074"/>
            <ac:spMk id="3602" creationId="{D4D7EA2B-2914-4311-8934-F1FD9F638047}"/>
          </ac:spMkLst>
        </pc:spChg>
        <pc:spChg chg="mod">
          <ac:chgData name="Hussain, Adil" userId="1fc1f53e-3100-4e04-be7e-75345a4107fa" providerId="ADAL" clId="{9C8EEC37-07AC-4A72-92FE-2ABBAE1C407B}" dt="2020-09-16T11:53:41.872" v="5611" actId="338"/>
          <ac:spMkLst>
            <pc:docMk/>
            <pc:sldMk cId="2147323103" sldId="1074"/>
            <ac:spMk id="3603" creationId="{CCA54281-15A1-463F-86DF-21B97DCA8162}"/>
          </ac:spMkLst>
        </pc:spChg>
        <pc:spChg chg="mod">
          <ac:chgData name="Hussain, Adil" userId="1fc1f53e-3100-4e04-be7e-75345a4107fa" providerId="ADAL" clId="{9C8EEC37-07AC-4A72-92FE-2ABBAE1C407B}" dt="2020-09-16T11:53:41.872" v="5611" actId="338"/>
          <ac:spMkLst>
            <pc:docMk/>
            <pc:sldMk cId="2147323103" sldId="1074"/>
            <ac:spMk id="3604" creationId="{556D6BC9-FDA7-4727-9F49-770F6F2A1C20}"/>
          </ac:spMkLst>
        </pc:spChg>
        <pc:spChg chg="mod">
          <ac:chgData name="Hussain, Adil" userId="1fc1f53e-3100-4e04-be7e-75345a4107fa" providerId="ADAL" clId="{9C8EEC37-07AC-4A72-92FE-2ABBAE1C407B}" dt="2020-09-16T11:53:41.872" v="5611" actId="338"/>
          <ac:spMkLst>
            <pc:docMk/>
            <pc:sldMk cId="2147323103" sldId="1074"/>
            <ac:spMk id="3605" creationId="{076286C9-81AE-4C92-AE35-DA7AF22F4343}"/>
          </ac:spMkLst>
        </pc:spChg>
        <pc:spChg chg="mod">
          <ac:chgData name="Hussain, Adil" userId="1fc1f53e-3100-4e04-be7e-75345a4107fa" providerId="ADAL" clId="{9C8EEC37-07AC-4A72-92FE-2ABBAE1C407B}" dt="2020-09-16T11:53:41.872" v="5611" actId="338"/>
          <ac:spMkLst>
            <pc:docMk/>
            <pc:sldMk cId="2147323103" sldId="1074"/>
            <ac:spMk id="3606" creationId="{04D8097D-FC63-4346-AE64-1A5F30066C56}"/>
          </ac:spMkLst>
        </pc:spChg>
        <pc:spChg chg="mod">
          <ac:chgData name="Hussain, Adil" userId="1fc1f53e-3100-4e04-be7e-75345a4107fa" providerId="ADAL" clId="{9C8EEC37-07AC-4A72-92FE-2ABBAE1C407B}" dt="2020-09-16T11:53:41.872" v="5611" actId="338"/>
          <ac:spMkLst>
            <pc:docMk/>
            <pc:sldMk cId="2147323103" sldId="1074"/>
            <ac:spMk id="3607" creationId="{9EFFC992-04E9-48DB-9B78-0BC7D2F8F655}"/>
          </ac:spMkLst>
        </pc:spChg>
        <pc:spChg chg="mod">
          <ac:chgData name="Hussain, Adil" userId="1fc1f53e-3100-4e04-be7e-75345a4107fa" providerId="ADAL" clId="{9C8EEC37-07AC-4A72-92FE-2ABBAE1C407B}" dt="2020-09-16T11:53:41.872" v="5611" actId="338"/>
          <ac:spMkLst>
            <pc:docMk/>
            <pc:sldMk cId="2147323103" sldId="1074"/>
            <ac:spMk id="3608" creationId="{5FF63F27-88F6-44AA-8491-82E311E36D22}"/>
          </ac:spMkLst>
        </pc:spChg>
        <pc:spChg chg="mod">
          <ac:chgData name="Hussain, Adil" userId="1fc1f53e-3100-4e04-be7e-75345a4107fa" providerId="ADAL" clId="{9C8EEC37-07AC-4A72-92FE-2ABBAE1C407B}" dt="2020-09-16T11:53:41.872" v="5611" actId="338"/>
          <ac:spMkLst>
            <pc:docMk/>
            <pc:sldMk cId="2147323103" sldId="1074"/>
            <ac:spMk id="3609" creationId="{122BC27F-1278-4B77-8E1B-9D2D044CE792}"/>
          </ac:spMkLst>
        </pc:spChg>
        <pc:spChg chg="mod">
          <ac:chgData name="Hussain, Adil" userId="1fc1f53e-3100-4e04-be7e-75345a4107fa" providerId="ADAL" clId="{9C8EEC37-07AC-4A72-92FE-2ABBAE1C407B}" dt="2020-09-16T11:53:41.872" v="5611" actId="338"/>
          <ac:spMkLst>
            <pc:docMk/>
            <pc:sldMk cId="2147323103" sldId="1074"/>
            <ac:spMk id="3610" creationId="{7B1208E8-E796-46B6-975C-425F34BB60A7}"/>
          </ac:spMkLst>
        </pc:spChg>
        <pc:spChg chg="mod">
          <ac:chgData name="Hussain, Adil" userId="1fc1f53e-3100-4e04-be7e-75345a4107fa" providerId="ADAL" clId="{9C8EEC37-07AC-4A72-92FE-2ABBAE1C407B}" dt="2020-09-16T11:53:41.872" v="5611" actId="338"/>
          <ac:spMkLst>
            <pc:docMk/>
            <pc:sldMk cId="2147323103" sldId="1074"/>
            <ac:spMk id="3611" creationId="{F4A44B97-0171-4761-878B-75F5FC6E989E}"/>
          </ac:spMkLst>
        </pc:spChg>
        <pc:spChg chg="mod">
          <ac:chgData name="Hussain, Adil" userId="1fc1f53e-3100-4e04-be7e-75345a4107fa" providerId="ADAL" clId="{9C8EEC37-07AC-4A72-92FE-2ABBAE1C407B}" dt="2020-09-16T11:53:41.872" v="5611" actId="338"/>
          <ac:spMkLst>
            <pc:docMk/>
            <pc:sldMk cId="2147323103" sldId="1074"/>
            <ac:spMk id="3612" creationId="{9002F22A-2E96-468E-BE2E-F93B85F68623}"/>
          </ac:spMkLst>
        </pc:spChg>
        <pc:spChg chg="mod">
          <ac:chgData name="Hussain, Adil" userId="1fc1f53e-3100-4e04-be7e-75345a4107fa" providerId="ADAL" clId="{9C8EEC37-07AC-4A72-92FE-2ABBAE1C407B}" dt="2020-09-16T11:53:41.872" v="5611" actId="338"/>
          <ac:spMkLst>
            <pc:docMk/>
            <pc:sldMk cId="2147323103" sldId="1074"/>
            <ac:spMk id="3613" creationId="{88672B5D-1710-489C-B3A8-BF697C4704A5}"/>
          </ac:spMkLst>
        </pc:spChg>
        <pc:spChg chg="mod">
          <ac:chgData name="Hussain, Adil" userId="1fc1f53e-3100-4e04-be7e-75345a4107fa" providerId="ADAL" clId="{9C8EEC37-07AC-4A72-92FE-2ABBAE1C407B}" dt="2020-09-16T11:53:41.872" v="5611" actId="338"/>
          <ac:spMkLst>
            <pc:docMk/>
            <pc:sldMk cId="2147323103" sldId="1074"/>
            <ac:spMk id="3614" creationId="{75A8A85E-CA58-43D4-A38D-D0AE2F4F52B5}"/>
          </ac:spMkLst>
        </pc:spChg>
        <pc:spChg chg="mod">
          <ac:chgData name="Hussain, Adil" userId="1fc1f53e-3100-4e04-be7e-75345a4107fa" providerId="ADAL" clId="{9C8EEC37-07AC-4A72-92FE-2ABBAE1C407B}" dt="2020-09-16T11:53:41.872" v="5611" actId="338"/>
          <ac:spMkLst>
            <pc:docMk/>
            <pc:sldMk cId="2147323103" sldId="1074"/>
            <ac:spMk id="3615" creationId="{26295546-8332-43E2-A74B-731C3084A136}"/>
          </ac:spMkLst>
        </pc:spChg>
        <pc:spChg chg="mod">
          <ac:chgData name="Hussain, Adil" userId="1fc1f53e-3100-4e04-be7e-75345a4107fa" providerId="ADAL" clId="{9C8EEC37-07AC-4A72-92FE-2ABBAE1C407B}" dt="2020-09-16T11:53:41.872" v="5611" actId="338"/>
          <ac:spMkLst>
            <pc:docMk/>
            <pc:sldMk cId="2147323103" sldId="1074"/>
            <ac:spMk id="3616" creationId="{5DB8F26B-C9D1-45FF-B2E4-D9E5689DFB17}"/>
          </ac:spMkLst>
        </pc:spChg>
        <pc:spChg chg="mod">
          <ac:chgData name="Hussain, Adil" userId="1fc1f53e-3100-4e04-be7e-75345a4107fa" providerId="ADAL" clId="{9C8EEC37-07AC-4A72-92FE-2ABBAE1C407B}" dt="2020-09-16T11:53:41.872" v="5611" actId="338"/>
          <ac:spMkLst>
            <pc:docMk/>
            <pc:sldMk cId="2147323103" sldId="1074"/>
            <ac:spMk id="3617" creationId="{E21218C7-F998-4D5E-BD82-9762863CC069}"/>
          </ac:spMkLst>
        </pc:spChg>
        <pc:spChg chg="mod">
          <ac:chgData name="Hussain, Adil" userId="1fc1f53e-3100-4e04-be7e-75345a4107fa" providerId="ADAL" clId="{9C8EEC37-07AC-4A72-92FE-2ABBAE1C407B}" dt="2020-09-16T11:53:41.872" v="5611" actId="338"/>
          <ac:spMkLst>
            <pc:docMk/>
            <pc:sldMk cId="2147323103" sldId="1074"/>
            <ac:spMk id="3618" creationId="{9B5F76DB-8CE8-4037-A0D9-C44F5224AA0D}"/>
          </ac:spMkLst>
        </pc:spChg>
        <pc:spChg chg="mod">
          <ac:chgData name="Hussain, Adil" userId="1fc1f53e-3100-4e04-be7e-75345a4107fa" providerId="ADAL" clId="{9C8EEC37-07AC-4A72-92FE-2ABBAE1C407B}" dt="2020-09-16T11:53:41.872" v="5611" actId="338"/>
          <ac:spMkLst>
            <pc:docMk/>
            <pc:sldMk cId="2147323103" sldId="1074"/>
            <ac:spMk id="3619" creationId="{17349BD0-4327-4896-943D-B004174A95AF}"/>
          </ac:spMkLst>
        </pc:spChg>
        <pc:spChg chg="mod">
          <ac:chgData name="Hussain, Adil" userId="1fc1f53e-3100-4e04-be7e-75345a4107fa" providerId="ADAL" clId="{9C8EEC37-07AC-4A72-92FE-2ABBAE1C407B}" dt="2020-09-16T11:53:41.872" v="5611" actId="338"/>
          <ac:spMkLst>
            <pc:docMk/>
            <pc:sldMk cId="2147323103" sldId="1074"/>
            <ac:spMk id="3620" creationId="{CD6BF305-1220-4664-A01E-30C75BEA61F2}"/>
          </ac:spMkLst>
        </pc:spChg>
        <pc:spChg chg="mod">
          <ac:chgData name="Hussain, Adil" userId="1fc1f53e-3100-4e04-be7e-75345a4107fa" providerId="ADAL" clId="{9C8EEC37-07AC-4A72-92FE-2ABBAE1C407B}" dt="2020-09-16T11:53:41.872" v="5611" actId="338"/>
          <ac:spMkLst>
            <pc:docMk/>
            <pc:sldMk cId="2147323103" sldId="1074"/>
            <ac:spMk id="3621" creationId="{0E928F8B-13D4-4C5B-A723-E8032C8EFDD0}"/>
          </ac:spMkLst>
        </pc:spChg>
        <pc:spChg chg="mod">
          <ac:chgData name="Hussain, Adil" userId="1fc1f53e-3100-4e04-be7e-75345a4107fa" providerId="ADAL" clId="{9C8EEC37-07AC-4A72-92FE-2ABBAE1C407B}" dt="2020-09-16T11:53:41.872" v="5611" actId="338"/>
          <ac:spMkLst>
            <pc:docMk/>
            <pc:sldMk cId="2147323103" sldId="1074"/>
            <ac:spMk id="3622" creationId="{425A262D-5C06-47FA-8CA3-A54FD364FBB9}"/>
          </ac:spMkLst>
        </pc:spChg>
        <pc:spChg chg="mod">
          <ac:chgData name="Hussain, Adil" userId="1fc1f53e-3100-4e04-be7e-75345a4107fa" providerId="ADAL" clId="{9C8EEC37-07AC-4A72-92FE-2ABBAE1C407B}" dt="2020-09-16T11:53:41.872" v="5611" actId="338"/>
          <ac:spMkLst>
            <pc:docMk/>
            <pc:sldMk cId="2147323103" sldId="1074"/>
            <ac:spMk id="3623" creationId="{22014220-11DC-4A55-B39B-4C75A28B2305}"/>
          </ac:spMkLst>
        </pc:spChg>
        <pc:spChg chg="mod">
          <ac:chgData name="Hussain, Adil" userId="1fc1f53e-3100-4e04-be7e-75345a4107fa" providerId="ADAL" clId="{9C8EEC37-07AC-4A72-92FE-2ABBAE1C407B}" dt="2020-09-16T11:53:41.872" v="5611" actId="338"/>
          <ac:spMkLst>
            <pc:docMk/>
            <pc:sldMk cId="2147323103" sldId="1074"/>
            <ac:spMk id="3624" creationId="{6C8E392F-ADB5-4E87-83DA-AFA868E62709}"/>
          </ac:spMkLst>
        </pc:spChg>
        <pc:spChg chg="mod">
          <ac:chgData name="Hussain, Adil" userId="1fc1f53e-3100-4e04-be7e-75345a4107fa" providerId="ADAL" clId="{9C8EEC37-07AC-4A72-92FE-2ABBAE1C407B}" dt="2020-09-16T11:53:41.872" v="5611" actId="338"/>
          <ac:spMkLst>
            <pc:docMk/>
            <pc:sldMk cId="2147323103" sldId="1074"/>
            <ac:spMk id="3625" creationId="{1013AAF6-D4A3-47A3-BC54-DA085615B89F}"/>
          </ac:spMkLst>
        </pc:spChg>
        <pc:spChg chg="mod">
          <ac:chgData name="Hussain, Adil" userId="1fc1f53e-3100-4e04-be7e-75345a4107fa" providerId="ADAL" clId="{9C8EEC37-07AC-4A72-92FE-2ABBAE1C407B}" dt="2020-09-16T11:53:41.872" v="5611" actId="338"/>
          <ac:spMkLst>
            <pc:docMk/>
            <pc:sldMk cId="2147323103" sldId="1074"/>
            <ac:spMk id="3626" creationId="{0219429C-8274-4F86-B5D7-440CF25676A2}"/>
          </ac:spMkLst>
        </pc:spChg>
        <pc:spChg chg="mod">
          <ac:chgData name="Hussain, Adil" userId="1fc1f53e-3100-4e04-be7e-75345a4107fa" providerId="ADAL" clId="{9C8EEC37-07AC-4A72-92FE-2ABBAE1C407B}" dt="2020-09-16T11:53:41.872" v="5611" actId="338"/>
          <ac:spMkLst>
            <pc:docMk/>
            <pc:sldMk cId="2147323103" sldId="1074"/>
            <ac:spMk id="3627" creationId="{D77268BE-F32A-412F-A555-2CF65D95E66D}"/>
          </ac:spMkLst>
        </pc:spChg>
        <pc:spChg chg="mod">
          <ac:chgData name="Hussain, Adil" userId="1fc1f53e-3100-4e04-be7e-75345a4107fa" providerId="ADAL" clId="{9C8EEC37-07AC-4A72-92FE-2ABBAE1C407B}" dt="2020-09-16T11:53:41.872" v="5611" actId="338"/>
          <ac:spMkLst>
            <pc:docMk/>
            <pc:sldMk cId="2147323103" sldId="1074"/>
            <ac:spMk id="3628" creationId="{E3759CA9-E6FE-4C0D-BEF2-5EE230AE03AC}"/>
          </ac:spMkLst>
        </pc:spChg>
        <pc:spChg chg="mod">
          <ac:chgData name="Hussain, Adil" userId="1fc1f53e-3100-4e04-be7e-75345a4107fa" providerId="ADAL" clId="{9C8EEC37-07AC-4A72-92FE-2ABBAE1C407B}" dt="2020-09-16T11:53:41.872" v="5611" actId="338"/>
          <ac:spMkLst>
            <pc:docMk/>
            <pc:sldMk cId="2147323103" sldId="1074"/>
            <ac:spMk id="3629" creationId="{A8873551-F040-4DFF-847D-1CB2305BD51F}"/>
          </ac:spMkLst>
        </pc:spChg>
        <pc:spChg chg="mod">
          <ac:chgData name="Hussain, Adil" userId="1fc1f53e-3100-4e04-be7e-75345a4107fa" providerId="ADAL" clId="{9C8EEC37-07AC-4A72-92FE-2ABBAE1C407B}" dt="2020-09-16T11:53:41.872" v="5611" actId="338"/>
          <ac:spMkLst>
            <pc:docMk/>
            <pc:sldMk cId="2147323103" sldId="1074"/>
            <ac:spMk id="3630" creationId="{BFBEB76C-E8A1-4787-B22A-070FA3A8F466}"/>
          </ac:spMkLst>
        </pc:spChg>
        <pc:spChg chg="mod">
          <ac:chgData name="Hussain, Adil" userId="1fc1f53e-3100-4e04-be7e-75345a4107fa" providerId="ADAL" clId="{9C8EEC37-07AC-4A72-92FE-2ABBAE1C407B}" dt="2020-09-16T11:53:41.872" v="5611" actId="338"/>
          <ac:spMkLst>
            <pc:docMk/>
            <pc:sldMk cId="2147323103" sldId="1074"/>
            <ac:spMk id="3631" creationId="{76CF4450-BFCE-46D9-97DE-E3346CB4610A}"/>
          </ac:spMkLst>
        </pc:spChg>
        <pc:spChg chg="mod">
          <ac:chgData name="Hussain, Adil" userId="1fc1f53e-3100-4e04-be7e-75345a4107fa" providerId="ADAL" clId="{9C8EEC37-07AC-4A72-92FE-2ABBAE1C407B}" dt="2020-09-16T11:53:41.872" v="5611" actId="338"/>
          <ac:spMkLst>
            <pc:docMk/>
            <pc:sldMk cId="2147323103" sldId="1074"/>
            <ac:spMk id="3632" creationId="{32C1BE50-E4D1-4539-AD89-645A4CB1C985}"/>
          </ac:spMkLst>
        </pc:spChg>
        <pc:spChg chg="mod">
          <ac:chgData name="Hussain, Adil" userId="1fc1f53e-3100-4e04-be7e-75345a4107fa" providerId="ADAL" clId="{9C8EEC37-07AC-4A72-92FE-2ABBAE1C407B}" dt="2020-09-16T11:53:41.872" v="5611" actId="338"/>
          <ac:spMkLst>
            <pc:docMk/>
            <pc:sldMk cId="2147323103" sldId="1074"/>
            <ac:spMk id="3633" creationId="{C18EBF84-60F3-4418-B4EB-E5F2DC02E272}"/>
          </ac:spMkLst>
        </pc:spChg>
        <pc:spChg chg="mod">
          <ac:chgData name="Hussain, Adil" userId="1fc1f53e-3100-4e04-be7e-75345a4107fa" providerId="ADAL" clId="{9C8EEC37-07AC-4A72-92FE-2ABBAE1C407B}" dt="2020-09-16T11:53:41.872" v="5611" actId="338"/>
          <ac:spMkLst>
            <pc:docMk/>
            <pc:sldMk cId="2147323103" sldId="1074"/>
            <ac:spMk id="3634" creationId="{F9106D36-B886-4180-9E8D-6E89585534F1}"/>
          </ac:spMkLst>
        </pc:spChg>
        <pc:spChg chg="mod">
          <ac:chgData name="Hussain, Adil" userId="1fc1f53e-3100-4e04-be7e-75345a4107fa" providerId="ADAL" clId="{9C8EEC37-07AC-4A72-92FE-2ABBAE1C407B}" dt="2020-09-16T11:53:41.872" v="5611" actId="338"/>
          <ac:spMkLst>
            <pc:docMk/>
            <pc:sldMk cId="2147323103" sldId="1074"/>
            <ac:spMk id="3635" creationId="{B51716FF-B547-4FAE-90A4-DAF95FA5FC63}"/>
          </ac:spMkLst>
        </pc:spChg>
        <pc:spChg chg="mod">
          <ac:chgData name="Hussain, Adil" userId="1fc1f53e-3100-4e04-be7e-75345a4107fa" providerId="ADAL" clId="{9C8EEC37-07AC-4A72-92FE-2ABBAE1C407B}" dt="2020-09-16T11:53:41.872" v="5611" actId="338"/>
          <ac:spMkLst>
            <pc:docMk/>
            <pc:sldMk cId="2147323103" sldId="1074"/>
            <ac:spMk id="3636" creationId="{DCBB6732-FE45-4B57-B6F8-9D69F545166C}"/>
          </ac:spMkLst>
        </pc:spChg>
        <pc:spChg chg="mod">
          <ac:chgData name="Hussain, Adil" userId="1fc1f53e-3100-4e04-be7e-75345a4107fa" providerId="ADAL" clId="{9C8EEC37-07AC-4A72-92FE-2ABBAE1C407B}" dt="2020-09-16T11:53:41.872" v="5611" actId="338"/>
          <ac:spMkLst>
            <pc:docMk/>
            <pc:sldMk cId="2147323103" sldId="1074"/>
            <ac:spMk id="3637" creationId="{44EB44DE-7EB5-4375-9F64-4E40ACB7C841}"/>
          </ac:spMkLst>
        </pc:spChg>
        <pc:spChg chg="mod">
          <ac:chgData name="Hussain, Adil" userId="1fc1f53e-3100-4e04-be7e-75345a4107fa" providerId="ADAL" clId="{9C8EEC37-07AC-4A72-92FE-2ABBAE1C407B}" dt="2020-09-16T11:53:41.872" v="5611" actId="338"/>
          <ac:spMkLst>
            <pc:docMk/>
            <pc:sldMk cId="2147323103" sldId="1074"/>
            <ac:spMk id="3638" creationId="{B78FF9D0-1529-4271-9949-E1EEB0F3AB93}"/>
          </ac:spMkLst>
        </pc:spChg>
        <pc:spChg chg="mod">
          <ac:chgData name="Hussain, Adil" userId="1fc1f53e-3100-4e04-be7e-75345a4107fa" providerId="ADAL" clId="{9C8EEC37-07AC-4A72-92FE-2ABBAE1C407B}" dt="2020-09-16T11:53:41.872" v="5611" actId="338"/>
          <ac:spMkLst>
            <pc:docMk/>
            <pc:sldMk cId="2147323103" sldId="1074"/>
            <ac:spMk id="3639" creationId="{B1230521-5CF9-406B-8736-AC6D3BE0C653}"/>
          </ac:spMkLst>
        </pc:spChg>
        <pc:spChg chg="mod">
          <ac:chgData name="Hussain, Adil" userId="1fc1f53e-3100-4e04-be7e-75345a4107fa" providerId="ADAL" clId="{9C8EEC37-07AC-4A72-92FE-2ABBAE1C407B}" dt="2020-09-16T11:53:41.872" v="5611" actId="338"/>
          <ac:spMkLst>
            <pc:docMk/>
            <pc:sldMk cId="2147323103" sldId="1074"/>
            <ac:spMk id="3640" creationId="{8E9DE207-9154-407D-8EB4-645475ABD1E4}"/>
          </ac:spMkLst>
        </pc:spChg>
        <pc:spChg chg="mod">
          <ac:chgData name="Hussain, Adil" userId="1fc1f53e-3100-4e04-be7e-75345a4107fa" providerId="ADAL" clId="{9C8EEC37-07AC-4A72-92FE-2ABBAE1C407B}" dt="2020-09-16T11:53:41.872" v="5611" actId="338"/>
          <ac:spMkLst>
            <pc:docMk/>
            <pc:sldMk cId="2147323103" sldId="1074"/>
            <ac:spMk id="3641" creationId="{673213B3-05BE-4735-85DF-9D6633DD572E}"/>
          </ac:spMkLst>
        </pc:spChg>
        <pc:spChg chg="mod">
          <ac:chgData name="Hussain, Adil" userId="1fc1f53e-3100-4e04-be7e-75345a4107fa" providerId="ADAL" clId="{9C8EEC37-07AC-4A72-92FE-2ABBAE1C407B}" dt="2020-09-16T11:53:41.872" v="5611" actId="338"/>
          <ac:spMkLst>
            <pc:docMk/>
            <pc:sldMk cId="2147323103" sldId="1074"/>
            <ac:spMk id="3642" creationId="{04661584-5023-4833-B59B-40426DA73AA6}"/>
          </ac:spMkLst>
        </pc:spChg>
        <pc:spChg chg="mod">
          <ac:chgData name="Hussain, Adil" userId="1fc1f53e-3100-4e04-be7e-75345a4107fa" providerId="ADAL" clId="{9C8EEC37-07AC-4A72-92FE-2ABBAE1C407B}" dt="2020-09-16T11:53:41.872" v="5611" actId="338"/>
          <ac:spMkLst>
            <pc:docMk/>
            <pc:sldMk cId="2147323103" sldId="1074"/>
            <ac:spMk id="3643" creationId="{75E6D8CA-AC7D-4165-85B7-0335DD39D1E0}"/>
          </ac:spMkLst>
        </pc:spChg>
        <pc:spChg chg="mod">
          <ac:chgData name="Hussain, Adil" userId="1fc1f53e-3100-4e04-be7e-75345a4107fa" providerId="ADAL" clId="{9C8EEC37-07AC-4A72-92FE-2ABBAE1C407B}" dt="2020-09-16T11:53:41.872" v="5611" actId="338"/>
          <ac:spMkLst>
            <pc:docMk/>
            <pc:sldMk cId="2147323103" sldId="1074"/>
            <ac:spMk id="3644" creationId="{D4EDCB19-D1DE-4C82-A5CE-BDB3E14FC57C}"/>
          </ac:spMkLst>
        </pc:spChg>
        <pc:spChg chg="mod">
          <ac:chgData name="Hussain, Adil" userId="1fc1f53e-3100-4e04-be7e-75345a4107fa" providerId="ADAL" clId="{9C8EEC37-07AC-4A72-92FE-2ABBAE1C407B}" dt="2020-09-16T11:53:41.872" v="5611" actId="338"/>
          <ac:spMkLst>
            <pc:docMk/>
            <pc:sldMk cId="2147323103" sldId="1074"/>
            <ac:spMk id="3645" creationId="{DD1D2369-9AA1-409D-B6F1-52AC24D2D2A5}"/>
          </ac:spMkLst>
        </pc:spChg>
        <pc:spChg chg="mod">
          <ac:chgData name="Hussain, Adil" userId="1fc1f53e-3100-4e04-be7e-75345a4107fa" providerId="ADAL" clId="{9C8EEC37-07AC-4A72-92FE-2ABBAE1C407B}" dt="2020-09-16T11:53:41.872" v="5611" actId="338"/>
          <ac:spMkLst>
            <pc:docMk/>
            <pc:sldMk cId="2147323103" sldId="1074"/>
            <ac:spMk id="3646" creationId="{48535F30-4206-4B38-B1BB-929E8365DE40}"/>
          </ac:spMkLst>
        </pc:spChg>
        <pc:spChg chg="mod">
          <ac:chgData name="Hussain, Adil" userId="1fc1f53e-3100-4e04-be7e-75345a4107fa" providerId="ADAL" clId="{9C8EEC37-07AC-4A72-92FE-2ABBAE1C407B}" dt="2020-09-16T11:53:41.872" v="5611" actId="338"/>
          <ac:spMkLst>
            <pc:docMk/>
            <pc:sldMk cId="2147323103" sldId="1074"/>
            <ac:spMk id="3647" creationId="{312315B9-AC7F-40E0-9739-3D4BA1CE2DD1}"/>
          </ac:spMkLst>
        </pc:spChg>
        <pc:spChg chg="mod">
          <ac:chgData name="Hussain, Adil" userId="1fc1f53e-3100-4e04-be7e-75345a4107fa" providerId="ADAL" clId="{9C8EEC37-07AC-4A72-92FE-2ABBAE1C407B}" dt="2020-09-16T11:53:41.872" v="5611" actId="338"/>
          <ac:spMkLst>
            <pc:docMk/>
            <pc:sldMk cId="2147323103" sldId="1074"/>
            <ac:spMk id="3648" creationId="{7CAA4649-98E1-4C02-90EC-6DF490BA673C}"/>
          </ac:spMkLst>
        </pc:spChg>
        <pc:spChg chg="mod">
          <ac:chgData name="Hussain, Adil" userId="1fc1f53e-3100-4e04-be7e-75345a4107fa" providerId="ADAL" clId="{9C8EEC37-07AC-4A72-92FE-2ABBAE1C407B}" dt="2020-09-16T11:53:41.872" v="5611" actId="338"/>
          <ac:spMkLst>
            <pc:docMk/>
            <pc:sldMk cId="2147323103" sldId="1074"/>
            <ac:spMk id="3649" creationId="{179C2014-7B8F-4894-9914-C11784108712}"/>
          </ac:spMkLst>
        </pc:spChg>
        <pc:spChg chg="mod">
          <ac:chgData name="Hussain, Adil" userId="1fc1f53e-3100-4e04-be7e-75345a4107fa" providerId="ADAL" clId="{9C8EEC37-07AC-4A72-92FE-2ABBAE1C407B}" dt="2020-09-16T11:53:41.872" v="5611" actId="338"/>
          <ac:spMkLst>
            <pc:docMk/>
            <pc:sldMk cId="2147323103" sldId="1074"/>
            <ac:spMk id="3650" creationId="{D75ED77B-0FB4-484D-9BA2-ACD563477827}"/>
          </ac:spMkLst>
        </pc:spChg>
        <pc:spChg chg="mod">
          <ac:chgData name="Hussain, Adil" userId="1fc1f53e-3100-4e04-be7e-75345a4107fa" providerId="ADAL" clId="{9C8EEC37-07AC-4A72-92FE-2ABBAE1C407B}" dt="2020-09-16T11:53:41.872" v="5611" actId="338"/>
          <ac:spMkLst>
            <pc:docMk/>
            <pc:sldMk cId="2147323103" sldId="1074"/>
            <ac:spMk id="3651" creationId="{ABE3E1C2-5E2E-460A-B7A3-04F7D4589C73}"/>
          </ac:spMkLst>
        </pc:spChg>
        <pc:spChg chg="mod">
          <ac:chgData name="Hussain, Adil" userId="1fc1f53e-3100-4e04-be7e-75345a4107fa" providerId="ADAL" clId="{9C8EEC37-07AC-4A72-92FE-2ABBAE1C407B}" dt="2020-09-16T11:53:41.872" v="5611" actId="338"/>
          <ac:spMkLst>
            <pc:docMk/>
            <pc:sldMk cId="2147323103" sldId="1074"/>
            <ac:spMk id="3652" creationId="{C215C45F-CAAF-4431-8D69-7234F0127440}"/>
          </ac:spMkLst>
        </pc:spChg>
        <pc:spChg chg="mod">
          <ac:chgData name="Hussain, Adil" userId="1fc1f53e-3100-4e04-be7e-75345a4107fa" providerId="ADAL" clId="{9C8EEC37-07AC-4A72-92FE-2ABBAE1C407B}" dt="2020-09-16T11:53:41.872" v="5611" actId="338"/>
          <ac:spMkLst>
            <pc:docMk/>
            <pc:sldMk cId="2147323103" sldId="1074"/>
            <ac:spMk id="3653" creationId="{C66F87CD-B708-4EE5-8652-A0838B82A9DF}"/>
          </ac:spMkLst>
        </pc:spChg>
        <pc:spChg chg="mod">
          <ac:chgData name="Hussain, Adil" userId="1fc1f53e-3100-4e04-be7e-75345a4107fa" providerId="ADAL" clId="{9C8EEC37-07AC-4A72-92FE-2ABBAE1C407B}" dt="2020-09-16T11:53:41.872" v="5611" actId="338"/>
          <ac:spMkLst>
            <pc:docMk/>
            <pc:sldMk cId="2147323103" sldId="1074"/>
            <ac:spMk id="3654" creationId="{E1E4429C-A2BA-4C72-B70B-536F5E01AE83}"/>
          </ac:spMkLst>
        </pc:spChg>
        <pc:spChg chg="mod">
          <ac:chgData name="Hussain, Adil" userId="1fc1f53e-3100-4e04-be7e-75345a4107fa" providerId="ADAL" clId="{9C8EEC37-07AC-4A72-92FE-2ABBAE1C407B}" dt="2020-09-16T11:53:41.872" v="5611" actId="338"/>
          <ac:spMkLst>
            <pc:docMk/>
            <pc:sldMk cId="2147323103" sldId="1074"/>
            <ac:spMk id="3655" creationId="{CD8704C2-DA1F-4893-A58A-DC96E3AF53FC}"/>
          </ac:spMkLst>
        </pc:spChg>
        <pc:spChg chg="mod">
          <ac:chgData name="Hussain, Adil" userId="1fc1f53e-3100-4e04-be7e-75345a4107fa" providerId="ADAL" clId="{9C8EEC37-07AC-4A72-92FE-2ABBAE1C407B}" dt="2020-09-16T11:53:41.872" v="5611" actId="338"/>
          <ac:spMkLst>
            <pc:docMk/>
            <pc:sldMk cId="2147323103" sldId="1074"/>
            <ac:spMk id="3656" creationId="{51885AB8-3EDA-4711-A22F-8F2AFF658905}"/>
          </ac:spMkLst>
        </pc:spChg>
        <pc:spChg chg="mod">
          <ac:chgData name="Hussain, Adil" userId="1fc1f53e-3100-4e04-be7e-75345a4107fa" providerId="ADAL" clId="{9C8EEC37-07AC-4A72-92FE-2ABBAE1C407B}" dt="2020-09-16T11:53:41.872" v="5611" actId="338"/>
          <ac:spMkLst>
            <pc:docMk/>
            <pc:sldMk cId="2147323103" sldId="1074"/>
            <ac:spMk id="3657" creationId="{A9E3585A-689E-4B70-AA66-7A1FF701EB9A}"/>
          </ac:spMkLst>
        </pc:spChg>
        <pc:spChg chg="mod">
          <ac:chgData name="Hussain, Adil" userId="1fc1f53e-3100-4e04-be7e-75345a4107fa" providerId="ADAL" clId="{9C8EEC37-07AC-4A72-92FE-2ABBAE1C407B}" dt="2020-09-16T11:53:41.872" v="5611" actId="338"/>
          <ac:spMkLst>
            <pc:docMk/>
            <pc:sldMk cId="2147323103" sldId="1074"/>
            <ac:spMk id="3658" creationId="{74F577E8-83C3-4F03-8210-F9A9F96B28E1}"/>
          </ac:spMkLst>
        </pc:spChg>
        <pc:spChg chg="mod">
          <ac:chgData name="Hussain, Adil" userId="1fc1f53e-3100-4e04-be7e-75345a4107fa" providerId="ADAL" clId="{9C8EEC37-07AC-4A72-92FE-2ABBAE1C407B}" dt="2020-09-16T11:53:41.872" v="5611" actId="338"/>
          <ac:spMkLst>
            <pc:docMk/>
            <pc:sldMk cId="2147323103" sldId="1074"/>
            <ac:spMk id="3659" creationId="{1EB65ADA-6FEE-4A27-BB39-3AD8D4AEB120}"/>
          </ac:spMkLst>
        </pc:spChg>
        <pc:spChg chg="mod">
          <ac:chgData name="Hussain, Adil" userId="1fc1f53e-3100-4e04-be7e-75345a4107fa" providerId="ADAL" clId="{9C8EEC37-07AC-4A72-92FE-2ABBAE1C407B}" dt="2020-09-16T11:53:41.872" v="5611" actId="338"/>
          <ac:spMkLst>
            <pc:docMk/>
            <pc:sldMk cId="2147323103" sldId="1074"/>
            <ac:spMk id="3660" creationId="{0941F008-A08C-47BF-AE48-855E226CFC9E}"/>
          </ac:spMkLst>
        </pc:spChg>
        <pc:spChg chg="mod">
          <ac:chgData name="Hussain, Adil" userId="1fc1f53e-3100-4e04-be7e-75345a4107fa" providerId="ADAL" clId="{9C8EEC37-07AC-4A72-92FE-2ABBAE1C407B}" dt="2020-09-16T11:53:41.872" v="5611" actId="338"/>
          <ac:spMkLst>
            <pc:docMk/>
            <pc:sldMk cId="2147323103" sldId="1074"/>
            <ac:spMk id="3661" creationId="{76C39A90-147E-4C02-9BB9-4C1F9A4D8690}"/>
          </ac:spMkLst>
        </pc:spChg>
        <pc:spChg chg="mod">
          <ac:chgData name="Hussain, Adil" userId="1fc1f53e-3100-4e04-be7e-75345a4107fa" providerId="ADAL" clId="{9C8EEC37-07AC-4A72-92FE-2ABBAE1C407B}" dt="2020-09-16T11:53:41.872" v="5611" actId="338"/>
          <ac:spMkLst>
            <pc:docMk/>
            <pc:sldMk cId="2147323103" sldId="1074"/>
            <ac:spMk id="3662" creationId="{9E3E88C5-75BB-4A4E-ADA8-1B6AFA49642B}"/>
          </ac:spMkLst>
        </pc:spChg>
        <pc:spChg chg="mod">
          <ac:chgData name="Hussain, Adil" userId="1fc1f53e-3100-4e04-be7e-75345a4107fa" providerId="ADAL" clId="{9C8EEC37-07AC-4A72-92FE-2ABBAE1C407B}" dt="2020-09-16T11:53:41.872" v="5611" actId="338"/>
          <ac:spMkLst>
            <pc:docMk/>
            <pc:sldMk cId="2147323103" sldId="1074"/>
            <ac:spMk id="3663" creationId="{DB2A3AE5-210D-4C23-9E2C-B8CE02862613}"/>
          </ac:spMkLst>
        </pc:spChg>
        <pc:spChg chg="mod">
          <ac:chgData name="Hussain, Adil" userId="1fc1f53e-3100-4e04-be7e-75345a4107fa" providerId="ADAL" clId="{9C8EEC37-07AC-4A72-92FE-2ABBAE1C407B}" dt="2020-09-16T11:53:41.872" v="5611" actId="338"/>
          <ac:spMkLst>
            <pc:docMk/>
            <pc:sldMk cId="2147323103" sldId="1074"/>
            <ac:spMk id="3664" creationId="{7AC03110-0EF6-42F8-A602-4767891221CD}"/>
          </ac:spMkLst>
        </pc:spChg>
        <pc:spChg chg="mod">
          <ac:chgData name="Hussain, Adil" userId="1fc1f53e-3100-4e04-be7e-75345a4107fa" providerId="ADAL" clId="{9C8EEC37-07AC-4A72-92FE-2ABBAE1C407B}" dt="2020-09-16T11:53:41.872" v="5611" actId="338"/>
          <ac:spMkLst>
            <pc:docMk/>
            <pc:sldMk cId="2147323103" sldId="1074"/>
            <ac:spMk id="3665" creationId="{C7A42A5E-E9AA-4129-91F0-EFE5F159F998}"/>
          </ac:spMkLst>
        </pc:spChg>
        <pc:spChg chg="mod">
          <ac:chgData name="Hussain, Adil" userId="1fc1f53e-3100-4e04-be7e-75345a4107fa" providerId="ADAL" clId="{9C8EEC37-07AC-4A72-92FE-2ABBAE1C407B}" dt="2020-09-16T11:53:41.872" v="5611" actId="338"/>
          <ac:spMkLst>
            <pc:docMk/>
            <pc:sldMk cId="2147323103" sldId="1074"/>
            <ac:spMk id="3666" creationId="{8F99F3D5-307B-4B1B-B315-8366FC120BD8}"/>
          </ac:spMkLst>
        </pc:spChg>
        <pc:spChg chg="mod">
          <ac:chgData name="Hussain, Adil" userId="1fc1f53e-3100-4e04-be7e-75345a4107fa" providerId="ADAL" clId="{9C8EEC37-07AC-4A72-92FE-2ABBAE1C407B}" dt="2020-09-16T11:53:41.872" v="5611" actId="338"/>
          <ac:spMkLst>
            <pc:docMk/>
            <pc:sldMk cId="2147323103" sldId="1074"/>
            <ac:spMk id="3667" creationId="{3AE172DC-F747-493C-B1C2-4B35B13C6380}"/>
          </ac:spMkLst>
        </pc:spChg>
        <pc:spChg chg="mod">
          <ac:chgData name="Hussain, Adil" userId="1fc1f53e-3100-4e04-be7e-75345a4107fa" providerId="ADAL" clId="{9C8EEC37-07AC-4A72-92FE-2ABBAE1C407B}" dt="2020-09-16T11:53:41.872" v="5611" actId="338"/>
          <ac:spMkLst>
            <pc:docMk/>
            <pc:sldMk cId="2147323103" sldId="1074"/>
            <ac:spMk id="3668" creationId="{D2E67F5B-B0C7-4B7E-8E16-4962D60DDF9C}"/>
          </ac:spMkLst>
        </pc:spChg>
        <pc:spChg chg="mod">
          <ac:chgData name="Hussain, Adil" userId="1fc1f53e-3100-4e04-be7e-75345a4107fa" providerId="ADAL" clId="{9C8EEC37-07AC-4A72-92FE-2ABBAE1C407B}" dt="2020-09-16T11:53:41.872" v="5611" actId="338"/>
          <ac:spMkLst>
            <pc:docMk/>
            <pc:sldMk cId="2147323103" sldId="1074"/>
            <ac:spMk id="3669" creationId="{A4EA48A2-4290-4139-8555-170957113A72}"/>
          </ac:spMkLst>
        </pc:spChg>
        <pc:spChg chg="mod">
          <ac:chgData name="Hussain, Adil" userId="1fc1f53e-3100-4e04-be7e-75345a4107fa" providerId="ADAL" clId="{9C8EEC37-07AC-4A72-92FE-2ABBAE1C407B}" dt="2020-09-16T11:53:41.872" v="5611" actId="338"/>
          <ac:spMkLst>
            <pc:docMk/>
            <pc:sldMk cId="2147323103" sldId="1074"/>
            <ac:spMk id="3670" creationId="{89714C73-23B5-4AAB-BD15-EACC6DD789E0}"/>
          </ac:spMkLst>
        </pc:spChg>
        <pc:spChg chg="mod">
          <ac:chgData name="Hussain, Adil" userId="1fc1f53e-3100-4e04-be7e-75345a4107fa" providerId="ADAL" clId="{9C8EEC37-07AC-4A72-92FE-2ABBAE1C407B}" dt="2020-09-16T11:53:41.872" v="5611" actId="338"/>
          <ac:spMkLst>
            <pc:docMk/>
            <pc:sldMk cId="2147323103" sldId="1074"/>
            <ac:spMk id="3671" creationId="{E0F5C66E-AB08-49C7-B9F2-B6A4C807FC20}"/>
          </ac:spMkLst>
        </pc:spChg>
        <pc:spChg chg="mod">
          <ac:chgData name="Hussain, Adil" userId="1fc1f53e-3100-4e04-be7e-75345a4107fa" providerId="ADAL" clId="{9C8EEC37-07AC-4A72-92FE-2ABBAE1C407B}" dt="2020-09-16T11:53:41.872" v="5611" actId="338"/>
          <ac:spMkLst>
            <pc:docMk/>
            <pc:sldMk cId="2147323103" sldId="1074"/>
            <ac:spMk id="3672" creationId="{88D03A03-A528-4AB9-B37C-EB93549A8DD5}"/>
          </ac:spMkLst>
        </pc:spChg>
        <pc:spChg chg="mod">
          <ac:chgData name="Hussain, Adil" userId="1fc1f53e-3100-4e04-be7e-75345a4107fa" providerId="ADAL" clId="{9C8EEC37-07AC-4A72-92FE-2ABBAE1C407B}" dt="2020-09-16T11:53:41.872" v="5611" actId="338"/>
          <ac:spMkLst>
            <pc:docMk/>
            <pc:sldMk cId="2147323103" sldId="1074"/>
            <ac:spMk id="3673" creationId="{19349BCC-B0AD-4A7B-A745-F0A35F64A0B2}"/>
          </ac:spMkLst>
        </pc:spChg>
        <pc:spChg chg="mod">
          <ac:chgData name="Hussain, Adil" userId="1fc1f53e-3100-4e04-be7e-75345a4107fa" providerId="ADAL" clId="{9C8EEC37-07AC-4A72-92FE-2ABBAE1C407B}" dt="2020-09-16T11:53:41.872" v="5611" actId="338"/>
          <ac:spMkLst>
            <pc:docMk/>
            <pc:sldMk cId="2147323103" sldId="1074"/>
            <ac:spMk id="3674" creationId="{518F7BF5-7416-40D5-AA42-ECB79AE6BE50}"/>
          </ac:spMkLst>
        </pc:spChg>
        <pc:spChg chg="mod">
          <ac:chgData name="Hussain, Adil" userId="1fc1f53e-3100-4e04-be7e-75345a4107fa" providerId="ADAL" clId="{9C8EEC37-07AC-4A72-92FE-2ABBAE1C407B}" dt="2020-09-16T11:53:41.872" v="5611" actId="338"/>
          <ac:spMkLst>
            <pc:docMk/>
            <pc:sldMk cId="2147323103" sldId="1074"/>
            <ac:spMk id="3675" creationId="{784B9C81-3078-4254-A462-3EC3CFA68856}"/>
          </ac:spMkLst>
        </pc:spChg>
        <pc:spChg chg="mod">
          <ac:chgData name="Hussain, Adil" userId="1fc1f53e-3100-4e04-be7e-75345a4107fa" providerId="ADAL" clId="{9C8EEC37-07AC-4A72-92FE-2ABBAE1C407B}" dt="2020-09-16T11:53:41.872" v="5611" actId="338"/>
          <ac:spMkLst>
            <pc:docMk/>
            <pc:sldMk cId="2147323103" sldId="1074"/>
            <ac:spMk id="3676" creationId="{3B3CA871-1475-4E34-9536-AA9DACE9066A}"/>
          </ac:spMkLst>
        </pc:spChg>
        <pc:spChg chg="mod">
          <ac:chgData name="Hussain, Adil" userId="1fc1f53e-3100-4e04-be7e-75345a4107fa" providerId="ADAL" clId="{9C8EEC37-07AC-4A72-92FE-2ABBAE1C407B}" dt="2020-09-16T11:53:41.872" v="5611" actId="338"/>
          <ac:spMkLst>
            <pc:docMk/>
            <pc:sldMk cId="2147323103" sldId="1074"/>
            <ac:spMk id="3677" creationId="{3930F0E9-5F0A-46C2-BAA0-335B8D48DDFB}"/>
          </ac:spMkLst>
        </pc:spChg>
        <pc:spChg chg="mod">
          <ac:chgData name="Hussain, Adil" userId="1fc1f53e-3100-4e04-be7e-75345a4107fa" providerId="ADAL" clId="{9C8EEC37-07AC-4A72-92FE-2ABBAE1C407B}" dt="2020-09-16T11:53:41.872" v="5611" actId="338"/>
          <ac:spMkLst>
            <pc:docMk/>
            <pc:sldMk cId="2147323103" sldId="1074"/>
            <ac:spMk id="3678" creationId="{36836556-B7BA-4A76-8BB7-4F5E43818343}"/>
          </ac:spMkLst>
        </pc:spChg>
        <pc:spChg chg="mod">
          <ac:chgData name="Hussain, Adil" userId="1fc1f53e-3100-4e04-be7e-75345a4107fa" providerId="ADAL" clId="{9C8EEC37-07AC-4A72-92FE-2ABBAE1C407B}" dt="2020-09-16T11:53:41.872" v="5611" actId="338"/>
          <ac:spMkLst>
            <pc:docMk/>
            <pc:sldMk cId="2147323103" sldId="1074"/>
            <ac:spMk id="3679" creationId="{BC6D325E-1593-4F49-9A05-59FEB2B2F4F8}"/>
          </ac:spMkLst>
        </pc:spChg>
        <pc:spChg chg="mod">
          <ac:chgData name="Hussain, Adil" userId="1fc1f53e-3100-4e04-be7e-75345a4107fa" providerId="ADAL" clId="{9C8EEC37-07AC-4A72-92FE-2ABBAE1C407B}" dt="2020-09-16T11:53:41.872" v="5611" actId="338"/>
          <ac:spMkLst>
            <pc:docMk/>
            <pc:sldMk cId="2147323103" sldId="1074"/>
            <ac:spMk id="3680" creationId="{3054CC5A-49FB-450B-827E-769535F9AB3D}"/>
          </ac:spMkLst>
        </pc:spChg>
        <pc:spChg chg="mod">
          <ac:chgData name="Hussain, Adil" userId="1fc1f53e-3100-4e04-be7e-75345a4107fa" providerId="ADAL" clId="{9C8EEC37-07AC-4A72-92FE-2ABBAE1C407B}" dt="2020-09-16T11:53:41.872" v="5611" actId="338"/>
          <ac:spMkLst>
            <pc:docMk/>
            <pc:sldMk cId="2147323103" sldId="1074"/>
            <ac:spMk id="3681" creationId="{B2188576-A1E3-4FE3-9102-C75EADB5EF2B}"/>
          </ac:spMkLst>
        </pc:spChg>
        <pc:spChg chg="mod">
          <ac:chgData name="Hussain, Adil" userId="1fc1f53e-3100-4e04-be7e-75345a4107fa" providerId="ADAL" clId="{9C8EEC37-07AC-4A72-92FE-2ABBAE1C407B}" dt="2020-09-16T11:53:41.872" v="5611" actId="338"/>
          <ac:spMkLst>
            <pc:docMk/>
            <pc:sldMk cId="2147323103" sldId="1074"/>
            <ac:spMk id="3682" creationId="{2DDED21C-4842-4F4A-9EDB-0F082784D489}"/>
          </ac:spMkLst>
        </pc:spChg>
        <pc:spChg chg="mod">
          <ac:chgData name="Hussain, Adil" userId="1fc1f53e-3100-4e04-be7e-75345a4107fa" providerId="ADAL" clId="{9C8EEC37-07AC-4A72-92FE-2ABBAE1C407B}" dt="2020-09-16T11:53:41.872" v="5611" actId="338"/>
          <ac:spMkLst>
            <pc:docMk/>
            <pc:sldMk cId="2147323103" sldId="1074"/>
            <ac:spMk id="3683" creationId="{81B84932-43DB-475C-A320-027EA9D76949}"/>
          </ac:spMkLst>
        </pc:spChg>
        <pc:spChg chg="mod">
          <ac:chgData name="Hussain, Adil" userId="1fc1f53e-3100-4e04-be7e-75345a4107fa" providerId="ADAL" clId="{9C8EEC37-07AC-4A72-92FE-2ABBAE1C407B}" dt="2020-09-16T11:53:41.872" v="5611" actId="338"/>
          <ac:spMkLst>
            <pc:docMk/>
            <pc:sldMk cId="2147323103" sldId="1074"/>
            <ac:spMk id="3684" creationId="{6B8168E7-2317-4261-93A8-AED13CDA6EE2}"/>
          </ac:spMkLst>
        </pc:spChg>
        <pc:spChg chg="mod">
          <ac:chgData name="Hussain, Adil" userId="1fc1f53e-3100-4e04-be7e-75345a4107fa" providerId="ADAL" clId="{9C8EEC37-07AC-4A72-92FE-2ABBAE1C407B}" dt="2020-09-16T11:53:41.872" v="5611" actId="338"/>
          <ac:spMkLst>
            <pc:docMk/>
            <pc:sldMk cId="2147323103" sldId="1074"/>
            <ac:spMk id="3685" creationId="{42836E6A-530E-4793-8657-59E556D009FA}"/>
          </ac:spMkLst>
        </pc:spChg>
        <pc:spChg chg="mod">
          <ac:chgData name="Hussain, Adil" userId="1fc1f53e-3100-4e04-be7e-75345a4107fa" providerId="ADAL" clId="{9C8EEC37-07AC-4A72-92FE-2ABBAE1C407B}" dt="2020-09-16T11:53:41.872" v="5611" actId="338"/>
          <ac:spMkLst>
            <pc:docMk/>
            <pc:sldMk cId="2147323103" sldId="1074"/>
            <ac:spMk id="3686" creationId="{9833F380-7549-4312-B081-DACBF3E77B0C}"/>
          </ac:spMkLst>
        </pc:spChg>
        <pc:spChg chg="mod">
          <ac:chgData name="Hussain, Adil" userId="1fc1f53e-3100-4e04-be7e-75345a4107fa" providerId="ADAL" clId="{9C8EEC37-07AC-4A72-92FE-2ABBAE1C407B}" dt="2020-09-16T11:53:41.872" v="5611" actId="338"/>
          <ac:spMkLst>
            <pc:docMk/>
            <pc:sldMk cId="2147323103" sldId="1074"/>
            <ac:spMk id="3687" creationId="{81384946-EFA7-48C8-B585-1669337230FD}"/>
          </ac:spMkLst>
        </pc:spChg>
        <pc:spChg chg="mod">
          <ac:chgData name="Hussain, Adil" userId="1fc1f53e-3100-4e04-be7e-75345a4107fa" providerId="ADAL" clId="{9C8EEC37-07AC-4A72-92FE-2ABBAE1C407B}" dt="2020-09-16T11:53:41.872" v="5611" actId="338"/>
          <ac:spMkLst>
            <pc:docMk/>
            <pc:sldMk cId="2147323103" sldId="1074"/>
            <ac:spMk id="3688" creationId="{5BCA1322-2B32-4C81-B189-7DABE00BE32A}"/>
          </ac:spMkLst>
        </pc:spChg>
        <pc:spChg chg="mod">
          <ac:chgData name="Hussain, Adil" userId="1fc1f53e-3100-4e04-be7e-75345a4107fa" providerId="ADAL" clId="{9C8EEC37-07AC-4A72-92FE-2ABBAE1C407B}" dt="2020-09-16T11:53:41.872" v="5611" actId="338"/>
          <ac:spMkLst>
            <pc:docMk/>
            <pc:sldMk cId="2147323103" sldId="1074"/>
            <ac:spMk id="3689" creationId="{51231EAD-9541-470E-9FBF-F57EAECFE33C}"/>
          </ac:spMkLst>
        </pc:spChg>
        <pc:spChg chg="mod">
          <ac:chgData name="Hussain, Adil" userId="1fc1f53e-3100-4e04-be7e-75345a4107fa" providerId="ADAL" clId="{9C8EEC37-07AC-4A72-92FE-2ABBAE1C407B}" dt="2020-09-16T11:53:41.872" v="5611" actId="338"/>
          <ac:spMkLst>
            <pc:docMk/>
            <pc:sldMk cId="2147323103" sldId="1074"/>
            <ac:spMk id="3690" creationId="{A4D31FEA-CA75-4962-8BF5-926A3840B537}"/>
          </ac:spMkLst>
        </pc:spChg>
        <pc:spChg chg="mod">
          <ac:chgData name="Hussain, Adil" userId="1fc1f53e-3100-4e04-be7e-75345a4107fa" providerId="ADAL" clId="{9C8EEC37-07AC-4A72-92FE-2ABBAE1C407B}" dt="2020-09-16T11:53:41.872" v="5611" actId="338"/>
          <ac:spMkLst>
            <pc:docMk/>
            <pc:sldMk cId="2147323103" sldId="1074"/>
            <ac:spMk id="3691" creationId="{995956D8-11BE-4299-B026-A79223E1A34B}"/>
          </ac:spMkLst>
        </pc:spChg>
        <pc:spChg chg="mod">
          <ac:chgData name="Hussain, Adil" userId="1fc1f53e-3100-4e04-be7e-75345a4107fa" providerId="ADAL" clId="{9C8EEC37-07AC-4A72-92FE-2ABBAE1C407B}" dt="2020-09-16T11:53:41.872" v="5611" actId="338"/>
          <ac:spMkLst>
            <pc:docMk/>
            <pc:sldMk cId="2147323103" sldId="1074"/>
            <ac:spMk id="3692" creationId="{B1F0A1BF-BB93-4251-9E4C-01794A286CA5}"/>
          </ac:spMkLst>
        </pc:spChg>
        <pc:spChg chg="mod">
          <ac:chgData name="Hussain, Adil" userId="1fc1f53e-3100-4e04-be7e-75345a4107fa" providerId="ADAL" clId="{9C8EEC37-07AC-4A72-92FE-2ABBAE1C407B}" dt="2020-09-16T11:53:41.872" v="5611" actId="338"/>
          <ac:spMkLst>
            <pc:docMk/>
            <pc:sldMk cId="2147323103" sldId="1074"/>
            <ac:spMk id="3693" creationId="{07DE3539-5DDF-47C0-A228-92B0B80532B3}"/>
          </ac:spMkLst>
        </pc:spChg>
        <pc:spChg chg="mod">
          <ac:chgData name="Hussain, Adil" userId="1fc1f53e-3100-4e04-be7e-75345a4107fa" providerId="ADAL" clId="{9C8EEC37-07AC-4A72-92FE-2ABBAE1C407B}" dt="2020-09-16T11:53:41.872" v="5611" actId="338"/>
          <ac:spMkLst>
            <pc:docMk/>
            <pc:sldMk cId="2147323103" sldId="1074"/>
            <ac:spMk id="3694" creationId="{6C6CD018-31EC-454C-98A2-E59A26D4DDC1}"/>
          </ac:spMkLst>
        </pc:spChg>
        <pc:spChg chg="mod">
          <ac:chgData name="Hussain, Adil" userId="1fc1f53e-3100-4e04-be7e-75345a4107fa" providerId="ADAL" clId="{9C8EEC37-07AC-4A72-92FE-2ABBAE1C407B}" dt="2020-09-16T11:53:41.872" v="5611" actId="338"/>
          <ac:spMkLst>
            <pc:docMk/>
            <pc:sldMk cId="2147323103" sldId="1074"/>
            <ac:spMk id="3695" creationId="{5CF4521E-E3E7-4D5E-A1B5-F1C9256D99DD}"/>
          </ac:spMkLst>
        </pc:spChg>
        <pc:spChg chg="mod">
          <ac:chgData name="Hussain, Adil" userId="1fc1f53e-3100-4e04-be7e-75345a4107fa" providerId="ADAL" clId="{9C8EEC37-07AC-4A72-92FE-2ABBAE1C407B}" dt="2020-09-16T11:53:41.872" v="5611" actId="338"/>
          <ac:spMkLst>
            <pc:docMk/>
            <pc:sldMk cId="2147323103" sldId="1074"/>
            <ac:spMk id="3696" creationId="{9369DDEB-5390-44E7-A407-9375CDE20BD1}"/>
          </ac:spMkLst>
        </pc:spChg>
        <pc:spChg chg="mod">
          <ac:chgData name="Hussain, Adil" userId="1fc1f53e-3100-4e04-be7e-75345a4107fa" providerId="ADAL" clId="{9C8EEC37-07AC-4A72-92FE-2ABBAE1C407B}" dt="2020-09-16T11:53:41.872" v="5611" actId="338"/>
          <ac:spMkLst>
            <pc:docMk/>
            <pc:sldMk cId="2147323103" sldId="1074"/>
            <ac:spMk id="3697" creationId="{69540115-AA28-47DD-9E12-12B67631CE81}"/>
          </ac:spMkLst>
        </pc:spChg>
        <pc:spChg chg="mod">
          <ac:chgData name="Hussain, Adil" userId="1fc1f53e-3100-4e04-be7e-75345a4107fa" providerId="ADAL" clId="{9C8EEC37-07AC-4A72-92FE-2ABBAE1C407B}" dt="2020-09-16T11:53:41.872" v="5611" actId="338"/>
          <ac:spMkLst>
            <pc:docMk/>
            <pc:sldMk cId="2147323103" sldId="1074"/>
            <ac:spMk id="3698" creationId="{0A989079-A9CB-4535-8F04-6D532EE5EBC2}"/>
          </ac:spMkLst>
        </pc:spChg>
        <pc:spChg chg="mod">
          <ac:chgData name="Hussain, Adil" userId="1fc1f53e-3100-4e04-be7e-75345a4107fa" providerId="ADAL" clId="{9C8EEC37-07AC-4A72-92FE-2ABBAE1C407B}" dt="2020-09-16T11:53:41.872" v="5611" actId="338"/>
          <ac:spMkLst>
            <pc:docMk/>
            <pc:sldMk cId="2147323103" sldId="1074"/>
            <ac:spMk id="3699" creationId="{4211E0B2-EBD3-4938-8B0A-41CD7C497EEE}"/>
          </ac:spMkLst>
        </pc:spChg>
        <pc:spChg chg="mod">
          <ac:chgData name="Hussain, Adil" userId="1fc1f53e-3100-4e04-be7e-75345a4107fa" providerId="ADAL" clId="{9C8EEC37-07AC-4A72-92FE-2ABBAE1C407B}" dt="2020-09-16T11:53:41.872" v="5611" actId="338"/>
          <ac:spMkLst>
            <pc:docMk/>
            <pc:sldMk cId="2147323103" sldId="1074"/>
            <ac:spMk id="3700" creationId="{9F598BA1-552B-477F-B800-AEF7CF1FCBD7}"/>
          </ac:spMkLst>
        </pc:spChg>
        <pc:spChg chg="mod">
          <ac:chgData name="Hussain, Adil" userId="1fc1f53e-3100-4e04-be7e-75345a4107fa" providerId="ADAL" clId="{9C8EEC37-07AC-4A72-92FE-2ABBAE1C407B}" dt="2020-09-16T11:53:41.872" v="5611" actId="338"/>
          <ac:spMkLst>
            <pc:docMk/>
            <pc:sldMk cId="2147323103" sldId="1074"/>
            <ac:spMk id="3701" creationId="{E4AB8AAB-F89C-4D5A-841E-7FACE78679BE}"/>
          </ac:spMkLst>
        </pc:spChg>
        <pc:spChg chg="mod">
          <ac:chgData name="Hussain, Adil" userId="1fc1f53e-3100-4e04-be7e-75345a4107fa" providerId="ADAL" clId="{9C8EEC37-07AC-4A72-92FE-2ABBAE1C407B}" dt="2020-09-16T11:53:41.872" v="5611" actId="338"/>
          <ac:spMkLst>
            <pc:docMk/>
            <pc:sldMk cId="2147323103" sldId="1074"/>
            <ac:spMk id="3702" creationId="{A0BD3E0E-24A7-454B-8016-D06D525EBC33}"/>
          </ac:spMkLst>
        </pc:spChg>
        <pc:spChg chg="mod">
          <ac:chgData name="Hussain, Adil" userId="1fc1f53e-3100-4e04-be7e-75345a4107fa" providerId="ADAL" clId="{9C8EEC37-07AC-4A72-92FE-2ABBAE1C407B}" dt="2020-09-16T11:53:41.872" v="5611" actId="338"/>
          <ac:spMkLst>
            <pc:docMk/>
            <pc:sldMk cId="2147323103" sldId="1074"/>
            <ac:spMk id="3703" creationId="{EA447B2F-4C4A-42D1-A8BF-B10864E7C0EC}"/>
          </ac:spMkLst>
        </pc:spChg>
        <pc:spChg chg="mod">
          <ac:chgData name="Hussain, Adil" userId="1fc1f53e-3100-4e04-be7e-75345a4107fa" providerId="ADAL" clId="{9C8EEC37-07AC-4A72-92FE-2ABBAE1C407B}" dt="2020-09-16T11:53:41.872" v="5611" actId="338"/>
          <ac:spMkLst>
            <pc:docMk/>
            <pc:sldMk cId="2147323103" sldId="1074"/>
            <ac:spMk id="3704" creationId="{8DE7D218-752E-4C0C-976F-C692AFAAB0D3}"/>
          </ac:spMkLst>
        </pc:spChg>
        <pc:spChg chg="mod">
          <ac:chgData name="Hussain, Adil" userId="1fc1f53e-3100-4e04-be7e-75345a4107fa" providerId="ADAL" clId="{9C8EEC37-07AC-4A72-92FE-2ABBAE1C407B}" dt="2020-09-16T11:53:41.872" v="5611" actId="338"/>
          <ac:spMkLst>
            <pc:docMk/>
            <pc:sldMk cId="2147323103" sldId="1074"/>
            <ac:spMk id="3705" creationId="{827B3A4F-E35E-461B-B428-13E4398BCD91}"/>
          </ac:spMkLst>
        </pc:spChg>
        <pc:spChg chg="mod">
          <ac:chgData name="Hussain, Adil" userId="1fc1f53e-3100-4e04-be7e-75345a4107fa" providerId="ADAL" clId="{9C8EEC37-07AC-4A72-92FE-2ABBAE1C407B}" dt="2020-09-16T11:53:41.872" v="5611" actId="338"/>
          <ac:spMkLst>
            <pc:docMk/>
            <pc:sldMk cId="2147323103" sldId="1074"/>
            <ac:spMk id="3706" creationId="{9F3BD29C-45A8-48BC-ABFF-A4D4518FBFDD}"/>
          </ac:spMkLst>
        </pc:spChg>
        <pc:spChg chg="mod">
          <ac:chgData name="Hussain, Adil" userId="1fc1f53e-3100-4e04-be7e-75345a4107fa" providerId="ADAL" clId="{9C8EEC37-07AC-4A72-92FE-2ABBAE1C407B}" dt="2020-09-16T11:53:41.872" v="5611" actId="338"/>
          <ac:spMkLst>
            <pc:docMk/>
            <pc:sldMk cId="2147323103" sldId="1074"/>
            <ac:spMk id="3707" creationId="{468BDB45-0F0C-4658-9FC9-4852B480CA56}"/>
          </ac:spMkLst>
        </pc:spChg>
        <pc:spChg chg="mod">
          <ac:chgData name="Hussain, Adil" userId="1fc1f53e-3100-4e04-be7e-75345a4107fa" providerId="ADAL" clId="{9C8EEC37-07AC-4A72-92FE-2ABBAE1C407B}" dt="2020-09-16T11:53:41.872" v="5611" actId="338"/>
          <ac:spMkLst>
            <pc:docMk/>
            <pc:sldMk cId="2147323103" sldId="1074"/>
            <ac:spMk id="3708" creationId="{F771B06A-C424-4F44-B0C9-F0CD71BB8904}"/>
          </ac:spMkLst>
        </pc:spChg>
        <pc:spChg chg="mod">
          <ac:chgData name="Hussain, Adil" userId="1fc1f53e-3100-4e04-be7e-75345a4107fa" providerId="ADAL" clId="{9C8EEC37-07AC-4A72-92FE-2ABBAE1C407B}" dt="2020-09-16T11:53:41.872" v="5611" actId="338"/>
          <ac:spMkLst>
            <pc:docMk/>
            <pc:sldMk cId="2147323103" sldId="1074"/>
            <ac:spMk id="3709" creationId="{E07F02F3-A9E4-4AEF-B172-D751E378E08A}"/>
          </ac:spMkLst>
        </pc:spChg>
        <pc:spChg chg="mod">
          <ac:chgData name="Hussain, Adil" userId="1fc1f53e-3100-4e04-be7e-75345a4107fa" providerId="ADAL" clId="{9C8EEC37-07AC-4A72-92FE-2ABBAE1C407B}" dt="2020-09-16T11:53:41.872" v="5611" actId="338"/>
          <ac:spMkLst>
            <pc:docMk/>
            <pc:sldMk cId="2147323103" sldId="1074"/>
            <ac:spMk id="3710" creationId="{0582B802-84CB-4F1B-BA73-7E6B603A963D}"/>
          </ac:spMkLst>
        </pc:spChg>
        <pc:spChg chg="mod">
          <ac:chgData name="Hussain, Adil" userId="1fc1f53e-3100-4e04-be7e-75345a4107fa" providerId="ADAL" clId="{9C8EEC37-07AC-4A72-92FE-2ABBAE1C407B}" dt="2020-09-16T11:53:41.872" v="5611" actId="338"/>
          <ac:spMkLst>
            <pc:docMk/>
            <pc:sldMk cId="2147323103" sldId="1074"/>
            <ac:spMk id="3711" creationId="{F046710E-E7CA-4E04-94BB-791B56BEA28A}"/>
          </ac:spMkLst>
        </pc:spChg>
        <pc:spChg chg="mod">
          <ac:chgData name="Hussain, Adil" userId="1fc1f53e-3100-4e04-be7e-75345a4107fa" providerId="ADAL" clId="{9C8EEC37-07AC-4A72-92FE-2ABBAE1C407B}" dt="2020-09-16T11:53:41.872" v="5611" actId="338"/>
          <ac:spMkLst>
            <pc:docMk/>
            <pc:sldMk cId="2147323103" sldId="1074"/>
            <ac:spMk id="3712" creationId="{92E4D737-AD31-421F-BA34-BEA927C5E849}"/>
          </ac:spMkLst>
        </pc:spChg>
        <pc:spChg chg="mod">
          <ac:chgData name="Hussain, Adil" userId="1fc1f53e-3100-4e04-be7e-75345a4107fa" providerId="ADAL" clId="{9C8EEC37-07AC-4A72-92FE-2ABBAE1C407B}" dt="2020-09-16T11:53:41.872" v="5611" actId="338"/>
          <ac:spMkLst>
            <pc:docMk/>
            <pc:sldMk cId="2147323103" sldId="1074"/>
            <ac:spMk id="3713" creationId="{A5183151-8969-477E-9A9A-D5FE3F245186}"/>
          </ac:spMkLst>
        </pc:spChg>
        <pc:spChg chg="mod">
          <ac:chgData name="Hussain, Adil" userId="1fc1f53e-3100-4e04-be7e-75345a4107fa" providerId="ADAL" clId="{9C8EEC37-07AC-4A72-92FE-2ABBAE1C407B}" dt="2020-09-16T11:53:41.872" v="5611" actId="338"/>
          <ac:spMkLst>
            <pc:docMk/>
            <pc:sldMk cId="2147323103" sldId="1074"/>
            <ac:spMk id="3714" creationId="{6809DE51-07D4-45A2-9E5F-CD4F925516CC}"/>
          </ac:spMkLst>
        </pc:spChg>
        <pc:spChg chg="mod">
          <ac:chgData name="Hussain, Adil" userId="1fc1f53e-3100-4e04-be7e-75345a4107fa" providerId="ADAL" clId="{9C8EEC37-07AC-4A72-92FE-2ABBAE1C407B}" dt="2020-09-16T11:53:41.872" v="5611" actId="338"/>
          <ac:spMkLst>
            <pc:docMk/>
            <pc:sldMk cId="2147323103" sldId="1074"/>
            <ac:spMk id="3715" creationId="{82364E88-3920-4550-A7E3-A31CD387EF66}"/>
          </ac:spMkLst>
        </pc:spChg>
        <pc:spChg chg="mod">
          <ac:chgData name="Hussain, Adil" userId="1fc1f53e-3100-4e04-be7e-75345a4107fa" providerId="ADAL" clId="{9C8EEC37-07AC-4A72-92FE-2ABBAE1C407B}" dt="2020-09-16T11:53:41.872" v="5611" actId="338"/>
          <ac:spMkLst>
            <pc:docMk/>
            <pc:sldMk cId="2147323103" sldId="1074"/>
            <ac:spMk id="3716" creationId="{93CDB550-6841-4F0A-B265-59DFA680A18D}"/>
          </ac:spMkLst>
        </pc:spChg>
        <pc:spChg chg="mod">
          <ac:chgData name="Hussain, Adil" userId="1fc1f53e-3100-4e04-be7e-75345a4107fa" providerId="ADAL" clId="{9C8EEC37-07AC-4A72-92FE-2ABBAE1C407B}" dt="2020-09-16T11:53:41.872" v="5611" actId="338"/>
          <ac:spMkLst>
            <pc:docMk/>
            <pc:sldMk cId="2147323103" sldId="1074"/>
            <ac:spMk id="3717" creationId="{F084EC55-9477-468F-9E82-FD9AA7003BD5}"/>
          </ac:spMkLst>
        </pc:spChg>
        <pc:spChg chg="mod">
          <ac:chgData name="Hussain, Adil" userId="1fc1f53e-3100-4e04-be7e-75345a4107fa" providerId="ADAL" clId="{9C8EEC37-07AC-4A72-92FE-2ABBAE1C407B}" dt="2020-09-16T11:53:41.872" v="5611" actId="338"/>
          <ac:spMkLst>
            <pc:docMk/>
            <pc:sldMk cId="2147323103" sldId="1074"/>
            <ac:spMk id="3718" creationId="{4A6717F5-B1D0-408D-BA8E-13652494FC73}"/>
          </ac:spMkLst>
        </pc:spChg>
        <pc:spChg chg="mod">
          <ac:chgData name="Hussain, Adil" userId="1fc1f53e-3100-4e04-be7e-75345a4107fa" providerId="ADAL" clId="{9C8EEC37-07AC-4A72-92FE-2ABBAE1C407B}" dt="2020-09-16T11:53:41.872" v="5611" actId="338"/>
          <ac:spMkLst>
            <pc:docMk/>
            <pc:sldMk cId="2147323103" sldId="1074"/>
            <ac:spMk id="3719" creationId="{40CD4D77-CCBB-4265-9C7D-099D3780FEC3}"/>
          </ac:spMkLst>
        </pc:spChg>
        <pc:spChg chg="mod">
          <ac:chgData name="Hussain, Adil" userId="1fc1f53e-3100-4e04-be7e-75345a4107fa" providerId="ADAL" clId="{9C8EEC37-07AC-4A72-92FE-2ABBAE1C407B}" dt="2020-09-16T11:53:41.872" v="5611" actId="338"/>
          <ac:spMkLst>
            <pc:docMk/>
            <pc:sldMk cId="2147323103" sldId="1074"/>
            <ac:spMk id="3720" creationId="{8D95FE07-52F2-45EC-9B35-0BC7A3ABC1A4}"/>
          </ac:spMkLst>
        </pc:spChg>
        <pc:spChg chg="mod">
          <ac:chgData name="Hussain, Adil" userId="1fc1f53e-3100-4e04-be7e-75345a4107fa" providerId="ADAL" clId="{9C8EEC37-07AC-4A72-92FE-2ABBAE1C407B}" dt="2020-09-16T11:53:41.872" v="5611" actId="338"/>
          <ac:spMkLst>
            <pc:docMk/>
            <pc:sldMk cId="2147323103" sldId="1074"/>
            <ac:spMk id="3721" creationId="{93959E85-CE6C-447F-984F-F1A83C2D7CA2}"/>
          </ac:spMkLst>
        </pc:spChg>
        <pc:spChg chg="mod">
          <ac:chgData name="Hussain, Adil" userId="1fc1f53e-3100-4e04-be7e-75345a4107fa" providerId="ADAL" clId="{9C8EEC37-07AC-4A72-92FE-2ABBAE1C407B}" dt="2020-09-16T11:53:41.872" v="5611" actId="338"/>
          <ac:spMkLst>
            <pc:docMk/>
            <pc:sldMk cId="2147323103" sldId="1074"/>
            <ac:spMk id="3722" creationId="{D3229ADD-AD44-4947-ABC0-8AF76FC44F4B}"/>
          </ac:spMkLst>
        </pc:spChg>
        <pc:spChg chg="mod">
          <ac:chgData name="Hussain, Adil" userId="1fc1f53e-3100-4e04-be7e-75345a4107fa" providerId="ADAL" clId="{9C8EEC37-07AC-4A72-92FE-2ABBAE1C407B}" dt="2020-09-16T11:53:41.872" v="5611" actId="338"/>
          <ac:spMkLst>
            <pc:docMk/>
            <pc:sldMk cId="2147323103" sldId="1074"/>
            <ac:spMk id="3723" creationId="{158E7497-90F5-4D12-BBAF-136261AE3D88}"/>
          </ac:spMkLst>
        </pc:spChg>
        <pc:spChg chg="mod">
          <ac:chgData name="Hussain, Adil" userId="1fc1f53e-3100-4e04-be7e-75345a4107fa" providerId="ADAL" clId="{9C8EEC37-07AC-4A72-92FE-2ABBAE1C407B}" dt="2020-09-16T11:53:41.872" v="5611" actId="338"/>
          <ac:spMkLst>
            <pc:docMk/>
            <pc:sldMk cId="2147323103" sldId="1074"/>
            <ac:spMk id="3724" creationId="{FEABBCC5-E20B-4387-8982-C3121C5F1AE6}"/>
          </ac:spMkLst>
        </pc:spChg>
        <pc:spChg chg="mod">
          <ac:chgData name="Hussain, Adil" userId="1fc1f53e-3100-4e04-be7e-75345a4107fa" providerId="ADAL" clId="{9C8EEC37-07AC-4A72-92FE-2ABBAE1C407B}" dt="2020-09-16T11:53:41.872" v="5611" actId="338"/>
          <ac:spMkLst>
            <pc:docMk/>
            <pc:sldMk cId="2147323103" sldId="1074"/>
            <ac:spMk id="3725" creationId="{C1CD3F6F-E0DE-414F-9881-4DF9E5ACA5E0}"/>
          </ac:spMkLst>
        </pc:spChg>
        <pc:spChg chg="mod">
          <ac:chgData name="Hussain, Adil" userId="1fc1f53e-3100-4e04-be7e-75345a4107fa" providerId="ADAL" clId="{9C8EEC37-07AC-4A72-92FE-2ABBAE1C407B}" dt="2020-09-16T11:53:41.872" v="5611" actId="338"/>
          <ac:spMkLst>
            <pc:docMk/>
            <pc:sldMk cId="2147323103" sldId="1074"/>
            <ac:spMk id="3726" creationId="{A05DDA13-BCE7-4965-8B41-CBF810C5F360}"/>
          </ac:spMkLst>
        </pc:spChg>
        <pc:spChg chg="mod">
          <ac:chgData name="Hussain, Adil" userId="1fc1f53e-3100-4e04-be7e-75345a4107fa" providerId="ADAL" clId="{9C8EEC37-07AC-4A72-92FE-2ABBAE1C407B}" dt="2020-09-16T11:53:41.872" v="5611" actId="338"/>
          <ac:spMkLst>
            <pc:docMk/>
            <pc:sldMk cId="2147323103" sldId="1074"/>
            <ac:spMk id="3727" creationId="{26EFB1C2-D098-4AE7-A505-C9CE143775EE}"/>
          </ac:spMkLst>
        </pc:spChg>
        <pc:spChg chg="mod">
          <ac:chgData name="Hussain, Adil" userId="1fc1f53e-3100-4e04-be7e-75345a4107fa" providerId="ADAL" clId="{9C8EEC37-07AC-4A72-92FE-2ABBAE1C407B}" dt="2020-09-16T11:53:41.872" v="5611" actId="338"/>
          <ac:spMkLst>
            <pc:docMk/>
            <pc:sldMk cId="2147323103" sldId="1074"/>
            <ac:spMk id="3728" creationId="{6F5BC3C3-192E-4F2F-998A-C4154B4514DE}"/>
          </ac:spMkLst>
        </pc:spChg>
        <pc:spChg chg="mod">
          <ac:chgData name="Hussain, Adil" userId="1fc1f53e-3100-4e04-be7e-75345a4107fa" providerId="ADAL" clId="{9C8EEC37-07AC-4A72-92FE-2ABBAE1C407B}" dt="2020-09-16T11:53:41.872" v="5611" actId="338"/>
          <ac:spMkLst>
            <pc:docMk/>
            <pc:sldMk cId="2147323103" sldId="1074"/>
            <ac:spMk id="3729" creationId="{997239C8-380B-4401-AEC5-F70597C52029}"/>
          </ac:spMkLst>
        </pc:spChg>
        <pc:spChg chg="mod">
          <ac:chgData name="Hussain, Adil" userId="1fc1f53e-3100-4e04-be7e-75345a4107fa" providerId="ADAL" clId="{9C8EEC37-07AC-4A72-92FE-2ABBAE1C407B}" dt="2020-09-16T11:53:41.872" v="5611" actId="338"/>
          <ac:spMkLst>
            <pc:docMk/>
            <pc:sldMk cId="2147323103" sldId="1074"/>
            <ac:spMk id="3730" creationId="{05695F54-30FE-42AA-A7AC-6AF55299320C}"/>
          </ac:spMkLst>
        </pc:spChg>
        <pc:spChg chg="mod">
          <ac:chgData name="Hussain, Adil" userId="1fc1f53e-3100-4e04-be7e-75345a4107fa" providerId="ADAL" clId="{9C8EEC37-07AC-4A72-92FE-2ABBAE1C407B}" dt="2020-09-16T11:53:41.872" v="5611" actId="338"/>
          <ac:spMkLst>
            <pc:docMk/>
            <pc:sldMk cId="2147323103" sldId="1074"/>
            <ac:spMk id="3731" creationId="{FC5546BB-DDDD-4CCF-9CA5-8A5F664C5967}"/>
          </ac:spMkLst>
        </pc:spChg>
        <pc:spChg chg="mod">
          <ac:chgData name="Hussain, Adil" userId="1fc1f53e-3100-4e04-be7e-75345a4107fa" providerId="ADAL" clId="{9C8EEC37-07AC-4A72-92FE-2ABBAE1C407B}" dt="2020-09-16T11:53:41.872" v="5611" actId="338"/>
          <ac:spMkLst>
            <pc:docMk/>
            <pc:sldMk cId="2147323103" sldId="1074"/>
            <ac:spMk id="3732" creationId="{A71C9726-4068-40B7-A549-4210571B9C1B}"/>
          </ac:spMkLst>
        </pc:spChg>
        <pc:spChg chg="mod">
          <ac:chgData name="Hussain, Adil" userId="1fc1f53e-3100-4e04-be7e-75345a4107fa" providerId="ADAL" clId="{9C8EEC37-07AC-4A72-92FE-2ABBAE1C407B}" dt="2020-09-16T11:53:41.872" v="5611" actId="338"/>
          <ac:spMkLst>
            <pc:docMk/>
            <pc:sldMk cId="2147323103" sldId="1074"/>
            <ac:spMk id="3733" creationId="{45ADC335-F58B-4213-ADE2-D5F270CF3990}"/>
          </ac:spMkLst>
        </pc:spChg>
        <pc:spChg chg="mod">
          <ac:chgData name="Hussain, Adil" userId="1fc1f53e-3100-4e04-be7e-75345a4107fa" providerId="ADAL" clId="{9C8EEC37-07AC-4A72-92FE-2ABBAE1C407B}" dt="2020-09-16T11:53:41.872" v="5611" actId="338"/>
          <ac:spMkLst>
            <pc:docMk/>
            <pc:sldMk cId="2147323103" sldId="1074"/>
            <ac:spMk id="3734" creationId="{98EB6988-1C55-4673-97E1-3BBBD67F5FFE}"/>
          </ac:spMkLst>
        </pc:spChg>
        <pc:spChg chg="mod">
          <ac:chgData name="Hussain, Adil" userId="1fc1f53e-3100-4e04-be7e-75345a4107fa" providerId="ADAL" clId="{9C8EEC37-07AC-4A72-92FE-2ABBAE1C407B}" dt="2020-09-16T11:53:41.872" v="5611" actId="338"/>
          <ac:spMkLst>
            <pc:docMk/>
            <pc:sldMk cId="2147323103" sldId="1074"/>
            <ac:spMk id="3735" creationId="{7AC89224-27A5-47AB-B4EF-60079504B7AE}"/>
          </ac:spMkLst>
        </pc:spChg>
        <pc:spChg chg="mod">
          <ac:chgData name="Hussain, Adil" userId="1fc1f53e-3100-4e04-be7e-75345a4107fa" providerId="ADAL" clId="{9C8EEC37-07AC-4A72-92FE-2ABBAE1C407B}" dt="2020-09-16T11:53:41.872" v="5611" actId="338"/>
          <ac:spMkLst>
            <pc:docMk/>
            <pc:sldMk cId="2147323103" sldId="1074"/>
            <ac:spMk id="3736" creationId="{EFCE1893-1D60-4E0A-988F-D4BFD694F12A}"/>
          </ac:spMkLst>
        </pc:spChg>
        <pc:spChg chg="mod">
          <ac:chgData name="Hussain, Adil" userId="1fc1f53e-3100-4e04-be7e-75345a4107fa" providerId="ADAL" clId="{9C8EEC37-07AC-4A72-92FE-2ABBAE1C407B}" dt="2020-09-16T11:53:41.872" v="5611" actId="338"/>
          <ac:spMkLst>
            <pc:docMk/>
            <pc:sldMk cId="2147323103" sldId="1074"/>
            <ac:spMk id="3737" creationId="{915E9DE7-0F51-4097-A64B-A88BFF6299AB}"/>
          </ac:spMkLst>
        </pc:spChg>
        <pc:spChg chg="mod">
          <ac:chgData name="Hussain, Adil" userId="1fc1f53e-3100-4e04-be7e-75345a4107fa" providerId="ADAL" clId="{9C8EEC37-07AC-4A72-92FE-2ABBAE1C407B}" dt="2020-09-16T11:53:41.872" v="5611" actId="338"/>
          <ac:spMkLst>
            <pc:docMk/>
            <pc:sldMk cId="2147323103" sldId="1074"/>
            <ac:spMk id="3738" creationId="{18F00ACB-0FCB-48C7-9D4E-E3D7B285CA5D}"/>
          </ac:spMkLst>
        </pc:spChg>
        <pc:spChg chg="mod">
          <ac:chgData name="Hussain, Adil" userId="1fc1f53e-3100-4e04-be7e-75345a4107fa" providerId="ADAL" clId="{9C8EEC37-07AC-4A72-92FE-2ABBAE1C407B}" dt="2020-09-16T11:53:41.872" v="5611" actId="338"/>
          <ac:spMkLst>
            <pc:docMk/>
            <pc:sldMk cId="2147323103" sldId="1074"/>
            <ac:spMk id="3739" creationId="{150100A9-3280-45BB-AE76-1918F41EBD49}"/>
          </ac:spMkLst>
        </pc:spChg>
        <pc:spChg chg="mod">
          <ac:chgData name="Hussain, Adil" userId="1fc1f53e-3100-4e04-be7e-75345a4107fa" providerId="ADAL" clId="{9C8EEC37-07AC-4A72-92FE-2ABBAE1C407B}" dt="2020-09-16T11:53:41.872" v="5611" actId="338"/>
          <ac:spMkLst>
            <pc:docMk/>
            <pc:sldMk cId="2147323103" sldId="1074"/>
            <ac:spMk id="3740" creationId="{BD1B7D79-73DE-43D8-B3AB-E11FA9B40AE4}"/>
          </ac:spMkLst>
        </pc:spChg>
        <pc:spChg chg="mod">
          <ac:chgData name="Hussain, Adil" userId="1fc1f53e-3100-4e04-be7e-75345a4107fa" providerId="ADAL" clId="{9C8EEC37-07AC-4A72-92FE-2ABBAE1C407B}" dt="2020-09-16T11:53:41.872" v="5611" actId="338"/>
          <ac:spMkLst>
            <pc:docMk/>
            <pc:sldMk cId="2147323103" sldId="1074"/>
            <ac:spMk id="3741" creationId="{3DC639E1-F187-47CD-BD3C-C17A2C65AA1F}"/>
          </ac:spMkLst>
        </pc:spChg>
        <pc:spChg chg="mod">
          <ac:chgData name="Hussain, Adil" userId="1fc1f53e-3100-4e04-be7e-75345a4107fa" providerId="ADAL" clId="{9C8EEC37-07AC-4A72-92FE-2ABBAE1C407B}" dt="2020-09-16T11:53:41.872" v="5611" actId="338"/>
          <ac:spMkLst>
            <pc:docMk/>
            <pc:sldMk cId="2147323103" sldId="1074"/>
            <ac:spMk id="3742" creationId="{063AB218-429F-4AAD-A5CE-683CF4364D63}"/>
          </ac:spMkLst>
        </pc:spChg>
        <pc:spChg chg="mod">
          <ac:chgData name="Hussain, Adil" userId="1fc1f53e-3100-4e04-be7e-75345a4107fa" providerId="ADAL" clId="{9C8EEC37-07AC-4A72-92FE-2ABBAE1C407B}" dt="2020-09-16T11:53:41.872" v="5611" actId="338"/>
          <ac:spMkLst>
            <pc:docMk/>
            <pc:sldMk cId="2147323103" sldId="1074"/>
            <ac:spMk id="3743" creationId="{83C09201-BEE1-44C7-A839-A3BF6B8AB949}"/>
          </ac:spMkLst>
        </pc:spChg>
        <pc:spChg chg="mod">
          <ac:chgData name="Hussain, Adil" userId="1fc1f53e-3100-4e04-be7e-75345a4107fa" providerId="ADAL" clId="{9C8EEC37-07AC-4A72-92FE-2ABBAE1C407B}" dt="2020-09-16T11:53:41.872" v="5611" actId="338"/>
          <ac:spMkLst>
            <pc:docMk/>
            <pc:sldMk cId="2147323103" sldId="1074"/>
            <ac:spMk id="3744" creationId="{347E9D66-F18E-4B66-8E72-F185871A1E31}"/>
          </ac:spMkLst>
        </pc:spChg>
        <pc:spChg chg="mod">
          <ac:chgData name="Hussain, Adil" userId="1fc1f53e-3100-4e04-be7e-75345a4107fa" providerId="ADAL" clId="{9C8EEC37-07AC-4A72-92FE-2ABBAE1C407B}" dt="2020-09-16T11:53:41.872" v="5611" actId="338"/>
          <ac:spMkLst>
            <pc:docMk/>
            <pc:sldMk cId="2147323103" sldId="1074"/>
            <ac:spMk id="3745" creationId="{89224AB9-0FCE-427C-BAA9-C6A520FB16FA}"/>
          </ac:spMkLst>
        </pc:spChg>
        <pc:spChg chg="mod">
          <ac:chgData name="Hussain, Adil" userId="1fc1f53e-3100-4e04-be7e-75345a4107fa" providerId="ADAL" clId="{9C8EEC37-07AC-4A72-92FE-2ABBAE1C407B}" dt="2020-09-16T11:53:41.872" v="5611" actId="338"/>
          <ac:spMkLst>
            <pc:docMk/>
            <pc:sldMk cId="2147323103" sldId="1074"/>
            <ac:spMk id="3746" creationId="{18AE5D36-7822-4C67-8BA9-DE0F65A1A364}"/>
          </ac:spMkLst>
        </pc:spChg>
        <pc:spChg chg="mod">
          <ac:chgData name="Hussain, Adil" userId="1fc1f53e-3100-4e04-be7e-75345a4107fa" providerId="ADAL" clId="{9C8EEC37-07AC-4A72-92FE-2ABBAE1C407B}" dt="2020-09-16T11:53:41.872" v="5611" actId="338"/>
          <ac:spMkLst>
            <pc:docMk/>
            <pc:sldMk cId="2147323103" sldId="1074"/>
            <ac:spMk id="3747" creationId="{00D1ACE9-480E-4309-AEEB-027F692893A6}"/>
          </ac:spMkLst>
        </pc:spChg>
        <pc:spChg chg="mod">
          <ac:chgData name="Hussain, Adil" userId="1fc1f53e-3100-4e04-be7e-75345a4107fa" providerId="ADAL" clId="{9C8EEC37-07AC-4A72-92FE-2ABBAE1C407B}" dt="2020-09-16T11:53:41.872" v="5611" actId="338"/>
          <ac:spMkLst>
            <pc:docMk/>
            <pc:sldMk cId="2147323103" sldId="1074"/>
            <ac:spMk id="3748" creationId="{DA395009-960A-4D6A-8C37-C9761A4A073C}"/>
          </ac:spMkLst>
        </pc:spChg>
        <pc:spChg chg="mod">
          <ac:chgData name="Hussain, Adil" userId="1fc1f53e-3100-4e04-be7e-75345a4107fa" providerId="ADAL" clId="{9C8EEC37-07AC-4A72-92FE-2ABBAE1C407B}" dt="2020-09-16T11:53:41.872" v="5611" actId="338"/>
          <ac:spMkLst>
            <pc:docMk/>
            <pc:sldMk cId="2147323103" sldId="1074"/>
            <ac:spMk id="3749" creationId="{92BBE367-DF1A-4A04-BF76-F84AB3A1E60E}"/>
          </ac:spMkLst>
        </pc:spChg>
        <pc:spChg chg="mod">
          <ac:chgData name="Hussain, Adil" userId="1fc1f53e-3100-4e04-be7e-75345a4107fa" providerId="ADAL" clId="{9C8EEC37-07AC-4A72-92FE-2ABBAE1C407B}" dt="2020-09-16T11:53:41.872" v="5611" actId="338"/>
          <ac:spMkLst>
            <pc:docMk/>
            <pc:sldMk cId="2147323103" sldId="1074"/>
            <ac:spMk id="3750" creationId="{203C0E94-1588-46CC-B50D-EEA06E7D52C8}"/>
          </ac:spMkLst>
        </pc:spChg>
        <pc:spChg chg="mod">
          <ac:chgData name="Hussain, Adil" userId="1fc1f53e-3100-4e04-be7e-75345a4107fa" providerId="ADAL" clId="{9C8EEC37-07AC-4A72-92FE-2ABBAE1C407B}" dt="2020-09-16T11:53:41.872" v="5611" actId="338"/>
          <ac:spMkLst>
            <pc:docMk/>
            <pc:sldMk cId="2147323103" sldId="1074"/>
            <ac:spMk id="3751" creationId="{F3EFF0BC-7C65-4A46-BBE8-6B6E6C0028C7}"/>
          </ac:spMkLst>
        </pc:spChg>
        <pc:spChg chg="mod">
          <ac:chgData name="Hussain, Adil" userId="1fc1f53e-3100-4e04-be7e-75345a4107fa" providerId="ADAL" clId="{9C8EEC37-07AC-4A72-92FE-2ABBAE1C407B}" dt="2020-09-16T11:53:41.872" v="5611" actId="338"/>
          <ac:spMkLst>
            <pc:docMk/>
            <pc:sldMk cId="2147323103" sldId="1074"/>
            <ac:spMk id="3752" creationId="{1100ACC4-66CF-4D97-BD0A-2D4B087CD1AA}"/>
          </ac:spMkLst>
        </pc:spChg>
        <pc:spChg chg="mod">
          <ac:chgData name="Hussain, Adil" userId="1fc1f53e-3100-4e04-be7e-75345a4107fa" providerId="ADAL" clId="{9C8EEC37-07AC-4A72-92FE-2ABBAE1C407B}" dt="2020-09-16T11:53:41.872" v="5611" actId="338"/>
          <ac:spMkLst>
            <pc:docMk/>
            <pc:sldMk cId="2147323103" sldId="1074"/>
            <ac:spMk id="3753" creationId="{B5A506F8-643D-4A90-A741-1D324BCE190A}"/>
          </ac:spMkLst>
        </pc:spChg>
        <pc:spChg chg="mod">
          <ac:chgData name="Hussain, Adil" userId="1fc1f53e-3100-4e04-be7e-75345a4107fa" providerId="ADAL" clId="{9C8EEC37-07AC-4A72-92FE-2ABBAE1C407B}" dt="2020-09-16T11:53:41.872" v="5611" actId="338"/>
          <ac:spMkLst>
            <pc:docMk/>
            <pc:sldMk cId="2147323103" sldId="1074"/>
            <ac:spMk id="3754" creationId="{0073F142-58AC-4D9E-B212-1B4BC08A32EF}"/>
          </ac:spMkLst>
        </pc:spChg>
        <pc:spChg chg="mod">
          <ac:chgData name="Hussain, Adil" userId="1fc1f53e-3100-4e04-be7e-75345a4107fa" providerId="ADAL" clId="{9C8EEC37-07AC-4A72-92FE-2ABBAE1C407B}" dt="2020-09-16T11:53:41.872" v="5611" actId="338"/>
          <ac:spMkLst>
            <pc:docMk/>
            <pc:sldMk cId="2147323103" sldId="1074"/>
            <ac:spMk id="3755" creationId="{EB9D271B-D748-4A7F-A3DB-426D81A32AAF}"/>
          </ac:spMkLst>
        </pc:spChg>
        <pc:spChg chg="mod">
          <ac:chgData name="Hussain, Adil" userId="1fc1f53e-3100-4e04-be7e-75345a4107fa" providerId="ADAL" clId="{9C8EEC37-07AC-4A72-92FE-2ABBAE1C407B}" dt="2020-09-16T11:53:41.872" v="5611" actId="338"/>
          <ac:spMkLst>
            <pc:docMk/>
            <pc:sldMk cId="2147323103" sldId="1074"/>
            <ac:spMk id="3756" creationId="{F9771701-2601-4FD5-B3D8-1DE1B168227C}"/>
          </ac:spMkLst>
        </pc:spChg>
        <pc:spChg chg="mod">
          <ac:chgData name="Hussain, Adil" userId="1fc1f53e-3100-4e04-be7e-75345a4107fa" providerId="ADAL" clId="{9C8EEC37-07AC-4A72-92FE-2ABBAE1C407B}" dt="2020-09-16T11:53:41.872" v="5611" actId="338"/>
          <ac:spMkLst>
            <pc:docMk/>
            <pc:sldMk cId="2147323103" sldId="1074"/>
            <ac:spMk id="3757" creationId="{4A095036-BBAF-4EF5-A42F-28D797C5250F}"/>
          </ac:spMkLst>
        </pc:spChg>
        <pc:spChg chg="mod">
          <ac:chgData name="Hussain, Adil" userId="1fc1f53e-3100-4e04-be7e-75345a4107fa" providerId="ADAL" clId="{9C8EEC37-07AC-4A72-92FE-2ABBAE1C407B}" dt="2020-09-16T11:53:41.872" v="5611" actId="338"/>
          <ac:spMkLst>
            <pc:docMk/>
            <pc:sldMk cId="2147323103" sldId="1074"/>
            <ac:spMk id="3758" creationId="{15B59DCC-A8FB-47D1-8048-FFB1B0C49702}"/>
          </ac:spMkLst>
        </pc:spChg>
        <pc:spChg chg="mod">
          <ac:chgData name="Hussain, Adil" userId="1fc1f53e-3100-4e04-be7e-75345a4107fa" providerId="ADAL" clId="{9C8EEC37-07AC-4A72-92FE-2ABBAE1C407B}" dt="2020-09-16T11:53:41.872" v="5611" actId="338"/>
          <ac:spMkLst>
            <pc:docMk/>
            <pc:sldMk cId="2147323103" sldId="1074"/>
            <ac:spMk id="3759" creationId="{1ED06E59-C579-441D-9B31-988AE11EEF74}"/>
          </ac:spMkLst>
        </pc:spChg>
        <pc:spChg chg="mod">
          <ac:chgData name="Hussain, Adil" userId="1fc1f53e-3100-4e04-be7e-75345a4107fa" providerId="ADAL" clId="{9C8EEC37-07AC-4A72-92FE-2ABBAE1C407B}" dt="2020-09-16T11:53:41.872" v="5611" actId="338"/>
          <ac:spMkLst>
            <pc:docMk/>
            <pc:sldMk cId="2147323103" sldId="1074"/>
            <ac:spMk id="3760" creationId="{AC7B2FB2-18A2-4800-B78D-BFBF90F58F73}"/>
          </ac:spMkLst>
        </pc:spChg>
        <pc:spChg chg="mod">
          <ac:chgData name="Hussain, Adil" userId="1fc1f53e-3100-4e04-be7e-75345a4107fa" providerId="ADAL" clId="{9C8EEC37-07AC-4A72-92FE-2ABBAE1C407B}" dt="2020-09-16T11:53:41.872" v="5611" actId="338"/>
          <ac:spMkLst>
            <pc:docMk/>
            <pc:sldMk cId="2147323103" sldId="1074"/>
            <ac:spMk id="3761" creationId="{F5E511B5-BECD-4E21-AB50-4562B3102BA3}"/>
          </ac:spMkLst>
        </pc:spChg>
        <pc:spChg chg="mod">
          <ac:chgData name="Hussain, Adil" userId="1fc1f53e-3100-4e04-be7e-75345a4107fa" providerId="ADAL" clId="{9C8EEC37-07AC-4A72-92FE-2ABBAE1C407B}" dt="2020-09-16T11:53:41.872" v="5611" actId="338"/>
          <ac:spMkLst>
            <pc:docMk/>
            <pc:sldMk cId="2147323103" sldId="1074"/>
            <ac:spMk id="3762" creationId="{4048C806-2772-498C-A2C9-BA01059AD3D9}"/>
          </ac:spMkLst>
        </pc:spChg>
        <pc:spChg chg="mod">
          <ac:chgData name="Hussain, Adil" userId="1fc1f53e-3100-4e04-be7e-75345a4107fa" providerId="ADAL" clId="{9C8EEC37-07AC-4A72-92FE-2ABBAE1C407B}" dt="2020-09-16T11:53:41.872" v="5611" actId="338"/>
          <ac:spMkLst>
            <pc:docMk/>
            <pc:sldMk cId="2147323103" sldId="1074"/>
            <ac:spMk id="3763" creationId="{82C54345-7934-4B4F-BBBB-25D9DF72CBAA}"/>
          </ac:spMkLst>
        </pc:spChg>
        <pc:spChg chg="mod">
          <ac:chgData name="Hussain, Adil" userId="1fc1f53e-3100-4e04-be7e-75345a4107fa" providerId="ADAL" clId="{9C8EEC37-07AC-4A72-92FE-2ABBAE1C407B}" dt="2020-09-16T11:53:41.872" v="5611" actId="338"/>
          <ac:spMkLst>
            <pc:docMk/>
            <pc:sldMk cId="2147323103" sldId="1074"/>
            <ac:spMk id="3764" creationId="{CC7A8FD8-BE7B-4426-B96D-C39FE7B31760}"/>
          </ac:spMkLst>
        </pc:spChg>
        <pc:spChg chg="mod">
          <ac:chgData name="Hussain, Adil" userId="1fc1f53e-3100-4e04-be7e-75345a4107fa" providerId="ADAL" clId="{9C8EEC37-07AC-4A72-92FE-2ABBAE1C407B}" dt="2020-09-16T11:53:41.872" v="5611" actId="338"/>
          <ac:spMkLst>
            <pc:docMk/>
            <pc:sldMk cId="2147323103" sldId="1074"/>
            <ac:spMk id="3765" creationId="{9350E81A-A1D0-45A7-B524-181DD2D936A0}"/>
          </ac:spMkLst>
        </pc:spChg>
        <pc:spChg chg="mod">
          <ac:chgData name="Hussain, Adil" userId="1fc1f53e-3100-4e04-be7e-75345a4107fa" providerId="ADAL" clId="{9C8EEC37-07AC-4A72-92FE-2ABBAE1C407B}" dt="2020-09-16T11:53:41.872" v="5611" actId="338"/>
          <ac:spMkLst>
            <pc:docMk/>
            <pc:sldMk cId="2147323103" sldId="1074"/>
            <ac:spMk id="3766" creationId="{A6328C9F-5510-44D9-BE73-74BB4FD67B44}"/>
          </ac:spMkLst>
        </pc:spChg>
        <pc:spChg chg="mod">
          <ac:chgData name="Hussain, Adil" userId="1fc1f53e-3100-4e04-be7e-75345a4107fa" providerId="ADAL" clId="{9C8EEC37-07AC-4A72-92FE-2ABBAE1C407B}" dt="2020-09-16T11:53:41.872" v="5611" actId="338"/>
          <ac:spMkLst>
            <pc:docMk/>
            <pc:sldMk cId="2147323103" sldId="1074"/>
            <ac:spMk id="3767" creationId="{B9491E04-0E00-480A-BB04-4C680902654A}"/>
          </ac:spMkLst>
        </pc:spChg>
        <pc:spChg chg="mod">
          <ac:chgData name="Hussain, Adil" userId="1fc1f53e-3100-4e04-be7e-75345a4107fa" providerId="ADAL" clId="{9C8EEC37-07AC-4A72-92FE-2ABBAE1C407B}" dt="2020-09-16T11:53:41.872" v="5611" actId="338"/>
          <ac:spMkLst>
            <pc:docMk/>
            <pc:sldMk cId="2147323103" sldId="1074"/>
            <ac:spMk id="3768" creationId="{40AAE9F2-E242-45C4-AA1F-705BE2577BB8}"/>
          </ac:spMkLst>
        </pc:spChg>
        <pc:spChg chg="mod">
          <ac:chgData name="Hussain, Adil" userId="1fc1f53e-3100-4e04-be7e-75345a4107fa" providerId="ADAL" clId="{9C8EEC37-07AC-4A72-92FE-2ABBAE1C407B}" dt="2020-09-16T11:53:41.872" v="5611" actId="338"/>
          <ac:spMkLst>
            <pc:docMk/>
            <pc:sldMk cId="2147323103" sldId="1074"/>
            <ac:spMk id="3769" creationId="{B02D68B5-9DF0-4B62-BA01-DF78C745BC55}"/>
          </ac:spMkLst>
        </pc:spChg>
        <pc:spChg chg="mod">
          <ac:chgData name="Hussain, Adil" userId="1fc1f53e-3100-4e04-be7e-75345a4107fa" providerId="ADAL" clId="{9C8EEC37-07AC-4A72-92FE-2ABBAE1C407B}" dt="2020-09-16T11:53:41.872" v="5611" actId="338"/>
          <ac:spMkLst>
            <pc:docMk/>
            <pc:sldMk cId="2147323103" sldId="1074"/>
            <ac:spMk id="3770" creationId="{79F2D0CF-29BF-4F06-9178-CACEC151396A}"/>
          </ac:spMkLst>
        </pc:spChg>
        <pc:spChg chg="mod">
          <ac:chgData name="Hussain, Adil" userId="1fc1f53e-3100-4e04-be7e-75345a4107fa" providerId="ADAL" clId="{9C8EEC37-07AC-4A72-92FE-2ABBAE1C407B}" dt="2020-09-16T11:53:41.872" v="5611" actId="338"/>
          <ac:spMkLst>
            <pc:docMk/>
            <pc:sldMk cId="2147323103" sldId="1074"/>
            <ac:spMk id="3771" creationId="{B9D67422-0B2C-4A1A-BC1B-85018D262968}"/>
          </ac:spMkLst>
        </pc:spChg>
        <pc:spChg chg="mod">
          <ac:chgData name="Hussain, Adil" userId="1fc1f53e-3100-4e04-be7e-75345a4107fa" providerId="ADAL" clId="{9C8EEC37-07AC-4A72-92FE-2ABBAE1C407B}" dt="2020-09-16T11:53:41.872" v="5611" actId="338"/>
          <ac:spMkLst>
            <pc:docMk/>
            <pc:sldMk cId="2147323103" sldId="1074"/>
            <ac:spMk id="3772" creationId="{CA14C919-7B08-4482-927D-AD12C33E2D87}"/>
          </ac:spMkLst>
        </pc:spChg>
        <pc:spChg chg="mod">
          <ac:chgData name="Hussain, Adil" userId="1fc1f53e-3100-4e04-be7e-75345a4107fa" providerId="ADAL" clId="{9C8EEC37-07AC-4A72-92FE-2ABBAE1C407B}" dt="2020-09-16T11:53:41.872" v="5611" actId="338"/>
          <ac:spMkLst>
            <pc:docMk/>
            <pc:sldMk cId="2147323103" sldId="1074"/>
            <ac:spMk id="3773" creationId="{53001D88-78D4-4F0F-94D9-C65705D4BE72}"/>
          </ac:spMkLst>
        </pc:spChg>
        <pc:spChg chg="mod">
          <ac:chgData name="Hussain, Adil" userId="1fc1f53e-3100-4e04-be7e-75345a4107fa" providerId="ADAL" clId="{9C8EEC37-07AC-4A72-92FE-2ABBAE1C407B}" dt="2020-09-16T11:53:41.872" v="5611" actId="338"/>
          <ac:spMkLst>
            <pc:docMk/>
            <pc:sldMk cId="2147323103" sldId="1074"/>
            <ac:spMk id="3774" creationId="{CB26268B-CD16-46C2-97FE-1F1BD207B081}"/>
          </ac:spMkLst>
        </pc:spChg>
        <pc:spChg chg="mod">
          <ac:chgData name="Hussain, Adil" userId="1fc1f53e-3100-4e04-be7e-75345a4107fa" providerId="ADAL" clId="{9C8EEC37-07AC-4A72-92FE-2ABBAE1C407B}" dt="2020-09-16T11:53:41.872" v="5611" actId="338"/>
          <ac:spMkLst>
            <pc:docMk/>
            <pc:sldMk cId="2147323103" sldId="1074"/>
            <ac:spMk id="3775" creationId="{AD498B84-B527-4C6B-BC31-A9D2BB20AAC6}"/>
          </ac:spMkLst>
        </pc:spChg>
        <pc:spChg chg="mod">
          <ac:chgData name="Hussain, Adil" userId="1fc1f53e-3100-4e04-be7e-75345a4107fa" providerId="ADAL" clId="{9C8EEC37-07AC-4A72-92FE-2ABBAE1C407B}" dt="2020-09-16T11:53:41.872" v="5611" actId="338"/>
          <ac:spMkLst>
            <pc:docMk/>
            <pc:sldMk cId="2147323103" sldId="1074"/>
            <ac:spMk id="3776" creationId="{23FBD631-0B13-4D38-A73C-0CB4DF39592E}"/>
          </ac:spMkLst>
        </pc:spChg>
        <pc:spChg chg="mod">
          <ac:chgData name="Hussain, Adil" userId="1fc1f53e-3100-4e04-be7e-75345a4107fa" providerId="ADAL" clId="{9C8EEC37-07AC-4A72-92FE-2ABBAE1C407B}" dt="2020-09-16T11:53:41.872" v="5611" actId="338"/>
          <ac:spMkLst>
            <pc:docMk/>
            <pc:sldMk cId="2147323103" sldId="1074"/>
            <ac:spMk id="3777" creationId="{E9DB710D-0A63-43E6-9ABF-93B3B08AE075}"/>
          </ac:spMkLst>
        </pc:spChg>
        <pc:spChg chg="mod">
          <ac:chgData name="Hussain, Adil" userId="1fc1f53e-3100-4e04-be7e-75345a4107fa" providerId="ADAL" clId="{9C8EEC37-07AC-4A72-92FE-2ABBAE1C407B}" dt="2020-09-16T11:53:41.872" v="5611" actId="338"/>
          <ac:spMkLst>
            <pc:docMk/>
            <pc:sldMk cId="2147323103" sldId="1074"/>
            <ac:spMk id="3778" creationId="{ED77ED71-CC56-4E3A-AE0A-691F8BB91000}"/>
          </ac:spMkLst>
        </pc:spChg>
        <pc:spChg chg="mod">
          <ac:chgData name="Hussain, Adil" userId="1fc1f53e-3100-4e04-be7e-75345a4107fa" providerId="ADAL" clId="{9C8EEC37-07AC-4A72-92FE-2ABBAE1C407B}" dt="2020-09-16T11:53:41.872" v="5611" actId="338"/>
          <ac:spMkLst>
            <pc:docMk/>
            <pc:sldMk cId="2147323103" sldId="1074"/>
            <ac:spMk id="3779" creationId="{1198BCC9-4E74-4EC3-8EE5-B0F0E81D34A8}"/>
          </ac:spMkLst>
        </pc:spChg>
        <pc:spChg chg="mod">
          <ac:chgData name="Hussain, Adil" userId="1fc1f53e-3100-4e04-be7e-75345a4107fa" providerId="ADAL" clId="{9C8EEC37-07AC-4A72-92FE-2ABBAE1C407B}" dt="2020-09-16T11:53:41.872" v="5611" actId="338"/>
          <ac:spMkLst>
            <pc:docMk/>
            <pc:sldMk cId="2147323103" sldId="1074"/>
            <ac:spMk id="3780" creationId="{A1D78C18-3A5E-4851-8543-B5064540349F}"/>
          </ac:spMkLst>
        </pc:spChg>
        <pc:spChg chg="mod">
          <ac:chgData name="Hussain, Adil" userId="1fc1f53e-3100-4e04-be7e-75345a4107fa" providerId="ADAL" clId="{9C8EEC37-07AC-4A72-92FE-2ABBAE1C407B}" dt="2020-09-16T11:53:41.872" v="5611" actId="338"/>
          <ac:spMkLst>
            <pc:docMk/>
            <pc:sldMk cId="2147323103" sldId="1074"/>
            <ac:spMk id="3781" creationId="{ED8CA095-BA39-4953-B112-A25662116175}"/>
          </ac:spMkLst>
        </pc:spChg>
        <pc:spChg chg="mod">
          <ac:chgData name="Hussain, Adil" userId="1fc1f53e-3100-4e04-be7e-75345a4107fa" providerId="ADAL" clId="{9C8EEC37-07AC-4A72-92FE-2ABBAE1C407B}" dt="2020-09-16T11:53:41.872" v="5611" actId="338"/>
          <ac:spMkLst>
            <pc:docMk/>
            <pc:sldMk cId="2147323103" sldId="1074"/>
            <ac:spMk id="3782" creationId="{982BA193-01A1-4A68-B69E-394557D46A87}"/>
          </ac:spMkLst>
        </pc:spChg>
        <pc:spChg chg="mod">
          <ac:chgData name="Hussain, Adil" userId="1fc1f53e-3100-4e04-be7e-75345a4107fa" providerId="ADAL" clId="{9C8EEC37-07AC-4A72-92FE-2ABBAE1C407B}" dt="2020-09-16T11:53:41.872" v="5611" actId="338"/>
          <ac:spMkLst>
            <pc:docMk/>
            <pc:sldMk cId="2147323103" sldId="1074"/>
            <ac:spMk id="3783" creationId="{0FB34C2A-9CD3-4EFC-9630-A070DC6584B3}"/>
          </ac:spMkLst>
        </pc:spChg>
        <pc:spChg chg="mod">
          <ac:chgData name="Hussain, Adil" userId="1fc1f53e-3100-4e04-be7e-75345a4107fa" providerId="ADAL" clId="{9C8EEC37-07AC-4A72-92FE-2ABBAE1C407B}" dt="2020-09-16T11:53:41.872" v="5611" actId="338"/>
          <ac:spMkLst>
            <pc:docMk/>
            <pc:sldMk cId="2147323103" sldId="1074"/>
            <ac:spMk id="3784" creationId="{FDFD9AFE-8055-49B6-B3C7-064F5F5FA4C7}"/>
          </ac:spMkLst>
        </pc:spChg>
        <pc:spChg chg="mod">
          <ac:chgData name="Hussain, Adil" userId="1fc1f53e-3100-4e04-be7e-75345a4107fa" providerId="ADAL" clId="{9C8EEC37-07AC-4A72-92FE-2ABBAE1C407B}" dt="2020-09-16T11:53:41.872" v="5611" actId="338"/>
          <ac:spMkLst>
            <pc:docMk/>
            <pc:sldMk cId="2147323103" sldId="1074"/>
            <ac:spMk id="3785" creationId="{A3D50D69-DD1B-4B3F-A3BF-4A326EEA0FCF}"/>
          </ac:spMkLst>
        </pc:spChg>
        <pc:spChg chg="mod">
          <ac:chgData name="Hussain, Adil" userId="1fc1f53e-3100-4e04-be7e-75345a4107fa" providerId="ADAL" clId="{9C8EEC37-07AC-4A72-92FE-2ABBAE1C407B}" dt="2020-09-16T11:53:41.872" v="5611" actId="338"/>
          <ac:spMkLst>
            <pc:docMk/>
            <pc:sldMk cId="2147323103" sldId="1074"/>
            <ac:spMk id="3786" creationId="{8A903971-1680-4B01-B7A5-571C72416212}"/>
          </ac:spMkLst>
        </pc:spChg>
        <pc:spChg chg="mod">
          <ac:chgData name="Hussain, Adil" userId="1fc1f53e-3100-4e04-be7e-75345a4107fa" providerId="ADAL" clId="{9C8EEC37-07AC-4A72-92FE-2ABBAE1C407B}" dt="2020-09-16T11:53:41.872" v="5611" actId="338"/>
          <ac:spMkLst>
            <pc:docMk/>
            <pc:sldMk cId="2147323103" sldId="1074"/>
            <ac:spMk id="3787" creationId="{B9743F07-7936-4910-91B0-6AC8493F75FE}"/>
          </ac:spMkLst>
        </pc:spChg>
        <pc:spChg chg="mod">
          <ac:chgData name="Hussain, Adil" userId="1fc1f53e-3100-4e04-be7e-75345a4107fa" providerId="ADAL" clId="{9C8EEC37-07AC-4A72-92FE-2ABBAE1C407B}" dt="2020-09-16T11:53:41.872" v="5611" actId="338"/>
          <ac:spMkLst>
            <pc:docMk/>
            <pc:sldMk cId="2147323103" sldId="1074"/>
            <ac:spMk id="3788" creationId="{90A036B6-F1D2-44B3-B21A-DDF1111B75F5}"/>
          </ac:spMkLst>
        </pc:spChg>
        <pc:spChg chg="mod">
          <ac:chgData name="Hussain, Adil" userId="1fc1f53e-3100-4e04-be7e-75345a4107fa" providerId="ADAL" clId="{9C8EEC37-07AC-4A72-92FE-2ABBAE1C407B}" dt="2020-09-16T11:53:41.872" v="5611" actId="338"/>
          <ac:spMkLst>
            <pc:docMk/>
            <pc:sldMk cId="2147323103" sldId="1074"/>
            <ac:spMk id="3789" creationId="{48DF8B84-5771-41A3-9044-0C4F4667DABA}"/>
          </ac:spMkLst>
        </pc:spChg>
        <pc:spChg chg="mod">
          <ac:chgData name="Hussain, Adil" userId="1fc1f53e-3100-4e04-be7e-75345a4107fa" providerId="ADAL" clId="{9C8EEC37-07AC-4A72-92FE-2ABBAE1C407B}" dt="2020-09-16T11:53:41.872" v="5611" actId="338"/>
          <ac:spMkLst>
            <pc:docMk/>
            <pc:sldMk cId="2147323103" sldId="1074"/>
            <ac:spMk id="3790" creationId="{961A2B21-7933-4E24-97B9-93FCCAC038A5}"/>
          </ac:spMkLst>
        </pc:spChg>
        <pc:spChg chg="mod">
          <ac:chgData name="Hussain, Adil" userId="1fc1f53e-3100-4e04-be7e-75345a4107fa" providerId="ADAL" clId="{9C8EEC37-07AC-4A72-92FE-2ABBAE1C407B}" dt="2020-09-16T11:53:41.872" v="5611" actId="338"/>
          <ac:spMkLst>
            <pc:docMk/>
            <pc:sldMk cId="2147323103" sldId="1074"/>
            <ac:spMk id="3791" creationId="{07C3C2DD-B052-4E6E-86EA-D99CEA961398}"/>
          </ac:spMkLst>
        </pc:spChg>
        <pc:spChg chg="mod">
          <ac:chgData name="Hussain, Adil" userId="1fc1f53e-3100-4e04-be7e-75345a4107fa" providerId="ADAL" clId="{9C8EEC37-07AC-4A72-92FE-2ABBAE1C407B}" dt="2020-09-16T11:53:41.872" v="5611" actId="338"/>
          <ac:spMkLst>
            <pc:docMk/>
            <pc:sldMk cId="2147323103" sldId="1074"/>
            <ac:spMk id="3792" creationId="{58ECEAB4-3C06-49FF-9C31-F03E0589F882}"/>
          </ac:spMkLst>
        </pc:spChg>
        <pc:spChg chg="mod">
          <ac:chgData name="Hussain, Adil" userId="1fc1f53e-3100-4e04-be7e-75345a4107fa" providerId="ADAL" clId="{9C8EEC37-07AC-4A72-92FE-2ABBAE1C407B}" dt="2020-09-16T11:53:41.872" v="5611" actId="338"/>
          <ac:spMkLst>
            <pc:docMk/>
            <pc:sldMk cId="2147323103" sldId="1074"/>
            <ac:spMk id="3793" creationId="{43DEFF71-CE9A-476B-B796-29A56E68F8DE}"/>
          </ac:spMkLst>
        </pc:spChg>
        <pc:spChg chg="mod">
          <ac:chgData name="Hussain, Adil" userId="1fc1f53e-3100-4e04-be7e-75345a4107fa" providerId="ADAL" clId="{9C8EEC37-07AC-4A72-92FE-2ABBAE1C407B}" dt="2020-09-16T11:53:41.872" v="5611" actId="338"/>
          <ac:spMkLst>
            <pc:docMk/>
            <pc:sldMk cId="2147323103" sldId="1074"/>
            <ac:spMk id="3794" creationId="{0C74015F-0EDB-4F95-BF25-564D87F7F28A}"/>
          </ac:spMkLst>
        </pc:spChg>
        <pc:spChg chg="mod">
          <ac:chgData name="Hussain, Adil" userId="1fc1f53e-3100-4e04-be7e-75345a4107fa" providerId="ADAL" clId="{9C8EEC37-07AC-4A72-92FE-2ABBAE1C407B}" dt="2020-09-16T11:53:41.872" v="5611" actId="338"/>
          <ac:spMkLst>
            <pc:docMk/>
            <pc:sldMk cId="2147323103" sldId="1074"/>
            <ac:spMk id="3795" creationId="{1A4597E9-4543-4795-BB80-22263D175182}"/>
          </ac:spMkLst>
        </pc:spChg>
        <pc:spChg chg="mod">
          <ac:chgData name="Hussain, Adil" userId="1fc1f53e-3100-4e04-be7e-75345a4107fa" providerId="ADAL" clId="{9C8EEC37-07AC-4A72-92FE-2ABBAE1C407B}" dt="2020-09-16T11:53:41.872" v="5611" actId="338"/>
          <ac:spMkLst>
            <pc:docMk/>
            <pc:sldMk cId="2147323103" sldId="1074"/>
            <ac:spMk id="3796" creationId="{DA047D34-B5A5-4389-BFBD-831DAA5EB82B}"/>
          </ac:spMkLst>
        </pc:spChg>
        <pc:spChg chg="mod">
          <ac:chgData name="Hussain, Adil" userId="1fc1f53e-3100-4e04-be7e-75345a4107fa" providerId="ADAL" clId="{9C8EEC37-07AC-4A72-92FE-2ABBAE1C407B}" dt="2020-09-16T11:53:41.872" v="5611" actId="338"/>
          <ac:spMkLst>
            <pc:docMk/>
            <pc:sldMk cId="2147323103" sldId="1074"/>
            <ac:spMk id="3797" creationId="{E86EC3CD-E149-4018-A8C4-CD53A449CE2F}"/>
          </ac:spMkLst>
        </pc:spChg>
        <pc:spChg chg="mod">
          <ac:chgData name="Hussain, Adil" userId="1fc1f53e-3100-4e04-be7e-75345a4107fa" providerId="ADAL" clId="{9C8EEC37-07AC-4A72-92FE-2ABBAE1C407B}" dt="2020-09-16T11:53:41.872" v="5611" actId="338"/>
          <ac:spMkLst>
            <pc:docMk/>
            <pc:sldMk cId="2147323103" sldId="1074"/>
            <ac:spMk id="3798" creationId="{249FCAB7-4407-4B78-BC63-AC8D804A310F}"/>
          </ac:spMkLst>
        </pc:spChg>
        <pc:spChg chg="mod">
          <ac:chgData name="Hussain, Adil" userId="1fc1f53e-3100-4e04-be7e-75345a4107fa" providerId="ADAL" clId="{9C8EEC37-07AC-4A72-92FE-2ABBAE1C407B}" dt="2020-09-16T11:53:41.872" v="5611" actId="338"/>
          <ac:spMkLst>
            <pc:docMk/>
            <pc:sldMk cId="2147323103" sldId="1074"/>
            <ac:spMk id="3799" creationId="{A48F155B-0DDB-4A4F-A01D-69D3007F2C3E}"/>
          </ac:spMkLst>
        </pc:spChg>
        <pc:spChg chg="mod">
          <ac:chgData name="Hussain, Adil" userId="1fc1f53e-3100-4e04-be7e-75345a4107fa" providerId="ADAL" clId="{9C8EEC37-07AC-4A72-92FE-2ABBAE1C407B}" dt="2020-09-16T11:53:41.872" v="5611" actId="338"/>
          <ac:spMkLst>
            <pc:docMk/>
            <pc:sldMk cId="2147323103" sldId="1074"/>
            <ac:spMk id="3800" creationId="{559D8BCB-4CE3-42C3-AF1C-4F9E3320B0A3}"/>
          </ac:spMkLst>
        </pc:spChg>
        <pc:spChg chg="mod">
          <ac:chgData name="Hussain, Adil" userId="1fc1f53e-3100-4e04-be7e-75345a4107fa" providerId="ADAL" clId="{9C8EEC37-07AC-4A72-92FE-2ABBAE1C407B}" dt="2020-09-16T11:53:41.872" v="5611" actId="338"/>
          <ac:spMkLst>
            <pc:docMk/>
            <pc:sldMk cId="2147323103" sldId="1074"/>
            <ac:spMk id="3801" creationId="{B9DCBF08-B5B6-4913-977B-5F08B8BAEEF7}"/>
          </ac:spMkLst>
        </pc:spChg>
        <pc:spChg chg="mod">
          <ac:chgData name="Hussain, Adil" userId="1fc1f53e-3100-4e04-be7e-75345a4107fa" providerId="ADAL" clId="{9C8EEC37-07AC-4A72-92FE-2ABBAE1C407B}" dt="2020-09-16T11:53:41.872" v="5611" actId="338"/>
          <ac:spMkLst>
            <pc:docMk/>
            <pc:sldMk cId="2147323103" sldId="1074"/>
            <ac:spMk id="3802" creationId="{9B68958A-6F56-4423-AE0E-F445751C3DDA}"/>
          </ac:spMkLst>
        </pc:spChg>
        <pc:spChg chg="mod">
          <ac:chgData name="Hussain, Adil" userId="1fc1f53e-3100-4e04-be7e-75345a4107fa" providerId="ADAL" clId="{9C8EEC37-07AC-4A72-92FE-2ABBAE1C407B}" dt="2020-09-16T11:53:41.872" v="5611" actId="338"/>
          <ac:spMkLst>
            <pc:docMk/>
            <pc:sldMk cId="2147323103" sldId="1074"/>
            <ac:spMk id="3803" creationId="{D02FED84-8EAC-4FC1-B4D9-150BED0F3B4D}"/>
          </ac:spMkLst>
        </pc:spChg>
        <pc:spChg chg="mod">
          <ac:chgData name="Hussain, Adil" userId="1fc1f53e-3100-4e04-be7e-75345a4107fa" providerId="ADAL" clId="{9C8EEC37-07AC-4A72-92FE-2ABBAE1C407B}" dt="2020-09-16T11:53:41.872" v="5611" actId="338"/>
          <ac:spMkLst>
            <pc:docMk/>
            <pc:sldMk cId="2147323103" sldId="1074"/>
            <ac:spMk id="3804" creationId="{0CF72A02-1C33-4715-A04E-481AD897B5DC}"/>
          </ac:spMkLst>
        </pc:spChg>
        <pc:spChg chg="mod">
          <ac:chgData name="Hussain, Adil" userId="1fc1f53e-3100-4e04-be7e-75345a4107fa" providerId="ADAL" clId="{9C8EEC37-07AC-4A72-92FE-2ABBAE1C407B}" dt="2020-09-16T11:53:41.872" v="5611" actId="338"/>
          <ac:spMkLst>
            <pc:docMk/>
            <pc:sldMk cId="2147323103" sldId="1074"/>
            <ac:spMk id="3805" creationId="{21124DAD-C77D-4EEA-848C-B2CCADA3CA7F}"/>
          </ac:spMkLst>
        </pc:spChg>
        <pc:spChg chg="mod">
          <ac:chgData name="Hussain, Adil" userId="1fc1f53e-3100-4e04-be7e-75345a4107fa" providerId="ADAL" clId="{9C8EEC37-07AC-4A72-92FE-2ABBAE1C407B}" dt="2020-09-16T11:53:41.872" v="5611" actId="338"/>
          <ac:spMkLst>
            <pc:docMk/>
            <pc:sldMk cId="2147323103" sldId="1074"/>
            <ac:spMk id="3806" creationId="{EE716D4B-BC26-45CA-868A-CE2B7AD22468}"/>
          </ac:spMkLst>
        </pc:spChg>
        <pc:spChg chg="mod">
          <ac:chgData name="Hussain, Adil" userId="1fc1f53e-3100-4e04-be7e-75345a4107fa" providerId="ADAL" clId="{9C8EEC37-07AC-4A72-92FE-2ABBAE1C407B}" dt="2020-09-16T11:53:41.872" v="5611" actId="338"/>
          <ac:spMkLst>
            <pc:docMk/>
            <pc:sldMk cId="2147323103" sldId="1074"/>
            <ac:spMk id="3807" creationId="{81A4594C-06CB-445A-A191-15201ED50822}"/>
          </ac:spMkLst>
        </pc:spChg>
        <pc:spChg chg="mod">
          <ac:chgData name="Hussain, Adil" userId="1fc1f53e-3100-4e04-be7e-75345a4107fa" providerId="ADAL" clId="{9C8EEC37-07AC-4A72-92FE-2ABBAE1C407B}" dt="2020-09-16T11:53:41.872" v="5611" actId="338"/>
          <ac:spMkLst>
            <pc:docMk/>
            <pc:sldMk cId="2147323103" sldId="1074"/>
            <ac:spMk id="3808" creationId="{DA6DF052-5630-4138-A352-07C1F18E6E43}"/>
          </ac:spMkLst>
        </pc:spChg>
        <pc:spChg chg="mod">
          <ac:chgData name="Hussain, Adil" userId="1fc1f53e-3100-4e04-be7e-75345a4107fa" providerId="ADAL" clId="{9C8EEC37-07AC-4A72-92FE-2ABBAE1C407B}" dt="2020-09-16T11:53:41.872" v="5611" actId="338"/>
          <ac:spMkLst>
            <pc:docMk/>
            <pc:sldMk cId="2147323103" sldId="1074"/>
            <ac:spMk id="3809" creationId="{2687D9B6-434E-4CAB-A3C7-70E8875B33ED}"/>
          </ac:spMkLst>
        </pc:spChg>
        <pc:spChg chg="mod">
          <ac:chgData name="Hussain, Adil" userId="1fc1f53e-3100-4e04-be7e-75345a4107fa" providerId="ADAL" clId="{9C8EEC37-07AC-4A72-92FE-2ABBAE1C407B}" dt="2020-09-16T11:53:41.872" v="5611" actId="338"/>
          <ac:spMkLst>
            <pc:docMk/>
            <pc:sldMk cId="2147323103" sldId="1074"/>
            <ac:spMk id="3810" creationId="{78D9164B-834B-4B1A-A0AF-E5DAFE7E8E2C}"/>
          </ac:spMkLst>
        </pc:spChg>
        <pc:spChg chg="mod">
          <ac:chgData name="Hussain, Adil" userId="1fc1f53e-3100-4e04-be7e-75345a4107fa" providerId="ADAL" clId="{9C8EEC37-07AC-4A72-92FE-2ABBAE1C407B}" dt="2020-09-16T11:53:41.872" v="5611" actId="338"/>
          <ac:spMkLst>
            <pc:docMk/>
            <pc:sldMk cId="2147323103" sldId="1074"/>
            <ac:spMk id="3811" creationId="{44CE0E6F-1927-4F40-8FA6-157093252A47}"/>
          </ac:spMkLst>
        </pc:spChg>
        <pc:spChg chg="mod">
          <ac:chgData name="Hussain, Adil" userId="1fc1f53e-3100-4e04-be7e-75345a4107fa" providerId="ADAL" clId="{9C8EEC37-07AC-4A72-92FE-2ABBAE1C407B}" dt="2020-09-16T11:53:41.872" v="5611" actId="338"/>
          <ac:spMkLst>
            <pc:docMk/>
            <pc:sldMk cId="2147323103" sldId="1074"/>
            <ac:spMk id="3812" creationId="{716E5CFE-5396-47F6-90D5-C08C9B02F01C}"/>
          </ac:spMkLst>
        </pc:spChg>
        <pc:spChg chg="mod">
          <ac:chgData name="Hussain, Adil" userId="1fc1f53e-3100-4e04-be7e-75345a4107fa" providerId="ADAL" clId="{9C8EEC37-07AC-4A72-92FE-2ABBAE1C407B}" dt="2020-09-16T11:53:41.872" v="5611" actId="338"/>
          <ac:spMkLst>
            <pc:docMk/>
            <pc:sldMk cId="2147323103" sldId="1074"/>
            <ac:spMk id="3813" creationId="{ABDFA674-24E4-4F9F-B41D-A24E0B03D00E}"/>
          </ac:spMkLst>
        </pc:spChg>
        <pc:spChg chg="mod">
          <ac:chgData name="Hussain, Adil" userId="1fc1f53e-3100-4e04-be7e-75345a4107fa" providerId="ADAL" clId="{9C8EEC37-07AC-4A72-92FE-2ABBAE1C407B}" dt="2020-09-16T11:53:41.872" v="5611" actId="338"/>
          <ac:spMkLst>
            <pc:docMk/>
            <pc:sldMk cId="2147323103" sldId="1074"/>
            <ac:spMk id="3814" creationId="{274EA1EB-0364-47B5-BD58-ACE4DDC04B84}"/>
          </ac:spMkLst>
        </pc:spChg>
        <pc:spChg chg="mod">
          <ac:chgData name="Hussain, Adil" userId="1fc1f53e-3100-4e04-be7e-75345a4107fa" providerId="ADAL" clId="{9C8EEC37-07AC-4A72-92FE-2ABBAE1C407B}" dt="2020-09-16T11:53:41.872" v="5611" actId="338"/>
          <ac:spMkLst>
            <pc:docMk/>
            <pc:sldMk cId="2147323103" sldId="1074"/>
            <ac:spMk id="3815" creationId="{D608DA9D-6702-4463-B823-583A9F7D3453}"/>
          </ac:spMkLst>
        </pc:spChg>
        <pc:spChg chg="mod">
          <ac:chgData name="Hussain, Adil" userId="1fc1f53e-3100-4e04-be7e-75345a4107fa" providerId="ADAL" clId="{9C8EEC37-07AC-4A72-92FE-2ABBAE1C407B}" dt="2020-09-16T11:53:41.872" v="5611" actId="338"/>
          <ac:spMkLst>
            <pc:docMk/>
            <pc:sldMk cId="2147323103" sldId="1074"/>
            <ac:spMk id="3816" creationId="{243D8953-4BE1-4802-BA9C-76322CD1B0C0}"/>
          </ac:spMkLst>
        </pc:spChg>
        <pc:spChg chg="mod">
          <ac:chgData name="Hussain, Adil" userId="1fc1f53e-3100-4e04-be7e-75345a4107fa" providerId="ADAL" clId="{9C8EEC37-07AC-4A72-92FE-2ABBAE1C407B}" dt="2020-09-16T11:53:41.872" v="5611" actId="338"/>
          <ac:spMkLst>
            <pc:docMk/>
            <pc:sldMk cId="2147323103" sldId="1074"/>
            <ac:spMk id="3817" creationId="{118DF181-22B1-4BCD-B8B0-1B0415898DFA}"/>
          </ac:spMkLst>
        </pc:spChg>
        <pc:spChg chg="mod">
          <ac:chgData name="Hussain, Adil" userId="1fc1f53e-3100-4e04-be7e-75345a4107fa" providerId="ADAL" clId="{9C8EEC37-07AC-4A72-92FE-2ABBAE1C407B}" dt="2020-09-16T11:53:41.872" v="5611" actId="338"/>
          <ac:spMkLst>
            <pc:docMk/>
            <pc:sldMk cId="2147323103" sldId="1074"/>
            <ac:spMk id="3818" creationId="{4A6C6F26-69B1-4873-AD28-240E3965787B}"/>
          </ac:spMkLst>
        </pc:spChg>
        <pc:spChg chg="mod">
          <ac:chgData name="Hussain, Adil" userId="1fc1f53e-3100-4e04-be7e-75345a4107fa" providerId="ADAL" clId="{9C8EEC37-07AC-4A72-92FE-2ABBAE1C407B}" dt="2020-09-16T11:53:41.872" v="5611" actId="338"/>
          <ac:spMkLst>
            <pc:docMk/>
            <pc:sldMk cId="2147323103" sldId="1074"/>
            <ac:spMk id="3819" creationId="{130C2F17-7E96-4A21-8316-56EF03D51088}"/>
          </ac:spMkLst>
        </pc:spChg>
        <pc:spChg chg="mod">
          <ac:chgData name="Hussain, Adil" userId="1fc1f53e-3100-4e04-be7e-75345a4107fa" providerId="ADAL" clId="{9C8EEC37-07AC-4A72-92FE-2ABBAE1C407B}" dt="2020-09-16T11:53:41.872" v="5611" actId="338"/>
          <ac:spMkLst>
            <pc:docMk/>
            <pc:sldMk cId="2147323103" sldId="1074"/>
            <ac:spMk id="3820" creationId="{A88C3727-25F7-41EE-943B-83BE006E7679}"/>
          </ac:spMkLst>
        </pc:spChg>
        <pc:spChg chg="mod">
          <ac:chgData name="Hussain, Adil" userId="1fc1f53e-3100-4e04-be7e-75345a4107fa" providerId="ADAL" clId="{9C8EEC37-07AC-4A72-92FE-2ABBAE1C407B}" dt="2020-09-16T11:53:41.872" v="5611" actId="338"/>
          <ac:spMkLst>
            <pc:docMk/>
            <pc:sldMk cId="2147323103" sldId="1074"/>
            <ac:spMk id="3821" creationId="{AF50F16C-954D-43B7-BE09-1220505046F7}"/>
          </ac:spMkLst>
        </pc:spChg>
        <pc:spChg chg="mod">
          <ac:chgData name="Hussain, Adil" userId="1fc1f53e-3100-4e04-be7e-75345a4107fa" providerId="ADAL" clId="{9C8EEC37-07AC-4A72-92FE-2ABBAE1C407B}" dt="2020-09-16T11:53:41.872" v="5611" actId="338"/>
          <ac:spMkLst>
            <pc:docMk/>
            <pc:sldMk cId="2147323103" sldId="1074"/>
            <ac:spMk id="3822" creationId="{A2F0B7F8-19ED-41FD-8F4E-736F528CE6AB}"/>
          </ac:spMkLst>
        </pc:spChg>
        <pc:spChg chg="mod">
          <ac:chgData name="Hussain, Adil" userId="1fc1f53e-3100-4e04-be7e-75345a4107fa" providerId="ADAL" clId="{9C8EEC37-07AC-4A72-92FE-2ABBAE1C407B}" dt="2020-09-16T11:53:41.872" v="5611" actId="338"/>
          <ac:spMkLst>
            <pc:docMk/>
            <pc:sldMk cId="2147323103" sldId="1074"/>
            <ac:spMk id="3823" creationId="{D4038575-ED9E-4D34-90FC-72F9568EB3D7}"/>
          </ac:spMkLst>
        </pc:spChg>
        <pc:spChg chg="mod">
          <ac:chgData name="Hussain, Adil" userId="1fc1f53e-3100-4e04-be7e-75345a4107fa" providerId="ADAL" clId="{9C8EEC37-07AC-4A72-92FE-2ABBAE1C407B}" dt="2020-09-16T11:53:41.872" v="5611" actId="338"/>
          <ac:spMkLst>
            <pc:docMk/>
            <pc:sldMk cId="2147323103" sldId="1074"/>
            <ac:spMk id="3824" creationId="{923B0BB4-1447-4912-90A1-10F5ABC72017}"/>
          </ac:spMkLst>
        </pc:spChg>
        <pc:spChg chg="mod">
          <ac:chgData name="Hussain, Adil" userId="1fc1f53e-3100-4e04-be7e-75345a4107fa" providerId="ADAL" clId="{9C8EEC37-07AC-4A72-92FE-2ABBAE1C407B}" dt="2020-09-16T11:53:41.872" v="5611" actId="338"/>
          <ac:spMkLst>
            <pc:docMk/>
            <pc:sldMk cId="2147323103" sldId="1074"/>
            <ac:spMk id="3825" creationId="{72A66F63-1319-43E1-ADFC-07B7A6D03D93}"/>
          </ac:spMkLst>
        </pc:spChg>
        <pc:spChg chg="mod">
          <ac:chgData name="Hussain, Adil" userId="1fc1f53e-3100-4e04-be7e-75345a4107fa" providerId="ADAL" clId="{9C8EEC37-07AC-4A72-92FE-2ABBAE1C407B}" dt="2020-09-16T11:53:41.872" v="5611" actId="338"/>
          <ac:spMkLst>
            <pc:docMk/>
            <pc:sldMk cId="2147323103" sldId="1074"/>
            <ac:spMk id="3826" creationId="{B9DE4266-332B-4541-921B-CD050BDDDF8D}"/>
          </ac:spMkLst>
        </pc:spChg>
        <pc:spChg chg="mod">
          <ac:chgData name="Hussain, Adil" userId="1fc1f53e-3100-4e04-be7e-75345a4107fa" providerId="ADAL" clId="{9C8EEC37-07AC-4A72-92FE-2ABBAE1C407B}" dt="2020-09-16T11:53:41.872" v="5611" actId="338"/>
          <ac:spMkLst>
            <pc:docMk/>
            <pc:sldMk cId="2147323103" sldId="1074"/>
            <ac:spMk id="3827" creationId="{77BC152D-1AC7-4EA6-B4FB-6B76DFA22AE1}"/>
          </ac:spMkLst>
        </pc:spChg>
        <pc:spChg chg="mod">
          <ac:chgData name="Hussain, Adil" userId="1fc1f53e-3100-4e04-be7e-75345a4107fa" providerId="ADAL" clId="{9C8EEC37-07AC-4A72-92FE-2ABBAE1C407B}" dt="2020-09-16T11:53:41.872" v="5611" actId="338"/>
          <ac:spMkLst>
            <pc:docMk/>
            <pc:sldMk cId="2147323103" sldId="1074"/>
            <ac:spMk id="3828" creationId="{A025597F-BB3B-40F5-8256-13F60089538B}"/>
          </ac:spMkLst>
        </pc:spChg>
        <pc:spChg chg="mod">
          <ac:chgData name="Hussain, Adil" userId="1fc1f53e-3100-4e04-be7e-75345a4107fa" providerId="ADAL" clId="{9C8EEC37-07AC-4A72-92FE-2ABBAE1C407B}" dt="2020-09-16T11:53:41.872" v="5611" actId="338"/>
          <ac:spMkLst>
            <pc:docMk/>
            <pc:sldMk cId="2147323103" sldId="1074"/>
            <ac:spMk id="3829" creationId="{36F9ECE3-F4DA-40E7-930F-3236F6123BF5}"/>
          </ac:spMkLst>
        </pc:spChg>
        <pc:spChg chg="mod">
          <ac:chgData name="Hussain, Adil" userId="1fc1f53e-3100-4e04-be7e-75345a4107fa" providerId="ADAL" clId="{9C8EEC37-07AC-4A72-92FE-2ABBAE1C407B}" dt="2020-09-16T11:53:41.872" v="5611" actId="338"/>
          <ac:spMkLst>
            <pc:docMk/>
            <pc:sldMk cId="2147323103" sldId="1074"/>
            <ac:spMk id="3830" creationId="{8CD0ADBF-F317-46EA-B3B8-44DCB58162D4}"/>
          </ac:spMkLst>
        </pc:spChg>
        <pc:spChg chg="mod">
          <ac:chgData name="Hussain, Adil" userId="1fc1f53e-3100-4e04-be7e-75345a4107fa" providerId="ADAL" clId="{9C8EEC37-07AC-4A72-92FE-2ABBAE1C407B}" dt="2020-09-16T11:53:41.872" v="5611" actId="338"/>
          <ac:spMkLst>
            <pc:docMk/>
            <pc:sldMk cId="2147323103" sldId="1074"/>
            <ac:spMk id="3831" creationId="{7950BA42-C736-4D69-A48A-F5E2F36660D2}"/>
          </ac:spMkLst>
        </pc:spChg>
        <pc:spChg chg="mod">
          <ac:chgData name="Hussain, Adil" userId="1fc1f53e-3100-4e04-be7e-75345a4107fa" providerId="ADAL" clId="{9C8EEC37-07AC-4A72-92FE-2ABBAE1C407B}" dt="2020-09-16T11:53:41.872" v="5611" actId="338"/>
          <ac:spMkLst>
            <pc:docMk/>
            <pc:sldMk cId="2147323103" sldId="1074"/>
            <ac:spMk id="3832" creationId="{9336137D-1EC4-4DA7-9F44-1E301957E55B}"/>
          </ac:spMkLst>
        </pc:spChg>
        <pc:spChg chg="mod">
          <ac:chgData name="Hussain, Adil" userId="1fc1f53e-3100-4e04-be7e-75345a4107fa" providerId="ADAL" clId="{9C8EEC37-07AC-4A72-92FE-2ABBAE1C407B}" dt="2020-09-16T11:53:41.872" v="5611" actId="338"/>
          <ac:spMkLst>
            <pc:docMk/>
            <pc:sldMk cId="2147323103" sldId="1074"/>
            <ac:spMk id="3833" creationId="{5E67481F-89EC-421A-A9A3-2E8357C60E03}"/>
          </ac:spMkLst>
        </pc:spChg>
        <pc:spChg chg="mod">
          <ac:chgData name="Hussain, Adil" userId="1fc1f53e-3100-4e04-be7e-75345a4107fa" providerId="ADAL" clId="{9C8EEC37-07AC-4A72-92FE-2ABBAE1C407B}" dt="2020-09-16T11:53:41.872" v="5611" actId="338"/>
          <ac:spMkLst>
            <pc:docMk/>
            <pc:sldMk cId="2147323103" sldId="1074"/>
            <ac:spMk id="3834" creationId="{D405F983-8B08-41D3-B665-F9F7BBE8E357}"/>
          </ac:spMkLst>
        </pc:spChg>
        <pc:spChg chg="mod">
          <ac:chgData name="Hussain, Adil" userId="1fc1f53e-3100-4e04-be7e-75345a4107fa" providerId="ADAL" clId="{9C8EEC37-07AC-4A72-92FE-2ABBAE1C407B}" dt="2020-09-16T11:53:41.872" v="5611" actId="338"/>
          <ac:spMkLst>
            <pc:docMk/>
            <pc:sldMk cId="2147323103" sldId="1074"/>
            <ac:spMk id="3835" creationId="{D8872DE9-D012-4488-BFA0-B80763699DF9}"/>
          </ac:spMkLst>
        </pc:spChg>
        <pc:spChg chg="mod">
          <ac:chgData name="Hussain, Adil" userId="1fc1f53e-3100-4e04-be7e-75345a4107fa" providerId="ADAL" clId="{9C8EEC37-07AC-4A72-92FE-2ABBAE1C407B}" dt="2020-09-16T11:53:41.872" v="5611" actId="338"/>
          <ac:spMkLst>
            <pc:docMk/>
            <pc:sldMk cId="2147323103" sldId="1074"/>
            <ac:spMk id="3836" creationId="{F6133640-CA40-445A-86AF-62EF2244161D}"/>
          </ac:spMkLst>
        </pc:spChg>
        <pc:spChg chg="mod">
          <ac:chgData name="Hussain, Adil" userId="1fc1f53e-3100-4e04-be7e-75345a4107fa" providerId="ADAL" clId="{9C8EEC37-07AC-4A72-92FE-2ABBAE1C407B}" dt="2020-09-16T11:53:41.872" v="5611" actId="338"/>
          <ac:spMkLst>
            <pc:docMk/>
            <pc:sldMk cId="2147323103" sldId="1074"/>
            <ac:spMk id="3837" creationId="{C19CE586-2A16-4990-A4FE-379858DF6F83}"/>
          </ac:spMkLst>
        </pc:spChg>
        <pc:spChg chg="mod">
          <ac:chgData name="Hussain, Adil" userId="1fc1f53e-3100-4e04-be7e-75345a4107fa" providerId="ADAL" clId="{9C8EEC37-07AC-4A72-92FE-2ABBAE1C407B}" dt="2020-09-16T11:53:41.872" v="5611" actId="338"/>
          <ac:spMkLst>
            <pc:docMk/>
            <pc:sldMk cId="2147323103" sldId="1074"/>
            <ac:spMk id="3838" creationId="{FD5B9A09-8CBE-4148-A637-D6F4B3092F66}"/>
          </ac:spMkLst>
        </pc:spChg>
        <pc:spChg chg="mod">
          <ac:chgData name="Hussain, Adil" userId="1fc1f53e-3100-4e04-be7e-75345a4107fa" providerId="ADAL" clId="{9C8EEC37-07AC-4A72-92FE-2ABBAE1C407B}" dt="2020-09-16T11:53:41.872" v="5611" actId="338"/>
          <ac:spMkLst>
            <pc:docMk/>
            <pc:sldMk cId="2147323103" sldId="1074"/>
            <ac:spMk id="3839" creationId="{DF9D55C1-3DBE-4E8B-A523-213F9E7BD6F5}"/>
          </ac:spMkLst>
        </pc:spChg>
        <pc:spChg chg="mod">
          <ac:chgData name="Hussain, Adil" userId="1fc1f53e-3100-4e04-be7e-75345a4107fa" providerId="ADAL" clId="{9C8EEC37-07AC-4A72-92FE-2ABBAE1C407B}" dt="2020-09-16T11:53:41.872" v="5611" actId="338"/>
          <ac:spMkLst>
            <pc:docMk/>
            <pc:sldMk cId="2147323103" sldId="1074"/>
            <ac:spMk id="3840" creationId="{2343DA6F-6643-4630-8EA6-DD41AA1B3BE3}"/>
          </ac:spMkLst>
        </pc:spChg>
        <pc:spChg chg="mod">
          <ac:chgData name="Hussain, Adil" userId="1fc1f53e-3100-4e04-be7e-75345a4107fa" providerId="ADAL" clId="{9C8EEC37-07AC-4A72-92FE-2ABBAE1C407B}" dt="2020-09-16T11:53:41.872" v="5611" actId="338"/>
          <ac:spMkLst>
            <pc:docMk/>
            <pc:sldMk cId="2147323103" sldId="1074"/>
            <ac:spMk id="3841" creationId="{E597EABE-EAF9-4DB5-BD9E-947BEC7B9280}"/>
          </ac:spMkLst>
        </pc:spChg>
        <pc:spChg chg="mod">
          <ac:chgData name="Hussain, Adil" userId="1fc1f53e-3100-4e04-be7e-75345a4107fa" providerId="ADAL" clId="{9C8EEC37-07AC-4A72-92FE-2ABBAE1C407B}" dt="2020-09-16T11:53:41.872" v="5611" actId="338"/>
          <ac:spMkLst>
            <pc:docMk/>
            <pc:sldMk cId="2147323103" sldId="1074"/>
            <ac:spMk id="3842" creationId="{6A125D56-95EC-4051-85A6-0E575F1C5D1C}"/>
          </ac:spMkLst>
        </pc:spChg>
        <pc:spChg chg="mod">
          <ac:chgData name="Hussain, Adil" userId="1fc1f53e-3100-4e04-be7e-75345a4107fa" providerId="ADAL" clId="{9C8EEC37-07AC-4A72-92FE-2ABBAE1C407B}" dt="2020-09-16T11:53:41.872" v="5611" actId="338"/>
          <ac:spMkLst>
            <pc:docMk/>
            <pc:sldMk cId="2147323103" sldId="1074"/>
            <ac:spMk id="3843" creationId="{A4BFC585-AF5B-49C0-896E-619A492224B1}"/>
          </ac:spMkLst>
        </pc:spChg>
        <pc:spChg chg="mod">
          <ac:chgData name="Hussain, Adil" userId="1fc1f53e-3100-4e04-be7e-75345a4107fa" providerId="ADAL" clId="{9C8EEC37-07AC-4A72-92FE-2ABBAE1C407B}" dt="2020-09-16T11:53:41.872" v="5611" actId="338"/>
          <ac:spMkLst>
            <pc:docMk/>
            <pc:sldMk cId="2147323103" sldId="1074"/>
            <ac:spMk id="3844" creationId="{E67D637F-08DF-4817-96ED-5273E6721650}"/>
          </ac:spMkLst>
        </pc:spChg>
        <pc:spChg chg="mod">
          <ac:chgData name="Hussain, Adil" userId="1fc1f53e-3100-4e04-be7e-75345a4107fa" providerId="ADAL" clId="{9C8EEC37-07AC-4A72-92FE-2ABBAE1C407B}" dt="2020-09-16T11:53:41.872" v="5611" actId="338"/>
          <ac:spMkLst>
            <pc:docMk/>
            <pc:sldMk cId="2147323103" sldId="1074"/>
            <ac:spMk id="3845" creationId="{AC2AC817-5EC3-4CD6-93F3-EABF75F8200E}"/>
          </ac:spMkLst>
        </pc:spChg>
        <pc:spChg chg="mod">
          <ac:chgData name="Hussain, Adil" userId="1fc1f53e-3100-4e04-be7e-75345a4107fa" providerId="ADAL" clId="{9C8EEC37-07AC-4A72-92FE-2ABBAE1C407B}" dt="2020-09-16T11:53:41.872" v="5611" actId="338"/>
          <ac:spMkLst>
            <pc:docMk/>
            <pc:sldMk cId="2147323103" sldId="1074"/>
            <ac:spMk id="3846" creationId="{8F9E9AF4-7178-4467-80DB-78D37F889AD1}"/>
          </ac:spMkLst>
        </pc:spChg>
        <pc:spChg chg="mod">
          <ac:chgData name="Hussain, Adil" userId="1fc1f53e-3100-4e04-be7e-75345a4107fa" providerId="ADAL" clId="{9C8EEC37-07AC-4A72-92FE-2ABBAE1C407B}" dt="2020-09-16T11:53:41.872" v="5611" actId="338"/>
          <ac:spMkLst>
            <pc:docMk/>
            <pc:sldMk cId="2147323103" sldId="1074"/>
            <ac:spMk id="3847" creationId="{313159F2-6689-4006-95C6-FF0EE9DCC754}"/>
          </ac:spMkLst>
        </pc:spChg>
        <pc:spChg chg="mod">
          <ac:chgData name="Hussain, Adil" userId="1fc1f53e-3100-4e04-be7e-75345a4107fa" providerId="ADAL" clId="{9C8EEC37-07AC-4A72-92FE-2ABBAE1C407B}" dt="2020-09-16T11:53:41.872" v="5611" actId="338"/>
          <ac:spMkLst>
            <pc:docMk/>
            <pc:sldMk cId="2147323103" sldId="1074"/>
            <ac:spMk id="3848" creationId="{903E79E6-07A4-437F-A979-AAE63A467EF8}"/>
          </ac:spMkLst>
        </pc:spChg>
        <pc:spChg chg="mod">
          <ac:chgData name="Hussain, Adil" userId="1fc1f53e-3100-4e04-be7e-75345a4107fa" providerId="ADAL" clId="{9C8EEC37-07AC-4A72-92FE-2ABBAE1C407B}" dt="2020-09-16T11:53:41.872" v="5611" actId="338"/>
          <ac:spMkLst>
            <pc:docMk/>
            <pc:sldMk cId="2147323103" sldId="1074"/>
            <ac:spMk id="3849" creationId="{418DCB8E-931E-4BF1-9FD3-C0931081AACD}"/>
          </ac:spMkLst>
        </pc:spChg>
        <pc:spChg chg="mod">
          <ac:chgData name="Hussain, Adil" userId="1fc1f53e-3100-4e04-be7e-75345a4107fa" providerId="ADAL" clId="{9C8EEC37-07AC-4A72-92FE-2ABBAE1C407B}" dt="2020-09-16T11:53:41.872" v="5611" actId="338"/>
          <ac:spMkLst>
            <pc:docMk/>
            <pc:sldMk cId="2147323103" sldId="1074"/>
            <ac:spMk id="3850" creationId="{76F416DE-01DB-40A0-BE04-DCB2C390C4DD}"/>
          </ac:spMkLst>
        </pc:spChg>
        <pc:spChg chg="mod">
          <ac:chgData name="Hussain, Adil" userId="1fc1f53e-3100-4e04-be7e-75345a4107fa" providerId="ADAL" clId="{9C8EEC37-07AC-4A72-92FE-2ABBAE1C407B}" dt="2020-09-16T11:53:41.872" v="5611" actId="338"/>
          <ac:spMkLst>
            <pc:docMk/>
            <pc:sldMk cId="2147323103" sldId="1074"/>
            <ac:spMk id="3851" creationId="{27447CAF-495C-4F37-AC48-396CE899D54D}"/>
          </ac:spMkLst>
        </pc:spChg>
        <pc:spChg chg="mod">
          <ac:chgData name="Hussain, Adil" userId="1fc1f53e-3100-4e04-be7e-75345a4107fa" providerId="ADAL" clId="{9C8EEC37-07AC-4A72-92FE-2ABBAE1C407B}" dt="2020-09-16T11:53:41.872" v="5611" actId="338"/>
          <ac:spMkLst>
            <pc:docMk/>
            <pc:sldMk cId="2147323103" sldId="1074"/>
            <ac:spMk id="3852" creationId="{B26B8C6A-4695-4F5E-9D0D-2F65EB43F0D3}"/>
          </ac:spMkLst>
        </pc:spChg>
        <pc:spChg chg="mod">
          <ac:chgData name="Hussain, Adil" userId="1fc1f53e-3100-4e04-be7e-75345a4107fa" providerId="ADAL" clId="{9C8EEC37-07AC-4A72-92FE-2ABBAE1C407B}" dt="2020-09-16T11:53:41.872" v="5611" actId="338"/>
          <ac:spMkLst>
            <pc:docMk/>
            <pc:sldMk cId="2147323103" sldId="1074"/>
            <ac:spMk id="3853" creationId="{9C004D5B-B2A2-451B-B104-ED9AA8C69D35}"/>
          </ac:spMkLst>
        </pc:spChg>
        <pc:spChg chg="mod">
          <ac:chgData name="Hussain, Adil" userId="1fc1f53e-3100-4e04-be7e-75345a4107fa" providerId="ADAL" clId="{9C8EEC37-07AC-4A72-92FE-2ABBAE1C407B}" dt="2020-09-16T11:53:41.872" v="5611" actId="338"/>
          <ac:spMkLst>
            <pc:docMk/>
            <pc:sldMk cId="2147323103" sldId="1074"/>
            <ac:spMk id="3854" creationId="{533BFB64-7F53-49D4-A146-9CAD5BE3BEA0}"/>
          </ac:spMkLst>
        </pc:spChg>
        <pc:spChg chg="mod">
          <ac:chgData name="Hussain, Adil" userId="1fc1f53e-3100-4e04-be7e-75345a4107fa" providerId="ADAL" clId="{9C8EEC37-07AC-4A72-92FE-2ABBAE1C407B}" dt="2020-09-16T11:53:41.872" v="5611" actId="338"/>
          <ac:spMkLst>
            <pc:docMk/>
            <pc:sldMk cId="2147323103" sldId="1074"/>
            <ac:spMk id="3855" creationId="{57CD5182-66D5-4E8F-B1CB-8CAFBB935679}"/>
          </ac:spMkLst>
        </pc:spChg>
        <pc:spChg chg="mod">
          <ac:chgData name="Hussain, Adil" userId="1fc1f53e-3100-4e04-be7e-75345a4107fa" providerId="ADAL" clId="{9C8EEC37-07AC-4A72-92FE-2ABBAE1C407B}" dt="2020-09-16T11:53:41.872" v="5611" actId="338"/>
          <ac:spMkLst>
            <pc:docMk/>
            <pc:sldMk cId="2147323103" sldId="1074"/>
            <ac:spMk id="3856" creationId="{5AFB6121-576D-48E5-A63C-C9DC62D15D9F}"/>
          </ac:spMkLst>
        </pc:spChg>
        <pc:spChg chg="mod">
          <ac:chgData name="Hussain, Adil" userId="1fc1f53e-3100-4e04-be7e-75345a4107fa" providerId="ADAL" clId="{9C8EEC37-07AC-4A72-92FE-2ABBAE1C407B}" dt="2020-09-16T11:53:41.872" v="5611" actId="338"/>
          <ac:spMkLst>
            <pc:docMk/>
            <pc:sldMk cId="2147323103" sldId="1074"/>
            <ac:spMk id="3857" creationId="{E463F4D8-B574-4EF6-936F-3C6E72FABDAC}"/>
          </ac:spMkLst>
        </pc:spChg>
        <pc:spChg chg="mod">
          <ac:chgData name="Hussain, Adil" userId="1fc1f53e-3100-4e04-be7e-75345a4107fa" providerId="ADAL" clId="{9C8EEC37-07AC-4A72-92FE-2ABBAE1C407B}" dt="2020-09-16T11:53:41.872" v="5611" actId="338"/>
          <ac:spMkLst>
            <pc:docMk/>
            <pc:sldMk cId="2147323103" sldId="1074"/>
            <ac:spMk id="3858" creationId="{D5879D02-3BFF-4AE4-B3F5-7686224C4F61}"/>
          </ac:spMkLst>
        </pc:spChg>
        <pc:spChg chg="mod">
          <ac:chgData name="Hussain, Adil" userId="1fc1f53e-3100-4e04-be7e-75345a4107fa" providerId="ADAL" clId="{9C8EEC37-07AC-4A72-92FE-2ABBAE1C407B}" dt="2020-09-16T11:53:41.872" v="5611" actId="338"/>
          <ac:spMkLst>
            <pc:docMk/>
            <pc:sldMk cId="2147323103" sldId="1074"/>
            <ac:spMk id="3859" creationId="{6847E4D1-6566-4F5B-BFEB-FE6A4B52C591}"/>
          </ac:spMkLst>
        </pc:spChg>
        <pc:spChg chg="mod">
          <ac:chgData name="Hussain, Adil" userId="1fc1f53e-3100-4e04-be7e-75345a4107fa" providerId="ADAL" clId="{9C8EEC37-07AC-4A72-92FE-2ABBAE1C407B}" dt="2020-09-16T11:53:41.872" v="5611" actId="338"/>
          <ac:spMkLst>
            <pc:docMk/>
            <pc:sldMk cId="2147323103" sldId="1074"/>
            <ac:spMk id="3860" creationId="{DAA0D882-7064-4E02-AEBE-09003ED77C08}"/>
          </ac:spMkLst>
        </pc:spChg>
        <pc:spChg chg="mod">
          <ac:chgData name="Hussain, Adil" userId="1fc1f53e-3100-4e04-be7e-75345a4107fa" providerId="ADAL" clId="{9C8EEC37-07AC-4A72-92FE-2ABBAE1C407B}" dt="2020-09-16T11:53:41.872" v="5611" actId="338"/>
          <ac:spMkLst>
            <pc:docMk/>
            <pc:sldMk cId="2147323103" sldId="1074"/>
            <ac:spMk id="3861" creationId="{930A8D18-17F0-48A4-85DD-3271D895AF09}"/>
          </ac:spMkLst>
        </pc:spChg>
        <pc:spChg chg="mod">
          <ac:chgData name="Hussain, Adil" userId="1fc1f53e-3100-4e04-be7e-75345a4107fa" providerId="ADAL" clId="{9C8EEC37-07AC-4A72-92FE-2ABBAE1C407B}" dt="2020-09-16T11:53:41.872" v="5611" actId="338"/>
          <ac:spMkLst>
            <pc:docMk/>
            <pc:sldMk cId="2147323103" sldId="1074"/>
            <ac:spMk id="3862" creationId="{E8C37607-68CB-4392-B921-72915224B5F4}"/>
          </ac:spMkLst>
        </pc:spChg>
        <pc:spChg chg="mod">
          <ac:chgData name="Hussain, Adil" userId="1fc1f53e-3100-4e04-be7e-75345a4107fa" providerId="ADAL" clId="{9C8EEC37-07AC-4A72-92FE-2ABBAE1C407B}" dt="2020-09-16T11:53:41.872" v="5611" actId="338"/>
          <ac:spMkLst>
            <pc:docMk/>
            <pc:sldMk cId="2147323103" sldId="1074"/>
            <ac:spMk id="3863" creationId="{4AB7C6DB-E1AF-4364-A5C7-25C11958C52D}"/>
          </ac:spMkLst>
        </pc:spChg>
        <pc:spChg chg="mod">
          <ac:chgData name="Hussain, Adil" userId="1fc1f53e-3100-4e04-be7e-75345a4107fa" providerId="ADAL" clId="{9C8EEC37-07AC-4A72-92FE-2ABBAE1C407B}" dt="2020-09-16T11:53:41.872" v="5611" actId="338"/>
          <ac:spMkLst>
            <pc:docMk/>
            <pc:sldMk cId="2147323103" sldId="1074"/>
            <ac:spMk id="3864" creationId="{0B3E2768-ED81-456D-907B-E4360B365792}"/>
          </ac:spMkLst>
        </pc:spChg>
        <pc:spChg chg="mod">
          <ac:chgData name="Hussain, Adil" userId="1fc1f53e-3100-4e04-be7e-75345a4107fa" providerId="ADAL" clId="{9C8EEC37-07AC-4A72-92FE-2ABBAE1C407B}" dt="2020-09-16T11:53:41.872" v="5611" actId="338"/>
          <ac:spMkLst>
            <pc:docMk/>
            <pc:sldMk cId="2147323103" sldId="1074"/>
            <ac:spMk id="3865" creationId="{1522B982-C2F2-46CE-9901-5F74013C14D8}"/>
          </ac:spMkLst>
        </pc:spChg>
        <pc:spChg chg="mod">
          <ac:chgData name="Hussain, Adil" userId="1fc1f53e-3100-4e04-be7e-75345a4107fa" providerId="ADAL" clId="{9C8EEC37-07AC-4A72-92FE-2ABBAE1C407B}" dt="2020-09-16T11:53:41.872" v="5611" actId="338"/>
          <ac:spMkLst>
            <pc:docMk/>
            <pc:sldMk cId="2147323103" sldId="1074"/>
            <ac:spMk id="3866" creationId="{EE38E68A-4521-48A1-B2EC-1AF499F2531F}"/>
          </ac:spMkLst>
        </pc:spChg>
        <pc:spChg chg="mod">
          <ac:chgData name="Hussain, Adil" userId="1fc1f53e-3100-4e04-be7e-75345a4107fa" providerId="ADAL" clId="{9C8EEC37-07AC-4A72-92FE-2ABBAE1C407B}" dt="2020-09-16T11:53:41.872" v="5611" actId="338"/>
          <ac:spMkLst>
            <pc:docMk/>
            <pc:sldMk cId="2147323103" sldId="1074"/>
            <ac:spMk id="3867" creationId="{E360627F-8AA7-4E6E-A42F-4C804D3811F5}"/>
          </ac:spMkLst>
        </pc:spChg>
        <pc:spChg chg="mod">
          <ac:chgData name="Hussain, Adil" userId="1fc1f53e-3100-4e04-be7e-75345a4107fa" providerId="ADAL" clId="{9C8EEC37-07AC-4A72-92FE-2ABBAE1C407B}" dt="2020-09-16T11:53:41.872" v="5611" actId="338"/>
          <ac:spMkLst>
            <pc:docMk/>
            <pc:sldMk cId="2147323103" sldId="1074"/>
            <ac:spMk id="3868" creationId="{C8376A10-4E7E-446B-91DD-817356F1DC44}"/>
          </ac:spMkLst>
        </pc:spChg>
        <pc:spChg chg="mod">
          <ac:chgData name="Hussain, Adil" userId="1fc1f53e-3100-4e04-be7e-75345a4107fa" providerId="ADAL" clId="{9C8EEC37-07AC-4A72-92FE-2ABBAE1C407B}" dt="2020-09-16T11:53:41.872" v="5611" actId="338"/>
          <ac:spMkLst>
            <pc:docMk/>
            <pc:sldMk cId="2147323103" sldId="1074"/>
            <ac:spMk id="3869" creationId="{1EA2ECEC-3147-4CA1-9F8B-F8789196B199}"/>
          </ac:spMkLst>
        </pc:spChg>
        <pc:spChg chg="mod">
          <ac:chgData name="Hussain, Adil" userId="1fc1f53e-3100-4e04-be7e-75345a4107fa" providerId="ADAL" clId="{9C8EEC37-07AC-4A72-92FE-2ABBAE1C407B}" dt="2020-09-16T11:53:41.872" v="5611" actId="338"/>
          <ac:spMkLst>
            <pc:docMk/>
            <pc:sldMk cId="2147323103" sldId="1074"/>
            <ac:spMk id="3870" creationId="{A0D41A96-C16B-477F-AE7F-41B2A1083058}"/>
          </ac:spMkLst>
        </pc:spChg>
        <pc:spChg chg="mod">
          <ac:chgData name="Hussain, Adil" userId="1fc1f53e-3100-4e04-be7e-75345a4107fa" providerId="ADAL" clId="{9C8EEC37-07AC-4A72-92FE-2ABBAE1C407B}" dt="2020-09-16T11:53:41.872" v="5611" actId="338"/>
          <ac:spMkLst>
            <pc:docMk/>
            <pc:sldMk cId="2147323103" sldId="1074"/>
            <ac:spMk id="3871" creationId="{E0419B31-BAED-407E-B13F-AA49234D8C2E}"/>
          </ac:spMkLst>
        </pc:spChg>
        <pc:spChg chg="mod">
          <ac:chgData name="Hussain, Adil" userId="1fc1f53e-3100-4e04-be7e-75345a4107fa" providerId="ADAL" clId="{9C8EEC37-07AC-4A72-92FE-2ABBAE1C407B}" dt="2020-09-16T11:53:41.872" v="5611" actId="338"/>
          <ac:spMkLst>
            <pc:docMk/>
            <pc:sldMk cId="2147323103" sldId="1074"/>
            <ac:spMk id="3872" creationId="{5F1BB886-748E-436F-8A9A-39C52CE1B115}"/>
          </ac:spMkLst>
        </pc:spChg>
        <pc:spChg chg="mod">
          <ac:chgData name="Hussain, Adil" userId="1fc1f53e-3100-4e04-be7e-75345a4107fa" providerId="ADAL" clId="{9C8EEC37-07AC-4A72-92FE-2ABBAE1C407B}" dt="2020-09-16T11:53:41.872" v="5611" actId="338"/>
          <ac:spMkLst>
            <pc:docMk/>
            <pc:sldMk cId="2147323103" sldId="1074"/>
            <ac:spMk id="3873" creationId="{0759B773-C8B6-4594-9065-3D056D22AB15}"/>
          </ac:spMkLst>
        </pc:spChg>
        <pc:spChg chg="mod">
          <ac:chgData name="Hussain, Adil" userId="1fc1f53e-3100-4e04-be7e-75345a4107fa" providerId="ADAL" clId="{9C8EEC37-07AC-4A72-92FE-2ABBAE1C407B}" dt="2020-09-16T11:53:41.872" v="5611" actId="338"/>
          <ac:spMkLst>
            <pc:docMk/>
            <pc:sldMk cId="2147323103" sldId="1074"/>
            <ac:spMk id="3874" creationId="{6E550A18-0697-4A59-BCBD-1F45DE2EA7DA}"/>
          </ac:spMkLst>
        </pc:spChg>
        <pc:spChg chg="mod">
          <ac:chgData name="Hussain, Adil" userId="1fc1f53e-3100-4e04-be7e-75345a4107fa" providerId="ADAL" clId="{9C8EEC37-07AC-4A72-92FE-2ABBAE1C407B}" dt="2020-09-16T11:53:41.872" v="5611" actId="338"/>
          <ac:spMkLst>
            <pc:docMk/>
            <pc:sldMk cId="2147323103" sldId="1074"/>
            <ac:spMk id="3875" creationId="{E879D280-0EC3-4E74-A50C-820C612923A6}"/>
          </ac:spMkLst>
        </pc:spChg>
        <pc:spChg chg="mod">
          <ac:chgData name="Hussain, Adil" userId="1fc1f53e-3100-4e04-be7e-75345a4107fa" providerId="ADAL" clId="{9C8EEC37-07AC-4A72-92FE-2ABBAE1C407B}" dt="2020-09-16T11:53:41.872" v="5611" actId="338"/>
          <ac:spMkLst>
            <pc:docMk/>
            <pc:sldMk cId="2147323103" sldId="1074"/>
            <ac:spMk id="3876" creationId="{D5B9DB60-8A00-4D57-AAA7-4BC97B5564EE}"/>
          </ac:spMkLst>
        </pc:spChg>
        <pc:spChg chg="mod">
          <ac:chgData name="Hussain, Adil" userId="1fc1f53e-3100-4e04-be7e-75345a4107fa" providerId="ADAL" clId="{9C8EEC37-07AC-4A72-92FE-2ABBAE1C407B}" dt="2020-09-16T11:53:41.872" v="5611" actId="338"/>
          <ac:spMkLst>
            <pc:docMk/>
            <pc:sldMk cId="2147323103" sldId="1074"/>
            <ac:spMk id="3877" creationId="{772D921F-3BF7-4742-AD0A-7DDEE0E18879}"/>
          </ac:spMkLst>
        </pc:spChg>
        <pc:spChg chg="mod">
          <ac:chgData name="Hussain, Adil" userId="1fc1f53e-3100-4e04-be7e-75345a4107fa" providerId="ADAL" clId="{9C8EEC37-07AC-4A72-92FE-2ABBAE1C407B}" dt="2020-09-16T11:53:41.872" v="5611" actId="338"/>
          <ac:spMkLst>
            <pc:docMk/>
            <pc:sldMk cId="2147323103" sldId="1074"/>
            <ac:spMk id="3878" creationId="{EC4C34AE-8395-493F-95FD-2D008D46BBA4}"/>
          </ac:spMkLst>
        </pc:spChg>
        <pc:spChg chg="mod">
          <ac:chgData name="Hussain, Adil" userId="1fc1f53e-3100-4e04-be7e-75345a4107fa" providerId="ADAL" clId="{9C8EEC37-07AC-4A72-92FE-2ABBAE1C407B}" dt="2020-09-16T11:53:41.872" v="5611" actId="338"/>
          <ac:spMkLst>
            <pc:docMk/>
            <pc:sldMk cId="2147323103" sldId="1074"/>
            <ac:spMk id="3879" creationId="{887AA7E5-7090-47AC-B9A3-8B0B6FD89101}"/>
          </ac:spMkLst>
        </pc:spChg>
        <pc:spChg chg="mod">
          <ac:chgData name="Hussain, Adil" userId="1fc1f53e-3100-4e04-be7e-75345a4107fa" providerId="ADAL" clId="{9C8EEC37-07AC-4A72-92FE-2ABBAE1C407B}" dt="2020-09-16T11:53:41.872" v="5611" actId="338"/>
          <ac:spMkLst>
            <pc:docMk/>
            <pc:sldMk cId="2147323103" sldId="1074"/>
            <ac:spMk id="3880" creationId="{0A7899B8-33D8-4920-9DE4-EBD7006C3733}"/>
          </ac:spMkLst>
        </pc:spChg>
        <pc:spChg chg="mod">
          <ac:chgData name="Hussain, Adil" userId="1fc1f53e-3100-4e04-be7e-75345a4107fa" providerId="ADAL" clId="{9C8EEC37-07AC-4A72-92FE-2ABBAE1C407B}" dt="2020-09-16T11:53:41.872" v="5611" actId="338"/>
          <ac:spMkLst>
            <pc:docMk/>
            <pc:sldMk cId="2147323103" sldId="1074"/>
            <ac:spMk id="3881" creationId="{A341C7E6-6500-4D52-BB7F-A4956A592759}"/>
          </ac:spMkLst>
        </pc:spChg>
        <pc:spChg chg="mod">
          <ac:chgData name="Hussain, Adil" userId="1fc1f53e-3100-4e04-be7e-75345a4107fa" providerId="ADAL" clId="{9C8EEC37-07AC-4A72-92FE-2ABBAE1C407B}" dt="2020-09-16T11:53:41.872" v="5611" actId="338"/>
          <ac:spMkLst>
            <pc:docMk/>
            <pc:sldMk cId="2147323103" sldId="1074"/>
            <ac:spMk id="3882" creationId="{8CA27336-F825-4824-8CC7-0434958E0E2A}"/>
          </ac:spMkLst>
        </pc:spChg>
        <pc:spChg chg="mod">
          <ac:chgData name="Hussain, Adil" userId="1fc1f53e-3100-4e04-be7e-75345a4107fa" providerId="ADAL" clId="{9C8EEC37-07AC-4A72-92FE-2ABBAE1C407B}" dt="2020-09-16T11:53:41.872" v="5611" actId="338"/>
          <ac:spMkLst>
            <pc:docMk/>
            <pc:sldMk cId="2147323103" sldId="1074"/>
            <ac:spMk id="3883" creationId="{E200A847-2FD9-4B31-8509-29CBB0F674D6}"/>
          </ac:spMkLst>
        </pc:spChg>
        <pc:spChg chg="mod">
          <ac:chgData name="Hussain, Adil" userId="1fc1f53e-3100-4e04-be7e-75345a4107fa" providerId="ADAL" clId="{9C8EEC37-07AC-4A72-92FE-2ABBAE1C407B}" dt="2020-09-16T11:53:41.872" v="5611" actId="338"/>
          <ac:spMkLst>
            <pc:docMk/>
            <pc:sldMk cId="2147323103" sldId="1074"/>
            <ac:spMk id="3884" creationId="{4FF32F24-AB6D-455E-84B1-A0C0503266B5}"/>
          </ac:spMkLst>
        </pc:spChg>
        <pc:spChg chg="mod">
          <ac:chgData name="Hussain, Adil" userId="1fc1f53e-3100-4e04-be7e-75345a4107fa" providerId="ADAL" clId="{9C8EEC37-07AC-4A72-92FE-2ABBAE1C407B}" dt="2020-09-16T11:53:41.872" v="5611" actId="338"/>
          <ac:spMkLst>
            <pc:docMk/>
            <pc:sldMk cId="2147323103" sldId="1074"/>
            <ac:spMk id="3885" creationId="{4E9D2843-5FA8-4EEA-8B45-6AF77E2B748F}"/>
          </ac:spMkLst>
        </pc:spChg>
        <pc:spChg chg="mod">
          <ac:chgData name="Hussain, Adil" userId="1fc1f53e-3100-4e04-be7e-75345a4107fa" providerId="ADAL" clId="{9C8EEC37-07AC-4A72-92FE-2ABBAE1C407B}" dt="2020-09-16T11:53:41.872" v="5611" actId="338"/>
          <ac:spMkLst>
            <pc:docMk/>
            <pc:sldMk cId="2147323103" sldId="1074"/>
            <ac:spMk id="3886" creationId="{6784338E-2F1B-4BEE-ADF6-0D45C535F00B}"/>
          </ac:spMkLst>
        </pc:spChg>
        <pc:spChg chg="mod">
          <ac:chgData name="Hussain, Adil" userId="1fc1f53e-3100-4e04-be7e-75345a4107fa" providerId="ADAL" clId="{9C8EEC37-07AC-4A72-92FE-2ABBAE1C407B}" dt="2020-09-16T11:53:41.872" v="5611" actId="338"/>
          <ac:spMkLst>
            <pc:docMk/>
            <pc:sldMk cId="2147323103" sldId="1074"/>
            <ac:spMk id="3887" creationId="{27FAEB2A-659C-4BDC-8F4B-35FC21569DC3}"/>
          </ac:spMkLst>
        </pc:spChg>
        <pc:spChg chg="mod">
          <ac:chgData name="Hussain, Adil" userId="1fc1f53e-3100-4e04-be7e-75345a4107fa" providerId="ADAL" clId="{9C8EEC37-07AC-4A72-92FE-2ABBAE1C407B}" dt="2020-09-16T11:53:41.872" v="5611" actId="338"/>
          <ac:spMkLst>
            <pc:docMk/>
            <pc:sldMk cId="2147323103" sldId="1074"/>
            <ac:spMk id="3888" creationId="{65817C2A-9118-41F8-95C5-88D1761C2C9E}"/>
          </ac:spMkLst>
        </pc:spChg>
        <pc:spChg chg="mod">
          <ac:chgData name="Hussain, Adil" userId="1fc1f53e-3100-4e04-be7e-75345a4107fa" providerId="ADAL" clId="{9C8EEC37-07AC-4A72-92FE-2ABBAE1C407B}" dt="2020-09-16T11:53:41.872" v="5611" actId="338"/>
          <ac:spMkLst>
            <pc:docMk/>
            <pc:sldMk cId="2147323103" sldId="1074"/>
            <ac:spMk id="3889" creationId="{9A08B0F3-1300-430E-BAE3-849646FFA164}"/>
          </ac:spMkLst>
        </pc:spChg>
        <pc:spChg chg="mod">
          <ac:chgData name="Hussain, Adil" userId="1fc1f53e-3100-4e04-be7e-75345a4107fa" providerId="ADAL" clId="{9C8EEC37-07AC-4A72-92FE-2ABBAE1C407B}" dt="2020-09-16T11:53:41.872" v="5611" actId="338"/>
          <ac:spMkLst>
            <pc:docMk/>
            <pc:sldMk cId="2147323103" sldId="1074"/>
            <ac:spMk id="3890" creationId="{00FC3E38-9CA3-4FF5-A459-EE8362317163}"/>
          </ac:spMkLst>
        </pc:spChg>
        <pc:spChg chg="add del">
          <ac:chgData name="Hussain, Adil" userId="1fc1f53e-3100-4e04-be7e-75345a4107fa" providerId="ADAL" clId="{9C8EEC37-07AC-4A72-92FE-2ABBAE1C407B}" dt="2020-09-16T11:56:02.395" v="5687" actId="478"/>
          <ac:spMkLst>
            <pc:docMk/>
            <pc:sldMk cId="2147323103" sldId="1074"/>
            <ac:spMk id="3892" creationId="{08502E21-FABD-49FB-9614-A1B452C096AA}"/>
          </ac:spMkLst>
        </pc:spChg>
        <pc:spChg chg="add mod">
          <ac:chgData name="Hussain, Adil" userId="1fc1f53e-3100-4e04-be7e-75345a4107fa" providerId="ADAL" clId="{9C8EEC37-07AC-4A72-92FE-2ABBAE1C407B}" dt="2020-09-16T12:02:05.987" v="5834" actId="164"/>
          <ac:spMkLst>
            <pc:docMk/>
            <pc:sldMk cId="2147323103" sldId="1074"/>
            <ac:spMk id="3893" creationId="{1033CCCA-70DA-46B9-BF4B-04ECC40C37EE}"/>
          </ac:spMkLst>
        </pc:spChg>
        <pc:grpChg chg="mod">
          <ac:chgData name="Hussain, Adil" userId="1fc1f53e-3100-4e04-be7e-75345a4107fa" providerId="ADAL" clId="{9C8EEC37-07AC-4A72-92FE-2ABBAE1C407B}" dt="2020-09-16T11:53:41.872" v="5611" actId="338"/>
          <ac:grpSpMkLst>
            <pc:docMk/>
            <pc:sldMk cId="2147323103" sldId="1074"/>
            <ac:grpSpMk id="1" creationId="{00000000-0000-0000-0000-000000000000}"/>
          </ac:grpSpMkLst>
        </pc:grpChg>
        <pc:grpChg chg="add mod">
          <ac:chgData name="Hussain, Adil" userId="1fc1f53e-3100-4e04-be7e-75345a4107fa" providerId="ADAL" clId="{9C8EEC37-07AC-4A72-92FE-2ABBAE1C407B}" dt="2020-09-16T11:58:47.065" v="5724" actId="1076"/>
          <ac:grpSpMkLst>
            <pc:docMk/>
            <pc:sldMk cId="2147323103" sldId="1074"/>
            <ac:grpSpMk id="2" creationId="{38D7C05C-5F5B-455F-88D2-1D312BC07424}"/>
          </ac:grpSpMkLst>
        </pc:grpChg>
        <pc:grpChg chg="add del mod">
          <ac:chgData name="Hussain, Adil" userId="1fc1f53e-3100-4e04-be7e-75345a4107fa" providerId="ADAL" clId="{9C8EEC37-07AC-4A72-92FE-2ABBAE1C407B}" dt="2020-09-16T11:33:56.503" v="5177" actId="478"/>
          <ac:grpSpMkLst>
            <pc:docMk/>
            <pc:sldMk cId="2147323103" sldId="1074"/>
            <ac:grpSpMk id="10" creationId="{3B3B1E02-4699-4731-9C4C-6B0BA8D787E8}"/>
          </ac:grpSpMkLst>
        </pc:grpChg>
        <pc:grpChg chg="add del mod">
          <ac:chgData name="Hussain, Adil" userId="1fc1f53e-3100-4e04-be7e-75345a4107fa" providerId="ADAL" clId="{9C8EEC37-07AC-4A72-92FE-2ABBAE1C407B}" dt="2020-09-16T11:34:09.134" v="5180" actId="478"/>
          <ac:grpSpMkLst>
            <pc:docMk/>
            <pc:sldMk cId="2147323103" sldId="1074"/>
            <ac:grpSpMk id="15" creationId="{E93DDA45-8C1F-4DE0-9B6C-76E00659D317}"/>
          </ac:grpSpMkLst>
        </pc:grpChg>
        <pc:grpChg chg="add del mod">
          <ac:chgData name="Hussain, Adil" userId="1fc1f53e-3100-4e04-be7e-75345a4107fa" providerId="ADAL" clId="{9C8EEC37-07AC-4A72-92FE-2ABBAE1C407B}" dt="2020-09-16T11:45:04.311" v="5373" actId="478"/>
          <ac:grpSpMkLst>
            <pc:docMk/>
            <pc:sldMk cId="2147323103" sldId="1074"/>
            <ac:grpSpMk id="23" creationId="{95B74D09-8744-4434-9719-87EB073C6CF3}"/>
          </ac:grpSpMkLst>
        </pc:grpChg>
        <pc:grpChg chg="add mod">
          <ac:chgData name="Hussain, Adil" userId="1fc1f53e-3100-4e04-be7e-75345a4107fa" providerId="ADAL" clId="{9C8EEC37-07AC-4A72-92FE-2ABBAE1C407B}" dt="2020-09-16T11:59:15.143" v="5729" actId="962"/>
          <ac:grpSpMkLst>
            <pc:docMk/>
            <pc:sldMk cId="2147323103" sldId="1074"/>
            <ac:grpSpMk id="24" creationId="{244C7507-0CE0-4C85-9408-30B0C7765642}"/>
          </ac:grpSpMkLst>
        </pc:grpChg>
        <pc:grpChg chg="add del mod">
          <ac:chgData name="Hussain, Adil" userId="1fc1f53e-3100-4e04-be7e-75345a4107fa" providerId="ADAL" clId="{9C8EEC37-07AC-4A72-92FE-2ABBAE1C407B}" dt="2020-09-16T11:44:55.804" v="5370"/>
          <ac:grpSpMkLst>
            <pc:docMk/>
            <pc:sldMk cId="2147323103" sldId="1074"/>
            <ac:grpSpMk id="27" creationId="{49A7D85F-EB60-4F20-9D2F-144E4BF46F75}"/>
          </ac:grpSpMkLst>
        </pc:grpChg>
        <pc:grpChg chg="add mod">
          <ac:chgData name="Hussain, Adil" userId="1fc1f53e-3100-4e04-be7e-75345a4107fa" providerId="ADAL" clId="{9C8EEC37-07AC-4A72-92FE-2ABBAE1C407B}" dt="2020-09-16T11:59:18.513" v="5730" actId="962"/>
          <ac:grpSpMkLst>
            <pc:docMk/>
            <pc:sldMk cId="2147323103" sldId="1074"/>
            <ac:grpSpMk id="30" creationId="{DEC3198A-C6BB-4C8F-AB3D-18350F41BC1C}"/>
          </ac:grpSpMkLst>
        </pc:grpChg>
        <pc:grpChg chg="add del mod">
          <ac:chgData name="Hussain, Adil" userId="1fc1f53e-3100-4e04-be7e-75345a4107fa" providerId="ADAL" clId="{9C8EEC37-07AC-4A72-92FE-2ABBAE1C407B}" dt="2020-09-16T11:53:52.012" v="5613" actId="165"/>
          <ac:grpSpMkLst>
            <pc:docMk/>
            <pc:sldMk cId="2147323103" sldId="1074"/>
            <ac:grpSpMk id="39" creationId="{501FAF6D-38FE-4920-8A5A-3E41F958E496}"/>
          </ac:grpSpMkLst>
        </pc:grpChg>
        <pc:grpChg chg="add del mod">
          <ac:chgData name="Hussain, Adil" userId="1fc1f53e-3100-4e04-be7e-75345a4107fa" providerId="ADAL" clId="{9C8EEC37-07AC-4A72-92FE-2ABBAE1C407B}" dt="2020-09-16T11:52:59.900" v="5594" actId="21"/>
          <ac:grpSpMkLst>
            <pc:docMk/>
            <pc:sldMk cId="2147323103" sldId="1074"/>
            <ac:grpSpMk id="41" creationId="{63E0A9B3-4C58-47F0-811C-543009CC8FD3}"/>
          </ac:grpSpMkLst>
        </pc:grpChg>
        <pc:grpChg chg="add del mod">
          <ac:chgData name="Hussain, Adil" userId="1fc1f53e-3100-4e04-be7e-75345a4107fa" providerId="ADAL" clId="{9C8EEC37-07AC-4A72-92FE-2ABBAE1C407B}" dt="2020-09-16T11:49:59.377" v="5480" actId="478"/>
          <ac:grpSpMkLst>
            <pc:docMk/>
            <pc:sldMk cId="2147323103" sldId="1074"/>
            <ac:grpSpMk id="42" creationId="{C4B1ABEF-57CA-48A5-927C-CCDAD15C8969}"/>
          </ac:grpSpMkLst>
        </pc:grpChg>
        <pc:grpChg chg="del mod">
          <ac:chgData name="Hussain, Adil" userId="1fc1f53e-3100-4e04-be7e-75345a4107fa" providerId="ADAL" clId="{9C8EEC37-07AC-4A72-92FE-2ABBAE1C407B}" dt="2020-09-16T11:49:57.389" v="5479" actId="478"/>
          <ac:grpSpMkLst>
            <pc:docMk/>
            <pc:sldMk cId="2147323103" sldId="1074"/>
            <ac:grpSpMk id="43" creationId="{0B4F0299-4452-457A-B9EC-3FF0F449F320}"/>
          </ac:grpSpMkLst>
        </pc:grpChg>
        <pc:grpChg chg="mod">
          <ac:chgData name="Hussain, Adil" userId="1fc1f53e-3100-4e04-be7e-75345a4107fa" providerId="ADAL" clId="{9C8EEC37-07AC-4A72-92FE-2ABBAE1C407B}" dt="2020-09-16T11:53:41.872" v="5611" actId="338"/>
          <ac:grpSpMkLst>
            <pc:docMk/>
            <pc:sldMk cId="2147323103" sldId="1074"/>
            <ac:grpSpMk id="50" creationId="{4267C1FC-8DBC-45C6-A1AD-A7C4183869D8}"/>
          </ac:grpSpMkLst>
        </pc:grpChg>
        <pc:grpChg chg="mod">
          <ac:chgData name="Hussain, Adil" userId="1fc1f53e-3100-4e04-be7e-75345a4107fa" providerId="ADAL" clId="{9C8EEC37-07AC-4A72-92FE-2ABBAE1C407B}" dt="2020-09-16T11:53:41.872" v="5611" actId="338"/>
          <ac:grpSpMkLst>
            <pc:docMk/>
            <pc:sldMk cId="2147323103" sldId="1074"/>
            <ac:grpSpMk id="54" creationId="{26583600-A738-4BF2-BB5D-AFEC499BF464}"/>
          </ac:grpSpMkLst>
        </pc:grpChg>
        <pc:grpChg chg="mod">
          <ac:chgData name="Hussain, Adil" userId="1fc1f53e-3100-4e04-be7e-75345a4107fa" providerId="ADAL" clId="{9C8EEC37-07AC-4A72-92FE-2ABBAE1C407B}" dt="2020-09-16T11:53:41.872" v="5611" actId="338"/>
          <ac:grpSpMkLst>
            <pc:docMk/>
            <pc:sldMk cId="2147323103" sldId="1074"/>
            <ac:grpSpMk id="55" creationId="{A2AEDA01-9208-40E4-A9A0-9AADD7870FDE}"/>
          </ac:grpSpMkLst>
        </pc:grpChg>
        <pc:grpChg chg="mod">
          <ac:chgData name="Hussain, Adil" userId="1fc1f53e-3100-4e04-be7e-75345a4107fa" providerId="ADAL" clId="{9C8EEC37-07AC-4A72-92FE-2ABBAE1C407B}" dt="2020-09-16T11:53:41.872" v="5611" actId="338"/>
          <ac:grpSpMkLst>
            <pc:docMk/>
            <pc:sldMk cId="2147323103" sldId="1074"/>
            <ac:grpSpMk id="56" creationId="{4696CED0-9AB8-4A01-B5F9-16B0F1BAFD5D}"/>
          </ac:grpSpMkLst>
        </pc:grpChg>
        <pc:grpChg chg="mod">
          <ac:chgData name="Hussain, Adil" userId="1fc1f53e-3100-4e04-be7e-75345a4107fa" providerId="ADAL" clId="{9C8EEC37-07AC-4A72-92FE-2ABBAE1C407B}" dt="2020-09-16T11:53:41.872" v="5611" actId="338"/>
          <ac:grpSpMkLst>
            <pc:docMk/>
            <pc:sldMk cId="2147323103" sldId="1074"/>
            <ac:grpSpMk id="57" creationId="{3BC208F1-860B-4108-938C-FCA251A020F7}"/>
          </ac:grpSpMkLst>
        </pc:grpChg>
        <pc:grpChg chg="mod">
          <ac:chgData name="Hussain, Adil" userId="1fc1f53e-3100-4e04-be7e-75345a4107fa" providerId="ADAL" clId="{9C8EEC37-07AC-4A72-92FE-2ABBAE1C407B}" dt="2020-09-16T11:53:41.872" v="5611" actId="338"/>
          <ac:grpSpMkLst>
            <pc:docMk/>
            <pc:sldMk cId="2147323103" sldId="1074"/>
            <ac:grpSpMk id="58" creationId="{2AFCFBF4-994D-4468-85DE-DE7BBE3FEB9B}"/>
          </ac:grpSpMkLst>
        </pc:grpChg>
        <pc:grpChg chg="mod">
          <ac:chgData name="Hussain, Adil" userId="1fc1f53e-3100-4e04-be7e-75345a4107fa" providerId="ADAL" clId="{9C8EEC37-07AC-4A72-92FE-2ABBAE1C407B}" dt="2020-09-16T11:53:41.872" v="5611" actId="338"/>
          <ac:grpSpMkLst>
            <pc:docMk/>
            <pc:sldMk cId="2147323103" sldId="1074"/>
            <ac:grpSpMk id="59" creationId="{0CD7C562-99AE-4FD0-93D8-D6CE83680A36}"/>
          </ac:grpSpMkLst>
        </pc:grpChg>
        <pc:grpChg chg="mod">
          <ac:chgData name="Hussain, Adil" userId="1fc1f53e-3100-4e04-be7e-75345a4107fa" providerId="ADAL" clId="{9C8EEC37-07AC-4A72-92FE-2ABBAE1C407B}" dt="2020-09-16T11:53:41.872" v="5611" actId="338"/>
          <ac:grpSpMkLst>
            <pc:docMk/>
            <pc:sldMk cId="2147323103" sldId="1074"/>
            <ac:grpSpMk id="60" creationId="{B4F39E7F-D064-4E4D-A50E-2BF6C330C327}"/>
          </ac:grpSpMkLst>
        </pc:grpChg>
        <pc:grpChg chg="mod">
          <ac:chgData name="Hussain, Adil" userId="1fc1f53e-3100-4e04-be7e-75345a4107fa" providerId="ADAL" clId="{9C8EEC37-07AC-4A72-92FE-2ABBAE1C407B}" dt="2020-09-16T11:53:41.872" v="5611" actId="338"/>
          <ac:grpSpMkLst>
            <pc:docMk/>
            <pc:sldMk cId="2147323103" sldId="1074"/>
            <ac:grpSpMk id="61" creationId="{875B58AE-6E07-4D6C-BA2B-B9BAF58CA718}"/>
          </ac:grpSpMkLst>
        </pc:grpChg>
        <pc:grpChg chg="mod">
          <ac:chgData name="Hussain, Adil" userId="1fc1f53e-3100-4e04-be7e-75345a4107fa" providerId="ADAL" clId="{9C8EEC37-07AC-4A72-92FE-2ABBAE1C407B}" dt="2020-09-16T11:53:41.872" v="5611" actId="338"/>
          <ac:grpSpMkLst>
            <pc:docMk/>
            <pc:sldMk cId="2147323103" sldId="1074"/>
            <ac:grpSpMk id="62" creationId="{5A5BED51-944B-40DD-B750-5A67528666A3}"/>
          </ac:grpSpMkLst>
        </pc:grpChg>
        <pc:grpChg chg="mod">
          <ac:chgData name="Hussain, Adil" userId="1fc1f53e-3100-4e04-be7e-75345a4107fa" providerId="ADAL" clId="{9C8EEC37-07AC-4A72-92FE-2ABBAE1C407B}" dt="2020-09-16T11:53:41.872" v="5611" actId="338"/>
          <ac:grpSpMkLst>
            <pc:docMk/>
            <pc:sldMk cId="2147323103" sldId="1074"/>
            <ac:grpSpMk id="63" creationId="{7DC311EE-A1FE-40A3-ADFC-09E9A7C1F8B0}"/>
          </ac:grpSpMkLst>
        </pc:grpChg>
        <pc:grpChg chg="mod">
          <ac:chgData name="Hussain, Adil" userId="1fc1f53e-3100-4e04-be7e-75345a4107fa" providerId="ADAL" clId="{9C8EEC37-07AC-4A72-92FE-2ABBAE1C407B}" dt="2020-09-16T11:53:41.872" v="5611" actId="338"/>
          <ac:grpSpMkLst>
            <pc:docMk/>
            <pc:sldMk cId="2147323103" sldId="1074"/>
            <ac:grpSpMk id="1024" creationId="{96EC80AC-DCA5-438F-93FA-5CFBA6313DD2}"/>
          </ac:grpSpMkLst>
        </pc:grpChg>
        <pc:grpChg chg="mod">
          <ac:chgData name="Hussain, Adil" userId="1fc1f53e-3100-4e04-be7e-75345a4107fa" providerId="ADAL" clId="{9C8EEC37-07AC-4A72-92FE-2ABBAE1C407B}" dt="2020-09-16T11:53:41.872" v="5611" actId="338"/>
          <ac:grpSpMkLst>
            <pc:docMk/>
            <pc:sldMk cId="2147323103" sldId="1074"/>
            <ac:grpSpMk id="1025" creationId="{5C8B91A5-ED70-440B-8AD1-B914648D8A2B}"/>
          </ac:grpSpMkLst>
        </pc:grpChg>
        <pc:grpChg chg="mod">
          <ac:chgData name="Hussain, Adil" userId="1fc1f53e-3100-4e04-be7e-75345a4107fa" providerId="ADAL" clId="{9C8EEC37-07AC-4A72-92FE-2ABBAE1C407B}" dt="2020-09-16T11:53:41.872" v="5611" actId="338"/>
          <ac:grpSpMkLst>
            <pc:docMk/>
            <pc:sldMk cId="2147323103" sldId="1074"/>
            <ac:grpSpMk id="1027" creationId="{0735E603-AE84-49B0-9BD7-9D65B61505BD}"/>
          </ac:grpSpMkLst>
        </pc:grpChg>
        <pc:grpChg chg="mod">
          <ac:chgData name="Hussain, Adil" userId="1fc1f53e-3100-4e04-be7e-75345a4107fa" providerId="ADAL" clId="{9C8EEC37-07AC-4A72-92FE-2ABBAE1C407B}" dt="2020-09-16T11:53:41.872" v="5611" actId="338"/>
          <ac:grpSpMkLst>
            <pc:docMk/>
            <pc:sldMk cId="2147323103" sldId="1074"/>
            <ac:grpSpMk id="1029" creationId="{2472425F-2238-4D93-9BBE-058D7BA26957}"/>
          </ac:grpSpMkLst>
        </pc:grpChg>
        <pc:grpChg chg="add mod">
          <ac:chgData name="Hussain, Adil" userId="1fc1f53e-3100-4e04-be7e-75345a4107fa" providerId="ADAL" clId="{9C8EEC37-07AC-4A72-92FE-2ABBAE1C407B}" dt="2020-09-16T12:02:19.571" v="5837" actId="164"/>
          <ac:grpSpMkLst>
            <pc:docMk/>
            <pc:sldMk cId="2147323103" sldId="1074"/>
            <ac:grpSpMk id="3894" creationId="{9095F6E4-318B-4DA8-A0A3-9662131361E1}"/>
          </ac:grpSpMkLst>
        </pc:grpChg>
        <pc:grpChg chg="add mod">
          <ac:chgData name="Hussain, Adil" userId="1fc1f53e-3100-4e04-be7e-75345a4107fa" providerId="ADAL" clId="{9C8EEC37-07AC-4A72-92FE-2ABBAE1C407B}" dt="2020-09-16T12:02:19.571" v="5837" actId="164"/>
          <ac:grpSpMkLst>
            <pc:docMk/>
            <pc:sldMk cId="2147323103" sldId="1074"/>
            <ac:grpSpMk id="3895" creationId="{5F339CF3-0A05-4C01-BB40-BE46E4834C5B}"/>
          </ac:grpSpMkLst>
        </pc:grpChg>
        <pc:picChg chg="add del mod">
          <ac:chgData name="Hussain, Adil" userId="1fc1f53e-3100-4e04-be7e-75345a4107fa" providerId="ADAL" clId="{9C8EEC37-07AC-4A72-92FE-2ABBAE1C407B}" dt="2020-09-16T12:01:54.514" v="5833" actId="1037"/>
          <ac:picMkLst>
            <pc:docMk/>
            <pc:sldMk cId="2147323103" sldId="1074"/>
            <ac:picMk id="8" creationId="{013A9526-CDA1-794B-BA3C-D06E109F86AD}"/>
          </ac:picMkLst>
        </pc:picChg>
        <pc:picChg chg="del mod topLvl">
          <ac:chgData name="Hussain, Adil" userId="1fc1f53e-3100-4e04-be7e-75345a4107fa" providerId="ADAL" clId="{9C8EEC37-07AC-4A72-92FE-2ABBAE1C407B}" dt="2020-09-16T11:33:56.503" v="5177" actId="478"/>
          <ac:picMkLst>
            <pc:docMk/>
            <pc:sldMk cId="2147323103" sldId="1074"/>
            <ac:picMk id="12" creationId="{B15D81EA-6BCA-463D-99A7-983C84B12C5A}"/>
          </ac:picMkLst>
        </pc:picChg>
        <pc:picChg chg="mod topLvl">
          <ac:chgData name="Hussain, Adil" userId="1fc1f53e-3100-4e04-be7e-75345a4107fa" providerId="ADAL" clId="{9C8EEC37-07AC-4A72-92FE-2ABBAE1C407B}" dt="2020-09-16T11:58:47.065" v="5724" actId="1076"/>
          <ac:picMkLst>
            <pc:docMk/>
            <pc:sldMk cId="2147323103" sldId="1074"/>
            <ac:picMk id="14" creationId="{5BBE90B2-1D8E-444D-9ECC-507354190331}"/>
          </ac:picMkLst>
        </pc:picChg>
        <pc:picChg chg="mod ord topLvl">
          <ac:chgData name="Hussain, Adil" userId="1fc1f53e-3100-4e04-be7e-75345a4107fa" providerId="ADAL" clId="{9C8EEC37-07AC-4A72-92FE-2ABBAE1C407B}" dt="2020-09-16T11:58:47.065" v="5724" actId="1076"/>
          <ac:picMkLst>
            <pc:docMk/>
            <pc:sldMk cId="2147323103" sldId="1074"/>
            <ac:picMk id="16" creationId="{510CA4FD-49CE-4798-B54D-16AB07BA28FC}"/>
          </ac:picMkLst>
        </pc:picChg>
        <pc:picChg chg="del mod topLvl">
          <ac:chgData name="Hussain, Adil" userId="1fc1f53e-3100-4e04-be7e-75345a4107fa" providerId="ADAL" clId="{9C8EEC37-07AC-4A72-92FE-2ABBAE1C407B}" dt="2020-09-16T11:34:09.134" v="5180" actId="478"/>
          <ac:picMkLst>
            <pc:docMk/>
            <pc:sldMk cId="2147323103" sldId="1074"/>
            <ac:picMk id="17" creationId="{CE6F24C4-0048-4B75-BDCF-FB8D49C9F921}"/>
          </ac:picMkLst>
        </pc:picChg>
        <pc:picChg chg="add del mod topLvl">
          <ac:chgData name="Hussain, Adil" userId="1fc1f53e-3100-4e04-be7e-75345a4107fa" providerId="ADAL" clId="{9C8EEC37-07AC-4A72-92FE-2ABBAE1C407B}" dt="2020-09-16T11:45:04.311" v="5373" actId="478"/>
          <ac:picMkLst>
            <pc:docMk/>
            <pc:sldMk cId="2147323103" sldId="1074"/>
            <ac:picMk id="20" creationId="{1DF65656-A631-4AD8-A24A-341EB2714E32}"/>
          </ac:picMkLst>
        </pc:picChg>
        <pc:picChg chg="mod">
          <ac:chgData name="Hussain, Adil" userId="1fc1f53e-3100-4e04-be7e-75345a4107fa" providerId="ADAL" clId="{9C8EEC37-07AC-4A72-92FE-2ABBAE1C407B}" dt="2020-09-16T11:44:54.593" v="5369"/>
          <ac:picMkLst>
            <pc:docMk/>
            <pc:sldMk cId="2147323103" sldId="1074"/>
            <ac:picMk id="28" creationId="{FEAED1AB-26DE-475E-A360-3C3B5EC894D5}"/>
          </ac:picMkLst>
        </pc:picChg>
        <pc:picChg chg="mod">
          <ac:chgData name="Hussain, Adil" userId="1fc1f53e-3100-4e04-be7e-75345a4107fa" providerId="ADAL" clId="{9C8EEC37-07AC-4A72-92FE-2ABBAE1C407B}" dt="2020-09-16T11:59:20.439" v="5731" actId="962"/>
          <ac:picMkLst>
            <pc:docMk/>
            <pc:sldMk cId="2147323103" sldId="1074"/>
            <ac:picMk id="31" creationId="{B2EADF88-CBEC-4CA5-A2C9-E46A7CED0162}"/>
          </ac:picMkLst>
        </pc:picChg>
        <pc:picChg chg="add mod topLvl">
          <ac:chgData name="Hussain, Adil" userId="1fc1f53e-3100-4e04-be7e-75345a4107fa" providerId="ADAL" clId="{9C8EEC37-07AC-4A72-92FE-2ABBAE1C407B}" dt="2020-09-16T12:02:05.987" v="5834" actId="164"/>
          <ac:picMkLst>
            <pc:docMk/>
            <pc:sldMk cId="2147323103" sldId="1074"/>
            <ac:picMk id="33" creationId="{E52765F1-5944-4542-81DF-364EE11095FF}"/>
          </ac:picMkLst>
        </pc:picChg>
        <pc:picChg chg="add del mod topLvl">
          <ac:chgData name="Hussain, Adil" userId="1fc1f53e-3100-4e04-be7e-75345a4107fa" providerId="ADAL" clId="{9C8EEC37-07AC-4A72-92FE-2ABBAE1C407B}" dt="2020-09-16T11:52:59.900" v="5594" actId="21"/>
          <ac:picMkLst>
            <pc:docMk/>
            <pc:sldMk cId="2147323103" sldId="1074"/>
            <ac:picMk id="35" creationId="{42F64F9D-CCDB-46BE-B167-A149DF9E2E97}"/>
          </ac:picMkLst>
        </pc:picChg>
        <pc:picChg chg="del mod topLvl">
          <ac:chgData name="Hussain, Adil" userId="1fc1f53e-3100-4e04-be7e-75345a4107fa" providerId="ADAL" clId="{9C8EEC37-07AC-4A72-92FE-2ABBAE1C407B}" dt="2020-09-16T11:49:59.377" v="5480" actId="478"/>
          <ac:picMkLst>
            <pc:docMk/>
            <pc:sldMk cId="2147323103" sldId="1074"/>
            <ac:picMk id="45" creationId="{979C7101-88DA-4452-ACA5-2A5B07F37358}"/>
          </ac:picMkLst>
        </pc:picChg>
        <pc:picChg chg="del mod">
          <ac:chgData name="Hussain, Adil" userId="1fc1f53e-3100-4e04-be7e-75345a4107fa" providerId="ADAL" clId="{9C8EEC37-07AC-4A72-92FE-2ABBAE1C407B}" dt="2020-09-16T11:49:57.389" v="5479" actId="478"/>
          <ac:picMkLst>
            <pc:docMk/>
            <pc:sldMk cId="2147323103" sldId="1074"/>
            <ac:picMk id="46" creationId="{8F199FF0-D920-4E4C-BA17-FFC59286F2D9}"/>
          </ac:picMkLst>
        </pc:picChg>
        <pc:picChg chg="add mod">
          <ac:chgData name="Hussain, Adil" userId="1fc1f53e-3100-4e04-be7e-75345a4107fa" providerId="ADAL" clId="{9C8EEC37-07AC-4A72-92FE-2ABBAE1C407B}" dt="2020-09-16T12:02:05.987" v="5834" actId="164"/>
          <ac:picMkLst>
            <pc:docMk/>
            <pc:sldMk cId="2147323103" sldId="1074"/>
            <ac:picMk id="49" creationId="{AEE253D0-DFE7-4BF8-9D8F-B01A4E329920}"/>
          </ac:picMkLst>
        </pc:picChg>
        <pc:picChg chg="add del">
          <ac:chgData name="Hussain, Adil" userId="1fc1f53e-3100-4e04-be7e-75345a4107fa" providerId="ADAL" clId="{9C8EEC37-07AC-4A72-92FE-2ABBAE1C407B}" dt="2020-09-16T11:27:10.884" v="5174"/>
          <ac:picMkLst>
            <pc:docMk/>
            <pc:sldMk cId="2147323103" sldId="1074"/>
            <ac:picMk id="1026" creationId="{084FA02F-7066-4F55-9240-3FB0DD532775}"/>
          </ac:picMkLst>
        </pc:picChg>
        <pc:picChg chg="add del mod">
          <ac:chgData name="Hussain, Adil" userId="1fc1f53e-3100-4e04-be7e-75345a4107fa" providerId="ADAL" clId="{9C8EEC37-07AC-4A72-92FE-2ABBAE1C407B}" dt="2020-09-16T11:40:12.077" v="5274" actId="478"/>
          <ac:picMkLst>
            <pc:docMk/>
            <pc:sldMk cId="2147323103" sldId="1074"/>
            <ac:picMk id="1028" creationId="{BEECEEA6-1F43-4AA2-94E4-393A21160DB5}"/>
          </ac:picMkLst>
        </pc:picChg>
        <pc:picChg chg="add mod">
          <ac:chgData name="Hussain, Adil" userId="1fc1f53e-3100-4e04-be7e-75345a4107fa" providerId="ADAL" clId="{9C8EEC37-07AC-4A72-92FE-2ABBAE1C407B}" dt="2020-09-16T11:59:25.743" v="5732" actId="962"/>
          <ac:picMkLst>
            <pc:docMk/>
            <pc:sldMk cId="2147323103" sldId="1074"/>
            <ac:picMk id="1030" creationId="{CA67AB23-CFB6-4257-ABEF-F2AA2468EA13}"/>
          </ac:picMkLst>
        </pc:picChg>
      </pc:sldChg>
      <pc:sldChg chg="modNotesTx">
        <pc:chgData name="Hussain, Adil" userId="1fc1f53e-3100-4e04-be7e-75345a4107fa" providerId="ADAL" clId="{9C8EEC37-07AC-4A72-92FE-2ABBAE1C407B}" dt="2020-09-18T08:26:51.597" v="9323" actId="20577"/>
        <pc:sldMkLst>
          <pc:docMk/>
          <pc:sldMk cId="3896201058" sldId="1088"/>
        </pc:sldMkLst>
      </pc:sldChg>
      <pc:sldChg chg="modNotesTx">
        <pc:chgData name="Hussain, Adil" userId="1fc1f53e-3100-4e04-be7e-75345a4107fa" providerId="ADAL" clId="{9C8EEC37-07AC-4A72-92FE-2ABBAE1C407B}" dt="2020-09-18T08:29:21.388" v="9348" actId="20577"/>
        <pc:sldMkLst>
          <pc:docMk/>
          <pc:sldMk cId="2184555837" sldId="1097"/>
        </pc:sldMkLst>
      </pc:sldChg>
      <pc:sldChg chg="modSp mod modAnim modNotesTx">
        <pc:chgData name="Hussain, Adil" userId="1fc1f53e-3100-4e04-be7e-75345a4107fa" providerId="ADAL" clId="{9C8EEC37-07AC-4A72-92FE-2ABBAE1C407B}" dt="2020-09-17T07:57:13.327" v="8089" actId="20577"/>
        <pc:sldMkLst>
          <pc:docMk/>
          <pc:sldMk cId="1848345059" sldId="1098"/>
        </pc:sldMkLst>
        <pc:spChg chg="mod">
          <ac:chgData name="Hussain, Adil" userId="1fc1f53e-3100-4e04-be7e-75345a4107fa" providerId="ADAL" clId="{9C8EEC37-07AC-4A72-92FE-2ABBAE1C407B}" dt="2020-09-15T10:19:47.446" v="3257" actId="14100"/>
          <ac:spMkLst>
            <pc:docMk/>
            <pc:sldMk cId="1848345059" sldId="1098"/>
            <ac:spMk id="3" creationId="{9CE56AEB-BC3B-4804-B82E-AC336AD281BA}"/>
          </ac:spMkLst>
        </pc:spChg>
        <pc:grpChg chg="mod">
          <ac:chgData name="Hussain, Adil" userId="1fc1f53e-3100-4e04-be7e-75345a4107fa" providerId="ADAL" clId="{9C8EEC37-07AC-4A72-92FE-2ABBAE1C407B}" dt="2020-09-15T11:02:57.274" v="3360" actId="962"/>
          <ac:grpSpMkLst>
            <pc:docMk/>
            <pc:sldMk cId="1848345059" sldId="1098"/>
            <ac:grpSpMk id="8" creationId="{FCBCCBCD-38D2-4D19-97D3-2C75D8C3A0AC}"/>
          </ac:grpSpMkLst>
        </pc:grpChg>
        <pc:picChg chg="mod">
          <ac:chgData name="Hussain, Adil" userId="1fc1f53e-3100-4e04-be7e-75345a4107fa" providerId="ADAL" clId="{9C8EEC37-07AC-4A72-92FE-2ABBAE1C407B}" dt="2020-09-15T10:42:32.516" v="3266" actId="1076"/>
          <ac:picMkLst>
            <pc:docMk/>
            <pc:sldMk cId="1848345059" sldId="1098"/>
            <ac:picMk id="7" creationId="{1C23B215-2ED8-4E54-8958-67C827292B1E}"/>
          </ac:picMkLst>
        </pc:picChg>
        <pc:picChg chg="mod">
          <ac:chgData name="Hussain, Adil" userId="1fc1f53e-3100-4e04-be7e-75345a4107fa" providerId="ADAL" clId="{9C8EEC37-07AC-4A72-92FE-2ABBAE1C407B}" dt="2020-09-15T10:42:32.516" v="3266" actId="1076"/>
          <ac:picMkLst>
            <pc:docMk/>
            <pc:sldMk cId="1848345059" sldId="1098"/>
            <ac:picMk id="1030" creationId="{FF9E5CD5-612E-4F4B-B257-976C2783BF88}"/>
          </ac:picMkLst>
        </pc:picChg>
      </pc:sldChg>
      <pc:sldChg chg="modNotesTx">
        <pc:chgData name="Hussain, Adil" userId="1fc1f53e-3100-4e04-be7e-75345a4107fa" providerId="ADAL" clId="{9C8EEC37-07AC-4A72-92FE-2ABBAE1C407B}" dt="2020-09-22T06:56:07.077" v="9414" actId="20577"/>
        <pc:sldMkLst>
          <pc:docMk/>
          <pc:sldMk cId="1218169983" sldId="1099"/>
        </pc:sldMkLst>
      </pc:sldChg>
      <pc:sldChg chg="modNotesTx">
        <pc:chgData name="Hussain, Adil" userId="1fc1f53e-3100-4e04-be7e-75345a4107fa" providerId="ADAL" clId="{9C8EEC37-07AC-4A72-92FE-2ABBAE1C407B}" dt="2020-09-18T08:28:21.396" v="9324" actId="20577"/>
        <pc:sldMkLst>
          <pc:docMk/>
          <pc:sldMk cId="3555825966" sldId="1102"/>
        </pc:sldMkLst>
      </pc:sldChg>
      <pc:sldChg chg="add del mod modShow">
        <pc:chgData name="Hussain, Adil" userId="1fc1f53e-3100-4e04-be7e-75345a4107fa" providerId="ADAL" clId="{9C8EEC37-07AC-4A72-92FE-2ABBAE1C407B}" dt="2020-09-15T07:29:13.671" v="413" actId="2696"/>
        <pc:sldMkLst>
          <pc:docMk/>
          <pc:sldMk cId="1567750112" sldId="1117"/>
        </pc:sldMkLst>
      </pc:sldChg>
      <pc:sldChg chg="addSp delSp modSp mod modNotesTx">
        <pc:chgData name="Hussain, Adil" userId="1fc1f53e-3100-4e04-be7e-75345a4107fa" providerId="ADAL" clId="{9C8EEC37-07AC-4A72-92FE-2ABBAE1C407B}" dt="2020-09-18T08:29:47.008" v="9358" actId="20577"/>
        <pc:sldMkLst>
          <pc:docMk/>
          <pc:sldMk cId="2752943956" sldId="1123"/>
        </pc:sldMkLst>
        <pc:spChg chg="mod">
          <ac:chgData name="Hussain, Adil" userId="1fc1f53e-3100-4e04-be7e-75345a4107fa" providerId="ADAL" clId="{9C8EEC37-07AC-4A72-92FE-2ABBAE1C407B}" dt="2020-09-17T10:35:52.712" v="9027"/>
          <ac:spMkLst>
            <pc:docMk/>
            <pc:sldMk cId="2752943956" sldId="1123"/>
            <ac:spMk id="10" creationId="{D8A0DB65-C026-414D-BFE1-6EE5D8EF0FE3}"/>
          </ac:spMkLst>
        </pc:spChg>
        <pc:grpChg chg="add del mod">
          <ac:chgData name="Hussain, Adil" userId="1fc1f53e-3100-4e04-be7e-75345a4107fa" providerId="ADAL" clId="{9C8EEC37-07AC-4A72-92FE-2ABBAE1C407B}" dt="2020-09-15T11:14:14.087" v="3520" actId="478"/>
          <ac:grpSpMkLst>
            <pc:docMk/>
            <pc:sldMk cId="2752943956" sldId="1123"/>
            <ac:grpSpMk id="5" creationId="{71E95EFE-69DC-40B6-823C-283F83B5304D}"/>
          </ac:grpSpMkLst>
        </pc:grpChg>
        <pc:grpChg chg="add del mod">
          <ac:chgData name="Hussain, Adil" userId="1fc1f53e-3100-4e04-be7e-75345a4107fa" providerId="ADAL" clId="{9C8EEC37-07AC-4A72-92FE-2ABBAE1C407B}" dt="2020-09-15T11:05:04.695" v="3387" actId="478"/>
          <ac:grpSpMkLst>
            <pc:docMk/>
            <pc:sldMk cId="2752943956" sldId="1123"/>
            <ac:grpSpMk id="9" creationId="{2D23ACA8-4CE1-4C15-81A0-0263329D3A71}"/>
          </ac:grpSpMkLst>
        </pc:grpChg>
        <pc:grpChg chg="add mod">
          <ac:chgData name="Hussain, Adil" userId="1fc1f53e-3100-4e04-be7e-75345a4107fa" providerId="ADAL" clId="{9C8EEC37-07AC-4A72-92FE-2ABBAE1C407B}" dt="2020-09-15T11:15:56.063" v="3538" actId="962"/>
          <ac:grpSpMkLst>
            <pc:docMk/>
            <pc:sldMk cId="2752943956" sldId="1123"/>
            <ac:grpSpMk id="14" creationId="{CE1B4B9D-4C6E-42AC-B969-2DDDD87844D0}"/>
          </ac:grpSpMkLst>
        </pc:grpChg>
        <pc:picChg chg="add del mod ord">
          <ac:chgData name="Hussain, Adil" userId="1fc1f53e-3100-4e04-be7e-75345a4107fa" providerId="ADAL" clId="{9C8EEC37-07AC-4A72-92FE-2ABBAE1C407B}" dt="2020-09-15T11:04:50.863" v="3385" actId="478"/>
          <ac:picMkLst>
            <pc:docMk/>
            <pc:sldMk cId="2752943956" sldId="1123"/>
            <ac:picMk id="2" creationId="{A0F73C9A-2DFD-4935-8B74-AD5481B99F24}"/>
          </ac:picMkLst>
        </pc:picChg>
        <pc:picChg chg="add del">
          <ac:chgData name="Hussain, Adil" userId="1fc1f53e-3100-4e04-be7e-75345a4107fa" providerId="ADAL" clId="{9C8EEC37-07AC-4A72-92FE-2ABBAE1C407B}" dt="2020-09-15T11:04:34.551" v="3383" actId="478"/>
          <ac:picMkLst>
            <pc:docMk/>
            <pc:sldMk cId="2752943956" sldId="1123"/>
            <ac:picMk id="3" creationId="{A4E72B2C-4CC1-40F5-B7F8-3A24BDB837EC}"/>
          </ac:picMkLst>
        </pc:picChg>
        <pc:picChg chg="add mod">
          <ac:chgData name="Hussain, Adil" userId="1fc1f53e-3100-4e04-be7e-75345a4107fa" providerId="ADAL" clId="{9C8EEC37-07AC-4A72-92FE-2ABBAE1C407B}" dt="2020-09-15T11:14:53.150" v="3535" actId="1037"/>
          <ac:picMkLst>
            <pc:docMk/>
            <pc:sldMk cId="2752943956" sldId="1123"/>
            <ac:picMk id="7" creationId="{84476E78-C5D4-4F9F-81D3-902E5F150875}"/>
          </ac:picMkLst>
        </pc:picChg>
        <pc:picChg chg="mod topLvl">
          <ac:chgData name="Hussain, Adil" userId="1fc1f53e-3100-4e04-be7e-75345a4107fa" providerId="ADAL" clId="{9C8EEC37-07AC-4A72-92FE-2ABBAE1C407B}" dt="2020-09-15T11:14:45.762" v="3528" actId="164"/>
          <ac:picMkLst>
            <pc:docMk/>
            <pc:sldMk cId="2752943956" sldId="1123"/>
            <ac:picMk id="11" creationId="{FF5BFE35-FB0D-4DD3-8093-238C354B5B36}"/>
          </ac:picMkLst>
        </pc:picChg>
        <pc:picChg chg="del mod topLvl">
          <ac:chgData name="Hussain, Adil" userId="1fc1f53e-3100-4e04-be7e-75345a4107fa" providerId="ADAL" clId="{9C8EEC37-07AC-4A72-92FE-2ABBAE1C407B}" dt="2020-09-15T11:05:04.695" v="3387" actId="478"/>
          <ac:picMkLst>
            <pc:docMk/>
            <pc:sldMk cId="2752943956" sldId="1123"/>
            <ac:picMk id="12" creationId="{929047D6-D97F-4D6D-92DC-9432A60D5BED}"/>
          </ac:picMkLst>
        </pc:picChg>
        <pc:picChg chg="add del mod">
          <ac:chgData name="Hussain, Adil" userId="1fc1f53e-3100-4e04-be7e-75345a4107fa" providerId="ADAL" clId="{9C8EEC37-07AC-4A72-92FE-2ABBAE1C407B}" dt="2020-09-15T11:14:14.087" v="3520" actId="478"/>
          <ac:picMkLst>
            <pc:docMk/>
            <pc:sldMk cId="2752943956" sldId="1123"/>
            <ac:picMk id="3074" creationId="{2E845F3B-F318-4ABF-A034-25C7805D23EC}"/>
          </ac:picMkLst>
        </pc:picChg>
      </pc:sldChg>
      <pc:sldChg chg="modNotesTx">
        <pc:chgData name="Hussain, Adil" userId="1fc1f53e-3100-4e04-be7e-75345a4107fa" providerId="ADAL" clId="{9C8EEC37-07AC-4A72-92FE-2ABBAE1C407B}" dt="2020-09-22T08:17:13.909" v="10922" actId="20577"/>
        <pc:sldMkLst>
          <pc:docMk/>
          <pc:sldMk cId="3705935979" sldId="1128"/>
        </pc:sldMkLst>
      </pc:sldChg>
      <pc:sldChg chg="addSp delSp modSp mod">
        <pc:chgData name="Hussain, Adil" userId="1fc1f53e-3100-4e04-be7e-75345a4107fa" providerId="ADAL" clId="{9C8EEC37-07AC-4A72-92FE-2ABBAE1C407B}" dt="2020-09-15T11:15:42.423" v="3537"/>
        <pc:sldMkLst>
          <pc:docMk/>
          <pc:sldMk cId="3754890110" sldId="1139"/>
        </pc:sldMkLst>
        <pc:picChg chg="add del mod">
          <ac:chgData name="Hussain, Adil" userId="1fc1f53e-3100-4e04-be7e-75345a4107fa" providerId="ADAL" clId="{9C8EEC37-07AC-4A72-92FE-2ABBAE1C407B}" dt="2020-09-15T11:10:56.042" v="3409" actId="478"/>
          <ac:picMkLst>
            <pc:docMk/>
            <pc:sldMk cId="3754890110" sldId="1139"/>
            <ac:picMk id="2" creationId="{12EBD908-B90D-4A87-AB49-A4732EC9E333}"/>
          </ac:picMkLst>
        </pc:picChg>
        <pc:picChg chg="del">
          <ac:chgData name="Hussain, Adil" userId="1fc1f53e-3100-4e04-be7e-75345a4107fa" providerId="ADAL" clId="{9C8EEC37-07AC-4A72-92FE-2ABBAE1C407B}" dt="2020-09-15T11:10:18.470" v="3404" actId="478"/>
          <ac:picMkLst>
            <pc:docMk/>
            <pc:sldMk cId="3754890110" sldId="1139"/>
            <ac:picMk id="5" creationId="{4A51EB63-A1E8-4D04-9133-0527AF003E79}"/>
          </ac:picMkLst>
        </pc:picChg>
        <pc:picChg chg="add mod">
          <ac:chgData name="Hussain, Adil" userId="1fc1f53e-3100-4e04-be7e-75345a4107fa" providerId="ADAL" clId="{9C8EEC37-07AC-4A72-92FE-2ABBAE1C407B}" dt="2020-09-15T11:15:42.423" v="3537"/>
          <ac:picMkLst>
            <pc:docMk/>
            <pc:sldMk cId="3754890110" sldId="1139"/>
            <ac:picMk id="5122" creationId="{0194646E-FAB5-4308-8D6C-8531A6569835}"/>
          </ac:picMkLst>
        </pc:picChg>
      </pc:sldChg>
      <pc:sldChg chg="delSp del mod">
        <pc:chgData name="Hussain, Adil" userId="1fc1f53e-3100-4e04-be7e-75345a4107fa" providerId="ADAL" clId="{9C8EEC37-07AC-4A72-92FE-2ABBAE1C407B}" dt="2020-09-15T07:42:15.964" v="615" actId="2696"/>
        <pc:sldMkLst>
          <pc:docMk/>
          <pc:sldMk cId="3287468295" sldId="1140"/>
        </pc:sldMkLst>
        <pc:graphicFrameChg chg="del">
          <ac:chgData name="Hussain, Adil" userId="1fc1f53e-3100-4e04-be7e-75345a4107fa" providerId="ADAL" clId="{9C8EEC37-07AC-4A72-92FE-2ABBAE1C407B}" dt="2020-09-15T07:41:37.654" v="613" actId="478"/>
          <ac:graphicFrameMkLst>
            <pc:docMk/>
            <pc:sldMk cId="3287468295" sldId="1140"/>
            <ac:graphicFrameMk id="16" creationId="{B4FCC0A7-2152-4771-BC5A-C0C536FB0C3B}"/>
          </ac:graphicFrameMkLst>
        </pc:graphicFrameChg>
      </pc:sldChg>
      <pc:sldChg chg="modSp mod modNotesTx">
        <pc:chgData name="Hussain, Adil" userId="1fc1f53e-3100-4e04-be7e-75345a4107fa" providerId="ADAL" clId="{9C8EEC37-07AC-4A72-92FE-2ABBAE1C407B}" dt="2020-09-22T08:35:31.001" v="11573" actId="20577"/>
        <pc:sldMkLst>
          <pc:docMk/>
          <pc:sldMk cId="2226716335" sldId="1142"/>
        </pc:sldMkLst>
        <pc:spChg chg="mod">
          <ac:chgData name="Hussain, Adil" userId="1fc1f53e-3100-4e04-be7e-75345a4107fa" providerId="ADAL" clId="{9C8EEC37-07AC-4A72-92FE-2ABBAE1C407B}" dt="2020-09-16T10:10:14.515" v="4900" actId="20577"/>
          <ac:spMkLst>
            <pc:docMk/>
            <pc:sldMk cId="2226716335" sldId="1142"/>
            <ac:spMk id="2" creationId="{9D7FAF84-E1D4-4EFB-A25B-DF90C0D83E7F}"/>
          </ac:spMkLst>
        </pc:spChg>
        <pc:spChg chg="mod">
          <ac:chgData name="Hussain, Adil" userId="1fc1f53e-3100-4e04-be7e-75345a4107fa" providerId="ADAL" clId="{9C8EEC37-07AC-4A72-92FE-2ABBAE1C407B}" dt="2020-09-22T08:35:17.830" v="11553" actId="20577"/>
          <ac:spMkLst>
            <pc:docMk/>
            <pc:sldMk cId="2226716335" sldId="1142"/>
            <ac:spMk id="7" creationId="{14BF3088-DB80-4AA7-B06D-7668B488BAD9}"/>
          </ac:spMkLst>
        </pc:spChg>
      </pc:sldChg>
      <pc:sldChg chg="del">
        <pc:chgData name="Hussain, Adil" userId="1fc1f53e-3100-4e04-be7e-75345a4107fa" providerId="ADAL" clId="{9C8EEC37-07AC-4A72-92FE-2ABBAE1C407B}" dt="2020-09-15T07:35:19.494" v="605" actId="2696"/>
        <pc:sldMkLst>
          <pc:docMk/>
          <pc:sldMk cId="1667618309" sldId="1143"/>
        </pc:sldMkLst>
      </pc:sldChg>
      <pc:sldChg chg="modNotesTx">
        <pc:chgData name="Hussain, Adil" userId="1fc1f53e-3100-4e04-be7e-75345a4107fa" providerId="ADAL" clId="{9C8EEC37-07AC-4A72-92FE-2ABBAE1C407B}" dt="2020-09-17T10:42:11.677" v="9230" actId="20577"/>
        <pc:sldMkLst>
          <pc:docMk/>
          <pc:sldMk cId="3068929567" sldId="1145"/>
        </pc:sldMkLst>
      </pc:sldChg>
      <pc:sldChg chg="del mod modShow">
        <pc:chgData name="Hussain, Adil" userId="1fc1f53e-3100-4e04-be7e-75345a4107fa" providerId="ADAL" clId="{9C8EEC37-07AC-4A72-92FE-2ABBAE1C407B}" dt="2020-09-15T07:29:26.017" v="417" actId="2696"/>
        <pc:sldMkLst>
          <pc:docMk/>
          <pc:sldMk cId="3855287838" sldId="1147"/>
        </pc:sldMkLst>
      </pc:sldChg>
      <pc:sldChg chg="del mod modShow">
        <pc:chgData name="Hussain, Adil" userId="1fc1f53e-3100-4e04-be7e-75345a4107fa" providerId="ADAL" clId="{9C8EEC37-07AC-4A72-92FE-2ABBAE1C407B}" dt="2020-09-15T07:29:33.314" v="420" actId="2696"/>
        <pc:sldMkLst>
          <pc:docMk/>
          <pc:sldMk cId="1617332507" sldId="1148"/>
        </pc:sldMkLst>
      </pc:sldChg>
      <pc:sldChg chg="addSp modSp mod modNotesTx">
        <pc:chgData name="Hussain, Adil" userId="1fc1f53e-3100-4e04-be7e-75345a4107fa" providerId="ADAL" clId="{9C8EEC37-07AC-4A72-92FE-2ABBAE1C407B}" dt="2020-09-22T10:45:28.541" v="11634" actId="20577"/>
        <pc:sldMkLst>
          <pc:docMk/>
          <pc:sldMk cId="736200670" sldId="1150"/>
        </pc:sldMkLst>
        <pc:graphicFrameChg chg="mod">
          <ac:chgData name="Hussain, Adil" userId="1fc1f53e-3100-4e04-be7e-75345a4107fa" providerId="ADAL" clId="{9C8EEC37-07AC-4A72-92FE-2ABBAE1C407B}" dt="2020-09-17T06:54:37.288" v="5948" actId="1076"/>
          <ac:graphicFrameMkLst>
            <pc:docMk/>
            <pc:sldMk cId="736200670" sldId="1150"/>
            <ac:graphicFrameMk id="9" creationId="{D21F9B8F-5C3C-4499-AF65-4F7519450B15}"/>
          </ac:graphicFrameMkLst>
        </pc:graphicFrameChg>
        <pc:picChg chg="add mod">
          <ac:chgData name="Hussain, Adil" userId="1fc1f53e-3100-4e04-be7e-75345a4107fa" providerId="ADAL" clId="{9C8EEC37-07AC-4A72-92FE-2ABBAE1C407B}" dt="2020-09-15T10:54:25.703" v="3313" actId="962"/>
          <ac:picMkLst>
            <pc:docMk/>
            <pc:sldMk cId="736200670" sldId="1150"/>
            <ac:picMk id="2" creationId="{5697F6DF-3124-4DE7-826A-80E1DB9BDF1E}"/>
          </ac:picMkLst>
        </pc:picChg>
      </pc:sldChg>
      <pc:sldChg chg="modSp mod modNotesTx">
        <pc:chgData name="Hussain, Adil" userId="1fc1f53e-3100-4e04-be7e-75345a4107fa" providerId="ADAL" clId="{9C8EEC37-07AC-4A72-92FE-2ABBAE1C407B}" dt="2020-09-17T10:47:45.768" v="9266" actId="20577"/>
        <pc:sldMkLst>
          <pc:docMk/>
          <pc:sldMk cId="481759750" sldId="1151"/>
        </pc:sldMkLst>
        <pc:spChg chg="mod">
          <ac:chgData name="Hussain, Adil" userId="1fc1f53e-3100-4e04-be7e-75345a4107fa" providerId="ADAL" clId="{9C8EEC37-07AC-4A72-92FE-2ABBAE1C407B}" dt="2020-09-16T10:09:42.294" v="4882" actId="20577"/>
          <ac:spMkLst>
            <pc:docMk/>
            <pc:sldMk cId="481759750" sldId="1151"/>
            <ac:spMk id="2" creationId="{0EDFB061-7031-4FE5-9229-179F73191356}"/>
          </ac:spMkLst>
        </pc:spChg>
        <pc:spChg chg="mod">
          <ac:chgData name="Hussain, Adil" userId="1fc1f53e-3100-4e04-be7e-75345a4107fa" providerId="ADAL" clId="{9C8EEC37-07AC-4A72-92FE-2ABBAE1C407B}" dt="2020-09-17T10:07:48.344" v="8904" actId="20577"/>
          <ac:spMkLst>
            <pc:docMk/>
            <pc:sldMk cId="481759750" sldId="1151"/>
            <ac:spMk id="3" creationId="{9CE56AEB-BC3B-4804-B82E-AC336AD281BA}"/>
          </ac:spMkLst>
        </pc:spChg>
      </pc:sldChg>
      <pc:sldChg chg="addSp delSp modSp mod modNotesTx">
        <pc:chgData name="Hussain, Adil" userId="1fc1f53e-3100-4e04-be7e-75345a4107fa" providerId="ADAL" clId="{9C8EEC37-07AC-4A72-92FE-2ABBAE1C407B}" dt="2020-09-22T08:29:23.093" v="11541" actId="20577"/>
        <pc:sldMkLst>
          <pc:docMk/>
          <pc:sldMk cId="4208594146" sldId="1152"/>
        </pc:sldMkLst>
        <pc:spChg chg="add mod">
          <ac:chgData name="Hussain, Adil" userId="1fc1f53e-3100-4e04-be7e-75345a4107fa" providerId="ADAL" clId="{9C8EEC37-07AC-4A72-92FE-2ABBAE1C407B}" dt="2020-09-22T08:26:04.902" v="11382" actId="20577"/>
          <ac:spMkLst>
            <pc:docMk/>
            <pc:sldMk cId="4208594146" sldId="1152"/>
            <ac:spMk id="7" creationId="{16F765D7-DFD7-4775-93BD-A612772DCE0D}"/>
          </ac:spMkLst>
        </pc:spChg>
        <pc:grpChg chg="add mod">
          <ac:chgData name="Hussain, Adil" userId="1fc1f53e-3100-4e04-be7e-75345a4107fa" providerId="ADAL" clId="{9C8EEC37-07AC-4A72-92FE-2ABBAE1C407B}" dt="2020-09-15T11:17:03.486" v="3607" actId="1036"/>
          <ac:grpSpMkLst>
            <pc:docMk/>
            <pc:sldMk cId="4208594146" sldId="1152"/>
            <ac:grpSpMk id="10" creationId="{CAA876EE-ECE9-4580-9928-28B152953F4A}"/>
          </ac:grpSpMkLst>
        </pc:grpChg>
        <pc:grpChg chg="add del mod">
          <ac:chgData name="Hussain, Adil" userId="1fc1f53e-3100-4e04-be7e-75345a4107fa" providerId="ADAL" clId="{9C8EEC37-07AC-4A72-92FE-2ABBAE1C407B}" dt="2020-09-15T11:17:06.522" v="3608" actId="478"/>
          <ac:grpSpMkLst>
            <pc:docMk/>
            <pc:sldMk cId="4208594146" sldId="1152"/>
            <ac:grpSpMk id="11" creationId="{24972A2A-0787-4E45-A967-190732845B86}"/>
          </ac:grpSpMkLst>
        </pc:grpChg>
        <pc:graphicFrameChg chg="del mod">
          <ac:chgData name="Hussain, Adil" userId="1fc1f53e-3100-4e04-be7e-75345a4107fa" providerId="ADAL" clId="{9C8EEC37-07AC-4A72-92FE-2ABBAE1C407B}" dt="2020-09-22T06:58:41.286" v="9417" actId="478"/>
          <ac:graphicFrameMkLst>
            <pc:docMk/>
            <pc:sldMk cId="4208594146" sldId="1152"/>
            <ac:graphicFrameMk id="6" creationId="{F09E4D59-6439-43C4-99BB-D958006AB7AD}"/>
          </ac:graphicFrameMkLst>
        </pc:graphicFrameChg>
        <pc:picChg chg="add del mod">
          <ac:chgData name="Hussain, Adil" userId="1fc1f53e-3100-4e04-be7e-75345a4107fa" providerId="ADAL" clId="{9C8EEC37-07AC-4A72-92FE-2ABBAE1C407B}" dt="2020-09-15T10:52:05.111" v="3277" actId="21"/>
          <ac:picMkLst>
            <pc:docMk/>
            <pc:sldMk cId="4208594146" sldId="1152"/>
            <ac:picMk id="2" creationId="{9010F963-B63C-4A75-AB5B-D41595E3606A}"/>
          </ac:picMkLst>
        </pc:picChg>
        <pc:picChg chg="add mod">
          <ac:chgData name="Hussain, Adil" userId="1fc1f53e-3100-4e04-be7e-75345a4107fa" providerId="ADAL" clId="{9C8EEC37-07AC-4A72-92FE-2ABBAE1C407B}" dt="2020-09-15T11:02:43.331" v="3359" actId="962"/>
          <ac:picMkLst>
            <pc:docMk/>
            <pc:sldMk cId="4208594146" sldId="1152"/>
            <ac:picMk id="3" creationId="{03BF2811-CB58-42EF-9749-96D5BB65B23F}"/>
          </ac:picMkLst>
        </pc:picChg>
        <pc:picChg chg="add mod ord">
          <ac:chgData name="Hussain, Adil" userId="1fc1f53e-3100-4e04-be7e-75345a4107fa" providerId="ADAL" clId="{9C8EEC37-07AC-4A72-92FE-2ABBAE1C407B}" dt="2020-09-15T10:54:03.681" v="3309" actId="164"/>
          <ac:picMkLst>
            <pc:docMk/>
            <pc:sldMk cId="4208594146" sldId="1152"/>
            <ac:picMk id="5" creationId="{5F01F16F-DED3-4971-B313-B646C1E842B3}"/>
          </ac:picMkLst>
        </pc:picChg>
        <pc:picChg chg="mod">
          <ac:chgData name="Hussain, Adil" userId="1fc1f53e-3100-4e04-be7e-75345a4107fa" providerId="ADAL" clId="{9C8EEC37-07AC-4A72-92FE-2ABBAE1C407B}" dt="2020-09-15T11:16:46.447" v="3575"/>
          <ac:picMkLst>
            <pc:docMk/>
            <pc:sldMk cId="4208594146" sldId="1152"/>
            <ac:picMk id="12" creationId="{26592B3B-67DE-4DCB-BD54-3B73DF089392}"/>
          </ac:picMkLst>
        </pc:picChg>
        <pc:picChg chg="mod">
          <ac:chgData name="Hussain, Adil" userId="1fc1f53e-3100-4e04-be7e-75345a4107fa" providerId="ADAL" clId="{9C8EEC37-07AC-4A72-92FE-2ABBAE1C407B}" dt="2020-09-15T11:16:46.447" v="3575"/>
          <ac:picMkLst>
            <pc:docMk/>
            <pc:sldMk cId="4208594146" sldId="1152"/>
            <ac:picMk id="13" creationId="{8B1E152A-304C-4589-8709-D728C24380F8}"/>
          </ac:picMkLst>
        </pc:picChg>
      </pc:sldChg>
      <pc:sldChg chg="addSp delSp modSp mod modNotesTx">
        <pc:chgData name="Hussain, Adil" userId="1fc1f53e-3100-4e04-be7e-75345a4107fa" providerId="ADAL" clId="{9C8EEC37-07AC-4A72-92FE-2ABBAE1C407B}" dt="2020-09-17T08:29:43.528" v="8710" actId="20577"/>
        <pc:sldMkLst>
          <pc:docMk/>
          <pc:sldMk cId="457282920" sldId="1153"/>
        </pc:sldMkLst>
        <pc:grpChg chg="add mod">
          <ac:chgData name="Hussain, Adil" userId="1fc1f53e-3100-4e04-be7e-75345a4107fa" providerId="ADAL" clId="{9C8EEC37-07AC-4A72-92FE-2ABBAE1C407B}" dt="2020-09-15T11:16:00.419" v="3539" actId="962"/>
          <ac:grpSpMkLst>
            <pc:docMk/>
            <pc:sldMk cId="457282920" sldId="1153"/>
            <ac:grpSpMk id="5" creationId="{E64A627E-BCAD-439B-B70D-413A7F620A9F}"/>
          </ac:grpSpMkLst>
        </pc:grpChg>
        <pc:grpChg chg="add del mod">
          <ac:chgData name="Hussain, Adil" userId="1fc1f53e-3100-4e04-be7e-75345a4107fa" providerId="ADAL" clId="{9C8EEC37-07AC-4A72-92FE-2ABBAE1C407B}" dt="2020-09-15T11:01:53.658" v="3349" actId="478"/>
          <ac:grpSpMkLst>
            <pc:docMk/>
            <pc:sldMk cId="457282920" sldId="1153"/>
            <ac:grpSpMk id="7" creationId="{0D642AC4-C678-41B1-B6C7-617F7CA16404}"/>
          </ac:grpSpMkLst>
        </pc:grpChg>
        <pc:picChg chg="add del mod">
          <ac:chgData name="Hussain, Adil" userId="1fc1f53e-3100-4e04-be7e-75345a4107fa" providerId="ADAL" clId="{9C8EEC37-07AC-4A72-92FE-2ABBAE1C407B}" dt="2020-09-15T10:57:24.720" v="3324" actId="478"/>
          <ac:picMkLst>
            <pc:docMk/>
            <pc:sldMk cId="457282920" sldId="1153"/>
            <ac:picMk id="2" creationId="{32EC9A60-B735-48BB-B5EA-F4D2729031EB}"/>
          </ac:picMkLst>
        </pc:picChg>
        <pc:picChg chg="mod">
          <ac:chgData name="Hussain, Adil" userId="1fc1f53e-3100-4e04-be7e-75345a4107fa" providerId="ADAL" clId="{9C8EEC37-07AC-4A72-92FE-2ABBAE1C407B}" dt="2020-09-15T11:02:16.676" v="3355" actId="164"/>
          <ac:picMkLst>
            <pc:docMk/>
            <pc:sldMk cId="457282920" sldId="1153"/>
            <ac:picMk id="9" creationId="{1429B024-99B3-4B15-A568-995FFFADCB46}"/>
          </ac:picMkLst>
        </pc:picChg>
        <pc:picChg chg="del mod">
          <ac:chgData name="Hussain, Adil" userId="1fc1f53e-3100-4e04-be7e-75345a4107fa" providerId="ADAL" clId="{9C8EEC37-07AC-4A72-92FE-2ABBAE1C407B}" dt="2020-09-15T11:01:53.658" v="3349" actId="478"/>
          <ac:picMkLst>
            <pc:docMk/>
            <pc:sldMk cId="457282920" sldId="1153"/>
            <ac:picMk id="10" creationId="{E10CD95E-DD67-4514-97BC-43BA1594DCB8}"/>
          </ac:picMkLst>
        </pc:picChg>
        <pc:picChg chg="add del">
          <ac:chgData name="Hussain, Adil" userId="1fc1f53e-3100-4e04-be7e-75345a4107fa" providerId="ADAL" clId="{9C8EEC37-07AC-4A72-92FE-2ABBAE1C407B}" dt="2020-09-15T10:57:24.720" v="3324" actId="478"/>
          <ac:picMkLst>
            <pc:docMk/>
            <pc:sldMk cId="457282920" sldId="1153"/>
            <ac:picMk id="1026" creationId="{7769AF4C-BFFA-4FEB-B62D-A34A099DEA2B}"/>
          </ac:picMkLst>
        </pc:picChg>
        <pc:picChg chg="add mod">
          <ac:chgData name="Hussain, Adil" userId="1fc1f53e-3100-4e04-be7e-75345a4107fa" providerId="ADAL" clId="{9C8EEC37-07AC-4A72-92FE-2ABBAE1C407B}" dt="2020-09-15T11:02:16.676" v="3355" actId="164"/>
          <ac:picMkLst>
            <pc:docMk/>
            <pc:sldMk cId="457282920" sldId="1153"/>
            <ac:picMk id="1028" creationId="{250DC954-5426-4323-A677-0878B44F2C58}"/>
          </ac:picMkLst>
        </pc:picChg>
      </pc:sldChg>
      <pc:sldChg chg="addSp delSp modSp mod modNotesTx">
        <pc:chgData name="Hussain, Adil" userId="1fc1f53e-3100-4e04-be7e-75345a4107fa" providerId="ADAL" clId="{9C8EEC37-07AC-4A72-92FE-2ABBAE1C407B}" dt="2020-09-17T08:23:34.200" v="8618" actId="20577"/>
        <pc:sldMkLst>
          <pc:docMk/>
          <pc:sldMk cId="298810233" sldId="1156"/>
        </pc:sldMkLst>
        <pc:spChg chg="mod">
          <ac:chgData name="Hussain, Adil" userId="1fc1f53e-3100-4e04-be7e-75345a4107fa" providerId="ADAL" clId="{9C8EEC37-07AC-4A72-92FE-2ABBAE1C407B}" dt="2020-09-15T10:58:34.347" v="3333"/>
          <ac:spMkLst>
            <pc:docMk/>
            <pc:sldMk cId="298810233" sldId="1156"/>
            <ac:spMk id="4" creationId="{5903E653-2B04-4828-82EF-7581B3942127}"/>
          </ac:spMkLst>
        </pc:spChg>
        <pc:spChg chg="mod">
          <ac:chgData name="Hussain, Adil" userId="1fc1f53e-3100-4e04-be7e-75345a4107fa" providerId="ADAL" clId="{9C8EEC37-07AC-4A72-92FE-2ABBAE1C407B}" dt="2020-09-15T09:12:10.801" v="2936" actId="20577"/>
          <ac:spMkLst>
            <pc:docMk/>
            <pc:sldMk cId="298810233" sldId="1156"/>
            <ac:spMk id="8" creationId="{8B6F2A8D-7C86-4278-BD91-1097041C07F4}"/>
          </ac:spMkLst>
        </pc:spChg>
        <pc:grpChg chg="add mod">
          <ac:chgData name="Hussain, Adil" userId="1fc1f53e-3100-4e04-be7e-75345a4107fa" providerId="ADAL" clId="{9C8EEC37-07AC-4A72-92FE-2ABBAE1C407B}" dt="2020-09-15T11:16:32.514" v="3573" actId="1036"/>
          <ac:grpSpMkLst>
            <pc:docMk/>
            <pc:sldMk cId="298810233" sldId="1156"/>
            <ac:grpSpMk id="3" creationId="{BBAA81EF-2ABD-4D66-B177-E8610F49D9EA}"/>
          </ac:grpSpMkLst>
        </pc:grpChg>
        <pc:grpChg chg="add del mod">
          <ac:chgData name="Hussain, Adil" userId="1fc1f53e-3100-4e04-be7e-75345a4107fa" providerId="ADAL" clId="{9C8EEC37-07AC-4A72-92FE-2ABBAE1C407B}" dt="2020-09-15T11:00:09.989" v="3337" actId="478"/>
          <ac:grpSpMkLst>
            <pc:docMk/>
            <pc:sldMk cId="298810233" sldId="1156"/>
            <ac:grpSpMk id="9" creationId="{41A92612-58A2-4839-B31A-DF325A305A46}"/>
          </ac:grpSpMkLst>
        </pc:grpChg>
        <pc:grpChg chg="add del mod">
          <ac:chgData name="Hussain, Adil" userId="1fc1f53e-3100-4e04-be7e-75345a4107fa" providerId="ADAL" clId="{9C8EEC37-07AC-4A72-92FE-2ABBAE1C407B}" dt="2020-09-15T11:16:34.780" v="3574" actId="478"/>
          <ac:grpSpMkLst>
            <pc:docMk/>
            <pc:sldMk cId="298810233" sldId="1156"/>
            <ac:grpSpMk id="12" creationId="{95EF6AA3-13B0-4C1C-B8CA-B3634ECA7632}"/>
          </ac:grpSpMkLst>
        </pc:grpChg>
        <pc:picChg chg="add del mod">
          <ac:chgData name="Hussain, Adil" userId="1fc1f53e-3100-4e04-be7e-75345a4107fa" providerId="ADAL" clId="{9C8EEC37-07AC-4A72-92FE-2ABBAE1C407B}" dt="2020-09-15T10:59:58.505" v="3334" actId="478"/>
          <ac:picMkLst>
            <pc:docMk/>
            <pc:sldMk cId="298810233" sldId="1156"/>
            <ac:picMk id="2" creationId="{68620F80-36D4-4542-B2F1-CD3E430E443A}"/>
          </ac:picMkLst>
        </pc:picChg>
        <pc:picChg chg="mod ord topLvl">
          <ac:chgData name="Hussain, Adil" userId="1fc1f53e-3100-4e04-be7e-75345a4107fa" providerId="ADAL" clId="{9C8EEC37-07AC-4A72-92FE-2ABBAE1C407B}" dt="2020-09-15T11:16:32.514" v="3573" actId="1036"/>
          <ac:picMkLst>
            <pc:docMk/>
            <pc:sldMk cId="298810233" sldId="1156"/>
            <ac:picMk id="10" creationId="{2239BBD2-D6EA-4868-B50E-EEF6BCEB0C01}"/>
          </ac:picMkLst>
        </pc:picChg>
        <pc:picChg chg="del mod topLvl">
          <ac:chgData name="Hussain, Adil" userId="1fc1f53e-3100-4e04-be7e-75345a4107fa" providerId="ADAL" clId="{9C8EEC37-07AC-4A72-92FE-2ABBAE1C407B}" dt="2020-09-15T11:00:09.989" v="3337" actId="478"/>
          <ac:picMkLst>
            <pc:docMk/>
            <pc:sldMk cId="298810233" sldId="1156"/>
            <ac:picMk id="11" creationId="{D9C2E6CA-E88B-4175-8D55-9DDA74AC0ACD}"/>
          </ac:picMkLst>
        </pc:picChg>
        <pc:picChg chg="mod">
          <ac:chgData name="Hussain, Adil" userId="1fc1f53e-3100-4e04-be7e-75345a4107fa" providerId="ADAL" clId="{9C8EEC37-07AC-4A72-92FE-2ABBAE1C407B}" dt="2020-09-15T11:16:15.857" v="3541"/>
          <ac:picMkLst>
            <pc:docMk/>
            <pc:sldMk cId="298810233" sldId="1156"/>
            <ac:picMk id="13" creationId="{888C016C-1F18-42EA-ABEB-97600E298B4C}"/>
          </ac:picMkLst>
        </pc:picChg>
        <pc:picChg chg="mod">
          <ac:chgData name="Hussain, Adil" userId="1fc1f53e-3100-4e04-be7e-75345a4107fa" providerId="ADAL" clId="{9C8EEC37-07AC-4A72-92FE-2ABBAE1C407B}" dt="2020-09-15T11:16:15.857" v="3541"/>
          <ac:picMkLst>
            <pc:docMk/>
            <pc:sldMk cId="298810233" sldId="1156"/>
            <ac:picMk id="14" creationId="{0D125215-BAC0-4E0D-B283-69AB022A2ED6}"/>
          </ac:picMkLst>
        </pc:picChg>
        <pc:picChg chg="add del mod">
          <ac:chgData name="Hussain, Adil" userId="1fc1f53e-3100-4e04-be7e-75345a4107fa" providerId="ADAL" clId="{9C8EEC37-07AC-4A72-92FE-2ABBAE1C407B}" dt="2020-09-15T10:57:40.658" v="3330"/>
          <ac:picMkLst>
            <pc:docMk/>
            <pc:sldMk cId="298810233" sldId="1156"/>
            <ac:picMk id="2050" creationId="{E13B657E-2426-4E6C-8B1B-28E386FD6CCC}"/>
          </ac:picMkLst>
        </pc:picChg>
        <pc:picChg chg="add mod">
          <ac:chgData name="Hussain, Adil" userId="1fc1f53e-3100-4e04-be7e-75345a4107fa" providerId="ADAL" clId="{9C8EEC37-07AC-4A72-92FE-2ABBAE1C407B}" dt="2020-09-15T11:16:32.514" v="3573" actId="1036"/>
          <ac:picMkLst>
            <pc:docMk/>
            <pc:sldMk cId="298810233" sldId="1156"/>
            <ac:picMk id="2052" creationId="{8D51E39F-F931-4BD8-B328-03BBD1B42E4A}"/>
          </ac:picMkLst>
        </pc:picChg>
      </pc:sldChg>
      <pc:sldChg chg="del mod modShow">
        <pc:chgData name="Hussain, Adil" userId="1fc1f53e-3100-4e04-be7e-75345a4107fa" providerId="ADAL" clId="{9C8EEC37-07AC-4A72-92FE-2ABBAE1C407B}" dt="2020-09-15T07:29:28.716" v="418" actId="2696"/>
        <pc:sldMkLst>
          <pc:docMk/>
          <pc:sldMk cId="759284049" sldId="1158"/>
        </pc:sldMkLst>
      </pc:sldChg>
      <pc:sldChg chg="delSp del mod">
        <pc:chgData name="Hussain, Adil" userId="1fc1f53e-3100-4e04-be7e-75345a4107fa" providerId="ADAL" clId="{9C8EEC37-07AC-4A72-92FE-2ABBAE1C407B}" dt="2020-09-15T07:42:14.122" v="614" actId="2696"/>
        <pc:sldMkLst>
          <pc:docMk/>
          <pc:sldMk cId="1850015686" sldId="1160"/>
        </pc:sldMkLst>
        <pc:graphicFrameChg chg="del">
          <ac:chgData name="Hussain, Adil" userId="1fc1f53e-3100-4e04-be7e-75345a4107fa" providerId="ADAL" clId="{9C8EEC37-07AC-4A72-92FE-2ABBAE1C407B}" dt="2020-09-15T07:41:34.568" v="612" actId="478"/>
          <ac:graphicFrameMkLst>
            <pc:docMk/>
            <pc:sldMk cId="1850015686" sldId="1160"/>
            <ac:graphicFrameMk id="19" creationId="{811BCBC5-5B28-4EE7-8EB5-2223539ABB44}"/>
          </ac:graphicFrameMkLst>
        </pc:graphicFrameChg>
      </pc:sldChg>
      <pc:sldChg chg="add del mod modShow">
        <pc:chgData name="Hussain, Adil" userId="1fc1f53e-3100-4e04-be7e-75345a4107fa" providerId="ADAL" clId="{9C8EEC37-07AC-4A72-92FE-2ABBAE1C407B}" dt="2020-09-15T07:29:18.124" v="414" actId="2696"/>
        <pc:sldMkLst>
          <pc:docMk/>
          <pc:sldMk cId="2940505734" sldId="1486"/>
        </pc:sldMkLst>
      </pc:sldChg>
      <pc:sldChg chg="del mod modShow">
        <pc:chgData name="Hussain, Adil" userId="1fc1f53e-3100-4e04-be7e-75345a4107fa" providerId="ADAL" clId="{9C8EEC37-07AC-4A72-92FE-2ABBAE1C407B}" dt="2020-09-15T07:29:21.008" v="415" actId="2696"/>
        <pc:sldMkLst>
          <pc:docMk/>
          <pc:sldMk cId="3668698255" sldId="1490"/>
        </pc:sldMkLst>
      </pc:sldChg>
      <pc:sldChg chg="modSp mod modNotesTx">
        <pc:chgData name="Hussain, Adil" userId="1fc1f53e-3100-4e04-be7e-75345a4107fa" providerId="ADAL" clId="{9C8EEC37-07AC-4A72-92FE-2ABBAE1C407B}" dt="2020-09-22T08:38:35.684" v="11606" actId="20577"/>
        <pc:sldMkLst>
          <pc:docMk/>
          <pc:sldMk cId="1868426646" sldId="1492"/>
        </pc:sldMkLst>
        <pc:spChg chg="mod">
          <ac:chgData name="Hussain, Adil" userId="1fc1f53e-3100-4e04-be7e-75345a4107fa" providerId="ADAL" clId="{9C8EEC37-07AC-4A72-92FE-2ABBAE1C407B}" dt="2020-09-15T11:09:37.132" v="3403" actId="113"/>
          <ac:spMkLst>
            <pc:docMk/>
            <pc:sldMk cId="1868426646" sldId="1492"/>
            <ac:spMk id="4" creationId="{00000000-0000-0000-0000-000000000000}"/>
          </ac:spMkLst>
        </pc:spChg>
      </pc:sldChg>
      <pc:sldChg chg="del mod modShow">
        <pc:chgData name="Hussain, Adil" userId="1fc1f53e-3100-4e04-be7e-75345a4107fa" providerId="ADAL" clId="{9C8EEC37-07AC-4A72-92FE-2ABBAE1C407B}" dt="2020-09-15T07:29:31.128" v="419" actId="2696"/>
        <pc:sldMkLst>
          <pc:docMk/>
          <pc:sldMk cId="2293443362" sldId="1493"/>
        </pc:sldMkLst>
      </pc:sldChg>
      <pc:sldChg chg="modSp mod modNotesTx">
        <pc:chgData name="Hussain, Adil" userId="1fc1f53e-3100-4e04-be7e-75345a4107fa" providerId="ADAL" clId="{9C8EEC37-07AC-4A72-92FE-2ABBAE1C407B}" dt="2020-09-17T10:46:28.546" v="9237" actId="6549"/>
        <pc:sldMkLst>
          <pc:docMk/>
          <pc:sldMk cId="3257402785" sldId="1494"/>
        </pc:sldMkLst>
        <pc:spChg chg="mod">
          <ac:chgData name="Hussain, Adil" userId="1fc1f53e-3100-4e04-be7e-75345a4107fa" providerId="ADAL" clId="{9C8EEC37-07AC-4A72-92FE-2ABBAE1C407B}" dt="2020-09-15T10:50:21.281" v="3274" actId="207"/>
          <ac:spMkLst>
            <pc:docMk/>
            <pc:sldMk cId="3257402785" sldId="1494"/>
            <ac:spMk id="9" creationId="{75E8739C-AA77-4A2D-9521-9D427DD12349}"/>
          </ac:spMkLst>
        </pc:spChg>
        <pc:spChg chg="mod">
          <ac:chgData name="Hussain, Adil" userId="1fc1f53e-3100-4e04-be7e-75345a4107fa" providerId="ADAL" clId="{9C8EEC37-07AC-4A72-92FE-2ABBAE1C407B}" dt="2020-09-15T10:50:21.281" v="3274" actId="207"/>
          <ac:spMkLst>
            <pc:docMk/>
            <pc:sldMk cId="3257402785" sldId="1494"/>
            <ac:spMk id="12" creationId="{1B0559D3-079D-4710-A075-4D8687500F3F}"/>
          </ac:spMkLst>
        </pc:spChg>
      </pc:sldChg>
      <pc:sldChg chg="del mod modShow">
        <pc:chgData name="Hussain, Adil" userId="1fc1f53e-3100-4e04-be7e-75345a4107fa" providerId="ADAL" clId="{9C8EEC37-07AC-4A72-92FE-2ABBAE1C407B}" dt="2020-09-15T07:29:23.544" v="416" actId="2696"/>
        <pc:sldMkLst>
          <pc:docMk/>
          <pc:sldMk cId="2154554894" sldId="1496"/>
        </pc:sldMkLst>
      </pc:sldChg>
      <pc:sldChg chg="del mod modShow">
        <pc:chgData name="Hussain, Adil" userId="1fc1f53e-3100-4e04-be7e-75345a4107fa" providerId="ADAL" clId="{9C8EEC37-07AC-4A72-92FE-2ABBAE1C407B}" dt="2020-09-15T07:29:35.587" v="421" actId="2696"/>
        <pc:sldMkLst>
          <pc:docMk/>
          <pc:sldMk cId="2836534318" sldId="1497"/>
        </pc:sldMkLst>
      </pc:sldChg>
      <pc:sldChg chg="modSp mod modNotesTx">
        <pc:chgData name="Hussain, Adil" userId="1fc1f53e-3100-4e04-be7e-75345a4107fa" providerId="ADAL" clId="{9C8EEC37-07AC-4A72-92FE-2ABBAE1C407B}" dt="2020-09-17T10:08:11.191" v="8908" actId="20577"/>
        <pc:sldMkLst>
          <pc:docMk/>
          <pc:sldMk cId="1646443510" sldId="1498"/>
        </pc:sldMkLst>
        <pc:spChg chg="mod">
          <ac:chgData name="Hussain, Adil" userId="1fc1f53e-3100-4e04-be7e-75345a4107fa" providerId="ADAL" clId="{9C8EEC37-07AC-4A72-92FE-2ABBAE1C407B}" dt="2020-09-16T10:10:05.813" v="4891" actId="20577"/>
          <ac:spMkLst>
            <pc:docMk/>
            <pc:sldMk cId="1646443510" sldId="1498"/>
            <ac:spMk id="2" creationId="{0EDFB061-7031-4FE5-9229-179F73191356}"/>
          </ac:spMkLst>
        </pc:spChg>
        <pc:spChg chg="mod">
          <ac:chgData name="Hussain, Adil" userId="1fc1f53e-3100-4e04-be7e-75345a4107fa" providerId="ADAL" clId="{9C8EEC37-07AC-4A72-92FE-2ABBAE1C407B}" dt="2020-09-17T10:08:11.191" v="8908" actId="20577"/>
          <ac:spMkLst>
            <pc:docMk/>
            <pc:sldMk cId="1646443510" sldId="1498"/>
            <ac:spMk id="3" creationId="{9CE56AEB-BC3B-4804-B82E-AC336AD281BA}"/>
          </ac:spMkLst>
        </pc:spChg>
      </pc:sldChg>
      <pc:sldChg chg="modSp mod modAnim modNotesTx">
        <pc:chgData name="Hussain, Adil" userId="1fc1f53e-3100-4e04-be7e-75345a4107fa" providerId="ADAL" clId="{9C8EEC37-07AC-4A72-92FE-2ABBAE1C407B}" dt="2020-09-22T07:35:52.043" v="10620" actId="404"/>
        <pc:sldMkLst>
          <pc:docMk/>
          <pc:sldMk cId="1245904712" sldId="1500"/>
        </pc:sldMkLst>
        <pc:spChg chg="mod">
          <ac:chgData name="Hussain, Adil" userId="1fc1f53e-3100-4e04-be7e-75345a4107fa" providerId="ADAL" clId="{9C8EEC37-07AC-4A72-92FE-2ABBAE1C407B}" dt="2020-09-16T10:10:19.909" v="4909" actId="20577"/>
          <ac:spMkLst>
            <pc:docMk/>
            <pc:sldMk cId="1245904712" sldId="1500"/>
            <ac:spMk id="2" creationId="{9D7FAF84-E1D4-4EFB-A25B-DF90C0D83E7F}"/>
          </ac:spMkLst>
        </pc:spChg>
        <pc:spChg chg="mod">
          <ac:chgData name="Hussain, Adil" userId="1fc1f53e-3100-4e04-be7e-75345a4107fa" providerId="ADAL" clId="{9C8EEC37-07AC-4A72-92FE-2ABBAE1C407B}" dt="2020-09-22T07:35:52.043" v="10620" actId="404"/>
          <ac:spMkLst>
            <pc:docMk/>
            <pc:sldMk cId="1245904712" sldId="1500"/>
            <ac:spMk id="7" creationId="{14BF3088-DB80-4AA7-B06D-7668B488BAD9}"/>
          </ac:spMkLst>
        </pc:spChg>
      </pc:sldChg>
      <pc:sldChg chg="modSp del mod modNotesTx">
        <pc:chgData name="Hussain, Adil" userId="1fc1f53e-3100-4e04-be7e-75345a4107fa" providerId="ADAL" clId="{9C8EEC37-07AC-4A72-92FE-2ABBAE1C407B}" dt="2020-09-15T09:13:27.424" v="3050" actId="2696"/>
        <pc:sldMkLst>
          <pc:docMk/>
          <pc:sldMk cId="3644137502" sldId="1501"/>
        </pc:sldMkLst>
        <pc:spChg chg="mod">
          <ac:chgData name="Hussain, Adil" userId="1fc1f53e-3100-4e04-be7e-75345a4107fa" providerId="ADAL" clId="{9C8EEC37-07AC-4A72-92FE-2ABBAE1C407B}" dt="2020-09-15T08:30:18.982" v="2510" actId="2710"/>
          <ac:spMkLst>
            <pc:docMk/>
            <pc:sldMk cId="3644137502" sldId="1501"/>
            <ac:spMk id="4" creationId="{5903E653-2B04-4828-82EF-7581B3942127}"/>
          </ac:spMkLst>
        </pc:spChg>
      </pc:sldChg>
      <pc:sldChg chg="addSp modSp modNotesTx">
        <pc:chgData name="Hussain, Adil" userId="1fc1f53e-3100-4e04-be7e-75345a4107fa" providerId="ADAL" clId="{9C8EEC37-07AC-4A72-92FE-2ABBAE1C407B}" dt="2020-09-22T10:51:55.834" v="11777" actId="20577"/>
        <pc:sldMkLst>
          <pc:docMk/>
          <pc:sldMk cId="3774078840" sldId="1502"/>
        </pc:sldMkLst>
        <pc:grpChg chg="add mod">
          <ac:chgData name="Hussain, Adil" userId="1fc1f53e-3100-4e04-be7e-75345a4107fa" providerId="ADAL" clId="{9C8EEC37-07AC-4A72-92FE-2ABBAE1C407B}" dt="2020-09-15T11:16:07.301" v="3540" actId="962"/>
          <ac:grpSpMkLst>
            <pc:docMk/>
            <pc:sldMk cId="3774078840" sldId="1502"/>
            <ac:grpSpMk id="4" creationId="{9897BEE8-5BFE-4A5D-B5E5-6A111978A1DD}"/>
          </ac:grpSpMkLst>
        </pc:grpChg>
        <pc:picChg chg="mod">
          <ac:chgData name="Hussain, Adil" userId="1fc1f53e-3100-4e04-be7e-75345a4107fa" providerId="ADAL" clId="{9C8EEC37-07AC-4A72-92FE-2ABBAE1C407B}" dt="2020-09-15T11:02:27.839" v="3357"/>
          <ac:picMkLst>
            <pc:docMk/>
            <pc:sldMk cId="3774078840" sldId="1502"/>
            <ac:picMk id="5" creationId="{500EC56A-711A-4CA2-8DB4-015C5E827D02}"/>
          </ac:picMkLst>
        </pc:picChg>
        <pc:picChg chg="mod">
          <ac:chgData name="Hussain, Adil" userId="1fc1f53e-3100-4e04-be7e-75345a4107fa" providerId="ADAL" clId="{9C8EEC37-07AC-4A72-92FE-2ABBAE1C407B}" dt="2020-09-15T11:02:27.839" v="3357"/>
          <ac:picMkLst>
            <pc:docMk/>
            <pc:sldMk cId="3774078840" sldId="1502"/>
            <ac:picMk id="6" creationId="{10AD4287-DE36-47C4-A6A1-6DE76959C610}"/>
          </ac:picMkLst>
        </pc:picChg>
      </pc:sldChg>
      <pc:sldChg chg="add del">
        <pc:chgData name="Hussain, Adil" userId="1fc1f53e-3100-4e04-be7e-75345a4107fa" providerId="ADAL" clId="{9C8EEC37-07AC-4A72-92FE-2ABBAE1C407B}" dt="2020-09-15T09:11:21.292" v="2923" actId="2890"/>
        <pc:sldMkLst>
          <pc:docMk/>
          <pc:sldMk cId="1963742402" sldId="1503"/>
        </pc:sldMkLst>
      </pc:sldChg>
      <pc:sldChg chg="delSp modSp new mod ord modNotesTx">
        <pc:chgData name="Hussain, Adil" userId="1fc1f53e-3100-4e04-be7e-75345a4107fa" providerId="ADAL" clId="{9C8EEC37-07AC-4A72-92FE-2ABBAE1C407B}" dt="2020-09-22T07:41:07.223" v="10688" actId="20577"/>
        <pc:sldMkLst>
          <pc:docMk/>
          <pc:sldMk cId="3744715451" sldId="1503"/>
        </pc:sldMkLst>
        <pc:spChg chg="mod">
          <ac:chgData name="Hussain, Adil" userId="1fc1f53e-3100-4e04-be7e-75345a4107fa" providerId="ADAL" clId="{9C8EEC37-07AC-4A72-92FE-2ABBAE1C407B}" dt="2020-09-16T10:10:26.157" v="4918" actId="20577"/>
          <ac:spMkLst>
            <pc:docMk/>
            <pc:sldMk cId="3744715451" sldId="1503"/>
            <ac:spMk id="2" creationId="{AE9B60B8-C474-4E41-AD8B-A98753C6EA84}"/>
          </ac:spMkLst>
        </pc:spChg>
        <pc:spChg chg="mod">
          <ac:chgData name="Hussain, Adil" userId="1fc1f53e-3100-4e04-be7e-75345a4107fa" providerId="ADAL" clId="{9C8EEC37-07AC-4A72-92FE-2ABBAE1C407B}" dt="2020-09-16T08:02:45.061" v="4580" actId="27636"/>
          <ac:spMkLst>
            <pc:docMk/>
            <pc:sldMk cId="3744715451" sldId="1503"/>
            <ac:spMk id="3" creationId="{E1A33AFE-CC6D-44B6-A8F5-53680A8036E8}"/>
          </ac:spMkLst>
        </pc:spChg>
        <pc:spChg chg="del">
          <ac:chgData name="Hussain, Adil" userId="1fc1f53e-3100-4e04-be7e-75345a4107fa" providerId="ADAL" clId="{9C8EEC37-07AC-4A72-92FE-2ABBAE1C407B}" dt="2020-09-15T09:11:45.095" v="2929" actId="478"/>
          <ac:spMkLst>
            <pc:docMk/>
            <pc:sldMk cId="3744715451" sldId="1503"/>
            <ac:spMk id="4" creationId="{4DEE0BBF-9E0D-4273-9C25-B6509BF2E634}"/>
          </ac:spMkLst>
        </pc:spChg>
      </pc:sldChg>
      <pc:sldChg chg="modSp add mod modNotesTx">
        <pc:chgData name="Hussain, Adil" userId="1fc1f53e-3100-4e04-be7e-75345a4107fa" providerId="ADAL" clId="{9C8EEC37-07AC-4A72-92FE-2ABBAE1C407B}" dt="2020-09-22T10:49:28.141" v="11670" actId="20577"/>
        <pc:sldMkLst>
          <pc:docMk/>
          <pc:sldMk cId="1378147006" sldId="1504"/>
        </pc:sldMkLst>
        <pc:spChg chg="mod">
          <ac:chgData name="Hussain, Adil" userId="1fc1f53e-3100-4e04-be7e-75345a4107fa" providerId="ADAL" clId="{9C8EEC37-07AC-4A72-92FE-2ABBAE1C407B}" dt="2020-09-16T10:10:31.642" v="4933" actId="20577"/>
          <ac:spMkLst>
            <pc:docMk/>
            <pc:sldMk cId="1378147006" sldId="1504"/>
            <ac:spMk id="2" creationId="{AE9B60B8-C474-4E41-AD8B-A98753C6EA84}"/>
          </ac:spMkLst>
        </pc:spChg>
        <pc:spChg chg="mod">
          <ac:chgData name="Hussain, Adil" userId="1fc1f53e-3100-4e04-be7e-75345a4107fa" providerId="ADAL" clId="{9C8EEC37-07AC-4A72-92FE-2ABBAE1C407B}" dt="2020-09-22T07:43:18.616" v="10689" actId="20577"/>
          <ac:spMkLst>
            <pc:docMk/>
            <pc:sldMk cId="1378147006" sldId="1504"/>
            <ac:spMk id="3" creationId="{E1A33AFE-CC6D-44B6-A8F5-53680A8036E8}"/>
          </ac:spMkLst>
        </pc:spChg>
      </pc:sldChg>
      <pc:sldChg chg="addSp delSp modSp add mod modNotesTx">
        <pc:chgData name="Hussain, Adil" userId="1fc1f53e-3100-4e04-be7e-75345a4107fa" providerId="ADAL" clId="{9C8EEC37-07AC-4A72-92FE-2ABBAE1C407B}" dt="2020-09-22T10:16:02.991" v="11633" actId="20577"/>
        <pc:sldMkLst>
          <pc:docMk/>
          <pc:sldMk cId="1444604589" sldId="1505"/>
        </pc:sldMkLst>
        <pc:spChg chg="add mod">
          <ac:chgData name="Hussain, Adil" userId="1fc1f53e-3100-4e04-be7e-75345a4107fa" providerId="ADAL" clId="{9C8EEC37-07AC-4A72-92FE-2ABBAE1C407B}" dt="2020-09-18T08:45:23.199" v="9408" actId="12"/>
          <ac:spMkLst>
            <pc:docMk/>
            <pc:sldMk cId="1444604589" sldId="1505"/>
            <ac:spMk id="3" creationId="{7AA7D8A0-2302-497D-962E-18B09C7DE8F2}"/>
          </ac:spMkLst>
        </pc:spChg>
        <pc:spChg chg="add del mod">
          <ac:chgData name="Hussain, Adil" userId="1fc1f53e-3100-4e04-be7e-75345a4107fa" providerId="ADAL" clId="{9C8EEC37-07AC-4A72-92FE-2ABBAE1C407B}" dt="2020-09-16T08:16:50.503" v="4822" actId="478"/>
          <ac:spMkLst>
            <pc:docMk/>
            <pc:sldMk cId="1444604589" sldId="1505"/>
            <ac:spMk id="4" creationId="{3F0ED384-7F72-48E9-8E95-CF951B69E962}"/>
          </ac:spMkLst>
        </pc:spChg>
        <pc:spChg chg="add del mod">
          <ac:chgData name="Hussain, Adil" userId="1fc1f53e-3100-4e04-be7e-75345a4107fa" providerId="ADAL" clId="{9C8EEC37-07AC-4A72-92FE-2ABBAE1C407B}" dt="2020-09-16T08:16:47.670" v="4821"/>
          <ac:spMkLst>
            <pc:docMk/>
            <pc:sldMk cId="1444604589" sldId="1505"/>
            <ac:spMk id="6" creationId="{8740F0AC-7AEF-4111-BE95-6F0078FB371A}"/>
          </ac:spMkLst>
        </pc:spChg>
        <pc:spChg chg="add mod">
          <ac:chgData name="Hussain, Adil" userId="1fc1f53e-3100-4e04-be7e-75345a4107fa" providerId="ADAL" clId="{9C8EEC37-07AC-4A72-92FE-2ABBAE1C407B}" dt="2020-09-16T08:34:55.809" v="4840" actId="404"/>
          <ac:spMkLst>
            <pc:docMk/>
            <pc:sldMk cId="1444604589" sldId="1505"/>
            <ac:spMk id="7" creationId="{9DFD70F4-AFAC-411A-A081-A23B72DA025A}"/>
          </ac:spMkLst>
        </pc:spChg>
        <pc:spChg chg="del">
          <ac:chgData name="Hussain, Adil" userId="1fc1f53e-3100-4e04-be7e-75345a4107fa" providerId="ADAL" clId="{9C8EEC37-07AC-4A72-92FE-2ABBAE1C407B}" dt="2020-09-16T08:16:46.140" v="4819" actId="478"/>
          <ac:spMkLst>
            <pc:docMk/>
            <pc:sldMk cId="1444604589" sldId="1505"/>
            <ac:spMk id="8" creationId="{F79D9AD7-3C24-47B5-A050-032ED0946F6A}"/>
          </ac:spMkLst>
        </pc:spChg>
      </pc:sldChg>
      <pc:sldChg chg="new del">
        <pc:chgData name="Hussain, Adil" userId="1fc1f53e-3100-4e04-be7e-75345a4107fa" providerId="ADAL" clId="{9C8EEC37-07AC-4A72-92FE-2ABBAE1C407B}" dt="2020-09-16T08:15:51.693" v="4811" actId="47"/>
        <pc:sldMkLst>
          <pc:docMk/>
          <pc:sldMk cId="3273158632" sldId="1505"/>
        </pc:sldMkLst>
      </pc:sldChg>
      <pc:sldChg chg="add mod modShow">
        <pc:chgData name="Hussain, Adil" userId="1fc1f53e-3100-4e04-be7e-75345a4107fa" providerId="ADAL" clId="{9C8EEC37-07AC-4A72-92FE-2ABBAE1C407B}" dt="2020-09-22T06:58:30.134" v="9416" actId="729"/>
        <pc:sldMkLst>
          <pc:docMk/>
          <pc:sldMk cId="3878846990" sldId="1506"/>
        </pc:sldMkLst>
      </pc:sldChg>
      <pc:sldChg chg="modSp add mod modAnim modNotesTx">
        <pc:chgData name="Hussain, Adil" userId="1fc1f53e-3100-4e04-be7e-75345a4107fa" providerId="ADAL" clId="{9C8EEC37-07AC-4A72-92FE-2ABBAE1C407B}" dt="2020-09-22T07:37:23.523" v="10639" actId="20577"/>
        <pc:sldMkLst>
          <pc:docMk/>
          <pc:sldMk cId="1178456368" sldId="1507"/>
        </pc:sldMkLst>
        <pc:spChg chg="mod">
          <ac:chgData name="Hussain, Adil" userId="1fc1f53e-3100-4e04-be7e-75345a4107fa" providerId="ADAL" clId="{9C8EEC37-07AC-4A72-92FE-2ABBAE1C407B}" dt="2020-09-22T07:36:07.386" v="10621" actId="20577"/>
          <ac:spMkLst>
            <pc:docMk/>
            <pc:sldMk cId="1178456368" sldId="1507"/>
            <ac:spMk id="2" creationId="{9D7FAF84-E1D4-4EFB-A25B-DF90C0D83E7F}"/>
          </ac:spMkLst>
        </pc:spChg>
        <pc:spChg chg="mod">
          <ac:chgData name="Hussain, Adil" userId="1fc1f53e-3100-4e04-be7e-75345a4107fa" providerId="ADAL" clId="{9C8EEC37-07AC-4A72-92FE-2ABBAE1C407B}" dt="2020-09-22T07:36:17.337" v="10629" actId="255"/>
          <ac:spMkLst>
            <pc:docMk/>
            <pc:sldMk cId="1178456368" sldId="1507"/>
            <ac:spMk id="7" creationId="{14BF3088-DB80-4AA7-B06D-7668B488BAD9}"/>
          </ac:spMkLst>
        </pc:spChg>
      </pc:sldChg>
    </pc:docChg>
  </pc:docChgLst>
  <pc:docChgLst>
    <pc:chgData name="Hussain, Adil" userId="1fc1f53e-3100-4e04-be7e-75345a4107fa" providerId="ADAL" clId="{AB2859A7-4C9C-4BCD-93C4-1A1FA95094DB}"/>
    <pc:docChg chg="undo custSel delSld modSld">
      <pc:chgData name="Hussain, Adil" userId="1fc1f53e-3100-4e04-be7e-75345a4107fa" providerId="ADAL" clId="{AB2859A7-4C9C-4BCD-93C4-1A1FA95094DB}" dt="2020-09-22T10:58:13.795" v="44" actId="5793"/>
      <pc:docMkLst>
        <pc:docMk/>
      </pc:docMkLst>
      <pc:sldChg chg="modNotesTx">
        <pc:chgData name="Hussain, Adil" userId="1fc1f53e-3100-4e04-be7e-75345a4107fa" providerId="ADAL" clId="{AB2859A7-4C9C-4BCD-93C4-1A1FA95094DB}" dt="2020-09-22T10:55:48.721" v="0" actId="20577"/>
        <pc:sldMkLst>
          <pc:docMk/>
          <pc:sldMk cId="1727290713" sldId="282"/>
        </pc:sldMkLst>
      </pc:sldChg>
      <pc:sldChg chg="modNotesTx">
        <pc:chgData name="Hussain, Adil" userId="1fc1f53e-3100-4e04-be7e-75345a4107fa" providerId="ADAL" clId="{AB2859A7-4C9C-4BCD-93C4-1A1FA95094DB}" dt="2020-09-22T10:55:53.776" v="2" actId="20577"/>
        <pc:sldMkLst>
          <pc:docMk/>
          <pc:sldMk cId="2147323103" sldId="1074"/>
        </pc:sldMkLst>
      </pc:sldChg>
      <pc:sldChg chg="modNotesTx">
        <pc:chgData name="Hussain, Adil" userId="1fc1f53e-3100-4e04-be7e-75345a4107fa" providerId="ADAL" clId="{AB2859A7-4C9C-4BCD-93C4-1A1FA95094DB}" dt="2020-09-22T10:56:09.531" v="5" actId="6549"/>
        <pc:sldMkLst>
          <pc:docMk/>
          <pc:sldMk cId="3896201058" sldId="1088"/>
        </pc:sldMkLst>
      </pc:sldChg>
      <pc:sldChg chg="modNotesTx">
        <pc:chgData name="Hussain, Adil" userId="1fc1f53e-3100-4e04-be7e-75345a4107fa" providerId="ADAL" clId="{AB2859A7-4C9C-4BCD-93C4-1A1FA95094DB}" dt="2020-09-22T10:56:14.256" v="7" actId="6549"/>
        <pc:sldMkLst>
          <pc:docMk/>
          <pc:sldMk cId="2184555837" sldId="1097"/>
        </pc:sldMkLst>
      </pc:sldChg>
      <pc:sldChg chg="modNotesTx">
        <pc:chgData name="Hussain, Adil" userId="1fc1f53e-3100-4e04-be7e-75345a4107fa" providerId="ADAL" clId="{AB2859A7-4C9C-4BCD-93C4-1A1FA95094DB}" dt="2020-09-22T10:56:21.777" v="10" actId="6549"/>
        <pc:sldMkLst>
          <pc:docMk/>
          <pc:sldMk cId="1848345059" sldId="1098"/>
        </pc:sldMkLst>
      </pc:sldChg>
      <pc:sldChg chg="modNotesTx">
        <pc:chgData name="Hussain, Adil" userId="1fc1f53e-3100-4e04-be7e-75345a4107fa" providerId="ADAL" clId="{AB2859A7-4C9C-4BCD-93C4-1A1FA95094DB}" dt="2020-09-22T10:55:56.294" v="3" actId="20577"/>
        <pc:sldMkLst>
          <pc:docMk/>
          <pc:sldMk cId="1218169983" sldId="1099"/>
        </pc:sldMkLst>
      </pc:sldChg>
      <pc:sldChg chg="modNotesTx">
        <pc:chgData name="Hussain, Adil" userId="1fc1f53e-3100-4e04-be7e-75345a4107fa" providerId="ADAL" clId="{AB2859A7-4C9C-4BCD-93C4-1A1FA95094DB}" dt="2020-09-22T10:56:11.841" v="6" actId="6549"/>
        <pc:sldMkLst>
          <pc:docMk/>
          <pc:sldMk cId="3555825966" sldId="1102"/>
        </pc:sldMkLst>
      </pc:sldChg>
      <pc:sldChg chg="modNotesTx">
        <pc:chgData name="Hussain, Adil" userId="1fc1f53e-3100-4e04-be7e-75345a4107fa" providerId="ADAL" clId="{AB2859A7-4C9C-4BCD-93C4-1A1FA95094DB}" dt="2020-09-22T10:56:19.216" v="9" actId="6549"/>
        <pc:sldMkLst>
          <pc:docMk/>
          <pc:sldMk cId="2752943956" sldId="1123"/>
        </pc:sldMkLst>
      </pc:sldChg>
      <pc:sldChg chg="modNotesTx">
        <pc:chgData name="Hussain, Adil" userId="1fc1f53e-3100-4e04-be7e-75345a4107fa" providerId="ADAL" clId="{AB2859A7-4C9C-4BCD-93C4-1A1FA95094DB}" dt="2020-09-22T10:56:26.742" v="12" actId="6549"/>
        <pc:sldMkLst>
          <pc:docMk/>
          <pc:sldMk cId="3705935979" sldId="1128"/>
        </pc:sldMkLst>
      </pc:sldChg>
      <pc:sldChg chg="modNotesTx">
        <pc:chgData name="Hussain, Adil" userId="1fc1f53e-3100-4e04-be7e-75345a4107fa" providerId="ADAL" clId="{AB2859A7-4C9C-4BCD-93C4-1A1FA95094DB}" dt="2020-09-22T10:56:16.842" v="8" actId="6549"/>
        <pc:sldMkLst>
          <pc:docMk/>
          <pc:sldMk cId="3754890110" sldId="1139"/>
        </pc:sldMkLst>
      </pc:sldChg>
      <pc:sldChg chg="modNotesTx">
        <pc:chgData name="Hussain, Adil" userId="1fc1f53e-3100-4e04-be7e-75345a4107fa" providerId="ADAL" clId="{AB2859A7-4C9C-4BCD-93C4-1A1FA95094DB}" dt="2020-09-22T10:56:45.840" v="18" actId="6549"/>
        <pc:sldMkLst>
          <pc:docMk/>
          <pc:sldMk cId="2226716335" sldId="1142"/>
        </pc:sldMkLst>
      </pc:sldChg>
      <pc:sldChg chg="modNotesTx">
        <pc:chgData name="Hussain, Adil" userId="1fc1f53e-3100-4e04-be7e-75345a4107fa" providerId="ADAL" clId="{AB2859A7-4C9C-4BCD-93C4-1A1FA95094DB}" dt="2020-09-22T10:55:58.899" v="4" actId="6549"/>
        <pc:sldMkLst>
          <pc:docMk/>
          <pc:sldMk cId="3068929567" sldId="1145"/>
        </pc:sldMkLst>
      </pc:sldChg>
      <pc:sldChg chg="modNotesTx">
        <pc:chgData name="Hussain, Adil" userId="1fc1f53e-3100-4e04-be7e-75345a4107fa" providerId="ADAL" clId="{AB2859A7-4C9C-4BCD-93C4-1A1FA95094DB}" dt="2020-09-22T10:56:32.724" v="13" actId="6549"/>
        <pc:sldMkLst>
          <pc:docMk/>
          <pc:sldMk cId="736200670" sldId="1150"/>
        </pc:sldMkLst>
      </pc:sldChg>
      <pc:sldChg chg="modNotesTx">
        <pc:chgData name="Hussain, Adil" userId="1fc1f53e-3100-4e04-be7e-75345a4107fa" providerId="ADAL" clId="{AB2859A7-4C9C-4BCD-93C4-1A1FA95094DB}" dt="2020-09-22T10:56:34.973" v="14" actId="6549"/>
        <pc:sldMkLst>
          <pc:docMk/>
          <pc:sldMk cId="481759750" sldId="1151"/>
        </pc:sldMkLst>
      </pc:sldChg>
      <pc:sldChg chg="modNotesTx">
        <pc:chgData name="Hussain, Adil" userId="1fc1f53e-3100-4e04-be7e-75345a4107fa" providerId="ADAL" clId="{AB2859A7-4C9C-4BCD-93C4-1A1FA95094DB}" dt="2020-09-22T10:56:40.103" v="16" actId="6549"/>
        <pc:sldMkLst>
          <pc:docMk/>
          <pc:sldMk cId="4208594146" sldId="1152"/>
        </pc:sldMkLst>
      </pc:sldChg>
      <pc:sldChg chg="modNotesTx">
        <pc:chgData name="Hussain, Adil" userId="1fc1f53e-3100-4e04-be7e-75345a4107fa" providerId="ADAL" clId="{AB2859A7-4C9C-4BCD-93C4-1A1FA95094DB}" dt="2020-09-22T10:57:00.431" v="24" actId="6549"/>
        <pc:sldMkLst>
          <pc:docMk/>
          <pc:sldMk cId="457282920" sldId="1153"/>
        </pc:sldMkLst>
      </pc:sldChg>
      <pc:sldChg chg="modNotesTx">
        <pc:chgData name="Hussain, Adil" userId="1fc1f53e-3100-4e04-be7e-75345a4107fa" providerId="ADAL" clId="{AB2859A7-4C9C-4BCD-93C4-1A1FA95094DB}" dt="2020-09-22T10:56:53.303" v="21" actId="6549"/>
        <pc:sldMkLst>
          <pc:docMk/>
          <pc:sldMk cId="298810233" sldId="1156"/>
        </pc:sldMkLst>
      </pc:sldChg>
      <pc:sldChg chg="modNotesTx">
        <pc:chgData name="Hussain, Adil" userId="1fc1f53e-3100-4e04-be7e-75345a4107fa" providerId="ADAL" clId="{AB2859A7-4C9C-4BCD-93C4-1A1FA95094DB}" dt="2020-09-22T10:57:05.564" v="26" actId="6549"/>
        <pc:sldMkLst>
          <pc:docMk/>
          <pc:sldMk cId="1868426646" sldId="1492"/>
        </pc:sldMkLst>
      </pc:sldChg>
      <pc:sldChg chg="modNotesTx">
        <pc:chgData name="Hussain, Adil" userId="1fc1f53e-3100-4e04-be7e-75345a4107fa" providerId="ADAL" clId="{AB2859A7-4C9C-4BCD-93C4-1A1FA95094DB}" dt="2020-09-22T10:56:24.233" v="11" actId="6549"/>
        <pc:sldMkLst>
          <pc:docMk/>
          <pc:sldMk cId="3257402785" sldId="1494"/>
        </pc:sldMkLst>
      </pc:sldChg>
      <pc:sldChg chg="modNotesTx">
        <pc:chgData name="Hussain, Adil" userId="1fc1f53e-3100-4e04-be7e-75345a4107fa" providerId="ADAL" clId="{AB2859A7-4C9C-4BCD-93C4-1A1FA95094DB}" dt="2020-09-22T10:57:23.170" v="28" actId="5793"/>
        <pc:sldMkLst>
          <pc:docMk/>
          <pc:sldMk cId="1646443510" sldId="1498"/>
        </pc:sldMkLst>
      </pc:sldChg>
      <pc:sldChg chg="modNotesTx">
        <pc:chgData name="Hussain, Adil" userId="1fc1f53e-3100-4e04-be7e-75345a4107fa" providerId="ADAL" clId="{AB2859A7-4C9C-4BCD-93C4-1A1FA95094DB}" dt="2020-09-22T10:57:31.774" v="39" actId="5793"/>
        <pc:sldMkLst>
          <pc:docMk/>
          <pc:sldMk cId="1245904712" sldId="1500"/>
        </pc:sldMkLst>
      </pc:sldChg>
      <pc:sldChg chg="modNotesTx">
        <pc:chgData name="Hussain, Adil" userId="1fc1f53e-3100-4e04-be7e-75345a4107fa" providerId="ADAL" clId="{AB2859A7-4C9C-4BCD-93C4-1A1FA95094DB}" dt="2020-09-22T10:57:02.844" v="25" actId="6549"/>
        <pc:sldMkLst>
          <pc:docMk/>
          <pc:sldMk cId="3774078840" sldId="1502"/>
        </pc:sldMkLst>
      </pc:sldChg>
      <pc:sldChg chg="modNotesTx">
        <pc:chgData name="Hussain, Adil" userId="1fc1f53e-3100-4e04-be7e-75345a4107fa" providerId="ADAL" clId="{AB2859A7-4C9C-4BCD-93C4-1A1FA95094DB}" dt="2020-09-22T10:56:55.618" v="22" actId="6549"/>
        <pc:sldMkLst>
          <pc:docMk/>
          <pc:sldMk cId="3744715451" sldId="1503"/>
        </pc:sldMkLst>
      </pc:sldChg>
      <pc:sldChg chg="modNotesTx">
        <pc:chgData name="Hussain, Adil" userId="1fc1f53e-3100-4e04-be7e-75345a4107fa" providerId="ADAL" clId="{AB2859A7-4C9C-4BCD-93C4-1A1FA95094DB}" dt="2020-09-22T10:56:57.951" v="23" actId="6549"/>
        <pc:sldMkLst>
          <pc:docMk/>
          <pc:sldMk cId="1378147006" sldId="1504"/>
        </pc:sldMkLst>
      </pc:sldChg>
      <pc:sldChg chg="modNotesTx">
        <pc:chgData name="Hussain, Adil" userId="1fc1f53e-3100-4e04-be7e-75345a4107fa" providerId="ADAL" clId="{AB2859A7-4C9C-4BCD-93C4-1A1FA95094DB}" dt="2020-09-22T10:55:50.880" v="1" actId="20577"/>
        <pc:sldMkLst>
          <pc:docMk/>
          <pc:sldMk cId="1444604589" sldId="1505"/>
        </pc:sldMkLst>
      </pc:sldChg>
      <pc:sldChg chg="del">
        <pc:chgData name="Hussain, Adil" userId="1fc1f53e-3100-4e04-be7e-75345a4107fa" providerId="ADAL" clId="{AB2859A7-4C9C-4BCD-93C4-1A1FA95094DB}" dt="2020-09-22T10:56:43.978" v="17" actId="2696"/>
        <pc:sldMkLst>
          <pc:docMk/>
          <pc:sldMk cId="3878846990" sldId="1506"/>
        </pc:sldMkLst>
      </pc:sldChg>
      <pc:sldChg chg="modNotesTx">
        <pc:chgData name="Hussain, Adil" userId="1fc1f53e-3100-4e04-be7e-75345a4107fa" providerId="ADAL" clId="{AB2859A7-4C9C-4BCD-93C4-1A1FA95094DB}" dt="2020-09-22T10:58:13.795" v="44" actId="5793"/>
        <pc:sldMkLst>
          <pc:docMk/>
          <pc:sldMk cId="1178456368" sldId="1507"/>
        </pc:sldMkLst>
      </pc:sldChg>
    </pc:docChg>
  </pc:docChgLst>
  <pc:docChgLst>
    <pc:chgData name="Hussain, Adil" userId="1fc1f53e-3100-4e04-be7e-75345a4107fa" providerId="ADAL" clId="{2A8D7E28-0C83-4910-AB1D-6002C9451264}"/>
    <pc:docChg chg="undo redo custSel mod addSld delSld modSld sldOrd modNotesMaster modHandout">
      <pc:chgData name="Hussain, Adil" userId="1fc1f53e-3100-4e04-be7e-75345a4107fa" providerId="ADAL" clId="{2A8D7E28-0C83-4910-AB1D-6002C9451264}" dt="2020-09-09T14:40:55.040" v="31829" actId="20577"/>
      <pc:docMkLst>
        <pc:docMk/>
      </pc:docMkLst>
      <pc:sldChg chg="add del">
        <pc:chgData name="Hussain, Adil" userId="1fc1f53e-3100-4e04-be7e-75345a4107fa" providerId="ADAL" clId="{2A8D7E28-0C83-4910-AB1D-6002C9451264}" dt="2020-09-01T07:22:38.385" v="4" actId="47"/>
        <pc:sldMkLst>
          <pc:docMk/>
          <pc:sldMk cId="2211321087" sldId="259"/>
        </pc:sldMkLst>
      </pc:sldChg>
      <pc:sldChg chg="del">
        <pc:chgData name="Hussain, Adil" userId="1fc1f53e-3100-4e04-be7e-75345a4107fa" providerId="ADAL" clId="{2A8D7E28-0C83-4910-AB1D-6002C9451264}" dt="2020-09-01T07:22:43.475" v="6" actId="47"/>
        <pc:sldMkLst>
          <pc:docMk/>
          <pc:sldMk cId="1972376899" sldId="272"/>
        </pc:sldMkLst>
      </pc:sldChg>
      <pc:sldChg chg="addSp delSp modSp mod modNotesTx">
        <pc:chgData name="Hussain, Adil" userId="1fc1f53e-3100-4e04-be7e-75345a4107fa" providerId="ADAL" clId="{2A8D7E28-0C83-4910-AB1D-6002C9451264}" dt="2020-09-09T10:54:53.410" v="23729" actId="20577"/>
        <pc:sldMkLst>
          <pc:docMk/>
          <pc:sldMk cId="1727290713" sldId="282"/>
        </pc:sldMkLst>
        <pc:spChg chg="add del">
          <ac:chgData name="Hussain, Adil" userId="1fc1f53e-3100-4e04-be7e-75345a4107fa" providerId="ADAL" clId="{2A8D7E28-0C83-4910-AB1D-6002C9451264}" dt="2020-09-01T07:23:28.611" v="12" actId="22"/>
          <ac:spMkLst>
            <pc:docMk/>
            <pc:sldMk cId="1727290713" sldId="282"/>
            <ac:spMk id="3" creationId="{6EB8A33C-9308-4FCC-9028-9AD0BF0DAF8C}"/>
          </ac:spMkLst>
        </pc:spChg>
        <pc:spChg chg="mod">
          <ac:chgData name="Hussain, Adil" userId="1fc1f53e-3100-4e04-be7e-75345a4107fa" providerId="ADAL" clId="{2A8D7E28-0C83-4910-AB1D-6002C9451264}" dt="2020-09-04T09:06:11.161" v="19186" actId="20577"/>
          <ac:spMkLst>
            <pc:docMk/>
            <pc:sldMk cId="1727290713" sldId="282"/>
            <ac:spMk id="4" creationId="{00000000-0000-0000-0000-000000000000}"/>
          </ac:spMkLst>
        </pc:spChg>
        <pc:spChg chg="mod">
          <ac:chgData name="Hussain, Adil" userId="1fc1f53e-3100-4e04-be7e-75345a4107fa" providerId="ADAL" clId="{2A8D7E28-0C83-4910-AB1D-6002C9451264}" dt="2020-09-04T09:05:48.009" v="19184" actId="27636"/>
          <ac:spMkLst>
            <pc:docMk/>
            <pc:sldMk cId="1727290713" sldId="282"/>
            <ac:spMk id="5" creationId="{00000000-0000-0000-0000-000000000000}"/>
          </ac:spMkLst>
        </pc:spChg>
        <pc:spChg chg="add del mod">
          <ac:chgData name="Hussain, Adil" userId="1fc1f53e-3100-4e04-be7e-75345a4107fa" providerId="ADAL" clId="{2A8D7E28-0C83-4910-AB1D-6002C9451264}" dt="2020-09-03T10:43:31.103" v="12863" actId="21"/>
          <ac:spMkLst>
            <pc:docMk/>
            <pc:sldMk cId="1727290713" sldId="282"/>
            <ac:spMk id="8" creationId="{D531F2AD-A3D1-42A3-B03D-DD667A483861}"/>
          </ac:spMkLst>
        </pc:spChg>
      </pc:sldChg>
      <pc:sldChg chg="add del">
        <pc:chgData name="Hussain, Adil" userId="1fc1f53e-3100-4e04-be7e-75345a4107fa" providerId="ADAL" clId="{2A8D7E28-0C83-4910-AB1D-6002C9451264}" dt="2020-09-01T07:22:41.094" v="5" actId="47"/>
        <pc:sldMkLst>
          <pc:docMk/>
          <pc:sldMk cId="2950372513" sldId="283"/>
        </pc:sldMkLst>
      </pc:sldChg>
      <pc:sldChg chg="modSp">
        <pc:chgData name="Hussain, Adil" userId="1fc1f53e-3100-4e04-be7e-75345a4107fa" providerId="ADAL" clId="{2A8D7E28-0C83-4910-AB1D-6002C9451264}" dt="2020-09-04T08:56:15.681" v="18974" actId="13244"/>
        <pc:sldMkLst>
          <pc:docMk/>
          <pc:sldMk cId="284218118" sldId="302"/>
        </pc:sldMkLst>
        <pc:picChg chg="mod">
          <ac:chgData name="Hussain, Adil" userId="1fc1f53e-3100-4e04-be7e-75345a4107fa" providerId="ADAL" clId="{2A8D7E28-0C83-4910-AB1D-6002C9451264}" dt="2020-09-04T08:56:15.681" v="18974" actId="13244"/>
          <ac:picMkLst>
            <pc:docMk/>
            <pc:sldMk cId="284218118" sldId="302"/>
            <ac:picMk id="7" creationId="{00000000-0000-0000-0000-000000000000}"/>
          </ac:picMkLst>
        </pc:picChg>
      </pc:sldChg>
      <pc:sldChg chg="del">
        <pc:chgData name="Hussain, Adil" userId="1fc1f53e-3100-4e04-be7e-75345a4107fa" providerId="ADAL" clId="{2A8D7E28-0C83-4910-AB1D-6002C9451264}" dt="2020-09-01T07:22:55.653" v="9" actId="47"/>
        <pc:sldMkLst>
          <pc:docMk/>
          <pc:sldMk cId="1452868642" sldId="317"/>
        </pc:sldMkLst>
      </pc:sldChg>
      <pc:sldChg chg="del">
        <pc:chgData name="Hussain, Adil" userId="1fc1f53e-3100-4e04-be7e-75345a4107fa" providerId="ADAL" clId="{2A8D7E28-0C83-4910-AB1D-6002C9451264}" dt="2020-09-01T07:22:46.031" v="7" actId="47"/>
        <pc:sldMkLst>
          <pc:docMk/>
          <pc:sldMk cId="109198670" sldId="321"/>
        </pc:sldMkLst>
      </pc:sldChg>
      <pc:sldChg chg="addSp delSp modSp add mod modNotesTx">
        <pc:chgData name="Hussain, Adil" userId="1fc1f53e-3100-4e04-be7e-75345a4107fa" providerId="ADAL" clId="{2A8D7E28-0C83-4910-AB1D-6002C9451264}" dt="2020-09-09T10:55:04.038" v="23736" actId="20577"/>
        <pc:sldMkLst>
          <pc:docMk/>
          <pc:sldMk cId="875219945" sldId="1038"/>
        </pc:sldMkLst>
        <pc:spChg chg="add mod">
          <ac:chgData name="Hussain, Adil" userId="1fc1f53e-3100-4e04-be7e-75345a4107fa" providerId="ADAL" clId="{2A8D7E28-0C83-4910-AB1D-6002C9451264}" dt="2020-09-04T08:53:29.610" v="18962" actId="962"/>
          <ac:spMkLst>
            <pc:docMk/>
            <pc:sldMk cId="875219945" sldId="1038"/>
            <ac:spMk id="2" creationId="{CE9E3851-FAEC-4DEF-AC03-F61EAB2EC670}"/>
          </ac:spMkLst>
        </pc:spChg>
        <pc:spChg chg="mod">
          <ac:chgData name="Hussain, Adil" userId="1fc1f53e-3100-4e04-be7e-75345a4107fa" providerId="ADAL" clId="{2A8D7E28-0C83-4910-AB1D-6002C9451264}" dt="2020-09-04T08:53:21.742" v="18959" actId="13244"/>
          <ac:spMkLst>
            <pc:docMk/>
            <pc:sldMk cId="875219945" sldId="1038"/>
            <ac:spMk id="9" creationId="{AA9425B3-638E-4243-B790-83917483E99E}"/>
          </ac:spMkLst>
        </pc:spChg>
        <pc:picChg chg="del">
          <ac:chgData name="Hussain, Adil" userId="1fc1f53e-3100-4e04-be7e-75345a4107fa" providerId="ADAL" clId="{2A8D7E28-0C83-4910-AB1D-6002C9451264}" dt="2020-09-03T10:43:36.231" v="12864" actId="478"/>
          <ac:picMkLst>
            <pc:docMk/>
            <pc:sldMk cId="875219945" sldId="1038"/>
            <ac:picMk id="19" creationId="{33AE2FD3-8F83-428C-9E6E-D22E5A1DAA97}"/>
          </ac:picMkLst>
        </pc:picChg>
      </pc:sldChg>
      <pc:sldChg chg="addSp delSp modSp add mod modNotesTx">
        <pc:chgData name="Hussain, Adil" userId="1fc1f53e-3100-4e04-be7e-75345a4107fa" providerId="ADAL" clId="{2A8D7E28-0C83-4910-AB1D-6002C9451264}" dt="2020-09-08T07:10:26.508" v="23645" actId="20577"/>
        <pc:sldMkLst>
          <pc:docMk/>
          <pc:sldMk cId="2147323103" sldId="1074"/>
        </pc:sldMkLst>
        <pc:spChg chg="add del mod">
          <ac:chgData name="Hussain, Adil" userId="1fc1f53e-3100-4e04-be7e-75345a4107fa" providerId="ADAL" clId="{2A8D7E28-0C83-4910-AB1D-6002C9451264}" dt="2020-09-04T08:51:13.288" v="18907" actId="478"/>
          <ac:spMkLst>
            <pc:docMk/>
            <pc:sldMk cId="2147323103" sldId="1074"/>
            <ac:spMk id="2" creationId="{3D1007D2-848C-4B14-9145-CF1D9E48B9B2}"/>
          </ac:spMkLst>
        </pc:spChg>
        <pc:spChg chg="add mod">
          <ac:chgData name="Hussain, Adil" userId="1fc1f53e-3100-4e04-be7e-75345a4107fa" providerId="ADAL" clId="{2A8D7E28-0C83-4910-AB1D-6002C9451264}" dt="2020-09-04T08:54:13.615" v="18963" actId="13244"/>
          <ac:spMkLst>
            <pc:docMk/>
            <pc:sldMk cId="2147323103" sldId="1074"/>
            <ac:spMk id="3" creationId="{A99FA1E4-3F8F-4089-A8A4-17422B384AE9}"/>
          </ac:spMkLst>
        </pc:spChg>
      </pc:sldChg>
      <pc:sldChg chg="del">
        <pc:chgData name="Hussain, Adil" userId="1fc1f53e-3100-4e04-be7e-75345a4107fa" providerId="ADAL" clId="{2A8D7E28-0C83-4910-AB1D-6002C9451264}" dt="2020-09-01T07:22:57.617" v="10" actId="47"/>
        <pc:sldMkLst>
          <pc:docMk/>
          <pc:sldMk cId="1621808688" sldId="1086"/>
        </pc:sldMkLst>
      </pc:sldChg>
      <pc:sldChg chg="delSp modSp mod modClrScheme modAnim chgLayout modNotesTx">
        <pc:chgData name="Hussain, Adil" userId="1fc1f53e-3100-4e04-be7e-75345a4107fa" providerId="ADAL" clId="{2A8D7E28-0C83-4910-AB1D-6002C9451264}" dt="2020-09-09T10:56:18.476" v="23763" actId="20577"/>
        <pc:sldMkLst>
          <pc:docMk/>
          <pc:sldMk cId="3896201058" sldId="1088"/>
        </pc:sldMkLst>
        <pc:spChg chg="mod ord">
          <ac:chgData name="Hussain, Adil" userId="1fc1f53e-3100-4e04-be7e-75345a4107fa" providerId="ADAL" clId="{2A8D7E28-0C83-4910-AB1D-6002C9451264}" dt="2020-09-01T07:52:58.592" v="483" actId="700"/>
          <ac:spMkLst>
            <pc:docMk/>
            <pc:sldMk cId="3896201058" sldId="1088"/>
            <ac:spMk id="2" creationId="{4893A0D8-3F0B-481E-A78B-194BCB41DB05}"/>
          </ac:spMkLst>
        </pc:spChg>
        <pc:spChg chg="mod ord">
          <ac:chgData name="Hussain, Adil" userId="1fc1f53e-3100-4e04-be7e-75345a4107fa" providerId="ADAL" clId="{2A8D7E28-0C83-4910-AB1D-6002C9451264}" dt="2020-09-07T08:30:25.841" v="19310" actId="27636"/>
          <ac:spMkLst>
            <pc:docMk/>
            <pc:sldMk cId="3896201058" sldId="1088"/>
            <ac:spMk id="3" creationId="{0EDA8148-6A68-48B7-801C-99256B084A50}"/>
          </ac:spMkLst>
        </pc:spChg>
        <pc:spChg chg="del">
          <ac:chgData name="Hussain, Adil" userId="1fc1f53e-3100-4e04-be7e-75345a4107fa" providerId="ADAL" clId="{2A8D7E28-0C83-4910-AB1D-6002C9451264}" dt="2020-09-04T08:36:40.851" v="15306" actId="478"/>
          <ac:spMkLst>
            <pc:docMk/>
            <pc:sldMk cId="3896201058" sldId="1088"/>
            <ac:spMk id="4" creationId="{0CC568DF-0CCC-4B66-AFFA-60EE829598DD}"/>
          </ac:spMkLst>
        </pc:spChg>
      </pc:sldChg>
      <pc:sldChg chg="modSp modNotesTx">
        <pc:chgData name="Hussain, Adil" userId="1fc1f53e-3100-4e04-be7e-75345a4107fa" providerId="ADAL" clId="{2A8D7E28-0C83-4910-AB1D-6002C9451264}" dt="2020-09-04T08:38:37.487" v="15920" actId="962"/>
        <pc:sldMkLst>
          <pc:docMk/>
          <pc:sldMk cId="2184555837" sldId="1097"/>
        </pc:sldMkLst>
        <pc:graphicFrameChg chg="mod">
          <ac:chgData name="Hussain, Adil" userId="1fc1f53e-3100-4e04-be7e-75345a4107fa" providerId="ADAL" clId="{2A8D7E28-0C83-4910-AB1D-6002C9451264}" dt="2020-09-04T08:38:37.487" v="15920" actId="962"/>
          <ac:graphicFrameMkLst>
            <pc:docMk/>
            <pc:sldMk cId="2184555837" sldId="1097"/>
            <ac:graphicFrameMk id="6" creationId="{DC14AE2A-6F2B-4533-8966-2EA703238FEF}"/>
          </ac:graphicFrameMkLst>
        </pc:graphicFrameChg>
      </pc:sldChg>
      <pc:sldChg chg="addSp delSp modSp mod modClrScheme chgLayout modNotesTx">
        <pc:chgData name="Hussain, Adil" userId="1fc1f53e-3100-4e04-be7e-75345a4107fa" providerId="ADAL" clId="{2A8D7E28-0C83-4910-AB1D-6002C9451264}" dt="2020-09-09T11:05:17.525" v="24118"/>
        <pc:sldMkLst>
          <pc:docMk/>
          <pc:sldMk cId="1848345059" sldId="1098"/>
        </pc:sldMkLst>
        <pc:spChg chg="mod">
          <ac:chgData name="Hussain, Adil" userId="1fc1f53e-3100-4e04-be7e-75345a4107fa" providerId="ADAL" clId="{2A8D7E28-0C83-4910-AB1D-6002C9451264}" dt="2020-09-09T10:58:05.701" v="23797" actId="26606"/>
          <ac:spMkLst>
            <pc:docMk/>
            <pc:sldMk cId="1848345059" sldId="1098"/>
            <ac:spMk id="2" creationId="{0EDFB061-7031-4FE5-9229-179F73191356}"/>
          </ac:spMkLst>
        </pc:spChg>
        <pc:spChg chg="mod">
          <ac:chgData name="Hussain, Adil" userId="1fc1f53e-3100-4e04-be7e-75345a4107fa" providerId="ADAL" clId="{2A8D7E28-0C83-4910-AB1D-6002C9451264}" dt="2020-09-09T11:04:42.291" v="24095" actId="1076"/>
          <ac:spMkLst>
            <pc:docMk/>
            <pc:sldMk cId="1848345059" sldId="1098"/>
            <ac:spMk id="3" creationId="{9CE56AEB-BC3B-4804-B82E-AC336AD281BA}"/>
          </ac:spMkLst>
        </pc:spChg>
        <pc:spChg chg="add del">
          <ac:chgData name="Hussain, Adil" userId="1fc1f53e-3100-4e04-be7e-75345a4107fa" providerId="ADAL" clId="{2A8D7E28-0C83-4910-AB1D-6002C9451264}" dt="2020-09-09T11:02:14.954" v="23992" actId="478"/>
          <ac:spMkLst>
            <pc:docMk/>
            <pc:sldMk cId="1848345059" sldId="1098"/>
            <ac:spMk id="6" creationId="{46A3EAB0-5485-4161-88A4-D4ECE64C0E6F}"/>
          </ac:spMkLst>
        </pc:spChg>
        <pc:grpChg chg="add mod">
          <ac:chgData name="Hussain, Adil" userId="1fc1f53e-3100-4e04-be7e-75345a4107fa" providerId="ADAL" clId="{2A8D7E28-0C83-4910-AB1D-6002C9451264}" dt="2020-09-09T11:05:17.525" v="24118"/>
          <ac:grpSpMkLst>
            <pc:docMk/>
            <pc:sldMk cId="1848345059" sldId="1098"/>
            <ac:grpSpMk id="8" creationId="{FCBCCBCD-38D2-4D19-97D3-2C75D8C3A0AC}"/>
          </ac:grpSpMkLst>
        </pc:grpChg>
        <pc:picChg chg="add del mod">
          <ac:chgData name="Hussain, Adil" userId="1fc1f53e-3100-4e04-be7e-75345a4107fa" providerId="ADAL" clId="{2A8D7E28-0C83-4910-AB1D-6002C9451264}" dt="2020-09-09T11:02:49.448" v="23997" actId="478"/>
          <ac:picMkLst>
            <pc:docMk/>
            <pc:sldMk cId="1848345059" sldId="1098"/>
            <ac:picMk id="5" creationId="{C1D8DA5B-117A-4F62-94F7-AA166C05253E}"/>
          </ac:picMkLst>
        </pc:picChg>
        <pc:picChg chg="add mod">
          <ac:chgData name="Hussain, Adil" userId="1fc1f53e-3100-4e04-be7e-75345a4107fa" providerId="ADAL" clId="{2A8D7E28-0C83-4910-AB1D-6002C9451264}" dt="2020-09-09T11:04:51.359" v="24117" actId="1037"/>
          <ac:picMkLst>
            <pc:docMk/>
            <pc:sldMk cId="1848345059" sldId="1098"/>
            <ac:picMk id="7" creationId="{1C23B215-2ED8-4E54-8958-67C827292B1E}"/>
          </ac:picMkLst>
        </pc:picChg>
        <pc:picChg chg="add del">
          <ac:chgData name="Hussain, Adil" userId="1fc1f53e-3100-4e04-be7e-75345a4107fa" providerId="ADAL" clId="{2A8D7E28-0C83-4910-AB1D-6002C9451264}" dt="2020-09-09T11:01:48.267" v="23990"/>
          <ac:picMkLst>
            <pc:docMk/>
            <pc:sldMk cId="1848345059" sldId="1098"/>
            <ac:picMk id="1026" creationId="{9E20381D-9880-4CAF-9415-AC05206054C5}"/>
          </ac:picMkLst>
        </pc:picChg>
        <pc:picChg chg="add mod">
          <ac:chgData name="Hussain, Adil" userId="1fc1f53e-3100-4e04-be7e-75345a4107fa" providerId="ADAL" clId="{2A8D7E28-0C83-4910-AB1D-6002C9451264}" dt="2020-09-09T11:04:51.359" v="24117" actId="1037"/>
          <ac:picMkLst>
            <pc:docMk/>
            <pc:sldMk cId="1848345059" sldId="1098"/>
            <ac:picMk id="1030" creationId="{FF9E5CD5-612E-4F4B-B257-976C2783BF88}"/>
          </ac:picMkLst>
        </pc:picChg>
      </pc:sldChg>
      <pc:sldChg chg="addSp delSp modSp mod modNotesTx">
        <pc:chgData name="Hussain, Adil" userId="1fc1f53e-3100-4e04-be7e-75345a4107fa" providerId="ADAL" clId="{2A8D7E28-0C83-4910-AB1D-6002C9451264}" dt="2020-09-08T06:23:40.681" v="21686" actId="20577"/>
        <pc:sldMkLst>
          <pc:docMk/>
          <pc:sldMk cId="1218169983" sldId="1099"/>
        </pc:sldMkLst>
        <pc:spChg chg="mod">
          <ac:chgData name="Hussain, Adil" userId="1fc1f53e-3100-4e04-be7e-75345a4107fa" providerId="ADAL" clId="{2A8D7E28-0C83-4910-AB1D-6002C9451264}" dt="2020-09-04T09:06:34.657" v="19189" actId="2710"/>
          <ac:spMkLst>
            <pc:docMk/>
            <pc:sldMk cId="1218169983" sldId="1099"/>
            <ac:spMk id="8" creationId="{F79D9AD7-3C24-47B5-A050-032ED0946F6A}"/>
          </ac:spMkLst>
        </pc:spChg>
        <pc:spChg chg="del">
          <ac:chgData name="Hussain, Adil" userId="1fc1f53e-3100-4e04-be7e-75345a4107fa" providerId="ADAL" clId="{2A8D7E28-0C83-4910-AB1D-6002C9451264}" dt="2020-09-01T13:10:10.001" v="1450" actId="478"/>
          <ac:spMkLst>
            <pc:docMk/>
            <pc:sldMk cId="1218169983" sldId="1099"/>
            <ac:spMk id="9" creationId="{477C6FEC-6010-438B-B20F-BE763549B145}"/>
          </ac:spMkLst>
        </pc:spChg>
        <pc:picChg chg="add del mod">
          <ac:chgData name="Hussain, Adil" userId="1fc1f53e-3100-4e04-be7e-75345a4107fa" providerId="ADAL" clId="{2A8D7E28-0C83-4910-AB1D-6002C9451264}" dt="2020-09-01T13:10:42.283" v="1455" actId="21"/>
          <ac:picMkLst>
            <pc:docMk/>
            <pc:sldMk cId="1218169983" sldId="1099"/>
            <ac:picMk id="2" creationId="{E9745C69-DD4E-4893-9D47-F5978AFBC8E3}"/>
          </ac:picMkLst>
        </pc:picChg>
      </pc:sldChg>
      <pc:sldChg chg="del">
        <pc:chgData name="Hussain, Adil" userId="1fc1f53e-3100-4e04-be7e-75345a4107fa" providerId="ADAL" clId="{2A8D7E28-0C83-4910-AB1D-6002C9451264}" dt="2020-09-01T07:22:47.836" v="8" actId="47"/>
        <pc:sldMkLst>
          <pc:docMk/>
          <pc:sldMk cId="3263039576" sldId="1100"/>
        </pc:sldMkLst>
      </pc:sldChg>
      <pc:sldChg chg="modSp modNotesTx">
        <pc:chgData name="Hussain, Adil" userId="1fc1f53e-3100-4e04-be7e-75345a4107fa" providerId="ADAL" clId="{2A8D7E28-0C83-4910-AB1D-6002C9451264}" dt="2020-09-07T14:13:24.210" v="21277" actId="20577"/>
        <pc:sldMkLst>
          <pc:docMk/>
          <pc:sldMk cId="3555825966" sldId="1102"/>
        </pc:sldMkLst>
        <pc:graphicFrameChg chg="mod">
          <ac:chgData name="Hussain, Adil" userId="1fc1f53e-3100-4e04-be7e-75345a4107fa" providerId="ADAL" clId="{2A8D7E28-0C83-4910-AB1D-6002C9451264}" dt="2020-09-04T08:40:38.674" v="16621" actId="962"/>
          <ac:graphicFrameMkLst>
            <pc:docMk/>
            <pc:sldMk cId="3555825966" sldId="1102"/>
            <ac:graphicFrameMk id="4" creationId="{F36E786A-FD36-421A-B8DC-9CA4A6A3E3F1}"/>
          </ac:graphicFrameMkLst>
        </pc:graphicFrameChg>
      </pc:sldChg>
      <pc:sldChg chg="modSp ord">
        <pc:chgData name="Hussain, Adil" userId="1fc1f53e-3100-4e04-be7e-75345a4107fa" providerId="ADAL" clId="{2A8D7E28-0C83-4910-AB1D-6002C9451264}" dt="2020-09-04T08:42:00.721" v="16922" actId="962"/>
        <pc:sldMkLst>
          <pc:docMk/>
          <pc:sldMk cId="1567750112" sldId="1117"/>
        </pc:sldMkLst>
        <pc:graphicFrameChg chg="mod">
          <ac:chgData name="Hussain, Adil" userId="1fc1f53e-3100-4e04-be7e-75345a4107fa" providerId="ADAL" clId="{2A8D7E28-0C83-4910-AB1D-6002C9451264}" dt="2020-09-04T08:42:00.721" v="16922" actId="962"/>
          <ac:graphicFrameMkLst>
            <pc:docMk/>
            <pc:sldMk cId="1567750112" sldId="1117"/>
            <ac:graphicFrameMk id="4" creationId="{C489D227-A2B9-4CEC-B970-E14985A121FB}"/>
          </ac:graphicFrameMkLst>
        </pc:graphicFrameChg>
      </pc:sldChg>
      <pc:sldChg chg="modSp ord modNotesTx">
        <pc:chgData name="Hussain, Adil" userId="1fc1f53e-3100-4e04-be7e-75345a4107fa" providerId="ADAL" clId="{2A8D7E28-0C83-4910-AB1D-6002C9451264}" dt="2020-09-09T14:20:42.311" v="31561" actId="6549"/>
        <pc:sldMkLst>
          <pc:docMk/>
          <pc:sldMk cId="2752943956" sldId="1123"/>
        </pc:sldMkLst>
        <pc:spChg chg="mod">
          <ac:chgData name="Hussain, Adil" userId="1fc1f53e-3100-4e04-be7e-75345a4107fa" providerId="ADAL" clId="{2A8D7E28-0C83-4910-AB1D-6002C9451264}" dt="2020-09-04T09:07:19.336" v="19206" actId="20577"/>
          <ac:spMkLst>
            <pc:docMk/>
            <pc:sldMk cId="2752943956" sldId="1123"/>
            <ac:spMk id="10" creationId="{D8A0DB65-C026-414D-BFE1-6EE5D8EF0FE3}"/>
          </ac:spMkLst>
        </pc:spChg>
      </pc:sldChg>
      <pc:sldChg chg="modSp del mod ord modShow modNotesTx">
        <pc:chgData name="Hussain, Adil" userId="1fc1f53e-3100-4e04-be7e-75345a4107fa" providerId="ADAL" clId="{2A8D7E28-0C83-4910-AB1D-6002C9451264}" dt="2020-09-09T10:57:10.986" v="23790" actId="2696"/>
        <pc:sldMkLst>
          <pc:docMk/>
          <pc:sldMk cId="1060630681" sldId="1126"/>
        </pc:sldMkLst>
        <pc:spChg chg="mod">
          <ac:chgData name="Hussain, Adil" userId="1fc1f53e-3100-4e04-be7e-75345a4107fa" providerId="ADAL" clId="{2A8D7E28-0C83-4910-AB1D-6002C9451264}" dt="2020-09-04T09:09:25.727" v="19234" actId="2710"/>
          <ac:spMkLst>
            <pc:docMk/>
            <pc:sldMk cId="1060630681" sldId="1126"/>
            <ac:spMk id="3" creationId="{D12B8EA6-456B-43DB-A117-EA96F0A53645}"/>
          </ac:spMkLst>
        </pc:spChg>
      </pc:sldChg>
      <pc:sldChg chg="modSp del mod ord modNotesTx">
        <pc:chgData name="Hussain, Adil" userId="1fc1f53e-3100-4e04-be7e-75345a4107fa" providerId="ADAL" clId="{2A8D7E28-0C83-4910-AB1D-6002C9451264}" dt="2020-09-02T07:25:13.524" v="2825" actId="2696"/>
        <pc:sldMkLst>
          <pc:docMk/>
          <pc:sldMk cId="3790839089" sldId="1127"/>
        </pc:sldMkLst>
        <pc:spChg chg="mod">
          <ac:chgData name="Hussain, Adil" userId="1fc1f53e-3100-4e04-be7e-75345a4107fa" providerId="ADAL" clId="{2A8D7E28-0C83-4910-AB1D-6002C9451264}" dt="2020-09-02T07:20:40.603" v="2712" actId="20577"/>
          <ac:spMkLst>
            <pc:docMk/>
            <pc:sldMk cId="3790839089" sldId="1127"/>
            <ac:spMk id="3" creationId="{491DA08D-6C01-45C1-89E2-C83FAA3EB991}"/>
          </ac:spMkLst>
        </pc:spChg>
      </pc:sldChg>
      <pc:sldChg chg="modSp mod modNotesTx">
        <pc:chgData name="Hussain, Adil" userId="1fc1f53e-3100-4e04-be7e-75345a4107fa" providerId="ADAL" clId="{2A8D7E28-0C83-4910-AB1D-6002C9451264}" dt="2020-09-09T11:57:53.439" v="25971" actId="20577"/>
        <pc:sldMkLst>
          <pc:docMk/>
          <pc:sldMk cId="3705935979" sldId="1128"/>
        </pc:sldMkLst>
        <pc:spChg chg="mod">
          <ac:chgData name="Hussain, Adil" userId="1fc1f53e-3100-4e04-be7e-75345a4107fa" providerId="ADAL" clId="{2A8D7E28-0C83-4910-AB1D-6002C9451264}" dt="2020-09-09T11:57:53.439" v="25971" actId="20577"/>
          <ac:spMkLst>
            <pc:docMk/>
            <pc:sldMk cId="3705935979" sldId="1128"/>
            <ac:spMk id="2" creationId="{0EDFB061-7031-4FE5-9229-179F73191356}"/>
          </ac:spMkLst>
        </pc:spChg>
        <pc:spChg chg="mod">
          <ac:chgData name="Hussain, Adil" userId="1fc1f53e-3100-4e04-be7e-75345a4107fa" providerId="ADAL" clId="{2A8D7E28-0C83-4910-AB1D-6002C9451264}" dt="2020-09-04T10:36:37.279" v="19255" actId="113"/>
          <ac:spMkLst>
            <pc:docMk/>
            <pc:sldMk cId="3705935979" sldId="1128"/>
            <ac:spMk id="3" creationId="{9CE56AEB-BC3B-4804-B82E-AC336AD281BA}"/>
          </ac:spMkLst>
        </pc:spChg>
      </pc:sldChg>
      <pc:sldChg chg="modSp del mod ord modShow">
        <pc:chgData name="Hussain, Adil" userId="1fc1f53e-3100-4e04-be7e-75345a4107fa" providerId="ADAL" clId="{2A8D7E28-0C83-4910-AB1D-6002C9451264}" dt="2020-09-09T12:00:36.361" v="26259" actId="2696"/>
        <pc:sldMkLst>
          <pc:docMk/>
          <pc:sldMk cId="2281260065" sldId="1136"/>
        </pc:sldMkLst>
        <pc:spChg chg="mod">
          <ac:chgData name="Hussain, Adil" userId="1fc1f53e-3100-4e04-be7e-75345a4107fa" providerId="ADAL" clId="{2A8D7E28-0C83-4910-AB1D-6002C9451264}" dt="2020-09-04T08:56:02.382" v="18973" actId="13244"/>
          <ac:spMkLst>
            <pc:docMk/>
            <pc:sldMk cId="2281260065" sldId="1136"/>
            <ac:spMk id="2" creationId="{F5ACE98A-362B-4F20-8EBE-1CE66F5D969E}"/>
          </ac:spMkLst>
        </pc:spChg>
        <pc:spChg chg="mod">
          <ac:chgData name="Hussain, Adil" userId="1fc1f53e-3100-4e04-be7e-75345a4107fa" providerId="ADAL" clId="{2A8D7E28-0C83-4910-AB1D-6002C9451264}" dt="2020-09-04T08:50:34.401" v="18904" actId="962"/>
          <ac:spMkLst>
            <pc:docMk/>
            <pc:sldMk cId="2281260065" sldId="1136"/>
            <ac:spMk id="14" creationId="{44728211-C3CC-4925-A70B-01EE8950AA59}"/>
          </ac:spMkLst>
        </pc:spChg>
        <pc:picChg chg="mod">
          <ac:chgData name="Hussain, Adil" userId="1fc1f53e-3100-4e04-be7e-75345a4107fa" providerId="ADAL" clId="{2A8D7E28-0C83-4910-AB1D-6002C9451264}" dt="2020-09-04T08:59:18.815" v="19146" actId="962"/>
          <ac:picMkLst>
            <pc:docMk/>
            <pc:sldMk cId="2281260065" sldId="1136"/>
            <ac:picMk id="13" creationId="{BC280CA1-4BA1-4CA0-90CC-0EF985BFD97F}"/>
          </ac:picMkLst>
        </pc:picChg>
      </pc:sldChg>
      <pc:sldChg chg="addSp delSp modSp add del mod ord modShow modNotesTx">
        <pc:chgData name="Hussain, Adil" userId="1fc1f53e-3100-4e04-be7e-75345a4107fa" providerId="ADAL" clId="{2A8D7E28-0C83-4910-AB1D-6002C9451264}" dt="2020-09-09T10:56:37.248" v="23764" actId="2696"/>
        <pc:sldMkLst>
          <pc:docMk/>
          <pc:sldMk cId="3322374110" sldId="1137"/>
        </pc:sldMkLst>
        <pc:spChg chg="del">
          <ac:chgData name="Hussain, Adil" userId="1fc1f53e-3100-4e04-be7e-75345a4107fa" providerId="ADAL" clId="{2A8D7E28-0C83-4910-AB1D-6002C9451264}" dt="2020-09-01T07:48:07.309" v="373" actId="478"/>
          <ac:spMkLst>
            <pc:docMk/>
            <pc:sldMk cId="3322374110" sldId="1137"/>
            <ac:spMk id="2" creationId="{0EDFB061-7031-4FE5-9229-179F73191356}"/>
          </ac:spMkLst>
        </pc:spChg>
        <pc:spChg chg="del">
          <ac:chgData name="Hussain, Adil" userId="1fc1f53e-3100-4e04-be7e-75345a4107fa" providerId="ADAL" clId="{2A8D7E28-0C83-4910-AB1D-6002C9451264}" dt="2020-09-01T07:48:07.309" v="373" actId="478"/>
          <ac:spMkLst>
            <pc:docMk/>
            <pc:sldMk cId="3322374110" sldId="1137"/>
            <ac:spMk id="3" creationId="{9CE56AEB-BC3B-4804-B82E-AC336AD281BA}"/>
          </ac:spMkLst>
        </pc:spChg>
        <pc:spChg chg="add del mod">
          <ac:chgData name="Hussain, Adil" userId="1fc1f53e-3100-4e04-be7e-75345a4107fa" providerId="ADAL" clId="{2A8D7E28-0C83-4910-AB1D-6002C9451264}" dt="2020-09-01T07:48:06.195" v="372"/>
          <ac:spMkLst>
            <pc:docMk/>
            <pc:sldMk cId="3322374110" sldId="1137"/>
            <ac:spMk id="4" creationId="{9E1F4B28-BC0C-4D52-BA90-529E06325724}"/>
          </ac:spMkLst>
        </pc:spChg>
        <pc:spChg chg="mod">
          <ac:chgData name="Hussain, Adil" userId="1fc1f53e-3100-4e04-be7e-75345a4107fa" providerId="ADAL" clId="{2A8D7E28-0C83-4910-AB1D-6002C9451264}" dt="2020-09-01T13:14:54.091" v="1863" actId="27803"/>
          <ac:spMkLst>
            <pc:docMk/>
            <pc:sldMk cId="3322374110" sldId="1137"/>
            <ac:spMk id="5" creationId="{547FACC8-617B-4A8B-849E-159F83E09846}"/>
          </ac:spMkLst>
        </pc:spChg>
        <pc:spChg chg="mod">
          <ac:chgData name="Hussain, Adil" userId="1fc1f53e-3100-4e04-be7e-75345a4107fa" providerId="ADAL" clId="{2A8D7E28-0C83-4910-AB1D-6002C9451264}" dt="2020-09-01T13:14:54.091" v="1863" actId="27803"/>
          <ac:spMkLst>
            <pc:docMk/>
            <pc:sldMk cId="3322374110" sldId="1137"/>
            <ac:spMk id="6" creationId="{4750F2DD-84CA-4B41-A3B5-2BF32212AE67}"/>
          </ac:spMkLst>
        </pc:spChg>
        <pc:spChg chg="mod">
          <ac:chgData name="Hussain, Adil" userId="1fc1f53e-3100-4e04-be7e-75345a4107fa" providerId="ADAL" clId="{2A8D7E28-0C83-4910-AB1D-6002C9451264}" dt="2020-09-01T13:14:54.091" v="1863" actId="27803"/>
          <ac:spMkLst>
            <pc:docMk/>
            <pc:sldMk cId="3322374110" sldId="1137"/>
            <ac:spMk id="7" creationId="{2038D295-A955-4E0D-9131-311A7AF4F41C}"/>
          </ac:spMkLst>
        </pc:spChg>
        <pc:spChg chg="add del mod">
          <ac:chgData name="Hussain, Adil" userId="1fc1f53e-3100-4e04-be7e-75345a4107fa" providerId="ADAL" clId="{2A8D7E28-0C83-4910-AB1D-6002C9451264}" dt="2020-09-01T07:48:06.195" v="372"/>
          <ac:spMkLst>
            <pc:docMk/>
            <pc:sldMk cId="3322374110" sldId="1137"/>
            <ac:spMk id="7" creationId="{FEDD83BD-2661-4350-B737-368627EFF143}"/>
          </ac:spMkLst>
        </pc:spChg>
        <pc:spChg chg="mod">
          <ac:chgData name="Hussain, Adil" userId="1fc1f53e-3100-4e04-be7e-75345a4107fa" providerId="ADAL" clId="{2A8D7E28-0C83-4910-AB1D-6002C9451264}" dt="2020-09-01T13:14:54.091" v="1863" actId="27803"/>
          <ac:spMkLst>
            <pc:docMk/>
            <pc:sldMk cId="3322374110" sldId="1137"/>
            <ac:spMk id="8" creationId="{60A256A1-B01B-4794-87E9-65E14AE3347E}"/>
          </ac:spMkLst>
        </pc:spChg>
        <pc:spChg chg="mod">
          <ac:chgData name="Hussain, Adil" userId="1fc1f53e-3100-4e04-be7e-75345a4107fa" providerId="ADAL" clId="{2A8D7E28-0C83-4910-AB1D-6002C9451264}" dt="2020-09-01T13:14:54.091" v="1863" actId="27803"/>
          <ac:spMkLst>
            <pc:docMk/>
            <pc:sldMk cId="3322374110" sldId="1137"/>
            <ac:spMk id="9" creationId="{7D65CAF2-419E-491E-A6F3-1C9C97ED3DF7}"/>
          </ac:spMkLst>
        </pc:spChg>
        <pc:spChg chg="add del mod">
          <ac:chgData name="Hussain, Adil" userId="1fc1f53e-3100-4e04-be7e-75345a4107fa" providerId="ADAL" clId="{2A8D7E28-0C83-4910-AB1D-6002C9451264}" dt="2020-09-01T07:48:06.195" v="372"/>
          <ac:spMkLst>
            <pc:docMk/>
            <pc:sldMk cId="3322374110" sldId="1137"/>
            <ac:spMk id="9" creationId="{B8277C06-A28F-4456-837D-D6AD5DF3E20C}"/>
          </ac:spMkLst>
        </pc:spChg>
        <pc:spChg chg="add del mod">
          <ac:chgData name="Hussain, Adil" userId="1fc1f53e-3100-4e04-be7e-75345a4107fa" providerId="ADAL" clId="{2A8D7E28-0C83-4910-AB1D-6002C9451264}" dt="2020-09-01T07:48:06.195" v="372"/>
          <ac:spMkLst>
            <pc:docMk/>
            <pc:sldMk cId="3322374110" sldId="1137"/>
            <ac:spMk id="10" creationId="{162CC603-B78E-4499-B209-F597A9C6BFB6}"/>
          </ac:spMkLst>
        </pc:spChg>
        <pc:spChg chg="mod">
          <ac:chgData name="Hussain, Adil" userId="1fc1f53e-3100-4e04-be7e-75345a4107fa" providerId="ADAL" clId="{2A8D7E28-0C83-4910-AB1D-6002C9451264}" dt="2020-09-01T13:14:54.091" v="1863" actId="27803"/>
          <ac:spMkLst>
            <pc:docMk/>
            <pc:sldMk cId="3322374110" sldId="1137"/>
            <ac:spMk id="10" creationId="{CFCEA9A2-E923-4310-A08C-2B07A31BC3AD}"/>
          </ac:spMkLst>
        </pc:spChg>
        <pc:spChg chg="mod">
          <ac:chgData name="Hussain, Adil" userId="1fc1f53e-3100-4e04-be7e-75345a4107fa" providerId="ADAL" clId="{2A8D7E28-0C83-4910-AB1D-6002C9451264}" dt="2020-09-01T13:14:54.091" v="1863" actId="27803"/>
          <ac:spMkLst>
            <pc:docMk/>
            <pc:sldMk cId="3322374110" sldId="1137"/>
            <ac:spMk id="11" creationId="{75B0C5D8-DB9C-4180-995D-B678DACE60FA}"/>
          </ac:spMkLst>
        </pc:spChg>
        <pc:spChg chg="add del mod">
          <ac:chgData name="Hussain, Adil" userId="1fc1f53e-3100-4e04-be7e-75345a4107fa" providerId="ADAL" clId="{2A8D7E28-0C83-4910-AB1D-6002C9451264}" dt="2020-09-01T07:48:06.195" v="372"/>
          <ac:spMkLst>
            <pc:docMk/>
            <pc:sldMk cId="3322374110" sldId="1137"/>
            <ac:spMk id="11" creationId="{EF90A58A-F249-4ACD-8C89-9BEFB045D1A4}"/>
          </ac:spMkLst>
        </pc:spChg>
        <pc:spChg chg="add del mod">
          <ac:chgData name="Hussain, Adil" userId="1fc1f53e-3100-4e04-be7e-75345a4107fa" providerId="ADAL" clId="{2A8D7E28-0C83-4910-AB1D-6002C9451264}" dt="2020-09-01T07:48:06.195" v="372"/>
          <ac:spMkLst>
            <pc:docMk/>
            <pc:sldMk cId="3322374110" sldId="1137"/>
            <ac:spMk id="12" creationId="{58FD4F75-0CC4-4B4E-AF87-E789051D9C53}"/>
          </ac:spMkLst>
        </pc:spChg>
        <pc:spChg chg="mod">
          <ac:chgData name="Hussain, Adil" userId="1fc1f53e-3100-4e04-be7e-75345a4107fa" providerId="ADAL" clId="{2A8D7E28-0C83-4910-AB1D-6002C9451264}" dt="2020-09-01T13:14:54.091" v="1863" actId="27803"/>
          <ac:spMkLst>
            <pc:docMk/>
            <pc:sldMk cId="3322374110" sldId="1137"/>
            <ac:spMk id="12" creationId="{C80B439B-DF13-4D7E-A52E-15CF2B07E18F}"/>
          </ac:spMkLst>
        </pc:spChg>
        <pc:spChg chg="add del mod">
          <ac:chgData name="Hussain, Adil" userId="1fc1f53e-3100-4e04-be7e-75345a4107fa" providerId="ADAL" clId="{2A8D7E28-0C83-4910-AB1D-6002C9451264}" dt="2020-09-01T07:48:06.195" v="372"/>
          <ac:spMkLst>
            <pc:docMk/>
            <pc:sldMk cId="3322374110" sldId="1137"/>
            <ac:spMk id="13" creationId="{121F2F1B-C11C-4CBA-9E0A-D05A7493A736}"/>
          </ac:spMkLst>
        </pc:spChg>
        <pc:spChg chg="mod">
          <ac:chgData name="Hussain, Adil" userId="1fc1f53e-3100-4e04-be7e-75345a4107fa" providerId="ADAL" clId="{2A8D7E28-0C83-4910-AB1D-6002C9451264}" dt="2020-09-01T13:14:54.091" v="1863" actId="27803"/>
          <ac:spMkLst>
            <pc:docMk/>
            <pc:sldMk cId="3322374110" sldId="1137"/>
            <ac:spMk id="13" creationId="{A1764870-54DC-4FB8-8020-B112F1852448}"/>
          </ac:spMkLst>
        </pc:spChg>
        <pc:spChg chg="add del mod">
          <ac:chgData name="Hussain, Adil" userId="1fc1f53e-3100-4e04-be7e-75345a4107fa" providerId="ADAL" clId="{2A8D7E28-0C83-4910-AB1D-6002C9451264}" dt="2020-09-01T07:48:06.195" v="372"/>
          <ac:spMkLst>
            <pc:docMk/>
            <pc:sldMk cId="3322374110" sldId="1137"/>
            <ac:spMk id="14" creationId="{06447C0E-5094-440E-96B9-8BA3882D778B}"/>
          </ac:spMkLst>
        </pc:spChg>
        <pc:spChg chg="mod">
          <ac:chgData name="Hussain, Adil" userId="1fc1f53e-3100-4e04-be7e-75345a4107fa" providerId="ADAL" clId="{2A8D7E28-0C83-4910-AB1D-6002C9451264}" dt="2020-09-01T13:14:54.091" v="1863" actId="27803"/>
          <ac:spMkLst>
            <pc:docMk/>
            <pc:sldMk cId="3322374110" sldId="1137"/>
            <ac:spMk id="14" creationId="{BF272DD3-CC0C-4911-9B0C-7E75EF8A0EA2}"/>
          </ac:spMkLst>
        </pc:spChg>
        <pc:spChg chg="mod">
          <ac:chgData name="Hussain, Adil" userId="1fc1f53e-3100-4e04-be7e-75345a4107fa" providerId="ADAL" clId="{2A8D7E28-0C83-4910-AB1D-6002C9451264}" dt="2020-09-01T13:14:54.091" v="1863" actId="27803"/>
          <ac:spMkLst>
            <pc:docMk/>
            <pc:sldMk cId="3322374110" sldId="1137"/>
            <ac:spMk id="15" creationId="{1300B46C-BA43-4E21-8C03-523731E05E0B}"/>
          </ac:spMkLst>
        </pc:spChg>
        <pc:spChg chg="add del mod">
          <ac:chgData name="Hussain, Adil" userId="1fc1f53e-3100-4e04-be7e-75345a4107fa" providerId="ADAL" clId="{2A8D7E28-0C83-4910-AB1D-6002C9451264}" dt="2020-09-01T07:48:06.195" v="372"/>
          <ac:spMkLst>
            <pc:docMk/>
            <pc:sldMk cId="3322374110" sldId="1137"/>
            <ac:spMk id="15" creationId="{ABA856E4-6D92-4275-A773-91A1D76FD2B4}"/>
          </ac:spMkLst>
        </pc:spChg>
        <pc:spChg chg="mod">
          <ac:chgData name="Hussain, Adil" userId="1fc1f53e-3100-4e04-be7e-75345a4107fa" providerId="ADAL" clId="{2A8D7E28-0C83-4910-AB1D-6002C9451264}" dt="2020-09-01T13:14:54.091" v="1863" actId="27803"/>
          <ac:spMkLst>
            <pc:docMk/>
            <pc:sldMk cId="3322374110" sldId="1137"/>
            <ac:spMk id="16" creationId="{212C5FB0-3159-44DE-A567-BEC0BC67A58D}"/>
          </ac:spMkLst>
        </pc:spChg>
        <pc:spChg chg="add del mod">
          <ac:chgData name="Hussain, Adil" userId="1fc1f53e-3100-4e04-be7e-75345a4107fa" providerId="ADAL" clId="{2A8D7E28-0C83-4910-AB1D-6002C9451264}" dt="2020-09-01T07:48:06.195" v="372"/>
          <ac:spMkLst>
            <pc:docMk/>
            <pc:sldMk cId="3322374110" sldId="1137"/>
            <ac:spMk id="16" creationId="{A7F644BA-C1B7-400A-8905-10968B1F245F}"/>
          </ac:spMkLst>
        </pc:spChg>
        <pc:spChg chg="add del mod">
          <ac:chgData name="Hussain, Adil" userId="1fc1f53e-3100-4e04-be7e-75345a4107fa" providerId="ADAL" clId="{2A8D7E28-0C83-4910-AB1D-6002C9451264}" dt="2020-09-01T07:48:06.195" v="372"/>
          <ac:spMkLst>
            <pc:docMk/>
            <pc:sldMk cId="3322374110" sldId="1137"/>
            <ac:spMk id="17" creationId="{759F0202-3D5B-42E1-95F2-1C4E0350C90B}"/>
          </ac:spMkLst>
        </pc:spChg>
        <pc:spChg chg="mod">
          <ac:chgData name="Hussain, Adil" userId="1fc1f53e-3100-4e04-be7e-75345a4107fa" providerId="ADAL" clId="{2A8D7E28-0C83-4910-AB1D-6002C9451264}" dt="2020-09-01T13:14:54.091" v="1863" actId="27803"/>
          <ac:spMkLst>
            <pc:docMk/>
            <pc:sldMk cId="3322374110" sldId="1137"/>
            <ac:spMk id="17" creationId="{7A167E1E-8DF0-45A9-AE65-4ADFC4661CA0}"/>
          </ac:spMkLst>
        </pc:spChg>
        <pc:spChg chg="add del mod">
          <ac:chgData name="Hussain, Adil" userId="1fc1f53e-3100-4e04-be7e-75345a4107fa" providerId="ADAL" clId="{2A8D7E28-0C83-4910-AB1D-6002C9451264}" dt="2020-09-01T07:48:06.195" v="372"/>
          <ac:spMkLst>
            <pc:docMk/>
            <pc:sldMk cId="3322374110" sldId="1137"/>
            <ac:spMk id="18" creationId="{4A734302-531B-4CC3-BC11-925733745119}"/>
          </ac:spMkLst>
        </pc:spChg>
        <pc:spChg chg="mod">
          <ac:chgData name="Hussain, Adil" userId="1fc1f53e-3100-4e04-be7e-75345a4107fa" providerId="ADAL" clId="{2A8D7E28-0C83-4910-AB1D-6002C9451264}" dt="2020-09-01T13:14:54.091" v="1863" actId="27803"/>
          <ac:spMkLst>
            <pc:docMk/>
            <pc:sldMk cId="3322374110" sldId="1137"/>
            <ac:spMk id="18" creationId="{CA895ED7-65F5-4645-B9B6-FB13FAD2754D}"/>
          </ac:spMkLst>
        </pc:spChg>
        <pc:spChg chg="mod">
          <ac:chgData name="Hussain, Adil" userId="1fc1f53e-3100-4e04-be7e-75345a4107fa" providerId="ADAL" clId="{2A8D7E28-0C83-4910-AB1D-6002C9451264}" dt="2020-09-01T13:14:54.091" v="1863" actId="27803"/>
          <ac:spMkLst>
            <pc:docMk/>
            <pc:sldMk cId="3322374110" sldId="1137"/>
            <ac:spMk id="19" creationId="{7F5F174E-E910-4454-84B8-665B40E70784}"/>
          </ac:spMkLst>
        </pc:spChg>
        <pc:spChg chg="mod">
          <ac:chgData name="Hussain, Adil" userId="1fc1f53e-3100-4e04-be7e-75345a4107fa" providerId="ADAL" clId="{2A8D7E28-0C83-4910-AB1D-6002C9451264}" dt="2020-09-01T13:14:54.091" v="1863" actId="27803"/>
          <ac:spMkLst>
            <pc:docMk/>
            <pc:sldMk cId="3322374110" sldId="1137"/>
            <ac:spMk id="20" creationId="{0F1EBE23-98CF-4C7C-BEA1-85DCC0A19862}"/>
          </ac:spMkLst>
        </pc:spChg>
        <pc:spChg chg="add del mod">
          <ac:chgData name="Hussain, Adil" userId="1fc1f53e-3100-4e04-be7e-75345a4107fa" providerId="ADAL" clId="{2A8D7E28-0C83-4910-AB1D-6002C9451264}" dt="2020-09-01T07:48:16.426" v="377" actId="478"/>
          <ac:spMkLst>
            <pc:docMk/>
            <pc:sldMk cId="3322374110" sldId="1137"/>
            <ac:spMk id="20" creationId="{516F333D-AB7B-4981-945E-9F466F283890}"/>
          </ac:spMkLst>
        </pc:spChg>
        <pc:spChg chg="mod">
          <ac:chgData name="Hussain, Adil" userId="1fc1f53e-3100-4e04-be7e-75345a4107fa" providerId="ADAL" clId="{2A8D7E28-0C83-4910-AB1D-6002C9451264}" dt="2020-09-01T13:14:54.091" v="1863" actId="27803"/>
          <ac:spMkLst>
            <pc:docMk/>
            <pc:sldMk cId="3322374110" sldId="1137"/>
            <ac:spMk id="21" creationId="{EE9B5A28-4BBF-4A44-B020-C645F108F669}"/>
          </ac:spMkLst>
        </pc:spChg>
        <pc:spChg chg="mod">
          <ac:chgData name="Hussain, Adil" userId="1fc1f53e-3100-4e04-be7e-75345a4107fa" providerId="ADAL" clId="{2A8D7E28-0C83-4910-AB1D-6002C9451264}" dt="2020-09-01T13:14:54.091" v="1863" actId="27803"/>
          <ac:spMkLst>
            <pc:docMk/>
            <pc:sldMk cId="3322374110" sldId="1137"/>
            <ac:spMk id="22" creationId="{9D7E75A0-EEE4-4804-8199-F1FA3CF9CA4B}"/>
          </ac:spMkLst>
        </pc:spChg>
        <pc:spChg chg="add del mod">
          <ac:chgData name="Hussain, Adil" userId="1fc1f53e-3100-4e04-be7e-75345a4107fa" providerId="ADAL" clId="{2A8D7E28-0C83-4910-AB1D-6002C9451264}" dt="2020-09-01T07:48:13.231" v="376" actId="478"/>
          <ac:spMkLst>
            <pc:docMk/>
            <pc:sldMk cId="3322374110" sldId="1137"/>
            <ac:spMk id="22" creationId="{B2C59540-A05F-4EEA-A2D2-B3542BB6E582}"/>
          </ac:spMkLst>
        </pc:spChg>
        <pc:spChg chg="mod">
          <ac:chgData name="Hussain, Adil" userId="1fc1f53e-3100-4e04-be7e-75345a4107fa" providerId="ADAL" clId="{2A8D7E28-0C83-4910-AB1D-6002C9451264}" dt="2020-09-01T13:14:54.091" v="1863" actId="27803"/>
          <ac:spMkLst>
            <pc:docMk/>
            <pc:sldMk cId="3322374110" sldId="1137"/>
            <ac:spMk id="23" creationId="{221A250F-862F-4AAE-9A96-748C1EA71971}"/>
          </ac:spMkLst>
        </pc:spChg>
        <pc:spChg chg="add del mod">
          <ac:chgData name="Hussain, Adil" userId="1fc1f53e-3100-4e04-be7e-75345a4107fa" providerId="ADAL" clId="{2A8D7E28-0C83-4910-AB1D-6002C9451264}" dt="2020-09-01T07:48:09.062" v="375"/>
          <ac:spMkLst>
            <pc:docMk/>
            <pc:sldMk cId="3322374110" sldId="1137"/>
            <ac:spMk id="23" creationId="{EA8BB77C-83B7-4495-BF0F-A73A7B3DA12D}"/>
          </ac:spMkLst>
        </pc:spChg>
        <pc:spChg chg="mod">
          <ac:chgData name="Hussain, Adil" userId="1fc1f53e-3100-4e04-be7e-75345a4107fa" providerId="ADAL" clId="{2A8D7E28-0C83-4910-AB1D-6002C9451264}" dt="2020-09-01T13:14:54.091" v="1863" actId="27803"/>
          <ac:spMkLst>
            <pc:docMk/>
            <pc:sldMk cId="3322374110" sldId="1137"/>
            <ac:spMk id="24" creationId="{D93738DB-F936-4956-B345-DC09EE74F863}"/>
          </ac:spMkLst>
        </pc:spChg>
        <pc:spChg chg="add del mod">
          <ac:chgData name="Hussain, Adil" userId="1fc1f53e-3100-4e04-be7e-75345a4107fa" providerId="ADAL" clId="{2A8D7E28-0C83-4910-AB1D-6002C9451264}" dt="2020-09-01T07:48:09.062" v="375"/>
          <ac:spMkLst>
            <pc:docMk/>
            <pc:sldMk cId="3322374110" sldId="1137"/>
            <ac:spMk id="26" creationId="{22CE4A46-7CAD-4587-88D1-4CE6962208F0}"/>
          </ac:spMkLst>
        </pc:spChg>
        <pc:spChg chg="add del mod">
          <ac:chgData name="Hussain, Adil" userId="1fc1f53e-3100-4e04-be7e-75345a4107fa" providerId="ADAL" clId="{2A8D7E28-0C83-4910-AB1D-6002C9451264}" dt="2020-09-01T07:48:09.062" v="375"/>
          <ac:spMkLst>
            <pc:docMk/>
            <pc:sldMk cId="3322374110" sldId="1137"/>
            <ac:spMk id="28" creationId="{BD29520E-4D22-442B-A10F-CC496E0C06D3}"/>
          </ac:spMkLst>
        </pc:spChg>
        <pc:spChg chg="add del mod">
          <ac:chgData name="Hussain, Adil" userId="1fc1f53e-3100-4e04-be7e-75345a4107fa" providerId="ADAL" clId="{2A8D7E28-0C83-4910-AB1D-6002C9451264}" dt="2020-09-01T07:48:09.062" v="375"/>
          <ac:spMkLst>
            <pc:docMk/>
            <pc:sldMk cId="3322374110" sldId="1137"/>
            <ac:spMk id="29" creationId="{66A41BD1-9606-4DBC-9AE0-821B5BAB8B4B}"/>
          </ac:spMkLst>
        </pc:spChg>
        <pc:spChg chg="add del mod">
          <ac:chgData name="Hussain, Adil" userId="1fc1f53e-3100-4e04-be7e-75345a4107fa" providerId="ADAL" clId="{2A8D7E28-0C83-4910-AB1D-6002C9451264}" dt="2020-09-01T07:48:09.062" v="375"/>
          <ac:spMkLst>
            <pc:docMk/>
            <pc:sldMk cId="3322374110" sldId="1137"/>
            <ac:spMk id="30" creationId="{42D311E6-090B-44CA-9A90-EAC0E513D863}"/>
          </ac:spMkLst>
        </pc:spChg>
        <pc:spChg chg="add del mod">
          <ac:chgData name="Hussain, Adil" userId="1fc1f53e-3100-4e04-be7e-75345a4107fa" providerId="ADAL" clId="{2A8D7E28-0C83-4910-AB1D-6002C9451264}" dt="2020-09-01T07:48:09.062" v="375"/>
          <ac:spMkLst>
            <pc:docMk/>
            <pc:sldMk cId="3322374110" sldId="1137"/>
            <ac:spMk id="31" creationId="{947E07DF-86B8-41B3-96DD-3BFF833B95A8}"/>
          </ac:spMkLst>
        </pc:spChg>
        <pc:spChg chg="add del mod">
          <ac:chgData name="Hussain, Adil" userId="1fc1f53e-3100-4e04-be7e-75345a4107fa" providerId="ADAL" clId="{2A8D7E28-0C83-4910-AB1D-6002C9451264}" dt="2020-09-01T07:48:09.062" v="375"/>
          <ac:spMkLst>
            <pc:docMk/>
            <pc:sldMk cId="3322374110" sldId="1137"/>
            <ac:spMk id="32" creationId="{25F376EC-A47A-49D4-9C64-3EA9C71D3B46}"/>
          </ac:spMkLst>
        </pc:spChg>
        <pc:spChg chg="add del mod">
          <ac:chgData name="Hussain, Adil" userId="1fc1f53e-3100-4e04-be7e-75345a4107fa" providerId="ADAL" clId="{2A8D7E28-0C83-4910-AB1D-6002C9451264}" dt="2020-09-01T07:48:09.062" v="375"/>
          <ac:spMkLst>
            <pc:docMk/>
            <pc:sldMk cId="3322374110" sldId="1137"/>
            <ac:spMk id="33" creationId="{6643D60D-BF7F-4713-938F-57E8C9BBD7F1}"/>
          </ac:spMkLst>
        </pc:spChg>
        <pc:spChg chg="add del mod">
          <ac:chgData name="Hussain, Adil" userId="1fc1f53e-3100-4e04-be7e-75345a4107fa" providerId="ADAL" clId="{2A8D7E28-0C83-4910-AB1D-6002C9451264}" dt="2020-09-01T07:48:09.062" v="375"/>
          <ac:spMkLst>
            <pc:docMk/>
            <pc:sldMk cId="3322374110" sldId="1137"/>
            <ac:spMk id="34" creationId="{6F547F62-9EB7-4219-BB6A-5D105F53B747}"/>
          </ac:spMkLst>
        </pc:spChg>
        <pc:spChg chg="add del mod">
          <ac:chgData name="Hussain, Adil" userId="1fc1f53e-3100-4e04-be7e-75345a4107fa" providerId="ADAL" clId="{2A8D7E28-0C83-4910-AB1D-6002C9451264}" dt="2020-09-01T07:48:09.062" v="375"/>
          <ac:spMkLst>
            <pc:docMk/>
            <pc:sldMk cId="3322374110" sldId="1137"/>
            <ac:spMk id="35" creationId="{5DEDF9BF-C712-4E57-86A3-9AB07140C59F}"/>
          </ac:spMkLst>
        </pc:spChg>
        <pc:spChg chg="add del mod">
          <ac:chgData name="Hussain, Adil" userId="1fc1f53e-3100-4e04-be7e-75345a4107fa" providerId="ADAL" clId="{2A8D7E28-0C83-4910-AB1D-6002C9451264}" dt="2020-09-01T07:48:09.062" v="375"/>
          <ac:spMkLst>
            <pc:docMk/>
            <pc:sldMk cId="3322374110" sldId="1137"/>
            <ac:spMk id="36" creationId="{795D503D-2C93-45B0-977C-C0CC9DCC265E}"/>
          </ac:spMkLst>
        </pc:spChg>
        <pc:spChg chg="add del mod">
          <ac:chgData name="Hussain, Adil" userId="1fc1f53e-3100-4e04-be7e-75345a4107fa" providerId="ADAL" clId="{2A8D7E28-0C83-4910-AB1D-6002C9451264}" dt="2020-09-01T07:48:09.062" v="375"/>
          <ac:spMkLst>
            <pc:docMk/>
            <pc:sldMk cId="3322374110" sldId="1137"/>
            <ac:spMk id="37" creationId="{511D6FE2-C093-4D2C-AAF5-7D05BAEF67EA}"/>
          </ac:spMkLst>
        </pc:spChg>
        <pc:spChg chg="add mod">
          <ac:chgData name="Hussain, Adil" userId="1fc1f53e-3100-4e04-be7e-75345a4107fa" providerId="ADAL" clId="{2A8D7E28-0C83-4910-AB1D-6002C9451264}" dt="2020-09-01T07:49:23.061" v="468" actId="20577"/>
          <ac:spMkLst>
            <pc:docMk/>
            <pc:sldMk cId="3322374110" sldId="1137"/>
            <ac:spMk id="38" creationId="{EF90FB69-1466-4EC0-B42D-7CA12CE7BEE3}"/>
          </ac:spMkLst>
        </pc:spChg>
        <pc:spChg chg="add del mod">
          <ac:chgData name="Hussain, Adil" userId="1fc1f53e-3100-4e04-be7e-75345a4107fa" providerId="ADAL" clId="{2A8D7E28-0C83-4910-AB1D-6002C9451264}" dt="2020-09-04T08:54:34.539" v="18964" actId="478"/>
          <ac:spMkLst>
            <pc:docMk/>
            <pc:sldMk cId="3322374110" sldId="1137"/>
            <ac:spMk id="41" creationId="{2F5B384E-CB0A-4CCC-BBE4-A584AC9412E5}"/>
          </ac:spMkLst>
        </pc:spChg>
        <pc:spChg chg="add mod">
          <ac:chgData name="Hussain, Adil" userId="1fc1f53e-3100-4e04-be7e-75345a4107fa" providerId="ADAL" clId="{2A8D7E28-0C83-4910-AB1D-6002C9451264}" dt="2020-09-04T08:55:01.401" v="18967" actId="13244"/>
          <ac:spMkLst>
            <pc:docMk/>
            <pc:sldMk cId="3322374110" sldId="1137"/>
            <ac:spMk id="43" creationId="{0C359661-049B-4420-A01E-D2C97788337F}"/>
          </ac:spMkLst>
        </pc:spChg>
        <pc:spChg chg="add mod">
          <ac:chgData name="Hussain, Adil" userId="1fc1f53e-3100-4e04-be7e-75345a4107fa" providerId="ADAL" clId="{2A8D7E28-0C83-4910-AB1D-6002C9451264}" dt="2020-09-01T07:48:17.137" v="378"/>
          <ac:spMkLst>
            <pc:docMk/>
            <pc:sldMk cId="3322374110" sldId="1137"/>
            <ac:spMk id="44" creationId="{2BA33FB8-ADFD-48C8-9D70-A3E27CF09780}"/>
          </ac:spMkLst>
        </pc:spChg>
        <pc:spChg chg="add mod">
          <ac:chgData name="Hussain, Adil" userId="1fc1f53e-3100-4e04-be7e-75345a4107fa" providerId="ADAL" clId="{2A8D7E28-0C83-4910-AB1D-6002C9451264}" dt="2020-09-01T07:48:17.137" v="378"/>
          <ac:spMkLst>
            <pc:docMk/>
            <pc:sldMk cId="3322374110" sldId="1137"/>
            <ac:spMk id="45" creationId="{42A74CC0-D87E-45F3-ACF3-D9D3660A0A18}"/>
          </ac:spMkLst>
        </pc:spChg>
        <pc:spChg chg="add mod">
          <ac:chgData name="Hussain, Adil" userId="1fc1f53e-3100-4e04-be7e-75345a4107fa" providerId="ADAL" clId="{2A8D7E28-0C83-4910-AB1D-6002C9451264}" dt="2020-09-01T07:48:17.137" v="378"/>
          <ac:spMkLst>
            <pc:docMk/>
            <pc:sldMk cId="3322374110" sldId="1137"/>
            <ac:spMk id="46" creationId="{87CB0BBB-4645-43BD-B46A-FDED941652D7}"/>
          </ac:spMkLst>
        </pc:spChg>
        <pc:spChg chg="add mod">
          <ac:chgData name="Hussain, Adil" userId="1fc1f53e-3100-4e04-be7e-75345a4107fa" providerId="ADAL" clId="{2A8D7E28-0C83-4910-AB1D-6002C9451264}" dt="2020-09-01T13:14:33.549" v="1861" actId="164"/>
          <ac:spMkLst>
            <pc:docMk/>
            <pc:sldMk cId="3322374110" sldId="1137"/>
            <ac:spMk id="47" creationId="{420AD85C-2A3F-477A-BDAA-3C05CEA2145B}"/>
          </ac:spMkLst>
        </pc:spChg>
        <pc:spChg chg="add mod">
          <ac:chgData name="Hussain, Adil" userId="1fc1f53e-3100-4e04-be7e-75345a4107fa" providerId="ADAL" clId="{2A8D7E28-0C83-4910-AB1D-6002C9451264}" dt="2020-09-01T13:14:38.604" v="1862" actId="164"/>
          <ac:spMkLst>
            <pc:docMk/>
            <pc:sldMk cId="3322374110" sldId="1137"/>
            <ac:spMk id="48" creationId="{3398D534-ECE4-4899-8519-2AFD14DC88FD}"/>
          </ac:spMkLst>
        </pc:spChg>
        <pc:spChg chg="add mod">
          <ac:chgData name="Hussain, Adil" userId="1fc1f53e-3100-4e04-be7e-75345a4107fa" providerId="ADAL" clId="{2A8D7E28-0C83-4910-AB1D-6002C9451264}" dt="2020-09-01T13:14:56.513" v="1864" actId="164"/>
          <ac:spMkLst>
            <pc:docMk/>
            <pc:sldMk cId="3322374110" sldId="1137"/>
            <ac:spMk id="49" creationId="{F31065DC-7825-456C-82AE-C0EECAA98D67}"/>
          </ac:spMkLst>
        </pc:spChg>
        <pc:spChg chg="add mod">
          <ac:chgData name="Hussain, Adil" userId="1fc1f53e-3100-4e04-be7e-75345a4107fa" providerId="ADAL" clId="{2A8D7E28-0C83-4910-AB1D-6002C9451264}" dt="2020-09-01T13:14:33.549" v="1861" actId="164"/>
          <ac:spMkLst>
            <pc:docMk/>
            <pc:sldMk cId="3322374110" sldId="1137"/>
            <ac:spMk id="50" creationId="{D887D83D-73DB-4AA2-A128-F72A79E1AAEC}"/>
          </ac:spMkLst>
        </pc:spChg>
        <pc:spChg chg="add mod">
          <ac:chgData name="Hussain, Adil" userId="1fc1f53e-3100-4e04-be7e-75345a4107fa" providerId="ADAL" clId="{2A8D7E28-0C83-4910-AB1D-6002C9451264}" dt="2020-09-01T13:14:38.604" v="1862" actId="164"/>
          <ac:spMkLst>
            <pc:docMk/>
            <pc:sldMk cId="3322374110" sldId="1137"/>
            <ac:spMk id="51" creationId="{6641F5E0-6648-485C-A014-C0FBB1EA78BF}"/>
          </ac:spMkLst>
        </pc:spChg>
        <pc:spChg chg="add mod">
          <ac:chgData name="Hussain, Adil" userId="1fc1f53e-3100-4e04-be7e-75345a4107fa" providerId="ADAL" clId="{2A8D7E28-0C83-4910-AB1D-6002C9451264}" dt="2020-09-01T13:14:56.513" v="1864" actId="164"/>
          <ac:spMkLst>
            <pc:docMk/>
            <pc:sldMk cId="3322374110" sldId="1137"/>
            <ac:spMk id="52" creationId="{C36673B4-D739-479F-A652-70C3099FB786}"/>
          </ac:spMkLst>
        </pc:spChg>
        <pc:grpChg chg="add mod">
          <ac:chgData name="Hussain, Adil" userId="1fc1f53e-3100-4e04-be7e-75345a4107fa" providerId="ADAL" clId="{2A8D7E28-0C83-4910-AB1D-6002C9451264}" dt="2020-09-04T08:54:43.691" v="18965" actId="13244"/>
          <ac:grpSpMkLst>
            <pc:docMk/>
            <pc:sldMk cId="3322374110" sldId="1137"/>
            <ac:grpSpMk id="2" creationId="{7F2677C9-C094-47D5-892D-07C89AEEEB2B}"/>
          </ac:grpSpMkLst>
        </pc:grpChg>
        <pc:grpChg chg="add mod">
          <ac:chgData name="Hussain, Adil" userId="1fc1f53e-3100-4e04-be7e-75345a4107fa" providerId="ADAL" clId="{2A8D7E28-0C83-4910-AB1D-6002C9451264}" dt="2020-09-04T08:54:56.622" v="18966" actId="13244"/>
          <ac:grpSpMkLst>
            <pc:docMk/>
            <pc:sldMk cId="3322374110" sldId="1137"/>
            <ac:grpSpMk id="3" creationId="{D2EE3DC9-8605-455F-9E42-C2404A759C2B}"/>
          </ac:grpSpMkLst>
        </pc:grpChg>
        <pc:grpChg chg="mod">
          <ac:chgData name="Hussain, Adil" userId="1fc1f53e-3100-4e04-be7e-75345a4107fa" providerId="ADAL" clId="{2A8D7E28-0C83-4910-AB1D-6002C9451264}" dt="2020-09-01T13:14:56.513" v="1864" actId="164"/>
          <ac:grpSpMkLst>
            <pc:docMk/>
            <pc:sldMk cId="3322374110" sldId="1137"/>
            <ac:grpSpMk id="4" creationId="{98A1405E-E584-484C-A48C-43B03501B5D3}"/>
          </ac:grpSpMkLst>
        </pc:grpChg>
        <pc:grpChg chg="add mod">
          <ac:chgData name="Hussain, Adil" userId="1fc1f53e-3100-4e04-be7e-75345a4107fa" providerId="ADAL" clId="{2A8D7E28-0C83-4910-AB1D-6002C9451264}" dt="2020-09-04T08:55:07.534" v="18968" actId="13244"/>
          <ac:grpSpMkLst>
            <pc:docMk/>
            <pc:sldMk cId="3322374110" sldId="1137"/>
            <ac:grpSpMk id="25" creationId="{DDD090A6-AB2E-443B-935A-4081A9072639}"/>
          </ac:grpSpMkLst>
        </pc:grpChg>
        <pc:picChg chg="add del mod">
          <ac:chgData name="Hussain, Adil" userId="1fc1f53e-3100-4e04-be7e-75345a4107fa" providerId="ADAL" clId="{2A8D7E28-0C83-4910-AB1D-6002C9451264}" dt="2020-09-01T07:48:06.195" v="372"/>
          <ac:picMkLst>
            <pc:docMk/>
            <pc:sldMk cId="3322374110" sldId="1137"/>
            <ac:picMk id="5" creationId="{2956CD8E-CD3B-4BB8-B0AE-E366833A59B7}"/>
          </ac:picMkLst>
        </pc:picChg>
        <pc:picChg chg="add del mod">
          <ac:chgData name="Hussain, Adil" userId="1fc1f53e-3100-4e04-be7e-75345a4107fa" providerId="ADAL" clId="{2A8D7E28-0C83-4910-AB1D-6002C9451264}" dt="2020-09-01T07:48:06.195" v="372"/>
          <ac:picMkLst>
            <pc:docMk/>
            <pc:sldMk cId="3322374110" sldId="1137"/>
            <ac:picMk id="6" creationId="{44DFC592-A295-4FAE-94C6-40369C0001F4}"/>
          </ac:picMkLst>
        </pc:picChg>
        <pc:picChg chg="add del mod">
          <ac:chgData name="Hussain, Adil" userId="1fc1f53e-3100-4e04-be7e-75345a4107fa" providerId="ADAL" clId="{2A8D7E28-0C83-4910-AB1D-6002C9451264}" dt="2020-09-01T07:48:06.195" v="372"/>
          <ac:picMkLst>
            <pc:docMk/>
            <pc:sldMk cId="3322374110" sldId="1137"/>
            <ac:picMk id="8" creationId="{53DF812C-9539-4218-AA3C-02574EFA989B}"/>
          </ac:picMkLst>
        </pc:picChg>
        <pc:picChg chg="add del mod">
          <ac:chgData name="Hussain, Adil" userId="1fc1f53e-3100-4e04-be7e-75345a4107fa" providerId="ADAL" clId="{2A8D7E28-0C83-4910-AB1D-6002C9451264}" dt="2020-09-01T07:48:09.062" v="375"/>
          <ac:picMkLst>
            <pc:docMk/>
            <pc:sldMk cId="3322374110" sldId="1137"/>
            <ac:picMk id="24" creationId="{4844ACD6-9889-4F1B-A933-84D2B8F0CCC4}"/>
          </ac:picMkLst>
        </pc:picChg>
        <pc:picChg chg="add del mod">
          <ac:chgData name="Hussain, Adil" userId="1fc1f53e-3100-4e04-be7e-75345a4107fa" providerId="ADAL" clId="{2A8D7E28-0C83-4910-AB1D-6002C9451264}" dt="2020-09-01T07:48:09.062" v="375"/>
          <ac:picMkLst>
            <pc:docMk/>
            <pc:sldMk cId="3322374110" sldId="1137"/>
            <ac:picMk id="25" creationId="{E7CC7D26-2EBB-4DC4-8DDE-05FB84209285}"/>
          </ac:picMkLst>
        </pc:picChg>
        <pc:picChg chg="add del mod">
          <ac:chgData name="Hussain, Adil" userId="1fc1f53e-3100-4e04-be7e-75345a4107fa" providerId="ADAL" clId="{2A8D7E28-0C83-4910-AB1D-6002C9451264}" dt="2020-09-01T07:48:09.062" v="375"/>
          <ac:picMkLst>
            <pc:docMk/>
            <pc:sldMk cId="3322374110" sldId="1137"/>
            <ac:picMk id="27" creationId="{3DC69D14-7E9E-456D-A2BD-FD825A4982A7}"/>
          </ac:picMkLst>
        </pc:picChg>
        <pc:picChg chg="add del mod">
          <ac:chgData name="Hussain, Adil" userId="1fc1f53e-3100-4e04-be7e-75345a4107fa" providerId="ADAL" clId="{2A8D7E28-0C83-4910-AB1D-6002C9451264}" dt="2020-09-01T13:14:54.091" v="1863" actId="27803"/>
          <ac:picMkLst>
            <pc:docMk/>
            <pc:sldMk cId="3322374110" sldId="1137"/>
            <ac:picMk id="39" creationId="{98A1405E-E584-484C-A48C-43B03501B5D3}"/>
          </ac:picMkLst>
        </pc:picChg>
        <pc:picChg chg="add mod">
          <ac:chgData name="Hussain, Adil" userId="1fc1f53e-3100-4e04-be7e-75345a4107fa" providerId="ADAL" clId="{2A8D7E28-0C83-4910-AB1D-6002C9451264}" dt="2020-09-01T13:14:33.549" v="1861" actId="164"/>
          <ac:picMkLst>
            <pc:docMk/>
            <pc:sldMk cId="3322374110" sldId="1137"/>
            <ac:picMk id="40" creationId="{C403F4C9-6568-43C2-B4AE-9E246D9DB7C1}"/>
          </ac:picMkLst>
        </pc:picChg>
        <pc:picChg chg="add mod">
          <ac:chgData name="Hussain, Adil" userId="1fc1f53e-3100-4e04-be7e-75345a4107fa" providerId="ADAL" clId="{2A8D7E28-0C83-4910-AB1D-6002C9451264}" dt="2020-09-01T13:14:38.604" v="1862" actId="164"/>
          <ac:picMkLst>
            <pc:docMk/>
            <pc:sldMk cId="3322374110" sldId="1137"/>
            <ac:picMk id="42" creationId="{A0869872-CF64-41C0-A134-9A774F74AA93}"/>
          </ac:picMkLst>
        </pc:picChg>
      </pc:sldChg>
      <pc:sldChg chg="new del">
        <pc:chgData name="Hussain, Adil" userId="1fc1f53e-3100-4e04-be7e-75345a4107fa" providerId="ADAL" clId="{2A8D7E28-0C83-4910-AB1D-6002C9451264}" dt="2020-09-01T07:52:34.570" v="480" actId="47"/>
        <pc:sldMkLst>
          <pc:docMk/>
          <pc:sldMk cId="1812232433" sldId="1138"/>
        </pc:sldMkLst>
      </pc:sldChg>
      <pc:sldChg chg="modSp add del mod">
        <pc:chgData name="Hussain, Adil" userId="1fc1f53e-3100-4e04-be7e-75345a4107fa" providerId="ADAL" clId="{2A8D7E28-0C83-4910-AB1D-6002C9451264}" dt="2020-09-01T13:10:47.217" v="1456" actId="2696"/>
        <pc:sldMkLst>
          <pc:docMk/>
          <pc:sldMk cId="2904075908" sldId="1138"/>
        </pc:sldMkLst>
        <pc:spChg chg="mod">
          <ac:chgData name="Hussain, Adil" userId="1fc1f53e-3100-4e04-be7e-75345a4107fa" providerId="ADAL" clId="{2A8D7E28-0C83-4910-AB1D-6002C9451264}" dt="2020-09-01T07:53:29.844" v="530" actId="20577"/>
          <ac:spMkLst>
            <pc:docMk/>
            <pc:sldMk cId="2904075908" sldId="1138"/>
            <ac:spMk id="8" creationId="{F79D9AD7-3C24-47B5-A050-032ED0946F6A}"/>
          </ac:spMkLst>
        </pc:spChg>
        <pc:spChg chg="mod">
          <ac:chgData name="Hussain, Adil" userId="1fc1f53e-3100-4e04-be7e-75345a4107fa" providerId="ADAL" clId="{2A8D7E28-0C83-4910-AB1D-6002C9451264}" dt="2020-09-01T07:54:08.296" v="562" actId="20577"/>
          <ac:spMkLst>
            <pc:docMk/>
            <pc:sldMk cId="2904075908" sldId="1138"/>
            <ac:spMk id="9" creationId="{477C6FEC-6010-438B-B20F-BE763549B145}"/>
          </ac:spMkLst>
        </pc:spChg>
      </pc:sldChg>
      <pc:sldChg chg="modSp add mod modNotesTx">
        <pc:chgData name="Hussain, Adil" userId="1fc1f53e-3100-4e04-be7e-75345a4107fa" providerId="ADAL" clId="{2A8D7E28-0C83-4910-AB1D-6002C9451264}" dt="2020-09-07T14:15:54.453" v="21319" actId="20577"/>
        <pc:sldMkLst>
          <pc:docMk/>
          <pc:sldMk cId="3754890110" sldId="1139"/>
        </pc:sldMkLst>
        <pc:spChg chg="mod">
          <ac:chgData name="Hussain, Adil" userId="1fc1f53e-3100-4e04-be7e-75345a4107fa" providerId="ADAL" clId="{2A8D7E28-0C83-4910-AB1D-6002C9451264}" dt="2020-09-04T08:40:47.469" v="16622" actId="962"/>
          <ac:spMkLst>
            <pc:docMk/>
            <pc:sldMk cId="3754890110" sldId="1139"/>
            <ac:spMk id="6" creationId="{C46ADDF2-8F41-465B-A570-4BAA56D45500}"/>
          </ac:spMkLst>
        </pc:spChg>
        <pc:spChg chg="mod">
          <ac:chgData name="Hussain, Adil" userId="1fc1f53e-3100-4e04-be7e-75345a4107fa" providerId="ADAL" clId="{2A8D7E28-0C83-4910-AB1D-6002C9451264}" dt="2020-09-02T06:55:06.317" v="2248" actId="790"/>
          <ac:spMkLst>
            <pc:docMk/>
            <pc:sldMk cId="3754890110" sldId="1139"/>
            <ac:spMk id="8" creationId="{F79D9AD7-3C24-47B5-A050-032ED0946F6A}"/>
          </ac:spMkLst>
        </pc:spChg>
        <pc:picChg chg="mod">
          <ac:chgData name="Hussain, Adil" userId="1fc1f53e-3100-4e04-be7e-75345a4107fa" providerId="ADAL" clId="{2A8D7E28-0C83-4910-AB1D-6002C9451264}" dt="2020-09-01T13:15:15.739" v="1865" actId="962"/>
          <ac:picMkLst>
            <pc:docMk/>
            <pc:sldMk cId="3754890110" sldId="1139"/>
            <ac:picMk id="5" creationId="{4A51EB63-A1E8-4D04-9133-0527AF003E79}"/>
          </ac:picMkLst>
        </pc:picChg>
      </pc:sldChg>
      <pc:sldChg chg="addSp delSp modSp new mod modNotesTx">
        <pc:chgData name="Hussain, Adil" userId="1fc1f53e-3100-4e04-be7e-75345a4107fa" providerId="ADAL" clId="{2A8D7E28-0C83-4910-AB1D-6002C9451264}" dt="2020-09-09T14:03:15.341" v="30984"/>
        <pc:sldMkLst>
          <pc:docMk/>
          <pc:sldMk cId="3287468295" sldId="1140"/>
        </pc:sldMkLst>
        <pc:spChg chg="mod ord">
          <ac:chgData name="Hussain, Adil" userId="1fc1f53e-3100-4e04-be7e-75345a4107fa" providerId="ADAL" clId="{2A8D7E28-0C83-4910-AB1D-6002C9451264}" dt="2020-09-04T08:55:30.116" v="18969" actId="13244"/>
          <ac:spMkLst>
            <pc:docMk/>
            <pc:sldMk cId="3287468295" sldId="1140"/>
            <ac:spMk id="2" creationId="{0028275E-D6AC-43B3-AF4D-67F638B9DEDE}"/>
          </ac:spMkLst>
        </pc:spChg>
        <pc:spChg chg="del">
          <ac:chgData name="Hussain, Adil" userId="1fc1f53e-3100-4e04-be7e-75345a4107fa" providerId="ADAL" clId="{2A8D7E28-0C83-4910-AB1D-6002C9451264}" dt="2020-09-02T12:11:59.022" v="7254" actId="478"/>
          <ac:spMkLst>
            <pc:docMk/>
            <pc:sldMk cId="3287468295" sldId="1140"/>
            <ac:spMk id="3" creationId="{050AC38B-03D3-4D71-A997-6D82E7FAAC2C}"/>
          </ac:spMkLst>
        </pc:spChg>
        <pc:graphicFrameChg chg="add del">
          <ac:chgData name="Hussain, Adil" userId="1fc1f53e-3100-4e04-be7e-75345a4107fa" providerId="ADAL" clId="{2A8D7E28-0C83-4910-AB1D-6002C9451264}" dt="2020-09-02T12:17:34.623" v="7389" actId="22"/>
          <ac:graphicFrameMkLst>
            <pc:docMk/>
            <pc:sldMk cId="3287468295" sldId="1140"/>
            <ac:graphicFrameMk id="9" creationId="{B3D41C6E-847B-41E6-8729-D4A14CAC08B8}"/>
          </ac:graphicFrameMkLst>
        </pc:graphicFrameChg>
        <pc:graphicFrameChg chg="add del">
          <ac:chgData name="Hussain, Adil" userId="1fc1f53e-3100-4e04-be7e-75345a4107fa" providerId="ADAL" clId="{2A8D7E28-0C83-4910-AB1D-6002C9451264}" dt="2020-09-02T12:17:43.127" v="7391" actId="22"/>
          <ac:graphicFrameMkLst>
            <pc:docMk/>
            <pc:sldMk cId="3287468295" sldId="1140"/>
            <ac:graphicFrameMk id="11" creationId="{272B04C4-59CC-4767-8874-4E10AAF33579}"/>
          </ac:graphicFrameMkLst>
        </pc:graphicFrameChg>
        <pc:graphicFrameChg chg="add del mod">
          <ac:chgData name="Hussain, Adil" userId="1fc1f53e-3100-4e04-be7e-75345a4107fa" providerId="ADAL" clId="{2A8D7E28-0C83-4910-AB1D-6002C9451264}" dt="2020-09-02T12:29:24.055" v="7571" actId="478"/>
          <ac:graphicFrameMkLst>
            <pc:docMk/>
            <pc:sldMk cId="3287468295" sldId="1140"/>
            <ac:graphicFrameMk id="13" creationId="{08BDEA5F-9694-4172-9DD2-06B3C613770B}"/>
          </ac:graphicFrameMkLst>
        </pc:graphicFrameChg>
        <pc:graphicFrameChg chg="add mod">
          <ac:chgData name="Hussain, Adil" userId="1fc1f53e-3100-4e04-be7e-75345a4107fa" providerId="ADAL" clId="{2A8D7E28-0C83-4910-AB1D-6002C9451264}" dt="2020-09-04T08:55:31.279" v="18970" actId="13244"/>
          <ac:graphicFrameMkLst>
            <pc:docMk/>
            <pc:sldMk cId="3287468295" sldId="1140"/>
            <ac:graphicFrameMk id="16" creationId="{B4FCC0A7-2152-4771-BC5A-C0C536FB0C3B}"/>
          </ac:graphicFrameMkLst>
        </pc:graphicFrameChg>
        <pc:picChg chg="add del">
          <ac:chgData name="Hussain, Adil" userId="1fc1f53e-3100-4e04-be7e-75345a4107fa" providerId="ADAL" clId="{2A8D7E28-0C83-4910-AB1D-6002C9451264}" dt="2020-09-02T12:15:47.056" v="7336" actId="21"/>
          <ac:picMkLst>
            <pc:docMk/>
            <pc:sldMk cId="3287468295" sldId="1140"/>
            <ac:picMk id="5" creationId="{361DBA25-DE5F-4388-805C-4E596BAEEA98}"/>
          </ac:picMkLst>
        </pc:picChg>
        <pc:picChg chg="add del mod ord">
          <ac:chgData name="Hussain, Adil" userId="1fc1f53e-3100-4e04-be7e-75345a4107fa" providerId="ADAL" clId="{2A8D7E28-0C83-4910-AB1D-6002C9451264}" dt="2020-09-02T12:18:00.785" v="7395" actId="478"/>
          <ac:picMkLst>
            <pc:docMk/>
            <pc:sldMk cId="3287468295" sldId="1140"/>
            <ac:picMk id="7" creationId="{0934B840-6913-484F-BBDD-3CE2931A62EB}"/>
          </ac:picMkLst>
        </pc:picChg>
      </pc:sldChg>
      <pc:sldChg chg="modSp new del mod">
        <pc:chgData name="Hussain, Adil" userId="1fc1f53e-3100-4e04-be7e-75345a4107fa" providerId="ADAL" clId="{2A8D7E28-0C83-4910-AB1D-6002C9451264}" dt="2020-09-02T07:51:20.365" v="3741" actId="47"/>
        <pc:sldMkLst>
          <pc:docMk/>
          <pc:sldMk cId="2072694766" sldId="1141"/>
        </pc:sldMkLst>
        <pc:spChg chg="mod">
          <ac:chgData name="Hussain, Adil" userId="1fc1f53e-3100-4e04-be7e-75345a4107fa" providerId="ADAL" clId="{2A8D7E28-0C83-4910-AB1D-6002C9451264}" dt="2020-09-01T08:04:26.998" v="1073" actId="120"/>
          <ac:spMkLst>
            <pc:docMk/>
            <pc:sldMk cId="2072694766" sldId="1141"/>
            <ac:spMk id="2" creationId="{15C40562-22D8-402B-9285-C81A4C4617CD}"/>
          </ac:spMkLst>
        </pc:spChg>
      </pc:sldChg>
      <pc:sldChg chg="addSp delSp modSp new mod modNotesTx">
        <pc:chgData name="Hussain, Adil" userId="1fc1f53e-3100-4e04-be7e-75345a4107fa" providerId="ADAL" clId="{2A8D7E28-0C83-4910-AB1D-6002C9451264}" dt="2020-09-09T13:56:57.718" v="30371" actId="27636"/>
        <pc:sldMkLst>
          <pc:docMk/>
          <pc:sldMk cId="2226716335" sldId="1142"/>
        </pc:sldMkLst>
        <pc:spChg chg="mod">
          <ac:chgData name="Hussain, Adil" userId="1fc1f53e-3100-4e04-be7e-75345a4107fa" providerId="ADAL" clId="{2A8D7E28-0C83-4910-AB1D-6002C9451264}" dt="2020-09-09T13:16:48.449" v="27356" actId="20577"/>
          <ac:spMkLst>
            <pc:docMk/>
            <pc:sldMk cId="2226716335" sldId="1142"/>
            <ac:spMk id="2" creationId="{9D7FAF84-E1D4-4EFB-A25B-DF90C0D83E7F}"/>
          </ac:spMkLst>
        </pc:spChg>
        <pc:spChg chg="del mod">
          <ac:chgData name="Hussain, Adil" userId="1fc1f53e-3100-4e04-be7e-75345a4107fa" providerId="ADAL" clId="{2A8D7E28-0C83-4910-AB1D-6002C9451264}" dt="2020-09-02T08:19:21.989" v="4203" actId="478"/>
          <ac:spMkLst>
            <pc:docMk/>
            <pc:sldMk cId="2226716335" sldId="1142"/>
            <ac:spMk id="3" creationId="{50F44178-0EFC-4E06-968D-145080FE8BBB}"/>
          </ac:spMkLst>
        </pc:spChg>
        <pc:spChg chg="del">
          <ac:chgData name="Hussain, Adil" userId="1fc1f53e-3100-4e04-be7e-75345a4107fa" providerId="ADAL" clId="{2A8D7E28-0C83-4910-AB1D-6002C9451264}" dt="2020-09-02T08:19:28.167" v="4205" actId="478"/>
          <ac:spMkLst>
            <pc:docMk/>
            <pc:sldMk cId="2226716335" sldId="1142"/>
            <ac:spMk id="4" creationId="{134400E7-4702-478C-B65B-1037CB9B8E89}"/>
          </ac:spMkLst>
        </pc:spChg>
        <pc:spChg chg="add del mod">
          <ac:chgData name="Hussain, Adil" userId="1fc1f53e-3100-4e04-be7e-75345a4107fa" providerId="ADAL" clId="{2A8D7E28-0C83-4910-AB1D-6002C9451264}" dt="2020-09-02T08:19:24.784" v="4204" actId="478"/>
          <ac:spMkLst>
            <pc:docMk/>
            <pc:sldMk cId="2226716335" sldId="1142"/>
            <ac:spMk id="6" creationId="{A1B3FA85-8D21-47D9-982E-3F296123B7F2}"/>
          </ac:spMkLst>
        </pc:spChg>
        <pc:spChg chg="add mod">
          <ac:chgData name="Hussain, Adil" userId="1fc1f53e-3100-4e04-be7e-75345a4107fa" providerId="ADAL" clId="{2A8D7E28-0C83-4910-AB1D-6002C9451264}" dt="2020-09-09T13:56:57.718" v="30371" actId="27636"/>
          <ac:spMkLst>
            <pc:docMk/>
            <pc:sldMk cId="2226716335" sldId="1142"/>
            <ac:spMk id="7" creationId="{14BF3088-DB80-4AA7-B06D-7668B488BAD9}"/>
          </ac:spMkLst>
        </pc:spChg>
        <pc:spChg chg="add del mod">
          <ac:chgData name="Hussain, Adil" userId="1fc1f53e-3100-4e04-be7e-75345a4107fa" providerId="ADAL" clId="{2A8D7E28-0C83-4910-AB1D-6002C9451264}" dt="2020-09-02T08:32:12.713" v="4465"/>
          <ac:spMkLst>
            <pc:docMk/>
            <pc:sldMk cId="2226716335" sldId="1142"/>
            <ac:spMk id="8" creationId="{7C75F320-2D1C-467E-8853-4661C0F79737}"/>
          </ac:spMkLst>
        </pc:spChg>
      </pc:sldChg>
      <pc:sldChg chg="modSp new mod ord modShow modNotesTx">
        <pc:chgData name="Hussain, Adil" userId="1fc1f53e-3100-4e04-be7e-75345a4107fa" providerId="ADAL" clId="{2A8D7E28-0C83-4910-AB1D-6002C9451264}" dt="2020-09-04T10:39:01.885" v="19299" actId="20577"/>
        <pc:sldMkLst>
          <pc:docMk/>
          <pc:sldMk cId="1667618309" sldId="1143"/>
        </pc:sldMkLst>
        <pc:spChg chg="mod">
          <ac:chgData name="Hussain, Adil" userId="1fc1f53e-3100-4e04-be7e-75345a4107fa" providerId="ADAL" clId="{2A8D7E28-0C83-4910-AB1D-6002C9451264}" dt="2020-09-01T08:06:41.177" v="1179" actId="20577"/>
          <ac:spMkLst>
            <pc:docMk/>
            <pc:sldMk cId="1667618309" sldId="1143"/>
            <ac:spMk id="2" creationId="{A359F3AB-E9DA-4BDA-9EEF-8F47104F83A8}"/>
          </ac:spMkLst>
        </pc:spChg>
        <pc:spChg chg="mod">
          <ac:chgData name="Hussain, Adil" userId="1fc1f53e-3100-4e04-be7e-75345a4107fa" providerId="ADAL" clId="{2A8D7E28-0C83-4910-AB1D-6002C9451264}" dt="2020-09-04T10:39:01.885" v="19299" actId="20577"/>
          <ac:spMkLst>
            <pc:docMk/>
            <pc:sldMk cId="1667618309" sldId="1143"/>
            <ac:spMk id="3" creationId="{07117FCC-7990-4D1C-9F4A-A1EEE6C80778}"/>
          </ac:spMkLst>
        </pc:spChg>
      </pc:sldChg>
      <pc:sldChg chg="addSp delSp modSp add del mod">
        <pc:chgData name="Hussain, Adil" userId="1fc1f53e-3100-4e04-be7e-75345a4107fa" providerId="ADAL" clId="{2A8D7E28-0C83-4910-AB1D-6002C9451264}" dt="2020-09-01T13:40:09.844" v="2245" actId="2696"/>
        <pc:sldMkLst>
          <pc:docMk/>
          <pc:sldMk cId="831757857" sldId="1144"/>
        </pc:sldMkLst>
        <pc:spChg chg="add del">
          <ac:chgData name="Hussain, Adil" userId="1fc1f53e-3100-4e04-be7e-75345a4107fa" providerId="ADAL" clId="{2A8D7E28-0C83-4910-AB1D-6002C9451264}" dt="2020-09-01T13:22:29.264" v="2146" actId="22"/>
          <ac:spMkLst>
            <pc:docMk/>
            <pc:sldMk cId="831757857" sldId="1144"/>
            <ac:spMk id="2" creationId="{972BCE2A-5261-4F72-87DD-347552FD39E8}"/>
          </ac:spMkLst>
        </pc:spChg>
        <pc:spChg chg="add del mod">
          <ac:chgData name="Hussain, Adil" userId="1fc1f53e-3100-4e04-be7e-75345a4107fa" providerId="ADAL" clId="{2A8D7E28-0C83-4910-AB1D-6002C9451264}" dt="2020-09-01T13:23:54.017" v="2158" actId="21"/>
          <ac:spMkLst>
            <pc:docMk/>
            <pc:sldMk cId="831757857" sldId="1144"/>
            <ac:spMk id="3" creationId="{EE00F569-693D-4B67-B052-6713B3AC1A58}"/>
          </ac:spMkLst>
        </pc:spChg>
        <pc:spChg chg="add del mod">
          <ac:chgData name="Hussain, Adil" userId="1fc1f53e-3100-4e04-be7e-75345a4107fa" providerId="ADAL" clId="{2A8D7E28-0C83-4910-AB1D-6002C9451264}" dt="2020-09-01T13:23:54.017" v="2158" actId="21"/>
          <ac:spMkLst>
            <pc:docMk/>
            <pc:sldMk cId="831757857" sldId="1144"/>
            <ac:spMk id="6" creationId="{C4100E1D-78B6-450B-BF45-1095E71692C1}"/>
          </ac:spMkLst>
        </pc:spChg>
        <pc:spChg chg="mod">
          <ac:chgData name="Hussain, Adil" userId="1fc1f53e-3100-4e04-be7e-75345a4107fa" providerId="ADAL" clId="{2A8D7E28-0C83-4910-AB1D-6002C9451264}" dt="2020-09-01T08:06:12.510" v="1153"/>
          <ac:spMkLst>
            <pc:docMk/>
            <pc:sldMk cId="831757857" sldId="1144"/>
            <ac:spMk id="8" creationId="{F79D9AD7-3C24-47B5-A050-032ED0946F6A}"/>
          </ac:spMkLst>
        </pc:spChg>
      </pc:sldChg>
      <pc:sldChg chg="addSp delSp modSp add mod modNotesTx">
        <pc:chgData name="Hussain, Adil" userId="1fc1f53e-3100-4e04-be7e-75345a4107fa" providerId="ADAL" clId="{2A8D7E28-0C83-4910-AB1D-6002C9451264}" dt="2020-09-07T14:05:12.882" v="21245" actId="20577"/>
        <pc:sldMkLst>
          <pc:docMk/>
          <pc:sldMk cId="3068929567" sldId="1145"/>
        </pc:sldMkLst>
        <pc:spChg chg="add del mod">
          <ac:chgData name="Hussain, Adil" userId="1fc1f53e-3100-4e04-be7e-75345a4107fa" providerId="ADAL" clId="{2A8D7E28-0C83-4910-AB1D-6002C9451264}" dt="2020-09-01T13:21:06.422" v="2143" actId="22"/>
          <ac:spMkLst>
            <pc:docMk/>
            <pc:sldMk cId="3068929567" sldId="1145"/>
            <ac:spMk id="3" creationId="{EB30C55C-AF07-40D3-87EC-173AF4FE3EC7}"/>
          </ac:spMkLst>
        </pc:spChg>
        <pc:spChg chg="mod">
          <ac:chgData name="Hussain, Adil" userId="1fc1f53e-3100-4e04-be7e-75345a4107fa" providerId="ADAL" clId="{2A8D7E28-0C83-4910-AB1D-6002C9451264}" dt="2020-09-04T08:36:28.274" v="15305" actId="962"/>
          <ac:spMkLst>
            <pc:docMk/>
            <pc:sldMk cId="3068929567" sldId="1145"/>
            <ac:spMk id="6" creationId="{C46ADDF2-8F41-465B-A570-4BAA56D45500}"/>
          </ac:spMkLst>
        </pc:spChg>
        <pc:spChg chg="mod">
          <ac:chgData name="Hussain, Adil" userId="1fc1f53e-3100-4e04-be7e-75345a4107fa" providerId="ADAL" clId="{2A8D7E28-0C83-4910-AB1D-6002C9451264}" dt="2020-09-01T13:10:33.161" v="1453"/>
          <ac:spMkLst>
            <pc:docMk/>
            <pc:sldMk cId="3068929567" sldId="1145"/>
            <ac:spMk id="8" creationId="{F79D9AD7-3C24-47B5-A050-032ED0946F6A}"/>
          </ac:spMkLst>
        </pc:spChg>
        <pc:picChg chg="add del mod">
          <ac:chgData name="Hussain, Adil" userId="1fc1f53e-3100-4e04-be7e-75345a4107fa" providerId="ADAL" clId="{2A8D7E28-0C83-4910-AB1D-6002C9451264}" dt="2020-09-01T13:21:06.938" v="2144" actId="478"/>
          <ac:picMkLst>
            <pc:docMk/>
            <pc:sldMk cId="3068929567" sldId="1145"/>
            <ac:picMk id="2" creationId="{CDCE2733-0B03-4804-95B6-83DBB4029551}"/>
          </ac:picMkLst>
        </pc:picChg>
        <pc:picChg chg="del">
          <ac:chgData name="Hussain, Adil" userId="1fc1f53e-3100-4e04-be7e-75345a4107fa" providerId="ADAL" clId="{2A8D7E28-0C83-4910-AB1D-6002C9451264}" dt="2020-09-01T13:10:37.242" v="1454" actId="478"/>
          <ac:picMkLst>
            <pc:docMk/>
            <pc:sldMk cId="3068929567" sldId="1145"/>
            <ac:picMk id="5" creationId="{4A51EB63-A1E8-4D04-9133-0527AF003E79}"/>
          </ac:picMkLst>
        </pc:picChg>
      </pc:sldChg>
      <pc:sldChg chg="addSp delSp modSp add del mod modShow modNotesTx">
        <pc:chgData name="Hussain, Adil" userId="1fc1f53e-3100-4e04-be7e-75345a4107fa" providerId="ADAL" clId="{2A8D7E28-0C83-4910-AB1D-6002C9451264}" dt="2020-09-09T12:00:34.346" v="26258" actId="2696"/>
        <pc:sldMkLst>
          <pc:docMk/>
          <pc:sldMk cId="803022405" sldId="1146"/>
        </pc:sldMkLst>
        <pc:spChg chg="add mod">
          <ac:chgData name="Hussain, Adil" userId="1fc1f53e-3100-4e04-be7e-75345a4107fa" providerId="ADAL" clId="{2A8D7E28-0C83-4910-AB1D-6002C9451264}" dt="2020-09-01T13:25:01.844" v="2175" actId="164"/>
          <ac:spMkLst>
            <pc:docMk/>
            <pc:sldMk cId="803022405" sldId="1146"/>
            <ac:spMk id="2" creationId="{B7F4ED73-11DF-4B49-BC07-F44F3019D6C2}"/>
          </ac:spMkLst>
        </pc:spChg>
        <pc:spChg chg="add mod">
          <ac:chgData name="Hussain, Adil" userId="1fc1f53e-3100-4e04-be7e-75345a4107fa" providerId="ADAL" clId="{2A8D7E28-0C83-4910-AB1D-6002C9451264}" dt="2020-09-01T13:25:01.844" v="2175" actId="164"/>
          <ac:spMkLst>
            <pc:docMk/>
            <pc:sldMk cId="803022405" sldId="1146"/>
            <ac:spMk id="3" creationId="{E297DC66-E53A-42C0-B65C-A7C047DF3623}"/>
          </ac:spMkLst>
        </pc:spChg>
        <pc:spChg chg="mod">
          <ac:chgData name="Hussain, Adil" userId="1fc1f53e-3100-4e04-be7e-75345a4107fa" providerId="ADAL" clId="{2A8D7E28-0C83-4910-AB1D-6002C9451264}" dt="2020-09-04T08:49:56.815" v="18714" actId="962"/>
          <ac:spMkLst>
            <pc:docMk/>
            <pc:sldMk cId="803022405" sldId="1146"/>
            <ac:spMk id="6" creationId="{C46ADDF2-8F41-465B-A570-4BAA56D45500}"/>
          </ac:spMkLst>
        </pc:spChg>
        <pc:spChg chg="mod">
          <ac:chgData name="Hussain, Adil" userId="1fc1f53e-3100-4e04-be7e-75345a4107fa" providerId="ADAL" clId="{2A8D7E28-0C83-4910-AB1D-6002C9451264}" dt="2020-09-04T08:58:45.936" v="19010" actId="20577"/>
          <ac:spMkLst>
            <pc:docMk/>
            <pc:sldMk cId="803022405" sldId="1146"/>
            <ac:spMk id="8" creationId="{F79D9AD7-3C24-47B5-A050-032ED0946F6A}"/>
          </ac:spMkLst>
        </pc:spChg>
        <pc:grpChg chg="add mod">
          <ac:chgData name="Hussain, Adil" userId="1fc1f53e-3100-4e04-be7e-75345a4107fa" providerId="ADAL" clId="{2A8D7E28-0C83-4910-AB1D-6002C9451264}" dt="2020-09-01T13:26:18.906" v="2244" actId="962"/>
          <ac:grpSpMkLst>
            <pc:docMk/>
            <pc:sldMk cId="803022405" sldId="1146"/>
            <ac:grpSpMk id="4" creationId="{131A7ED7-2DD9-4841-9D76-944614F4E457}"/>
          </ac:grpSpMkLst>
        </pc:grpChg>
        <pc:picChg chg="del">
          <ac:chgData name="Hussain, Adil" userId="1fc1f53e-3100-4e04-be7e-75345a4107fa" providerId="ADAL" clId="{2A8D7E28-0C83-4910-AB1D-6002C9451264}" dt="2020-09-01T13:23:48.425" v="2157" actId="478"/>
          <ac:picMkLst>
            <pc:docMk/>
            <pc:sldMk cId="803022405" sldId="1146"/>
            <ac:picMk id="5" creationId="{4A51EB63-A1E8-4D04-9133-0527AF003E79}"/>
          </ac:picMkLst>
        </pc:picChg>
      </pc:sldChg>
      <pc:sldChg chg="new del">
        <pc:chgData name="Hussain, Adil" userId="1fc1f53e-3100-4e04-be7e-75345a4107fa" providerId="ADAL" clId="{2A8D7E28-0C83-4910-AB1D-6002C9451264}" dt="2020-09-02T07:00:54.680" v="2269" actId="47"/>
        <pc:sldMkLst>
          <pc:docMk/>
          <pc:sldMk cId="1929398484" sldId="1147"/>
        </pc:sldMkLst>
      </pc:sldChg>
      <pc:sldChg chg="new del">
        <pc:chgData name="Hussain, Adil" userId="1fc1f53e-3100-4e04-be7e-75345a4107fa" providerId="ADAL" clId="{2A8D7E28-0C83-4910-AB1D-6002C9451264}" dt="2020-09-02T07:17:22.399" v="2637" actId="47"/>
        <pc:sldMkLst>
          <pc:docMk/>
          <pc:sldMk cId="3248680337" sldId="1147"/>
        </pc:sldMkLst>
      </pc:sldChg>
      <pc:sldChg chg="modSp add mod modNotesTx">
        <pc:chgData name="Hussain, Adil" userId="1fc1f53e-3100-4e04-be7e-75345a4107fa" providerId="ADAL" clId="{2A8D7E28-0C83-4910-AB1D-6002C9451264}" dt="2020-09-08T06:40:20.128" v="21741" actId="20577"/>
        <pc:sldMkLst>
          <pc:docMk/>
          <pc:sldMk cId="3855287838" sldId="1147"/>
        </pc:sldMkLst>
        <pc:spChg chg="mod">
          <ac:chgData name="Hussain, Adil" userId="1fc1f53e-3100-4e04-be7e-75345a4107fa" providerId="ADAL" clId="{2A8D7E28-0C83-4910-AB1D-6002C9451264}" dt="2020-09-07T08:54:15.866" v="19554" actId="20577"/>
          <ac:spMkLst>
            <pc:docMk/>
            <pc:sldMk cId="3855287838" sldId="1147"/>
            <ac:spMk id="2" creationId="{0EDFB061-7031-4FE5-9229-179F73191356}"/>
          </ac:spMkLst>
        </pc:spChg>
        <pc:spChg chg="mod">
          <ac:chgData name="Hussain, Adil" userId="1fc1f53e-3100-4e04-be7e-75345a4107fa" providerId="ADAL" clId="{2A8D7E28-0C83-4910-AB1D-6002C9451264}" dt="2020-09-04T10:36:51.655" v="19264" actId="2710"/>
          <ac:spMkLst>
            <pc:docMk/>
            <pc:sldMk cId="3855287838" sldId="1147"/>
            <ac:spMk id="3" creationId="{9CE56AEB-BC3B-4804-B82E-AC336AD281BA}"/>
          </ac:spMkLst>
        </pc:spChg>
      </pc:sldChg>
      <pc:sldChg chg="addSp delSp modSp add mod modNotesTx">
        <pc:chgData name="Hussain, Adil" userId="1fc1f53e-3100-4e04-be7e-75345a4107fa" providerId="ADAL" clId="{2A8D7E28-0C83-4910-AB1D-6002C9451264}" dt="2020-09-09T14:26:34.351" v="31564" actId="20577"/>
        <pc:sldMkLst>
          <pc:docMk/>
          <pc:sldMk cId="1617332507" sldId="1148"/>
        </pc:sldMkLst>
        <pc:spChg chg="mod">
          <ac:chgData name="Hussain, Adil" userId="1fc1f53e-3100-4e04-be7e-75345a4107fa" providerId="ADAL" clId="{2A8D7E28-0C83-4910-AB1D-6002C9451264}" dt="2020-09-09T12:58:02.428" v="26392" actId="20577"/>
          <ac:spMkLst>
            <pc:docMk/>
            <pc:sldMk cId="1617332507" sldId="1148"/>
            <ac:spMk id="2" creationId="{0EDFB061-7031-4FE5-9229-179F73191356}"/>
          </ac:spMkLst>
        </pc:spChg>
        <pc:spChg chg="mod">
          <ac:chgData name="Hussain, Adil" userId="1fc1f53e-3100-4e04-be7e-75345a4107fa" providerId="ADAL" clId="{2A8D7E28-0C83-4910-AB1D-6002C9451264}" dt="2020-09-09T12:55:21.420" v="26307" actId="20577"/>
          <ac:spMkLst>
            <pc:docMk/>
            <pc:sldMk cId="1617332507" sldId="1148"/>
            <ac:spMk id="3" creationId="{9CE56AEB-BC3B-4804-B82E-AC336AD281BA}"/>
          </ac:spMkLst>
        </pc:spChg>
        <pc:spChg chg="add del">
          <ac:chgData name="Hussain, Adil" userId="1fc1f53e-3100-4e04-be7e-75345a4107fa" providerId="ADAL" clId="{2A8D7E28-0C83-4910-AB1D-6002C9451264}" dt="2020-09-02T07:22:18.846" v="2752" actId="22"/>
          <ac:spMkLst>
            <pc:docMk/>
            <pc:sldMk cId="1617332507" sldId="1148"/>
            <ac:spMk id="5" creationId="{62C4563A-3653-442C-A97D-8465FAE9EC90}"/>
          </ac:spMkLst>
        </pc:spChg>
      </pc:sldChg>
      <pc:sldChg chg="addSp delSp modSp add del mod modNotesTx">
        <pc:chgData name="Hussain, Adil" userId="1fc1f53e-3100-4e04-be7e-75345a4107fa" providerId="ADAL" clId="{2A8D7E28-0C83-4910-AB1D-6002C9451264}" dt="2020-09-09T11:55:59.404" v="25871" actId="2696"/>
        <pc:sldMkLst>
          <pc:docMk/>
          <pc:sldMk cId="3049033276" sldId="1149"/>
        </pc:sldMkLst>
        <pc:spChg chg="add mod">
          <ac:chgData name="Hussain, Adil" userId="1fc1f53e-3100-4e04-be7e-75345a4107fa" providerId="ADAL" clId="{2A8D7E28-0C83-4910-AB1D-6002C9451264}" dt="2020-09-09T11:50:01.811" v="25734" actId="948"/>
          <ac:spMkLst>
            <pc:docMk/>
            <pc:sldMk cId="3049033276" sldId="1149"/>
            <ac:spMk id="3" creationId="{8E5C5E50-5E0D-4777-9B10-821429FC48BF}"/>
          </ac:spMkLst>
        </pc:spChg>
        <pc:spChg chg="add del mod">
          <ac:chgData name="Hussain, Adil" userId="1fc1f53e-3100-4e04-be7e-75345a4107fa" providerId="ADAL" clId="{2A8D7E28-0C83-4910-AB1D-6002C9451264}" dt="2020-09-02T07:24:58.283" v="2819" actId="478"/>
          <ac:spMkLst>
            <pc:docMk/>
            <pc:sldMk cId="3049033276" sldId="1149"/>
            <ac:spMk id="6" creationId="{C79CEF05-B9F6-460F-A8A8-7B477082C9A6}"/>
          </ac:spMkLst>
        </pc:spChg>
        <pc:spChg chg="mod">
          <ac:chgData name="Hussain, Adil" userId="1fc1f53e-3100-4e04-be7e-75345a4107fa" providerId="ADAL" clId="{2A8D7E28-0C83-4910-AB1D-6002C9451264}" dt="2020-09-09T11:51:36.230" v="25783" actId="21"/>
          <ac:spMkLst>
            <pc:docMk/>
            <pc:sldMk cId="3049033276" sldId="1149"/>
            <ac:spMk id="8" creationId="{8B6F2A8D-7C86-4278-BD91-1097041C07F4}"/>
          </ac:spMkLst>
        </pc:spChg>
        <pc:spChg chg="del">
          <ac:chgData name="Hussain, Adil" userId="1fc1f53e-3100-4e04-be7e-75345a4107fa" providerId="ADAL" clId="{2A8D7E28-0C83-4910-AB1D-6002C9451264}" dt="2020-09-02T07:24:49.207" v="2815" actId="478"/>
          <ac:spMkLst>
            <pc:docMk/>
            <pc:sldMk cId="3049033276" sldId="1149"/>
            <ac:spMk id="10" creationId="{D8A0DB65-C026-414D-BFE1-6EE5D8EF0FE3}"/>
          </ac:spMkLst>
        </pc:spChg>
      </pc:sldChg>
      <pc:sldChg chg="addSp delSp modSp add mod modNotesTx">
        <pc:chgData name="Hussain, Adil" userId="1fc1f53e-3100-4e04-be7e-75345a4107fa" providerId="ADAL" clId="{2A8D7E28-0C83-4910-AB1D-6002C9451264}" dt="2020-09-09T13:04:22.251" v="26659" actId="6549"/>
        <pc:sldMkLst>
          <pc:docMk/>
          <pc:sldMk cId="736200670" sldId="1150"/>
        </pc:sldMkLst>
        <pc:spChg chg="del">
          <ac:chgData name="Hussain, Adil" userId="1fc1f53e-3100-4e04-be7e-75345a4107fa" providerId="ADAL" clId="{2A8D7E28-0C83-4910-AB1D-6002C9451264}" dt="2020-09-02T07:26:09.236" v="2850" actId="478"/>
          <ac:spMkLst>
            <pc:docMk/>
            <pc:sldMk cId="736200670" sldId="1150"/>
            <ac:spMk id="3" creationId="{8E5C5E50-5E0D-4777-9B10-821429FC48BF}"/>
          </ac:spMkLst>
        </pc:spChg>
        <pc:spChg chg="add del mod">
          <ac:chgData name="Hussain, Adil" userId="1fc1f53e-3100-4e04-be7e-75345a4107fa" providerId="ADAL" clId="{2A8D7E28-0C83-4910-AB1D-6002C9451264}" dt="2020-09-02T07:26:36.396" v="2852" actId="478"/>
          <ac:spMkLst>
            <pc:docMk/>
            <pc:sldMk cId="736200670" sldId="1150"/>
            <ac:spMk id="4" creationId="{54852B85-7ABA-448F-9507-84EFD75012E6}"/>
          </ac:spMkLst>
        </pc:spChg>
        <pc:spChg chg="add del">
          <ac:chgData name="Hussain, Adil" userId="1fc1f53e-3100-4e04-be7e-75345a4107fa" providerId="ADAL" clId="{2A8D7E28-0C83-4910-AB1D-6002C9451264}" dt="2020-09-02T07:26:37.680" v="2854" actId="22"/>
          <ac:spMkLst>
            <pc:docMk/>
            <pc:sldMk cId="736200670" sldId="1150"/>
            <ac:spMk id="5" creationId="{E3A44A91-45A0-4DDC-A952-6E6F8A9D405F}"/>
          </ac:spMkLst>
        </pc:spChg>
        <pc:spChg chg="mod">
          <ac:chgData name="Hussain, Adil" userId="1fc1f53e-3100-4e04-be7e-75345a4107fa" providerId="ADAL" clId="{2A8D7E28-0C83-4910-AB1D-6002C9451264}" dt="2020-09-04T08:45:33.696" v="17904" actId="962"/>
          <ac:spMkLst>
            <pc:docMk/>
            <pc:sldMk cId="736200670" sldId="1150"/>
            <ac:spMk id="8" creationId="{8B6F2A8D-7C86-4278-BD91-1097041C07F4}"/>
          </ac:spMkLst>
        </pc:spChg>
        <pc:graphicFrameChg chg="add mod">
          <ac:chgData name="Hussain, Adil" userId="1fc1f53e-3100-4e04-be7e-75345a4107fa" providerId="ADAL" clId="{2A8D7E28-0C83-4910-AB1D-6002C9451264}" dt="2020-09-09T11:14:32.742" v="24529" actId="313"/>
          <ac:graphicFrameMkLst>
            <pc:docMk/>
            <pc:sldMk cId="736200670" sldId="1150"/>
            <ac:graphicFrameMk id="9" creationId="{D21F9B8F-5C3C-4499-AF65-4F7519450B15}"/>
          </ac:graphicFrameMkLst>
        </pc:graphicFrameChg>
      </pc:sldChg>
      <pc:sldChg chg="new del">
        <pc:chgData name="Hussain, Adil" userId="1fc1f53e-3100-4e04-be7e-75345a4107fa" providerId="ADAL" clId="{2A8D7E28-0C83-4910-AB1D-6002C9451264}" dt="2020-09-02T07:25:36.518" v="2827" actId="680"/>
        <pc:sldMkLst>
          <pc:docMk/>
          <pc:sldMk cId="2292017913" sldId="1150"/>
        </pc:sldMkLst>
      </pc:sldChg>
      <pc:sldChg chg="modSp add mod modNotesTx">
        <pc:chgData name="Hussain, Adil" userId="1fc1f53e-3100-4e04-be7e-75345a4107fa" providerId="ADAL" clId="{2A8D7E28-0C83-4910-AB1D-6002C9451264}" dt="2020-09-09T13:06:54.624" v="26777" actId="20577"/>
        <pc:sldMkLst>
          <pc:docMk/>
          <pc:sldMk cId="481759750" sldId="1151"/>
        </pc:sldMkLst>
        <pc:spChg chg="mod">
          <ac:chgData name="Hussain, Adil" userId="1fc1f53e-3100-4e04-be7e-75345a4107fa" providerId="ADAL" clId="{2A8D7E28-0C83-4910-AB1D-6002C9451264}" dt="2020-09-09T13:01:40.796" v="26561" actId="20577"/>
          <ac:spMkLst>
            <pc:docMk/>
            <pc:sldMk cId="481759750" sldId="1151"/>
            <ac:spMk id="2" creationId="{0EDFB061-7031-4FE5-9229-179F73191356}"/>
          </ac:spMkLst>
        </pc:spChg>
        <pc:spChg chg="mod">
          <ac:chgData name="Hussain, Adil" userId="1fc1f53e-3100-4e04-be7e-75345a4107fa" providerId="ADAL" clId="{2A8D7E28-0C83-4910-AB1D-6002C9451264}" dt="2020-09-09T13:06:54.624" v="26777" actId="20577"/>
          <ac:spMkLst>
            <pc:docMk/>
            <pc:sldMk cId="481759750" sldId="1151"/>
            <ac:spMk id="3" creationId="{9CE56AEB-BC3B-4804-B82E-AC336AD281BA}"/>
          </ac:spMkLst>
        </pc:spChg>
      </pc:sldChg>
      <pc:sldChg chg="addSp delSp modSp add mod modNotesTx">
        <pc:chgData name="Hussain, Adil" userId="1fc1f53e-3100-4e04-be7e-75345a4107fa" providerId="ADAL" clId="{2A8D7E28-0C83-4910-AB1D-6002C9451264}" dt="2020-09-09T12:03:31.363" v="26295" actId="20577"/>
        <pc:sldMkLst>
          <pc:docMk/>
          <pc:sldMk cId="4208594146" sldId="1152"/>
        </pc:sldMkLst>
        <pc:spChg chg="add del mod">
          <ac:chgData name="Hussain, Adil" userId="1fc1f53e-3100-4e04-be7e-75345a4107fa" providerId="ADAL" clId="{2A8D7E28-0C83-4910-AB1D-6002C9451264}" dt="2020-09-02T08:01:35.603" v="3816" actId="478"/>
          <ac:spMkLst>
            <pc:docMk/>
            <pc:sldMk cId="4208594146" sldId="1152"/>
            <ac:spMk id="3" creationId="{07BF01B8-BC2B-48C2-A34B-A8DDFC5B0FA9}"/>
          </ac:spMkLst>
        </pc:spChg>
        <pc:spChg chg="mod">
          <ac:chgData name="Hussain, Adil" userId="1fc1f53e-3100-4e04-be7e-75345a4107fa" providerId="ADAL" clId="{2A8D7E28-0C83-4910-AB1D-6002C9451264}" dt="2020-09-03T07:27:09.124" v="9267" actId="20577"/>
          <ac:spMkLst>
            <pc:docMk/>
            <pc:sldMk cId="4208594146" sldId="1152"/>
            <ac:spMk id="8" creationId="{8B6F2A8D-7C86-4278-BD91-1097041C07F4}"/>
          </ac:spMkLst>
        </pc:spChg>
        <pc:graphicFrameChg chg="add mod">
          <ac:chgData name="Hussain, Adil" userId="1fc1f53e-3100-4e04-be7e-75345a4107fa" providerId="ADAL" clId="{2A8D7E28-0C83-4910-AB1D-6002C9451264}" dt="2020-09-09T12:03:11.799" v="26294" actId="404"/>
          <ac:graphicFrameMkLst>
            <pc:docMk/>
            <pc:sldMk cId="4208594146" sldId="1152"/>
            <ac:graphicFrameMk id="6" creationId="{F09E4D59-6439-43C4-99BB-D958006AB7AD}"/>
          </ac:graphicFrameMkLst>
        </pc:graphicFrameChg>
        <pc:graphicFrameChg chg="del">
          <ac:chgData name="Hussain, Adil" userId="1fc1f53e-3100-4e04-be7e-75345a4107fa" providerId="ADAL" clId="{2A8D7E28-0C83-4910-AB1D-6002C9451264}" dt="2020-09-02T07:29:52.066" v="2933" actId="478"/>
          <ac:graphicFrameMkLst>
            <pc:docMk/>
            <pc:sldMk cId="4208594146" sldId="1152"/>
            <ac:graphicFrameMk id="9" creationId="{D21F9B8F-5C3C-4499-AF65-4F7519450B15}"/>
          </ac:graphicFrameMkLst>
        </pc:graphicFrameChg>
      </pc:sldChg>
      <pc:sldChg chg="modSp add mod ord modNotesTx">
        <pc:chgData name="Hussain, Adil" userId="1fc1f53e-3100-4e04-be7e-75345a4107fa" providerId="ADAL" clId="{2A8D7E28-0C83-4910-AB1D-6002C9451264}" dt="2020-09-09T14:15:39.142" v="31558" actId="20577"/>
        <pc:sldMkLst>
          <pc:docMk/>
          <pc:sldMk cId="457282920" sldId="1153"/>
        </pc:sldMkLst>
        <pc:spChg chg="mod">
          <ac:chgData name="Hussain, Adil" userId="1fc1f53e-3100-4e04-be7e-75345a4107fa" providerId="ADAL" clId="{2A8D7E28-0C83-4910-AB1D-6002C9451264}" dt="2020-09-09T14:15:34.513" v="31556" actId="403"/>
          <ac:spMkLst>
            <pc:docMk/>
            <pc:sldMk cId="457282920" sldId="1153"/>
            <ac:spMk id="3" creationId="{07BF01B8-BC2B-48C2-A34B-A8DDFC5B0FA9}"/>
          </ac:spMkLst>
        </pc:spChg>
        <pc:spChg chg="mod">
          <ac:chgData name="Hussain, Adil" userId="1fc1f53e-3100-4e04-be7e-75345a4107fa" providerId="ADAL" clId="{2A8D7E28-0C83-4910-AB1D-6002C9451264}" dt="2020-09-09T14:14:29.981" v="31540" actId="14100"/>
          <ac:spMkLst>
            <pc:docMk/>
            <pc:sldMk cId="457282920" sldId="1153"/>
            <ac:spMk id="8" creationId="{8B6F2A8D-7C86-4278-BD91-1097041C07F4}"/>
          </ac:spMkLst>
        </pc:spChg>
      </pc:sldChg>
      <pc:sldChg chg="modSp new del mod">
        <pc:chgData name="Hussain, Adil" userId="1fc1f53e-3100-4e04-be7e-75345a4107fa" providerId="ADAL" clId="{2A8D7E28-0C83-4910-AB1D-6002C9451264}" dt="2020-09-03T07:19:27.539" v="9137" actId="2696"/>
        <pc:sldMkLst>
          <pc:docMk/>
          <pc:sldMk cId="204136007" sldId="1154"/>
        </pc:sldMkLst>
        <pc:spChg chg="mod">
          <ac:chgData name="Hussain, Adil" userId="1fc1f53e-3100-4e04-be7e-75345a4107fa" providerId="ADAL" clId="{2A8D7E28-0C83-4910-AB1D-6002C9451264}" dt="2020-09-02T08:46:53.085" v="5858" actId="120"/>
          <ac:spMkLst>
            <pc:docMk/>
            <pc:sldMk cId="204136007" sldId="1154"/>
            <ac:spMk id="2" creationId="{3C5F4FE5-A267-402B-ACD3-72498A1C1314}"/>
          </ac:spMkLst>
        </pc:spChg>
        <pc:spChg chg="mod">
          <ac:chgData name="Hussain, Adil" userId="1fc1f53e-3100-4e04-be7e-75345a4107fa" providerId="ADAL" clId="{2A8D7E28-0C83-4910-AB1D-6002C9451264}" dt="2020-09-02T08:47:13.696" v="5903" actId="20577"/>
          <ac:spMkLst>
            <pc:docMk/>
            <pc:sldMk cId="204136007" sldId="1154"/>
            <ac:spMk id="3" creationId="{733ADB2C-9F18-4513-9B4D-53C8506F2BD6}"/>
          </ac:spMkLst>
        </pc:spChg>
      </pc:sldChg>
      <pc:sldChg chg="modSp new del mod">
        <pc:chgData name="Hussain, Adil" userId="1fc1f53e-3100-4e04-be7e-75345a4107fa" providerId="ADAL" clId="{2A8D7E28-0C83-4910-AB1D-6002C9451264}" dt="2020-09-02T13:46:45.262" v="8502" actId="47"/>
        <pc:sldMkLst>
          <pc:docMk/>
          <pc:sldMk cId="2171024871" sldId="1155"/>
        </pc:sldMkLst>
        <pc:spChg chg="mod">
          <ac:chgData name="Hussain, Adil" userId="1fc1f53e-3100-4e04-be7e-75345a4107fa" providerId="ADAL" clId="{2A8D7E28-0C83-4910-AB1D-6002C9451264}" dt="2020-09-02T12:34:54.937" v="7650" actId="120"/>
          <ac:spMkLst>
            <pc:docMk/>
            <pc:sldMk cId="2171024871" sldId="1155"/>
            <ac:spMk id="2" creationId="{E9D16071-E843-4397-B3CE-7E110C167A30}"/>
          </ac:spMkLst>
        </pc:spChg>
      </pc:sldChg>
      <pc:sldChg chg="addSp delSp modSp add mod modNotesTx">
        <pc:chgData name="Hussain, Adil" userId="1fc1f53e-3100-4e04-be7e-75345a4107fa" providerId="ADAL" clId="{2A8D7E28-0C83-4910-AB1D-6002C9451264}" dt="2020-09-09T13:53:41.066" v="30283" actId="20577"/>
        <pc:sldMkLst>
          <pc:docMk/>
          <pc:sldMk cId="298810233" sldId="1156"/>
        </pc:sldMkLst>
        <pc:spChg chg="add mod">
          <ac:chgData name="Hussain, Adil" userId="1fc1f53e-3100-4e04-be7e-75345a4107fa" providerId="ADAL" clId="{2A8D7E28-0C83-4910-AB1D-6002C9451264}" dt="2020-09-09T13:51:48.005" v="30258" actId="404"/>
          <ac:spMkLst>
            <pc:docMk/>
            <pc:sldMk cId="298810233" sldId="1156"/>
            <ac:spMk id="4" creationId="{5903E653-2B04-4828-82EF-7581B3942127}"/>
          </ac:spMkLst>
        </pc:spChg>
        <pc:spChg chg="mod">
          <ac:chgData name="Hussain, Adil" userId="1fc1f53e-3100-4e04-be7e-75345a4107fa" providerId="ADAL" clId="{2A8D7E28-0C83-4910-AB1D-6002C9451264}" dt="2020-09-09T13:51:24.051" v="30244" actId="20577"/>
          <ac:spMkLst>
            <pc:docMk/>
            <pc:sldMk cId="298810233" sldId="1156"/>
            <ac:spMk id="8" creationId="{8B6F2A8D-7C86-4278-BD91-1097041C07F4}"/>
          </ac:spMkLst>
        </pc:spChg>
        <pc:graphicFrameChg chg="del">
          <ac:chgData name="Hussain, Adil" userId="1fc1f53e-3100-4e04-be7e-75345a4107fa" providerId="ADAL" clId="{2A8D7E28-0C83-4910-AB1D-6002C9451264}" dt="2020-09-02T11:38:34.007" v="6552" actId="478"/>
          <ac:graphicFrameMkLst>
            <pc:docMk/>
            <pc:sldMk cId="298810233" sldId="1156"/>
            <ac:graphicFrameMk id="6" creationId="{F09E4D59-6439-43C4-99BB-D958006AB7AD}"/>
          </ac:graphicFrameMkLst>
        </pc:graphicFrameChg>
      </pc:sldChg>
      <pc:sldChg chg="modSp add del mod">
        <pc:chgData name="Hussain, Adil" userId="1fc1f53e-3100-4e04-be7e-75345a4107fa" providerId="ADAL" clId="{2A8D7E28-0C83-4910-AB1D-6002C9451264}" dt="2020-09-02T11:58:04.586" v="7208" actId="2696"/>
        <pc:sldMkLst>
          <pc:docMk/>
          <pc:sldMk cId="3565468072" sldId="1157"/>
        </pc:sldMkLst>
        <pc:spChg chg="mod">
          <ac:chgData name="Hussain, Adil" userId="1fc1f53e-3100-4e04-be7e-75345a4107fa" providerId="ADAL" clId="{2A8D7E28-0C83-4910-AB1D-6002C9451264}" dt="2020-09-02T11:40:38.863" v="6568" actId="20577"/>
          <ac:spMkLst>
            <pc:docMk/>
            <pc:sldMk cId="3565468072" sldId="1157"/>
            <ac:spMk id="2" creationId="{0028275E-D6AC-43B3-AF4D-67F638B9DEDE}"/>
          </ac:spMkLst>
        </pc:spChg>
        <pc:spChg chg="mod">
          <ac:chgData name="Hussain, Adil" userId="1fc1f53e-3100-4e04-be7e-75345a4107fa" providerId="ADAL" clId="{2A8D7E28-0C83-4910-AB1D-6002C9451264}" dt="2020-09-02T11:39:48.070" v="6561"/>
          <ac:spMkLst>
            <pc:docMk/>
            <pc:sldMk cId="3565468072" sldId="1157"/>
            <ac:spMk id="3" creationId="{050AC38B-03D3-4D71-A997-6D82E7FAAC2C}"/>
          </ac:spMkLst>
        </pc:spChg>
      </pc:sldChg>
      <pc:sldChg chg="addSp delSp modSp new mod modNotesTx">
        <pc:chgData name="Hussain, Adil" userId="1fc1f53e-3100-4e04-be7e-75345a4107fa" providerId="ADAL" clId="{2A8D7E28-0C83-4910-AB1D-6002C9451264}" dt="2020-09-09T11:38:13.131" v="24914" actId="1036"/>
        <pc:sldMkLst>
          <pc:docMk/>
          <pc:sldMk cId="759284049" sldId="1158"/>
        </pc:sldMkLst>
        <pc:spChg chg="mod">
          <ac:chgData name="Hussain, Adil" userId="1fc1f53e-3100-4e04-be7e-75345a4107fa" providerId="ADAL" clId="{2A8D7E28-0C83-4910-AB1D-6002C9451264}" dt="2020-09-09T11:14:57.958" v="24534" actId="20577"/>
          <ac:spMkLst>
            <pc:docMk/>
            <pc:sldMk cId="759284049" sldId="1158"/>
            <ac:spMk id="2" creationId="{62CDD32B-C483-47B0-8EF7-BFA68FA66F3B}"/>
          </ac:spMkLst>
        </pc:spChg>
        <pc:spChg chg="del">
          <ac:chgData name="Hussain, Adil" userId="1fc1f53e-3100-4e04-be7e-75345a4107fa" providerId="ADAL" clId="{2A8D7E28-0C83-4910-AB1D-6002C9451264}" dt="2020-09-02T11:47:19.354" v="6832" actId="478"/>
          <ac:spMkLst>
            <pc:docMk/>
            <pc:sldMk cId="759284049" sldId="1158"/>
            <ac:spMk id="3" creationId="{35EB2D8D-2804-487A-82E0-6FEC5B61F1E6}"/>
          </ac:spMkLst>
        </pc:spChg>
        <pc:spChg chg="del">
          <ac:chgData name="Hussain, Adil" userId="1fc1f53e-3100-4e04-be7e-75345a4107fa" providerId="ADAL" clId="{2A8D7E28-0C83-4910-AB1D-6002C9451264}" dt="2020-09-02T11:47:15.147" v="6831" actId="478"/>
          <ac:spMkLst>
            <pc:docMk/>
            <pc:sldMk cId="759284049" sldId="1158"/>
            <ac:spMk id="4" creationId="{781C4901-0A23-4402-BC51-0A246BD60DBC}"/>
          </ac:spMkLst>
        </pc:spChg>
        <pc:spChg chg="add del mod">
          <ac:chgData name="Hussain, Adil" userId="1fc1f53e-3100-4e04-be7e-75345a4107fa" providerId="ADAL" clId="{2A8D7E28-0C83-4910-AB1D-6002C9451264}" dt="2020-09-02T11:47:13.492" v="6830"/>
          <ac:spMkLst>
            <pc:docMk/>
            <pc:sldMk cId="759284049" sldId="1158"/>
            <ac:spMk id="5" creationId="{80DC0AA5-7F5F-4538-A867-65CDF86C971B}"/>
          </ac:spMkLst>
        </pc:spChg>
        <pc:spChg chg="add mod">
          <ac:chgData name="Hussain, Adil" userId="1fc1f53e-3100-4e04-be7e-75345a4107fa" providerId="ADAL" clId="{2A8D7E28-0C83-4910-AB1D-6002C9451264}" dt="2020-09-09T11:15:09.632" v="24540" actId="27636"/>
          <ac:spMkLst>
            <pc:docMk/>
            <pc:sldMk cId="759284049" sldId="1158"/>
            <ac:spMk id="6" creationId="{242C4E91-D6C6-4CC2-82D9-194A5A12F182}"/>
          </ac:spMkLst>
        </pc:spChg>
        <pc:graphicFrameChg chg="add del">
          <ac:chgData name="Hussain, Adil" userId="1fc1f53e-3100-4e04-be7e-75345a4107fa" providerId="ADAL" clId="{2A8D7E28-0C83-4910-AB1D-6002C9451264}" dt="2020-09-04T09:00:58.687" v="19155" actId="3680"/>
          <ac:graphicFrameMkLst>
            <pc:docMk/>
            <pc:sldMk cId="759284049" sldId="1158"/>
            <ac:graphicFrameMk id="3" creationId="{47343838-31C1-4AE5-9181-8ACB5A39E7F3}"/>
          </ac:graphicFrameMkLst>
        </pc:graphicFrameChg>
        <pc:graphicFrameChg chg="add del mod">
          <ac:chgData name="Hussain, Adil" userId="1fc1f53e-3100-4e04-be7e-75345a4107fa" providerId="ADAL" clId="{2A8D7E28-0C83-4910-AB1D-6002C9451264}" dt="2020-09-02T11:49:22.093" v="6865"/>
          <ac:graphicFrameMkLst>
            <pc:docMk/>
            <pc:sldMk cId="759284049" sldId="1158"/>
            <ac:graphicFrameMk id="3" creationId="{AE39B16E-2219-4FE6-B131-FFB451437FCD}"/>
          </ac:graphicFrameMkLst>
        </pc:graphicFrameChg>
        <pc:graphicFrameChg chg="add mod modGraphic">
          <ac:chgData name="Hussain, Adil" userId="1fc1f53e-3100-4e04-be7e-75345a4107fa" providerId="ADAL" clId="{2A8D7E28-0C83-4910-AB1D-6002C9451264}" dt="2020-09-09T11:38:13.131" v="24914" actId="1036"/>
          <ac:graphicFrameMkLst>
            <pc:docMk/>
            <pc:sldMk cId="759284049" sldId="1158"/>
            <ac:graphicFrameMk id="4" creationId="{8562621F-56E4-49D4-A91F-8E7E3D6C869B}"/>
          </ac:graphicFrameMkLst>
        </pc:graphicFrameChg>
      </pc:sldChg>
      <pc:sldChg chg="addSp delSp modSp add del mod modShow modNotesTx">
        <pc:chgData name="Hussain, Adil" userId="1fc1f53e-3100-4e04-be7e-75345a4107fa" providerId="ADAL" clId="{2A8D7E28-0C83-4910-AB1D-6002C9451264}" dt="2020-09-09T12:01:02.783" v="26261" actId="2696"/>
        <pc:sldMkLst>
          <pc:docMk/>
          <pc:sldMk cId="3578850087" sldId="1159"/>
        </pc:sldMkLst>
        <pc:spChg chg="mod ord">
          <ac:chgData name="Hussain, Adil" userId="1fc1f53e-3100-4e04-be7e-75345a4107fa" providerId="ADAL" clId="{2A8D7E28-0C83-4910-AB1D-6002C9451264}" dt="2020-09-04T08:58:31.311" v="19009" actId="5793"/>
          <ac:spMkLst>
            <pc:docMk/>
            <pc:sldMk cId="3578850087" sldId="1159"/>
            <ac:spMk id="2" creationId="{0028275E-D6AC-43B3-AF4D-67F638B9DEDE}"/>
          </ac:spMkLst>
        </pc:spChg>
        <pc:graphicFrameChg chg="add del mod">
          <ac:chgData name="Hussain, Adil" userId="1fc1f53e-3100-4e04-be7e-75345a4107fa" providerId="ADAL" clId="{2A8D7E28-0C83-4910-AB1D-6002C9451264}" dt="2020-09-02T12:22:36.041" v="7479" actId="22"/>
          <ac:graphicFrameMkLst>
            <pc:docMk/>
            <pc:sldMk cId="3578850087" sldId="1159"/>
            <ac:graphicFrameMk id="3" creationId="{0AFC5FCC-512F-4723-80A9-AF87EF6E9F3D}"/>
          </ac:graphicFrameMkLst>
        </pc:graphicFrameChg>
        <pc:graphicFrameChg chg="add del mod">
          <ac:chgData name="Hussain, Adil" userId="1fc1f53e-3100-4e04-be7e-75345a4107fa" providerId="ADAL" clId="{2A8D7E28-0C83-4910-AB1D-6002C9451264}" dt="2020-09-02T12:24:06.682" v="7483" actId="478"/>
          <ac:graphicFrameMkLst>
            <pc:docMk/>
            <pc:sldMk cId="3578850087" sldId="1159"/>
            <ac:graphicFrameMk id="6" creationId="{D57E5AAC-2D37-4F0C-8D7F-996D010E0D5E}"/>
          </ac:graphicFrameMkLst>
        </pc:graphicFrameChg>
        <pc:graphicFrameChg chg="add del mod">
          <ac:chgData name="Hussain, Adil" userId="1fc1f53e-3100-4e04-be7e-75345a4107fa" providerId="ADAL" clId="{2A8D7E28-0C83-4910-AB1D-6002C9451264}" dt="2020-09-02T12:29:49.580" v="7574" actId="478"/>
          <ac:graphicFrameMkLst>
            <pc:docMk/>
            <pc:sldMk cId="3578850087" sldId="1159"/>
            <ac:graphicFrameMk id="9" creationId="{C9C9B29D-1D75-4A44-8995-259783429611}"/>
          </ac:graphicFrameMkLst>
        </pc:graphicFrameChg>
        <pc:graphicFrameChg chg="add del mod">
          <ac:chgData name="Hussain, Adil" userId="1fc1f53e-3100-4e04-be7e-75345a4107fa" providerId="ADAL" clId="{2A8D7E28-0C83-4910-AB1D-6002C9451264}" dt="2020-09-02T12:34:19.981" v="7644" actId="478"/>
          <ac:graphicFrameMkLst>
            <pc:docMk/>
            <pc:sldMk cId="3578850087" sldId="1159"/>
            <ac:graphicFrameMk id="12" creationId="{95E8E1C2-6EE6-407B-9F22-FB1983144D9B}"/>
          </ac:graphicFrameMkLst>
        </pc:graphicFrameChg>
        <pc:graphicFrameChg chg="del">
          <ac:chgData name="Hussain, Adil" userId="1fc1f53e-3100-4e04-be7e-75345a4107fa" providerId="ADAL" clId="{2A8D7E28-0C83-4910-AB1D-6002C9451264}" dt="2020-09-02T12:22:20.740" v="7475" actId="478"/>
          <ac:graphicFrameMkLst>
            <pc:docMk/>
            <pc:sldMk cId="3578850087" sldId="1159"/>
            <ac:graphicFrameMk id="13" creationId="{08BDEA5F-9694-4172-9DD2-06B3C613770B}"/>
          </ac:graphicFrameMkLst>
        </pc:graphicFrameChg>
        <pc:graphicFrameChg chg="add mod">
          <ac:chgData name="Hussain, Adil" userId="1fc1f53e-3100-4e04-be7e-75345a4107fa" providerId="ADAL" clId="{2A8D7E28-0C83-4910-AB1D-6002C9451264}" dt="2020-09-04T08:49:47.241" v="18713" actId="962"/>
          <ac:graphicFrameMkLst>
            <pc:docMk/>
            <pc:sldMk cId="3578850087" sldId="1159"/>
            <ac:graphicFrameMk id="18" creationId="{43F8D079-8B50-4005-96EA-47A54CF7C866}"/>
          </ac:graphicFrameMkLst>
        </pc:graphicFrameChg>
      </pc:sldChg>
      <pc:sldChg chg="addSp delSp modSp new mod ord modClrScheme chgLayout modNotesTx">
        <pc:chgData name="Hussain, Adil" userId="1fc1f53e-3100-4e04-be7e-75345a4107fa" providerId="ADAL" clId="{2A8D7E28-0C83-4910-AB1D-6002C9451264}" dt="2020-09-09T14:02:44.734" v="30943"/>
        <pc:sldMkLst>
          <pc:docMk/>
          <pc:sldMk cId="1850015686" sldId="1160"/>
        </pc:sldMkLst>
        <pc:spChg chg="mod">
          <ac:chgData name="Hussain, Adil" userId="1fc1f53e-3100-4e04-be7e-75345a4107fa" providerId="ADAL" clId="{2A8D7E28-0C83-4910-AB1D-6002C9451264}" dt="2020-09-04T08:58:15.038" v="18985" actId="20577"/>
          <ac:spMkLst>
            <pc:docMk/>
            <pc:sldMk cId="1850015686" sldId="1160"/>
            <ac:spMk id="2" creationId="{6A317C09-27EB-4256-9428-3F91743A5D23}"/>
          </ac:spMkLst>
        </pc:spChg>
        <pc:spChg chg="del">
          <ac:chgData name="Hussain, Adil" userId="1fc1f53e-3100-4e04-be7e-75345a4107fa" providerId="ADAL" clId="{2A8D7E28-0C83-4910-AB1D-6002C9451264}" dt="2020-09-02T13:01:17.602" v="7673" actId="22"/>
          <ac:spMkLst>
            <pc:docMk/>
            <pc:sldMk cId="1850015686" sldId="1160"/>
            <ac:spMk id="3" creationId="{06DACBB1-DBDD-4C6E-BF13-2023ED52106D}"/>
          </ac:spMkLst>
        </pc:spChg>
        <pc:spChg chg="add del mod">
          <ac:chgData name="Hussain, Adil" userId="1fc1f53e-3100-4e04-be7e-75345a4107fa" providerId="ADAL" clId="{2A8D7E28-0C83-4910-AB1D-6002C9451264}" dt="2020-09-02T13:05:17.863" v="7678" actId="22"/>
          <ac:spMkLst>
            <pc:docMk/>
            <pc:sldMk cId="1850015686" sldId="1160"/>
            <ac:spMk id="8" creationId="{61BC0A82-5B82-4C2F-8B34-F6F7818ECB8C}"/>
          </ac:spMkLst>
        </pc:spChg>
        <pc:spChg chg="add del mod">
          <ac:chgData name="Hussain, Adil" userId="1fc1f53e-3100-4e04-be7e-75345a4107fa" providerId="ADAL" clId="{2A8D7E28-0C83-4910-AB1D-6002C9451264}" dt="2020-09-02T13:15:56.451" v="7735" actId="22"/>
          <ac:spMkLst>
            <pc:docMk/>
            <pc:sldMk cId="1850015686" sldId="1160"/>
            <ac:spMk id="13" creationId="{21F337B6-0766-45A2-BA06-AF8B49EE1B8C}"/>
          </ac:spMkLst>
        </pc:spChg>
        <pc:graphicFrameChg chg="add del mod">
          <ac:chgData name="Hussain, Adil" userId="1fc1f53e-3100-4e04-be7e-75345a4107fa" providerId="ADAL" clId="{2A8D7E28-0C83-4910-AB1D-6002C9451264}" dt="2020-09-02T13:05:15.507" v="7677" actId="478"/>
          <ac:graphicFrameMkLst>
            <pc:docMk/>
            <pc:sldMk cId="1850015686" sldId="1160"/>
            <ac:graphicFrameMk id="6" creationId="{9115866D-00F7-4121-A5A0-146E582F1240}"/>
          </ac:graphicFrameMkLst>
        </pc:graphicFrameChg>
        <pc:graphicFrameChg chg="add del mod">
          <ac:chgData name="Hussain, Adil" userId="1fc1f53e-3100-4e04-be7e-75345a4107fa" providerId="ADAL" clId="{2A8D7E28-0C83-4910-AB1D-6002C9451264}" dt="2020-09-02T13:15:51.672" v="7732" actId="478"/>
          <ac:graphicFrameMkLst>
            <pc:docMk/>
            <pc:sldMk cId="1850015686" sldId="1160"/>
            <ac:graphicFrameMk id="11" creationId="{CEBC0363-490F-4D63-AC96-E90DC87ABEC7}"/>
          </ac:graphicFrameMkLst>
        </pc:graphicFrameChg>
        <pc:graphicFrameChg chg="add del">
          <ac:chgData name="Hussain, Adil" userId="1fc1f53e-3100-4e04-be7e-75345a4107fa" providerId="ADAL" clId="{2A8D7E28-0C83-4910-AB1D-6002C9451264}" dt="2020-09-02T13:15:54.058" v="7734" actId="22"/>
          <ac:graphicFrameMkLst>
            <pc:docMk/>
            <pc:sldMk cId="1850015686" sldId="1160"/>
            <ac:graphicFrameMk id="16" creationId="{6E070BAB-55C6-4B57-A7F8-A0A0EBD90172}"/>
          </ac:graphicFrameMkLst>
        </pc:graphicFrameChg>
        <pc:graphicFrameChg chg="add mod">
          <ac:chgData name="Hussain, Adil" userId="1fc1f53e-3100-4e04-be7e-75345a4107fa" providerId="ADAL" clId="{2A8D7E28-0C83-4910-AB1D-6002C9451264}" dt="2020-09-04T08:48:07.343" v="18603" actId="962"/>
          <ac:graphicFrameMkLst>
            <pc:docMk/>
            <pc:sldMk cId="1850015686" sldId="1160"/>
            <ac:graphicFrameMk id="19" creationId="{811BCBC5-5B28-4EE7-8EB5-2223539ABB44}"/>
          </ac:graphicFrameMkLst>
        </pc:graphicFrameChg>
      </pc:sldChg>
      <pc:sldChg chg="addSp delSp modSp add del mod modShow modNotesTx">
        <pc:chgData name="Hussain, Adil" userId="1fc1f53e-3100-4e04-be7e-75345a4107fa" providerId="ADAL" clId="{2A8D7E28-0C83-4910-AB1D-6002C9451264}" dt="2020-09-09T12:01:00.361" v="26260" actId="2696"/>
        <pc:sldMkLst>
          <pc:docMk/>
          <pc:sldMk cId="3306398198" sldId="1161"/>
        </pc:sldMkLst>
        <pc:spChg chg="mod">
          <ac:chgData name="Hussain, Adil" userId="1fc1f53e-3100-4e04-be7e-75345a4107fa" providerId="ADAL" clId="{2A8D7E28-0C83-4910-AB1D-6002C9451264}" dt="2020-09-04T08:58:20.981" v="18994" actId="5793"/>
          <ac:spMkLst>
            <pc:docMk/>
            <pc:sldMk cId="3306398198" sldId="1161"/>
            <ac:spMk id="2" creationId="{6A317C09-27EB-4256-9428-3F91743A5D23}"/>
          </ac:spMkLst>
        </pc:spChg>
        <pc:spChg chg="del">
          <ac:chgData name="Hussain, Adil" userId="1fc1f53e-3100-4e04-be7e-75345a4107fa" providerId="ADAL" clId="{2A8D7E28-0C83-4910-AB1D-6002C9451264}" dt="2020-09-02T13:08:00.813" v="7729" actId="22"/>
          <ac:spMkLst>
            <pc:docMk/>
            <pc:sldMk cId="3306398198" sldId="1161"/>
            <ac:spMk id="3" creationId="{06DACBB1-DBDD-4C6E-BF13-2023ED52106D}"/>
          </ac:spMkLst>
        </pc:spChg>
        <pc:spChg chg="add del mod">
          <ac:chgData name="Hussain, Adil" userId="1fc1f53e-3100-4e04-be7e-75345a4107fa" providerId="ADAL" clId="{2A8D7E28-0C83-4910-AB1D-6002C9451264}" dt="2020-09-02T13:19:44.324" v="7829" actId="22"/>
          <ac:spMkLst>
            <pc:docMk/>
            <pc:sldMk cId="3306398198" sldId="1161"/>
            <ac:spMk id="8" creationId="{65B820C8-979A-467C-9875-EF45D5944B20}"/>
          </ac:spMkLst>
        </pc:spChg>
        <pc:graphicFrameChg chg="add del mod">
          <ac:chgData name="Hussain, Adil" userId="1fc1f53e-3100-4e04-be7e-75345a4107fa" providerId="ADAL" clId="{2A8D7E28-0C83-4910-AB1D-6002C9451264}" dt="2020-09-02T13:19:41.307" v="7826" actId="478"/>
          <ac:graphicFrameMkLst>
            <pc:docMk/>
            <pc:sldMk cId="3306398198" sldId="1161"/>
            <ac:graphicFrameMk id="6" creationId="{1E268E26-CCDA-4DAD-99CE-0D891C99FE6D}"/>
          </ac:graphicFrameMkLst>
        </pc:graphicFrameChg>
        <pc:graphicFrameChg chg="add del">
          <ac:chgData name="Hussain, Adil" userId="1fc1f53e-3100-4e04-be7e-75345a4107fa" providerId="ADAL" clId="{2A8D7E28-0C83-4910-AB1D-6002C9451264}" dt="2020-09-02T13:19:43.456" v="7828" actId="22"/>
          <ac:graphicFrameMkLst>
            <pc:docMk/>
            <pc:sldMk cId="3306398198" sldId="1161"/>
            <ac:graphicFrameMk id="11" creationId="{843BE33B-7E01-4587-8855-3F0ACB15AA86}"/>
          </ac:graphicFrameMkLst>
        </pc:graphicFrameChg>
        <pc:graphicFrameChg chg="add mod">
          <ac:chgData name="Hussain, Adil" userId="1fc1f53e-3100-4e04-be7e-75345a4107fa" providerId="ADAL" clId="{2A8D7E28-0C83-4910-AB1D-6002C9451264}" dt="2020-09-04T08:48:19.040" v="18605" actId="962"/>
          <ac:graphicFrameMkLst>
            <pc:docMk/>
            <pc:sldMk cId="3306398198" sldId="1161"/>
            <ac:graphicFrameMk id="14" creationId="{9D7480F3-EBFA-4B22-A25A-2FF445638E5D}"/>
          </ac:graphicFrameMkLst>
        </pc:graphicFrameChg>
      </pc:sldChg>
      <pc:sldChg chg="modSp new del mod">
        <pc:chgData name="Hussain, Adil" userId="1fc1f53e-3100-4e04-be7e-75345a4107fa" providerId="ADAL" clId="{2A8D7E28-0C83-4910-AB1D-6002C9451264}" dt="2020-09-03T08:02:30.960" v="10503" actId="2696"/>
        <pc:sldMkLst>
          <pc:docMk/>
          <pc:sldMk cId="3417264632" sldId="1162"/>
        </pc:sldMkLst>
        <pc:spChg chg="mod">
          <ac:chgData name="Hussain, Adil" userId="1fc1f53e-3100-4e04-be7e-75345a4107fa" providerId="ADAL" clId="{2A8D7E28-0C83-4910-AB1D-6002C9451264}" dt="2020-09-03T07:04:41.345" v="8551" actId="20577"/>
          <ac:spMkLst>
            <pc:docMk/>
            <pc:sldMk cId="3417264632" sldId="1162"/>
            <ac:spMk id="3" creationId="{C5F5A376-7AE7-41D4-8FA6-70F49E90FA35}"/>
          </ac:spMkLst>
        </pc:spChg>
      </pc:sldChg>
      <pc:sldChg chg="new del ord">
        <pc:chgData name="Hussain, Adil" userId="1fc1f53e-3100-4e04-be7e-75345a4107fa" providerId="ADAL" clId="{2A8D7E28-0C83-4910-AB1D-6002C9451264}" dt="2020-09-03T07:05:53.665" v="8555" actId="2696"/>
        <pc:sldMkLst>
          <pc:docMk/>
          <pc:sldMk cId="3711856053" sldId="1163"/>
        </pc:sldMkLst>
      </pc:sldChg>
      <pc:sldChg chg="modSp add mod modNotesTx">
        <pc:chgData name="Hussain, Adil" userId="1fc1f53e-3100-4e04-be7e-75345a4107fa" providerId="ADAL" clId="{2A8D7E28-0C83-4910-AB1D-6002C9451264}" dt="2020-09-07T14:20:06.219" v="21481" actId="20577"/>
        <pc:sldMkLst>
          <pc:docMk/>
          <pc:sldMk cId="2940505734" sldId="1486"/>
        </pc:sldMkLst>
        <pc:spChg chg="mod">
          <ac:chgData name="Hussain, Adil" userId="1fc1f53e-3100-4e04-be7e-75345a4107fa" providerId="ADAL" clId="{2A8D7E28-0C83-4910-AB1D-6002C9451264}" dt="2020-09-04T09:09:55.534" v="19241" actId="2710"/>
          <ac:spMkLst>
            <pc:docMk/>
            <pc:sldMk cId="2940505734" sldId="1486"/>
            <ac:spMk id="7" creationId="{5DAED791-CD58-44DE-9D30-4FF5646B0779}"/>
          </ac:spMkLst>
        </pc:spChg>
      </pc:sldChg>
      <pc:sldChg chg="modSp add">
        <pc:chgData name="Hussain, Adil" userId="1fc1f53e-3100-4e04-be7e-75345a4107fa" providerId="ADAL" clId="{2A8D7E28-0C83-4910-AB1D-6002C9451264}" dt="2020-09-04T09:10:05.187" v="19242" actId="20577"/>
        <pc:sldMkLst>
          <pc:docMk/>
          <pc:sldMk cId="3668698255" sldId="1490"/>
        </pc:sldMkLst>
        <pc:spChg chg="mod">
          <ac:chgData name="Hussain, Adil" userId="1fc1f53e-3100-4e04-be7e-75345a4107fa" providerId="ADAL" clId="{2A8D7E28-0C83-4910-AB1D-6002C9451264}" dt="2020-09-04T09:10:05.187" v="19242" actId="20577"/>
          <ac:spMkLst>
            <pc:docMk/>
            <pc:sldMk cId="3668698255" sldId="1490"/>
            <ac:spMk id="7" creationId="{5DAED791-CD58-44DE-9D30-4FF5646B0779}"/>
          </ac:spMkLst>
        </pc:spChg>
      </pc:sldChg>
      <pc:sldChg chg="modSp new del mod ord modNotesTx">
        <pc:chgData name="Hussain, Adil" userId="1fc1f53e-3100-4e04-be7e-75345a4107fa" providerId="ADAL" clId="{2A8D7E28-0C83-4910-AB1D-6002C9451264}" dt="2020-09-09T14:13:18.071" v="31511" actId="2696"/>
        <pc:sldMkLst>
          <pc:docMk/>
          <pc:sldMk cId="2743522501" sldId="1491"/>
        </pc:sldMkLst>
        <pc:spChg chg="mod">
          <ac:chgData name="Hussain, Adil" userId="1fc1f53e-3100-4e04-be7e-75345a4107fa" providerId="ADAL" clId="{2A8D7E28-0C83-4910-AB1D-6002C9451264}" dt="2020-09-03T07:29:17.727" v="9333" actId="120"/>
          <ac:spMkLst>
            <pc:docMk/>
            <pc:sldMk cId="2743522501" sldId="1491"/>
            <ac:spMk id="2" creationId="{93EB1009-A69B-44E8-B261-B11BA8A7BCB8}"/>
          </ac:spMkLst>
        </pc:spChg>
        <pc:spChg chg="mod">
          <ac:chgData name="Hussain, Adil" userId="1fc1f53e-3100-4e04-be7e-75345a4107fa" providerId="ADAL" clId="{2A8D7E28-0C83-4910-AB1D-6002C9451264}" dt="2020-09-09T14:07:32.162" v="31316" actId="20577"/>
          <ac:spMkLst>
            <pc:docMk/>
            <pc:sldMk cId="2743522501" sldId="1491"/>
            <ac:spMk id="3" creationId="{D5666047-D6C8-41EE-A0AC-3E90F1837594}"/>
          </ac:spMkLst>
        </pc:spChg>
      </pc:sldChg>
      <pc:sldChg chg="modSp add mod modNotesTx">
        <pc:chgData name="Hussain, Adil" userId="1fc1f53e-3100-4e04-be7e-75345a4107fa" providerId="ADAL" clId="{2A8D7E28-0C83-4910-AB1D-6002C9451264}" dt="2020-09-09T12:00:24.963" v="26257" actId="20577"/>
        <pc:sldMkLst>
          <pc:docMk/>
          <pc:sldMk cId="1868426646" sldId="1492"/>
        </pc:sldMkLst>
        <pc:spChg chg="mod">
          <ac:chgData name="Hussain, Adil" userId="1fc1f53e-3100-4e04-be7e-75345a4107fa" providerId="ADAL" clId="{2A8D7E28-0C83-4910-AB1D-6002C9451264}" dt="2020-09-03T12:08:52.203" v="15304" actId="404"/>
          <ac:spMkLst>
            <pc:docMk/>
            <pc:sldMk cId="1868426646" sldId="1492"/>
            <ac:spMk id="4" creationId="{00000000-0000-0000-0000-000000000000}"/>
          </ac:spMkLst>
        </pc:spChg>
        <pc:spChg chg="mod">
          <ac:chgData name="Hussain, Adil" userId="1fc1f53e-3100-4e04-be7e-75345a4107fa" providerId="ADAL" clId="{2A8D7E28-0C83-4910-AB1D-6002C9451264}" dt="2020-09-03T12:05:01.573" v="15277" actId="20577"/>
          <ac:spMkLst>
            <pc:docMk/>
            <pc:sldMk cId="1868426646" sldId="1492"/>
            <ac:spMk id="6" creationId="{00000000-0000-0000-0000-000000000000}"/>
          </ac:spMkLst>
        </pc:spChg>
        <pc:picChg chg="mod">
          <ac:chgData name="Hussain, Adil" userId="1fc1f53e-3100-4e04-be7e-75345a4107fa" providerId="ADAL" clId="{2A8D7E28-0C83-4910-AB1D-6002C9451264}" dt="2020-09-04T08:55:53.522" v="18972" actId="13244"/>
          <ac:picMkLst>
            <pc:docMk/>
            <pc:sldMk cId="1868426646" sldId="1492"/>
            <ac:picMk id="7" creationId="{00000000-0000-0000-0000-000000000000}"/>
          </ac:picMkLst>
        </pc:picChg>
      </pc:sldChg>
      <pc:sldChg chg="new del">
        <pc:chgData name="Hussain, Adil" userId="1fc1f53e-3100-4e04-be7e-75345a4107fa" providerId="ADAL" clId="{2A8D7E28-0C83-4910-AB1D-6002C9451264}" dt="2020-09-03T10:53:25.736" v="13217" actId="680"/>
        <pc:sldMkLst>
          <pc:docMk/>
          <pc:sldMk cId="2990925126" sldId="1492"/>
        </pc:sldMkLst>
      </pc:sldChg>
      <pc:sldChg chg="delSp modSp add mod modNotesTx">
        <pc:chgData name="Hussain, Adil" userId="1fc1f53e-3100-4e04-be7e-75345a4107fa" providerId="ADAL" clId="{2A8D7E28-0C83-4910-AB1D-6002C9451264}" dt="2020-09-09T11:57:20.795" v="25968" actId="115"/>
        <pc:sldMkLst>
          <pc:docMk/>
          <pc:sldMk cId="2293443362" sldId="1493"/>
        </pc:sldMkLst>
        <pc:spChg chg="mod">
          <ac:chgData name="Hussain, Adil" userId="1fc1f53e-3100-4e04-be7e-75345a4107fa" providerId="ADAL" clId="{2A8D7E28-0C83-4910-AB1D-6002C9451264}" dt="2020-09-09T11:15:02.644" v="24538" actId="20577"/>
          <ac:spMkLst>
            <pc:docMk/>
            <pc:sldMk cId="2293443362" sldId="1493"/>
            <ac:spMk id="2" creationId="{62CDD32B-C483-47B0-8EF7-BFA68FA66F3B}"/>
          </ac:spMkLst>
        </pc:spChg>
        <pc:spChg chg="mod">
          <ac:chgData name="Hussain, Adil" userId="1fc1f53e-3100-4e04-be7e-75345a4107fa" providerId="ADAL" clId="{2A8D7E28-0C83-4910-AB1D-6002C9451264}" dt="2020-09-09T11:57:20.795" v="25968" actId="115"/>
          <ac:spMkLst>
            <pc:docMk/>
            <pc:sldMk cId="2293443362" sldId="1493"/>
            <ac:spMk id="6" creationId="{242C4E91-D6C6-4CC2-82D9-194A5A12F182}"/>
          </ac:spMkLst>
        </pc:spChg>
        <pc:graphicFrameChg chg="del">
          <ac:chgData name="Hussain, Adil" userId="1fc1f53e-3100-4e04-be7e-75345a4107fa" providerId="ADAL" clId="{2A8D7E28-0C83-4910-AB1D-6002C9451264}" dt="2020-09-09T11:23:52.663" v="24647" actId="478"/>
          <ac:graphicFrameMkLst>
            <pc:docMk/>
            <pc:sldMk cId="2293443362" sldId="1493"/>
            <ac:graphicFrameMk id="4" creationId="{8562621F-56E4-49D4-A91F-8E7E3D6C869B}"/>
          </ac:graphicFrameMkLst>
        </pc:graphicFrameChg>
      </pc:sldChg>
      <pc:sldChg chg="new del ord">
        <pc:chgData name="Hussain, Adil" userId="1fc1f53e-3100-4e04-be7e-75345a4107fa" providerId="ADAL" clId="{2A8D7E28-0C83-4910-AB1D-6002C9451264}" dt="2020-09-09T11:26:39.143" v="24709" actId="2696"/>
        <pc:sldMkLst>
          <pc:docMk/>
          <pc:sldMk cId="1548890403" sldId="1494"/>
        </pc:sldMkLst>
      </pc:sldChg>
      <pc:sldChg chg="addSp modSp new mod">
        <pc:chgData name="Hussain, Adil" userId="1fc1f53e-3100-4e04-be7e-75345a4107fa" providerId="ADAL" clId="{2A8D7E28-0C83-4910-AB1D-6002C9451264}" dt="2020-09-09T11:40:19.972" v="24984"/>
        <pc:sldMkLst>
          <pc:docMk/>
          <pc:sldMk cId="3257402785" sldId="1494"/>
        </pc:sldMkLst>
        <pc:spChg chg="mod">
          <ac:chgData name="Hussain, Adil" userId="1fc1f53e-3100-4e04-be7e-75345a4107fa" providerId="ADAL" clId="{2A8D7E28-0C83-4910-AB1D-6002C9451264}" dt="2020-09-09T11:27:22.046" v="24729" actId="120"/>
          <ac:spMkLst>
            <pc:docMk/>
            <pc:sldMk cId="3257402785" sldId="1494"/>
            <ac:spMk id="2" creationId="{DD7DD162-B173-45DD-9996-BEB73438F6B7}"/>
          </ac:spMkLst>
        </pc:spChg>
        <pc:spChg chg="mod">
          <ac:chgData name="Hussain, Adil" userId="1fc1f53e-3100-4e04-be7e-75345a4107fa" providerId="ADAL" clId="{2A8D7E28-0C83-4910-AB1D-6002C9451264}" dt="2020-09-09T11:40:14.564" v="24983"/>
          <ac:spMkLst>
            <pc:docMk/>
            <pc:sldMk cId="3257402785" sldId="1494"/>
            <ac:spMk id="3" creationId="{DF673F2E-2347-4F0D-836B-D4705AB7E189}"/>
          </ac:spMkLst>
        </pc:spChg>
        <pc:spChg chg="mod">
          <ac:chgData name="Hussain, Adil" userId="1fc1f53e-3100-4e04-be7e-75345a4107fa" providerId="ADAL" clId="{2A8D7E28-0C83-4910-AB1D-6002C9451264}" dt="2020-09-09T11:33:20.899" v="24863" actId="20577"/>
          <ac:spMkLst>
            <pc:docMk/>
            <pc:sldMk cId="3257402785" sldId="1494"/>
            <ac:spMk id="4" creationId="{E46CFB64-B9B2-4C36-9FA2-1E46AE41B251}"/>
          </ac:spMkLst>
        </pc:spChg>
        <pc:spChg chg="mod">
          <ac:chgData name="Hussain, Adil" userId="1fc1f53e-3100-4e04-be7e-75345a4107fa" providerId="ADAL" clId="{2A8D7E28-0C83-4910-AB1D-6002C9451264}" dt="2020-09-09T11:40:19.972" v="24984"/>
          <ac:spMkLst>
            <pc:docMk/>
            <pc:sldMk cId="3257402785" sldId="1494"/>
            <ac:spMk id="5" creationId="{06DE32F1-15DB-4A7F-9412-49D2A703BACA}"/>
          </ac:spMkLst>
        </pc:spChg>
        <pc:spChg chg="mod">
          <ac:chgData name="Hussain, Adil" userId="1fc1f53e-3100-4e04-be7e-75345a4107fa" providerId="ADAL" clId="{2A8D7E28-0C83-4910-AB1D-6002C9451264}" dt="2020-09-09T11:29:07.347" v="24835" actId="1036"/>
          <ac:spMkLst>
            <pc:docMk/>
            <pc:sldMk cId="3257402785" sldId="1494"/>
            <ac:spMk id="6" creationId="{1B5E81FA-B1FD-4854-87CD-56A96CD5638E}"/>
          </ac:spMkLst>
        </pc:spChg>
        <pc:spChg chg="add mod">
          <ac:chgData name="Hussain, Adil" userId="1fc1f53e-3100-4e04-be7e-75345a4107fa" providerId="ADAL" clId="{2A8D7E28-0C83-4910-AB1D-6002C9451264}" dt="2020-09-09T11:32:17.691" v="24849" actId="1036"/>
          <ac:spMkLst>
            <pc:docMk/>
            <pc:sldMk cId="3257402785" sldId="1494"/>
            <ac:spMk id="9" creationId="{75E8739C-AA77-4A2D-9521-9D427DD12349}"/>
          </ac:spMkLst>
        </pc:spChg>
        <pc:spChg chg="add mod">
          <ac:chgData name="Hussain, Adil" userId="1fc1f53e-3100-4e04-be7e-75345a4107fa" providerId="ADAL" clId="{2A8D7E28-0C83-4910-AB1D-6002C9451264}" dt="2020-09-09T11:32:17.691" v="24849" actId="1036"/>
          <ac:spMkLst>
            <pc:docMk/>
            <pc:sldMk cId="3257402785" sldId="1494"/>
            <ac:spMk id="12" creationId="{1B0559D3-079D-4710-A075-4D8687500F3F}"/>
          </ac:spMkLst>
        </pc:spChg>
        <pc:cxnChg chg="add mod">
          <ac:chgData name="Hussain, Adil" userId="1fc1f53e-3100-4e04-be7e-75345a4107fa" providerId="ADAL" clId="{2A8D7E28-0C83-4910-AB1D-6002C9451264}" dt="2020-09-09T11:34:29.347" v="24879" actId="1035"/>
          <ac:cxnSpMkLst>
            <pc:docMk/>
            <pc:sldMk cId="3257402785" sldId="1494"/>
            <ac:cxnSpMk id="14" creationId="{7B041531-1237-48E0-A32F-CE4691ADCE90}"/>
          </ac:cxnSpMkLst>
        </pc:cxnChg>
      </pc:sldChg>
      <pc:sldChg chg="addSp delSp modSp add del mod">
        <pc:chgData name="Hussain, Adil" userId="1fc1f53e-3100-4e04-be7e-75345a4107fa" providerId="ADAL" clId="{2A8D7E28-0C83-4910-AB1D-6002C9451264}" dt="2020-09-09T11:54:46.485" v="25859" actId="2696"/>
        <pc:sldMkLst>
          <pc:docMk/>
          <pc:sldMk cId="718608100" sldId="1495"/>
        </pc:sldMkLst>
        <pc:spChg chg="add del mod">
          <ac:chgData name="Hussain, Adil" userId="1fc1f53e-3100-4e04-be7e-75345a4107fa" providerId="ADAL" clId="{2A8D7E28-0C83-4910-AB1D-6002C9451264}" dt="2020-09-09T11:53:31.131" v="25834" actId="478"/>
          <ac:spMkLst>
            <pc:docMk/>
            <pc:sldMk cId="718608100" sldId="1495"/>
            <ac:spMk id="2" creationId="{DD7DD162-B173-45DD-9996-BEB73438F6B7}"/>
          </ac:spMkLst>
        </pc:spChg>
        <pc:spChg chg="del">
          <ac:chgData name="Hussain, Adil" userId="1fc1f53e-3100-4e04-be7e-75345a4107fa" providerId="ADAL" clId="{2A8D7E28-0C83-4910-AB1D-6002C9451264}" dt="2020-09-09T11:52:21.616" v="25809" actId="478"/>
          <ac:spMkLst>
            <pc:docMk/>
            <pc:sldMk cId="718608100" sldId="1495"/>
            <ac:spMk id="3" creationId="{DF673F2E-2347-4F0D-836B-D4705AB7E189}"/>
          </ac:spMkLst>
        </pc:spChg>
        <pc:spChg chg="del">
          <ac:chgData name="Hussain, Adil" userId="1fc1f53e-3100-4e04-be7e-75345a4107fa" providerId="ADAL" clId="{2A8D7E28-0C83-4910-AB1D-6002C9451264}" dt="2020-09-09T11:52:21.616" v="25809" actId="478"/>
          <ac:spMkLst>
            <pc:docMk/>
            <pc:sldMk cId="718608100" sldId="1495"/>
            <ac:spMk id="4" creationId="{E46CFB64-B9B2-4C36-9FA2-1E46AE41B251}"/>
          </ac:spMkLst>
        </pc:spChg>
        <pc:spChg chg="del">
          <ac:chgData name="Hussain, Adil" userId="1fc1f53e-3100-4e04-be7e-75345a4107fa" providerId="ADAL" clId="{2A8D7E28-0C83-4910-AB1D-6002C9451264}" dt="2020-09-09T11:52:21.616" v="25809" actId="478"/>
          <ac:spMkLst>
            <pc:docMk/>
            <pc:sldMk cId="718608100" sldId="1495"/>
            <ac:spMk id="5" creationId="{06DE32F1-15DB-4A7F-9412-49D2A703BACA}"/>
          </ac:spMkLst>
        </pc:spChg>
        <pc:spChg chg="del">
          <ac:chgData name="Hussain, Adil" userId="1fc1f53e-3100-4e04-be7e-75345a4107fa" providerId="ADAL" clId="{2A8D7E28-0C83-4910-AB1D-6002C9451264}" dt="2020-09-09T11:52:21.616" v="25809" actId="478"/>
          <ac:spMkLst>
            <pc:docMk/>
            <pc:sldMk cId="718608100" sldId="1495"/>
            <ac:spMk id="6" creationId="{1B5E81FA-B1FD-4854-87CD-56A96CD5638E}"/>
          </ac:spMkLst>
        </pc:spChg>
        <pc:spChg chg="add del mod">
          <ac:chgData name="Hussain, Adil" userId="1fc1f53e-3100-4e04-be7e-75345a4107fa" providerId="ADAL" clId="{2A8D7E28-0C83-4910-AB1D-6002C9451264}" dt="2020-09-09T11:52:29.941" v="25814" actId="478"/>
          <ac:spMkLst>
            <pc:docMk/>
            <pc:sldMk cId="718608100" sldId="1495"/>
            <ac:spMk id="8" creationId="{7F61F0E2-DF91-4CCA-A448-49CE43848BD0}"/>
          </ac:spMkLst>
        </pc:spChg>
        <pc:spChg chg="del">
          <ac:chgData name="Hussain, Adil" userId="1fc1f53e-3100-4e04-be7e-75345a4107fa" providerId="ADAL" clId="{2A8D7E28-0C83-4910-AB1D-6002C9451264}" dt="2020-09-09T11:52:21.616" v="25809" actId="478"/>
          <ac:spMkLst>
            <pc:docMk/>
            <pc:sldMk cId="718608100" sldId="1495"/>
            <ac:spMk id="9" creationId="{75E8739C-AA77-4A2D-9521-9D427DD12349}"/>
          </ac:spMkLst>
        </pc:spChg>
        <pc:spChg chg="add del mod">
          <ac:chgData name="Hussain, Adil" userId="1fc1f53e-3100-4e04-be7e-75345a4107fa" providerId="ADAL" clId="{2A8D7E28-0C83-4910-AB1D-6002C9451264}" dt="2020-09-09T11:52:32.158" v="25815" actId="478"/>
          <ac:spMkLst>
            <pc:docMk/>
            <pc:sldMk cId="718608100" sldId="1495"/>
            <ac:spMk id="11" creationId="{5E8FCDD0-21D2-4030-BC0E-2F7128A21CFE}"/>
          </ac:spMkLst>
        </pc:spChg>
        <pc:spChg chg="del">
          <ac:chgData name="Hussain, Adil" userId="1fc1f53e-3100-4e04-be7e-75345a4107fa" providerId="ADAL" clId="{2A8D7E28-0C83-4910-AB1D-6002C9451264}" dt="2020-09-09T11:52:21.616" v="25809" actId="478"/>
          <ac:spMkLst>
            <pc:docMk/>
            <pc:sldMk cId="718608100" sldId="1495"/>
            <ac:spMk id="12" creationId="{1B0559D3-079D-4710-A075-4D8687500F3F}"/>
          </ac:spMkLst>
        </pc:spChg>
        <pc:spChg chg="add del mod">
          <ac:chgData name="Hussain, Adil" userId="1fc1f53e-3100-4e04-be7e-75345a4107fa" providerId="ADAL" clId="{2A8D7E28-0C83-4910-AB1D-6002C9451264}" dt="2020-09-09T11:52:27.550" v="25813" actId="478"/>
          <ac:spMkLst>
            <pc:docMk/>
            <pc:sldMk cId="718608100" sldId="1495"/>
            <ac:spMk id="15" creationId="{5EF058A3-F924-4EEF-A4D1-40E89067005B}"/>
          </ac:spMkLst>
        </pc:spChg>
        <pc:spChg chg="add del mod">
          <ac:chgData name="Hussain, Adil" userId="1fc1f53e-3100-4e04-be7e-75345a4107fa" providerId="ADAL" clId="{2A8D7E28-0C83-4910-AB1D-6002C9451264}" dt="2020-09-09T11:52:25.045" v="25812" actId="478"/>
          <ac:spMkLst>
            <pc:docMk/>
            <pc:sldMk cId="718608100" sldId="1495"/>
            <ac:spMk id="17" creationId="{F01DEB46-91DD-4046-A8C7-80D4D83BF676}"/>
          </ac:spMkLst>
        </pc:spChg>
        <pc:spChg chg="add del mod">
          <ac:chgData name="Hussain, Adil" userId="1fc1f53e-3100-4e04-be7e-75345a4107fa" providerId="ADAL" clId="{2A8D7E28-0C83-4910-AB1D-6002C9451264}" dt="2020-09-09T11:52:23.568" v="25811"/>
          <ac:spMkLst>
            <pc:docMk/>
            <pc:sldMk cId="718608100" sldId="1495"/>
            <ac:spMk id="18" creationId="{4399407C-71B6-4EE6-B89D-2F8EEC3111A9}"/>
          </ac:spMkLst>
        </pc:spChg>
        <pc:spChg chg="add del mod">
          <ac:chgData name="Hussain, Adil" userId="1fc1f53e-3100-4e04-be7e-75345a4107fa" providerId="ADAL" clId="{2A8D7E28-0C83-4910-AB1D-6002C9451264}" dt="2020-09-09T11:52:34.123" v="25817"/>
          <ac:spMkLst>
            <pc:docMk/>
            <pc:sldMk cId="718608100" sldId="1495"/>
            <ac:spMk id="19" creationId="{5C10A7B0-F4FC-45ED-BD32-F5A86B75B153}"/>
          </ac:spMkLst>
        </pc:spChg>
        <pc:spChg chg="add del mod">
          <ac:chgData name="Hussain, Adil" userId="1fc1f53e-3100-4e04-be7e-75345a4107fa" providerId="ADAL" clId="{2A8D7E28-0C83-4910-AB1D-6002C9451264}" dt="2020-09-09T11:53:52.612" v="25846" actId="478"/>
          <ac:spMkLst>
            <pc:docMk/>
            <pc:sldMk cId="718608100" sldId="1495"/>
            <ac:spMk id="20" creationId="{BBDBB267-3DE1-4ADB-96CE-C6FC12089AD4}"/>
          </ac:spMkLst>
        </pc:spChg>
        <pc:spChg chg="add del mod">
          <ac:chgData name="Hussain, Adil" userId="1fc1f53e-3100-4e04-be7e-75345a4107fa" providerId="ADAL" clId="{2A8D7E28-0C83-4910-AB1D-6002C9451264}" dt="2020-09-09T11:53:09.943" v="25827"/>
          <ac:spMkLst>
            <pc:docMk/>
            <pc:sldMk cId="718608100" sldId="1495"/>
            <ac:spMk id="21" creationId="{FD6F5D32-F024-401D-BE46-7B7988EA7814}"/>
          </ac:spMkLst>
        </pc:spChg>
        <pc:spChg chg="add del">
          <ac:chgData name="Hussain, Adil" userId="1fc1f53e-3100-4e04-be7e-75345a4107fa" providerId="ADAL" clId="{2A8D7E28-0C83-4910-AB1D-6002C9451264}" dt="2020-09-09T11:53:27.143" v="25832" actId="22"/>
          <ac:spMkLst>
            <pc:docMk/>
            <pc:sldMk cId="718608100" sldId="1495"/>
            <ac:spMk id="25" creationId="{DF13D83B-7155-4776-83E3-BF4BA835317F}"/>
          </ac:spMkLst>
        </pc:spChg>
        <pc:spChg chg="add del mod">
          <ac:chgData name="Hussain, Adil" userId="1fc1f53e-3100-4e04-be7e-75345a4107fa" providerId="ADAL" clId="{2A8D7E28-0C83-4910-AB1D-6002C9451264}" dt="2020-09-09T11:53:31.131" v="25834" actId="478"/>
          <ac:spMkLst>
            <pc:docMk/>
            <pc:sldMk cId="718608100" sldId="1495"/>
            <ac:spMk id="27" creationId="{B24110BE-B77B-4D52-BB62-E219D6F22A76}"/>
          </ac:spMkLst>
        </pc:spChg>
        <pc:spChg chg="add del mod">
          <ac:chgData name="Hussain, Adil" userId="1fc1f53e-3100-4e04-be7e-75345a4107fa" providerId="ADAL" clId="{2A8D7E28-0C83-4910-AB1D-6002C9451264}" dt="2020-09-09T11:54:08.979" v="25850" actId="478"/>
          <ac:spMkLst>
            <pc:docMk/>
            <pc:sldMk cId="718608100" sldId="1495"/>
            <ac:spMk id="28" creationId="{20C8AE27-7122-4B77-9DD4-F4D6D407AB25}"/>
          </ac:spMkLst>
        </pc:spChg>
        <pc:picChg chg="add del mod">
          <ac:chgData name="Hussain, Adil" userId="1fc1f53e-3100-4e04-be7e-75345a4107fa" providerId="ADAL" clId="{2A8D7E28-0C83-4910-AB1D-6002C9451264}" dt="2020-09-09T11:53:46.048" v="25845" actId="22"/>
          <ac:picMkLst>
            <pc:docMk/>
            <pc:sldMk cId="718608100" sldId="1495"/>
            <ac:picMk id="23" creationId="{2D216161-1FCD-4B7B-AFC6-416B105A08A3}"/>
          </ac:picMkLst>
        </pc:picChg>
        <pc:cxnChg chg="del">
          <ac:chgData name="Hussain, Adil" userId="1fc1f53e-3100-4e04-be7e-75345a4107fa" providerId="ADAL" clId="{2A8D7E28-0C83-4910-AB1D-6002C9451264}" dt="2020-09-09T11:52:21.616" v="25809" actId="478"/>
          <ac:cxnSpMkLst>
            <pc:docMk/>
            <pc:sldMk cId="718608100" sldId="1495"/>
            <ac:cxnSpMk id="14" creationId="{7B041531-1237-48E0-A32F-CE4691ADCE90}"/>
          </ac:cxnSpMkLst>
        </pc:cxnChg>
      </pc:sldChg>
      <pc:sldChg chg="new del">
        <pc:chgData name="Hussain, Adil" userId="1fc1f53e-3100-4e04-be7e-75345a4107fa" providerId="ADAL" clId="{2A8D7E28-0C83-4910-AB1D-6002C9451264}" dt="2020-09-09T11:54:14.896" v="25852" actId="680"/>
        <pc:sldMkLst>
          <pc:docMk/>
          <pc:sldMk cId="1366520161" sldId="1496"/>
        </pc:sldMkLst>
      </pc:sldChg>
      <pc:sldChg chg="modSp add mod ord modNotesTx">
        <pc:chgData name="Hussain, Adil" userId="1fc1f53e-3100-4e04-be7e-75345a4107fa" providerId="ADAL" clId="{2A8D7E28-0C83-4910-AB1D-6002C9451264}" dt="2020-09-09T14:40:55.040" v="31829" actId="20577"/>
        <pc:sldMkLst>
          <pc:docMk/>
          <pc:sldMk cId="2154554894" sldId="1496"/>
        </pc:sldMkLst>
        <pc:spChg chg="mod">
          <ac:chgData name="Hussain, Adil" userId="1fc1f53e-3100-4e04-be7e-75345a4107fa" providerId="ADAL" clId="{2A8D7E28-0C83-4910-AB1D-6002C9451264}" dt="2020-09-09T11:54:56.106" v="25867" actId="20577"/>
          <ac:spMkLst>
            <pc:docMk/>
            <pc:sldMk cId="2154554894" sldId="1496"/>
            <ac:spMk id="2" creationId="{0EDFB061-7031-4FE5-9229-179F73191356}"/>
          </ac:spMkLst>
        </pc:spChg>
        <pc:spChg chg="mod">
          <ac:chgData name="Hussain, Adil" userId="1fc1f53e-3100-4e04-be7e-75345a4107fa" providerId="ADAL" clId="{2A8D7E28-0C83-4910-AB1D-6002C9451264}" dt="2020-09-09T11:54:36.402" v="25857" actId="27636"/>
          <ac:spMkLst>
            <pc:docMk/>
            <pc:sldMk cId="2154554894" sldId="1496"/>
            <ac:spMk id="3" creationId="{9CE56AEB-BC3B-4804-B82E-AC336AD281BA}"/>
          </ac:spMkLst>
        </pc:spChg>
      </pc:sldChg>
      <pc:sldChg chg="modSp add mod modNotesTx">
        <pc:chgData name="Hussain, Adil" userId="1fc1f53e-3100-4e04-be7e-75345a4107fa" providerId="ADAL" clId="{2A8D7E28-0C83-4910-AB1D-6002C9451264}" dt="2020-09-09T12:58:08.275" v="26395" actId="20577"/>
        <pc:sldMkLst>
          <pc:docMk/>
          <pc:sldMk cId="2836534318" sldId="1497"/>
        </pc:sldMkLst>
        <pc:spChg chg="mod">
          <ac:chgData name="Hussain, Adil" userId="1fc1f53e-3100-4e04-be7e-75345a4107fa" providerId="ADAL" clId="{2A8D7E28-0C83-4910-AB1D-6002C9451264}" dt="2020-09-09T12:58:08.275" v="26395" actId="20577"/>
          <ac:spMkLst>
            <pc:docMk/>
            <pc:sldMk cId="2836534318" sldId="1497"/>
            <ac:spMk id="2" creationId="{0EDFB061-7031-4FE5-9229-179F73191356}"/>
          </ac:spMkLst>
        </pc:spChg>
        <pc:spChg chg="mod">
          <ac:chgData name="Hussain, Adil" userId="1fc1f53e-3100-4e04-be7e-75345a4107fa" providerId="ADAL" clId="{2A8D7E28-0C83-4910-AB1D-6002C9451264}" dt="2020-09-09T12:56:48.115" v="26365" actId="20577"/>
          <ac:spMkLst>
            <pc:docMk/>
            <pc:sldMk cId="2836534318" sldId="1497"/>
            <ac:spMk id="3" creationId="{9CE56AEB-BC3B-4804-B82E-AC336AD281BA}"/>
          </ac:spMkLst>
        </pc:spChg>
      </pc:sldChg>
      <pc:sldChg chg="modSp add mod modNotesTx">
        <pc:chgData name="Hussain, Adil" userId="1fc1f53e-3100-4e04-be7e-75345a4107fa" providerId="ADAL" clId="{2A8D7E28-0C83-4910-AB1D-6002C9451264}" dt="2020-09-09T13:57:56.568" v="30480" actId="20577"/>
        <pc:sldMkLst>
          <pc:docMk/>
          <pc:sldMk cId="1646443510" sldId="1498"/>
        </pc:sldMkLst>
        <pc:spChg chg="mod">
          <ac:chgData name="Hussain, Adil" userId="1fc1f53e-3100-4e04-be7e-75345a4107fa" providerId="ADAL" clId="{2A8D7E28-0C83-4910-AB1D-6002C9451264}" dt="2020-09-09T13:04:09.953" v="26657" actId="20577"/>
          <ac:spMkLst>
            <pc:docMk/>
            <pc:sldMk cId="1646443510" sldId="1498"/>
            <ac:spMk id="2" creationId="{0EDFB061-7031-4FE5-9229-179F73191356}"/>
          </ac:spMkLst>
        </pc:spChg>
        <pc:spChg chg="mod">
          <ac:chgData name="Hussain, Adil" userId="1fc1f53e-3100-4e04-be7e-75345a4107fa" providerId="ADAL" clId="{2A8D7E28-0C83-4910-AB1D-6002C9451264}" dt="2020-09-09T13:10:42.944" v="27325" actId="20577"/>
          <ac:spMkLst>
            <pc:docMk/>
            <pc:sldMk cId="1646443510" sldId="1498"/>
            <ac:spMk id="3" creationId="{9CE56AEB-BC3B-4804-B82E-AC336AD281BA}"/>
          </ac:spMkLst>
        </pc:spChg>
      </pc:sldChg>
      <pc:sldChg chg="modSp add del mod modNotesTx">
        <pc:chgData name="Hussain, Adil" userId="1fc1f53e-3100-4e04-be7e-75345a4107fa" providerId="ADAL" clId="{2A8D7E28-0C83-4910-AB1D-6002C9451264}" dt="2020-09-09T13:40:08.817" v="29285" actId="2696"/>
        <pc:sldMkLst>
          <pc:docMk/>
          <pc:sldMk cId="3177949734" sldId="1499"/>
        </pc:sldMkLst>
        <pc:spChg chg="mod">
          <ac:chgData name="Hussain, Adil" userId="1fc1f53e-3100-4e04-be7e-75345a4107fa" providerId="ADAL" clId="{2A8D7E28-0C83-4910-AB1D-6002C9451264}" dt="2020-09-09T13:16:53.143" v="27360" actId="20577"/>
          <ac:spMkLst>
            <pc:docMk/>
            <pc:sldMk cId="3177949734" sldId="1499"/>
            <ac:spMk id="2" creationId="{9D7FAF84-E1D4-4EFB-A25B-DF90C0D83E7F}"/>
          </ac:spMkLst>
        </pc:spChg>
        <pc:spChg chg="mod">
          <ac:chgData name="Hussain, Adil" userId="1fc1f53e-3100-4e04-be7e-75345a4107fa" providerId="ADAL" clId="{2A8D7E28-0C83-4910-AB1D-6002C9451264}" dt="2020-09-09T13:39:56.302" v="29281" actId="21"/>
          <ac:spMkLst>
            <pc:docMk/>
            <pc:sldMk cId="3177949734" sldId="1499"/>
            <ac:spMk id="7" creationId="{14BF3088-DB80-4AA7-B06D-7668B488BAD9}"/>
          </ac:spMkLst>
        </pc:spChg>
      </pc:sldChg>
      <pc:sldChg chg="modSp add mod modNotesTx">
        <pc:chgData name="Hussain, Adil" userId="1fc1f53e-3100-4e04-be7e-75345a4107fa" providerId="ADAL" clId="{2A8D7E28-0C83-4910-AB1D-6002C9451264}" dt="2020-09-09T13:50:40.689" v="30239" actId="790"/>
        <pc:sldMkLst>
          <pc:docMk/>
          <pc:sldMk cId="1245904712" sldId="1500"/>
        </pc:sldMkLst>
        <pc:spChg chg="mod">
          <ac:chgData name="Hussain, Adil" userId="1fc1f53e-3100-4e04-be7e-75345a4107fa" providerId="ADAL" clId="{2A8D7E28-0C83-4910-AB1D-6002C9451264}" dt="2020-09-09T13:40:12.763" v="29287" actId="20577"/>
          <ac:spMkLst>
            <pc:docMk/>
            <pc:sldMk cId="1245904712" sldId="1500"/>
            <ac:spMk id="2" creationId="{9D7FAF84-E1D4-4EFB-A25B-DF90C0D83E7F}"/>
          </ac:spMkLst>
        </pc:spChg>
        <pc:spChg chg="mod">
          <ac:chgData name="Hussain, Adil" userId="1fc1f53e-3100-4e04-be7e-75345a4107fa" providerId="ADAL" clId="{2A8D7E28-0C83-4910-AB1D-6002C9451264}" dt="2020-09-09T13:48:01.239" v="30053" actId="27636"/>
          <ac:spMkLst>
            <pc:docMk/>
            <pc:sldMk cId="1245904712" sldId="1500"/>
            <ac:spMk id="7" creationId="{14BF3088-DB80-4AA7-B06D-7668B488BAD9}"/>
          </ac:spMkLst>
        </pc:spChg>
      </pc:sldChg>
      <pc:sldChg chg="modSp add mod modNotesTx">
        <pc:chgData name="Hussain, Adil" userId="1fc1f53e-3100-4e04-be7e-75345a4107fa" providerId="ADAL" clId="{2A8D7E28-0C83-4910-AB1D-6002C9451264}" dt="2020-09-09T13:55:32.714" v="30348" actId="20577"/>
        <pc:sldMkLst>
          <pc:docMk/>
          <pc:sldMk cId="3644137502" sldId="1501"/>
        </pc:sldMkLst>
        <pc:spChg chg="mod">
          <ac:chgData name="Hussain, Adil" userId="1fc1f53e-3100-4e04-be7e-75345a4107fa" providerId="ADAL" clId="{2A8D7E28-0C83-4910-AB1D-6002C9451264}" dt="2020-09-09T13:52:05.864" v="30262" actId="404"/>
          <ac:spMkLst>
            <pc:docMk/>
            <pc:sldMk cId="3644137502" sldId="1501"/>
            <ac:spMk id="4" creationId="{5903E653-2B04-4828-82EF-7581B3942127}"/>
          </ac:spMkLst>
        </pc:spChg>
        <pc:spChg chg="mod">
          <ac:chgData name="Hussain, Adil" userId="1fc1f53e-3100-4e04-be7e-75345a4107fa" providerId="ADAL" clId="{2A8D7E28-0C83-4910-AB1D-6002C9451264}" dt="2020-09-09T13:51:28.199" v="30248" actId="20577"/>
          <ac:spMkLst>
            <pc:docMk/>
            <pc:sldMk cId="3644137502" sldId="1501"/>
            <ac:spMk id="8" creationId="{8B6F2A8D-7C86-4278-BD91-1097041C07F4}"/>
          </ac:spMkLst>
        </pc:spChg>
      </pc:sldChg>
      <pc:sldChg chg="modSp add mod modNotesTx">
        <pc:chgData name="Hussain, Adil" userId="1fc1f53e-3100-4e04-be7e-75345a4107fa" providerId="ADAL" clId="{2A8D7E28-0C83-4910-AB1D-6002C9451264}" dt="2020-09-09T14:15:45.325" v="31560" actId="6549"/>
        <pc:sldMkLst>
          <pc:docMk/>
          <pc:sldMk cId="3774078840" sldId="1502"/>
        </pc:sldMkLst>
        <pc:spChg chg="mod">
          <ac:chgData name="Hussain, Adil" userId="1fc1f53e-3100-4e04-be7e-75345a4107fa" providerId="ADAL" clId="{2A8D7E28-0C83-4910-AB1D-6002C9451264}" dt="2020-09-09T14:15:22.989" v="31555" actId="403"/>
          <ac:spMkLst>
            <pc:docMk/>
            <pc:sldMk cId="3774078840" sldId="1502"/>
            <ac:spMk id="3" creationId="{07BF01B8-BC2B-48C2-A34B-A8DDFC5B0FA9}"/>
          </ac:spMkLst>
        </pc:spChg>
        <pc:spChg chg="mod">
          <ac:chgData name="Hussain, Adil" userId="1fc1f53e-3100-4e04-be7e-75345a4107fa" providerId="ADAL" clId="{2A8D7E28-0C83-4910-AB1D-6002C9451264}" dt="2020-09-09T14:14:42.371" v="31542" actId="20577"/>
          <ac:spMkLst>
            <pc:docMk/>
            <pc:sldMk cId="3774078840" sldId="1502"/>
            <ac:spMk id="8" creationId="{8B6F2A8D-7C86-4278-BD91-1097041C07F4}"/>
          </ac:spMkLst>
        </pc:spChg>
      </pc:sldChg>
    </pc:docChg>
  </pc:docChgLst>
  <pc:docChgLst>
    <pc:chgData name="Fossøy, Geir Sindre" userId="035f0ca1-2cb6-44b5-b00f-99db34ccb185" providerId="ADAL" clId="{E73BAD0E-F0A4-452F-8A3E-E58489E9FB5A}"/>
    <pc:docChg chg="custSel modSld">
      <pc:chgData name="Fossøy, Geir Sindre" userId="035f0ca1-2cb6-44b5-b00f-99db34ccb185" providerId="ADAL" clId="{E73BAD0E-F0A4-452F-8A3E-E58489E9FB5A}" dt="2020-09-02T06:42:17.005" v="180" actId="790"/>
      <pc:docMkLst>
        <pc:docMk/>
      </pc:docMkLst>
      <pc:sldChg chg="addSp delSp modSp mod">
        <pc:chgData name="Fossøy, Geir Sindre" userId="035f0ca1-2cb6-44b5-b00f-99db34ccb185" providerId="ADAL" clId="{E73BAD0E-F0A4-452F-8A3E-E58489E9FB5A}" dt="2020-09-01T08:27:34.593" v="155" actId="962"/>
        <pc:sldMkLst>
          <pc:docMk/>
          <pc:sldMk cId="3754890110" sldId="1139"/>
        </pc:sldMkLst>
        <pc:spChg chg="add del mod">
          <ac:chgData name="Fossøy, Geir Sindre" userId="035f0ca1-2cb6-44b5-b00f-99db34ccb185" providerId="ADAL" clId="{E73BAD0E-F0A4-452F-8A3E-E58489E9FB5A}" dt="2020-09-01T08:24:54.815" v="24" actId="478"/>
          <ac:spMkLst>
            <pc:docMk/>
            <pc:sldMk cId="3754890110" sldId="1139"/>
            <ac:spMk id="3" creationId="{668DF51A-75FC-45AA-94A1-448D9C1C9CC1}"/>
          </ac:spMkLst>
        </pc:spChg>
        <pc:spChg chg="add mod ord">
          <ac:chgData name="Fossøy, Geir Sindre" userId="035f0ca1-2cb6-44b5-b00f-99db34ccb185" providerId="ADAL" clId="{E73BAD0E-F0A4-452F-8A3E-E58489E9FB5A}" dt="2020-09-01T08:27:34.593" v="155" actId="962"/>
          <ac:spMkLst>
            <pc:docMk/>
            <pc:sldMk cId="3754890110" sldId="1139"/>
            <ac:spMk id="6" creationId="{C46ADDF2-8F41-465B-A570-4BAA56D45500}"/>
          </ac:spMkLst>
        </pc:spChg>
        <pc:spChg chg="del">
          <ac:chgData name="Fossøy, Geir Sindre" userId="035f0ca1-2cb6-44b5-b00f-99db34ccb185" providerId="ADAL" clId="{E73BAD0E-F0A4-452F-8A3E-E58489E9FB5A}" dt="2020-09-01T08:24:52.824" v="23" actId="478"/>
          <ac:spMkLst>
            <pc:docMk/>
            <pc:sldMk cId="3754890110" sldId="1139"/>
            <ac:spMk id="9" creationId="{477C6FEC-6010-438B-B20F-BE763549B145}"/>
          </ac:spMkLst>
        </pc:spChg>
        <pc:picChg chg="add mod modCrop">
          <ac:chgData name="Fossøy, Geir Sindre" userId="035f0ca1-2cb6-44b5-b00f-99db34ccb185" providerId="ADAL" clId="{E73BAD0E-F0A4-452F-8A3E-E58489E9FB5A}" dt="2020-09-01T08:26:05.987" v="151" actId="1038"/>
          <ac:picMkLst>
            <pc:docMk/>
            <pc:sldMk cId="3754890110" sldId="1139"/>
            <ac:picMk id="5" creationId="{4A51EB63-A1E8-4D04-9133-0527AF003E79}"/>
          </ac:picMkLst>
        </pc:picChg>
        <pc:picChg chg="add del mod">
          <ac:chgData name="Fossøy, Geir Sindre" userId="035f0ca1-2cb6-44b5-b00f-99db34ccb185" providerId="ADAL" clId="{E73BAD0E-F0A4-452F-8A3E-E58489E9FB5A}" dt="2020-09-01T08:24:11.605" v="16" actId="478"/>
          <ac:picMkLst>
            <pc:docMk/>
            <pc:sldMk cId="3754890110" sldId="1139"/>
            <ac:picMk id="1026" creationId="{C6312BFB-E607-4218-970A-8C099FDB5A9F}"/>
          </ac:picMkLst>
        </pc:picChg>
        <pc:picChg chg="add del mod">
          <ac:chgData name="Fossøy, Geir Sindre" userId="035f0ca1-2cb6-44b5-b00f-99db34ccb185" providerId="ADAL" clId="{E73BAD0E-F0A4-452F-8A3E-E58489E9FB5A}" dt="2020-09-01T08:24:50.707" v="22" actId="478"/>
          <ac:picMkLst>
            <pc:docMk/>
            <pc:sldMk cId="3754890110" sldId="1139"/>
            <ac:picMk id="1028" creationId="{F0CDFC18-A8C4-4A6C-98DF-17C8EB1B5B79}"/>
          </ac:picMkLst>
        </pc:picChg>
      </pc:sldChg>
      <pc:sldChg chg="modSp mod">
        <pc:chgData name="Fossøy, Geir Sindre" userId="035f0ca1-2cb6-44b5-b00f-99db34ccb185" providerId="ADAL" clId="{E73BAD0E-F0A4-452F-8A3E-E58489E9FB5A}" dt="2020-09-02T06:42:17.005" v="180" actId="790"/>
        <pc:sldMkLst>
          <pc:docMk/>
          <pc:sldMk cId="2226716335" sldId="1142"/>
        </pc:sldMkLst>
        <pc:spChg chg="mod">
          <ac:chgData name="Fossøy, Geir Sindre" userId="035f0ca1-2cb6-44b5-b00f-99db34ccb185" providerId="ADAL" clId="{E73BAD0E-F0A4-452F-8A3E-E58489E9FB5A}" dt="2020-09-02T06:42:17.005" v="180" actId="790"/>
          <ac:spMkLst>
            <pc:docMk/>
            <pc:sldMk cId="2226716335" sldId="1142"/>
            <ac:spMk id="3" creationId="{50F44178-0EFC-4E06-968D-145080FE8BBB}"/>
          </ac:spMkLst>
        </pc:spChg>
      </pc:sldChg>
    </pc:docChg>
  </pc:docChgLst>
  <pc:docChgLst>
    <pc:chgData name="Hussain, Adil" userId="1fc1f53e-3100-4e04-be7e-75345a4107fa" providerId="ADAL" clId="{1A157687-8D70-4CED-9FF6-23E5BE159CF3}"/>
    <pc:docChg chg="undo custSel modSld">
      <pc:chgData name="Hussain, Adil" userId="1fc1f53e-3100-4e04-be7e-75345a4107fa" providerId="ADAL" clId="{1A157687-8D70-4CED-9FF6-23E5BE159CF3}" dt="2020-04-20T10:52:36.238" v="366" actId="20577"/>
      <pc:docMkLst>
        <pc:docMk/>
      </pc:docMkLst>
      <pc:sldChg chg="modNotesTx">
        <pc:chgData name="Hussain, Adil" userId="1fc1f53e-3100-4e04-be7e-75345a4107fa" providerId="ADAL" clId="{1A157687-8D70-4CED-9FF6-23E5BE159CF3}" dt="2020-04-20T10:37:40.135" v="58" actId="20577"/>
        <pc:sldMkLst>
          <pc:docMk/>
          <pc:sldMk cId="2211321087" sldId="259"/>
        </pc:sldMkLst>
      </pc:sldChg>
      <pc:sldChg chg="modSp">
        <pc:chgData name="Hussain, Adil" userId="1fc1f53e-3100-4e04-be7e-75345a4107fa" providerId="ADAL" clId="{1A157687-8D70-4CED-9FF6-23E5BE159CF3}" dt="2020-04-20T10:42:22.543" v="276" actId="20577"/>
        <pc:sldMkLst>
          <pc:docMk/>
          <pc:sldMk cId="1972376899" sldId="272"/>
        </pc:sldMkLst>
        <pc:spChg chg="mod">
          <ac:chgData name="Hussain, Adil" userId="1fc1f53e-3100-4e04-be7e-75345a4107fa" providerId="ADAL" clId="{1A157687-8D70-4CED-9FF6-23E5BE159CF3}" dt="2020-04-20T10:42:22.543" v="276" actId="20577"/>
          <ac:spMkLst>
            <pc:docMk/>
            <pc:sldMk cId="1972376899" sldId="272"/>
            <ac:spMk id="3" creationId="{00000000-0000-0000-0000-000000000000}"/>
          </ac:spMkLst>
        </pc:spChg>
        <pc:spChg chg="mod">
          <ac:chgData name="Hussain, Adil" userId="1fc1f53e-3100-4e04-be7e-75345a4107fa" providerId="ADAL" clId="{1A157687-8D70-4CED-9FF6-23E5BE159CF3}" dt="2020-04-20T10:19:32.985" v="0"/>
          <ac:spMkLst>
            <pc:docMk/>
            <pc:sldMk cId="1972376899" sldId="272"/>
            <ac:spMk id="4" creationId="{00000000-0000-0000-0000-000000000000}"/>
          </ac:spMkLst>
        </pc:spChg>
      </pc:sldChg>
      <pc:sldChg chg="modSp modNotesTx">
        <pc:chgData name="Hussain, Adil" userId="1fc1f53e-3100-4e04-be7e-75345a4107fa" providerId="ADAL" clId="{1A157687-8D70-4CED-9FF6-23E5BE159CF3}" dt="2020-04-20T10:41:07.416" v="264" actId="20577"/>
        <pc:sldMkLst>
          <pc:docMk/>
          <pc:sldMk cId="2950372513" sldId="283"/>
        </pc:sldMkLst>
        <pc:spChg chg="mod">
          <ac:chgData name="Hussain, Adil" userId="1fc1f53e-3100-4e04-be7e-75345a4107fa" providerId="ADAL" clId="{1A157687-8D70-4CED-9FF6-23E5BE159CF3}" dt="2020-04-20T10:39:58.080" v="107" actId="20577"/>
          <ac:spMkLst>
            <pc:docMk/>
            <pc:sldMk cId="2950372513" sldId="283"/>
            <ac:spMk id="4" creationId="{00000000-0000-0000-0000-000000000000}"/>
          </ac:spMkLst>
        </pc:spChg>
      </pc:sldChg>
      <pc:sldChg chg="modNotesTx">
        <pc:chgData name="Hussain, Adil" userId="1fc1f53e-3100-4e04-be7e-75345a4107fa" providerId="ADAL" clId="{1A157687-8D70-4CED-9FF6-23E5BE159CF3}" dt="2020-04-20T10:52:36.238" v="366" actId="20577"/>
        <pc:sldMkLst>
          <pc:docMk/>
          <pc:sldMk cId="3896201058" sldId="1088"/>
        </pc:sldMkLst>
      </pc:sldChg>
      <pc:sldChg chg="modSp">
        <pc:chgData name="Hussain, Adil" userId="1fc1f53e-3100-4e04-be7e-75345a4107fa" providerId="ADAL" clId="{1A157687-8D70-4CED-9FF6-23E5BE159CF3}" dt="2020-04-20T10:51:00.418" v="355" actId="20577"/>
        <pc:sldMkLst>
          <pc:docMk/>
          <pc:sldMk cId="1218169983" sldId="1099"/>
        </pc:sldMkLst>
        <pc:spChg chg="mod">
          <ac:chgData name="Hussain, Adil" userId="1fc1f53e-3100-4e04-be7e-75345a4107fa" providerId="ADAL" clId="{1A157687-8D70-4CED-9FF6-23E5BE159CF3}" dt="2020-04-20T10:51:00.418" v="355" actId="20577"/>
          <ac:spMkLst>
            <pc:docMk/>
            <pc:sldMk cId="1218169983" sldId="1099"/>
            <ac:spMk id="8" creationId="{F79D9AD7-3C24-47B5-A050-032ED0946F6A}"/>
          </ac:spMkLst>
        </pc:spChg>
      </pc:sldChg>
      <pc:sldChg chg="modSp">
        <pc:chgData name="Hussain, Adil" userId="1fc1f53e-3100-4e04-be7e-75345a4107fa" providerId="ADAL" clId="{1A157687-8D70-4CED-9FF6-23E5BE159CF3}" dt="2020-04-20T10:49:25.073" v="350" actId="20577"/>
        <pc:sldMkLst>
          <pc:docMk/>
          <pc:sldMk cId="3263039576" sldId="1100"/>
        </pc:sldMkLst>
        <pc:spChg chg="mod">
          <ac:chgData name="Hussain, Adil" userId="1fc1f53e-3100-4e04-be7e-75345a4107fa" providerId="ADAL" clId="{1A157687-8D70-4CED-9FF6-23E5BE159CF3}" dt="2020-04-20T10:49:25.073" v="350" actId="20577"/>
          <ac:spMkLst>
            <pc:docMk/>
            <pc:sldMk cId="3263039576" sldId="1100"/>
            <ac:spMk id="5" creationId="{F59866BA-AEA0-4DFC-8B05-C7FC5A7E1192}"/>
          </ac:spMkLst>
        </pc:spChg>
      </pc:sldChg>
      <pc:sldChg chg="modSp">
        <pc:chgData name="Hussain, Adil" userId="1fc1f53e-3100-4e04-be7e-75345a4107fa" providerId="ADAL" clId="{1A157687-8D70-4CED-9FF6-23E5BE159CF3}" dt="2020-04-20T10:32:31.316" v="18" actId="20577"/>
        <pc:sldMkLst>
          <pc:docMk/>
          <pc:sldMk cId="3705935979" sldId="1128"/>
        </pc:sldMkLst>
        <pc:spChg chg="mod">
          <ac:chgData name="Hussain, Adil" userId="1fc1f53e-3100-4e04-be7e-75345a4107fa" providerId="ADAL" clId="{1A157687-8D70-4CED-9FF6-23E5BE159CF3}" dt="2020-04-20T10:32:31.316" v="18" actId="20577"/>
          <ac:spMkLst>
            <pc:docMk/>
            <pc:sldMk cId="3705935979" sldId="1128"/>
            <ac:spMk id="3" creationId="{9CE56AEB-BC3B-4804-B82E-AC336AD281BA}"/>
          </ac:spMkLst>
        </pc:spChg>
      </pc:sldChg>
    </pc:docChg>
  </pc:docChgLst>
  <pc:docChgLst>
    <pc:chgData name="Hussain, Adil" userId="S::adil.hussain@digdir.no::1fc1f53e-3100-4e04-be7e-75345a4107fa" providerId="AD" clId="Web-{227A6EF8-0B34-D64B-7474-3D2B69B9D841}"/>
    <pc:docChg chg="modSld">
      <pc:chgData name="Hussain, Adil" userId="S::adil.hussain@digdir.no::1fc1f53e-3100-4e04-be7e-75345a4107fa" providerId="AD" clId="Web-{227A6EF8-0B34-D64B-7474-3D2B69B9D841}" dt="2020-09-22T14:33:17.513" v="39" actId="20577"/>
      <pc:docMkLst>
        <pc:docMk/>
      </pc:docMkLst>
      <pc:sldChg chg="modSp">
        <pc:chgData name="Hussain, Adil" userId="S::adil.hussain@digdir.no::1fc1f53e-3100-4e04-be7e-75345a4107fa" providerId="AD" clId="Web-{227A6EF8-0B34-D64B-7474-3D2B69B9D841}" dt="2020-09-22T14:33:16.247" v="37" actId="20577"/>
        <pc:sldMkLst>
          <pc:docMk/>
          <pc:sldMk cId="1868426646" sldId="1492"/>
        </pc:sldMkLst>
        <pc:spChg chg="mod">
          <ac:chgData name="Hussain, Adil" userId="S::adil.hussain@digdir.no::1fc1f53e-3100-4e04-be7e-75345a4107fa" providerId="AD" clId="Web-{227A6EF8-0B34-D64B-7474-3D2B69B9D841}" dt="2020-09-22T14:33:16.247" v="37" actId="20577"/>
          <ac:spMkLst>
            <pc:docMk/>
            <pc:sldMk cId="1868426646" sldId="1492"/>
            <ac:spMk id="4"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8C136-3D4D-4E95-9D93-9662622B4B5B}" type="doc">
      <dgm:prSet loTypeId="urn:microsoft.com/office/officeart/2009/3/layout/CircleRelationship" loCatId="relationship" qsTypeId="urn:microsoft.com/office/officeart/2005/8/quickstyle/simple1" qsCatId="simple" csTypeId="urn:microsoft.com/office/officeart/2005/8/colors/accent1_4" csCatId="accent1" phldr="1"/>
      <dgm:spPr/>
      <dgm:t>
        <a:bodyPr/>
        <a:lstStyle/>
        <a:p>
          <a:endParaRPr lang="nb-NO"/>
        </a:p>
      </dgm:t>
    </dgm:pt>
    <dgm:pt modelId="{54C8C0AE-B7D5-4C6F-BCC9-34747D3BD087}">
      <dgm:prSet phldrT="[Tekst]" custT="1"/>
      <dgm:spPr>
        <a:solidFill>
          <a:schemeClr val="accent1">
            <a:lumMod val="50000"/>
          </a:schemeClr>
        </a:solidFill>
      </dgm:spPr>
      <dgm:t>
        <a:bodyPr/>
        <a:lstStyle/>
        <a:p>
          <a:r>
            <a:rPr lang="nb-NO" sz="2800" dirty="0"/>
            <a:t>WCAG </a:t>
          </a:r>
          <a:r>
            <a:rPr lang="nb-NO" sz="2800" dirty="0" err="1"/>
            <a:t>Success</a:t>
          </a:r>
          <a:r>
            <a:rPr lang="nb-NO" sz="2800" dirty="0"/>
            <a:t> </a:t>
          </a:r>
          <a:r>
            <a:rPr lang="nb-NO" sz="2800" dirty="0" err="1"/>
            <a:t>Criterion</a:t>
          </a:r>
          <a:endParaRPr lang="nb-NO" sz="2800" dirty="0"/>
        </a:p>
      </dgm:t>
    </dgm:pt>
    <dgm:pt modelId="{1C54E4C0-E78F-4737-B875-690B6B2E17E2}" type="parTrans" cxnId="{8A750535-717E-4C04-9CAF-87DC24E249EE}">
      <dgm:prSet/>
      <dgm:spPr/>
      <dgm:t>
        <a:bodyPr/>
        <a:lstStyle/>
        <a:p>
          <a:endParaRPr lang="nb-NO"/>
        </a:p>
      </dgm:t>
    </dgm:pt>
    <dgm:pt modelId="{C21FA293-9E4C-4F42-8625-A3B65585DB1B}" type="sibTrans" cxnId="{8A750535-717E-4C04-9CAF-87DC24E249EE}">
      <dgm:prSet/>
      <dgm:spPr/>
      <dgm:t>
        <a:bodyPr/>
        <a:lstStyle/>
        <a:p>
          <a:endParaRPr lang="nb-NO"/>
        </a:p>
      </dgm:t>
    </dgm:pt>
    <dgm:pt modelId="{0A685774-BB5A-47F6-AFB0-4E0AADA4E0EB}">
      <dgm:prSet phldrT="[Tekst]"/>
      <dgm:spPr>
        <a:solidFill>
          <a:schemeClr val="accent1">
            <a:lumMod val="60000"/>
            <a:lumOff val="40000"/>
          </a:schemeClr>
        </a:solidFill>
      </dgm:spPr>
      <dgm:t>
        <a:bodyPr/>
        <a:lstStyle/>
        <a:p>
          <a:r>
            <a:rPr lang="nb-NO">
              <a:solidFill>
                <a:schemeClr val="tx1"/>
              </a:solidFill>
            </a:rPr>
            <a:t>Test rule</a:t>
          </a:r>
          <a:endParaRPr lang="nb-NO" dirty="0">
            <a:solidFill>
              <a:schemeClr val="tx1"/>
            </a:solidFill>
          </a:endParaRPr>
        </a:p>
      </dgm:t>
    </dgm:pt>
    <dgm:pt modelId="{57EBE463-CE6F-495C-AA71-5A8984BAC032}" type="parTrans" cxnId="{7FCDE023-E4EC-4356-A34F-59A6FDCD03E7}">
      <dgm:prSet/>
      <dgm:spPr/>
      <dgm:t>
        <a:bodyPr/>
        <a:lstStyle/>
        <a:p>
          <a:endParaRPr lang="nb-NO"/>
        </a:p>
      </dgm:t>
    </dgm:pt>
    <dgm:pt modelId="{BFE9E30D-1CED-4C1D-AB15-485DD5A8EC18}" type="sibTrans" cxnId="{7FCDE023-E4EC-4356-A34F-59A6FDCD03E7}">
      <dgm:prSet/>
      <dgm:spPr/>
      <dgm:t>
        <a:bodyPr/>
        <a:lstStyle/>
        <a:p>
          <a:endParaRPr lang="nb-NO"/>
        </a:p>
      </dgm:t>
    </dgm:pt>
    <dgm:pt modelId="{3C6935D3-52D9-40A0-8F73-CF509719EE60}" type="pres">
      <dgm:prSet presAssocID="{5A28C136-3D4D-4E95-9D93-9662622B4B5B}" presName="Name0" presStyleCnt="0">
        <dgm:presLayoutVars>
          <dgm:chMax val="1"/>
          <dgm:chPref val="1"/>
        </dgm:presLayoutVars>
      </dgm:prSet>
      <dgm:spPr/>
      <dgm:t>
        <a:bodyPr/>
        <a:lstStyle/>
        <a:p>
          <a:endParaRPr lang="en-US"/>
        </a:p>
      </dgm:t>
    </dgm:pt>
    <dgm:pt modelId="{E3A51A6F-CCED-4476-A9E2-5CF5EA4EB55C}" type="pres">
      <dgm:prSet presAssocID="{54C8C0AE-B7D5-4C6F-BCC9-34747D3BD087}" presName="Parent" presStyleLbl="node0" presStyleIdx="0" presStyleCnt="1" custScaleX="114518" custScaleY="111181" custLinFactNeighborX="-6917" custLinFactNeighborY="338">
        <dgm:presLayoutVars>
          <dgm:chMax val="5"/>
          <dgm:chPref val="5"/>
        </dgm:presLayoutVars>
      </dgm:prSet>
      <dgm:spPr/>
      <dgm:t>
        <a:bodyPr/>
        <a:lstStyle/>
        <a:p>
          <a:endParaRPr lang="en-US"/>
        </a:p>
      </dgm:t>
    </dgm:pt>
    <dgm:pt modelId="{5440B199-66C5-4FB9-AE63-021FEBB1EBF3}" type="pres">
      <dgm:prSet presAssocID="{54C8C0AE-B7D5-4C6F-BCC9-34747D3BD087}" presName="Accent1" presStyleLbl="node1" presStyleIdx="0" presStyleCnt="9" custLinFactY="58512" custLinFactNeighborX="79255" custLinFactNeighborY="100000"/>
      <dgm:spPr/>
    </dgm:pt>
    <dgm:pt modelId="{AF3F97E0-3A33-4D09-AA78-48385F058F8C}" type="pres">
      <dgm:prSet presAssocID="{54C8C0AE-B7D5-4C6F-BCC9-34747D3BD087}" presName="Accent2" presStyleLbl="node1" presStyleIdx="1" presStyleCnt="9" custScaleX="276456" custScaleY="256100" custLinFactX="100000" custLinFactNeighborX="183692" custLinFactNeighborY="-63172"/>
      <dgm:spPr/>
    </dgm:pt>
    <dgm:pt modelId="{50B64E50-D882-4967-AC65-5ADFF537318D}" type="pres">
      <dgm:prSet presAssocID="{54C8C0AE-B7D5-4C6F-BCC9-34747D3BD087}" presName="Accent3" presStyleLbl="node1" presStyleIdx="2" presStyleCnt="9" custLinFactX="-100000" custLinFactNeighborX="-182761" custLinFactNeighborY="-97727"/>
      <dgm:spPr/>
    </dgm:pt>
    <dgm:pt modelId="{9607F1A3-FCBD-48D3-995B-CC68B75050CA}" type="pres">
      <dgm:prSet presAssocID="{54C8C0AE-B7D5-4C6F-BCC9-34747D3BD087}" presName="Accent4" presStyleLbl="node1" presStyleIdx="3" presStyleCnt="9" custLinFactY="-153351" custLinFactNeighborX="-52836" custLinFactNeighborY="-200000"/>
      <dgm:spPr/>
    </dgm:pt>
    <dgm:pt modelId="{75D75EAE-554A-42D2-8200-54CAEC296BAD}" type="pres">
      <dgm:prSet presAssocID="{54C8C0AE-B7D5-4C6F-BCC9-34747D3BD087}" presName="Accent5" presStyleLbl="node1" presStyleIdx="4" presStyleCnt="9" custLinFactX="100000" custLinFactNeighborX="105055" custLinFactNeighborY="-41007"/>
      <dgm:spPr/>
    </dgm:pt>
    <dgm:pt modelId="{FB223104-A8FE-4F6B-8AE8-3DFF73755096}" type="pres">
      <dgm:prSet presAssocID="{54C8C0AE-B7D5-4C6F-BCC9-34747D3BD087}" presName="Accent6" presStyleLbl="node1" presStyleIdx="5" presStyleCnt="9"/>
      <dgm:spPr/>
    </dgm:pt>
    <dgm:pt modelId="{01B0D9C2-4B2E-41CE-8682-C3F701398997}" type="pres">
      <dgm:prSet presAssocID="{0A685774-BB5A-47F6-AFB0-4E0AADA4E0EB}" presName="Child1" presStyleLbl="node1" presStyleIdx="6" presStyleCnt="9" custScaleX="61708" custScaleY="59593" custLinFactNeighborX="87796" custLinFactNeighborY="-47448">
        <dgm:presLayoutVars>
          <dgm:chMax val="0"/>
          <dgm:chPref val="0"/>
        </dgm:presLayoutVars>
      </dgm:prSet>
      <dgm:spPr/>
      <dgm:t>
        <a:bodyPr/>
        <a:lstStyle/>
        <a:p>
          <a:endParaRPr lang="en-US"/>
        </a:p>
      </dgm:t>
    </dgm:pt>
    <dgm:pt modelId="{2F093E63-89F2-431E-A22F-5019C4889CFC}" type="pres">
      <dgm:prSet presAssocID="{0A685774-BB5A-47F6-AFB0-4E0AADA4E0EB}" presName="Accent7" presStyleCnt="0"/>
      <dgm:spPr/>
    </dgm:pt>
    <dgm:pt modelId="{822BE5D9-EECC-4990-AAAD-6E63057825D2}" type="pres">
      <dgm:prSet presAssocID="{0A685774-BB5A-47F6-AFB0-4E0AADA4E0EB}" presName="AccentHold1" presStyleLbl="node1" presStyleIdx="7" presStyleCnt="9" custLinFactX="146963" custLinFactY="200000" custLinFactNeighborX="200000" custLinFactNeighborY="253242"/>
      <dgm:spPr/>
    </dgm:pt>
    <dgm:pt modelId="{711E2BE1-AA8A-48EF-B7CE-45130ABE2229}" type="pres">
      <dgm:prSet presAssocID="{0A685774-BB5A-47F6-AFB0-4E0AADA4E0EB}" presName="Accent8" presStyleCnt="0"/>
      <dgm:spPr/>
    </dgm:pt>
    <dgm:pt modelId="{C62EFA0A-2A84-49EA-9F7D-7318A211D4AF}" type="pres">
      <dgm:prSet presAssocID="{0A685774-BB5A-47F6-AFB0-4E0AADA4E0EB}" presName="AccentHold2" presStyleLbl="node1" presStyleIdx="8" presStyleCnt="9" custLinFactX="100000" custLinFactNeighborX="141137" custLinFactNeighborY="-43842"/>
      <dgm:spPr/>
    </dgm:pt>
  </dgm:ptLst>
  <dgm:cxnLst>
    <dgm:cxn modelId="{8A750535-717E-4C04-9CAF-87DC24E249EE}" srcId="{5A28C136-3D4D-4E95-9D93-9662622B4B5B}" destId="{54C8C0AE-B7D5-4C6F-BCC9-34747D3BD087}" srcOrd="0" destOrd="0" parTransId="{1C54E4C0-E78F-4737-B875-690B6B2E17E2}" sibTransId="{C21FA293-9E4C-4F42-8625-A3B65585DB1B}"/>
    <dgm:cxn modelId="{4AF1B9E9-F8AD-4D35-B5CE-F94E9ED05652}" type="presOf" srcId="{0A685774-BB5A-47F6-AFB0-4E0AADA4E0EB}" destId="{01B0D9C2-4B2E-41CE-8682-C3F701398997}" srcOrd="0" destOrd="0" presId="urn:microsoft.com/office/officeart/2009/3/layout/CircleRelationship"/>
    <dgm:cxn modelId="{08F89801-CF97-428E-A527-9D0B459DC0BA}" type="presOf" srcId="{54C8C0AE-B7D5-4C6F-BCC9-34747D3BD087}" destId="{E3A51A6F-CCED-4476-A9E2-5CF5EA4EB55C}" srcOrd="0" destOrd="0" presId="urn:microsoft.com/office/officeart/2009/3/layout/CircleRelationship"/>
    <dgm:cxn modelId="{9C2E7372-F0B2-4A5E-8DE6-CBFFD791F2C1}" type="presOf" srcId="{5A28C136-3D4D-4E95-9D93-9662622B4B5B}" destId="{3C6935D3-52D9-40A0-8F73-CF509719EE60}" srcOrd="0" destOrd="0" presId="urn:microsoft.com/office/officeart/2009/3/layout/CircleRelationship"/>
    <dgm:cxn modelId="{7FCDE023-E4EC-4356-A34F-59A6FDCD03E7}" srcId="{54C8C0AE-B7D5-4C6F-BCC9-34747D3BD087}" destId="{0A685774-BB5A-47F6-AFB0-4E0AADA4E0EB}" srcOrd="0" destOrd="0" parTransId="{57EBE463-CE6F-495C-AA71-5A8984BAC032}" sibTransId="{BFE9E30D-1CED-4C1D-AB15-485DD5A8EC18}"/>
    <dgm:cxn modelId="{95578A25-A436-4D75-992B-969E99C6B342}" type="presParOf" srcId="{3C6935D3-52D9-40A0-8F73-CF509719EE60}" destId="{E3A51A6F-CCED-4476-A9E2-5CF5EA4EB55C}" srcOrd="0" destOrd="0" presId="urn:microsoft.com/office/officeart/2009/3/layout/CircleRelationship"/>
    <dgm:cxn modelId="{9E20F91C-3459-4835-B3F2-DEA83802AA11}" type="presParOf" srcId="{3C6935D3-52D9-40A0-8F73-CF509719EE60}" destId="{5440B199-66C5-4FB9-AE63-021FEBB1EBF3}" srcOrd="1" destOrd="0" presId="urn:microsoft.com/office/officeart/2009/3/layout/CircleRelationship"/>
    <dgm:cxn modelId="{5FB496E7-9121-452D-B019-CE2598B634C8}" type="presParOf" srcId="{3C6935D3-52D9-40A0-8F73-CF509719EE60}" destId="{AF3F97E0-3A33-4D09-AA78-48385F058F8C}" srcOrd="2" destOrd="0" presId="urn:microsoft.com/office/officeart/2009/3/layout/CircleRelationship"/>
    <dgm:cxn modelId="{A63C03A2-7DA1-4F18-8167-73DC5C0ABDDA}" type="presParOf" srcId="{3C6935D3-52D9-40A0-8F73-CF509719EE60}" destId="{50B64E50-D882-4967-AC65-5ADFF537318D}" srcOrd="3" destOrd="0" presId="urn:microsoft.com/office/officeart/2009/3/layout/CircleRelationship"/>
    <dgm:cxn modelId="{9AA4467B-090E-4D61-B16B-0A84B9563CD7}" type="presParOf" srcId="{3C6935D3-52D9-40A0-8F73-CF509719EE60}" destId="{9607F1A3-FCBD-48D3-995B-CC68B75050CA}" srcOrd="4" destOrd="0" presId="urn:microsoft.com/office/officeart/2009/3/layout/CircleRelationship"/>
    <dgm:cxn modelId="{6C7F4D06-071F-4FB6-86A4-607FEE478413}" type="presParOf" srcId="{3C6935D3-52D9-40A0-8F73-CF509719EE60}" destId="{75D75EAE-554A-42D2-8200-54CAEC296BAD}" srcOrd="5" destOrd="0" presId="urn:microsoft.com/office/officeart/2009/3/layout/CircleRelationship"/>
    <dgm:cxn modelId="{3E4EE883-F9B2-4EF2-8BDB-740525A02449}" type="presParOf" srcId="{3C6935D3-52D9-40A0-8F73-CF509719EE60}" destId="{FB223104-A8FE-4F6B-8AE8-3DFF73755096}" srcOrd="6" destOrd="0" presId="urn:microsoft.com/office/officeart/2009/3/layout/CircleRelationship"/>
    <dgm:cxn modelId="{4B39734A-AF54-4BC8-908B-57360289596C}" type="presParOf" srcId="{3C6935D3-52D9-40A0-8F73-CF509719EE60}" destId="{01B0D9C2-4B2E-41CE-8682-C3F701398997}" srcOrd="7" destOrd="0" presId="urn:microsoft.com/office/officeart/2009/3/layout/CircleRelationship"/>
    <dgm:cxn modelId="{B2454EB1-B0BA-4A24-A6E2-02EB1D7859CF}" type="presParOf" srcId="{3C6935D3-52D9-40A0-8F73-CF509719EE60}" destId="{2F093E63-89F2-431E-A22F-5019C4889CFC}" srcOrd="8" destOrd="0" presId="urn:microsoft.com/office/officeart/2009/3/layout/CircleRelationship"/>
    <dgm:cxn modelId="{BE0FBEFF-E451-4703-8852-61CF576035C3}" type="presParOf" srcId="{2F093E63-89F2-431E-A22F-5019C4889CFC}" destId="{822BE5D9-EECC-4990-AAAD-6E63057825D2}" srcOrd="0" destOrd="0" presId="urn:microsoft.com/office/officeart/2009/3/layout/CircleRelationship"/>
    <dgm:cxn modelId="{6AD013DA-EFB9-4B46-8B77-DB8238B750DB}" type="presParOf" srcId="{3C6935D3-52D9-40A0-8F73-CF509719EE60}" destId="{711E2BE1-AA8A-48EF-B7CE-45130ABE2229}" srcOrd="9" destOrd="0" presId="urn:microsoft.com/office/officeart/2009/3/layout/CircleRelationship"/>
    <dgm:cxn modelId="{CA0D3865-6B99-4663-95EF-2A4F5FA40325}" type="presParOf" srcId="{711E2BE1-AA8A-48EF-B7CE-45130ABE2229}" destId="{C62EFA0A-2A84-49EA-9F7D-7318A211D4AF}"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A2C137-5ED6-4420-86C9-4A7FF661DDF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nb-NO"/>
        </a:p>
      </dgm:t>
    </dgm:pt>
    <dgm:pt modelId="{A565B412-0C1A-44E6-9398-9F0C8809CC25}">
      <dgm:prSet phldrT="[Tekst]"/>
      <dgm:spPr>
        <a:solidFill>
          <a:schemeClr val="accent1">
            <a:lumMod val="50000"/>
          </a:schemeClr>
        </a:solidFill>
      </dgm:spPr>
      <dgm:t>
        <a:bodyPr/>
        <a:lstStyle/>
        <a:p>
          <a:r>
            <a:rPr lang="nb-NO" dirty="0" err="1"/>
            <a:t>Success</a:t>
          </a:r>
          <a:r>
            <a:rPr lang="nb-NO" dirty="0"/>
            <a:t> </a:t>
          </a:r>
          <a:r>
            <a:rPr lang="nb-NO" dirty="0" err="1"/>
            <a:t>Criterion</a:t>
          </a:r>
          <a:endParaRPr lang="nb-NO" dirty="0"/>
        </a:p>
      </dgm:t>
    </dgm:pt>
    <dgm:pt modelId="{34FB1E51-7494-4B92-9BDF-862DFA162904}" type="parTrans" cxnId="{47F630AF-0A93-4FCF-8014-D5171F2BCA8C}">
      <dgm:prSet/>
      <dgm:spPr/>
      <dgm:t>
        <a:bodyPr/>
        <a:lstStyle/>
        <a:p>
          <a:endParaRPr lang="nb-NO"/>
        </a:p>
      </dgm:t>
    </dgm:pt>
    <dgm:pt modelId="{E5D3D71C-0992-41D7-9D33-BF16672893DC}" type="sibTrans" cxnId="{47F630AF-0A93-4FCF-8014-D5171F2BCA8C}">
      <dgm:prSet/>
      <dgm:spPr/>
      <dgm:t>
        <a:bodyPr/>
        <a:lstStyle/>
        <a:p>
          <a:endParaRPr lang="nb-NO"/>
        </a:p>
      </dgm:t>
    </dgm:pt>
    <dgm:pt modelId="{BA46E31B-0A55-4D77-9781-FA968D38A701}">
      <dgm:prSet phldrT="[Tekst]" custT="1"/>
      <dgm:spPr/>
      <dgm:t>
        <a:bodyPr/>
        <a:lstStyle/>
        <a:p>
          <a:r>
            <a:rPr lang="en-GB" sz="1700" dirty="0">
              <a:solidFill>
                <a:schemeClr val="tx2">
                  <a:lumMod val="50000"/>
                </a:schemeClr>
              </a:solidFill>
              <a:effectLst/>
            </a:rPr>
            <a:t>The default human language of each Web page can be programmatically determined.</a:t>
          </a:r>
          <a:endParaRPr lang="nb-NO" sz="1700" dirty="0"/>
        </a:p>
      </dgm:t>
    </dgm:pt>
    <dgm:pt modelId="{0B70ED8A-3EF5-4CCC-8BD8-89E4DE718C93}" type="parTrans" cxnId="{09D9DE24-6590-4FFB-82AD-CB7D48F16E54}">
      <dgm:prSet/>
      <dgm:spPr/>
      <dgm:t>
        <a:bodyPr/>
        <a:lstStyle/>
        <a:p>
          <a:endParaRPr lang="nb-NO"/>
        </a:p>
      </dgm:t>
    </dgm:pt>
    <dgm:pt modelId="{958287B0-38D1-4199-B548-E6F3108E6FBA}" type="sibTrans" cxnId="{09D9DE24-6590-4FFB-82AD-CB7D48F16E54}">
      <dgm:prSet/>
      <dgm:spPr/>
      <dgm:t>
        <a:bodyPr/>
        <a:lstStyle/>
        <a:p>
          <a:endParaRPr lang="nb-NO"/>
        </a:p>
      </dgm:t>
    </dgm:pt>
    <dgm:pt modelId="{46D537BA-5401-4A8F-8A84-45B48728EC3D}">
      <dgm:prSet phldrT="[Tekst]"/>
      <dgm:spPr>
        <a:solidFill>
          <a:schemeClr val="accent1">
            <a:lumMod val="50000"/>
          </a:schemeClr>
        </a:solidFill>
      </dgm:spPr>
      <dgm:t>
        <a:bodyPr/>
        <a:lstStyle/>
        <a:p>
          <a:r>
            <a:rPr lang="nb-NO" dirty="0" err="1"/>
            <a:t>Interpretation</a:t>
          </a:r>
          <a:endParaRPr lang="nb-NO" dirty="0"/>
        </a:p>
      </dgm:t>
    </dgm:pt>
    <dgm:pt modelId="{D1A80FD6-95D8-4BC2-B62C-4CB78E367AB5}" type="parTrans" cxnId="{084F995A-437C-47D7-809F-3D1866FFE09D}">
      <dgm:prSet/>
      <dgm:spPr/>
      <dgm:t>
        <a:bodyPr/>
        <a:lstStyle/>
        <a:p>
          <a:endParaRPr lang="nb-NO"/>
        </a:p>
      </dgm:t>
    </dgm:pt>
    <dgm:pt modelId="{4072D34F-0E50-47AB-A97B-F13C9CE7918F}" type="sibTrans" cxnId="{084F995A-437C-47D7-809F-3D1866FFE09D}">
      <dgm:prSet/>
      <dgm:spPr/>
      <dgm:t>
        <a:bodyPr/>
        <a:lstStyle/>
        <a:p>
          <a:endParaRPr lang="nb-NO"/>
        </a:p>
      </dgm:t>
    </dgm:pt>
    <dgm:pt modelId="{A5AE1933-03A8-4E2F-9E77-EC6F4A401685}">
      <dgm:prSet phldrT="[Tekst]" custT="1"/>
      <dgm:spPr/>
      <dgm:t>
        <a:bodyPr/>
        <a:lstStyle/>
        <a:p>
          <a:pPr>
            <a:buClrTx/>
            <a:buSzTx/>
            <a:buFont typeface="Arial" panose="020B0604020202020204" pitchFamily="34" charset="0"/>
            <a:buChar char="•"/>
          </a:pPr>
          <a:r>
            <a:rPr lang="en-US" sz="1700" dirty="0">
              <a:solidFill>
                <a:schemeClr val="tx2">
                  <a:lumMod val="50000"/>
                </a:schemeClr>
              </a:solidFill>
            </a:rPr>
            <a:t>The purpose is to ensure that text presented correctly (through synthetic speech).</a:t>
          </a:r>
          <a:endParaRPr lang="nb-NO" sz="1700" dirty="0"/>
        </a:p>
      </dgm:t>
    </dgm:pt>
    <dgm:pt modelId="{E4AA8282-94FB-423A-9AE0-DBDD95FDE88D}" type="parTrans" cxnId="{74B9D154-30EF-436D-AF92-09D1D743DCDA}">
      <dgm:prSet/>
      <dgm:spPr/>
      <dgm:t>
        <a:bodyPr/>
        <a:lstStyle/>
        <a:p>
          <a:endParaRPr lang="nb-NO"/>
        </a:p>
      </dgm:t>
    </dgm:pt>
    <dgm:pt modelId="{F2541964-A689-40C0-A38C-3700A07F5219}" type="sibTrans" cxnId="{74B9D154-30EF-436D-AF92-09D1D743DCDA}">
      <dgm:prSet/>
      <dgm:spPr/>
      <dgm:t>
        <a:bodyPr/>
        <a:lstStyle/>
        <a:p>
          <a:endParaRPr lang="nb-NO"/>
        </a:p>
      </dgm:t>
    </dgm:pt>
    <dgm:pt modelId="{F01739AC-57F1-4DF4-8D30-93F219953653}">
      <dgm:prSet phldrT="[Tekst]"/>
      <dgm:spPr>
        <a:solidFill>
          <a:schemeClr val="accent1">
            <a:lumMod val="50000"/>
          </a:schemeClr>
        </a:solidFill>
      </dgm:spPr>
      <dgm:t>
        <a:bodyPr/>
        <a:lstStyle/>
        <a:p>
          <a:r>
            <a:rPr lang="nb-NO" dirty="0" err="1"/>
            <a:t>Covered</a:t>
          </a:r>
          <a:r>
            <a:rPr lang="nb-NO" dirty="0"/>
            <a:t> by ACT Rules</a:t>
          </a:r>
        </a:p>
      </dgm:t>
    </dgm:pt>
    <dgm:pt modelId="{E6CF14A2-E44C-43A6-9A57-B0C7A919FFD9}" type="parTrans" cxnId="{A2D09D5D-2F4C-44B8-AA6D-049C19F1D9FF}">
      <dgm:prSet/>
      <dgm:spPr/>
      <dgm:t>
        <a:bodyPr/>
        <a:lstStyle/>
        <a:p>
          <a:endParaRPr lang="nb-NO"/>
        </a:p>
      </dgm:t>
    </dgm:pt>
    <dgm:pt modelId="{D4F986D9-6A66-4ECD-AE44-10647E3E9E2B}" type="sibTrans" cxnId="{A2D09D5D-2F4C-44B8-AA6D-049C19F1D9FF}">
      <dgm:prSet/>
      <dgm:spPr/>
      <dgm:t>
        <a:bodyPr/>
        <a:lstStyle/>
        <a:p>
          <a:endParaRPr lang="nb-NO"/>
        </a:p>
      </dgm:t>
    </dgm:pt>
    <dgm:pt modelId="{D7776D61-BA2A-4BB4-9A58-73A153BC5052}">
      <dgm:prSet phldrT="[Tekst]" custT="1"/>
      <dgm:spPr/>
      <dgm:t>
        <a:bodyPr/>
        <a:lstStyle/>
        <a:p>
          <a:pPr>
            <a:buFont typeface="Arial" panose="020B0604020202020204" pitchFamily="34" charset="0"/>
            <a:buChar char="•"/>
          </a:pPr>
          <a:r>
            <a:rPr lang="en-US" sz="1700" dirty="0">
              <a:solidFill>
                <a:schemeClr val="tx2">
                  <a:lumMod val="50000"/>
                </a:schemeClr>
              </a:solidFill>
            </a:rPr>
            <a:t>The </a:t>
          </a:r>
          <a:r>
            <a:rPr lang="en-US" sz="1700" dirty="0" err="1">
              <a:solidFill>
                <a:schemeClr val="tx2">
                  <a:lumMod val="50000"/>
                </a:schemeClr>
              </a:solidFill>
            </a:rPr>
            <a:t>lang</a:t>
          </a:r>
          <a:r>
            <a:rPr lang="en-US" sz="1700" dirty="0">
              <a:solidFill>
                <a:schemeClr val="tx2">
                  <a:lumMod val="50000"/>
                </a:schemeClr>
              </a:solidFill>
            </a:rPr>
            <a:t> attribute in the code contains a language tag.</a:t>
          </a:r>
          <a:endParaRPr lang="nb-NO" sz="1700" dirty="0"/>
        </a:p>
      </dgm:t>
    </dgm:pt>
    <dgm:pt modelId="{D75C9857-558C-4EE2-BE20-95292B10D71C}" type="parTrans" cxnId="{79F03D01-21A8-417B-890F-B80B6B24F8E3}">
      <dgm:prSet/>
      <dgm:spPr/>
      <dgm:t>
        <a:bodyPr/>
        <a:lstStyle/>
        <a:p>
          <a:endParaRPr lang="nb-NO"/>
        </a:p>
      </dgm:t>
    </dgm:pt>
    <dgm:pt modelId="{219F4CFC-9F8D-4220-9881-45E0F7699D9D}" type="sibTrans" cxnId="{79F03D01-21A8-417B-890F-B80B6B24F8E3}">
      <dgm:prSet/>
      <dgm:spPr/>
      <dgm:t>
        <a:bodyPr/>
        <a:lstStyle/>
        <a:p>
          <a:endParaRPr lang="nb-NO"/>
        </a:p>
      </dgm:t>
    </dgm:pt>
    <dgm:pt modelId="{F8662F84-5B38-47F4-B0EB-43C335572829}">
      <dgm:prSet phldrT="[Tekst]"/>
      <dgm:spPr>
        <a:solidFill>
          <a:schemeClr val="accent1">
            <a:lumMod val="50000"/>
          </a:schemeClr>
        </a:solidFill>
      </dgm:spPr>
      <dgm:t>
        <a:bodyPr/>
        <a:lstStyle/>
        <a:p>
          <a:r>
            <a:rPr lang="nb-NO" dirty="0"/>
            <a:t>Not </a:t>
          </a:r>
          <a:r>
            <a:rPr lang="nb-NO" dirty="0" err="1"/>
            <a:t>Covered</a:t>
          </a:r>
          <a:r>
            <a:rPr lang="nb-NO" dirty="0"/>
            <a:t> by ACT Rules</a:t>
          </a:r>
        </a:p>
      </dgm:t>
    </dgm:pt>
    <dgm:pt modelId="{760AB02A-F7EE-4BC1-99DC-C883119C56E4}" type="parTrans" cxnId="{99E97473-D454-44E5-9777-4A488BCF1B7A}">
      <dgm:prSet/>
      <dgm:spPr/>
      <dgm:t>
        <a:bodyPr/>
        <a:lstStyle/>
        <a:p>
          <a:endParaRPr lang="nb-NO"/>
        </a:p>
      </dgm:t>
    </dgm:pt>
    <dgm:pt modelId="{7CCA28D4-0784-4B6A-A571-6A4D79C26583}" type="sibTrans" cxnId="{99E97473-D454-44E5-9777-4A488BCF1B7A}">
      <dgm:prSet/>
      <dgm:spPr/>
      <dgm:t>
        <a:bodyPr/>
        <a:lstStyle/>
        <a:p>
          <a:endParaRPr lang="nb-NO"/>
        </a:p>
      </dgm:t>
    </dgm:pt>
    <dgm:pt modelId="{0FF22DC0-92FB-4878-B2A1-D45B6E1E077C}">
      <dgm:prSet custT="1"/>
      <dgm:spPr/>
      <dgm:t>
        <a:bodyPr/>
        <a:lstStyle/>
        <a:p>
          <a:r>
            <a:rPr lang="en-US" sz="1700" dirty="0">
              <a:solidFill>
                <a:schemeClr val="tx2">
                  <a:lumMod val="50000"/>
                </a:schemeClr>
              </a:solidFill>
            </a:rPr>
            <a:t>The default language of the page must be declared in the code.</a:t>
          </a:r>
        </a:p>
      </dgm:t>
    </dgm:pt>
    <dgm:pt modelId="{5A82F7EB-2CB7-4780-87CE-442A487B64B1}" type="parTrans" cxnId="{5A4B3BD8-34BB-4527-BBF4-44D1743D676F}">
      <dgm:prSet/>
      <dgm:spPr/>
      <dgm:t>
        <a:bodyPr/>
        <a:lstStyle/>
        <a:p>
          <a:endParaRPr lang="nb-NO"/>
        </a:p>
      </dgm:t>
    </dgm:pt>
    <dgm:pt modelId="{F125B4FD-AA80-469C-BE5A-7737DF016D43}" type="sibTrans" cxnId="{5A4B3BD8-34BB-4527-BBF4-44D1743D676F}">
      <dgm:prSet/>
      <dgm:spPr/>
      <dgm:t>
        <a:bodyPr/>
        <a:lstStyle/>
        <a:p>
          <a:endParaRPr lang="nb-NO"/>
        </a:p>
      </dgm:t>
    </dgm:pt>
    <dgm:pt modelId="{6540899E-12F2-4753-A179-73A716264BC4}">
      <dgm:prSet custT="1"/>
      <dgm:spPr/>
      <dgm:t>
        <a:bodyPr/>
        <a:lstStyle/>
        <a:p>
          <a:r>
            <a:rPr lang="en-US" sz="1700" dirty="0">
              <a:solidFill>
                <a:schemeClr val="tx2">
                  <a:lumMod val="50000"/>
                </a:schemeClr>
              </a:solidFill>
            </a:rPr>
            <a:t>The default language is the language used for the majority of the content</a:t>
          </a:r>
        </a:p>
      </dgm:t>
    </dgm:pt>
    <dgm:pt modelId="{2393CD4A-8F03-47F7-A42E-F8EE96F9D613}" type="parTrans" cxnId="{EB18EA75-1F7C-43DA-9152-F8206CDE0040}">
      <dgm:prSet/>
      <dgm:spPr/>
      <dgm:t>
        <a:bodyPr/>
        <a:lstStyle/>
        <a:p>
          <a:endParaRPr lang="nb-NO"/>
        </a:p>
      </dgm:t>
    </dgm:pt>
    <dgm:pt modelId="{9732936A-615F-4062-8127-91D9B3972FF9}" type="sibTrans" cxnId="{EB18EA75-1F7C-43DA-9152-F8206CDE0040}">
      <dgm:prSet/>
      <dgm:spPr/>
      <dgm:t>
        <a:bodyPr/>
        <a:lstStyle/>
        <a:p>
          <a:endParaRPr lang="nb-NO"/>
        </a:p>
      </dgm:t>
    </dgm:pt>
    <dgm:pt modelId="{BFAEA57F-1789-4C00-B496-4291D538B8FE}">
      <dgm:prSet custT="1"/>
      <dgm:spPr/>
      <dgm:t>
        <a:bodyPr/>
        <a:lstStyle/>
        <a:p>
          <a:r>
            <a:rPr lang="en-US" sz="1700" dirty="0">
              <a:solidFill>
                <a:schemeClr val="tx2">
                  <a:lumMod val="50000"/>
                </a:schemeClr>
              </a:solidFill>
            </a:rPr>
            <a:t>If several </a:t>
          </a:r>
          <a:r>
            <a:rPr lang="en-US" sz="1700" dirty="0" err="1">
              <a:solidFill>
                <a:schemeClr val="tx2">
                  <a:lumMod val="50000"/>
                </a:schemeClr>
              </a:solidFill>
            </a:rPr>
            <a:t>lang</a:t>
          </a:r>
          <a:r>
            <a:rPr lang="en-US" sz="1700" dirty="0">
              <a:solidFill>
                <a:schemeClr val="tx2">
                  <a:lumMod val="50000"/>
                </a:schemeClr>
              </a:solidFill>
            </a:rPr>
            <a:t> attributes are used, they contain the same language tag.</a:t>
          </a:r>
        </a:p>
      </dgm:t>
    </dgm:pt>
    <dgm:pt modelId="{BA346590-EEDC-4A81-8F51-B82051C0D1A8}" type="parTrans" cxnId="{92C5AD74-A4F8-4AA9-B7D8-D9CB5F315463}">
      <dgm:prSet/>
      <dgm:spPr/>
      <dgm:t>
        <a:bodyPr/>
        <a:lstStyle/>
        <a:p>
          <a:endParaRPr lang="nb-NO"/>
        </a:p>
      </dgm:t>
    </dgm:pt>
    <dgm:pt modelId="{DF26B32B-EC79-4829-B3B5-254EA2C194BD}" type="sibTrans" cxnId="{92C5AD74-A4F8-4AA9-B7D8-D9CB5F315463}">
      <dgm:prSet/>
      <dgm:spPr/>
      <dgm:t>
        <a:bodyPr/>
        <a:lstStyle/>
        <a:p>
          <a:endParaRPr lang="nb-NO"/>
        </a:p>
      </dgm:t>
    </dgm:pt>
    <dgm:pt modelId="{622E8707-1C33-4F00-B48D-3E552EC3E332}">
      <dgm:prSet custT="1"/>
      <dgm:spPr/>
      <dgm:t>
        <a:bodyPr/>
        <a:lstStyle/>
        <a:p>
          <a:r>
            <a:rPr lang="en-US" sz="1700" dirty="0">
              <a:solidFill>
                <a:schemeClr val="tx2">
                  <a:lumMod val="50000"/>
                </a:schemeClr>
              </a:solidFill>
            </a:rPr>
            <a:t>The language tag is valid.</a:t>
          </a:r>
        </a:p>
      </dgm:t>
    </dgm:pt>
    <dgm:pt modelId="{9FC634E6-0AC6-47E7-9D4E-0B19BF614479}" type="parTrans" cxnId="{F29BEAA5-1A39-4066-9A12-1E4A6F82F4BC}">
      <dgm:prSet/>
      <dgm:spPr/>
      <dgm:t>
        <a:bodyPr/>
        <a:lstStyle/>
        <a:p>
          <a:endParaRPr lang="nb-NO"/>
        </a:p>
      </dgm:t>
    </dgm:pt>
    <dgm:pt modelId="{41066E47-036B-4277-9088-935ED6CC2314}" type="sibTrans" cxnId="{F29BEAA5-1A39-4066-9A12-1E4A6F82F4BC}">
      <dgm:prSet/>
      <dgm:spPr/>
      <dgm:t>
        <a:bodyPr/>
        <a:lstStyle/>
        <a:p>
          <a:endParaRPr lang="nb-NO"/>
        </a:p>
      </dgm:t>
    </dgm:pt>
    <dgm:pt modelId="{81E91B27-8922-47FB-9742-9DB59E50787C}">
      <dgm:prSet phldrT="[Tekst]" custT="1"/>
      <dgm:spPr/>
      <dgm:t>
        <a:bodyPr/>
        <a:lstStyle/>
        <a:p>
          <a:pPr>
            <a:buFont typeface="Arial" panose="020B0604020202020204" pitchFamily="34" charset="0"/>
            <a:buChar char="•"/>
          </a:pPr>
          <a:r>
            <a:rPr lang="en-US" sz="1700" dirty="0">
              <a:solidFill>
                <a:schemeClr val="tx2">
                  <a:lumMod val="50000"/>
                </a:schemeClr>
              </a:solidFill>
            </a:rPr>
            <a:t>The language tag reflects the default language of the web page.</a:t>
          </a:r>
          <a:endParaRPr lang="nb-NO" sz="1700" dirty="0"/>
        </a:p>
      </dgm:t>
    </dgm:pt>
    <dgm:pt modelId="{D917440A-53A3-47EE-8CA3-9FFEFED80506}" type="parTrans" cxnId="{1304281E-AF2D-43CF-8E96-B41DFAA72CEE}">
      <dgm:prSet/>
      <dgm:spPr/>
      <dgm:t>
        <a:bodyPr/>
        <a:lstStyle/>
        <a:p>
          <a:endParaRPr lang="nb-NO"/>
        </a:p>
      </dgm:t>
    </dgm:pt>
    <dgm:pt modelId="{7D95C52A-43D9-42DB-AEAF-B66482A3198D}" type="sibTrans" cxnId="{1304281E-AF2D-43CF-8E96-B41DFAA72CEE}">
      <dgm:prSet/>
      <dgm:spPr/>
      <dgm:t>
        <a:bodyPr/>
        <a:lstStyle/>
        <a:p>
          <a:endParaRPr lang="nb-NO"/>
        </a:p>
      </dgm:t>
    </dgm:pt>
    <dgm:pt modelId="{AEB2CA05-C1BF-4246-8842-70B4422570E3}" type="pres">
      <dgm:prSet presAssocID="{79A2C137-5ED6-4420-86C9-4A7FF661DDF7}" presName="Name0" presStyleCnt="0">
        <dgm:presLayoutVars>
          <dgm:dir/>
          <dgm:animLvl val="lvl"/>
          <dgm:resizeHandles val="exact"/>
        </dgm:presLayoutVars>
      </dgm:prSet>
      <dgm:spPr/>
      <dgm:t>
        <a:bodyPr/>
        <a:lstStyle/>
        <a:p>
          <a:endParaRPr lang="en-US"/>
        </a:p>
      </dgm:t>
    </dgm:pt>
    <dgm:pt modelId="{824E84BF-9224-43F6-8EE2-9F43B48E568F}" type="pres">
      <dgm:prSet presAssocID="{A565B412-0C1A-44E6-9398-9F0C8809CC25}" presName="linNode" presStyleCnt="0"/>
      <dgm:spPr/>
    </dgm:pt>
    <dgm:pt modelId="{956B3FE2-2381-49A8-A3FA-4633B7EC4778}" type="pres">
      <dgm:prSet presAssocID="{A565B412-0C1A-44E6-9398-9F0C8809CC25}" presName="parentText" presStyleLbl="node1" presStyleIdx="0" presStyleCnt="4" custScaleX="62551">
        <dgm:presLayoutVars>
          <dgm:chMax val="1"/>
          <dgm:bulletEnabled val="1"/>
        </dgm:presLayoutVars>
      </dgm:prSet>
      <dgm:spPr/>
      <dgm:t>
        <a:bodyPr/>
        <a:lstStyle/>
        <a:p>
          <a:endParaRPr lang="en-US"/>
        </a:p>
      </dgm:t>
    </dgm:pt>
    <dgm:pt modelId="{9B6D1355-6FDF-4DA3-B2D9-FE7E123E6207}" type="pres">
      <dgm:prSet presAssocID="{A565B412-0C1A-44E6-9398-9F0C8809CC25}" presName="descendantText" presStyleLbl="alignAccFollowNode1" presStyleIdx="0" presStyleCnt="4" custScaleX="120064" custLinFactNeighborY="0">
        <dgm:presLayoutVars>
          <dgm:bulletEnabled val="1"/>
        </dgm:presLayoutVars>
      </dgm:prSet>
      <dgm:spPr/>
      <dgm:t>
        <a:bodyPr/>
        <a:lstStyle/>
        <a:p>
          <a:endParaRPr lang="en-US"/>
        </a:p>
      </dgm:t>
    </dgm:pt>
    <dgm:pt modelId="{4DA9890D-EF8B-4BF5-BE2B-F096BED81837}" type="pres">
      <dgm:prSet presAssocID="{E5D3D71C-0992-41D7-9D33-BF16672893DC}" presName="sp" presStyleCnt="0"/>
      <dgm:spPr/>
    </dgm:pt>
    <dgm:pt modelId="{3110A8DC-8A35-4BD2-8DA6-8685A80C564B}" type="pres">
      <dgm:prSet presAssocID="{46D537BA-5401-4A8F-8A84-45B48728EC3D}" presName="linNode" presStyleCnt="0"/>
      <dgm:spPr/>
    </dgm:pt>
    <dgm:pt modelId="{ADF16C4D-9FBD-4156-B998-F0B1496E797D}" type="pres">
      <dgm:prSet presAssocID="{46D537BA-5401-4A8F-8A84-45B48728EC3D}" presName="parentText" presStyleLbl="node1" presStyleIdx="1" presStyleCnt="4" custScaleX="62551">
        <dgm:presLayoutVars>
          <dgm:chMax val="1"/>
          <dgm:bulletEnabled val="1"/>
        </dgm:presLayoutVars>
      </dgm:prSet>
      <dgm:spPr/>
      <dgm:t>
        <a:bodyPr/>
        <a:lstStyle/>
        <a:p>
          <a:endParaRPr lang="en-US"/>
        </a:p>
      </dgm:t>
    </dgm:pt>
    <dgm:pt modelId="{4D9F5A78-9C1B-409D-876D-3B4A91667B44}" type="pres">
      <dgm:prSet presAssocID="{46D537BA-5401-4A8F-8A84-45B48728EC3D}" presName="descendantText" presStyleLbl="alignAccFollowNode1" presStyleIdx="1" presStyleCnt="4" custScaleX="120064">
        <dgm:presLayoutVars>
          <dgm:bulletEnabled val="1"/>
        </dgm:presLayoutVars>
      </dgm:prSet>
      <dgm:spPr/>
      <dgm:t>
        <a:bodyPr/>
        <a:lstStyle/>
        <a:p>
          <a:endParaRPr lang="en-US"/>
        </a:p>
      </dgm:t>
    </dgm:pt>
    <dgm:pt modelId="{33E193DF-617F-4A39-B3E1-E776A3CD3ACF}" type="pres">
      <dgm:prSet presAssocID="{4072D34F-0E50-47AB-A97B-F13C9CE7918F}" presName="sp" presStyleCnt="0"/>
      <dgm:spPr/>
    </dgm:pt>
    <dgm:pt modelId="{3ABB9915-42D3-4F19-A3F2-C06093D5E853}" type="pres">
      <dgm:prSet presAssocID="{F01739AC-57F1-4DF4-8D30-93F219953653}" presName="linNode" presStyleCnt="0"/>
      <dgm:spPr/>
    </dgm:pt>
    <dgm:pt modelId="{C4A83795-5AC4-4824-A946-46EA9763F047}" type="pres">
      <dgm:prSet presAssocID="{F01739AC-57F1-4DF4-8D30-93F219953653}" presName="parentText" presStyleLbl="node1" presStyleIdx="2" presStyleCnt="4" custScaleX="62551">
        <dgm:presLayoutVars>
          <dgm:chMax val="1"/>
          <dgm:bulletEnabled val="1"/>
        </dgm:presLayoutVars>
      </dgm:prSet>
      <dgm:spPr/>
      <dgm:t>
        <a:bodyPr/>
        <a:lstStyle/>
        <a:p>
          <a:endParaRPr lang="en-US"/>
        </a:p>
      </dgm:t>
    </dgm:pt>
    <dgm:pt modelId="{2A6B9359-37BB-4F9D-80BA-49F8B002C767}" type="pres">
      <dgm:prSet presAssocID="{F01739AC-57F1-4DF4-8D30-93F219953653}" presName="descendantText" presStyleLbl="alignAccFollowNode1" presStyleIdx="2" presStyleCnt="4" custScaleX="120064" custLinFactNeighborY="0">
        <dgm:presLayoutVars>
          <dgm:bulletEnabled val="1"/>
        </dgm:presLayoutVars>
      </dgm:prSet>
      <dgm:spPr/>
      <dgm:t>
        <a:bodyPr/>
        <a:lstStyle/>
        <a:p>
          <a:endParaRPr lang="en-US"/>
        </a:p>
      </dgm:t>
    </dgm:pt>
    <dgm:pt modelId="{56282200-C149-49AF-9FDA-2B39C1671302}" type="pres">
      <dgm:prSet presAssocID="{D4F986D9-6A66-4ECD-AE44-10647E3E9E2B}" presName="sp" presStyleCnt="0"/>
      <dgm:spPr/>
    </dgm:pt>
    <dgm:pt modelId="{DCF26E28-C5B7-428B-BEFE-F980F4BDE7E9}" type="pres">
      <dgm:prSet presAssocID="{F8662F84-5B38-47F4-B0EB-43C335572829}" presName="linNode" presStyleCnt="0"/>
      <dgm:spPr/>
    </dgm:pt>
    <dgm:pt modelId="{285DF12B-C251-416E-8AE5-61DB852A04EB}" type="pres">
      <dgm:prSet presAssocID="{F8662F84-5B38-47F4-B0EB-43C335572829}" presName="parentText" presStyleLbl="node1" presStyleIdx="3" presStyleCnt="4" custScaleX="62551">
        <dgm:presLayoutVars>
          <dgm:chMax val="1"/>
          <dgm:bulletEnabled val="1"/>
        </dgm:presLayoutVars>
      </dgm:prSet>
      <dgm:spPr/>
      <dgm:t>
        <a:bodyPr/>
        <a:lstStyle/>
        <a:p>
          <a:endParaRPr lang="en-US"/>
        </a:p>
      </dgm:t>
    </dgm:pt>
    <dgm:pt modelId="{6E6366F6-F3FF-4EC1-9ED3-8EE1EA5F44A5}" type="pres">
      <dgm:prSet presAssocID="{F8662F84-5B38-47F4-B0EB-43C335572829}" presName="descendantText" presStyleLbl="alignAccFollowNode1" presStyleIdx="3" presStyleCnt="4" custScaleX="120064" custLinFactNeighborY="0">
        <dgm:presLayoutVars>
          <dgm:bulletEnabled val="1"/>
        </dgm:presLayoutVars>
      </dgm:prSet>
      <dgm:spPr/>
      <dgm:t>
        <a:bodyPr/>
        <a:lstStyle/>
        <a:p>
          <a:endParaRPr lang="en-US"/>
        </a:p>
      </dgm:t>
    </dgm:pt>
  </dgm:ptLst>
  <dgm:cxnLst>
    <dgm:cxn modelId="{D1013229-1BC3-434C-9323-95CCDFA725E8}" type="presOf" srcId="{F8662F84-5B38-47F4-B0EB-43C335572829}" destId="{285DF12B-C251-416E-8AE5-61DB852A04EB}" srcOrd="0" destOrd="0" presId="urn:microsoft.com/office/officeart/2005/8/layout/vList5"/>
    <dgm:cxn modelId="{99E97473-D454-44E5-9777-4A488BCF1B7A}" srcId="{79A2C137-5ED6-4420-86C9-4A7FF661DDF7}" destId="{F8662F84-5B38-47F4-B0EB-43C335572829}" srcOrd="3" destOrd="0" parTransId="{760AB02A-F7EE-4BC1-99DC-C883119C56E4}" sibTransId="{7CCA28D4-0784-4B6A-A571-6A4D79C26583}"/>
    <dgm:cxn modelId="{79F03D01-21A8-417B-890F-B80B6B24F8E3}" srcId="{F01739AC-57F1-4DF4-8D30-93F219953653}" destId="{D7776D61-BA2A-4BB4-9A58-73A153BC5052}" srcOrd="0" destOrd="0" parTransId="{D75C9857-558C-4EE2-BE20-95292B10D71C}" sibTransId="{219F4CFC-9F8D-4220-9881-45E0F7699D9D}"/>
    <dgm:cxn modelId="{442EFC9E-8B58-4B06-935B-B7C09DD0401B}" type="presOf" srcId="{F01739AC-57F1-4DF4-8D30-93F219953653}" destId="{C4A83795-5AC4-4824-A946-46EA9763F047}" srcOrd="0" destOrd="0" presId="urn:microsoft.com/office/officeart/2005/8/layout/vList5"/>
    <dgm:cxn modelId="{74B9D154-30EF-436D-AF92-09D1D743DCDA}" srcId="{46D537BA-5401-4A8F-8A84-45B48728EC3D}" destId="{A5AE1933-03A8-4E2F-9E77-EC6F4A401685}" srcOrd="0" destOrd="0" parTransId="{E4AA8282-94FB-423A-9AE0-DBDD95FDE88D}" sibTransId="{F2541964-A689-40C0-A38C-3700A07F5219}"/>
    <dgm:cxn modelId="{9D9B45F7-9755-4CE0-9B9C-B0B29B29996A}" type="presOf" srcId="{46D537BA-5401-4A8F-8A84-45B48728EC3D}" destId="{ADF16C4D-9FBD-4156-B998-F0B1496E797D}" srcOrd="0" destOrd="0" presId="urn:microsoft.com/office/officeart/2005/8/layout/vList5"/>
    <dgm:cxn modelId="{B1F888A1-49EF-45C5-9E37-E0C44A4B5DF8}" type="presOf" srcId="{81E91B27-8922-47FB-9742-9DB59E50787C}" destId="{6E6366F6-F3FF-4EC1-9ED3-8EE1EA5F44A5}" srcOrd="0" destOrd="0" presId="urn:microsoft.com/office/officeart/2005/8/layout/vList5"/>
    <dgm:cxn modelId="{B46EDB46-2044-46C0-989B-257654AEC740}" type="presOf" srcId="{BA46E31B-0A55-4D77-9781-FA968D38A701}" destId="{9B6D1355-6FDF-4DA3-B2D9-FE7E123E6207}" srcOrd="0" destOrd="0" presId="urn:microsoft.com/office/officeart/2005/8/layout/vList5"/>
    <dgm:cxn modelId="{88C750B9-8AEF-42D9-B2D1-8D14B12E690D}" type="presOf" srcId="{A5AE1933-03A8-4E2F-9E77-EC6F4A401685}" destId="{4D9F5A78-9C1B-409D-876D-3B4A91667B44}" srcOrd="0" destOrd="0" presId="urn:microsoft.com/office/officeart/2005/8/layout/vList5"/>
    <dgm:cxn modelId="{084F995A-437C-47D7-809F-3D1866FFE09D}" srcId="{79A2C137-5ED6-4420-86C9-4A7FF661DDF7}" destId="{46D537BA-5401-4A8F-8A84-45B48728EC3D}" srcOrd="1" destOrd="0" parTransId="{D1A80FD6-95D8-4BC2-B62C-4CB78E367AB5}" sibTransId="{4072D34F-0E50-47AB-A97B-F13C9CE7918F}"/>
    <dgm:cxn modelId="{B1F4F48B-D416-4778-96FD-9FFE06BE3B7B}" type="presOf" srcId="{6540899E-12F2-4753-A179-73A716264BC4}" destId="{4D9F5A78-9C1B-409D-876D-3B4A91667B44}" srcOrd="0" destOrd="2" presId="urn:microsoft.com/office/officeart/2005/8/layout/vList5"/>
    <dgm:cxn modelId="{6DDC0904-5E0A-4FD8-97F4-866ED891A065}" type="presOf" srcId="{D7776D61-BA2A-4BB4-9A58-73A153BC5052}" destId="{2A6B9359-37BB-4F9D-80BA-49F8B002C767}" srcOrd="0" destOrd="0" presId="urn:microsoft.com/office/officeart/2005/8/layout/vList5"/>
    <dgm:cxn modelId="{47F630AF-0A93-4FCF-8014-D5171F2BCA8C}" srcId="{79A2C137-5ED6-4420-86C9-4A7FF661DDF7}" destId="{A565B412-0C1A-44E6-9398-9F0C8809CC25}" srcOrd="0" destOrd="0" parTransId="{34FB1E51-7494-4B92-9BDF-862DFA162904}" sibTransId="{E5D3D71C-0992-41D7-9D33-BF16672893DC}"/>
    <dgm:cxn modelId="{E221DDAA-85E2-41B6-A9C7-8F86E9905887}" type="presOf" srcId="{79A2C137-5ED6-4420-86C9-4A7FF661DDF7}" destId="{AEB2CA05-C1BF-4246-8842-70B4422570E3}" srcOrd="0" destOrd="0" presId="urn:microsoft.com/office/officeart/2005/8/layout/vList5"/>
    <dgm:cxn modelId="{1304281E-AF2D-43CF-8E96-B41DFAA72CEE}" srcId="{F8662F84-5B38-47F4-B0EB-43C335572829}" destId="{81E91B27-8922-47FB-9742-9DB59E50787C}" srcOrd="0" destOrd="0" parTransId="{D917440A-53A3-47EE-8CA3-9FFEFED80506}" sibTransId="{7D95C52A-43D9-42DB-AEAF-B66482A3198D}"/>
    <dgm:cxn modelId="{A2E4E78B-C3B8-4216-9DBE-135A3B9ABF63}" type="presOf" srcId="{0FF22DC0-92FB-4878-B2A1-D45B6E1E077C}" destId="{4D9F5A78-9C1B-409D-876D-3B4A91667B44}" srcOrd="0" destOrd="1" presId="urn:microsoft.com/office/officeart/2005/8/layout/vList5"/>
    <dgm:cxn modelId="{F29BEAA5-1A39-4066-9A12-1E4A6F82F4BC}" srcId="{F01739AC-57F1-4DF4-8D30-93F219953653}" destId="{622E8707-1C33-4F00-B48D-3E552EC3E332}" srcOrd="2" destOrd="0" parTransId="{9FC634E6-0AC6-47E7-9D4E-0B19BF614479}" sibTransId="{41066E47-036B-4277-9088-935ED6CC2314}"/>
    <dgm:cxn modelId="{92C5AD74-A4F8-4AA9-B7D8-D9CB5F315463}" srcId="{F01739AC-57F1-4DF4-8D30-93F219953653}" destId="{BFAEA57F-1789-4C00-B496-4291D538B8FE}" srcOrd="1" destOrd="0" parTransId="{BA346590-EEDC-4A81-8F51-B82051C0D1A8}" sibTransId="{DF26B32B-EC79-4829-B3B5-254EA2C194BD}"/>
    <dgm:cxn modelId="{A2D09D5D-2F4C-44B8-AA6D-049C19F1D9FF}" srcId="{79A2C137-5ED6-4420-86C9-4A7FF661DDF7}" destId="{F01739AC-57F1-4DF4-8D30-93F219953653}" srcOrd="2" destOrd="0" parTransId="{E6CF14A2-E44C-43A6-9A57-B0C7A919FFD9}" sibTransId="{D4F986D9-6A66-4ECD-AE44-10647E3E9E2B}"/>
    <dgm:cxn modelId="{5A4B3BD8-34BB-4527-BBF4-44D1743D676F}" srcId="{46D537BA-5401-4A8F-8A84-45B48728EC3D}" destId="{0FF22DC0-92FB-4878-B2A1-D45B6E1E077C}" srcOrd="1" destOrd="0" parTransId="{5A82F7EB-2CB7-4780-87CE-442A487B64B1}" sibTransId="{F125B4FD-AA80-469C-BE5A-7737DF016D43}"/>
    <dgm:cxn modelId="{EB18EA75-1F7C-43DA-9152-F8206CDE0040}" srcId="{46D537BA-5401-4A8F-8A84-45B48728EC3D}" destId="{6540899E-12F2-4753-A179-73A716264BC4}" srcOrd="2" destOrd="0" parTransId="{2393CD4A-8F03-47F7-A42E-F8EE96F9D613}" sibTransId="{9732936A-615F-4062-8127-91D9B3972FF9}"/>
    <dgm:cxn modelId="{09D9DE24-6590-4FFB-82AD-CB7D48F16E54}" srcId="{A565B412-0C1A-44E6-9398-9F0C8809CC25}" destId="{BA46E31B-0A55-4D77-9781-FA968D38A701}" srcOrd="0" destOrd="0" parTransId="{0B70ED8A-3EF5-4CCC-8BD8-89E4DE718C93}" sibTransId="{958287B0-38D1-4199-B548-E6F3108E6FBA}"/>
    <dgm:cxn modelId="{E7026E95-9B74-4E3E-B423-5F87B0CAC4E6}" type="presOf" srcId="{BFAEA57F-1789-4C00-B496-4291D538B8FE}" destId="{2A6B9359-37BB-4F9D-80BA-49F8B002C767}" srcOrd="0" destOrd="1" presId="urn:microsoft.com/office/officeart/2005/8/layout/vList5"/>
    <dgm:cxn modelId="{D2B24286-0EE7-41CD-9EC4-EB03D2A5B7FF}" type="presOf" srcId="{622E8707-1C33-4F00-B48D-3E552EC3E332}" destId="{2A6B9359-37BB-4F9D-80BA-49F8B002C767}" srcOrd="0" destOrd="2" presId="urn:microsoft.com/office/officeart/2005/8/layout/vList5"/>
    <dgm:cxn modelId="{49AC8F18-641C-4F20-AF81-E226628738C0}" type="presOf" srcId="{A565B412-0C1A-44E6-9398-9F0C8809CC25}" destId="{956B3FE2-2381-49A8-A3FA-4633B7EC4778}" srcOrd="0" destOrd="0" presId="urn:microsoft.com/office/officeart/2005/8/layout/vList5"/>
    <dgm:cxn modelId="{DBC953B1-A14D-440D-B775-E890E1AA87EE}" type="presParOf" srcId="{AEB2CA05-C1BF-4246-8842-70B4422570E3}" destId="{824E84BF-9224-43F6-8EE2-9F43B48E568F}" srcOrd="0" destOrd="0" presId="urn:microsoft.com/office/officeart/2005/8/layout/vList5"/>
    <dgm:cxn modelId="{404AA4A2-77C8-45F9-9448-0145703D9797}" type="presParOf" srcId="{824E84BF-9224-43F6-8EE2-9F43B48E568F}" destId="{956B3FE2-2381-49A8-A3FA-4633B7EC4778}" srcOrd="0" destOrd="0" presId="urn:microsoft.com/office/officeart/2005/8/layout/vList5"/>
    <dgm:cxn modelId="{0E2B0BE0-ED1A-4AF4-B40A-949660B00606}" type="presParOf" srcId="{824E84BF-9224-43F6-8EE2-9F43B48E568F}" destId="{9B6D1355-6FDF-4DA3-B2D9-FE7E123E6207}" srcOrd="1" destOrd="0" presId="urn:microsoft.com/office/officeart/2005/8/layout/vList5"/>
    <dgm:cxn modelId="{28707647-00C9-4ADD-81B3-953804D84663}" type="presParOf" srcId="{AEB2CA05-C1BF-4246-8842-70B4422570E3}" destId="{4DA9890D-EF8B-4BF5-BE2B-F096BED81837}" srcOrd="1" destOrd="0" presId="urn:microsoft.com/office/officeart/2005/8/layout/vList5"/>
    <dgm:cxn modelId="{49018501-F96B-40DF-85DA-9C0E57D14325}" type="presParOf" srcId="{AEB2CA05-C1BF-4246-8842-70B4422570E3}" destId="{3110A8DC-8A35-4BD2-8DA6-8685A80C564B}" srcOrd="2" destOrd="0" presId="urn:microsoft.com/office/officeart/2005/8/layout/vList5"/>
    <dgm:cxn modelId="{500768D7-07A0-49F3-90A3-A8E2543C6023}" type="presParOf" srcId="{3110A8DC-8A35-4BD2-8DA6-8685A80C564B}" destId="{ADF16C4D-9FBD-4156-B998-F0B1496E797D}" srcOrd="0" destOrd="0" presId="urn:microsoft.com/office/officeart/2005/8/layout/vList5"/>
    <dgm:cxn modelId="{CA3E2842-6E11-4715-92ED-4AAAE614E976}" type="presParOf" srcId="{3110A8DC-8A35-4BD2-8DA6-8685A80C564B}" destId="{4D9F5A78-9C1B-409D-876D-3B4A91667B44}" srcOrd="1" destOrd="0" presId="urn:microsoft.com/office/officeart/2005/8/layout/vList5"/>
    <dgm:cxn modelId="{A0143B2E-FC1C-45E3-8727-835011E5C12E}" type="presParOf" srcId="{AEB2CA05-C1BF-4246-8842-70B4422570E3}" destId="{33E193DF-617F-4A39-B3E1-E776A3CD3ACF}" srcOrd="3" destOrd="0" presId="urn:microsoft.com/office/officeart/2005/8/layout/vList5"/>
    <dgm:cxn modelId="{3FAAE792-A9DB-4C7E-AAE8-85DC5D8367AF}" type="presParOf" srcId="{AEB2CA05-C1BF-4246-8842-70B4422570E3}" destId="{3ABB9915-42D3-4F19-A3F2-C06093D5E853}" srcOrd="4" destOrd="0" presId="urn:microsoft.com/office/officeart/2005/8/layout/vList5"/>
    <dgm:cxn modelId="{749CC04C-CB21-4F67-818D-899A9C52D830}" type="presParOf" srcId="{3ABB9915-42D3-4F19-A3F2-C06093D5E853}" destId="{C4A83795-5AC4-4824-A946-46EA9763F047}" srcOrd="0" destOrd="0" presId="urn:microsoft.com/office/officeart/2005/8/layout/vList5"/>
    <dgm:cxn modelId="{38C8BDDD-4F64-4FB9-8771-4FDA8E02E0EE}" type="presParOf" srcId="{3ABB9915-42D3-4F19-A3F2-C06093D5E853}" destId="{2A6B9359-37BB-4F9D-80BA-49F8B002C767}" srcOrd="1" destOrd="0" presId="urn:microsoft.com/office/officeart/2005/8/layout/vList5"/>
    <dgm:cxn modelId="{B49B10C1-DBB7-42F7-8AAF-2A5779E2C243}" type="presParOf" srcId="{AEB2CA05-C1BF-4246-8842-70B4422570E3}" destId="{56282200-C149-49AF-9FDA-2B39C1671302}" srcOrd="5" destOrd="0" presId="urn:microsoft.com/office/officeart/2005/8/layout/vList5"/>
    <dgm:cxn modelId="{0B228E30-46BB-4B5A-BAD9-AAF3404DAA07}" type="presParOf" srcId="{AEB2CA05-C1BF-4246-8842-70B4422570E3}" destId="{DCF26E28-C5B7-428B-BEFE-F980F4BDE7E9}" srcOrd="6" destOrd="0" presId="urn:microsoft.com/office/officeart/2005/8/layout/vList5"/>
    <dgm:cxn modelId="{ECD42458-6FA5-442E-9A56-852941CF82F8}" type="presParOf" srcId="{DCF26E28-C5B7-428B-BEFE-F980F4BDE7E9}" destId="{285DF12B-C251-416E-8AE5-61DB852A04EB}" srcOrd="0" destOrd="0" presId="urn:microsoft.com/office/officeart/2005/8/layout/vList5"/>
    <dgm:cxn modelId="{948BF934-F1B0-43ED-B50D-29002F852F3D}" type="presParOf" srcId="{DCF26E28-C5B7-428B-BEFE-F980F4BDE7E9}" destId="{6E6366F6-F3FF-4EC1-9ED3-8EE1EA5F44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ED2B1-9589-4BD7-8AC1-FB888325408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C7A511E-5266-404C-A917-3DC0FD5D1167}">
      <dgm:prSet/>
      <dgm:spPr/>
      <dgm:t>
        <a:bodyPr/>
        <a:lstStyle/>
        <a:p>
          <a:pPr>
            <a:lnSpc>
              <a:spcPct val="100000"/>
            </a:lnSpc>
          </a:pPr>
          <a:r>
            <a:rPr lang="en-US" dirty="0"/>
            <a:t>Success criteria with at least one ACT rule implementation in each tool.</a:t>
          </a:r>
        </a:p>
      </dgm:t>
    </dgm:pt>
    <dgm:pt modelId="{7D9327C2-5908-44AB-959C-50E21D45D027}" type="parTrans" cxnId="{06CF2638-7785-482C-ADC6-291DAB481FD2}">
      <dgm:prSet/>
      <dgm:spPr/>
      <dgm:t>
        <a:bodyPr/>
        <a:lstStyle/>
        <a:p>
          <a:endParaRPr lang="en-US"/>
        </a:p>
      </dgm:t>
    </dgm:pt>
    <dgm:pt modelId="{C967454D-9DE2-4C32-893D-CEA3A099222A}" type="sibTrans" cxnId="{06CF2638-7785-482C-ADC6-291DAB481FD2}">
      <dgm:prSet/>
      <dgm:spPr/>
      <dgm:t>
        <a:bodyPr/>
        <a:lstStyle/>
        <a:p>
          <a:endParaRPr lang="en-US"/>
        </a:p>
      </dgm:t>
    </dgm:pt>
    <dgm:pt modelId="{ABEC8275-1246-443A-A9D8-CBE89E291D08}">
      <dgm:prSet/>
      <dgm:spPr/>
      <dgm:t>
        <a:bodyPr/>
        <a:lstStyle/>
        <a:p>
          <a:pPr>
            <a:lnSpc>
              <a:spcPct val="100000"/>
            </a:lnSpc>
          </a:pPr>
          <a:r>
            <a:rPr lang="en-US" dirty="0"/>
            <a:t>19 ACT rules</a:t>
          </a:r>
        </a:p>
        <a:p>
          <a:pPr>
            <a:lnSpc>
              <a:spcPct val="100000"/>
            </a:lnSpc>
          </a:pPr>
          <a:r>
            <a:rPr lang="en-US" dirty="0"/>
            <a:t>13 success criteria (WCAG 2.1)</a:t>
          </a:r>
        </a:p>
      </dgm:t>
    </dgm:pt>
    <dgm:pt modelId="{DC1478EE-77A1-4966-86DB-DD1FDF2143B7}" type="parTrans" cxnId="{908F0893-1BEC-4CE3-8777-A401F7DE4FFC}">
      <dgm:prSet/>
      <dgm:spPr/>
      <dgm:t>
        <a:bodyPr/>
        <a:lstStyle/>
        <a:p>
          <a:endParaRPr lang="en-US"/>
        </a:p>
      </dgm:t>
    </dgm:pt>
    <dgm:pt modelId="{2EE29B29-F727-4706-AEED-1BDCC8A18182}" type="sibTrans" cxnId="{908F0893-1BEC-4CE3-8777-A401F7DE4FFC}">
      <dgm:prSet/>
      <dgm:spPr/>
      <dgm:t>
        <a:bodyPr/>
        <a:lstStyle/>
        <a:p>
          <a:endParaRPr lang="en-US"/>
        </a:p>
      </dgm:t>
    </dgm:pt>
    <dgm:pt modelId="{71B73A01-B55B-4C4F-8677-831FE23071D5}">
      <dgm:prSet/>
      <dgm:spPr/>
      <dgm:t>
        <a:bodyPr/>
        <a:lstStyle/>
        <a:p>
          <a:pPr>
            <a:lnSpc>
              <a:spcPct val="100000"/>
            </a:lnSpc>
          </a:pPr>
          <a:r>
            <a:rPr lang="en-US" dirty="0"/>
            <a:t>Perceivable, Operable, Understandable, Robust</a:t>
          </a:r>
        </a:p>
      </dgm:t>
    </dgm:pt>
    <dgm:pt modelId="{FD637E29-03A0-47AE-B4BF-186653ACD960}" type="parTrans" cxnId="{F1676F21-46E4-4CC6-9679-2E3048E4F831}">
      <dgm:prSet/>
      <dgm:spPr/>
      <dgm:t>
        <a:bodyPr/>
        <a:lstStyle/>
        <a:p>
          <a:endParaRPr lang="en-US"/>
        </a:p>
      </dgm:t>
    </dgm:pt>
    <dgm:pt modelId="{45FBEC55-7614-4AC1-B565-4DCDD13A1B22}" type="sibTrans" cxnId="{F1676F21-46E4-4CC6-9679-2E3048E4F831}">
      <dgm:prSet/>
      <dgm:spPr/>
      <dgm:t>
        <a:bodyPr/>
        <a:lstStyle/>
        <a:p>
          <a:endParaRPr lang="en-US"/>
        </a:p>
      </dgm:t>
    </dgm:pt>
    <dgm:pt modelId="{453F1404-4121-4EA2-B8A3-E144ACB10079}">
      <dgm:prSet/>
      <dgm:spPr/>
      <dgm:t>
        <a:bodyPr/>
        <a:lstStyle/>
        <a:p>
          <a:pPr>
            <a:lnSpc>
              <a:spcPct val="100000"/>
            </a:lnSpc>
          </a:pPr>
          <a:r>
            <a:rPr lang="en-US" dirty="0"/>
            <a:t>7 of 9 “user accessibility needs”</a:t>
          </a:r>
        </a:p>
      </dgm:t>
    </dgm:pt>
    <dgm:pt modelId="{086A9FE0-95B0-4A8F-A1D8-969E5D10572D}" type="parTrans" cxnId="{8E15FE64-0CBD-4FC7-8903-E001241F0BD0}">
      <dgm:prSet/>
      <dgm:spPr/>
      <dgm:t>
        <a:bodyPr/>
        <a:lstStyle/>
        <a:p>
          <a:endParaRPr lang="en-US"/>
        </a:p>
      </dgm:t>
    </dgm:pt>
    <dgm:pt modelId="{7EDFFB65-7F86-4C6B-95FA-E756DF5DA407}" type="sibTrans" cxnId="{8E15FE64-0CBD-4FC7-8903-E001241F0BD0}">
      <dgm:prSet/>
      <dgm:spPr/>
      <dgm:t>
        <a:bodyPr/>
        <a:lstStyle/>
        <a:p>
          <a:endParaRPr lang="en-US"/>
        </a:p>
      </dgm:t>
    </dgm:pt>
    <dgm:pt modelId="{40C39546-6A41-4FF7-983C-508AA2EA1B56}" type="pres">
      <dgm:prSet presAssocID="{95DED2B1-9589-4BD7-8AC1-FB8883254085}" presName="root" presStyleCnt="0">
        <dgm:presLayoutVars>
          <dgm:dir/>
          <dgm:resizeHandles val="exact"/>
        </dgm:presLayoutVars>
      </dgm:prSet>
      <dgm:spPr/>
      <dgm:t>
        <a:bodyPr/>
        <a:lstStyle/>
        <a:p>
          <a:endParaRPr lang="en-US"/>
        </a:p>
      </dgm:t>
    </dgm:pt>
    <dgm:pt modelId="{EAE82ADD-F701-4129-AF22-206B039CE167}" type="pres">
      <dgm:prSet presAssocID="{8C7A511E-5266-404C-A917-3DC0FD5D1167}" presName="compNode" presStyleCnt="0"/>
      <dgm:spPr/>
    </dgm:pt>
    <dgm:pt modelId="{1ED768D6-EBCD-4FA8-9AFE-55600757A3F8}" type="pres">
      <dgm:prSet presAssocID="{8C7A511E-5266-404C-A917-3DC0FD5D1167}" presName="bgRect" presStyleLbl="bgShp" presStyleIdx="0" presStyleCnt="3"/>
      <dgm:spPr>
        <a:ln>
          <a:solidFill>
            <a:schemeClr val="bg1"/>
          </a:solidFill>
        </a:ln>
      </dgm:spPr>
    </dgm:pt>
    <dgm:pt modelId="{9393E82F-9F95-4079-8F85-614112D506D1}" type="pres">
      <dgm:prSet presAssocID="{8C7A511E-5266-404C-A917-3DC0FD5D116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3921B3A4-E1CC-4520-AE26-4B12A3FF45E0}" type="pres">
      <dgm:prSet presAssocID="{8C7A511E-5266-404C-A917-3DC0FD5D1167}" presName="spaceRect" presStyleCnt="0"/>
      <dgm:spPr/>
    </dgm:pt>
    <dgm:pt modelId="{DF17A91D-6D6A-45C1-8B98-5131DEE01F74}" type="pres">
      <dgm:prSet presAssocID="{8C7A511E-5266-404C-A917-3DC0FD5D1167}" presName="parTx" presStyleLbl="revTx" presStyleIdx="0" presStyleCnt="4">
        <dgm:presLayoutVars>
          <dgm:chMax val="0"/>
          <dgm:chPref val="0"/>
        </dgm:presLayoutVars>
      </dgm:prSet>
      <dgm:spPr/>
      <dgm:t>
        <a:bodyPr/>
        <a:lstStyle/>
        <a:p>
          <a:endParaRPr lang="en-US"/>
        </a:p>
      </dgm:t>
    </dgm:pt>
    <dgm:pt modelId="{55D42E58-46B7-405A-B34A-55319FCF5959}" type="pres">
      <dgm:prSet presAssocID="{8C7A511E-5266-404C-A917-3DC0FD5D1167}" presName="desTx" presStyleLbl="revTx" presStyleIdx="1" presStyleCnt="4">
        <dgm:presLayoutVars/>
      </dgm:prSet>
      <dgm:spPr/>
      <dgm:t>
        <a:bodyPr/>
        <a:lstStyle/>
        <a:p>
          <a:endParaRPr lang="en-US"/>
        </a:p>
      </dgm:t>
    </dgm:pt>
    <dgm:pt modelId="{491B8A99-1C1B-482B-B94F-07BF8B837CFC}" type="pres">
      <dgm:prSet presAssocID="{C967454D-9DE2-4C32-893D-CEA3A099222A}" presName="sibTrans" presStyleCnt="0"/>
      <dgm:spPr/>
    </dgm:pt>
    <dgm:pt modelId="{D4EE5A25-CB0B-4941-ADDF-E23F0C8CEE00}" type="pres">
      <dgm:prSet presAssocID="{71B73A01-B55B-4C4F-8677-831FE23071D5}" presName="compNode" presStyleCnt="0"/>
      <dgm:spPr/>
    </dgm:pt>
    <dgm:pt modelId="{6073872F-703A-48CE-8439-0EDE55A146AE}" type="pres">
      <dgm:prSet presAssocID="{71B73A01-B55B-4C4F-8677-831FE23071D5}" presName="bgRect" presStyleLbl="bgShp" presStyleIdx="1" presStyleCnt="3"/>
      <dgm:spPr>
        <a:ln>
          <a:solidFill>
            <a:schemeClr val="bg1"/>
          </a:solidFill>
        </a:ln>
      </dgm:spPr>
    </dgm:pt>
    <dgm:pt modelId="{609D1B38-73F3-4481-A4FF-83C5523F21EF}" type="pres">
      <dgm:prSet presAssocID="{71B73A01-B55B-4C4F-8677-831FE23071D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5A58A019-203F-4C95-90D4-8D5A6D6BC46F}" type="pres">
      <dgm:prSet presAssocID="{71B73A01-B55B-4C4F-8677-831FE23071D5}" presName="spaceRect" presStyleCnt="0"/>
      <dgm:spPr/>
    </dgm:pt>
    <dgm:pt modelId="{021AD0B9-B94A-434E-858C-C4A0E1A7A7B7}" type="pres">
      <dgm:prSet presAssocID="{71B73A01-B55B-4C4F-8677-831FE23071D5}" presName="parTx" presStyleLbl="revTx" presStyleIdx="2" presStyleCnt="4">
        <dgm:presLayoutVars>
          <dgm:chMax val="0"/>
          <dgm:chPref val="0"/>
        </dgm:presLayoutVars>
      </dgm:prSet>
      <dgm:spPr/>
      <dgm:t>
        <a:bodyPr/>
        <a:lstStyle/>
        <a:p>
          <a:endParaRPr lang="en-US"/>
        </a:p>
      </dgm:t>
    </dgm:pt>
    <dgm:pt modelId="{D9B81C6F-73CE-4C42-BE61-6A58673ED991}" type="pres">
      <dgm:prSet presAssocID="{45FBEC55-7614-4AC1-B565-4DCDD13A1B22}" presName="sibTrans" presStyleCnt="0"/>
      <dgm:spPr/>
    </dgm:pt>
    <dgm:pt modelId="{30D67DC2-C0D4-41BD-9173-92FF1992744A}" type="pres">
      <dgm:prSet presAssocID="{453F1404-4121-4EA2-B8A3-E144ACB10079}" presName="compNode" presStyleCnt="0"/>
      <dgm:spPr/>
    </dgm:pt>
    <dgm:pt modelId="{63BD6B41-ECA5-4592-864D-248DF5522EF6}" type="pres">
      <dgm:prSet presAssocID="{453F1404-4121-4EA2-B8A3-E144ACB10079}" presName="bgRect" presStyleLbl="bgShp" presStyleIdx="2" presStyleCnt="3"/>
      <dgm:spPr>
        <a:ln>
          <a:solidFill>
            <a:schemeClr val="bg1"/>
          </a:solidFill>
        </a:ln>
      </dgm:spPr>
    </dgm:pt>
    <dgm:pt modelId="{A7738C5B-231D-4F6B-AE7D-943B5294C893}" type="pres">
      <dgm:prSet presAssocID="{453F1404-4121-4EA2-B8A3-E144ACB1007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erson in wheelchair"/>
        </a:ext>
      </dgm:extLst>
    </dgm:pt>
    <dgm:pt modelId="{5D43362A-4874-40E6-BCEB-911651BF6302}" type="pres">
      <dgm:prSet presAssocID="{453F1404-4121-4EA2-B8A3-E144ACB10079}" presName="spaceRect" presStyleCnt="0"/>
      <dgm:spPr/>
    </dgm:pt>
    <dgm:pt modelId="{660BED8C-DBF2-42E7-9D37-A81EEFE491DD}" type="pres">
      <dgm:prSet presAssocID="{453F1404-4121-4EA2-B8A3-E144ACB10079}" presName="parTx" presStyleLbl="revTx" presStyleIdx="3" presStyleCnt="4">
        <dgm:presLayoutVars>
          <dgm:chMax val="0"/>
          <dgm:chPref val="0"/>
        </dgm:presLayoutVars>
      </dgm:prSet>
      <dgm:spPr/>
      <dgm:t>
        <a:bodyPr/>
        <a:lstStyle/>
        <a:p>
          <a:endParaRPr lang="en-US"/>
        </a:p>
      </dgm:t>
    </dgm:pt>
  </dgm:ptLst>
  <dgm:cxnLst>
    <dgm:cxn modelId="{20ACCE17-6623-4098-890A-D5FB4256B232}" type="presOf" srcId="{ABEC8275-1246-443A-A9D8-CBE89E291D08}" destId="{55D42E58-46B7-405A-B34A-55319FCF5959}" srcOrd="0" destOrd="0" presId="urn:microsoft.com/office/officeart/2018/2/layout/IconVerticalSolidList"/>
    <dgm:cxn modelId="{8E15FE64-0CBD-4FC7-8903-E001241F0BD0}" srcId="{95DED2B1-9589-4BD7-8AC1-FB8883254085}" destId="{453F1404-4121-4EA2-B8A3-E144ACB10079}" srcOrd="2" destOrd="0" parTransId="{086A9FE0-95B0-4A8F-A1D8-969E5D10572D}" sibTransId="{7EDFFB65-7F86-4C6B-95FA-E756DF5DA407}"/>
    <dgm:cxn modelId="{F1676F21-46E4-4CC6-9679-2E3048E4F831}" srcId="{95DED2B1-9589-4BD7-8AC1-FB8883254085}" destId="{71B73A01-B55B-4C4F-8677-831FE23071D5}" srcOrd="1" destOrd="0" parTransId="{FD637E29-03A0-47AE-B4BF-186653ACD960}" sibTransId="{45FBEC55-7614-4AC1-B565-4DCDD13A1B22}"/>
    <dgm:cxn modelId="{A44E3A69-7E4E-4593-AE6A-DA3C2F9965AB}" type="presOf" srcId="{95DED2B1-9589-4BD7-8AC1-FB8883254085}" destId="{40C39546-6A41-4FF7-983C-508AA2EA1B56}" srcOrd="0" destOrd="0" presId="urn:microsoft.com/office/officeart/2018/2/layout/IconVerticalSolidList"/>
    <dgm:cxn modelId="{908F0893-1BEC-4CE3-8777-A401F7DE4FFC}" srcId="{8C7A511E-5266-404C-A917-3DC0FD5D1167}" destId="{ABEC8275-1246-443A-A9D8-CBE89E291D08}" srcOrd="0" destOrd="0" parTransId="{DC1478EE-77A1-4966-86DB-DD1FDF2143B7}" sibTransId="{2EE29B29-F727-4706-AEED-1BDCC8A18182}"/>
    <dgm:cxn modelId="{0C9E85E5-11A0-4A9B-8983-6D6CFFBCE049}" type="presOf" srcId="{71B73A01-B55B-4C4F-8677-831FE23071D5}" destId="{021AD0B9-B94A-434E-858C-C4A0E1A7A7B7}" srcOrd="0" destOrd="0" presId="urn:microsoft.com/office/officeart/2018/2/layout/IconVerticalSolidList"/>
    <dgm:cxn modelId="{06CF2638-7785-482C-ADC6-291DAB481FD2}" srcId="{95DED2B1-9589-4BD7-8AC1-FB8883254085}" destId="{8C7A511E-5266-404C-A917-3DC0FD5D1167}" srcOrd="0" destOrd="0" parTransId="{7D9327C2-5908-44AB-959C-50E21D45D027}" sibTransId="{C967454D-9DE2-4C32-893D-CEA3A099222A}"/>
    <dgm:cxn modelId="{80E22439-BC1C-49DB-BCFC-E92CE838C60F}" type="presOf" srcId="{8C7A511E-5266-404C-A917-3DC0FD5D1167}" destId="{DF17A91D-6D6A-45C1-8B98-5131DEE01F74}" srcOrd="0" destOrd="0" presId="urn:microsoft.com/office/officeart/2018/2/layout/IconVerticalSolidList"/>
    <dgm:cxn modelId="{9AF4EA21-390A-40B3-93FE-5EF9BD6E7C93}" type="presOf" srcId="{453F1404-4121-4EA2-B8A3-E144ACB10079}" destId="{660BED8C-DBF2-42E7-9D37-A81EEFE491DD}" srcOrd="0" destOrd="0" presId="urn:microsoft.com/office/officeart/2018/2/layout/IconVerticalSolidList"/>
    <dgm:cxn modelId="{DF6C5E06-1B56-4E60-BE5E-176E5A76692A}" type="presParOf" srcId="{40C39546-6A41-4FF7-983C-508AA2EA1B56}" destId="{EAE82ADD-F701-4129-AF22-206B039CE167}" srcOrd="0" destOrd="0" presId="urn:microsoft.com/office/officeart/2018/2/layout/IconVerticalSolidList"/>
    <dgm:cxn modelId="{6FFE19A0-C524-47B9-92C6-94491D4FF17C}" type="presParOf" srcId="{EAE82ADD-F701-4129-AF22-206B039CE167}" destId="{1ED768D6-EBCD-4FA8-9AFE-55600757A3F8}" srcOrd="0" destOrd="0" presId="urn:microsoft.com/office/officeart/2018/2/layout/IconVerticalSolidList"/>
    <dgm:cxn modelId="{73383BE4-DDA1-4F5E-B0E8-73B4F18A3201}" type="presParOf" srcId="{EAE82ADD-F701-4129-AF22-206B039CE167}" destId="{9393E82F-9F95-4079-8F85-614112D506D1}" srcOrd="1" destOrd="0" presId="urn:microsoft.com/office/officeart/2018/2/layout/IconVerticalSolidList"/>
    <dgm:cxn modelId="{9E16611E-21AC-4BED-8C24-6EB35603CD75}" type="presParOf" srcId="{EAE82ADD-F701-4129-AF22-206B039CE167}" destId="{3921B3A4-E1CC-4520-AE26-4B12A3FF45E0}" srcOrd="2" destOrd="0" presId="urn:microsoft.com/office/officeart/2018/2/layout/IconVerticalSolidList"/>
    <dgm:cxn modelId="{1946632C-7399-4C42-9AC3-6C676466C6C6}" type="presParOf" srcId="{EAE82ADD-F701-4129-AF22-206B039CE167}" destId="{DF17A91D-6D6A-45C1-8B98-5131DEE01F74}" srcOrd="3" destOrd="0" presId="urn:microsoft.com/office/officeart/2018/2/layout/IconVerticalSolidList"/>
    <dgm:cxn modelId="{678521D0-0C76-4163-9550-CEBD31DC0C67}" type="presParOf" srcId="{EAE82ADD-F701-4129-AF22-206B039CE167}" destId="{55D42E58-46B7-405A-B34A-55319FCF5959}" srcOrd="4" destOrd="0" presId="urn:microsoft.com/office/officeart/2018/2/layout/IconVerticalSolidList"/>
    <dgm:cxn modelId="{7FB479B8-359D-412C-A100-F2A29AC9D975}" type="presParOf" srcId="{40C39546-6A41-4FF7-983C-508AA2EA1B56}" destId="{491B8A99-1C1B-482B-B94F-07BF8B837CFC}" srcOrd="1" destOrd="0" presId="urn:microsoft.com/office/officeart/2018/2/layout/IconVerticalSolidList"/>
    <dgm:cxn modelId="{E07E25F9-7B6F-4F57-ABBA-E7E96979EB8E}" type="presParOf" srcId="{40C39546-6A41-4FF7-983C-508AA2EA1B56}" destId="{D4EE5A25-CB0B-4941-ADDF-E23F0C8CEE00}" srcOrd="2" destOrd="0" presId="urn:microsoft.com/office/officeart/2018/2/layout/IconVerticalSolidList"/>
    <dgm:cxn modelId="{F4EB453A-2995-427E-A9B3-534B1500DB85}" type="presParOf" srcId="{D4EE5A25-CB0B-4941-ADDF-E23F0C8CEE00}" destId="{6073872F-703A-48CE-8439-0EDE55A146AE}" srcOrd="0" destOrd="0" presId="urn:microsoft.com/office/officeart/2018/2/layout/IconVerticalSolidList"/>
    <dgm:cxn modelId="{9F2736F8-A26B-4A5E-A0F2-F32C4DA6C6F9}" type="presParOf" srcId="{D4EE5A25-CB0B-4941-ADDF-E23F0C8CEE00}" destId="{609D1B38-73F3-4481-A4FF-83C5523F21EF}" srcOrd="1" destOrd="0" presId="urn:microsoft.com/office/officeart/2018/2/layout/IconVerticalSolidList"/>
    <dgm:cxn modelId="{3CF43BC7-F1D4-43A7-9D27-29A1343F88C7}" type="presParOf" srcId="{D4EE5A25-CB0B-4941-ADDF-E23F0C8CEE00}" destId="{5A58A019-203F-4C95-90D4-8D5A6D6BC46F}" srcOrd="2" destOrd="0" presId="urn:microsoft.com/office/officeart/2018/2/layout/IconVerticalSolidList"/>
    <dgm:cxn modelId="{7BE3154A-5DF0-49ED-A4D6-C1263F8B0711}" type="presParOf" srcId="{D4EE5A25-CB0B-4941-ADDF-E23F0C8CEE00}" destId="{021AD0B9-B94A-434E-858C-C4A0E1A7A7B7}" srcOrd="3" destOrd="0" presId="urn:microsoft.com/office/officeart/2018/2/layout/IconVerticalSolidList"/>
    <dgm:cxn modelId="{0013D3C1-D3B4-43D1-9D6F-B6FAE864F46B}" type="presParOf" srcId="{40C39546-6A41-4FF7-983C-508AA2EA1B56}" destId="{D9B81C6F-73CE-4C42-BE61-6A58673ED991}" srcOrd="3" destOrd="0" presId="urn:microsoft.com/office/officeart/2018/2/layout/IconVerticalSolidList"/>
    <dgm:cxn modelId="{0F000000-A7D3-46EF-9ACE-15C6AF17A521}" type="presParOf" srcId="{40C39546-6A41-4FF7-983C-508AA2EA1B56}" destId="{30D67DC2-C0D4-41BD-9173-92FF1992744A}" srcOrd="4" destOrd="0" presId="urn:microsoft.com/office/officeart/2018/2/layout/IconVerticalSolidList"/>
    <dgm:cxn modelId="{363D28FF-52D1-408D-AE31-AE064CB47C58}" type="presParOf" srcId="{30D67DC2-C0D4-41BD-9173-92FF1992744A}" destId="{63BD6B41-ECA5-4592-864D-248DF5522EF6}" srcOrd="0" destOrd="0" presId="urn:microsoft.com/office/officeart/2018/2/layout/IconVerticalSolidList"/>
    <dgm:cxn modelId="{29A1A5DA-1340-4ECD-9F28-94DA5CD8BED9}" type="presParOf" srcId="{30D67DC2-C0D4-41BD-9173-92FF1992744A}" destId="{A7738C5B-231D-4F6B-AE7D-943B5294C893}" srcOrd="1" destOrd="0" presId="urn:microsoft.com/office/officeart/2018/2/layout/IconVerticalSolidList"/>
    <dgm:cxn modelId="{A1982248-E33F-4E0D-9274-154E4CDA035C}" type="presParOf" srcId="{30D67DC2-C0D4-41BD-9173-92FF1992744A}" destId="{5D43362A-4874-40E6-BCEB-911651BF6302}" srcOrd="2" destOrd="0" presId="urn:microsoft.com/office/officeart/2018/2/layout/IconVerticalSolidList"/>
    <dgm:cxn modelId="{94C349FB-2746-42FB-A27A-942D47E50C47}" type="presParOf" srcId="{30D67DC2-C0D4-41BD-9173-92FF1992744A}" destId="{660BED8C-DBF2-42E7-9D37-A81EEFE491DD}" srcOrd="3" destOrd="0" presId="urn:microsoft.com/office/officeart/2018/2/layout/IconVerticalSolidList"/>
  </dgm:cxnLst>
  <dgm:bg/>
  <dgm:whole>
    <a:ln w="28575">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51A6F-CCED-4476-A9E2-5CF5EA4EB55C}">
      <dsp:nvSpPr>
        <dsp:cNvPr id="0" name=""/>
        <dsp:cNvSpPr/>
      </dsp:nvSpPr>
      <dsp:spPr>
        <a:xfrm>
          <a:off x="3243303" y="-7337"/>
          <a:ext cx="4688424" cy="455192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b-NO" sz="2800" kern="1200" dirty="0"/>
            <a:t>WCAG </a:t>
          </a:r>
          <a:r>
            <a:rPr lang="nb-NO" sz="2800" kern="1200" dirty="0" err="1"/>
            <a:t>Success</a:t>
          </a:r>
          <a:r>
            <a:rPr lang="nb-NO" sz="2800" kern="1200" dirty="0"/>
            <a:t> </a:t>
          </a:r>
          <a:r>
            <a:rPr lang="nb-NO" sz="2800" kern="1200" dirty="0" err="1"/>
            <a:t>Criterion</a:t>
          </a:r>
          <a:endParaRPr lang="nb-NO" sz="2800" kern="1200" dirty="0"/>
        </a:p>
      </dsp:txBody>
      <dsp:txXfrm>
        <a:off x="3929907" y="659276"/>
        <a:ext cx="3315216" cy="3218695"/>
      </dsp:txXfrm>
    </dsp:sp>
    <dsp:sp modelId="{5440B199-66C5-4FB9-AE63-021FEBB1EBF3}">
      <dsp:nvSpPr>
        <dsp:cNvPr id="0" name=""/>
        <dsp:cNvSpPr/>
      </dsp:nvSpPr>
      <dsp:spPr>
        <a:xfrm>
          <a:off x="6520054" y="742929"/>
          <a:ext cx="455292" cy="455331"/>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F97E0-3A33-4D09-AA78-48385F058F8C}">
      <dsp:nvSpPr>
        <dsp:cNvPr id="0" name=""/>
        <dsp:cNvSpPr/>
      </dsp:nvSpPr>
      <dsp:spPr>
        <a:xfrm>
          <a:off x="5726545" y="3531610"/>
          <a:ext cx="912256" cy="845179"/>
        </a:xfrm>
        <a:prstGeom prst="ellipse">
          <a:avLst/>
        </a:prstGeom>
        <a:solidFill>
          <a:schemeClr val="accent1">
            <a:shade val="50000"/>
            <a:hueOff val="28666"/>
            <a:satOff val="3871"/>
            <a:lumOff val="7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B64E50-D882-4967-AC65-5ADFF537318D}">
      <dsp:nvSpPr>
        <dsp:cNvPr id="0" name=""/>
        <dsp:cNvSpPr/>
      </dsp:nvSpPr>
      <dsp:spPr>
        <a:xfrm>
          <a:off x="7247815" y="1546766"/>
          <a:ext cx="329982" cy="330019"/>
        </a:xfrm>
        <a:prstGeom prst="ellipse">
          <a:avLst/>
        </a:prstGeom>
        <a:solidFill>
          <a:schemeClr val="accent1">
            <a:shade val="50000"/>
            <a:hueOff val="57332"/>
            <a:satOff val="7741"/>
            <a:lumOff val="15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7F1A3-FCBD-48D3-995B-CC68B75050CA}">
      <dsp:nvSpPr>
        <dsp:cNvPr id="0" name=""/>
        <dsp:cNvSpPr/>
      </dsp:nvSpPr>
      <dsp:spPr>
        <a:xfrm>
          <a:off x="6362608" y="2739817"/>
          <a:ext cx="455292" cy="455331"/>
        </a:xfrm>
        <a:prstGeom prst="ellipse">
          <a:avLst/>
        </a:prstGeom>
        <a:solidFill>
          <a:schemeClr val="accent1">
            <a:shade val="50000"/>
            <a:hueOff val="85997"/>
            <a:satOff val="11612"/>
            <a:lumOff val="22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5EAE-554A-42D2-8200-54CAEC296BAD}">
      <dsp:nvSpPr>
        <dsp:cNvPr id="0" name=""/>
        <dsp:cNvSpPr/>
      </dsp:nvSpPr>
      <dsp:spPr>
        <a:xfrm>
          <a:off x="5851281" y="532969"/>
          <a:ext cx="329982" cy="330019"/>
        </a:xfrm>
        <a:prstGeom prst="ellipse">
          <a:avLst/>
        </a:prstGeom>
        <a:solidFill>
          <a:schemeClr val="accent1">
            <a:shade val="50000"/>
            <a:hueOff val="114663"/>
            <a:satOff val="15483"/>
            <a:lumOff val="30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23104-A8FE-4F6B-8AE8-3DFF73755096}">
      <dsp:nvSpPr>
        <dsp:cNvPr id="0" name=""/>
        <dsp:cNvSpPr/>
      </dsp:nvSpPr>
      <dsp:spPr>
        <a:xfrm>
          <a:off x="4135757" y="2556107"/>
          <a:ext cx="329982" cy="330019"/>
        </a:xfrm>
        <a:prstGeom prst="ellipse">
          <a:avLst/>
        </a:prstGeom>
        <a:solidFill>
          <a:schemeClr val="accent1">
            <a:shade val="50000"/>
            <a:hueOff val="114663"/>
            <a:satOff val="15483"/>
            <a:lumOff val="30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0D9C2-4B2E-41CE-8682-C3F701398997}">
      <dsp:nvSpPr>
        <dsp:cNvPr id="0" name=""/>
        <dsp:cNvSpPr/>
      </dsp:nvSpPr>
      <dsp:spPr>
        <a:xfrm>
          <a:off x="4323490" y="493325"/>
          <a:ext cx="1026965" cy="991608"/>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a:solidFill>
                <a:schemeClr val="tx1"/>
              </a:solidFill>
            </a:rPr>
            <a:t>Test rule</a:t>
          </a:r>
          <a:endParaRPr lang="nb-NO" sz="2000" kern="1200" dirty="0">
            <a:solidFill>
              <a:schemeClr val="tx1"/>
            </a:solidFill>
          </a:endParaRPr>
        </a:p>
      </dsp:txBody>
      <dsp:txXfrm>
        <a:off x="4473886" y="638543"/>
        <a:ext cx="726173" cy="701172"/>
      </dsp:txXfrm>
    </dsp:sp>
    <dsp:sp modelId="{822BE5D9-EECC-4990-AAAD-6E63057825D2}">
      <dsp:nvSpPr>
        <dsp:cNvPr id="0" name=""/>
        <dsp:cNvSpPr/>
      </dsp:nvSpPr>
      <dsp:spPr>
        <a:xfrm>
          <a:off x="7278245" y="2746401"/>
          <a:ext cx="455292" cy="455331"/>
        </a:xfrm>
        <a:prstGeom prst="ellipse">
          <a:avLst/>
        </a:prstGeom>
        <a:solidFill>
          <a:schemeClr val="accent1">
            <a:shade val="50000"/>
            <a:hueOff val="57332"/>
            <a:satOff val="7741"/>
            <a:lumOff val="15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EFA0A-2A84-49EA-9F7D-7318A211D4AF}">
      <dsp:nvSpPr>
        <dsp:cNvPr id="0" name=""/>
        <dsp:cNvSpPr/>
      </dsp:nvSpPr>
      <dsp:spPr>
        <a:xfrm>
          <a:off x="4685742" y="2737607"/>
          <a:ext cx="823464" cy="823135"/>
        </a:xfrm>
        <a:prstGeom prst="ellipse">
          <a:avLst/>
        </a:prstGeom>
        <a:solidFill>
          <a:schemeClr val="accent1">
            <a:shade val="50000"/>
            <a:hueOff val="28666"/>
            <a:satOff val="3871"/>
            <a:lumOff val="7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D1355-6FDF-4DA3-B2D9-FE7E123E6207}">
      <dsp:nvSpPr>
        <dsp:cNvPr id="0" name=""/>
        <dsp:cNvSpPr/>
      </dsp:nvSpPr>
      <dsp:spPr>
        <a:xfrm rot="5400000">
          <a:off x="6407180" y="-3729222"/>
          <a:ext cx="921079" cy="861458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2">
                  <a:lumMod val="50000"/>
                </a:schemeClr>
              </a:solidFill>
              <a:effectLst/>
            </a:rPr>
            <a:t>The default human language of each Web page can be programmatically determined.</a:t>
          </a:r>
          <a:endParaRPr lang="nb-NO" sz="1700" kern="1200" dirty="0"/>
        </a:p>
      </dsp:txBody>
      <dsp:txXfrm rot="-5400000">
        <a:off x="2560429" y="162492"/>
        <a:ext cx="8569619" cy="831153"/>
      </dsp:txXfrm>
    </dsp:sp>
    <dsp:sp modelId="{956B3FE2-2381-49A8-A3FA-4633B7EC4778}">
      <dsp:nvSpPr>
        <dsp:cNvPr id="0" name=""/>
        <dsp:cNvSpPr/>
      </dsp:nvSpPr>
      <dsp:spPr>
        <a:xfrm>
          <a:off x="35913" y="2393"/>
          <a:ext cx="2524516" cy="115134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nb-NO" sz="2700" kern="1200" dirty="0" err="1"/>
            <a:t>Success</a:t>
          </a:r>
          <a:r>
            <a:rPr lang="nb-NO" sz="2700" kern="1200" dirty="0"/>
            <a:t> </a:t>
          </a:r>
          <a:r>
            <a:rPr lang="nb-NO" sz="2700" kern="1200" dirty="0" err="1"/>
            <a:t>Criterion</a:t>
          </a:r>
          <a:endParaRPr lang="nb-NO" sz="2700" kern="1200" dirty="0"/>
        </a:p>
      </dsp:txBody>
      <dsp:txXfrm>
        <a:off x="92117" y="58597"/>
        <a:ext cx="2412108" cy="1038941"/>
      </dsp:txXfrm>
    </dsp:sp>
    <dsp:sp modelId="{4D9F5A78-9C1B-409D-876D-3B4A91667B44}">
      <dsp:nvSpPr>
        <dsp:cNvPr id="0" name=""/>
        <dsp:cNvSpPr/>
      </dsp:nvSpPr>
      <dsp:spPr>
        <a:xfrm rot="5400000">
          <a:off x="6407180" y="-2520304"/>
          <a:ext cx="921079" cy="861458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lrTx/>
            <a:buSzTx/>
            <a:buFont typeface="Arial" panose="020B0604020202020204" pitchFamily="34" charset="0"/>
            <a:buChar char="••"/>
          </a:pPr>
          <a:r>
            <a:rPr lang="en-US" sz="1700" kern="1200" dirty="0">
              <a:solidFill>
                <a:schemeClr val="tx2">
                  <a:lumMod val="50000"/>
                </a:schemeClr>
              </a:solidFill>
            </a:rPr>
            <a:t>The purpose is to ensure that text presented correctly (through synthetic speech).</a:t>
          </a:r>
          <a:endParaRPr lang="nb-NO" sz="1700" kern="1200" dirty="0"/>
        </a:p>
        <a:p>
          <a:pPr marL="171450" lvl="1" indent="-171450" algn="l" defTabSz="755650">
            <a:lnSpc>
              <a:spcPct val="90000"/>
            </a:lnSpc>
            <a:spcBef>
              <a:spcPct val="0"/>
            </a:spcBef>
            <a:spcAft>
              <a:spcPct val="15000"/>
            </a:spcAft>
            <a:buChar char="••"/>
          </a:pPr>
          <a:r>
            <a:rPr lang="en-US" sz="1700" kern="1200" dirty="0">
              <a:solidFill>
                <a:schemeClr val="tx2">
                  <a:lumMod val="50000"/>
                </a:schemeClr>
              </a:solidFill>
            </a:rPr>
            <a:t>The default language of the page must be declared in the code.</a:t>
          </a:r>
        </a:p>
        <a:p>
          <a:pPr marL="171450" lvl="1" indent="-171450" algn="l" defTabSz="755650">
            <a:lnSpc>
              <a:spcPct val="90000"/>
            </a:lnSpc>
            <a:spcBef>
              <a:spcPct val="0"/>
            </a:spcBef>
            <a:spcAft>
              <a:spcPct val="15000"/>
            </a:spcAft>
            <a:buChar char="••"/>
          </a:pPr>
          <a:r>
            <a:rPr lang="en-US" sz="1700" kern="1200" dirty="0">
              <a:solidFill>
                <a:schemeClr val="tx2">
                  <a:lumMod val="50000"/>
                </a:schemeClr>
              </a:solidFill>
            </a:rPr>
            <a:t>The default language is the language used for the majority of the content</a:t>
          </a:r>
        </a:p>
      </dsp:txBody>
      <dsp:txXfrm rot="-5400000">
        <a:off x="2560429" y="1371410"/>
        <a:ext cx="8569619" cy="831153"/>
      </dsp:txXfrm>
    </dsp:sp>
    <dsp:sp modelId="{ADF16C4D-9FBD-4156-B998-F0B1496E797D}">
      <dsp:nvSpPr>
        <dsp:cNvPr id="0" name=""/>
        <dsp:cNvSpPr/>
      </dsp:nvSpPr>
      <dsp:spPr>
        <a:xfrm>
          <a:off x="35913" y="1211311"/>
          <a:ext cx="2524516" cy="115134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nb-NO" sz="2700" kern="1200" dirty="0" err="1"/>
            <a:t>Interpretation</a:t>
          </a:r>
          <a:endParaRPr lang="nb-NO" sz="2700" kern="1200" dirty="0"/>
        </a:p>
      </dsp:txBody>
      <dsp:txXfrm>
        <a:off x="92117" y="1267515"/>
        <a:ext cx="2412108" cy="1038941"/>
      </dsp:txXfrm>
    </dsp:sp>
    <dsp:sp modelId="{2A6B9359-37BB-4F9D-80BA-49F8B002C767}">
      <dsp:nvSpPr>
        <dsp:cNvPr id="0" name=""/>
        <dsp:cNvSpPr/>
      </dsp:nvSpPr>
      <dsp:spPr>
        <a:xfrm rot="5400000">
          <a:off x="6407180" y="-1311387"/>
          <a:ext cx="921079" cy="861458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schemeClr val="tx2">
                  <a:lumMod val="50000"/>
                </a:schemeClr>
              </a:solidFill>
            </a:rPr>
            <a:t>The </a:t>
          </a:r>
          <a:r>
            <a:rPr lang="en-US" sz="1700" kern="1200" dirty="0" err="1">
              <a:solidFill>
                <a:schemeClr val="tx2">
                  <a:lumMod val="50000"/>
                </a:schemeClr>
              </a:solidFill>
            </a:rPr>
            <a:t>lang</a:t>
          </a:r>
          <a:r>
            <a:rPr lang="en-US" sz="1700" kern="1200" dirty="0">
              <a:solidFill>
                <a:schemeClr val="tx2">
                  <a:lumMod val="50000"/>
                </a:schemeClr>
              </a:solidFill>
            </a:rPr>
            <a:t> attribute in the code contains a language tag.</a:t>
          </a:r>
          <a:endParaRPr lang="nb-NO" sz="1700" kern="1200" dirty="0"/>
        </a:p>
        <a:p>
          <a:pPr marL="171450" lvl="1" indent="-171450" algn="l" defTabSz="755650">
            <a:lnSpc>
              <a:spcPct val="90000"/>
            </a:lnSpc>
            <a:spcBef>
              <a:spcPct val="0"/>
            </a:spcBef>
            <a:spcAft>
              <a:spcPct val="15000"/>
            </a:spcAft>
            <a:buChar char="••"/>
          </a:pPr>
          <a:r>
            <a:rPr lang="en-US" sz="1700" kern="1200" dirty="0">
              <a:solidFill>
                <a:schemeClr val="tx2">
                  <a:lumMod val="50000"/>
                </a:schemeClr>
              </a:solidFill>
            </a:rPr>
            <a:t>If several </a:t>
          </a:r>
          <a:r>
            <a:rPr lang="en-US" sz="1700" kern="1200" dirty="0" err="1">
              <a:solidFill>
                <a:schemeClr val="tx2">
                  <a:lumMod val="50000"/>
                </a:schemeClr>
              </a:solidFill>
            </a:rPr>
            <a:t>lang</a:t>
          </a:r>
          <a:r>
            <a:rPr lang="en-US" sz="1700" kern="1200" dirty="0">
              <a:solidFill>
                <a:schemeClr val="tx2">
                  <a:lumMod val="50000"/>
                </a:schemeClr>
              </a:solidFill>
            </a:rPr>
            <a:t> attributes are used, they contain the same language tag.</a:t>
          </a:r>
        </a:p>
        <a:p>
          <a:pPr marL="171450" lvl="1" indent="-171450" algn="l" defTabSz="755650">
            <a:lnSpc>
              <a:spcPct val="90000"/>
            </a:lnSpc>
            <a:spcBef>
              <a:spcPct val="0"/>
            </a:spcBef>
            <a:spcAft>
              <a:spcPct val="15000"/>
            </a:spcAft>
            <a:buChar char="••"/>
          </a:pPr>
          <a:r>
            <a:rPr lang="en-US" sz="1700" kern="1200" dirty="0">
              <a:solidFill>
                <a:schemeClr val="tx2">
                  <a:lumMod val="50000"/>
                </a:schemeClr>
              </a:solidFill>
            </a:rPr>
            <a:t>The language tag is valid.</a:t>
          </a:r>
        </a:p>
      </dsp:txBody>
      <dsp:txXfrm rot="-5400000">
        <a:off x="2560429" y="2580327"/>
        <a:ext cx="8569619" cy="831153"/>
      </dsp:txXfrm>
    </dsp:sp>
    <dsp:sp modelId="{C4A83795-5AC4-4824-A946-46EA9763F047}">
      <dsp:nvSpPr>
        <dsp:cNvPr id="0" name=""/>
        <dsp:cNvSpPr/>
      </dsp:nvSpPr>
      <dsp:spPr>
        <a:xfrm>
          <a:off x="35913" y="2420228"/>
          <a:ext cx="2524516" cy="115134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nb-NO" sz="2700" kern="1200" dirty="0" err="1"/>
            <a:t>Covered</a:t>
          </a:r>
          <a:r>
            <a:rPr lang="nb-NO" sz="2700" kern="1200" dirty="0"/>
            <a:t> by ACT Rules</a:t>
          </a:r>
        </a:p>
      </dsp:txBody>
      <dsp:txXfrm>
        <a:off x="92117" y="2476432"/>
        <a:ext cx="2412108" cy="1038941"/>
      </dsp:txXfrm>
    </dsp:sp>
    <dsp:sp modelId="{6E6366F6-F3FF-4EC1-9ED3-8EE1EA5F44A5}">
      <dsp:nvSpPr>
        <dsp:cNvPr id="0" name=""/>
        <dsp:cNvSpPr/>
      </dsp:nvSpPr>
      <dsp:spPr>
        <a:xfrm rot="5400000">
          <a:off x="6407180" y="-102469"/>
          <a:ext cx="921079" cy="861458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solidFill>
                <a:schemeClr val="tx2">
                  <a:lumMod val="50000"/>
                </a:schemeClr>
              </a:solidFill>
            </a:rPr>
            <a:t>The language tag reflects the default language of the web page.</a:t>
          </a:r>
          <a:endParaRPr lang="nb-NO" sz="1700" kern="1200" dirty="0"/>
        </a:p>
      </dsp:txBody>
      <dsp:txXfrm rot="-5400000">
        <a:off x="2560429" y="3789245"/>
        <a:ext cx="8569619" cy="831153"/>
      </dsp:txXfrm>
    </dsp:sp>
    <dsp:sp modelId="{285DF12B-C251-416E-8AE5-61DB852A04EB}">
      <dsp:nvSpPr>
        <dsp:cNvPr id="0" name=""/>
        <dsp:cNvSpPr/>
      </dsp:nvSpPr>
      <dsp:spPr>
        <a:xfrm>
          <a:off x="35913" y="3629146"/>
          <a:ext cx="2524516" cy="115134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nb-NO" sz="2700" kern="1200" dirty="0"/>
            <a:t>Not </a:t>
          </a:r>
          <a:r>
            <a:rPr lang="nb-NO" sz="2700" kern="1200" dirty="0" err="1"/>
            <a:t>Covered</a:t>
          </a:r>
          <a:r>
            <a:rPr lang="nb-NO" sz="2700" kern="1200" dirty="0"/>
            <a:t> by ACT Rules</a:t>
          </a:r>
        </a:p>
      </dsp:txBody>
      <dsp:txXfrm>
        <a:off x="92117" y="3685350"/>
        <a:ext cx="2412108" cy="1038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768D6-EBCD-4FA8-9AFE-55600757A3F8}">
      <dsp:nvSpPr>
        <dsp:cNvPr id="0" name=""/>
        <dsp:cNvSpPr/>
      </dsp:nvSpPr>
      <dsp:spPr>
        <a:xfrm>
          <a:off x="0" y="438"/>
          <a:ext cx="8006179" cy="1025125"/>
        </a:xfrm>
        <a:prstGeom prst="roundRect">
          <a:avLst>
            <a:gd name="adj" fmla="val 10000"/>
          </a:avLst>
        </a:prstGeom>
        <a:solidFill>
          <a:schemeClr val="accent2">
            <a:tint val="4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9393E82F-9F95-4079-8F85-614112D506D1}">
      <dsp:nvSpPr>
        <dsp:cNvPr id="0" name=""/>
        <dsp:cNvSpPr/>
      </dsp:nvSpPr>
      <dsp:spPr>
        <a:xfrm>
          <a:off x="310100" y="231091"/>
          <a:ext cx="563818" cy="56381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7A91D-6D6A-45C1-8B98-5131DEE01F74}">
      <dsp:nvSpPr>
        <dsp:cNvPr id="0" name=""/>
        <dsp:cNvSpPr/>
      </dsp:nvSpPr>
      <dsp:spPr>
        <a:xfrm>
          <a:off x="1184019" y="438"/>
          <a:ext cx="3602780" cy="102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2" tIns="108492" rIns="108492" bIns="108492" numCol="1" spcCol="1270" anchor="ctr" anchorCtr="0">
          <a:noAutofit/>
        </a:bodyPr>
        <a:lstStyle/>
        <a:p>
          <a:pPr lvl="0" algn="l" defTabSz="800100">
            <a:lnSpc>
              <a:spcPct val="100000"/>
            </a:lnSpc>
            <a:spcBef>
              <a:spcPct val="0"/>
            </a:spcBef>
            <a:spcAft>
              <a:spcPct val="35000"/>
            </a:spcAft>
          </a:pPr>
          <a:r>
            <a:rPr lang="en-US" sz="1800" kern="1200" dirty="0"/>
            <a:t>Success criteria with at least one ACT rule implementation in each tool.</a:t>
          </a:r>
        </a:p>
      </dsp:txBody>
      <dsp:txXfrm>
        <a:off x="1184019" y="438"/>
        <a:ext cx="3602780" cy="1025125"/>
      </dsp:txXfrm>
    </dsp:sp>
    <dsp:sp modelId="{55D42E58-46B7-405A-B34A-55319FCF5959}">
      <dsp:nvSpPr>
        <dsp:cNvPr id="0" name=""/>
        <dsp:cNvSpPr/>
      </dsp:nvSpPr>
      <dsp:spPr>
        <a:xfrm>
          <a:off x="4786800" y="438"/>
          <a:ext cx="3219378" cy="102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2" tIns="108492" rIns="108492" bIns="108492" numCol="1" spcCol="1270" anchor="ctr" anchorCtr="0">
          <a:noAutofit/>
        </a:bodyPr>
        <a:lstStyle/>
        <a:p>
          <a:pPr lvl="0" algn="l" defTabSz="622300">
            <a:lnSpc>
              <a:spcPct val="100000"/>
            </a:lnSpc>
            <a:spcBef>
              <a:spcPct val="0"/>
            </a:spcBef>
            <a:spcAft>
              <a:spcPct val="35000"/>
            </a:spcAft>
          </a:pPr>
          <a:r>
            <a:rPr lang="en-US" sz="1400" kern="1200" dirty="0"/>
            <a:t>19 ACT rules</a:t>
          </a:r>
        </a:p>
        <a:p>
          <a:pPr lvl="0" algn="l" defTabSz="622300">
            <a:lnSpc>
              <a:spcPct val="100000"/>
            </a:lnSpc>
            <a:spcBef>
              <a:spcPct val="0"/>
            </a:spcBef>
            <a:spcAft>
              <a:spcPct val="35000"/>
            </a:spcAft>
          </a:pPr>
          <a:r>
            <a:rPr lang="en-US" sz="1400" kern="1200" dirty="0"/>
            <a:t>13 success criteria (WCAG 2.1)</a:t>
          </a:r>
        </a:p>
      </dsp:txBody>
      <dsp:txXfrm>
        <a:off x="4786800" y="438"/>
        <a:ext cx="3219378" cy="1025125"/>
      </dsp:txXfrm>
    </dsp:sp>
    <dsp:sp modelId="{6073872F-703A-48CE-8439-0EDE55A146AE}">
      <dsp:nvSpPr>
        <dsp:cNvPr id="0" name=""/>
        <dsp:cNvSpPr/>
      </dsp:nvSpPr>
      <dsp:spPr>
        <a:xfrm>
          <a:off x="0" y="1281844"/>
          <a:ext cx="8006179" cy="1025125"/>
        </a:xfrm>
        <a:prstGeom prst="roundRect">
          <a:avLst>
            <a:gd name="adj" fmla="val 10000"/>
          </a:avLst>
        </a:prstGeom>
        <a:solidFill>
          <a:schemeClr val="accent2">
            <a:tint val="4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609D1B38-73F3-4481-A4FF-83C5523F21EF}">
      <dsp:nvSpPr>
        <dsp:cNvPr id="0" name=""/>
        <dsp:cNvSpPr/>
      </dsp:nvSpPr>
      <dsp:spPr>
        <a:xfrm>
          <a:off x="310100" y="1512498"/>
          <a:ext cx="563818" cy="56381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AD0B9-B94A-434E-858C-C4A0E1A7A7B7}">
      <dsp:nvSpPr>
        <dsp:cNvPr id="0" name=""/>
        <dsp:cNvSpPr/>
      </dsp:nvSpPr>
      <dsp:spPr>
        <a:xfrm>
          <a:off x="1184019" y="1281844"/>
          <a:ext cx="6822159" cy="102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2" tIns="108492" rIns="108492" bIns="108492" numCol="1" spcCol="1270" anchor="ctr" anchorCtr="0">
          <a:noAutofit/>
        </a:bodyPr>
        <a:lstStyle/>
        <a:p>
          <a:pPr lvl="0" algn="l" defTabSz="800100">
            <a:lnSpc>
              <a:spcPct val="100000"/>
            </a:lnSpc>
            <a:spcBef>
              <a:spcPct val="0"/>
            </a:spcBef>
            <a:spcAft>
              <a:spcPct val="35000"/>
            </a:spcAft>
          </a:pPr>
          <a:r>
            <a:rPr lang="en-US" sz="1800" kern="1200" dirty="0"/>
            <a:t>Perceivable, Operable, Understandable, Robust</a:t>
          </a:r>
        </a:p>
      </dsp:txBody>
      <dsp:txXfrm>
        <a:off x="1184019" y="1281844"/>
        <a:ext cx="6822159" cy="1025125"/>
      </dsp:txXfrm>
    </dsp:sp>
    <dsp:sp modelId="{63BD6B41-ECA5-4592-864D-248DF5522EF6}">
      <dsp:nvSpPr>
        <dsp:cNvPr id="0" name=""/>
        <dsp:cNvSpPr/>
      </dsp:nvSpPr>
      <dsp:spPr>
        <a:xfrm>
          <a:off x="0" y="2563251"/>
          <a:ext cx="8006179" cy="1025125"/>
        </a:xfrm>
        <a:prstGeom prst="roundRect">
          <a:avLst>
            <a:gd name="adj" fmla="val 10000"/>
          </a:avLst>
        </a:prstGeom>
        <a:solidFill>
          <a:schemeClr val="accent2">
            <a:tint val="4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A7738C5B-231D-4F6B-AE7D-943B5294C893}">
      <dsp:nvSpPr>
        <dsp:cNvPr id="0" name=""/>
        <dsp:cNvSpPr/>
      </dsp:nvSpPr>
      <dsp:spPr>
        <a:xfrm>
          <a:off x="310100" y="2793904"/>
          <a:ext cx="563818" cy="56381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BED8C-DBF2-42E7-9D37-A81EEFE491DD}">
      <dsp:nvSpPr>
        <dsp:cNvPr id="0" name=""/>
        <dsp:cNvSpPr/>
      </dsp:nvSpPr>
      <dsp:spPr>
        <a:xfrm>
          <a:off x="1184019" y="2563251"/>
          <a:ext cx="6822159" cy="102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2" tIns="108492" rIns="108492" bIns="108492" numCol="1" spcCol="1270" anchor="ctr" anchorCtr="0">
          <a:noAutofit/>
        </a:bodyPr>
        <a:lstStyle/>
        <a:p>
          <a:pPr lvl="0" algn="l" defTabSz="800100">
            <a:lnSpc>
              <a:spcPct val="100000"/>
            </a:lnSpc>
            <a:spcBef>
              <a:spcPct val="0"/>
            </a:spcBef>
            <a:spcAft>
              <a:spcPct val="35000"/>
            </a:spcAft>
          </a:pPr>
          <a:r>
            <a:rPr lang="en-US" sz="1800" kern="1200" dirty="0"/>
            <a:t>7 of 9 “user accessibility needs”</a:t>
          </a:r>
        </a:p>
      </dsp:txBody>
      <dsp:txXfrm>
        <a:off x="1184019" y="2563251"/>
        <a:ext cx="6822159" cy="1025125"/>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627325D-7C6B-4659-A656-A772019985A7}" type="datetimeFigureOut">
              <a:rPr lang="en-US" smtClean="0"/>
              <a:t>9/23/2020</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5FD80F-0FDC-4A05-9EF1-C028EC4EDC0A}" type="datetimeFigureOut">
              <a:rPr lang="en-US" smtClean="0"/>
              <a:t>9/23/2020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19476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379727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397723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415959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397723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200" dirty="0">
              <a:effectLst/>
              <a:latin typeface="Arial" panose="020B0604020202020204" pitchFamily="34" charset="0"/>
              <a:ea typeface="MS Mincho" panose="02020609040205080304" pitchFamily="49" charset="-128"/>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146488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91088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16</a:t>
            </a:fld>
            <a:endParaRPr lang="en-US" dirty="0"/>
          </a:p>
        </p:txBody>
      </p:sp>
    </p:spTree>
    <p:extLst>
      <p:ext uri="{BB962C8B-B14F-4D97-AF65-F5344CB8AC3E}">
        <p14:creationId xmlns:p14="http://schemas.microsoft.com/office/powerpoint/2010/main" val="275985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800" dirty="0">
              <a:effectLst/>
              <a:latin typeface="Arial" panose="020B0604020202020204" pitchFamily="34" charset="0"/>
              <a:ea typeface="MS Mincho" panose="02020609040205080304" pitchFamily="49" charset="-128"/>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17</a:t>
            </a:fld>
            <a:endParaRPr lang="en-US" dirty="0"/>
          </a:p>
        </p:txBody>
      </p:sp>
    </p:spTree>
    <p:extLst>
      <p:ext uri="{BB962C8B-B14F-4D97-AF65-F5344CB8AC3E}">
        <p14:creationId xmlns:p14="http://schemas.microsoft.com/office/powerpoint/2010/main" val="2466135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28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18</a:t>
            </a:fld>
            <a:endParaRPr lang="en-US" dirty="0"/>
          </a:p>
        </p:txBody>
      </p:sp>
    </p:spTree>
    <p:extLst>
      <p:ext uri="{BB962C8B-B14F-4D97-AF65-F5344CB8AC3E}">
        <p14:creationId xmlns:p14="http://schemas.microsoft.com/office/powerpoint/2010/main" val="217584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19</a:t>
            </a:fld>
            <a:endParaRPr lang="en-US" dirty="0"/>
          </a:p>
        </p:txBody>
      </p:sp>
    </p:spTree>
    <p:extLst>
      <p:ext uri="{BB962C8B-B14F-4D97-AF65-F5344CB8AC3E}">
        <p14:creationId xmlns:p14="http://schemas.microsoft.com/office/powerpoint/2010/main" val="205711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kern="1200" dirty="0">
              <a:solidFill>
                <a:schemeClr val="tx1"/>
              </a:solidFill>
              <a:effectLst/>
              <a:latin typeface="+mn-lt"/>
              <a:ea typeface="ＭＳ Ｐゴシック" pitchFamily="34" charset="-128"/>
              <a:cs typeface="+mn-cs"/>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4193830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20</a:t>
            </a:fld>
            <a:endParaRPr lang="en-US" dirty="0"/>
          </a:p>
        </p:txBody>
      </p:sp>
    </p:spTree>
    <p:extLst>
      <p:ext uri="{BB962C8B-B14F-4D97-AF65-F5344CB8AC3E}">
        <p14:creationId xmlns:p14="http://schemas.microsoft.com/office/powerpoint/2010/main" val="223365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21</a:t>
            </a:fld>
            <a:endParaRPr lang="en-US" dirty="0"/>
          </a:p>
        </p:txBody>
      </p:sp>
    </p:spTree>
    <p:extLst>
      <p:ext uri="{BB962C8B-B14F-4D97-AF65-F5344CB8AC3E}">
        <p14:creationId xmlns:p14="http://schemas.microsoft.com/office/powerpoint/2010/main" val="101694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22</a:t>
            </a:fld>
            <a:endParaRPr lang="en-US" dirty="0"/>
          </a:p>
        </p:txBody>
      </p:sp>
    </p:spTree>
    <p:extLst>
      <p:ext uri="{BB962C8B-B14F-4D97-AF65-F5344CB8AC3E}">
        <p14:creationId xmlns:p14="http://schemas.microsoft.com/office/powerpoint/2010/main" val="3615122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23</a:t>
            </a:fld>
            <a:endParaRPr lang="en-US" dirty="0"/>
          </a:p>
        </p:txBody>
      </p:sp>
    </p:spTree>
    <p:extLst>
      <p:ext uri="{BB962C8B-B14F-4D97-AF65-F5344CB8AC3E}">
        <p14:creationId xmlns:p14="http://schemas.microsoft.com/office/powerpoint/2010/main" val="242109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800" dirty="0">
              <a:effectLst/>
              <a:latin typeface="Arial" panose="020B0604020202020204" pitchFamily="34" charset="0"/>
              <a:ea typeface="MS Mincho" panose="02020609040205080304" pitchFamily="49" charset="-128"/>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24</a:t>
            </a:fld>
            <a:endParaRPr lang="en-US" dirty="0"/>
          </a:p>
        </p:txBody>
      </p:sp>
    </p:spTree>
    <p:extLst>
      <p:ext uri="{BB962C8B-B14F-4D97-AF65-F5344CB8AC3E}">
        <p14:creationId xmlns:p14="http://schemas.microsoft.com/office/powerpoint/2010/main" val="393025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spcBef>
                <a:spcPts val="600"/>
              </a:spcBef>
              <a:spcAft>
                <a:spcPts val="600"/>
              </a:spcAft>
            </a:pPr>
            <a:endParaRPr lang="nb-NO" sz="18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25</a:t>
            </a:fld>
            <a:endParaRPr lang="en-US" dirty="0"/>
          </a:p>
        </p:txBody>
      </p:sp>
    </p:spTree>
    <p:extLst>
      <p:ext uri="{BB962C8B-B14F-4D97-AF65-F5344CB8AC3E}">
        <p14:creationId xmlns:p14="http://schemas.microsoft.com/office/powerpoint/2010/main" val="69656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26</a:t>
            </a:fld>
            <a:endParaRPr lang="en-US" dirty="0"/>
          </a:p>
        </p:txBody>
      </p:sp>
    </p:spTree>
    <p:extLst>
      <p:ext uri="{BB962C8B-B14F-4D97-AF65-F5344CB8AC3E}">
        <p14:creationId xmlns:p14="http://schemas.microsoft.com/office/powerpoint/2010/main" val="401337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600" dirty="0"/>
          </a:p>
        </p:txBody>
      </p:sp>
      <p:sp>
        <p:nvSpPr>
          <p:cNvPr id="4" name="Plassholder for lysbildenummer 3"/>
          <p:cNvSpPr>
            <a:spLocks noGrp="1"/>
          </p:cNvSpPr>
          <p:nvPr>
            <p:ph type="sldNum" sz="quarter" idx="5"/>
          </p:nvPr>
        </p:nvSpPr>
        <p:spPr/>
        <p:txBody>
          <a:bodyPr/>
          <a:lstStyle/>
          <a:p>
            <a:fld id="{5939B975-F363-4D22-97F5-0A3230038D7F}" type="slidenum">
              <a:rPr lang="nb-NO" smtClean="0"/>
              <a:t>3</a:t>
            </a:fld>
            <a:endParaRPr lang="nb-NO"/>
          </a:p>
        </p:txBody>
      </p:sp>
    </p:spTree>
    <p:extLst>
      <p:ext uri="{BB962C8B-B14F-4D97-AF65-F5344CB8AC3E}">
        <p14:creationId xmlns:p14="http://schemas.microsoft.com/office/powerpoint/2010/main" val="47099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Bef>
                <a:spcPts val="300"/>
              </a:spcBef>
              <a:spcAft>
                <a:spcPts val="300"/>
              </a:spcAft>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65806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405038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133007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293395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264420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40403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white">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p:nvSpPr>
        <p:spPr bwMode="blackWhite">
          <a:xfrm>
            <a:off x="9347200" y="152399"/>
            <a:ext cx="2641600" cy="6556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accent4">
                    <a:lumMod val="20000"/>
                    <a:lumOff val="80000"/>
                  </a:schemeClr>
                </a:solidFill>
              </a:defRPr>
            </a:lvl1pPr>
          </a:lstStyle>
          <a:p>
            <a:fld id="{349BF3EA-1A78-4F07-BDC0-C8A1BD461199}" type="datetimeFigureOut">
              <a:rPr lang="en-US" smtClean="0"/>
              <a:pPr/>
              <a:t>9/23/2020</a:t>
            </a:fld>
            <a:endParaRPr lang="en-US" dirty="0"/>
          </a:p>
        </p:txBody>
      </p:sp>
      <p:sp>
        <p:nvSpPr>
          <p:cNvPr id="12" name="Footer Placeholder 11"/>
          <p:cNvSpPr>
            <a:spLocks noGrp="1"/>
          </p:cNvSpPr>
          <p:nvPr>
            <p:ph type="ftr" sz="quarter" idx="12"/>
          </p:nvPr>
        </p:nvSpPr>
        <p:spPr/>
        <p:txBody>
          <a:bodyPr/>
          <a:lstStyle>
            <a:lvl1pPr>
              <a:defRPr>
                <a:solidFill>
                  <a:schemeClr val="accent4">
                    <a:lumMod val="20000"/>
                    <a:lumOff val="80000"/>
                  </a:schemeClr>
                </a:solidFill>
              </a:defRPr>
            </a:lvl1pPr>
          </a:lstStyle>
          <a:p>
            <a:r>
              <a:rPr lang="en-US"/>
              <a:t>Add a footer</a:t>
            </a:r>
            <a:endParaRPr lang="en-US"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bwMode="blackWhite">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el 5"/>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32139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bwMode="blackWhite">
          <a:xfrm>
            <a:off x="203200" y="153923"/>
            <a:ext cx="8940800" cy="6553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p:nvSpPr>
        <p:spPr bwMode="blackWhite">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9/23/2020</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dirty="0"/>
              <a:t>Add a footer</a:t>
            </a:r>
          </a:p>
        </p:txBody>
      </p:sp>
      <p:sp>
        <p:nvSpPr>
          <p:cNvPr id="10" name="Slide Number Placeholder 9"/>
          <p:cNvSpPr>
            <a:spLocks noGrp="1"/>
          </p:cNvSpPr>
          <p:nvPr>
            <p:ph type="sldNum" sz="quarter" idx="11"/>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bwMode="blackWhite">
          <a:xfrm>
            <a:off x="9347200" y="150876"/>
            <a:ext cx="2641600" cy="6556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812800" y="304801"/>
            <a:ext cx="7823200" cy="5853113"/>
          </a:xfrm>
        </p:spPr>
        <p:txBody>
          <a:bodyPr/>
          <a:lstStyle>
            <a:lvl1pPr>
              <a:defRPr sz="2400"/>
            </a:lvl1pPr>
            <a:lvl2pPr>
              <a:defRPr sz="2000"/>
            </a:lvl2pPr>
            <a:lvl3pPr>
              <a:defRPr sz="1600"/>
            </a:lvl3pPr>
            <a:lvl4pPr>
              <a:defRPr sz="1400"/>
            </a:lvl4pPr>
            <a:lvl5pPr>
              <a:defRPr sz="13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9/23/2020</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ln>
            <a:noFill/>
          </a:ln>
        </p:spPr>
        <p:txBody>
          <a:bodyPr/>
          <a:lstStyle>
            <a:lvl1pPr>
              <a:defRPr>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accent4">
                    <a:lumMod val="20000"/>
                    <a:lumOff val="80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3200" y="152400"/>
            <a:ext cx="8940800" cy="6553200"/>
          </a:xfrm>
        </p:spPr>
        <p:txBody>
          <a:bodyPr anchor="ctr"/>
          <a:lstStyle>
            <a:lvl1pPr marL="0" indent="0" algn="ctr">
              <a:buNone/>
              <a:defRPr sz="3200">
                <a:solidFill>
                  <a:schemeClr val="tx2">
                    <a:lumMod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lumMod val="25000"/>
                  </a:schemeClr>
                </a:solidFill>
              </a:defRPr>
            </a:lvl1pPr>
          </a:lstStyle>
          <a:p>
            <a:fld id="{349BF3EA-1A78-4F07-BDC0-C8A1BD461199}" type="datetimeFigureOut">
              <a:rPr lang="en-US" smtClean="0"/>
              <a:pPr/>
              <a:t>9/23/2020</a:t>
            </a:fld>
            <a:endParaRPr lang="en-US" dirty="0"/>
          </a:p>
        </p:txBody>
      </p:sp>
      <p:sp>
        <p:nvSpPr>
          <p:cNvPr id="6" name="Footer Placeholder 5"/>
          <p:cNvSpPr>
            <a:spLocks noGrp="1"/>
          </p:cNvSpPr>
          <p:nvPr>
            <p:ph type="ftr" sz="quarter" idx="11"/>
          </p:nvPr>
        </p:nvSpPr>
        <p:spPr/>
        <p:txBody>
          <a:bodyPr/>
          <a:lstStyle>
            <a:lvl1pPr>
              <a:defRPr>
                <a:solidFill>
                  <a:schemeClr val="tx2">
                    <a:lumMod val="25000"/>
                  </a:schemeClr>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8" name="Rectangle 7"/>
          <p:cNvSpPr/>
          <p:nvPr/>
        </p:nvSpPr>
        <p:spPr bwMode="blackWhite">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lumMod val="75000"/>
                  </a:schemeClr>
                </a:solidFill>
              </a:defRPr>
            </a:lvl1pPr>
          </a:lstStyle>
          <a:p>
            <a:fld id="{349BF3EA-1A78-4F07-BDC0-C8A1BD461199}" type="datetimeFigureOut">
              <a:rPr lang="en-US" smtClean="0"/>
              <a:pPr/>
              <a:t>9/23/2020</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lumMod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lumMod val="75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lumMod val="50000"/>
          </a:schemeClr>
        </a:buClr>
        <a:buFont typeface="Wingdings 2" pitchFamily="18" charset="2"/>
        <a:buChar char=""/>
        <a:defRPr sz="2400" kern="1200" spc="150" baseline="0">
          <a:solidFill>
            <a:schemeClr val="tx2">
              <a:lumMod val="75000"/>
            </a:schemeClr>
          </a:solidFill>
          <a:latin typeface="+mn-lt"/>
          <a:ea typeface="+mn-ea"/>
          <a:cs typeface="+mn-cs"/>
        </a:defRPr>
      </a:lvl1pPr>
      <a:lvl2pPr marL="548640" indent="-182880" algn="l" defTabSz="914400" rtl="0" eaLnBrk="1" latinLnBrk="0" hangingPunct="1">
        <a:spcBef>
          <a:spcPct val="20000"/>
        </a:spcBef>
        <a:buClr>
          <a:schemeClr val="accent2">
            <a:lumMod val="75000"/>
          </a:schemeClr>
        </a:buClr>
        <a:buFont typeface="Wingdings" pitchFamily="2" charset="2"/>
        <a:buChar char="§"/>
        <a:defRPr sz="2000" kern="1200" spc="100" baseline="0">
          <a:solidFill>
            <a:schemeClr val="tx2">
              <a:lumMod val="75000"/>
            </a:schemeClr>
          </a:solidFill>
          <a:latin typeface="+mn-lt"/>
          <a:ea typeface="+mn-ea"/>
          <a:cs typeface="+mn-cs"/>
        </a:defRPr>
      </a:lvl2pPr>
      <a:lvl3pPr marL="822960" indent="-182880" algn="l" defTabSz="914400" rtl="0" eaLnBrk="1" latinLnBrk="0" hangingPunct="1">
        <a:spcBef>
          <a:spcPct val="20000"/>
        </a:spcBef>
        <a:buClr>
          <a:schemeClr val="accent3">
            <a:lumMod val="50000"/>
          </a:schemeClr>
        </a:buClr>
        <a:buFont typeface="Wingdings" pitchFamily="2" charset="2"/>
        <a:buChar char="§"/>
        <a:defRPr sz="1600" kern="1200" spc="100" baseline="0">
          <a:solidFill>
            <a:schemeClr val="tx2">
              <a:lumMod val="75000"/>
            </a:schemeClr>
          </a:solidFill>
          <a:latin typeface="+mn-lt"/>
          <a:ea typeface="+mn-ea"/>
          <a:cs typeface="+mn-cs"/>
        </a:defRPr>
      </a:lvl3pPr>
      <a:lvl4pPr marL="1097280" indent="-182880" algn="l" defTabSz="914400" rtl="0" eaLnBrk="1" latinLnBrk="0" hangingPunct="1">
        <a:spcBef>
          <a:spcPct val="20000"/>
        </a:spcBef>
        <a:buClr>
          <a:schemeClr val="accent4">
            <a:lumMod val="50000"/>
          </a:schemeClr>
        </a:buClr>
        <a:buFont typeface="Wingdings" pitchFamily="2" charset="2"/>
        <a:buChar char="§"/>
        <a:defRPr sz="1400" kern="1200">
          <a:solidFill>
            <a:schemeClr val="tx2">
              <a:lumMod val="75000"/>
            </a:schemeClr>
          </a:solidFill>
          <a:latin typeface="+mn-lt"/>
          <a:ea typeface="+mn-ea"/>
          <a:cs typeface="+mn-cs"/>
        </a:defRPr>
      </a:lvl4pPr>
      <a:lvl5pPr marL="1280160" indent="-182880" algn="l" defTabSz="914400" rtl="0" eaLnBrk="1" latinLnBrk="0" hangingPunct="1">
        <a:spcBef>
          <a:spcPct val="20000"/>
        </a:spcBef>
        <a:buClr>
          <a:schemeClr val="accent6">
            <a:lumMod val="75000"/>
          </a:schemeClr>
        </a:buClr>
        <a:buFont typeface="Wingdings" pitchFamily="2" charset="2"/>
        <a:buChar char="§"/>
        <a:defRPr sz="1300" kern="1200" spc="100" baseline="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lumMod val="50000"/>
          </a:schemeClr>
        </a:buClr>
        <a:buFont typeface="Wingdings" pitchFamily="2" charset="2"/>
        <a:buChar char="§"/>
        <a:defRPr sz="1200" kern="1200">
          <a:solidFill>
            <a:schemeClr val="tx2">
              <a:lumMod val="75000"/>
            </a:schemeClr>
          </a:solidFill>
          <a:latin typeface="+mn-lt"/>
          <a:ea typeface="+mn-ea"/>
          <a:cs typeface="+mn-cs"/>
        </a:defRPr>
      </a:lvl6pPr>
      <a:lvl7pPr marL="1828800" indent="-182880" algn="l" defTabSz="914400" rtl="0" eaLnBrk="1" latinLnBrk="0" hangingPunct="1">
        <a:spcBef>
          <a:spcPct val="20000"/>
        </a:spcBef>
        <a:buClr>
          <a:schemeClr val="accent2">
            <a:lumMod val="75000"/>
          </a:schemeClr>
        </a:buClr>
        <a:buFont typeface="Wingdings" pitchFamily="2" charset="2"/>
        <a:buChar char="§"/>
        <a:defRPr sz="1200" kern="1200">
          <a:solidFill>
            <a:schemeClr val="tx2">
              <a:lumMod val="75000"/>
            </a:schemeClr>
          </a:solidFill>
          <a:latin typeface="+mn-lt"/>
          <a:ea typeface="+mn-ea"/>
          <a:cs typeface="+mn-cs"/>
        </a:defRPr>
      </a:lvl7pPr>
      <a:lvl8pPr marL="2103120" indent="-182880" algn="l" defTabSz="914400" rtl="0" eaLnBrk="1" latinLnBrk="0" hangingPunct="1">
        <a:spcBef>
          <a:spcPct val="20000"/>
        </a:spcBef>
        <a:buClr>
          <a:schemeClr val="accent3">
            <a:lumMod val="75000"/>
          </a:schemeClr>
        </a:buClr>
        <a:buFont typeface="Wingdings" pitchFamily="2" charset="2"/>
        <a:buChar char="§"/>
        <a:defRPr sz="1200" kern="1200">
          <a:solidFill>
            <a:schemeClr val="tx2">
              <a:lumMod val="75000"/>
            </a:schemeClr>
          </a:solidFill>
          <a:latin typeface="+mn-lt"/>
          <a:ea typeface="+mn-ea"/>
          <a:cs typeface="+mn-cs"/>
        </a:defRPr>
      </a:lvl8pPr>
      <a:lvl9pPr marL="2366010" indent="-171450" algn="l" defTabSz="914400" rtl="0" eaLnBrk="1" latinLnBrk="0" hangingPunct="1">
        <a:spcBef>
          <a:spcPct val="20000"/>
        </a:spcBef>
        <a:buClr>
          <a:schemeClr val="accent5">
            <a:lumMod val="75000"/>
          </a:schemeClr>
        </a:buClr>
        <a:buFont typeface="Wingdings" panose="05000000000000000000" pitchFamily="2" charset="2"/>
        <a:buChar char="§"/>
        <a:defRPr sz="12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uu.difi.no/om-oss/english/wai-tools-documentation-pilot-monitor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adil.hussain@digdir.n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606" y="2052960"/>
            <a:ext cx="8684794" cy="3067680"/>
          </a:xfrm>
        </p:spPr>
        <p:txBody>
          <a:bodyPr/>
          <a:lstStyle/>
          <a:p>
            <a:pPr>
              <a:lnSpc>
                <a:spcPct val="150000"/>
              </a:lnSpc>
            </a:pPr>
            <a:r>
              <a:rPr lang="en-US" sz="6000" b="1" dirty="0"/>
              <a:t>WAI-Tools Project</a:t>
            </a:r>
            <a:br>
              <a:rPr lang="en-US" sz="6000" b="1" dirty="0"/>
            </a:br>
            <a:r>
              <a:rPr lang="en-US" sz="2200" dirty="0"/>
              <a:t>D2.4 Working instance of Digdir observatory</a:t>
            </a:r>
            <a:br>
              <a:rPr lang="en-US" sz="2200" dirty="0"/>
            </a:br>
            <a:r>
              <a:rPr lang="en-US" sz="2200" dirty="0"/>
              <a:t>22 September 2020</a:t>
            </a:r>
            <a:br>
              <a:rPr lang="en-US" sz="2200" dirty="0"/>
            </a:br>
            <a:r>
              <a:rPr lang="en-US" sz="2200" dirty="0"/>
              <a:t>Leikanger, Norway</a:t>
            </a:r>
          </a:p>
        </p:txBody>
      </p:sp>
      <p:sp>
        <p:nvSpPr>
          <p:cNvPr id="5" name="Subtitle 4"/>
          <p:cNvSpPr>
            <a:spLocks noGrp="1"/>
          </p:cNvSpPr>
          <p:nvPr>
            <p:ph type="subTitle" idx="1"/>
          </p:nvPr>
        </p:nvSpPr>
        <p:spPr>
          <a:xfrm>
            <a:off x="9347200" y="6018669"/>
            <a:ext cx="2641600" cy="739942"/>
          </a:xfrm>
        </p:spPr>
        <p:txBody>
          <a:bodyPr>
            <a:normAutofit/>
          </a:bodyPr>
          <a:lstStyle/>
          <a:p>
            <a:r>
              <a:rPr lang="en-US" sz="1600" dirty="0"/>
              <a:t>Horizon 2020 Project</a:t>
            </a:r>
          </a:p>
          <a:p>
            <a:r>
              <a:rPr lang="en-US" sz="1400" dirty="0"/>
              <a:t>Grant Agreement 780057</a:t>
            </a:r>
          </a:p>
        </p:txBody>
      </p:sp>
      <p:pic>
        <p:nvPicPr>
          <p:cNvPr id="2" name="Picture 1" descr="Flag of the European Union" title="EU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576" y="4462670"/>
            <a:ext cx="2401818" cy="1628351"/>
          </a:xfrm>
          <a:prstGeom prst="rect">
            <a:avLst/>
          </a:prstGeom>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2A8D-7C86-4278-BD91-1097041C07F4}"/>
              </a:ext>
            </a:extLst>
          </p:cNvPr>
          <p:cNvSpPr>
            <a:spLocks noGrp="1"/>
          </p:cNvSpPr>
          <p:nvPr>
            <p:ph type="title"/>
          </p:nvPr>
        </p:nvSpPr>
        <p:spPr/>
        <p:txBody>
          <a:bodyPr/>
          <a:lstStyle/>
          <a:p>
            <a:r>
              <a:rPr lang="en-US" sz="2200" dirty="0"/>
              <a:t>A pilot for monitoring</a:t>
            </a:r>
          </a:p>
        </p:txBody>
      </p:sp>
      <p:sp>
        <p:nvSpPr>
          <p:cNvPr id="10" name="Content Placeholder 2">
            <a:extLst>
              <a:ext uri="{FF2B5EF4-FFF2-40B4-BE49-F238E27FC236}">
                <a16:creationId xmlns:a16="http://schemas.microsoft.com/office/drawing/2014/main" id="{D8A0DB65-C026-414D-BFE1-6EE5D8EF0FE3}"/>
              </a:ext>
            </a:extLst>
          </p:cNvPr>
          <p:cNvSpPr>
            <a:spLocks noGrp="1"/>
          </p:cNvSpPr>
          <p:nvPr>
            <p:ph idx="1"/>
          </p:nvPr>
        </p:nvSpPr>
        <p:spPr>
          <a:xfrm>
            <a:off x="433086" y="2265697"/>
            <a:ext cx="8503949" cy="2326606"/>
          </a:xfrm>
        </p:spPr>
        <p:txBody>
          <a:bodyPr>
            <a:normAutofit/>
          </a:bodyPr>
          <a:lstStyle/>
          <a:p>
            <a:pPr>
              <a:spcAft>
                <a:spcPts val="4200"/>
              </a:spcAft>
            </a:pPr>
            <a:r>
              <a:rPr lang="en-US" sz="2800" dirty="0"/>
              <a:t>DIRECTIVE (EU) 2016/2102</a:t>
            </a:r>
          </a:p>
          <a:p>
            <a:pPr>
              <a:spcAft>
                <a:spcPts val="4200"/>
              </a:spcAft>
            </a:pPr>
            <a:r>
              <a:rPr lang="en-US" sz="2800" dirty="0"/>
              <a:t>COMMISSION IMPLEMENTING DECISION (EU) 2018/1524 of 11 October 2018</a:t>
            </a:r>
            <a:endParaRPr lang="nb-NO" sz="2000" dirty="0"/>
          </a:p>
        </p:txBody>
      </p:sp>
      <p:grpSp>
        <p:nvGrpSpPr>
          <p:cNvPr id="14" name="Gruppe 13">
            <a:extLst>
              <a:ext uri="{FF2B5EF4-FFF2-40B4-BE49-F238E27FC236}">
                <a16:creationId xmlns:a16="http://schemas.microsoft.com/office/drawing/2014/main" id="{CE1B4B9D-4C6E-42AC-B969-2DDDD87844D0}"/>
              </a:ext>
              <a:ext uri="{C183D7F6-B498-43B3-948B-1728B52AA6E4}">
                <adec:decorative xmlns:adec="http://schemas.microsoft.com/office/drawing/2017/decorative" xmlns="" val="1"/>
              </a:ext>
            </a:extLst>
          </p:cNvPr>
          <p:cNvGrpSpPr/>
          <p:nvPr/>
        </p:nvGrpSpPr>
        <p:grpSpPr>
          <a:xfrm>
            <a:off x="9367442" y="2631407"/>
            <a:ext cx="2592000" cy="2592000"/>
            <a:chOff x="9367442" y="2631407"/>
            <a:chExt cx="2592000" cy="2592000"/>
          </a:xfrm>
        </p:grpSpPr>
        <p:pic>
          <p:nvPicPr>
            <p:cNvPr id="11" name="Bilde 10">
              <a:extLst>
                <a:ext uri="{FF2B5EF4-FFF2-40B4-BE49-F238E27FC236}">
                  <a16:creationId xmlns:a16="http://schemas.microsoft.com/office/drawing/2014/main" id="{FF5BFE35-FB0D-4DD3-8093-238C354B5B36}"/>
                </a:ext>
                <a:ext uri="{C183D7F6-B498-43B3-948B-1728B52AA6E4}">
                  <adec:decorative xmlns:adec="http://schemas.microsoft.com/office/drawing/2017/decorative" xmlns="" val="1"/>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367442" y="2631407"/>
              <a:ext cx="2592000" cy="2592000"/>
            </a:xfrm>
            <a:prstGeom prst="rect">
              <a:avLst/>
            </a:prstGeom>
          </p:spPr>
        </p:pic>
        <p:pic>
          <p:nvPicPr>
            <p:cNvPr id="7" name="Picture 2">
              <a:extLst>
                <a:ext uri="{FF2B5EF4-FFF2-40B4-BE49-F238E27FC236}">
                  <a16:creationId xmlns:a16="http://schemas.microsoft.com/office/drawing/2014/main" id="{84476E78-C5D4-4F9F-81D3-902E5F150875}"/>
                </a:ext>
                <a:ext uri="{C183D7F6-B498-43B3-948B-1728B52AA6E4}">
                  <adec:decorative xmlns:adec="http://schemas.microsoft.com/office/drawing/2017/decorative" xmlns="" val="1"/>
                </a:ext>
              </a:extLst>
            </p:cNvPr>
            <p:cNvPicPr>
              <a:picLocks noChangeAspect="1" noChangeArrowheads="1"/>
            </p:cNvPicPr>
            <p:nvPr/>
          </p:nvPicPr>
          <p:blipFill>
            <a:blip r:embed="rId4" cstate="print">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10228255" y="3236497"/>
              <a:ext cx="889298" cy="889298"/>
            </a:xfrm>
            <a:prstGeom prst="rect">
              <a:avLst/>
            </a:prstGeom>
            <a:noFill/>
            <a:ln>
              <a:noFill/>
            </a:ln>
          </p:spPr>
        </p:pic>
      </p:grpSp>
    </p:spTree>
    <p:extLst>
      <p:ext uri="{BB962C8B-B14F-4D97-AF65-F5344CB8AC3E}">
        <p14:creationId xmlns:p14="http://schemas.microsoft.com/office/powerpoint/2010/main" val="275294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FB061-7031-4FE5-9229-179F73191356}"/>
              </a:ext>
            </a:extLst>
          </p:cNvPr>
          <p:cNvSpPr>
            <a:spLocks noGrp="1"/>
          </p:cNvSpPr>
          <p:nvPr>
            <p:ph type="title"/>
          </p:nvPr>
        </p:nvSpPr>
        <p:spPr>
          <a:xfrm>
            <a:off x="508000" y="355847"/>
            <a:ext cx="11175013" cy="1054394"/>
          </a:xfrm>
        </p:spPr>
        <p:txBody>
          <a:bodyPr anchor="ctr">
            <a:normAutofit/>
          </a:bodyPr>
          <a:lstStyle/>
          <a:p>
            <a:r>
              <a:rPr lang="nb-NO" dirty="0"/>
              <a:t>WHY Pilot </a:t>
            </a:r>
            <a:r>
              <a:rPr lang="nb-NO" dirty="0" err="1"/>
              <a:t>monitoring</a:t>
            </a:r>
            <a:endParaRPr lang="nb-NO"/>
          </a:p>
        </p:txBody>
      </p:sp>
      <p:sp>
        <p:nvSpPr>
          <p:cNvPr id="3" name="Plassholder for innhold 2">
            <a:extLst>
              <a:ext uri="{FF2B5EF4-FFF2-40B4-BE49-F238E27FC236}">
                <a16:creationId xmlns:a16="http://schemas.microsoft.com/office/drawing/2014/main" id="{9CE56AEB-BC3B-4804-B82E-AC336AD281BA}"/>
              </a:ext>
            </a:extLst>
          </p:cNvPr>
          <p:cNvSpPr>
            <a:spLocks noGrp="1"/>
          </p:cNvSpPr>
          <p:nvPr>
            <p:ph sz="half" idx="1"/>
          </p:nvPr>
        </p:nvSpPr>
        <p:spPr>
          <a:xfrm>
            <a:off x="508000" y="2020583"/>
            <a:ext cx="7505031" cy="4067396"/>
          </a:xfrm>
        </p:spPr>
        <p:txBody>
          <a:bodyPr>
            <a:noAutofit/>
          </a:bodyPr>
          <a:lstStyle/>
          <a:p>
            <a:pPr>
              <a:lnSpc>
                <a:spcPct val="150000"/>
              </a:lnSpc>
              <a:spcBef>
                <a:spcPts val="2400"/>
              </a:spcBef>
              <a:spcAft>
                <a:spcPts val="1800"/>
              </a:spcAft>
            </a:pPr>
            <a:r>
              <a:rPr lang="en-US" sz="2600" dirty="0">
                <a:latin typeface="+mj-lt"/>
              </a:rPr>
              <a:t>Gain experience with the entire monitoring process as described in the directive</a:t>
            </a:r>
          </a:p>
          <a:p>
            <a:pPr>
              <a:lnSpc>
                <a:spcPct val="150000"/>
              </a:lnSpc>
            </a:pPr>
            <a:r>
              <a:rPr lang="en-US" sz="2600" dirty="0">
                <a:latin typeface="+mj-lt"/>
              </a:rPr>
              <a:t>Get a picture of what we need to prepare for real monitoring</a:t>
            </a:r>
          </a:p>
          <a:p>
            <a:pPr>
              <a:lnSpc>
                <a:spcPct val="150000"/>
              </a:lnSpc>
            </a:pPr>
            <a:r>
              <a:rPr lang="nb-NO" sz="2600" dirty="0" err="1">
                <a:effectLst/>
                <a:latin typeface="+mj-lt"/>
                <a:ea typeface="Calibri" panose="020F0502020204030204" pitchFamily="34" charset="0"/>
                <a:cs typeface="Times New Roman" panose="02020603050405020304" pitchFamily="18" charset="0"/>
              </a:rPr>
              <a:t>Explore</a:t>
            </a:r>
            <a:r>
              <a:rPr lang="nb-NO" sz="2600" dirty="0">
                <a:effectLst/>
                <a:latin typeface="+mj-lt"/>
                <a:ea typeface="Calibri" panose="020F0502020204030204" pitchFamily="34" charset="0"/>
                <a:cs typeface="Times New Roman" panose="02020603050405020304" pitchFamily="18" charset="0"/>
              </a:rPr>
              <a:t> </a:t>
            </a:r>
            <a:r>
              <a:rPr lang="nb-NO" sz="2600" dirty="0" err="1">
                <a:effectLst/>
                <a:latin typeface="+mj-lt"/>
                <a:ea typeface="Calibri" panose="020F0502020204030204" pitchFamily="34" charset="0"/>
                <a:cs typeface="Times New Roman" panose="02020603050405020304" pitchFamily="18" charset="0"/>
              </a:rPr>
              <a:t>the</a:t>
            </a:r>
            <a:r>
              <a:rPr lang="nb-NO" sz="2600" dirty="0">
                <a:effectLst/>
                <a:latin typeface="+mj-lt"/>
                <a:ea typeface="Calibri" panose="020F0502020204030204" pitchFamily="34" charset="0"/>
                <a:cs typeface="Times New Roman" panose="02020603050405020304" pitchFamily="18" charset="0"/>
              </a:rPr>
              <a:t> </a:t>
            </a:r>
            <a:r>
              <a:rPr lang="nb-NO" sz="2600" dirty="0" err="1">
                <a:effectLst/>
                <a:latin typeface="+mj-lt"/>
                <a:ea typeface="Calibri" panose="020F0502020204030204" pitchFamily="34" charset="0"/>
                <a:cs typeface="Times New Roman" panose="02020603050405020304" pitchFamily="18" charset="0"/>
              </a:rPr>
              <a:t>use</a:t>
            </a:r>
            <a:r>
              <a:rPr lang="nb-NO" sz="2600" dirty="0">
                <a:effectLst/>
                <a:latin typeface="+mj-lt"/>
                <a:ea typeface="Calibri" panose="020F0502020204030204" pitchFamily="34" charset="0"/>
                <a:cs typeface="Times New Roman" panose="02020603050405020304" pitchFamily="18" charset="0"/>
              </a:rPr>
              <a:t> and </a:t>
            </a:r>
            <a:r>
              <a:rPr lang="nb-NO" sz="2600" dirty="0" err="1">
                <a:effectLst/>
                <a:latin typeface="+mj-lt"/>
                <a:ea typeface="Calibri" panose="020F0502020204030204" pitchFamily="34" charset="0"/>
                <a:cs typeface="Times New Roman" panose="02020603050405020304" pitchFamily="18" charset="0"/>
              </a:rPr>
              <a:t>benefits</a:t>
            </a:r>
            <a:r>
              <a:rPr lang="nb-NO" sz="2600" dirty="0">
                <a:effectLst/>
                <a:latin typeface="+mj-lt"/>
                <a:ea typeface="Calibri" panose="020F0502020204030204" pitchFamily="34" charset="0"/>
                <a:cs typeface="Times New Roman" panose="02020603050405020304" pitchFamily="18" charset="0"/>
              </a:rPr>
              <a:t> </a:t>
            </a:r>
            <a:r>
              <a:rPr lang="nb-NO" sz="2600" dirty="0" err="1">
                <a:effectLst/>
                <a:latin typeface="+mj-lt"/>
                <a:ea typeface="Calibri" panose="020F0502020204030204" pitchFamily="34" charset="0"/>
                <a:cs typeface="Times New Roman" panose="02020603050405020304" pitchFamily="18" charset="0"/>
              </a:rPr>
              <a:t>of</a:t>
            </a:r>
            <a:r>
              <a:rPr lang="nb-NO" sz="2600" dirty="0">
                <a:effectLst/>
                <a:latin typeface="+mj-lt"/>
                <a:ea typeface="Calibri" panose="020F0502020204030204" pitchFamily="34" charset="0"/>
                <a:cs typeface="Times New Roman" panose="02020603050405020304" pitchFamily="18" charset="0"/>
              </a:rPr>
              <a:t> ACT Rules in </a:t>
            </a:r>
            <a:r>
              <a:rPr lang="nb-NO" sz="2600" dirty="0" err="1">
                <a:effectLst/>
                <a:latin typeface="+mj-lt"/>
                <a:ea typeface="Calibri" panose="020F0502020204030204" pitchFamily="34" charset="0"/>
                <a:cs typeface="Times New Roman" panose="02020603050405020304" pitchFamily="18" charset="0"/>
              </a:rPr>
              <a:t>monitoring</a:t>
            </a:r>
            <a:r>
              <a:rPr lang="nb-NO" sz="2600" dirty="0">
                <a:effectLst/>
                <a:latin typeface="+mj-lt"/>
                <a:ea typeface="Calibri" panose="020F0502020204030204" pitchFamily="34" charset="0"/>
                <a:cs typeface="Times New Roman" panose="02020603050405020304" pitchFamily="18" charset="0"/>
              </a:rPr>
              <a:t> </a:t>
            </a:r>
            <a:r>
              <a:rPr lang="nb-NO" sz="2600" dirty="0" err="1">
                <a:effectLst/>
                <a:latin typeface="+mj-lt"/>
                <a:ea typeface="Calibri" panose="020F0502020204030204" pitchFamily="34" charset="0"/>
                <a:cs typeface="Times New Roman" panose="02020603050405020304" pitchFamily="18" charset="0"/>
              </a:rPr>
              <a:t>efforts</a:t>
            </a:r>
            <a:r>
              <a:rPr lang="nb-NO" sz="2600" dirty="0">
                <a:effectLst/>
                <a:latin typeface="+mj-lt"/>
                <a:ea typeface="Calibri" panose="020F0502020204030204" pitchFamily="34" charset="0"/>
                <a:cs typeface="Times New Roman" panose="02020603050405020304" pitchFamily="18" charset="0"/>
              </a:rPr>
              <a:t>.</a:t>
            </a:r>
            <a:endParaRPr lang="en-US" sz="2600" dirty="0">
              <a:latin typeface="+mj-lt"/>
            </a:endParaRPr>
          </a:p>
        </p:txBody>
      </p:sp>
      <p:grpSp>
        <p:nvGrpSpPr>
          <p:cNvPr id="8" name="Gruppe 7">
            <a:extLst>
              <a:ext uri="{FF2B5EF4-FFF2-40B4-BE49-F238E27FC236}">
                <a16:creationId xmlns:a16="http://schemas.microsoft.com/office/drawing/2014/main" id="{FCBCCBCD-38D2-4D19-97D3-2C75D8C3A0AC}"/>
              </a:ext>
              <a:ext uri="{C183D7F6-B498-43B3-948B-1728B52AA6E4}">
                <adec:decorative xmlns:adec="http://schemas.microsoft.com/office/drawing/2017/decorative" xmlns="" val="1"/>
              </a:ext>
            </a:extLst>
          </p:cNvPr>
          <p:cNvGrpSpPr/>
          <p:nvPr/>
        </p:nvGrpSpPr>
        <p:grpSpPr>
          <a:xfrm>
            <a:off x="8859254" y="2645504"/>
            <a:ext cx="2610853" cy="2588233"/>
            <a:chOff x="7298973" y="2248462"/>
            <a:chExt cx="3878364" cy="3878364"/>
          </a:xfrm>
        </p:grpSpPr>
        <p:pic>
          <p:nvPicPr>
            <p:cNvPr id="7" name="Bilde 6">
              <a:extLst>
                <a:ext uri="{FF2B5EF4-FFF2-40B4-BE49-F238E27FC236}">
                  <a16:creationId xmlns:a16="http://schemas.microsoft.com/office/drawing/2014/main" id="{1C23B215-2ED8-4E54-8958-67C827292B1E}"/>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7298973" y="2248462"/>
              <a:ext cx="3878364" cy="3878364"/>
            </a:xfrm>
            <a:prstGeom prst="rect">
              <a:avLst/>
            </a:prstGeom>
          </p:spPr>
        </p:pic>
        <p:pic>
          <p:nvPicPr>
            <p:cNvPr id="1030" name="Picture 6">
              <a:extLst>
                <a:ext uri="{FF2B5EF4-FFF2-40B4-BE49-F238E27FC236}">
                  <a16:creationId xmlns:a16="http://schemas.microsoft.com/office/drawing/2014/main" id="{FF9E5CD5-612E-4F4B-B257-976C2783BF88}"/>
                </a:ext>
                <a:ext uri="{C183D7F6-B498-43B3-948B-1728B52AA6E4}">
                  <adec:decorative xmlns:adec="http://schemas.microsoft.com/office/drawing/2017/decorative" xmlns="" val="1"/>
                </a:ext>
              </a:extLst>
            </p:cNvPr>
            <p:cNvPicPr>
              <a:picLocks noChangeAspect="1" noChangeArrowheads="1"/>
            </p:cNvPicPr>
            <p:nvPr/>
          </p:nvPicPr>
          <p:blipFill>
            <a:blip r:embed="rId4" cstate="print">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7888705" y="2951747"/>
              <a:ext cx="954506" cy="9545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834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7DD162-B173-45DD-9996-BEB73438F6B7}"/>
              </a:ext>
            </a:extLst>
          </p:cNvPr>
          <p:cNvSpPr>
            <a:spLocks noGrp="1"/>
          </p:cNvSpPr>
          <p:nvPr>
            <p:ph type="title"/>
          </p:nvPr>
        </p:nvSpPr>
        <p:spPr/>
        <p:txBody>
          <a:bodyPr/>
          <a:lstStyle/>
          <a:p>
            <a:pPr algn="l"/>
            <a:r>
              <a:rPr lang="nb-NO" dirty="0" err="1"/>
              <a:t>Monitoring</a:t>
            </a:r>
            <a:r>
              <a:rPr lang="nb-NO" dirty="0"/>
              <a:t> </a:t>
            </a:r>
            <a:r>
              <a:rPr lang="nb-NO" dirty="0" err="1"/>
              <a:t>methods</a:t>
            </a:r>
            <a:endParaRPr lang="nb-NO" dirty="0"/>
          </a:p>
        </p:txBody>
      </p:sp>
      <p:sp>
        <p:nvSpPr>
          <p:cNvPr id="3" name="Plassholder for tekst 2">
            <a:extLst>
              <a:ext uri="{FF2B5EF4-FFF2-40B4-BE49-F238E27FC236}">
                <a16:creationId xmlns:a16="http://schemas.microsoft.com/office/drawing/2014/main" id="{DF673F2E-2347-4F0D-836B-D4705AB7E189}"/>
              </a:ext>
            </a:extLst>
          </p:cNvPr>
          <p:cNvSpPr>
            <a:spLocks noGrp="1"/>
          </p:cNvSpPr>
          <p:nvPr>
            <p:ph type="body" idx="1"/>
          </p:nvPr>
        </p:nvSpPr>
        <p:spPr>
          <a:xfrm>
            <a:off x="609600" y="2059313"/>
            <a:ext cx="5386917" cy="639762"/>
          </a:xfrm>
        </p:spPr>
        <p:txBody>
          <a:bodyPr>
            <a:normAutofit/>
          </a:bodyPr>
          <a:lstStyle/>
          <a:p>
            <a:r>
              <a:rPr lang="nb-NO" sz="2800" b="1" dirty="0"/>
              <a:t>SIMPLIFIED MONITORING</a:t>
            </a:r>
          </a:p>
        </p:txBody>
      </p:sp>
      <p:sp>
        <p:nvSpPr>
          <p:cNvPr id="4" name="Plassholder for innhold 3">
            <a:extLst>
              <a:ext uri="{FF2B5EF4-FFF2-40B4-BE49-F238E27FC236}">
                <a16:creationId xmlns:a16="http://schemas.microsoft.com/office/drawing/2014/main" id="{E46CFB64-B9B2-4C36-9FA2-1E46AE41B251}"/>
              </a:ext>
            </a:extLst>
          </p:cNvPr>
          <p:cNvSpPr>
            <a:spLocks noGrp="1"/>
          </p:cNvSpPr>
          <p:nvPr>
            <p:ph sz="half" idx="2"/>
          </p:nvPr>
        </p:nvSpPr>
        <p:spPr>
          <a:xfrm>
            <a:off x="609600" y="2775276"/>
            <a:ext cx="5386917" cy="1664368"/>
          </a:xfrm>
        </p:spPr>
        <p:txBody>
          <a:bodyPr/>
          <a:lstStyle/>
          <a:p>
            <a:r>
              <a:rPr lang="en-GB" sz="2800" dirty="0">
                <a:effectLst/>
                <a:latin typeface="Arial" panose="020B0604020202020204" pitchFamily="34" charset="0"/>
                <a:ea typeface="MS Mincho" panose="02020609040205080304" pitchFamily="49" charset="-128"/>
                <a:cs typeface="Arial" panose="020B0604020202020204" pitchFamily="34" charset="0"/>
              </a:rPr>
              <a:t>a simplified monitoring method to detect non-compliance</a:t>
            </a:r>
            <a:endParaRPr lang="nb-NO" sz="28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5" name="Plassholder for tekst 4">
            <a:extLst>
              <a:ext uri="{FF2B5EF4-FFF2-40B4-BE49-F238E27FC236}">
                <a16:creationId xmlns:a16="http://schemas.microsoft.com/office/drawing/2014/main" id="{06DE32F1-15DB-4A7F-9412-49D2A703BACA}"/>
              </a:ext>
            </a:extLst>
          </p:cNvPr>
          <p:cNvSpPr>
            <a:spLocks noGrp="1"/>
          </p:cNvSpPr>
          <p:nvPr>
            <p:ph type="body" sz="quarter" idx="3"/>
          </p:nvPr>
        </p:nvSpPr>
        <p:spPr>
          <a:xfrm>
            <a:off x="6193368" y="2059313"/>
            <a:ext cx="5389033" cy="639762"/>
          </a:xfrm>
        </p:spPr>
        <p:txBody>
          <a:bodyPr>
            <a:normAutofit/>
          </a:bodyPr>
          <a:lstStyle/>
          <a:p>
            <a:r>
              <a:rPr lang="nb-NO" sz="2800" b="1" dirty="0"/>
              <a:t>IN-DEPTH MONITORING</a:t>
            </a:r>
          </a:p>
        </p:txBody>
      </p:sp>
      <p:sp>
        <p:nvSpPr>
          <p:cNvPr id="6" name="Plassholder for innhold 5">
            <a:extLst>
              <a:ext uri="{FF2B5EF4-FFF2-40B4-BE49-F238E27FC236}">
                <a16:creationId xmlns:a16="http://schemas.microsoft.com/office/drawing/2014/main" id="{1B5E81FA-B1FD-4854-87CD-56A96CD5638E}"/>
              </a:ext>
            </a:extLst>
          </p:cNvPr>
          <p:cNvSpPr>
            <a:spLocks noGrp="1"/>
          </p:cNvSpPr>
          <p:nvPr>
            <p:ph sz="quarter" idx="4"/>
          </p:nvPr>
        </p:nvSpPr>
        <p:spPr>
          <a:xfrm>
            <a:off x="6193368" y="2775275"/>
            <a:ext cx="5389033" cy="1664369"/>
          </a:xfrm>
        </p:spPr>
        <p:txBody>
          <a:bodyPr>
            <a:normAutofit/>
          </a:bodyPr>
          <a:lstStyle/>
          <a:p>
            <a:r>
              <a:rPr lang="en-GB" sz="2800" dirty="0">
                <a:effectLst/>
                <a:latin typeface="Arial" panose="020B0604020202020204" pitchFamily="34" charset="0"/>
                <a:ea typeface="MS Mincho" panose="02020609040205080304" pitchFamily="49" charset="-128"/>
                <a:cs typeface="Arial" panose="020B0604020202020204" pitchFamily="34" charset="0"/>
              </a:rPr>
              <a:t>an in-depth monitoring method to verify compliance</a:t>
            </a:r>
            <a:endParaRPr lang="nb-NO" sz="28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9" name="Rektangel 8">
            <a:extLst>
              <a:ext uri="{FF2B5EF4-FFF2-40B4-BE49-F238E27FC236}">
                <a16:creationId xmlns:a16="http://schemas.microsoft.com/office/drawing/2014/main" id="{75E8739C-AA77-4A2D-9521-9D427DD12349}"/>
              </a:ext>
              <a:ext uri="{C183D7F6-B498-43B3-948B-1728B52AA6E4}">
                <adec:decorative xmlns:adec="http://schemas.microsoft.com/office/drawing/2017/decorative" xmlns="" val="1"/>
              </a:ext>
            </a:extLst>
          </p:cNvPr>
          <p:cNvSpPr/>
          <p:nvPr/>
        </p:nvSpPr>
        <p:spPr>
          <a:xfrm>
            <a:off x="2331058" y="4105331"/>
            <a:ext cx="1944000" cy="1944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2" name="Rektangel 11">
            <a:extLst>
              <a:ext uri="{FF2B5EF4-FFF2-40B4-BE49-F238E27FC236}">
                <a16:creationId xmlns:a16="http://schemas.microsoft.com/office/drawing/2014/main" id="{1B0559D3-079D-4710-A075-4D8687500F3F}"/>
              </a:ext>
              <a:ext uri="{C183D7F6-B498-43B3-948B-1728B52AA6E4}">
                <adec:decorative xmlns:adec="http://schemas.microsoft.com/office/drawing/2017/decorative" xmlns="" val="1"/>
              </a:ext>
            </a:extLst>
          </p:cNvPr>
          <p:cNvSpPr/>
          <p:nvPr/>
        </p:nvSpPr>
        <p:spPr>
          <a:xfrm>
            <a:off x="7717975" y="4105331"/>
            <a:ext cx="1944000" cy="1944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cxnSp>
        <p:nvCxnSpPr>
          <p:cNvPr id="14" name="Rett linje 13">
            <a:extLst>
              <a:ext uri="{FF2B5EF4-FFF2-40B4-BE49-F238E27FC236}">
                <a16:creationId xmlns:a16="http://schemas.microsoft.com/office/drawing/2014/main" id="{7B041531-1237-48E0-A32F-CE4691ADCE90}"/>
              </a:ext>
              <a:ext uri="{C183D7F6-B498-43B3-948B-1728B52AA6E4}">
                <adec:decorative xmlns:adec="http://schemas.microsoft.com/office/drawing/2017/decorative" xmlns="" val="1"/>
              </a:ext>
            </a:extLst>
          </p:cNvPr>
          <p:cNvCxnSpPr/>
          <p:nvPr/>
        </p:nvCxnSpPr>
        <p:spPr>
          <a:xfrm>
            <a:off x="5996517" y="2119475"/>
            <a:ext cx="0" cy="3739908"/>
          </a:xfrm>
          <a:prstGeom prst="line">
            <a:avLst/>
          </a:prstGeom>
          <a:ln>
            <a:solidFill>
              <a:schemeClr val="tx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5740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FB061-7031-4FE5-9229-179F73191356}"/>
              </a:ext>
            </a:extLst>
          </p:cNvPr>
          <p:cNvSpPr>
            <a:spLocks noGrp="1"/>
          </p:cNvSpPr>
          <p:nvPr>
            <p:ph type="title"/>
          </p:nvPr>
        </p:nvSpPr>
        <p:spPr>
          <a:prstGeom prst="rect">
            <a:avLst/>
          </a:prstGeom>
        </p:spPr>
        <p:txBody>
          <a:bodyPr anchor="ctr">
            <a:normAutofit/>
          </a:bodyPr>
          <a:lstStyle/>
          <a:p>
            <a:pPr algn="l"/>
            <a:r>
              <a:rPr lang="nb-NO" dirty="0"/>
              <a:t>Sampling </a:t>
            </a:r>
            <a:r>
              <a:rPr lang="nb-NO" dirty="0" err="1"/>
              <a:t>of</a:t>
            </a:r>
            <a:r>
              <a:rPr lang="nb-NO" dirty="0"/>
              <a:t> </a:t>
            </a:r>
            <a:r>
              <a:rPr lang="nb-NO" dirty="0" err="1"/>
              <a:t>entities</a:t>
            </a:r>
            <a:r>
              <a:rPr lang="nb-NO" dirty="0"/>
              <a:t> and websites</a:t>
            </a:r>
          </a:p>
        </p:txBody>
      </p:sp>
      <p:sp>
        <p:nvSpPr>
          <p:cNvPr id="3" name="Plassholder for innhold 2">
            <a:extLst>
              <a:ext uri="{FF2B5EF4-FFF2-40B4-BE49-F238E27FC236}">
                <a16:creationId xmlns:a16="http://schemas.microsoft.com/office/drawing/2014/main" id="{9CE56AEB-BC3B-4804-B82E-AC336AD281BA}"/>
              </a:ext>
            </a:extLst>
          </p:cNvPr>
          <p:cNvSpPr>
            <a:spLocks noGrp="1"/>
          </p:cNvSpPr>
          <p:nvPr>
            <p:ph sz="half" idx="1"/>
          </p:nvPr>
        </p:nvSpPr>
        <p:spPr>
          <a:xfrm>
            <a:off x="609599" y="1719071"/>
            <a:ext cx="11073414" cy="4783081"/>
          </a:xfrm>
          <a:prstGeom prst="rect">
            <a:avLst/>
          </a:prstGeom>
        </p:spPr>
        <p:txBody>
          <a:bodyPr>
            <a:normAutofit/>
          </a:bodyPr>
          <a:lstStyle/>
          <a:p>
            <a:pPr>
              <a:lnSpc>
                <a:spcPct val="150000"/>
              </a:lnSpc>
            </a:pPr>
            <a:r>
              <a:rPr lang="en-GB" b="1" dirty="0"/>
              <a:t>Simplified:</a:t>
            </a:r>
          </a:p>
          <a:p>
            <a:pPr lvl="1">
              <a:lnSpc>
                <a:spcPct val="150000"/>
              </a:lnSpc>
            </a:pPr>
            <a:r>
              <a:rPr lang="en-GB" dirty="0"/>
              <a:t>1 State website</a:t>
            </a:r>
          </a:p>
          <a:p>
            <a:pPr lvl="1">
              <a:lnSpc>
                <a:spcPct val="150000"/>
              </a:lnSpc>
            </a:pPr>
            <a:r>
              <a:rPr lang="en-GB" dirty="0"/>
              <a:t>1 Regional website</a:t>
            </a:r>
          </a:p>
          <a:p>
            <a:pPr lvl="1">
              <a:lnSpc>
                <a:spcPct val="150000"/>
              </a:lnSpc>
            </a:pPr>
            <a:r>
              <a:rPr lang="en-GB" dirty="0"/>
              <a:t>1 Local website</a:t>
            </a:r>
          </a:p>
          <a:p>
            <a:pPr lvl="1">
              <a:lnSpc>
                <a:spcPct val="150000"/>
              </a:lnSpc>
            </a:pPr>
            <a:r>
              <a:rPr lang="en-GB" dirty="0"/>
              <a:t>1 Body governed by public law</a:t>
            </a:r>
          </a:p>
          <a:p>
            <a:pPr>
              <a:lnSpc>
                <a:spcPct val="150000"/>
              </a:lnSpc>
            </a:pPr>
            <a:r>
              <a:rPr lang="en-GB" b="1" dirty="0"/>
              <a:t>In-depth: </a:t>
            </a:r>
          </a:p>
          <a:p>
            <a:pPr lvl="1">
              <a:lnSpc>
                <a:spcPct val="150000"/>
              </a:lnSpc>
            </a:pPr>
            <a:r>
              <a:rPr lang="en-GB" dirty="0"/>
              <a:t>1 State website (same as above)</a:t>
            </a:r>
          </a:p>
        </p:txBody>
      </p:sp>
    </p:spTree>
    <p:extLst>
      <p:ext uri="{BB962C8B-B14F-4D97-AF65-F5344CB8AC3E}">
        <p14:creationId xmlns:p14="http://schemas.microsoft.com/office/powerpoint/2010/main" val="37059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descr="Three step diagram represent Sampling of WCAG Success criteria. First section of diagram provide information about success criteria (13 SC WCAG 2.1) covered and ACT Rules (19) used in pilot monitoring. Second section of diagram contains four principle of WCAG that have been covered in the pilot monitoring. Third section of diagram provide information about user accessibility needs covered (7 of 9) by pilot moniotring.">
            <a:extLst>
              <a:ext uri="{FF2B5EF4-FFF2-40B4-BE49-F238E27FC236}">
                <a16:creationId xmlns:a16="http://schemas.microsoft.com/office/drawing/2014/main" id="{8B6F2A8D-7C86-4278-BD91-1097041C07F4}"/>
              </a:ext>
            </a:extLst>
          </p:cNvPr>
          <p:cNvSpPr>
            <a:spLocks noGrp="1"/>
          </p:cNvSpPr>
          <p:nvPr>
            <p:ph type="title"/>
          </p:nvPr>
        </p:nvSpPr>
        <p:spPr/>
        <p:txBody>
          <a:bodyPr/>
          <a:lstStyle/>
          <a:p>
            <a:r>
              <a:rPr lang="en-US" sz="2200" dirty="0"/>
              <a:t>Sampling of WCAG Success criteria</a:t>
            </a:r>
          </a:p>
        </p:txBody>
      </p:sp>
      <p:graphicFrame>
        <p:nvGraphicFramePr>
          <p:cNvPr id="9" name="Plassholder for innhold 2">
            <a:extLst>
              <a:ext uri="{FF2B5EF4-FFF2-40B4-BE49-F238E27FC236}">
                <a16:creationId xmlns:a16="http://schemas.microsoft.com/office/drawing/2014/main" id="{D21F9B8F-5C3C-4499-AF65-4F7519450B15}"/>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3334577430"/>
              </p:ext>
            </p:extLst>
          </p:nvPr>
        </p:nvGraphicFramePr>
        <p:xfrm>
          <a:off x="509155" y="1634592"/>
          <a:ext cx="8006179" cy="358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e 1">
            <a:extLst>
              <a:ext uri="{FF2B5EF4-FFF2-40B4-BE49-F238E27FC236}">
                <a16:creationId xmlns:a16="http://schemas.microsoft.com/office/drawing/2014/main" id="{5697F6DF-3124-4DE7-826A-80E1DB9BDF1E}"/>
              </a:ext>
              <a:ext uri="{C183D7F6-B498-43B3-948B-1728B52AA6E4}">
                <adec:decorative xmlns:adec="http://schemas.microsoft.com/office/drawing/2017/decorative" xmlns="" val="1"/>
              </a:ext>
            </a:extLst>
          </p:cNvPr>
          <p:cNvPicPr>
            <a:picLocks noChangeAspect="1"/>
          </p:cNvPicPr>
          <p:nvPr/>
        </p:nvPicPr>
        <p:blipFill>
          <a:blip r:embed="rId8"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383640" y="2667407"/>
            <a:ext cx="2559603" cy="2556000"/>
          </a:xfrm>
          <a:prstGeom prst="rect">
            <a:avLst/>
          </a:prstGeom>
        </p:spPr>
      </p:pic>
    </p:spTree>
    <p:extLst>
      <p:ext uri="{BB962C8B-B14F-4D97-AF65-F5344CB8AC3E}">
        <p14:creationId xmlns:p14="http://schemas.microsoft.com/office/powerpoint/2010/main" val="7362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FB061-7031-4FE5-9229-179F73191356}"/>
              </a:ext>
            </a:extLst>
          </p:cNvPr>
          <p:cNvSpPr>
            <a:spLocks noGrp="1"/>
          </p:cNvSpPr>
          <p:nvPr>
            <p:ph type="title"/>
          </p:nvPr>
        </p:nvSpPr>
        <p:spPr>
          <a:prstGeom prst="rect">
            <a:avLst/>
          </a:prstGeom>
        </p:spPr>
        <p:txBody>
          <a:bodyPr anchor="ctr">
            <a:normAutofit fontScale="90000"/>
          </a:bodyPr>
          <a:lstStyle/>
          <a:p>
            <a:pPr algn="l"/>
            <a:r>
              <a:rPr lang="nb-NO" dirty="0"/>
              <a:t>Learnings from Sampling </a:t>
            </a:r>
            <a:r>
              <a:rPr lang="nb-NO" dirty="0" err="1"/>
              <a:t>of</a:t>
            </a:r>
            <a:r>
              <a:rPr lang="nb-NO" dirty="0"/>
              <a:t> WCAG </a:t>
            </a:r>
            <a:r>
              <a:rPr lang="nb-NO" dirty="0" err="1"/>
              <a:t>Success</a:t>
            </a:r>
            <a:r>
              <a:rPr lang="nb-NO" dirty="0"/>
              <a:t> </a:t>
            </a:r>
            <a:r>
              <a:rPr lang="nb-NO" dirty="0" err="1"/>
              <a:t>criteria</a:t>
            </a:r>
            <a:r>
              <a:rPr lang="nb-NO" dirty="0"/>
              <a:t> - 1</a:t>
            </a:r>
          </a:p>
        </p:txBody>
      </p:sp>
      <p:sp>
        <p:nvSpPr>
          <p:cNvPr id="3" name="Plassholder for innhold 2">
            <a:extLst>
              <a:ext uri="{FF2B5EF4-FFF2-40B4-BE49-F238E27FC236}">
                <a16:creationId xmlns:a16="http://schemas.microsoft.com/office/drawing/2014/main" id="{9CE56AEB-BC3B-4804-B82E-AC336AD281BA}"/>
              </a:ext>
            </a:extLst>
          </p:cNvPr>
          <p:cNvSpPr>
            <a:spLocks noGrp="1"/>
          </p:cNvSpPr>
          <p:nvPr>
            <p:ph sz="half" idx="1"/>
          </p:nvPr>
        </p:nvSpPr>
        <p:spPr>
          <a:xfrm>
            <a:off x="609599" y="1719071"/>
            <a:ext cx="11073414" cy="4783081"/>
          </a:xfrm>
          <a:prstGeom prst="rect">
            <a:avLst/>
          </a:prstGeom>
        </p:spPr>
        <p:txBody>
          <a:bodyPr>
            <a:normAutofit/>
          </a:bodyPr>
          <a:lstStyle/>
          <a:p>
            <a:pPr marL="0" indent="0">
              <a:buNone/>
            </a:pPr>
            <a:r>
              <a:rPr lang="en-GB" sz="3200" b="1" dirty="0">
                <a:latin typeface="Arial" panose="020B0604020202020204" pitchFamily="34" charset="0"/>
                <a:cs typeface="Arial" panose="020B0604020202020204" pitchFamily="34" charset="0"/>
              </a:rPr>
              <a:t>Simplified</a:t>
            </a:r>
            <a:endParaRPr lang="en-GB" sz="3000" dirty="0">
              <a:latin typeface="Arial" panose="020B0604020202020204" pitchFamily="34" charset="0"/>
              <a:cs typeface="Arial" panose="020B0604020202020204" pitchFamily="34" charset="0"/>
            </a:endParaRPr>
          </a:p>
          <a:p>
            <a:pPr marL="457200" indent="-457200"/>
            <a:r>
              <a:rPr lang="en-GB" sz="3000" dirty="0">
                <a:latin typeface="Arial" panose="020B0604020202020204" pitchFamily="34" charset="0"/>
                <a:cs typeface="Arial" panose="020B0604020202020204" pitchFamily="34" charset="0"/>
              </a:rPr>
              <a:t>For simplified we just need to cover the 4 principle of WCAG and user accessibility needs using automatic mode of testing</a:t>
            </a:r>
          </a:p>
          <a:p>
            <a:pPr marL="457200" indent="-457200"/>
            <a:r>
              <a:rPr lang="en-GB" sz="3000" dirty="0">
                <a:latin typeface="Arial" panose="020B0604020202020204" pitchFamily="34" charset="0"/>
                <a:cs typeface="Arial" panose="020B0604020202020204" pitchFamily="34" charset="0"/>
              </a:rPr>
              <a:t>Coverage of WCAG: as many Success Criteria (SC) as possible</a:t>
            </a:r>
          </a:p>
          <a:p>
            <a:pPr marL="0" indent="0">
              <a:buNone/>
            </a:pPr>
            <a:r>
              <a:rPr lang="en-GB" sz="3200" b="1" dirty="0">
                <a:latin typeface="Arial" panose="020B0604020202020204" pitchFamily="34" charset="0"/>
                <a:cs typeface="Arial" panose="020B0604020202020204" pitchFamily="34" charset="0"/>
              </a:rPr>
              <a:t>Further work</a:t>
            </a:r>
            <a:r>
              <a:rPr lang="en-GB" sz="3200" dirty="0">
                <a:latin typeface="Arial" panose="020B0604020202020204" pitchFamily="34" charset="0"/>
                <a:cs typeface="Arial" panose="020B0604020202020204" pitchFamily="34" charset="0"/>
              </a:rPr>
              <a:t>: Need to supplement more automatic tests for simplified monitoring to cover more SCs and user accessibility needs</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FB061-7031-4FE5-9229-179F73191356}"/>
              </a:ext>
            </a:extLst>
          </p:cNvPr>
          <p:cNvSpPr>
            <a:spLocks noGrp="1"/>
          </p:cNvSpPr>
          <p:nvPr>
            <p:ph type="title"/>
          </p:nvPr>
        </p:nvSpPr>
        <p:spPr>
          <a:prstGeom prst="rect">
            <a:avLst/>
          </a:prstGeom>
        </p:spPr>
        <p:txBody>
          <a:bodyPr anchor="ctr">
            <a:normAutofit fontScale="90000"/>
          </a:bodyPr>
          <a:lstStyle/>
          <a:p>
            <a:pPr algn="l"/>
            <a:r>
              <a:rPr lang="nb-NO" dirty="0"/>
              <a:t>Learnings from Sampling </a:t>
            </a:r>
            <a:r>
              <a:rPr lang="nb-NO" dirty="0" err="1"/>
              <a:t>of</a:t>
            </a:r>
            <a:r>
              <a:rPr lang="nb-NO" dirty="0"/>
              <a:t> WCAG </a:t>
            </a:r>
            <a:r>
              <a:rPr lang="nb-NO" dirty="0" err="1"/>
              <a:t>Success</a:t>
            </a:r>
            <a:r>
              <a:rPr lang="nb-NO" dirty="0"/>
              <a:t> </a:t>
            </a:r>
            <a:r>
              <a:rPr lang="nb-NO" dirty="0" err="1"/>
              <a:t>criteria</a:t>
            </a:r>
            <a:r>
              <a:rPr lang="nb-NO" dirty="0"/>
              <a:t> - 2</a:t>
            </a:r>
          </a:p>
        </p:txBody>
      </p:sp>
      <p:sp>
        <p:nvSpPr>
          <p:cNvPr id="3" name="Plassholder for innhold 2">
            <a:extLst>
              <a:ext uri="{FF2B5EF4-FFF2-40B4-BE49-F238E27FC236}">
                <a16:creationId xmlns:a16="http://schemas.microsoft.com/office/drawing/2014/main" id="{9CE56AEB-BC3B-4804-B82E-AC336AD281BA}"/>
              </a:ext>
            </a:extLst>
          </p:cNvPr>
          <p:cNvSpPr>
            <a:spLocks noGrp="1"/>
          </p:cNvSpPr>
          <p:nvPr>
            <p:ph sz="half" idx="1"/>
          </p:nvPr>
        </p:nvSpPr>
        <p:spPr>
          <a:xfrm>
            <a:off x="609599" y="1719071"/>
            <a:ext cx="11073414" cy="4783081"/>
          </a:xfrm>
          <a:prstGeom prst="rect">
            <a:avLst/>
          </a:prstGeom>
        </p:spPr>
        <p:txBody>
          <a:bodyPr>
            <a:normAutofit/>
          </a:bodyPr>
          <a:lstStyle/>
          <a:p>
            <a:pPr marL="457200" indent="-457200">
              <a:lnSpc>
                <a:spcPct val="150000"/>
              </a:lnSpc>
            </a:pPr>
            <a:r>
              <a:rPr lang="en-GB" sz="3000" dirty="0">
                <a:latin typeface="Arial" panose="020B0604020202020204" pitchFamily="34" charset="0"/>
                <a:cs typeface="Arial" panose="020B0604020202020204" pitchFamily="34" charset="0"/>
              </a:rPr>
              <a:t>Comprehensive SC requirements (all SC) for in-depth monitoring</a:t>
            </a:r>
          </a:p>
          <a:p>
            <a:pPr marL="0" indent="0">
              <a:lnSpc>
                <a:spcPct val="150000"/>
              </a:lnSpc>
              <a:buNone/>
            </a:pPr>
            <a:r>
              <a:rPr lang="en-GB" sz="3000" b="1" dirty="0">
                <a:latin typeface="Arial" panose="020B0604020202020204" pitchFamily="34" charset="0"/>
                <a:cs typeface="Arial" panose="020B0604020202020204" pitchFamily="34" charset="0"/>
              </a:rPr>
              <a:t>Further work</a:t>
            </a:r>
            <a:r>
              <a:rPr lang="en-GB" sz="3000" dirty="0">
                <a:latin typeface="Arial" panose="020B0604020202020204" pitchFamily="34" charset="0"/>
                <a:cs typeface="Arial" panose="020B0604020202020204" pitchFamily="34" charset="0"/>
              </a:rPr>
              <a:t>: </a:t>
            </a:r>
          </a:p>
          <a:p>
            <a:pPr marL="457200" indent="-457200">
              <a:lnSpc>
                <a:spcPct val="150000"/>
              </a:lnSpc>
            </a:pPr>
            <a:r>
              <a:rPr lang="en-GB" sz="3000" dirty="0">
                <a:latin typeface="Arial" panose="020B0604020202020204" pitchFamily="34" charset="0"/>
                <a:cs typeface="Arial" panose="020B0604020202020204" pitchFamily="34" charset="0"/>
              </a:rPr>
              <a:t>Need to supplement more semi-automatic and manual tests for in-depth monitoring</a:t>
            </a:r>
          </a:p>
          <a:p>
            <a:pPr marL="457200" indent="-457200">
              <a:lnSpc>
                <a:spcPct val="150000"/>
              </a:lnSpc>
            </a:pPr>
            <a:r>
              <a:rPr lang="en-GB" sz="3000" dirty="0">
                <a:latin typeface="Arial" panose="020B0604020202020204" pitchFamily="34" charset="0"/>
                <a:cs typeface="Arial" panose="020B0604020202020204" pitchFamily="34" charset="0"/>
              </a:rPr>
              <a:t>Tests for electronic documents and mobile applications</a:t>
            </a:r>
          </a:p>
        </p:txBody>
      </p:sp>
    </p:spTree>
    <p:extLst>
      <p:ext uri="{BB962C8B-B14F-4D97-AF65-F5344CB8AC3E}">
        <p14:creationId xmlns:p14="http://schemas.microsoft.com/office/powerpoint/2010/main" val="16464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2A8D-7C86-4278-BD91-1097041C07F4}"/>
              </a:ext>
            </a:extLst>
          </p:cNvPr>
          <p:cNvSpPr>
            <a:spLocks noGrp="1"/>
          </p:cNvSpPr>
          <p:nvPr>
            <p:ph type="title"/>
          </p:nvPr>
        </p:nvSpPr>
        <p:spPr/>
        <p:txBody>
          <a:bodyPr/>
          <a:lstStyle/>
          <a:p>
            <a:r>
              <a:rPr lang="en-US" sz="2200" dirty="0"/>
              <a:t>Testing and data collection</a:t>
            </a:r>
          </a:p>
        </p:txBody>
      </p:sp>
      <p:grpSp>
        <p:nvGrpSpPr>
          <p:cNvPr id="10" name="Gruppe 9">
            <a:extLst>
              <a:ext uri="{FF2B5EF4-FFF2-40B4-BE49-F238E27FC236}">
                <a16:creationId xmlns:a16="http://schemas.microsoft.com/office/drawing/2014/main" id="{CAA876EE-ECE9-4580-9928-28B152953F4A}"/>
              </a:ext>
              <a:ext uri="{C183D7F6-B498-43B3-948B-1728B52AA6E4}">
                <adec:decorative xmlns:adec="http://schemas.microsoft.com/office/drawing/2017/decorative" xmlns="" val="1"/>
              </a:ext>
            </a:extLst>
          </p:cNvPr>
          <p:cNvGrpSpPr/>
          <p:nvPr/>
        </p:nvGrpSpPr>
        <p:grpSpPr>
          <a:xfrm>
            <a:off x="9367442" y="3557844"/>
            <a:ext cx="2592000" cy="2592000"/>
            <a:chOff x="9546336" y="2494548"/>
            <a:chExt cx="2592000" cy="2592000"/>
          </a:xfrm>
        </p:grpSpPr>
        <p:pic>
          <p:nvPicPr>
            <p:cNvPr id="5" name="Bilde 4">
              <a:extLst>
                <a:ext uri="{FF2B5EF4-FFF2-40B4-BE49-F238E27FC236}">
                  <a16:creationId xmlns:a16="http://schemas.microsoft.com/office/drawing/2014/main" id="{5F01F16F-DED3-4971-B313-B646C1E842B3}"/>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546336" y="2494548"/>
              <a:ext cx="2592000" cy="2592000"/>
            </a:xfrm>
            <a:prstGeom prst="rect">
              <a:avLst/>
            </a:prstGeom>
          </p:spPr>
        </p:pic>
        <p:pic>
          <p:nvPicPr>
            <p:cNvPr id="3" name="Bilde 2">
              <a:extLst>
                <a:ext uri="{FF2B5EF4-FFF2-40B4-BE49-F238E27FC236}">
                  <a16:creationId xmlns:a16="http://schemas.microsoft.com/office/drawing/2014/main" id="{03BF2811-CB58-42EF-9749-96D5BB65B23F}"/>
                </a:ext>
                <a:ext uri="{C183D7F6-B498-43B3-948B-1728B52AA6E4}">
                  <adec:decorative xmlns:adec="http://schemas.microsoft.com/office/drawing/2017/decorative" xmlns="" val="1"/>
                </a:ext>
              </a:extLst>
            </p:cNvPr>
            <p:cNvPicPr>
              <a:picLocks noChangeAspect="1"/>
            </p:cNvPicPr>
            <p:nvPr/>
          </p:nvPicPr>
          <p:blipFill>
            <a:blip r:embed="rId4"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10052643" y="2494548"/>
              <a:ext cx="1579386" cy="1581613"/>
            </a:xfrm>
            <a:prstGeom prst="rect">
              <a:avLst/>
            </a:prstGeom>
          </p:spPr>
        </p:pic>
      </p:grpSp>
      <p:sp>
        <p:nvSpPr>
          <p:cNvPr id="7" name="Content Placeholder 2">
            <a:extLst>
              <a:ext uri="{FF2B5EF4-FFF2-40B4-BE49-F238E27FC236}">
                <a16:creationId xmlns:a16="http://schemas.microsoft.com/office/drawing/2014/main" id="{16F765D7-DFD7-4775-93BD-A612772DCE0D}"/>
              </a:ext>
            </a:extLst>
          </p:cNvPr>
          <p:cNvSpPr>
            <a:spLocks noGrp="1"/>
          </p:cNvSpPr>
          <p:nvPr>
            <p:ph idx="1"/>
          </p:nvPr>
        </p:nvSpPr>
        <p:spPr>
          <a:xfrm>
            <a:off x="411451" y="690881"/>
            <a:ext cx="8503949" cy="5608320"/>
          </a:xfrm>
        </p:spPr>
        <p:txBody>
          <a:bodyPr>
            <a:normAutofit fontScale="92500" lnSpcReduction="10000"/>
          </a:bodyPr>
          <a:lstStyle/>
          <a:p>
            <a:pPr>
              <a:spcAft>
                <a:spcPts val="4200"/>
              </a:spcAft>
            </a:pPr>
            <a:r>
              <a:rPr lang="en-US" sz="3200" dirty="0"/>
              <a:t>Testing using implementation of ACT Rules in </a:t>
            </a:r>
            <a:r>
              <a:rPr lang="en-US" sz="3200" b="1" dirty="0"/>
              <a:t>open source test engines </a:t>
            </a:r>
            <a:r>
              <a:rPr lang="en-US" sz="3200" dirty="0"/>
              <a:t>developed by WAI-Tools project partners:</a:t>
            </a:r>
          </a:p>
          <a:p>
            <a:pPr lvl="1">
              <a:spcAft>
                <a:spcPts val="4200"/>
              </a:spcAft>
            </a:pPr>
            <a:r>
              <a:rPr lang="en-US" sz="2800" dirty="0"/>
              <a:t>Axe-core</a:t>
            </a:r>
          </a:p>
          <a:p>
            <a:pPr lvl="1">
              <a:spcAft>
                <a:spcPts val="4200"/>
              </a:spcAft>
            </a:pPr>
            <a:r>
              <a:rPr lang="en-US" sz="2800" dirty="0"/>
              <a:t>Alfa</a:t>
            </a:r>
          </a:p>
          <a:p>
            <a:pPr lvl="1">
              <a:spcAft>
                <a:spcPts val="4200"/>
              </a:spcAft>
            </a:pPr>
            <a:r>
              <a:rPr lang="en-US" sz="2800" dirty="0"/>
              <a:t>QualWeb</a:t>
            </a:r>
          </a:p>
          <a:p>
            <a:pPr marL="45720" indent="0">
              <a:spcAft>
                <a:spcPts val="4200"/>
              </a:spcAft>
              <a:buNone/>
            </a:pPr>
            <a:r>
              <a:rPr lang="nb-NO" b="1" dirty="0"/>
              <a:t>NOTE: </a:t>
            </a:r>
            <a:r>
              <a:rPr lang="nb-NO" dirty="0"/>
              <a:t>Tools/Engines </a:t>
            </a:r>
            <a:r>
              <a:rPr lang="nb-NO" dirty="0" err="1"/>
              <a:t>was</a:t>
            </a:r>
            <a:r>
              <a:rPr lang="nb-NO" dirty="0"/>
              <a:t> under </a:t>
            </a:r>
            <a:r>
              <a:rPr lang="nb-NO" dirty="0" err="1"/>
              <a:t>work</a:t>
            </a:r>
            <a:r>
              <a:rPr lang="nb-NO" dirty="0"/>
              <a:t>-in-progress </a:t>
            </a:r>
            <a:r>
              <a:rPr lang="nb-NO" dirty="0" err="1"/>
              <a:t>regarding</a:t>
            </a:r>
            <a:r>
              <a:rPr lang="nb-NO" dirty="0"/>
              <a:t> ACT Rules </a:t>
            </a:r>
            <a:r>
              <a:rPr lang="nb-NO" dirty="0" err="1"/>
              <a:t>implementation</a:t>
            </a:r>
            <a:r>
              <a:rPr lang="nb-NO" dirty="0"/>
              <a:t> at </a:t>
            </a:r>
            <a:r>
              <a:rPr lang="nb-NO" dirty="0" err="1"/>
              <a:t>the</a:t>
            </a:r>
            <a:r>
              <a:rPr lang="nb-NO" dirty="0"/>
              <a:t> time </a:t>
            </a:r>
            <a:r>
              <a:rPr lang="nb-NO" dirty="0" err="1"/>
              <a:t>of</a:t>
            </a:r>
            <a:r>
              <a:rPr lang="nb-NO" dirty="0"/>
              <a:t> pilot.</a:t>
            </a:r>
          </a:p>
        </p:txBody>
      </p:sp>
    </p:spTree>
    <p:extLst>
      <p:ext uri="{BB962C8B-B14F-4D97-AF65-F5344CB8AC3E}">
        <p14:creationId xmlns:p14="http://schemas.microsoft.com/office/powerpoint/2010/main" val="420859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FAF84-E1D4-4EFB-A25B-DF90C0D83E7F}"/>
              </a:ext>
            </a:extLst>
          </p:cNvPr>
          <p:cNvSpPr>
            <a:spLocks noGrp="1"/>
          </p:cNvSpPr>
          <p:nvPr>
            <p:ph type="title"/>
          </p:nvPr>
        </p:nvSpPr>
        <p:spPr/>
        <p:txBody>
          <a:bodyPr/>
          <a:lstStyle/>
          <a:p>
            <a:pPr algn="l"/>
            <a:r>
              <a:rPr lang="nb-NO" dirty="0"/>
              <a:t>Learnings from Testing - 1</a:t>
            </a:r>
          </a:p>
        </p:txBody>
      </p:sp>
      <p:sp>
        <p:nvSpPr>
          <p:cNvPr id="7" name="Plassholder for innhold 2">
            <a:extLst>
              <a:ext uri="{FF2B5EF4-FFF2-40B4-BE49-F238E27FC236}">
                <a16:creationId xmlns:a16="http://schemas.microsoft.com/office/drawing/2014/main" id="{14BF3088-DB80-4AA7-B06D-7668B488BAD9}"/>
              </a:ext>
            </a:extLst>
          </p:cNvPr>
          <p:cNvSpPr>
            <a:spLocks noGrp="1"/>
          </p:cNvSpPr>
          <p:nvPr>
            <p:ph sz="half" idx="1"/>
          </p:nvPr>
        </p:nvSpPr>
        <p:spPr>
          <a:xfrm>
            <a:off x="609599" y="1719071"/>
            <a:ext cx="11073414" cy="4783081"/>
          </a:xfrm>
          <a:prstGeom prst="rect">
            <a:avLst/>
          </a:prstGeom>
        </p:spPr>
        <p:txBody>
          <a:bodyPr>
            <a:normAutofit/>
          </a:bodyPr>
          <a:lstStyle/>
          <a:p>
            <a:pPr marL="457200" indent="-457200"/>
            <a:r>
              <a:rPr lang="en-GB" sz="3000" dirty="0">
                <a:latin typeface="Arial" panose="020B0604020202020204" pitchFamily="34" charset="0"/>
                <a:cs typeface="Arial" panose="020B0604020202020204" pitchFamily="34" charset="0"/>
              </a:rPr>
              <a:t>Understanding how the test engines perform test</a:t>
            </a:r>
            <a:endParaRPr lang="en-GB" sz="2600" dirty="0">
              <a:latin typeface="Arial" panose="020B0604020202020204" pitchFamily="34" charset="0"/>
              <a:cs typeface="Arial" panose="020B0604020202020204" pitchFamily="34" charset="0"/>
            </a:endParaRPr>
          </a:p>
          <a:p>
            <a:pPr marL="457200" indent="-457200"/>
            <a:r>
              <a:rPr lang="en-GB" sz="3000" dirty="0">
                <a:latin typeface="Arial" panose="020B0604020202020204" pitchFamily="34" charset="0"/>
                <a:cs typeface="Arial" panose="020B0604020202020204" pitchFamily="34" charset="0"/>
              </a:rPr>
              <a:t>Size of website:</a:t>
            </a:r>
          </a:p>
          <a:p>
            <a:pPr marL="731520" lvl="1" indent="-457200"/>
            <a:r>
              <a:rPr lang="en-GB" sz="2800" dirty="0">
                <a:latin typeface="Arial" panose="020B0604020202020204" pitchFamily="34" charset="0"/>
                <a:cs typeface="Arial" panose="020B0604020202020204" pitchFamily="34" charset="0"/>
              </a:rPr>
              <a:t>Testing time for same webpages</a:t>
            </a:r>
          </a:p>
          <a:p>
            <a:pPr marL="731520" lvl="1" indent="-457200"/>
            <a:r>
              <a:rPr lang="en-GB" sz="2800" dirty="0">
                <a:latin typeface="Arial" panose="020B0604020202020204" pitchFamily="34" charset="0"/>
                <a:cs typeface="Arial" panose="020B0604020202020204" pitchFamily="34" charset="0"/>
              </a:rPr>
              <a:t>Crawling – different sample of pages in different tools</a:t>
            </a:r>
          </a:p>
          <a:p>
            <a:pPr marL="731520" lvl="1" indent="-457200"/>
            <a:r>
              <a:rPr lang="en-GB" sz="2800" dirty="0">
                <a:latin typeface="Arial" panose="020B0604020202020204" pitchFamily="34" charset="0"/>
                <a:cs typeface="Arial" panose="020B0604020202020204" pitchFamily="34" charset="0"/>
              </a:rPr>
              <a:t>Downloadable documents</a:t>
            </a:r>
          </a:p>
          <a:p>
            <a:pPr marL="731520" lvl="1" indent="-457200"/>
            <a:r>
              <a:rPr lang="en-GB" sz="2800" dirty="0">
                <a:latin typeface="Arial" panose="020B0604020202020204" pitchFamily="34" charset="0"/>
                <a:cs typeface="Arial" panose="020B0604020202020204" pitchFamily="34" charset="0"/>
              </a:rPr>
              <a:t>Early stage of ACT Rules implementation in the test engines</a:t>
            </a:r>
          </a:p>
          <a:p>
            <a:pPr marL="457200" indent="-457200"/>
            <a:r>
              <a:rPr lang="en-GB" sz="3000" dirty="0">
                <a:latin typeface="Arial" panose="020B0604020202020204" pitchFamily="34" charset="0"/>
                <a:cs typeface="Arial" panose="020B0604020202020204" pitchFamily="34" charset="0"/>
              </a:rPr>
              <a:t>Crawler – Login pages and pages behind login pages – Not tested in pilot</a:t>
            </a:r>
          </a:p>
        </p:txBody>
      </p:sp>
    </p:spTree>
    <p:extLst>
      <p:ext uri="{BB962C8B-B14F-4D97-AF65-F5344CB8AC3E}">
        <p14:creationId xmlns:p14="http://schemas.microsoft.com/office/powerpoint/2010/main" val="22267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FAF84-E1D4-4EFB-A25B-DF90C0D83E7F}"/>
              </a:ext>
            </a:extLst>
          </p:cNvPr>
          <p:cNvSpPr>
            <a:spLocks noGrp="1"/>
          </p:cNvSpPr>
          <p:nvPr>
            <p:ph type="title"/>
          </p:nvPr>
        </p:nvSpPr>
        <p:spPr/>
        <p:txBody>
          <a:bodyPr/>
          <a:lstStyle/>
          <a:p>
            <a:pPr algn="l"/>
            <a:r>
              <a:rPr lang="nb-NO" dirty="0"/>
              <a:t>Learnings from Testing - 2</a:t>
            </a:r>
          </a:p>
        </p:txBody>
      </p:sp>
      <p:sp>
        <p:nvSpPr>
          <p:cNvPr id="7" name="Plassholder for innhold 2">
            <a:extLst>
              <a:ext uri="{FF2B5EF4-FFF2-40B4-BE49-F238E27FC236}">
                <a16:creationId xmlns:a16="http://schemas.microsoft.com/office/drawing/2014/main" id="{14BF3088-DB80-4AA7-B06D-7668B488BAD9}"/>
              </a:ext>
            </a:extLst>
          </p:cNvPr>
          <p:cNvSpPr>
            <a:spLocks noGrp="1"/>
          </p:cNvSpPr>
          <p:nvPr>
            <p:ph sz="half" idx="1"/>
          </p:nvPr>
        </p:nvSpPr>
        <p:spPr>
          <a:xfrm>
            <a:off x="609599" y="1719071"/>
            <a:ext cx="11073414" cy="4783081"/>
          </a:xfrm>
          <a:prstGeom prst="rect">
            <a:avLst/>
          </a:prstGeom>
        </p:spPr>
        <p:txBody>
          <a:bodyPr>
            <a:noAutofit/>
          </a:bodyPr>
          <a:lstStyle/>
          <a:p>
            <a:pPr marL="457200" indent="-457200"/>
            <a:r>
              <a:rPr lang="en-GB" sz="3000" dirty="0">
                <a:latin typeface="Arial" panose="020B0604020202020204" pitchFamily="34" charset="0"/>
                <a:cs typeface="Arial" panose="020B0604020202020204" pitchFamily="34" charset="0"/>
              </a:rPr>
              <a:t>Limited coverage for testing in in-depth monitoring – manual testing required</a:t>
            </a:r>
          </a:p>
          <a:p>
            <a:pPr marL="457200" indent="-457200"/>
            <a:r>
              <a:rPr lang="en-GB" sz="3000" dirty="0">
                <a:latin typeface="Arial" panose="020B0604020202020204" pitchFamily="34" charset="0"/>
                <a:cs typeface="Arial" panose="020B0604020202020204" pitchFamily="34" charset="0"/>
              </a:rPr>
              <a:t>Output from the tools</a:t>
            </a:r>
          </a:p>
          <a:p>
            <a:pPr marL="731520" lvl="1" indent="-457200"/>
            <a:r>
              <a:rPr lang="en-GB" sz="2800" dirty="0">
                <a:latin typeface="Arial" panose="020B0604020202020204" pitchFamily="34" charset="0"/>
                <a:cs typeface="Arial" panose="020B0604020202020204" pitchFamily="34" charset="0"/>
              </a:rPr>
              <a:t>Connection between SC and test results</a:t>
            </a:r>
          </a:p>
          <a:p>
            <a:pPr marL="1005840" lvl="2" indent="-457200"/>
            <a:r>
              <a:rPr lang="en-GB" sz="2400" dirty="0">
                <a:latin typeface="Arial" panose="020B0604020202020204" pitchFamily="34" charset="0"/>
                <a:cs typeface="Arial" panose="020B0604020202020204" pitchFamily="34" charset="0"/>
              </a:rPr>
              <a:t>In-depth – test results at page level per SC</a:t>
            </a:r>
          </a:p>
          <a:p>
            <a:pPr marL="1005840" lvl="2" indent="-457200"/>
            <a:r>
              <a:rPr lang="en-GB" sz="2400" dirty="0">
                <a:latin typeface="Arial" panose="020B0604020202020204" pitchFamily="34" charset="0"/>
                <a:cs typeface="Arial" panose="020B0604020202020204" pitchFamily="34" charset="0"/>
              </a:rPr>
              <a:t>Simplified – individual test results per SC</a:t>
            </a:r>
          </a:p>
          <a:p>
            <a:pPr marL="731520" lvl="1" indent="-457200"/>
            <a:r>
              <a:rPr lang="en-GB" sz="2800" dirty="0">
                <a:latin typeface="Arial" panose="020B0604020202020204" pitchFamily="34" charset="0"/>
                <a:cs typeface="Arial" panose="020B0604020202020204" pitchFamily="34" charset="0"/>
              </a:rPr>
              <a:t>Public Sector Bodies: Necessary information to public sector bodies for improving their websites</a:t>
            </a:r>
          </a:p>
        </p:txBody>
      </p:sp>
    </p:spTree>
    <p:extLst>
      <p:ext uri="{BB962C8B-B14F-4D97-AF65-F5344CB8AC3E}">
        <p14:creationId xmlns:p14="http://schemas.microsoft.com/office/powerpoint/2010/main" val="124590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DFD70F4-AFAC-411A-A081-A23B72DA025A}"/>
              </a:ext>
              <a:ext uri="{C183D7F6-B498-43B3-948B-1728B52AA6E4}">
                <adec:decorative xmlns:adec="http://schemas.microsoft.com/office/drawing/2017/decorative" xmlns="" val="1"/>
              </a:ext>
            </a:extLst>
          </p:cNvPr>
          <p:cNvSpPr txBox="1">
            <a:spLocks/>
          </p:cNvSpPr>
          <p:nvPr/>
        </p:nvSpPr>
        <p:spPr>
          <a:xfrm>
            <a:off x="228600" y="2767279"/>
            <a:ext cx="8870795" cy="1323439"/>
          </a:xfrm>
          <a:prstGeom prst="rect">
            <a:avLst/>
          </a:prstGeom>
          <a:noFill/>
          <a:ln w="28575">
            <a:solidFill>
              <a:schemeClr val="bg1"/>
            </a:solid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spcBef>
                <a:spcPts val="0"/>
              </a:spcBef>
              <a:defRPr/>
            </a:pPr>
            <a:r>
              <a:rPr lang="nb-NO" sz="4800" b="1" cap="none" spc="0" dirty="0">
                <a:latin typeface="Sansserif"/>
                <a:ea typeface="+mn-ea"/>
                <a:cs typeface="Sanskrit Text" panose="020B0502040204020203" pitchFamily="18" charset="0"/>
              </a:rPr>
              <a:t>Norwegian </a:t>
            </a:r>
            <a:r>
              <a:rPr lang="nb-NO" sz="4800" b="1" cap="none" spc="0" dirty="0" err="1">
                <a:latin typeface="Sansserif"/>
                <a:ea typeface="+mn-ea"/>
                <a:cs typeface="Sanskrit Text" panose="020B0502040204020203" pitchFamily="18" charset="0"/>
              </a:rPr>
              <a:t>Digitalisation</a:t>
            </a:r>
            <a:r>
              <a:rPr lang="nb-NO" sz="4800" b="1" cap="none" spc="0" dirty="0">
                <a:latin typeface="Sansserif"/>
                <a:ea typeface="+mn-ea"/>
                <a:cs typeface="Sanskrit Text" panose="020B0502040204020203" pitchFamily="18" charset="0"/>
              </a:rPr>
              <a:t> </a:t>
            </a:r>
            <a:r>
              <a:rPr lang="nb-NO" sz="4800" b="1" cap="none" spc="0" dirty="0" err="1">
                <a:latin typeface="Sansserif"/>
                <a:ea typeface="+mn-ea"/>
                <a:cs typeface="Sanskrit Text" panose="020B0502040204020203" pitchFamily="18" charset="0"/>
              </a:rPr>
              <a:t>Agency</a:t>
            </a:r>
            <a:endParaRPr lang="nb-NO" sz="4800" b="1" cap="none" spc="0" dirty="0">
              <a:latin typeface="Sansserif"/>
              <a:ea typeface="+mn-ea"/>
              <a:cs typeface="Sanskrit Text" panose="020B0502040204020203" pitchFamily="18" charset="0"/>
            </a:endParaRPr>
          </a:p>
          <a:p>
            <a:pPr algn="l">
              <a:spcBef>
                <a:spcPts val="0"/>
              </a:spcBef>
              <a:defRPr/>
            </a:pPr>
            <a:r>
              <a:rPr lang="nb-NO" cap="none" spc="0" dirty="0">
                <a:latin typeface="Sansserif"/>
                <a:ea typeface="+mn-ea"/>
                <a:cs typeface="Sanskrit Text" panose="020B0502040204020203" pitchFamily="18" charset="0"/>
              </a:rPr>
              <a:t>Norwegian </a:t>
            </a:r>
            <a:r>
              <a:rPr lang="nb-NO" cap="none" spc="0" dirty="0" err="1">
                <a:latin typeface="Sansserif"/>
                <a:ea typeface="+mn-ea"/>
                <a:cs typeface="Sanskrit Text" panose="020B0502040204020203" pitchFamily="18" charset="0"/>
              </a:rPr>
              <a:t>Authority</a:t>
            </a:r>
            <a:r>
              <a:rPr lang="nb-NO" cap="none" spc="0" dirty="0">
                <a:latin typeface="Sansserif"/>
                <a:ea typeface="+mn-ea"/>
                <a:cs typeface="Sanskrit Text" panose="020B0502040204020203" pitchFamily="18" charset="0"/>
              </a:rPr>
              <a:t> for Universal Design </a:t>
            </a:r>
            <a:r>
              <a:rPr lang="nb-NO" cap="none" spc="0" dirty="0" err="1">
                <a:latin typeface="Sansserif"/>
                <a:ea typeface="+mn-ea"/>
                <a:cs typeface="Sanskrit Text" panose="020B0502040204020203" pitchFamily="18" charset="0"/>
              </a:rPr>
              <a:t>of</a:t>
            </a:r>
            <a:r>
              <a:rPr lang="nb-NO" cap="none" spc="0" dirty="0">
                <a:latin typeface="Sansserif"/>
                <a:ea typeface="+mn-ea"/>
                <a:cs typeface="Sanskrit Text" panose="020B0502040204020203" pitchFamily="18" charset="0"/>
              </a:rPr>
              <a:t> ICT</a:t>
            </a:r>
          </a:p>
        </p:txBody>
      </p:sp>
      <p:sp>
        <p:nvSpPr>
          <p:cNvPr id="2" name="Tittel 1">
            <a:extLst>
              <a:ext uri="{FF2B5EF4-FFF2-40B4-BE49-F238E27FC236}">
                <a16:creationId xmlns:a16="http://schemas.microsoft.com/office/drawing/2014/main" id="{1EC11743-EE8B-4651-896A-E3CC11185DAA}"/>
              </a:ext>
            </a:extLst>
          </p:cNvPr>
          <p:cNvSpPr>
            <a:spLocks noGrp="1"/>
          </p:cNvSpPr>
          <p:nvPr>
            <p:ph type="title"/>
          </p:nvPr>
        </p:nvSpPr>
        <p:spPr>
          <a:xfrm>
            <a:off x="0" y="6858000"/>
            <a:ext cx="12192000" cy="1645920"/>
          </a:xfrm>
        </p:spPr>
        <p:txBody>
          <a:bodyPr vert="horz" lIns="91440" tIns="45720" rIns="91440" bIns="45720" rtlCol="0" anchor="t">
            <a:noAutofit/>
          </a:bodyPr>
          <a:lstStyle/>
          <a:p>
            <a:r>
              <a:rPr lang="nb-NO" sz="3600" dirty="0"/>
              <a:t>Intro to </a:t>
            </a:r>
            <a:r>
              <a:rPr lang="nb-NO" sz="3600" dirty="0" err="1"/>
              <a:t>norwegian</a:t>
            </a:r>
            <a:r>
              <a:rPr lang="nb-NO" sz="3600" dirty="0"/>
              <a:t> </a:t>
            </a:r>
            <a:r>
              <a:rPr lang="nb-NO" sz="3600" dirty="0" err="1"/>
              <a:t>digitalisation</a:t>
            </a:r>
            <a:r>
              <a:rPr lang="nb-NO" sz="3600" dirty="0"/>
              <a:t> </a:t>
            </a:r>
            <a:r>
              <a:rPr lang="nb-NO" sz="3600" dirty="0" err="1"/>
              <a:t>agency</a:t>
            </a:r>
            <a:endParaRPr lang="nb-NO" sz="3600" dirty="0"/>
          </a:p>
        </p:txBody>
      </p:sp>
      <p:sp>
        <p:nvSpPr>
          <p:cNvPr id="3" name="Plassholder for tekst 8">
            <a:extLst>
              <a:ext uri="{FF2B5EF4-FFF2-40B4-BE49-F238E27FC236}">
                <a16:creationId xmlns:a16="http://schemas.microsoft.com/office/drawing/2014/main" id="{7AA7D8A0-2302-497D-962E-18B09C7DE8F2}"/>
              </a:ext>
            </a:extLst>
          </p:cNvPr>
          <p:cNvSpPr txBox="1">
            <a:spLocks/>
          </p:cNvSpPr>
          <p:nvPr/>
        </p:nvSpPr>
        <p:spPr>
          <a:xfrm>
            <a:off x="9362209" y="2133600"/>
            <a:ext cx="2601191" cy="2971800"/>
          </a:xfrm>
          <a:prstGeom prst="rect">
            <a:avLst/>
          </a:prstGeom>
        </p:spPr>
        <p:txBody>
          <a:bodyPr>
            <a:normAutofit fontScale="92500" lnSpcReduction="10000"/>
          </a:bodyPr>
          <a:lstStyle>
            <a:lvl1pPr marL="274320" indent="-228600" algn="l" defTabSz="914400" rtl="0" eaLnBrk="1" latinLnBrk="0" hangingPunct="1">
              <a:spcBef>
                <a:spcPct val="20000"/>
              </a:spcBef>
              <a:buClr>
                <a:schemeClr val="accent1">
                  <a:lumMod val="50000"/>
                </a:schemeClr>
              </a:buClr>
              <a:buFont typeface="Wingdings 2" pitchFamily="18" charset="2"/>
              <a:buChar char=""/>
              <a:defRPr sz="2400" kern="1200" spc="150" baseline="0">
                <a:solidFill>
                  <a:schemeClr val="tx2">
                    <a:lumMod val="75000"/>
                  </a:schemeClr>
                </a:solidFill>
                <a:latin typeface="+mn-lt"/>
                <a:ea typeface="+mn-ea"/>
                <a:cs typeface="+mn-cs"/>
              </a:defRPr>
            </a:lvl1pPr>
            <a:lvl2pPr marL="548640" indent="-182880" algn="l" defTabSz="914400" rtl="0" eaLnBrk="1" latinLnBrk="0" hangingPunct="1">
              <a:spcBef>
                <a:spcPct val="20000"/>
              </a:spcBef>
              <a:buClr>
                <a:schemeClr val="accent2">
                  <a:lumMod val="75000"/>
                </a:schemeClr>
              </a:buClr>
              <a:buFont typeface="Wingdings" pitchFamily="2" charset="2"/>
              <a:buChar char="§"/>
              <a:defRPr sz="2000" kern="1200" spc="100" baseline="0">
                <a:solidFill>
                  <a:schemeClr val="tx2">
                    <a:lumMod val="75000"/>
                  </a:schemeClr>
                </a:solidFill>
                <a:latin typeface="+mn-lt"/>
                <a:ea typeface="+mn-ea"/>
                <a:cs typeface="+mn-cs"/>
              </a:defRPr>
            </a:lvl2pPr>
            <a:lvl3pPr marL="822960" indent="-182880" algn="l" defTabSz="914400" rtl="0" eaLnBrk="1" latinLnBrk="0" hangingPunct="1">
              <a:spcBef>
                <a:spcPct val="20000"/>
              </a:spcBef>
              <a:buClr>
                <a:schemeClr val="accent3">
                  <a:lumMod val="50000"/>
                </a:schemeClr>
              </a:buClr>
              <a:buFont typeface="Wingdings" pitchFamily="2" charset="2"/>
              <a:buChar char="§"/>
              <a:defRPr sz="1600" kern="1200" spc="100" baseline="0">
                <a:solidFill>
                  <a:schemeClr val="tx2">
                    <a:lumMod val="75000"/>
                  </a:schemeClr>
                </a:solidFill>
                <a:latin typeface="+mn-lt"/>
                <a:ea typeface="+mn-ea"/>
                <a:cs typeface="+mn-cs"/>
              </a:defRPr>
            </a:lvl3pPr>
            <a:lvl4pPr marL="1097280" indent="-182880" algn="l" defTabSz="914400" rtl="0" eaLnBrk="1" latinLnBrk="0" hangingPunct="1">
              <a:spcBef>
                <a:spcPct val="20000"/>
              </a:spcBef>
              <a:buClr>
                <a:schemeClr val="accent4">
                  <a:lumMod val="50000"/>
                </a:schemeClr>
              </a:buClr>
              <a:buFont typeface="Wingdings" pitchFamily="2" charset="2"/>
              <a:buChar char="§"/>
              <a:defRPr sz="1400" kern="1200">
                <a:solidFill>
                  <a:schemeClr val="tx2">
                    <a:lumMod val="75000"/>
                  </a:schemeClr>
                </a:solidFill>
                <a:latin typeface="+mn-lt"/>
                <a:ea typeface="+mn-ea"/>
                <a:cs typeface="+mn-cs"/>
              </a:defRPr>
            </a:lvl4pPr>
            <a:lvl5pPr marL="1280160" indent="-182880" algn="l" defTabSz="914400" rtl="0" eaLnBrk="1" latinLnBrk="0" hangingPunct="1">
              <a:spcBef>
                <a:spcPct val="20000"/>
              </a:spcBef>
              <a:buClr>
                <a:schemeClr val="accent6">
                  <a:lumMod val="75000"/>
                </a:schemeClr>
              </a:buClr>
              <a:buFont typeface="Wingdings" pitchFamily="2" charset="2"/>
              <a:buChar char="§"/>
              <a:defRPr sz="1300" kern="1200" spc="100" baseline="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lumMod val="50000"/>
                </a:schemeClr>
              </a:buClr>
              <a:buFont typeface="Wingdings" pitchFamily="2" charset="2"/>
              <a:buChar char="§"/>
              <a:defRPr sz="1200" kern="1200">
                <a:solidFill>
                  <a:schemeClr val="tx2">
                    <a:lumMod val="75000"/>
                  </a:schemeClr>
                </a:solidFill>
                <a:latin typeface="+mn-lt"/>
                <a:ea typeface="+mn-ea"/>
                <a:cs typeface="+mn-cs"/>
              </a:defRPr>
            </a:lvl6pPr>
            <a:lvl7pPr marL="1828800" indent="-182880" algn="l" defTabSz="914400" rtl="0" eaLnBrk="1" latinLnBrk="0" hangingPunct="1">
              <a:spcBef>
                <a:spcPct val="20000"/>
              </a:spcBef>
              <a:buClr>
                <a:schemeClr val="accent2">
                  <a:lumMod val="75000"/>
                </a:schemeClr>
              </a:buClr>
              <a:buFont typeface="Wingdings" pitchFamily="2" charset="2"/>
              <a:buChar char="§"/>
              <a:defRPr sz="1200" kern="1200">
                <a:solidFill>
                  <a:schemeClr val="tx2">
                    <a:lumMod val="75000"/>
                  </a:schemeClr>
                </a:solidFill>
                <a:latin typeface="+mn-lt"/>
                <a:ea typeface="+mn-ea"/>
                <a:cs typeface="+mn-cs"/>
              </a:defRPr>
            </a:lvl7pPr>
            <a:lvl8pPr marL="2103120" indent="-182880" algn="l" defTabSz="914400" rtl="0" eaLnBrk="1" latinLnBrk="0" hangingPunct="1">
              <a:spcBef>
                <a:spcPct val="20000"/>
              </a:spcBef>
              <a:buClr>
                <a:schemeClr val="accent3">
                  <a:lumMod val="75000"/>
                </a:schemeClr>
              </a:buClr>
              <a:buFont typeface="Wingdings" pitchFamily="2" charset="2"/>
              <a:buChar char="§"/>
              <a:defRPr sz="1200" kern="1200">
                <a:solidFill>
                  <a:schemeClr val="tx2">
                    <a:lumMod val="75000"/>
                  </a:schemeClr>
                </a:solidFill>
                <a:latin typeface="+mn-lt"/>
                <a:ea typeface="+mn-ea"/>
                <a:cs typeface="+mn-cs"/>
              </a:defRPr>
            </a:lvl8pPr>
            <a:lvl9pPr marL="2366010" indent="-171450" algn="l" defTabSz="914400" rtl="0" eaLnBrk="1" latinLnBrk="0" hangingPunct="1">
              <a:spcBef>
                <a:spcPct val="20000"/>
              </a:spcBef>
              <a:buClr>
                <a:schemeClr val="accent5">
                  <a:lumMod val="75000"/>
                </a:schemeClr>
              </a:buClr>
              <a:buFont typeface="Wingdings" panose="05000000000000000000" pitchFamily="2" charset="2"/>
              <a:buChar char="§"/>
              <a:defRPr sz="1200" kern="1200">
                <a:solidFill>
                  <a:schemeClr val="tx2">
                    <a:lumMod val="75000"/>
                  </a:schemeClr>
                </a:solidFill>
                <a:latin typeface="+mn-lt"/>
                <a:ea typeface="+mn-ea"/>
                <a:cs typeface="+mn-cs"/>
              </a:defRPr>
            </a:lvl9pPr>
          </a:lstStyle>
          <a:p>
            <a:pPr marL="45720" indent="0">
              <a:buNone/>
            </a:pPr>
            <a:r>
              <a:rPr lang="nb-NO" dirty="0" err="1">
                <a:solidFill>
                  <a:schemeClr val="bg1"/>
                </a:solidFill>
              </a:rPr>
              <a:t>Responsible</a:t>
            </a:r>
            <a:r>
              <a:rPr lang="nb-NO" dirty="0">
                <a:solidFill>
                  <a:schemeClr val="bg1"/>
                </a:solidFill>
              </a:rPr>
              <a:t> for </a:t>
            </a:r>
            <a:r>
              <a:rPr lang="nb-NO" dirty="0" err="1">
                <a:solidFill>
                  <a:schemeClr val="bg1"/>
                </a:solidFill>
              </a:rPr>
              <a:t>the</a:t>
            </a:r>
            <a:r>
              <a:rPr lang="nb-NO" dirty="0">
                <a:solidFill>
                  <a:schemeClr val="bg1"/>
                </a:solidFill>
              </a:rPr>
              <a:t> </a:t>
            </a:r>
            <a:r>
              <a:rPr lang="nb-NO" dirty="0" err="1">
                <a:solidFill>
                  <a:schemeClr val="bg1"/>
                </a:solidFill>
              </a:rPr>
              <a:t>enforcing</a:t>
            </a:r>
            <a:r>
              <a:rPr lang="nb-NO" dirty="0">
                <a:solidFill>
                  <a:schemeClr val="bg1"/>
                </a:solidFill>
              </a:rPr>
              <a:t> </a:t>
            </a:r>
            <a:r>
              <a:rPr lang="nb-NO" dirty="0" err="1">
                <a:solidFill>
                  <a:schemeClr val="bg1"/>
                </a:solidFill>
              </a:rPr>
              <a:t>of</a:t>
            </a:r>
            <a:r>
              <a:rPr lang="nb-NO" dirty="0">
                <a:solidFill>
                  <a:schemeClr val="bg1"/>
                </a:solidFill>
              </a:rPr>
              <a:t> </a:t>
            </a:r>
            <a:r>
              <a:rPr lang="nb-NO" dirty="0" err="1">
                <a:solidFill>
                  <a:schemeClr val="bg1"/>
                </a:solidFill>
              </a:rPr>
              <a:t>regulations</a:t>
            </a:r>
            <a:r>
              <a:rPr lang="nb-NO" dirty="0">
                <a:solidFill>
                  <a:schemeClr val="bg1"/>
                </a:solidFill>
              </a:rPr>
              <a:t> </a:t>
            </a:r>
            <a:r>
              <a:rPr lang="nb-NO" dirty="0" err="1">
                <a:solidFill>
                  <a:schemeClr val="bg1"/>
                </a:solidFill>
              </a:rPr>
              <a:t>on</a:t>
            </a:r>
            <a:r>
              <a:rPr lang="nb-NO" dirty="0">
                <a:solidFill>
                  <a:schemeClr val="bg1"/>
                </a:solidFill>
              </a:rPr>
              <a:t> :</a:t>
            </a:r>
          </a:p>
          <a:p>
            <a:pPr>
              <a:buClr>
                <a:schemeClr val="bg1"/>
              </a:buClr>
              <a:buFontTx/>
              <a:buChar char="-"/>
            </a:pPr>
            <a:r>
              <a:rPr lang="nb-NO" dirty="0">
                <a:solidFill>
                  <a:schemeClr val="bg1"/>
                </a:solidFill>
              </a:rPr>
              <a:t>Universal design </a:t>
            </a:r>
            <a:r>
              <a:rPr lang="nb-NO" dirty="0" err="1">
                <a:solidFill>
                  <a:schemeClr val="bg1"/>
                </a:solidFill>
              </a:rPr>
              <a:t>of</a:t>
            </a:r>
            <a:r>
              <a:rPr lang="nb-NO" dirty="0">
                <a:solidFill>
                  <a:schemeClr val="bg1"/>
                </a:solidFill>
              </a:rPr>
              <a:t> ICT.</a:t>
            </a:r>
          </a:p>
          <a:p>
            <a:pPr>
              <a:buClr>
                <a:schemeClr val="bg1"/>
              </a:buClr>
              <a:buFontTx/>
              <a:buChar char="-"/>
            </a:pPr>
            <a:r>
              <a:rPr lang="nb-NO" dirty="0">
                <a:solidFill>
                  <a:schemeClr val="bg1"/>
                </a:solidFill>
              </a:rPr>
              <a:t>Web Accessibility Directive in Norway</a:t>
            </a:r>
          </a:p>
        </p:txBody>
      </p:sp>
    </p:spTree>
    <p:extLst>
      <p:ext uri="{BB962C8B-B14F-4D97-AF65-F5344CB8AC3E}">
        <p14:creationId xmlns:p14="http://schemas.microsoft.com/office/powerpoint/2010/main" val="144460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FAF84-E1D4-4EFB-A25B-DF90C0D83E7F}"/>
              </a:ext>
            </a:extLst>
          </p:cNvPr>
          <p:cNvSpPr>
            <a:spLocks noGrp="1"/>
          </p:cNvSpPr>
          <p:nvPr>
            <p:ph type="title"/>
          </p:nvPr>
        </p:nvSpPr>
        <p:spPr/>
        <p:txBody>
          <a:bodyPr/>
          <a:lstStyle/>
          <a:p>
            <a:pPr algn="l"/>
            <a:r>
              <a:rPr lang="nb-NO" dirty="0"/>
              <a:t>Learnings from Testing - 3</a:t>
            </a:r>
          </a:p>
        </p:txBody>
      </p:sp>
      <p:sp>
        <p:nvSpPr>
          <p:cNvPr id="7" name="Plassholder for innhold 2">
            <a:extLst>
              <a:ext uri="{FF2B5EF4-FFF2-40B4-BE49-F238E27FC236}">
                <a16:creationId xmlns:a16="http://schemas.microsoft.com/office/drawing/2014/main" id="{14BF3088-DB80-4AA7-B06D-7668B488BAD9}"/>
              </a:ext>
            </a:extLst>
          </p:cNvPr>
          <p:cNvSpPr>
            <a:spLocks noGrp="1"/>
          </p:cNvSpPr>
          <p:nvPr>
            <p:ph sz="half" idx="1"/>
          </p:nvPr>
        </p:nvSpPr>
        <p:spPr>
          <a:xfrm>
            <a:off x="609599" y="1719071"/>
            <a:ext cx="11073414" cy="4783081"/>
          </a:xfrm>
          <a:prstGeom prst="rect">
            <a:avLst/>
          </a:prstGeom>
        </p:spPr>
        <p:txBody>
          <a:bodyPr>
            <a:noAutofit/>
          </a:bodyPr>
          <a:lstStyle/>
          <a:p>
            <a:pPr marL="0" indent="0">
              <a:buNone/>
            </a:pPr>
            <a:r>
              <a:rPr lang="en-GB" sz="3000" b="1" dirty="0">
                <a:latin typeface="Arial" panose="020B0604020202020204" pitchFamily="34" charset="0"/>
                <a:cs typeface="Arial" panose="020B0604020202020204" pitchFamily="34" charset="0"/>
              </a:rPr>
              <a:t>Further work: </a:t>
            </a:r>
          </a:p>
          <a:p>
            <a:pPr marL="457200" indent="-457200"/>
            <a:r>
              <a:rPr lang="en-GB" sz="3000" dirty="0">
                <a:latin typeface="Arial" panose="020B0604020202020204" pitchFamily="34" charset="0"/>
                <a:cs typeface="Arial" panose="020B0604020202020204" pitchFamily="34" charset="0"/>
              </a:rPr>
              <a:t>Increase the degree of support for testing in in-depth monitoring</a:t>
            </a:r>
          </a:p>
          <a:p>
            <a:pPr marL="457200" indent="-457200"/>
            <a:r>
              <a:rPr lang="en-GB" sz="3000" dirty="0">
                <a:latin typeface="Arial" panose="020B0604020202020204" pitchFamily="34" charset="0"/>
                <a:cs typeface="Arial" panose="020B0604020202020204" pitchFamily="34" charset="0"/>
              </a:rPr>
              <a:t>Large scale testing for simplified monitoring</a:t>
            </a:r>
          </a:p>
          <a:p>
            <a:pPr marL="457200" indent="-457200"/>
            <a:r>
              <a:rPr lang="en-GB" sz="3000" dirty="0">
                <a:latin typeface="Arial" panose="020B0604020202020204" pitchFamily="34" charset="0"/>
                <a:cs typeface="Arial" panose="020B0604020202020204" pitchFamily="34" charset="0"/>
              </a:rPr>
              <a:t>Testing of login pages and pages behind the login.</a:t>
            </a:r>
          </a:p>
          <a:p>
            <a:pPr marL="457200" indent="-457200"/>
            <a:r>
              <a:rPr lang="en-GB" sz="3000" dirty="0">
                <a:latin typeface="Arial" panose="020B0604020202020204" pitchFamily="34" charset="0"/>
                <a:cs typeface="Arial" panose="020B0604020202020204" pitchFamily="34" charset="0"/>
              </a:rPr>
              <a:t>Determination of compliance status</a:t>
            </a:r>
          </a:p>
        </p:txBody>
      </p:sp>
    </p:spTree>
    <p:extLst>
      <p:ext uri="{BB962C8B-B14F-4D97-AF65-F5344CB8AC3E}">
        <p14:creationId xmlns:p14="http://schemas.microsoft.com/office/powerpoint/2010/main" val="117845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2A8D-7C86-4278-BD91-1097041C07F4}"/>
              </a:ext>
            </a:extLst>
          </p:cNvPr>
          <p:cNvSpPr>
            <a:spLocks noGrp="1"/>
          </p:cNvSpPr>
          <p:nvPr>
            <p:ph type="title"/>
          </p:nvPr>
        </p:nvSpPr>
        <p:spPr/>
        <p:txBody>
          <a:bodyPr/>
          <a:lstStyle/>
          <a:p>
            <a:r>
              <a:rPr lang="en-US" sz="2200" dirty="0"/>
              <a:t>Results from testing</a:t>
            </a:r>
          </a:p>
        </p:txBody>
      </p:sp>
      <p:sp>
        <p:nvSpPr>
          <p:cNvPr id="4" name="Plassholder for innhold 2">
            <a:extLst>
              <a:ext uri="{FF2B5EF4-FFF2-40B4-BE49-F238E27FC236}">
                <a16:creationId xmlns:a16="http://schemas.microsoft.com/office/drawing/2014/main" id="{5903E653-2B04-4828-82EF-7581B3942127}"/>
              </a:ext>
            </a:extLst>
          </p:cNvPr>
          <p:cNvSpPr>
            <a:spLocks noGrp="1"/>
          </p:cNvSpPr>
          <p:nvPr>
            <p:ph idx="1"/>
          </p:nvPr>
        </p:nvSpPr>
        <p:spPr>
          <a:xfrm>
            <a:off x="411451" y="304801"/>
            <a:ext cx="8719849" cy="6083299"/>
          </a:xfrm>
        </p:spPr>
        <p:txBody>
          <a:bodyPr>
            <a:normAutofit/>
          </a:bodyPr>
          <a:lstStyle/>
          <a:p>
            <a:pPr>
              <a:lnSpc>
                <a:spcPct val="200000"/>
              </a:lnSpc>
            </a:pPr>
            <a:r>
              <a:rPr lang="en-US" sz="3200" b="1" dirty="0"/>
              <a:t>Simplified monitoring</a:t>
            </a:r>
          </a:p>
          <a:p>
            <a:pPr lvl="1">
              <a:lnSpc>
                <a:spcPct val="200000"/>
              </a:lnSpc>
            </a:pPr>
            <a:r>
              <a:rPr lang="en-US" sz="2800" dirty="0"/>
              <a:t>Minimum requirements set out in the Directive</a:t>
            </a:r>
          </a:p>
          <a:p>
            <a:pPr lvl="2">
              <a:lnSpc>
                <a:spcPct val="200000"/>
              </a:lnSpc>
            </a:pPr>
            <a:r>
              <a:rPr lang="en-US" sz="2400" dirty="0"/>
              <a:t>4 principles in WCAG</a:t>
            </a:r>
          </a:p>
          <a:p>
            <a:pPr lvl="2">
              <a:lnSpc>
                <a:spcPct val="200000"/>
              </a:lnSpc>
            </a:pPr>
            <a:r>
              <a:rPr lang="en-US" sz="2400" dirty="0"/>
              <a:t>7 of 9 user accessibility needs</a:t>
            </a:r>
          </a:p>
          <a:p>
            <a:pPr>
              <a:lnSpc>
                <a:spcPct val="200000"/>
              </a:lnSpc>
            </a:pPr>
            <a:r>
              <a:rPr lang="en-US" sz="3200" b="1" dirty="0"/>
              <a:t>In-depth monitoring</a:t>
            </a:r>
          </a:p>
          <a:p>
            <a:pPr lvl="1">
              <a:lnSpc>
                <a:spcPct val="200000"/>
              </a:lnSpc>
            </a:pPr>
            <a:r>
              <a:rPr lang="en-US" sz="2800" dirty="0"/>
              <a:t>Covered 29% of the WCAG Success Criteria</a:t>
            </a:r>
          </a:p>
        </p:txBody>
      </p:sp>
      <p:grpSp>
        <p:nvGrpSpPr>
          <p:cNvPr id="3" name="Gruppe 2">
            <a:extLst>
              <a:ext uri="{FF2B5EF4-FFF2-40B4-BE49-F238E27FC236}">
                <a16:creationId xmlns:a16="http://schemas.microsoft.com/office/drawing/2014/main" id="{BBAA81EF-2ABD-4D66-B177-E8610F49D9EA}"/>
              </a:ext>
              <a:ext uri="{C183D7F6-B498-43B3-948B-1728B52AA6E4}">
                <adec:decorative xmlns:adec="http://schemas.microsoft.com/office/drawing/2017/decorative" xmlns="" val="1"/>
              </a:ext>
            </a:extLst>
          </p:cNvPr>
          <p:cNvGrpSpPr/>
          <p:nvPr/>
        </p:nvGrpSpPr>
        <p:grpSpPr>
          <a:xfrm>
            <a:off x="9367442" y="3557844"/>
            <a:ext cx="2592000" cy="2592000"/>
            <a:chOff x="9367442" y="2631407"/>
            <a:chExt cx="2592000" cy="2592000"/>
          </a:xfrm>
        </p:grpSpPr>
        <p:pic>
          <p:nvPicPr>
            <p:cNvPr id="10" name="Bilde 9">
              <a:extLst>
                <a:ext uri="{FF2B5EF4-FFF2-40B4-BE49-F238E27FC236}">
                  <a16:creationId xmlns:a16="http://schemas.microsoft.com/office/drawing/2014/main" id="{2239BBD2-D6EA-4868-B50E-EEF6BCEB0C01}"/>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367442" y="2631407"/>
              <a:ext cx="2592000" cy="2592000"/>
            </a:xfrm>
            <a:prstGeom prst="rect">
              <a:avLst/>
            </a:prstGeom>
          </p:spPr>
        </p:pic>
        <p:pic>
          <p:nvPicPr>
            <p:cNvPr id="2052" name="Picture 4">
              <a:extLst>
                <a:ext uri="{FF2B5EF4-FFF2-40B4-BE49-F238E27FC236}">
                  <a16:creationId xmlns:a16="http://schemas.microsoft.com/office/drawing/2014/main" id="{8D51E39F-F931-4BD8-B328-03BBD1B42E4A}"/>
                </a:ext>
                <a:ext uri="{C183D7F6-B498-43B3-948B-1728B52AA6E4}">
                  <adec:decorative xmlns:adec="http://schemas.microsoft.com/office/drawing/2017/decorative" xmlns="" val="1"/>
                </a:ext>
              </a:extLst>
            </p:cNvPr>
            <p:cNvPicPr>
              <a:picLocks noChangeAspect="1" noChangeArrowheads="1"/>
            </p:cNvPicPr>
            <p:nvPr/>
          </p:nvPicPr>
          <p:blipFill>
            <a:blip r:embed="rId4" cstate="print">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10104699" y="3074044"/>
              <a:ext cx="1122044" cy="11220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81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9B60B8-C474-4E41-AD8B-A98753C6EA84}"/>
              </a:ext>
            </a:extLst>
          </p:cNvPr>
          <p:cNvSpPr>
            <a:spLocks noGrp="1"/>
          </p:cNvSpPr>
          <p:nvPr>
            <p:ph type="title"/>
          </p:nvPr>
        </p:nvSpPr>
        <p:spPr/>
        <p:txBody>
          <a:bodyPr/>
          <a:lstStyle/>
          <a:p>
            <a:pPr algn="l"/>
            <a:r>
              <a:rPr lang="en-US" sz="3200" dirty="0"/>
              <a:t>Learnings from Results - 1</a:t>
            </a:r>
            <a:endParaRPr lang="nb-NO" dirty="0"/>
          </a:p>
        </p:txBody>
      </p:sp>
      <p:sp>
        <p:nvSpPr>
          <p:cNvPr id="3" name="Plassholder for innhold 2">
            <a:extLst>
              <a:ext uri="{FF2B5EF4-FFF2-40B4-BE49-F238E27FC236}">
                <a16:creationId xmlns:a16="http://schemas.microsoft.com/office/drawing/2014/main" id="{E1A33AFE-CC6D-44B6-A8F5-53680A8036E8}"/>
              </a:ext>
            </a:extLst>
          </p:cNvPr>
          <p:cNvSpPr>
            <a:spLocks noGrp="1"/>
          </p:cNvSpPr>
          <p:nvPr>
            <p:ph sz="half" idx="1"/>
          </p:nvPr>
        </p:nvSpPr>
        <p:spPr>
          <a:xfrm>
            <a:off x="609599" y="1719072"/>
            <a:ext cx="11073413" cy="4407408"/>
          </a:xfrm>
        </p:spPr>
        <p:txBody>
          <a:bodyPr>
            <a:normAutofit/>
          </a:bodyPr>
          <a:lstStyle/>
          <a:p>
            <a:pPr>
              <a:lnSpc>
                <a:spcPct val="200000"/>
              </a:lnSpc>
            </a:pPr>
            <a:r>
              <a:rPr lang="en-US" sz="2800" b="1" dirty="0"/>
              <a:t>Simplified monitoring</a:t>
            </a:r>
          </a:p>
          <a:p>
            <a:pPr lvl="1">
              <a:lnSpc>
                <a:spcPct val="150000"/>
              </a:lnSpc>
            </a:pPr>
            <a:r>
              <a:rPr lang="en-US" sz="2400" dirty="0"/>
              <a:t>The tools reported unique pages with failure results per test rule, and not directly per Success Criterion.</a:t>
            </a:r>
          </a:p>
          <a:p>
            <a:pPr lvl="1">
              <a:lnSpc>
                <a:spcPct val="150000"/>
              </a:lnSpc>
            </a:pPr>
            <a:r>
              <a:rPr lang="en-US" sz="2400" dirty="0"/>
              <a:t>Comparability of results - variations in the number of results "failed” generated by the different tools.</a:t>
            </a:r>
          </a:p>
          <a:p>
            <a:pPr lvl="1">
              <a:lnSpc>
                <a:spcPct val="150000"/>
              </a:lnSpc>
            </a:pPr>
            <a:r>
              <a:rPr lang="en-US" sz="2400" dirty="0"/>
              <a:t>Compliance Status</a:t>
            </a:r>
          </a:p>
        </p:txBody>
      </p:sp>
    </p:spTree>
    <p:extLst>
      <p:ext uri="{BB962C8B-B14F-4D97-AF65-F5344CB8AC3E}">
        <p14:creationId xmlns:p14="http://schemas.microsoft.com/office/powerpoint/2010/main" val="374471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9B60B8-C474-4E41-AD8B-A98753C6EA84}"/>
              </a:ext>
            </a:extLst>
          </p:cNvPr>
          <p:cNvSpPr>
            <a:spLocks noGrp="1"/>
          </p:cNvSpPr>
          <p:nvPr>
            <p:ph type="title"/>
          </p:nvPr>
        </p:nvSpPr>
        <p:spPr/>
        <p:txBody>
          <a:bodyPr/>
          <a:lstStyle/>
          <a:p>
            <a:pPr algn="l"/>
            <a:r>
              <a:rPr lang="en-US" sz="3200" dirty="0"/>
              <a:t>Learnings from Results - 2</a:t>
            </a:r>
            <a:endParaRPr lang="nb-NO" dirty="0"/>
          </a:p>
        </p:txBody>
      </p:sp>
      <p:sp>
        <p:nvSpPr>
          <p:cNvPr id="3" name="Plassholder for innhold 2">
            <a:extLst>
              <a:ext uri="{FF2B5EF4-FFF2-40B4-BE49-F238E27FC236}">
                <a16:creationId xmlns:a16="http://schemas.microsoft.com/office/drawing/2014/main" id="{E1A33AFE-CC6D-44B6-A8F5-53680A8036E8}"/>
              </a:ext>
            </a:extLst>
          </p:cNvPr>
          <p:cNvSpPr>
            <a:spLocks noGrp="1"/>
          </p:cNvSpPr>
          <p:nvPr>
            <p:ph sz="half" idx="1"/>
          </p:nvPr>
        </p:nvSpPr>
        <p:spPr>
          <a:xfrm>
            <a:off x="609599" y="1719072"/>
            <a:ext cx="11073413" cy="4407408"/>
          </a:xfrm>
        </p:spPr>
        <p:txBody>
          <a:bodyPr>
            <a:normAutofit fontScale="92500"/>
          </a:bodyPr>
          <a:lstStyle/>
          <a:p>
            <a:pPr>
              <a:lnSpc>
                <a:spcPct val="200000"/>
              </a:lnSpc>
            </a:pPr>
            <a:r>
              <a:rPr lang="en-US" sz="2800" b="1" dirty="0"/>
              <a:t>In-depth monitoring</a:t>
            </a:r>
          </a:p>
          <a:p>
            <a:pPr lvl="1">
              <a:lnSpc>
                <a:spcPct val="150000"/>
              </a:lnSpc>
            </a:pPr>
            <a:r>
              <a:rPr lang="en-US" sz="2400" dirty="0"/>
              <a:t>Unique pages with any failure results per Success Criterion</a:t>
            </a:r>
          </a:p>
          <a:p>
            <a:pPr lvl="1">
              <a:lnSpc>
                <a:spcPct val="150000"/>
              </a:lnSpc>
            </a:pPr>
            <a:r>
              <a:rPr lang="en-US" sz="2400" dirty="0"/>
              <a:t>Output data:</a:t>
            </a:r>
          </a:p>
          <a:p>
            <a:pPr lvl="2">
              <a:lnSpc>
                <a:spcPct val="150000"/>
              </a:lnSpc>
            </a:pPr>
            <a:r>
              <a:rPr lang="en-US" sz="2400" dirty="0"/>
              <a:t>“Failed” – all three tools</a:t>
            </a:r>
          </a:p>
          <a:p>
            <a:pPr lvl="2">
              <a:lnSpc>
                <a:spcPct val="150000"/>
              </a:lnSpc>
            </a:pPr>
            <a:r>
              <a:rPr lang="en-US" sz="2400" dirty="0"/>
              <a:t>“Passed, Failed, and Not applicable” – one tool only</a:t>
            </a:r>
          </a:p>
          <a:p>
            <a:pPr lvl="1">
              <a:lnSpc>
                <a:spcPct val="150000"/>
              </a:lnSpc>
            </a:pPr>
            <a:r>
              <a:rPr lang="en-US" sz="2400" dirty="0"/>
              <a:t>Significant manual efforts to extract and present the data</a:t>
            </a:r>
          </a:p>
          <a:p>
            <a:pPr lvl="1">
              <a:lnSpc>
                <a:spcPct val="150000"/>
              </a:lnSpc>
            </a:pPr>
            <a:r>
              <a:rPr lang="en-US" sz="2400" dirty="0"/>
              <a:t>Need for data suitable for analysis and reporting</a:t>
            </a:r>
          </a:p>
        </p:txBody>
      </p:sp>
    </p:spTree>
    <p:extLst>
      <p:ext uri="{BB962C8B-B14F-4D97-AF65-F5344CB8AC3E}">
        <p14:creationId xmlns:p14="http://schemas.microsoft.com/office/powerpoint/2010/main" val="13781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2A8D-7C86-4278-BD91-1097041C07F4}"/>
              </a:ext>
            </a:extLst>
          </p:cNvPr>
          <p:cNvSpPr>
            <a:spLocks noGrp="1"/>
          </p:cNvSpPr>
          <p:nvPr>
            <p:ph type="title"/>
          </p:nvPr>
        </p:nvSpPr>
        <p:spPr>
          <a:xfrm>
            <a:off x="9384632" y="1755648"/>
            <a:ext cx="2586789" cy="1673352"/>
          </a:xfrm>
        </p:spPr>
        <p:txBody>
          <a:bodyPr/>
          <a:lstStyle/>
          <a:p>
            <a:r>
              <a:rPr lang="en-US" sz="2200" dirty="0"/>
              <a:t>Data requisite for analysis and reporting - 1</a:t>
            </a:r>
          </a:p>
        </p:txBody>
      </p:sp>
      <p:sp>
        <p:nvSpPr>
          <p:cNvPr id="3" name="Plassholder for innhold 2">
            <a:extLst>
              <a:ext uri="{FF2B5EF4-FFF2-40B4-BE49-F238E27FC236}">
                <a16:creationId xmlns:a16="http://schemas.microsoft.com/office/drawing/2014/main" id="{07BF01B8-BC2B-48C2-A34B-A8DDFC5B0FA9}"/>
              </a:ext>
            </a:extLst>
          </p:cNvPr>
          <p:cNvSpPr>
            <a:spLocks noGrp="1"/>
          </p:cNvSpPr>
          <p:nvPr>
            <p:ph idx="1"/>
          </p:nvPr>
        </p:nvSpPr>
        <p:spPr/>
        <p:txBody>
          <a:bodyPr>
            <a:normAutofit/>
          </a:bodyPr>
          <a:lstStyle/>
          <a:p>
            <a:pPr>
              <a:lnSpc>
                <a:spcPct val="300000"/>
              </a:lnSpc>
            </a:pPr>
            <a:r>
              <a:rPr lang="nb-NO" sz="2800" dirty="0"/>
              <a:t>Data </a:t>
            </a:r>
            <a:r>
              <a:rPr lang="nb-NO" sz="2800" dirty="0" err="1"/>
              <a:t>about</a:t>
            </a:r>
            <a:r>
              <a:rPr lang="nb-NO" sz="2800" dirty="0"/>
              <a:t>:</a:t>
            </a:r>
          </a:p>
          <a:p>
            <a:pPr lvl="1"/>
            <a:r>
              <a:rPr lang="nb-NO" sz="2400" dirty="0" err="1"/>
              <a:t>Entity</a:t>
            </a:r>
            <a:r>
              <a:rPr lang="nb-NO" sz="2400" dirty="0"/>
              <a:t>/</a:t>
            </a:r>
            <a:r>
              <a:rPr lang="nb-NO" sz="2400" dirty="0" err="1"/>
              <a:t>public</a:t>
            </a:r>
            <a:r>
              <a:rPr lang="nb-NO" sz="2400" dirty="0"/>
              <a:t> </a:t>
            </a:r>
            <a:r>
              <a:rPr lang="nb-NO" sz="2400" dirty="0" err="1"/>
              <a:t>sector</a:t>
            </a:r>
            <a:r>
              <a:rPr lang="nb-NO" sz="2400" dirty="0"/>
              <a:t> </a:t>
            </a:r>
            <a:r>
              <a:rPr lang="nb-NO" sz="2400" dirty="0" err="1"/>
              <a:t>bodies</a:t>
            </a:r>
            <a:endParaRPr lang="nb-NO" sz="2400" dirty="0"/>
          </a:p>
          <a:p>
            <a:pPr lvl="1"/>
            <a:r>
              <a:rPr lang="nb-NO" sz="2400" dirty="0"/>
              <a:t>ICT Solution (web </a:t>
            </a:r>
            <a:r>
              <a:rPr lang="nb-NO" sz="2400" dirty="0" err="1"/>
              <a:t>solutions</a:t>
            </a:r>
            <a:r>
              <a:rPr lang="nb-NO" sz="2400" dirty="0"/>
              <a:t>)</a:t>
            </a:r>
          </a:p>
          <a:p>
            <a:pPr lvl="1"/>
            <a:r>
              <a:rPr lang="nb-NO" sz="2400" dirty="0"/>
              <a:t>The </a:t>
            </a:r>
            <a:r>
              <a:rPr lang="nb-NO" sz="2400" dirty="0" err="1"/>
              <a:t>page</a:t>
            </a:r>
            <a:r>
              <a:rPr lang="nb-NO" sz="2400" dirty="0"/>
              <a:t> (web </a:t>
            </a:r>
            <a:r>
              <a:rPr lang="nb-NO" sz="2400" dirty="0" err="1"/>
              <a:t>page</a:t>
            </a:r>
            <a:r>
              <a:rPr lang="nb-NO" sz="2400" dirty="0"/>
              <a:t> or screen in mobile </a:t>
            </a:r>
            <a:r>
              <a:rPr lang="nb-NO" sz="2400" dirty="0" err="1"/>
              <a:t>application</a:t>
            </a:r>
            <a:r>
              <a:rPr lang="nb-NO" sz="2400" dirty="0"/>
              <a:t>)</a:t>
            </a:r>
          </a:p>
          <a:p>
            <a:pPr lvl="1"/>
            <a:r>
              <a:rPr lang="nb-NO" sz="2400" dirty="0"/>
              <a:t>The </a:t>
            </a:r>
            <a:r>
              <a:rPr lang="nb-NO" sz="2400" dirty="0" err="1"/>
              <a:t>requirement</a:t>
            </a:r>
            <a:r>
              <a:rPr lang="nb-NO" sz="2400" dirty="0"/>
              <a:t> (WCAG)</a:t>
            </a:r>
          </a:p>
          <a:p>
            <a:pPr lvl="1"/>
            <a:r>
              <a:rPr lang="nb-NO" sz="2400" dirty="0"/>
              <a:t>Test </a:t>
            </a:r>
            <a:r>
              <a:rPr lang="nb-NO" sz="2400" dirty="0" err="1"/>
              <a:t>results</a:t>
            </a:r>
            <a:r>
              <a:rPr lang="nb-NO" sz="2400" dirty="0"/>
              <a:t> for </a:t>
            </a:r>
            <a:r>
              <a:rPr lang="nb-NO" sz="2400" dirty="0" err="1"/>
              <a:t>tested</a:t>
            </a:r>
            <a:r>
              <a:rPr lang="nb-NO" sz="2400" dirty="0"/>
              <a:t> </a:t>
            </a:r>
            <a:r>
              <a:rPr lang="nb-NO" sz="2400" dirty="0" err="1"/>
              <a:t>page</a:t>
            </a:r>
            <a:r>
              <a:rPr lang="nb-NO" sz="2400" dirty="0"/>
              <a:t> at </a:t>
            </a:r>
            <a:r>
              <a:rPr lang="nb-NO" sz="2400" dirty="0" err="1"/>
              <a:t>Success</a:t>
            </a:r>
            <a:r>
              <a:rPr lang="nb-NO" sz="2400" dirty="0"/>
              <a:t> </a:t>
            </a:r>
            <a:r>
              <a:rPr lang="nb-NO" sz="2400" dirty="0" err="1"/>
              <a:t>Criterion</a:t>
            </a:r>
            <a:r>
              <a:rPr lang="nb-NO" sz="2400" dirty="0"/>
              <a:t> </a:t>
            </a:r>
            <a:r>
              <a:rPr lang="nb-NO" sz="2400" dirty="0" err="1"/>
              <a:t>level</a:t>
            </a:r>
            <a:endParaRPr lang="nb-NO" sz="2400" dirty="0"/>
          </a:p>
          <a:p>
            <a:pPr lvl="2"/>
            <a:r>
              <a:rPr lang="nb-NO" sz="2000" dirty="0"/>
              <a:t>Test </a:t>
            </a:r>
            <a:r>
              <a:rPr lang="nb-NO" sz="2000" dirty="0" err="1"/>
              <a:t>result</a:t>
            </a:r>
            <a:r>
              <a:rPr lang="nb-NO" sz="2000" dirty="0"/>
              <a:t> for </a:t>
            </a:r>
            <a:r>
              <a:rPr lang="nb-NO" sz="2000" dirty="0" err="1"/>
              <a:t>tested</a:t>
            </a:r>
            <a:r>
              <a:rPr lang="nb-NO" sz="2000" dirty="0"/>
              <a:t> element</a:t>
            </a:r>
          </a:p>
        </p:txBody>
      </p:sp>
      <p:grpSp>
        <p:nvGrpSpPr>
          <p:cNvPr id="5" name="Gruppe 4">
            <a:extLst>
              <a:ext uri="{FF2B5EF4-FFF2-40B4-BE49-F238E27FC236}">
                <a16:creationId xmlns:a16="http://schemas.microsoft.com/office/drawing/2014/main" id="{E64A627E-BCAD-439B-B70D-413A7F620A9F}"/>
              </a:ext>
              <a:ext uri="{C183D7F6-B498-43B3-948B-1728B52AA6E4}">
                <adec:decorative xmlns:adec="http://schemas.microsoft.com/office/drawing/2017/decorative" xmlns="" val="1"/>
              </a:ext>
            </a:extLst>
          </p:cNvPr>
          <p:cNvGrpSpPr/>
          <p:nvPr/>
        </p:nvGrpSpPr>
        <p:grpSpPr>
          <a:xfrm>
            <a:off x="9379421" y="3565914"/>
            <a:ext cx="2592000" cy="2592000"/>
            <a:chOff x="9379421" y="3565914"/>
            <a:chExt cx="2592000" cy="2592000"/>
          </a:xfrm>
        </p:grpSpPr>
        <p:pic>
          <p:nvPicPr>
            <p:cNvPr id="9" name="Bilde 8">
              <a:extLst>
                <a:ext uri="{FF2B5EF4-FFF2-40B4-BE49-F238E27FC236}">
                  <a16:creationId xmlns:a16="http://schemas.microsoft.com/office/drawing/2014/main" id="{1429B024-99B3-4B15-A568-995FFFADCB46}"/>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379421" y="3565914"/>
              <a:ext cx="2592000" cy="2592000"/>
            </a:xfrm>
            <a:prstGeom prst="rect">
              <a:avLst/>
            </a:prstGeom>
          </p:spPr>
        </p:pic>
        <p:pic>
          <p:nvPicPr>
            <p:cNvPr id="1028" name="Picture 4">
              <a:extLst>
                <a:ext uri="{FF2B5EF4-FFF2-40B4-BE49-F238E27FC236}">
                  <a16:creationId xmlns:a16="http://schemas.microsoft.com/office/drawing/2014/main" id="{250DC954-5426-4323-A677-0878B44F2C58}"/>
                </a:ext>
                <a:ext uri="{C183D7F6-B498-43B3-948B-1728B52AA6E4}">
                  <adec:decorative xmlns:adec="http://schemas.microsoft.com/office/drawing/2017/decorative" xmlns="" val="1"/>
                </a:ext>
              </a:extLst>
            </p:cNvPr>
            <p:cNvPicPr>
              <a:picLocks noChangeAspect="1" noChangeArrowheads="1"/>
            </p:cNvPicPr>
            <p:nvPr/>
          </p:nvPicPr>
          <p:blipFill>
            <a:blip r:embed="rId4">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10162571" y="4004358"/>
              <a:ext cx="1129683" cy="11296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72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6F2A8D-7C86-4278-BD91-1097041C07F4}"/>
              </a:ext>
            </a:extLst>
          </p:cNvPr>
          <p:cNvSpPr>
            <a:spLocks noGrp="1"/>
          </p:cNvSpPr>
          <p:nvPr>
            <p:ph type="title"/>
          </p:nvPr>
        </p:nvSpPr>
        <p:spPr>
          <a:xfrm>
            <a:off x="9384632" y="1755648"/>
            <a:ext cx="2586789" cy="1673352"/>
          </a:xfrm>
        </p:spPr>
        <p:txBody>
          <a:bodyPr/>
          <a:lstStyle/>
          <a:p>
            <a:r>
              <a:rPr lang="en-US" sz="2200" dirty="0"/>
              <a:t>Data requisite for analysis and reporting - 2</a:t>
            </a:r>
          </a:p>
        </p:txBody>
      </p:sp>
      <p:sp>
        <p:nvSpPr>
          <p:cNvPr id="3" name="Plassholder for innhold 2">
            <a:extLst>
              <a:ext uri="{FF2B5EF4-FFF2-40B4-BE49-F238E27FC236}">
                <a16:creationId xmlns:a16="http://schemas.microsoft.com/office/drawing/2014/main" id="{07BF01B8-BC2B-48C2-A34B-A8DDFC5B0FA9}"/>
              </a:ext>
            </a:extLst>
          </p:cNvPr>
          <p:cNvSpPr>
            <a:spLocks noGrp="1"/>
          </p:cNvSpPr>
          <p:nvPr>
            <p:ph idx="1"/>
          </p:nvPr>
        </p:nvSpPr>
        <p:spPr/>
        <p:txBody>
          <a:bodyPr>
            <a:normAutofit/>
          </a:bodyPr>
          <a:lstStyle/>
          <a:p>
            <a:pPr>
              <a:lnSpc>
                <a:spcPct val="300000"/>
              </a:lnSpc>
            </a:pPr>
            <a:r>
              <a:rPr lang="nb-NO" sz="2800" dirty="0"/>
              <a:t>Data </a:t>
            </a:r>
            <a:r>
              <a:rPr lang="nb-NO" sz="2800" dirty="0" err="1"/>
              <a:t>about</a:t>
            </a:r>
            <a:r>
              <a:rPr lang="nb-NO" sz="2800" dirty="0"/>
              <a:t>:</a:t>
            </a:r>
          </a:p>
          <a:p>
            <a:pPr lvl="1"/>
            <a:r>
              <a:rPr lang="nb-NO" sz="2400" dirty="0" err="1"/>
              <a:t>Monitoring</a:t>
            </a:r>
            <a:r>
              <a:rPr lang="nb-NO" sz="2400" dirty="0"/>
              <a:t> and </a:t>
            </a:r>
            <a:r>
              <a:rPr lang="nb-NO" sz="2400" dirty="0" err="1"/>
              <a:t>reporting</a:t>
            </a:r>
            <a:endParaRPr lang="nb-NO" sz="2400" dirty="0"/>
          </a:p>
          <a:p>
            <a:pPr lvl="2"/>
            <a:r>
              <a:rPr lang="en-US" sz="2000" dirty="0"/>
              <a:t>a description of how the monitoring was conducted</a:t>
            </a:r>
          </a:p>
          <a:p>
            <a:pPr lvl="2"/>
            <a:r>
              <a:rPr lang="en-US" sz="2000" dirty="0"/>
              <a:t>a mapping, in the form a correlation table, demonstrating how the applied monitoring methods relate to the requirements in the standards and technical specifications </a:t>
            </a:r>
          </a:p>
          <a:p>
            <a:pPr lvl="2"/>
            <a:r>
              <a:rPr lang="en-US" sz="2000" dirty="0"/>
              <a:t>the outcome of the monitoring, including measurement data</a:t>
            </a:r>
            <a:endParaRPr lang="nb-NO" sz="2000" dirty="0"/>
          </a:p>
        </p:txBody>
      </p:sp>
      <p:grpSp>
        <p:nvGrpSpPr>
          <p:cNvPr id="4" name="Gruppe 3">
            <a:extLst>
              <a:ext uri="{FF2B5EF4-FFF2-40B4-BE49-F238E27FC236}">
                <a16:creationId xmlns:a16="http://schemas.microsoft.com/office/drawing/2014/main" id="{9897BEE8-5BFE-4A5D-B5E5-6A111978A1DD}"/>
              </a:ext>
              <a:ext uri="{C183D7F6-B498-43B3-948B-1728B52AA6E4}">
                <adec:decorative xmlns:adec="http://schemas.microsoft.com/office/drawing/2017/decorative" xmlns="" val="1"/>
              </a:ext>
            </a:extLst>
          </p:cNvPr>
          <p:cNvGrpSpPr/>
          <p:nvPr/>
        </p:nvGrpSpPr>
        <p:grpSpPr>
          <a:xfrm>
            <a:off x="9379421" y="3565914"/>
            <a:ext cx="2592000" cy="2592000"/>
            <a:chOff x="9379421" y="3565914"/>
            <a:chExt cx="2592000" cy="2592000"/>
          </a:xfrm>
        </p:grpSpPr>
        <p:pic>
          <p:nvPicPr>
            <p:cNvPr id="5" name="Bilde 4">
              <a:extLst>
                <a:ext uri="{FF2B5EF4-FFF2-40B4-BE49-F238E27FC236}">
                  <a16:creationId xmlns:a16="http://schemas.microsoft.com/office/drawing/2014/main" id="{500EC56A-711A-4CA2-8DB4-015C5E827D02}"/>
                </a:ext>
              </a:extLst>
            </p:cNvPr>
            <p:cNvPicPr>
              <a:picLocks noChangeAspect="1"/>
            </p:cNvPicPr>
            <p:nvPr/>
          </p:nvPicPr>
          <p:blipFill>
            <a:blip r:embed="rId3"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379421" y="3565914"/>
              <a:ext cx="2592000" cy="2592000"/>
            </a:xfrm>
            <a:prstGeom prst="rect">
              <a:avLst/>
            </a:prstGeom>
          </p:spPr>
        </p:pic>
        <p:pic>
          <p:nvPicPr>
            <p:cNvPr id="6" name="Picture 4">
              <a:extLst>
                <a:ext uri="{FF2B5EF4-FFF2-40B4-BE49-F238E27FC236}">
                  <a16:creationId xmlns:a16="http://schemas.microsoft.com/office/drawing/2014/main" id="{10AD4287-DE36-47C4-A6A1-6DE76959C610}"/>
                </a:ext>
                <a:ext uri="{C183D7F6-B498-43B3-948B-1728B52AA6E4}">
                  <adec:decorative xmlns:adec="http://schemas.microsoft.com/office/drawing/2017/decorative" xmlns="" val="1"/>
                </a:ext>
              </a:extLst>
            </p:cNvPr>
            <p:cNvPicPr>
              <a:picLocks noChangeAspect="1" noChangeArrowheads="1"/>
            </p:cNvPicPr>
            <p:nvPr/>
          </p:nvPicPr>
          <p:blipFill>
            <a:blip r:embed="rId4">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10162571" y="4004358"/>
              <a:ext cx="1129683" cy="11296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0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Pilot monitoring report</a:t>
            </a:r>
          </a:p>
        </p:txBody>
      </p:sp>
      <p:sp>
        <p:nvSpPr>
          <p:cNvPr id="4" name="Content Placeholder 3"/>
          <p:cNvSpPr>
            <a:spLocks noGrp="1"/>
          </p:cNvSpPr>
          <p:nvPr>
            <p:ph idx="1"/>
          </p:nvPr>
        </p:nvSpPr>
        <p:spPr>
          <a:xfrm>
            <a:off x="507999" y="1719071"/>
            <a:ext cx="11210524" cy="3263746"/>
          </a:xfrm>
        </p:spPr>
        <p:txBody>
          <a:bodyPr anchor="ctr">
            <a:normAutofit/>
          </a:bodyPr>
          <a:lstStyle/>
          <a:p>
            <a:pPr marL="45720" indent="0" algn="ctr">
              <a:buNone/>
            </a:pPr>
            <a:r>
              <a:rPr lang="en-US" sz="6600" dirty="0">
                <a:solidFill>
                  <a:srgbClr val="594740"/>
                </a:solidFill>
                <a:hlinkClick r:id="rId3">
                  <a:extLst>
                    <a:ext uri="{A12FA001-AC4F-418D-AE19-62706E023703}">
                      <ahyp:hlinkClr xmlns:ahyp="http://schemas.microsoft.com/office/drawing/2018/hyperlinkcolor" xmlns="" val="tx"/>
                    </a:ext>
                  </a:extLst>
                </a:hlinkClick>
              </a:rPr>
              <a:t>uu.difi.no/WAI-Tools/Pilot</a:t>
            </a:r>
            <a:r>
              <a:rPr lang="en-US" sz="6600" dirty="0">
                <a:solidFill>
                  <a:srgbClr val="594740"/>
                </a:solidFill>
              </a:rPr>
              <a:t/>
            </a:r>
            <a:br>
              <a:rPr lang="en-US" sz="6600" dirty="0">
                <a:solidFill>
                  <a:srgbClr val="594740"/>
                </a:solidFill>
              </a:rPr>
            </a:br>
            <a:r>
              <a:rPr lang="en-US" sz="3600" dirty="0">
                <a:solidFill>
                  <a:srgbClr val="594740"/>
                </a:solidFill>
                <a:cs typeface="Arial"/>
                <a:hlinkClick r:id="rId4"/>
              </a:rPr>
              <a:t>adil.hussain@digdir.no</a:t>
            </a:r>
            <a:endParaRPr lang="en-US" sz="3600" dirty="0">
              <a:solidFill>
                <a:srgbClr val="594740"/>
              </a:solidFill>
              <a:cs typeface="Arial"/>
            </a:endParaRPr>
          </a:p>
        </p:txBody>
      </p:sp>
      <p:pic>
        <p:nvPicPr>
          <p:cNvPr id="7" name="Picture 6" descr="Flag of the European Union" title="EU Fla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2576" y="4462670"/>
            <a:ext cx="2401818" cy="1628351"/>
          </a:xfrm>
          <a:prstGeom prst="rect">
            <a:avLst/>
          </a:prstGeom>
        </p:spPr>
      </p:pic>
      <p:sp>
        <p:nvSpPr>
          <p:cNvPr id="5" name="Subtitle 4"/>
          <p:cNvSpPr txBox="1">
            <a:spLocks/>
          </p:cNvSpPr>
          <p:nvPr/>
        </p:nvSpPr>
        <p:spPr>
          <a:xfrm>
            <a:off x="9347200" y="6071677"/>
            <a:ext cx="2641600" cy="73994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lumMod val="50000"/>
                </a:schemeClr>
              </a:buClr>
              <a:buFont typeface="Wingdings 2" pitchFamily="18" charset="2"/>
              <a:buChar char=""/>
              <a:defRPr sz="2400" kern="1200" spc="150" baseline="0">
                <a:solidFill>
                  <a:schemeClr val="tx2">
                    <a:lumMod val="75000"/>
                  </a:schemeClr>
                </a:solidFill>
                <a:latin typeface="+mn-lt"/>
                <a:ea typeface="+mn-ea"/>
                <a:cs typeface="+mn-cs"/>
              </a:defRPr>
            </a:lvl1pPr>
            <a:lvl2pPr marL="548640" indent="-182880" algn="l" defTabSz="914400" rtl="0" eaLnBrk="1" latinLnBrk="0" hangingPunct="1">
              <a:spcBef>
                <a:spcPct val="20000"/>
              </a:spcBef>
              <a:buClr>
                <a:schemeClr val="accent2">
                  <a:lumMod val="75000"/>
                </a:schemeClr>
              </a:buClr>
              <a:buFont typeface="Wingdings" pitchFamily="2" charset="2"/>
              <a:buChar char="§"/>
              <a:defRPr sz="2000" kern="1200" spc="100" baseline="0">
                <a:solidFill>
                  <a:schemeClr val="tx2">
                    <a:lumMod val="75000"/>
                  </a:schemeClr>
                </a:solidFill>
                <a:latin typeface="+mn-lt"/>
                <a:ea typeface="+mn-ea"/>
                <a:cs typeface="+mn-cs"/>
              </a:defRPr>
            </a:lvl2pPr>
            <a:lvl3pPr marL="822960" indent="-182880" algn="l" defTabSz="914400" rtl="0" eaLnBrk="1" latinLnBrk="0" hangingPunct="1">
              <a:spcBef>
                <a:spcPct val="20000"/>
              </a:spcBef>
              <a:buClr>
                <a:schemeClr val="accent3">
                  <a:lumMod val="50000"/>
                </a:schemeClr>
              </a:buClr>
              <a:buFont typeface="Wingdings" pitchFamily="2" charset="2"/>
              <a:buChar char="§"/>
              <a:defRPr sz="1600" kern="1200" spc="100" baseline="0">
                <a:solidFill>
                  <a:schemeClr val="tx2">
                    <a:lumMod val="75000"/>
                  </a:schemeClr>
                </a:solidFill>
                <a:latin typeface="+mn-lt"/>
                <a:ea typeface="+mn-ea"/>
                <a:cs typeface="+mn-cs"/>
              </a:defRPr>
            </a:lvl3pPr>
            <a:lvl4pPr marL="1097280" indent="-182880" algn="l" defTabSz="914400" rtl="0" eaLnBrk="1" latinLnBrk="0" hangingPunct="1">
              <a:spcBef>
                <a:spcPct val="20000"/>
              </a:spcBef>
              <a:buClr>
                <a:schemeClr val="accent4">
                  <a:lumMod val="50000"/>
                </a:schemeClr>
              </a:buClr>
              <a:buFont typeface="Wingdings" pitchFamily="2" charset="2"/>
              <a:buChar char="§"/>
              <a:defRPr sz="1400" kern="1200">
                <a:solidFill>
                  <a:schemeClr val="tx2">
                    <a:lumMod val="75000"/>
                  </a:schemeClr>
                </a:solidFill>
                <a:latin typeface="+mn-lt"/>
                <a:ea typeface="+mn-ea"/>
                <a:cs typeface="+mn-cs"/>
              </a:defRPr>
            </a:lvl4pPr>
            <a:lvl5pPr marL="1280160" indent="-182880" algn="l" defTabSz="914400" rtl="0" eaLnBrk="1" latinLnBrk="0" hangingPunct="1">
              <a:spcBef>
                <a:spcPct val="20000"/>
              </a:spcBef>
              <a:buClr>
                <a:schemeClr val="accent6">
                  <a:lumMod val="75000"/>
                </a:schemeClr>
              </a:buClr>
              <a:buFont typeface="Wingdings" pitchFamily="2" charset="2"/>
              <a:buChar char="§"/>
              <a:defRPr sz="1300" kern="1200" spc="100" baseline="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lumMod val="50000"/>
                </a:schemeClr>
              </a:buClr>
              <a:buFont typeface="Wingdings" pitchFamily="2" charset="2"/>
              <a:buChar char="§"/>
              <a:defRPr sz="1200" kern="1200">
                <a:solidFill>
                  <a:schemeClr val="tx2">
                    <a:lumMod val="75000"/>
                  </a:schemeClr>
                </a:solidFill>
                <a:latin typeface="+mn-lt"/>
                <a:ea typeface="+mn-ea"/>
                <a:cs typeface="+mn-cs"/>
              </a:defRPr>
            </a:lvl6pPr>
            <a:lvl7pPr marL="1828800" indent="-182880" algn="l" defTabSz="914400" rtl="0" eaLnBrk="1" latinLnBrk="0" hangingPunct="1">
              <a:spcBef>
                <a:spcPct val="20000"/>
              </a:spcBef>
              <a:buClr>
                <a:schemeClr val="accent2">
                  <a:lumMod val="75000"/>
                </a:schemeClr>
              </a:buClr>
              <a:buFont typeface="Wingdings" pitchFamily="2" charset="2"/>
              <a:buChar char="§"/>
              <a:defRPr sz="1200" kern="1200">
                <a:solidFill>
                  <a:schemeClr val="tx2">
                    <a:lumMod val="75000"/>
                  </a:schemeClr>
                </a:solidFill>
                <a:latin typeface="+mn-lt"/>
                <a:ea typeface="+mn-ea"/>
                <a:cs typeface="+mn-cs"/>
              </a:defRPr>
            </a:lvl7pPr>
            <a:lvl8pPr marL="2103120" indent="-182880" algn="l" defTabSz="914400" rtl="0" eaLnBrk="1" latinLnBrk="0" hangingPunct="1">
              <a:spcBef>
                <a:spcPct val="20000"/>
              </a:spcBef>
              <a:buClr>
                <a:schemeClr val="accent3">
                  <a:lumMod val="75000"/>
                </a:schemeClr>
              </a:buClr>
              <a:buFont typeface="Wingdings" pitchFamily="2" charset="2"/>
              <a:buChar char="§"/>
              <a:defRPr sz="1200" kern="1200">
                <a:solidFill>
                  <a:schemeClr val="tx2">
                    <a:lumMod val="75000"/>
                  </a:schemeClr>
                </a:solidFill>
                <a:latin typeface="+mn-lt"/>
                <a:ea typeface="+mn-ea"/>
                <a:cs typeface="+mn-cs"/>
              </a:defRPr>
            </a:lvl8pPr>
            <a:lvl9pPr marL="2366010" indent="-171450" algn="l" defTabSz="914400" rtl="0" eaLnBrk="1" latinLnBrk="0" hangingPunct="1">
              <a:spcBef>
                <a:spcPct val="20000"/>
              </a:spcBef>
              <a:buClr>
                <a:schemeClr val="accent5">
                  <a:lumMod val="75000"/>
                </a:schemeClr>
              </a:buClr>
              <a:buFont typeface="Wingdings" panose="05000000000000000000" pitchFamily="2" charset="2"/>
              <a:buChar char="§"/>
              <a:defRPr sz="1200" kern="1200">
                <a:solidFill>
                  <a:schemeClr val="tx2">
                    <a:lumMod val="75000"/>
                  </a:schemeClr>
                </a:solidFill>
                <a:latin typeface="+mn-lt"/>
                <a:ea typeface="+mn-ea"/>
                <a:cs typeface="+mn-cs"/>
              </a:defRPr>
            </a:lvl9pPr>
          </a:lstStyle>
          <a:p>
            <a:pPr marL="45720" indent="0">
              <a:buNone/>
            </a:pPr>
            <a:r>
              <a:rPr lang="en-US" sz="1600" dirty="0"/>
              <a:t>Horizon 2020 Project</a:t>
            </a:r>
          </a:p>
          <a:p>
            <a:pPr marL="45720" indent="0">
              <a:buNone/>
            </a:pPr>
            <a:r>
              <a:rPr lang="en-US" sz="1400" dirty="0"/>
              <a:t>Grant Agreement 780057</a:t>
            </a:r>
          </a:p>
        </p:txBody>
      </p:sp>
    </p:spTree>
    <p:extLst>
      <p:ext uri="{BB962C8B-B14F-4D97-AF65-F5344CB8AC3E}">
        <p14:creationId xmlns:p14="http://schemas.microsoft.com/office/powerpoint/2010/main" val="186842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99FA1E4-3F8F-4089-A8A4-17422B384AE9}"/>
              </a:ext>
            </a:extLst>
          </p:cNvPr>
          <p:cNvSpPr>
            <a:spLocks noGrp="1"/>
          </p:cNvSpPr>
          <p:nvPr>
            <p:ph type="title"/>
          </p:nvPr>
        </p:nvSpPr>
        <p:spPr>
          <a:xfrm>
            <a:off x="508000" y="-1054394"/>
            <a:ext cx="11175013" cy="1054394"/>
          </a:xfrm>
        </p:spPr>
        <p:txBody>
          <a:bodyPr vert="horz" lIns="91440" tIns="45720" rIns="91440" bIns="45720" rtlCol="0" anchor="b">
            <a:noAutofit/>
          </a:bodyPr>
          <a:lstStyle/>
          <a:p>
            <a:r>
              <a:rPr lang="nb-NO" dirty="0"/>
              <a:t>Norway (</a:t>
            </a:r>
            <a:r>
              <a:rPr lang="nb-NO" dirty="0" err="1"/>
              <a:t>map</a:t>
            </a:r>
            <a:r>
              <a:rPr lang="nb-NO" dirty="0"/>
              <a:t>)</a:t>
            </a:r>
          </a:p>
        </p:txBody>
      </p:sp>
      <p:pic>
        <p:nvPicPr>
          <p:cNvPr id="8" name="Bilde 7" descr="Map of Norway">
            <a:extLst>
              <a:ext uri="{FF2B5EF4-FFF2-40B4-BE49-F238E27FC236}">
                <a16:creationId xmlns:a16="http://schemas.microsoft.com/office/drawing/2014/main" id="{013A9526-CDA1-794B-BA3C-D06E109F86AD}"/>
              </a:ext>
            </a:extLst>
          </p:cNvPr>
          <p:cNvPicPr>
            <a:picLocks noChangeAspect="1"/>
          </p:cNvPicPr>
          <p:nvPr/>
        </p:nvPicPr>
        <p:blipFill>
          <a:blip r:embed="rId3">
            <a:duotone>
              <a:prstClr val="black"/>
              <a:schemeClr val="accent1">
                <a:tint val="45000"/>
                <a:satMod val="400000"/>
              </a:schemeClr>
            </a:duotone>
          </a:blip>
          <a:stretch>
            <a:fillRect/>
          </a:stretch>
        </p:blipFill>
        <p:spPr>
          <a:xfrm>
            <a:off x="4420690" y="406142"/>
            <a:ext cx="5020187" cy="6045711"/>
          </a:xfrm>
          <a:prstGeom prst="rect">
            <a:avLst/>
          </a:prstGeom>
        </p:spPr>
      </p:pic>
      <p:sp>
        <p:nvSpPr>
          <p:cNvPr id="4" name="TekstSylinder 3" descr="Website">
            <a:extLst>
              <a:ext uri="{FF2B5EF4-FFF2-40B4-BE49-F238E27FC236}">
                <a16:creationId xmlns:a16="http://schemas.microsoft.com/office/drawing/2014/main" id="{0DE2EFD4-77AB-4F46-8098-A33F0FC329BB}"/>
              </a:ext>
            </a:extLst>
          </p:cNvPr>
          <p:cNvSpPr txBox="1"/>
          <p:nvPr/>
        </p:nvSpPr>
        <p:spPr>
          <a:xfrm>
            <a:off x="2395626" y="1116398"/>
            <a:ext cx="1656159" cy="461665"/>
          </a:xfrm>
          <a:prstGeom prst="rect">
            <a:avLst/>
          </a:prstGeom>
          <a:noFill/>
          <a:ln>
            <a:noFill/>
          </a:ln>
        </p:spPr>
        <p:txBody>
          <a:bodyPr wrap="square" rtlCol="0" anchor="ctr" anchorCtr="1">
            <a:spAutoFit/>
          </a:bodyPr>
          <a:lstStyle/>
          <a:p>
            <a:r>
              <a:rPr lang="nb-NO" sz="2400" dirty="0"/>
              <a:t>Websites</a:t>
            </a:r>
          </a:p>
        </p:txBody>
      </p:sp>
      <p:sp>
        <p:nvSpPr>
          <p:cNvPr id="6" name="TekstSylinder 5" descr="Mobile Application&#10;">
            <a:extLst>
              <a:ext uri="{FF2B5EF4-FFF2-40B4-BE49-F238E27FC236}">
                <a16:creationId xmlns:a16="http://schemas.microsoft.com/office/drawing/2014/main" id="{30B6A885-719D-4C12-A01E-3B384BFA0196}"/>
              </a:ext>
            </a:extLst>
          </p:cNvPr>
          <p:cNvSpPr txBox="1"/>
          <p:nvPr/>
        </p:nvSpPr>
        <p:spPr>
          <a:xfrm>
            <a:off x="2395626" y="3198166"/>
            <a:ext cx="2653290" cy="461665"/>
          </a:xfrm>
          <a:prstGeom prst="rect">
            <a:avLst/>
          </a:prstGeom>
          <a:noFill/>
          <a:ln>
            <a:noFill/>
          </a:ln>
        </p:spPr>
        <p:txBody>
          <a:bodyPr wrap="none" rtlCol="0" anchor="ctr" anchorCtr="1">
            <a:spAutoFit/>
          </a:bodyPr>
          <a:lstStyle/>
          <a:p>
            <a:r>
              <a:rPr lang="nb-NO" sz="2400" dirty="0"/>
              <a:t>Mobile Application</a:t>
            </a:r>
          </a:p>
        </p:txBody>
      </p:sp>
      <p:pic>
        <p:nvPicPr>
          <p:cNvPr id="1030" name="Picture 6">
            <a:extLst>
              <a:ext uri="{FF2B5EF4-FFF2-40B4-BE49-F238E27FC236}">
                <a16:creationId xmlns:a16="http://schemas.microsoft.com/office/drawing/2014/main" id="{CA67AB23-CFB6-4257-ABEF-F2AA2468EA13}"/>
              </a:ext>
              <a:ext uri="{C183D7F6-B498-43B3-948B-1728B52AA6E4}">
                <adec:decorative xmlns:adec="http://schemas.microsoft.com/office/drawing/2017/decorative" xmlns="" val="1"/>
              </a:ext>
            </a:extLst>
          </p:cNvPr>
          <p:cNvPicPr>
            <a:picLocks noChangeAspect="1" noChangeArrowheads="1"/>
          </p:cNvPicPr>
          <p:nvPr/>
        </p:nvPicPr>
        <p:blipFill>
          <a:blip r:embed="rId4">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286174" y="4368383"/>
            <a:ext cx="2209800"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e 23">
            <a:extLst>
              <a:ext uri="{FF2B5EF4-FFF2-40B4-BE49-F238E27FC236}">
                <a16:creationId xmlns:a16="http://schemas.microsoft.com/office/drawing/2014/main" id="{244C7507-0CE0-4C85-9408-30B0C7765642}"/>
              </a:ext>
              <a:ext uri="{C183D7F6-B498-43B3-948B-1728B52AA6E4}">
                <adec:decorative xmlns:adec="http://schemas.microsoft.com/office/drawing/2017/decorative" xmlns="" val="1"/>
              </a:ext>
            </a:extLst>
          </p:cNvPr>
          <p:cNvGrpSpPr/>
          <p:nvPr/>
        </p:nvGrpSpPr>
        <p:grpSpPr>
          <a:xfrm>
            <a:off x="444870" y="396908"/>
            <a:ext cx="1892409" cy="1877843"/>
            <a:chOff x="823271" y="451533"/>
            <a:chExt cx="1892409" cy="1877843"/>
          </a:xfrm>
        </p:grpSpPr>
        <p:grpSp>
          <p:nvGrpSpPr>
            <p:cNvPr id="2" name="Gruppe 1">
              <a:extLst>
                <a:ext uri="{FF2B5EF4-FFF2-40B4-BE49-F238E27FC236}">
                  <a16:creationId xmlns:a16="http://schemas.microsoft.com/office/drawing/2014/main" id="{38D7C05C-5F5B-455F-88D2-1D312BC07424}"/>
                </a:ext>
              </a:extLst>
            </p:cNvPr>
            <p:cNvGrpSpPr/>
            <p:nvPr/>
          </p:nvGrpSpPr>
          <p:grpSpPr>
            <a:xfrm>
              <a:off x="1076781" y="628146"/>
              <a:ext cx="1385390" cy="1601058"/>
              <a:chOff x="615864" y="2277543"/>
              <a:chExt cx="2592000" cy="2592000"/>
            </a:xfrm>
          </p:grpSpPr>
          <p:pic>
            <p:nvPicPr>
              <p:cNvPr id="16" name="Bilde 15">
                <a:extLst>
                  <a:ext uri="{FF2B5EF4-FFF2-40B4-BE49-F238E27FC236}">
                    <a16:creationId xmlns:a16="http://schemas.microsoft.com/office/drawing/2014/main" id="{510CA4FD-49CE-4798-B54D-16AB07BA28FC}"/>
                  </a:ext>
                  <a:ext uri="{C183D7F6-B498-43B3-948B-1728B52AA6E4}">
                    <adec:decorative xmlns:adec="http://schemas.microsoft.com/office/drawing/2017/decorative" xmlns="" val="1"/>
                  </a:ext>
                </a:extLst>
              </p:cNvPr>
              <p:cNvPicPr>
                <a:picLocks noChangeAspect="1"/>
              </p:cNvPicPr>
              <p:nvPr/>
            </p:nvPicPr>
            <p:blipFill>
              <a:blip r:embed="rId5"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615864" y="2277543"/>
                <a:ext cx="2592000" cy="2592000"/>
              </a:xfrm>
              <a:prstGeom prst="rect">
                <a:avLst/>
              </a:prstGeom>
            </p:spPr>
          </p:pic>
          <p:pic>
            <p:nvPicPr>
              <p:cNvPr id="14" name="Picture 6">
                <a:extLst>
                  <a:ext uri="{FF2B5EF4-FFF2-40B4-BE49-F238E27FC236}">
                    <a16:creationId xmlns:a16="http://schemas.microsoft.com/office/drawing/2014/main" id="{5BBE90B2-1D8E-444D-9ECC-507354190331}"/>
                  </a:ext>
                  <a:ext uri="{C183D7F6-B498-43B3-948B-1728B52AA6E4}">
                    <adec:decorative xmlns:adec="http://schemas.microsoft.com/office/drawing/2017/decorative" xmlns="" val="1"/>
                  </a:ext>
                </a:extLst>
              </p:cNvPr>
              <p:cNvPicPr>
                <a:picLocks noChangeAspect="1" noChangeArrowheads="1"/>
              </p:cNvPicPr>
              <p:nvPr/>
            </p:nvPicPr>
            <p:blipFill>
              <a:blip r:embed="rId6" cstate="print">
                <a:duotone>
                  <a:prstClr val="black"/>
                  <a:srgbClr val="594740">
                    <a:tint val="45000"/>
                    <a:satMod val="400000"/>
                  </a:srgbClr>
                </a:duotone>
                <a:extLst>
                  <a:ext uri="{28A0092B-C50C-407E-A947-70E740481C1C}">
                    <a14:useLocalDpi xmlns:a14="http://schemas.microsoft.com/office/drawing/2010/main" val="0"/>
                  </a:ext>
                </a:extLst>
              </a:blip>
              <a:srcRect/>
              <a:stretch>
                <a:fillRect/>
              </a:stretch>
            </p:blipFill>
            <p:spPr bwMode="auto">
              <a:xfrm>
                <a:off x="1350332" y="2657082"/>
                <a:ext cx="1207096" cy="119663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llipse 21">
              <a:extLst>
                <a:ext uri="{FF2B5EF4-FFF2-40B4-BE49-F238E27FC236}">
                  <a16:creationId xmlns:a16="http://schemas.microsoft.com/office/drawing/2014/main" id="{19121048-98E4-440A-A54D-933DFE9A6574}"/>
                </a:ext>
                <a:ext uri="{C183D7F6-B498-43B3-948B-1728B52AA6E4}">
                  <adec:decorative xmlns:adec="http://schemas.microsoft.com/office/drawing/2017/decorative" xmlns="" val="1"/>
                </a:ext>
              </a:extLst>
            </p:cNvPr>
            <p:cNvSpPr/>
            <p:nvPr/>
          </p:nvSpPr>
          <p:spPr>
            <a:xfrm>
              <a:off x="823271" y="451533"/>
              <a:ext cx="1892409" cy="1877843"/>
            </a:xfrm>
            <a:prstGeom prst="ellipse">
              <a:avLst/>
            </a:prstGeom>
            <a:noFill/>
            <a:ln>
              <a:solidFill>
                <a:srgbClr val="59474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dirty="0"/>
            </a:p>
          </p:txBody>
        </p:sp>
      </p:grpSp>
      <p:grpSp>
        <p:nvGrpSpPr>
          <p:cNvPr id="30" name="Gruppe 29">
            <a:extLst>
              <a:ext uri="{FF2B5EF4-FFF2-40B4-BE49-F238E27FC236}">
                <a16:creationId xmlns:a16="http://schemas.microsoft.com/office/drawing/2014/main" id="{DEC3198A-C6BB-4C8F-AB3D-18350F41BC1C}"/>
              </a:ext>
              <a:ext uri="{C183D7F6-B498-43B3-948B-1728B52AA6E4}">
                <adec:decorative xmlns:adec="http://schemas.microsoft.com/office/drawing/2017/decorative" xmlns="" val="1"/>
              </a:ext>
            </a:extLst>
          </p:cNvPr>
          <p:cNvGrpSpPr/>
          <p:nvPr/>
        </p:nvGrpSpPr>
        <p:grpSpPr>
          <a:xfrm>
            <a:off x="444870" y="2331567"/>
            <a:ext cx="1980000" cy="1980000"/>
            <a:chOff x="666794" y="4497404"/>
            <a:chExt cx="1944017" cy="1959096"/>
          </a:xfrm>
        </p:grpSpPr>
        <p:pic>
          <p:nvPicPr>
            <p:cNvPr id="31" name="Bilde 30">
              <a:extLst>
                <a:ext uri="{FF2B5EF4-FFF2-40B4-BE49-F238E27FC236}">
                  <a16:creationId xmlns:a16="http://schemas.microsoft.com/office/drawing/2014/main" id="{B2EADF88-CBEC-4CA5-A2C9-E46A7CED0162}"/>
                </a:ext>
                <a:ext uri="{C183D7F6-B498-43B3-948B-1728B52AA6E4}">
                  <adec:decorative xmlns:adec="http://schemas.microsoft.com/office/drawing/2017/decorative" xmlns="" val="1"/>
                </a:ext>
              </a:extLst>
            </p:cNvPr>
            <p:cNvPicPr>
              <a:picLocks noChangeAspect="1"/>
            </p:cNvPicPr>
            <p:nvPr/>
          </p:nvPicPr>
          <p:blipFill>
            <a:blip r:embed="rId7"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752793" y="4497404"/>
              <a:ext cx="1858018" cy="1858018"/>
            </a:xfrm>
            <a:prstGeom prst="rect">
              <a:avLst/>
            </a:prstGeom>
          </p:spPr>
        </p:pic>
        <p:sp>
          <p:nvSpPr>
            <p:cNvPr id="32" name="Ellipse 31">
              <a:extLst>
                <a:ext uri="{FF2B5EF4-FFF2-40B4-BE49-F238E27FC236}">
                  <a16:creationId xmlns:a16="http://schemas.microsoft.com/office/drawing/2014/main" id="{D0C92E48-5FF3-48CD-AE63-8F7C50937BD9}"/>
                </a:ext>
              </a:extLst>
            </p:cNvPr>
            <p:cNvSpPr/>
            <p:nvPr/>
          </p:nvSpPr>
          <p:spPr>
            <a:xfrm>
              <a:off x="666794" y="4598482"/>
              <a:ext cx="1858018" cy="1858018"/>
            </a:xfrm>
            <a:prstGeom prst="ellipse">
              <a:avLst/>
            </a:prstGeom>
            <a:noFill/>
            <a:ln>
              <a:solidFill>
                <a:srgbClr val="59474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dirty="0"/>
            </a:p>
          </p:txBody>
        </p:sp>
      </p:grpSp>
      <p:sp>
        <p:nvSpPr>
          <p:cNvPr id="25" name="TekstSylinder 24" descr="Self-Service Machines">
            <a:extLst>
              <a:ext uri="{FF2B5EF4-FFF2-40B4-BE49-F238E27FC236}">
                <a16:creationId xmlns:a16="http://schemas.microsoft.com/office/drawing/2014/main" id="{364D8C22-7379-46DC-B748-0D3A327F3086}"/>
              </a:ext>
            </a:extLst>
          </p:cNvPr>
          <p:cNvSpPr txBox="1"/>
          <p:nvPr/>
        </p:nvSpPr>
        <p:spPr>
          <a:xfrm>
            <a:off x="2495974" y="5208689"/>
            <a:ext cx="1845377" cy="830997"/>
          </a:xfrm>
          <a:prstGeom prst="rect">
            <a:avLst/>
          </a:prstGeom>
          <a:noFill/>
          <a:ln>
            <a:noFill/>
          </a:ln>
        </p:spPr>
        <p:txBody>
          <a:bodyPr wrap="none" rtlCol="0" anchor="ctr" anchorCtr="1">
            <a:spAutoFit/>
          </a:bodyPr>
          <a:lstStyle/>
          <a:p>
            <a:r>
              <a:rPr lang="en-GB" sz="2400" dirty="0"/>
              <a:t>Self-Service</a:t>
            </a:r>
          </a:p>
          <a:p>
            <a:r>
              <a:rPr lang="en-GB" sz="2400" dirty="0"/>
              <a:t>Machines</a:t>
            </a:r>
          </a:p>
        </p:txBody>
      </p:sp>
      <p:sp>
        <p:nvSpPr>
          <p:cNvPr id="26" name="TekstSylinder 25">
            <a:extLst>
              <a:ext uri="{FF2B5EF4-FFF2-40B4-BE49-F238E27FC236}">
                <a16:creationId xmlns:a16="http://schemas.microsoft.com/office/drawing/2014/main" id="{F7275B55-0CE4-4936-89F0-27009435A56C}"/>
              </a:ext>
            </a:extLst>
          </p:cNvPr>
          <p:cNvSpPr txBox="1"/>
          <p:nvPr/>
        </p:nvSpPr>
        <p:spPr>
          <a:xfrm>
            <a:off x="6727384" y="3012350"/>
            <a:ext cx="5171609" cy="830997"/>
          </a:xfrm>
          <a:prstGeom prst="rect">
            <a:avLst/>
          </a:prstGeom>
          <a:noFill/>
          <a:ln>
            <a:noFill/>
          </a:ln>
        </p:spPr>
        <p:txBody>
          <a:bodyPr wrap="none" rtlCol="0" anchor="ctr" anchorCtr="1">
            <a:spAutoFit/>
          </a:bodyPr>
          <a:lstStyle/>
          <a:p>
            <a:pPr marL="342900" indent="-342900">
              <a:buFont typeface="Arial" panose="020B0604020202020204" pitchFamily="34" charset="0"/>
              <a:buChar char="•"/>
            </a:pPr>
            <a:r>
              <a:rPr lang="nb-NO" sz="2400" dirty="0"/>
              <a:t>35 </a:t>
            </a:r>
            <a:r>
              <a:rPr lang="nb-NO" sz="2400" dirty="0" err="1"/>
              <a:t>Success</a:t>
            </a:r>
            <a:r>
              <a:rPr lang="nb-NO" sz="2400" dirty="0"/>
              <a:t> </a:t>
            </a:r>
            <a:r>
              <a:rPr lang="nb-NO" sz="2400" dirty="0" err="1"/>
              <a:t>Criteria</a:t>
            </a:r>
            <a:r>
              <a:rPr lang="nb-NO" sz="2400" dirty="0"/>
              <a:t> (Levels A, AA)</a:t>
            </a:r>
          </a:p>
          <a:p>
            <a:pPr marL="342900" indent="-342900">
              <a:buFont typeface="Arial" panose="020B0604020202020204" pitchFamily="34" charset="0"/>
              <a:buChar char="•"/>
            </a:pPr>
            <a:r>
              <a:rPr lang="nb-NO" sz="2400" dirty="0" err="1"/>
              <a:t>Semi</a:t>
            </a:r>
            <a:r>
              <a:rPr lang="nb-NO" sz="2400" dirty="0"/>
              <a:t>-Auto and Manual </a:t>
            </a:r>
            <a:r>
              <a:rPr lang="nb-NO" sz="2400" dirty="0" err="1"/>
              <a:t>Procedure</a:t>
            </a:r>
            <a:endParaRPr lang="nb-NO" sz="2400" dirty="0"/>
          </a:p>
        </p:txBody>
      </p:sp>
      <p:grpSp>
        <p:nvGrpSpPr>
          <p:cNvPr id="3895" name="Gruppe 3894">
            <a:extLst>
              <a:ext uri="{FF2B5EF4-FFF2-40B4-BE49-F238E27FC236}">
                <a16:creationId xmlns:a16="http://schemas.microsoft.com/office/drawing/2014/main" id="{5F339CF3-0A05-4C01-BB40-BE46E4834C5B}"/>
              </a:ext>
              <a:ext uri="{C183D7F6-B498-43B3-948B-1728B52AA6E4}">
                <adec:decorative xmlns:adec="http://schemas.microsoft.com/office/drawing/2017/decorative" xmlns="" val="1"/>
              </a:ext>
            </a:extLst>
          </p:cNvPr>
          <p:cNvGrpSpPr/>
          <p:nvPr/>
        </p:nvGrpSpPr>
        <p:grpSpPr>
          <a:xfrm>
            <a:off x="7362555" y="3788193"/>
            <a:ext cx="3901266" cy="2412442"/>
            <a:chOff x="7362555" y="3788193"/>
            <a:chExt cx="3901266" cy="2412442"/>
          </a:xfrm>
        </p:grpSpPr>
        <p:sp>
          <p:nvSpPr>
            <p:cNvPr id="48" name="TekstSylinder 47" descr="Public and Private Sector&#10;">
              <a:extLst>
                <a:ext uri="{FF2B5EF4-FFF2-40B4-BE49-F238E27FC236}">
                  <a16:creationId xmlns:a16="http://schemas.microsoft.com/office/drawing/2014/main" id="{D029D011-00B8-4D15-A023-8D89D00D065B}"/>
                </a:ext>
              </a:extLst>
            </p:cNvPr>
            <p:cNvSpPr txBox="1"/>
            <p:nvPr/>
          </p:nvSpPr>
          <p:spPr>
            <a:xfrm>
              <a:off x="7553602" y="5738970"/>
              <a:ext cx="3642344" cy="461665"/>
            </a:xfrm>
            <a:prstGeom prst="rect">
              <a:avLst/>
            </a:prstGeom>
            <a:noFill/>
            <a:ln>
              <a:noFill/>
            </a:ln>
          </p:spPr>
          <p:txBody>
            <a:bodyPr wrap="none" rtlCol="0" anchor="ctr" anchorCtr="1">
              <a:spAutoFit/>
            </a:bodyPr>
            <a:lstStyle/>
            <a:p>
              <a:r>
                <a:rPr lang="nb-NO" sz="2400" dirty="0"/>
                <a:t>Public and Private </a:t>
              </a:r>
              <a:r>
                <a:rPr lang="nb-NO" sz="2400" dirty="0" err="1"/>
                <a:t>Sector</a:t>
              </a:r>
              <a:endParaRPr lang="nb-NO" sz="2400" dirty="0"/>
            </a:p>
          </p:txBody>
        </p:sp>
        <p:grpSp>
          <p:nvGrpSpPr>
            <p:cNvPr id="3894" name="Gruppe 3893">
              <a:extLst>
                <a:ext uri="{FF2B5EF4-FFF2-40B4-BE49-F238E27FC236}">
                  <a16:creationId xmlns:a16="http://schemas.microsoft.com/office/drawing/2014/main" id="{9095F6E4-318B-4DA8-A0A3-9662131361E1}"/>
                </a:ext>
              </a:extLst>
            </p:cNvPr>
            <p:cNvGrpSpPr/>
            <p:nvPr/>
          </p:nvGrpSpPr>
          <p:grpSpPr>
            <a:xfrm>
              <a:off x="7362555" y="3788193"/>
              <a:ext cx="3901266" cy="2251493"/>
              <a:chOff x="7188981" y="3940724"/>
              <a:chExt cx="3901266" cy="2251493"/>
            </a:xfrm>
          </p:grpSpPr>
          <p:pic>
            <p:nvPicPr>
              <p:cNvPr id="33" name="Bilde 32">
                <a:extLst>
                  <a:ext uri="{FF2B5EF4-FFF2-40B4-BE49-F238E27FC236}">
                    <a16:creationId xmlns:a16="http://schemas.microsoft.com/office/drawing/2014/main" id="{E52765F1-5944-4542-81DF-364EE11095FF}"/>
                  </a:ext>
                  <a:ext uri="{C183D7F6-B498-43B3-948B-1728B52AA6E4}">
                    <adec:decorative xmlns:adec="http://schemas.microsoft.com/office/drawing/2017/decorative" xmlns="" val="1"/>
                  </a:ext>
                </a:extLst>
              </p:cNvPr>
              <p:cNvPicPr>
                <a:picLocks noChangeAspect="1"/>
              </p:cNvPicPr>
              <p:nvPr/>
            </p:nvPicPr>
            <p:blipFill>
              <a:blip r:embed="rId8"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7188981" y="4244031"/>
                <a:ext cx="1885156" cy="1948186"/>
              </a:xfrm>
              <a:prstGeom prst="rect">
                <a:avLst/>
              </a:prstGeom>
            </p:spPr>
          </p:pic>
          <p:pic>
            <p:nvPicPr>
              <p:cNvPr id="49" name="Bilde 48">
                <a:extLst>
                  <a:ext uri="{FF2B5EF4-FFF2-40B4-BE49-F238E27FC236}">
                    <a16:creationId xmlns:a16="http://schemas.microsoft.com/office/drawing/2014/main" id="{AEE253D0-DFE7-4BF8-9D8F-B01A4E329920}"/>
                  </a:ext>
                  <a:ext uri="{C183D7F6-B498-43B3-948B-1728B52AA6E4}">
                    <adec:decorative xmlns:adec="http://schemas.microsoft.com/office/drawing/2017/decorative" xmlns="" val="1"/>
                  </a:ext>
                </a:extLst>
              </p:cNvPr>
              <p:cNvPicPr>
                <a:picLocks noChangeAspect="1"/>
              </p:cNvPicPr>
              <p:nvPr/>
            </p:nvPicPr>
            <p:blipFill>
              <a:blip r:embed="rId9" cstate="print">
                <a:duotone>
                  <a:prstClr val="black"/>
                  <a:srgbClr val="594740">
                    <a:tint val="45000"/>
                    <a:satMod val="400000"/>
                  </a:srgbClr>
                </a:duotone>
                <a:extLst>
                  <a:ext uri="{28A0092B-C50C-407E-A947-70E740481C1C}">
                    <a14:useLocalDpi xmlns:a14="http://schemas.microsoft.com/office/drawing/2010/main" val="0"/>
                  </a:ext>
                </a:extLst>
              </a:blip>
              <a:stretch>
                <a:fillRect/>
              </a:stretch>
            </p:blipFill>
            <p:spPr>
              <a:xfrm>
                <a:off x="9506682" y="3940724"/>
                <a:ext cx="1583565" cy="1947600"/>
              </a:xfrm>
              <a:prstGeom prst="rect">
                <a:avLst/>
              </a:prstGeom>
            </p:spPr>
          </p:pic>
          <p:sp>
            <p:nvSpPr>
              <p:cNvPr id="3893" name="Plusstegn 3892">
                <a:extLst>
                  <a:ext uri="{FF2B5EF4-FFF2-40B4-BE49-F238E27FC236}">
                    <a16:creationId xmlns:a16="http://schemas.microsoft.com/office/drawing/2014/main" id="{1033CCCA-70DA-46B9-BF4B-04ECC40C37EE}"/>
                  </a:ext>
                  <a:ext uri="{C183D7F6-B498-43B3-948B-1728B52AA6E4}">
                    <adec:decorative xmlns:adec="http://schemas.microsoft.com/office/drawing/2017/decorative" xmlns="" val="1"/>
                  </a:ext>
                </a:extLst>
              </p:cNvPr>
              <p:cNvSpPr/>
              <p:nvPr/>
            </p:nvSpPr>
            <p:spPr>
              <a:xfrm>
                <a:off x="9002005" y="5162522"/>
                <a:ext cx="535881" cy="461665"/>
              </a:xfrm>
              <a:prstGeom prst="mathPlus">
                <a:avLst/>
              </a:prstGeom>
              <a:solidFill>
                <a:srgbClr val="59474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dirty="0"/>
              </a:p>
            </p:txBody>
          </p:sp>
        </p:grpSp>
      </p:grpSp>
    </p:spTree>
    <p:extLst>
      <p:ext uri="{BB962C8B-B14F-4D97-AF65-F5344CB8AC3E}">
        <p14:creationId xmlns:p14="http://schemas.microsoft.com/office/powerpoint/2010/main" val="21473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p:cTn id="27" dur="500" fill="hold"/>
                                        <p:tgtEl>
                                          <p:spTgt spid="1030"/>
                                        </p:tgtEl>
                                        <p:attrNameLst>
                                          <p:attrName>ppt_w</p:attrName>
                                        </p:attrNameLst>
                                      </p:cBhvr>
                                      <p:tavLst>
                                        <p:tav tm="0">
                                          <p:val>
                                            <p:fltVal val="0"/>
                                          </p:val>
                                        </p:tav>
                                        <p:tav tm="100000">
                                          <p:val>
                                            <p:strVal val="#ppt_w"/>
                                          </p:val>
                                        </p:tav>
                                      </p:tavLst>
                                    </p:anim>
                                    <p:anim calcmode="lin" valueType="num">
                                      <p:cBhvr>
                                        <p:cTn id="28" dur="500" fill="hold"/>
                                        <p:tgtEl>
                                          <p:spTgt spid="1030"/>
                                        </p:tgtEl>
                                        <p:attrNameLst>
                                          <p:attrName>ppt_h</p:attrName>
                                        </p:attrNameLst>
                                      </p:cBhvr>
                                      <p:tavLst>
                                        <p:tav tm="0">
                                          <p:val>
                                            <p:fltVal val="0"/>
                                          </p:val>
                                        </p:tav>
                                        <p:tav tm="100000">
                                          <p:val>
                                            <p:strVal val="#ppt_h"/>
                                          </p:val>
                                        </p:tav>
                                      </p:tavLst>
                                    </p:anim>
                                    <p:animEffect transition="in" filter="fade">
                                      <p:cBhvr>
                                        <p:cTn id="29" dur="500"/>
                                        <p:tgtEl>
                                          <p:spTgt spid="10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895"/>
                                        </p:tgtEl>
                                        <p:attrNameLst>
                                          <p:attrName>style.visibility</p:attrName>
                                        </p:attrNameLst>
                                      </p:cBhvr>
                                      <p:to>
                                        <p:strVal val="visible"/>
                                      </p:to>
                                    </p:set>
                                    <p:anim calcmode="lin" valueType="num">
                                      <p:cBhvr>
                                        <p:cTn id="46" dur="500" fill="hold"/>
                                        <p:tgtEl>
                                          <p:spTgt spid="3895"/>
                                        </p:tgtEl>
                                        <p:attrNameLst>
                                          <p:attrName>ppt_w</p:attrName>
                                        </p:attrNameLst>
                                      </p:cBhvr>
                                      <p:tavLst>
                                        <p:tav tm="0">
                                          <p:val>
                                            <p:fltVal val="0"/>
                                          </p:val>
                                        </p:tav>
                                        <p:tav tm="100000">
                                          <p:val>
                                            <p:strVal val="#ppt_w"/>
                                          </p:val>
                                        </p:tav>
                                      </p:tavLst>
                                    </p:anim>
                                    <p:anim calcmode="lin" valueType="num">
                                      <p:cBhvr>
                                        <p:cTn id="47" dur="500" fill="hold"/>
                                        <p:tgtEl>
                                          <p:spTgt spid="3895"/>
                                        </p:tgtEl>
                                        <p:attrNameLst>
                                          <p:attrName>ppt_h</p:attrName>
                                        </p:attrNameLst>
                                      </p:cBhvr>
                                      <p:tavLst>
                                        <p:tav tm="0">
                                          <p:val>
                                            <p:fltVal val="0"/>
                                          </p:val>
                                        </p:tav>
                                        <p:tav tm="100000">
                                          <p:val>
                                            <p:strVal val="#ppt_h"/>
                                          </p:val>
                                        </p:tav>
                                      </p:tavLst>
                                    </p:anim>
                                    <p:animEffect transition="in" filter="fade">
                                      <p:cBhvr>
                                        <p:cTn id="48" dur="500"/>
                                        <p:tgtEl>
                                          <p:spTgt spid="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F79D9AD7-3C24-47B5-A050-032ED0946F6A}"/>
              </a:ext>
            </a:extLst>
          </p:cNvPr>
          <p:cNvSpPr>
            <a:spLocks noGrp="1"/>
          </p:cNvSpPr>
          <p:nvPr>
            <p:ph type="title"/>
          </p:nvPr>
        </p:nvSpPr>
        <p:spPr>
          <a:xfrm>
            <a:off x="507998" y="1757038"/>
            <a:ext cx="8636001" cy="2781159"/>
          </a:xfrm>
        </p:spPr>
        <p:txBody>
          <a:bodyPr/>
          <a:lstStyle/>
          <a:p>
            <a:pPr algn="l">
              <a:lnSpc>
                <a:spcPct val="200000"/>
              </a:lnSpc>
            </a:pPr>
            <a:r>
              <a:rPr lang="nb-NO" sz="4800" dirty="0"/>
              <a:t>Digdir’s </a:t>
            </a:r>
            <a:r>
              <a:rPr lang="nb-NO" sz="4800" dirty="0" err="1"/>
              <a:t>contribution</a:t>
            </a:r>
            <a:r>
              <a:rPr lang="nb-NO" sz="4800" dirty="0"/>
              <a:t/>
            </a:r>
            <a:br>
              <a:rPr lang="nb-NO" sz="4800" dirty="0"/>
            </a:br>
            <a:r>
              <a:rPr lang="nb-NO" sz="1800" dirty="0"/>
              <a:t>1. </a:t>
            </a:r>
            <a:r>
              <a:rPr lang="nb-NO" sz="1800" dirty="0" err="1"/>
              <a:t>Document</a:t>
            </a:r>
            <a:r>
              <a:rPr lang="nb-NO" sz="1800" dirty="0"/>
              <a:t> test </a:t>
            </a:r>
            <a:r>
              <a:rPr lang="nb-NO" sz="1800" dirty="0" err="1"/>
              <a:t>rules</a:t>
            </a:r>
            <a:r>
              <a:rPr lang="nb-NO" sz="1800" dirty="0"/>
              <a:t> and </a:t>
            </a:r>
            <a:r>
              <a:rPr lang="nb-NO" sz="1800" dirty="0" err="1"/>
              <a:t>interpretation</a:t>
            </a:r>
            <a:r>
              <a:rPr lang="nb-NO" sz="1800" dirty="0"/>
              <a:t> </a:t>
            </a:r>
            <a:r>
              <a:rPr lang="nb-NO" sz="1800" dirty="0" err="1"/>
              <a:t>of</a:t>
            </a:r>
            <a:r>
              <a:rPr lang="nb-NO" sz="1800" dirty="0"/>
              <a:t> </a:t>
            </a:r>
            <a:r>
              <a:rPr lang="nb-NO" sz="1800" dirty="0" err="1"/>
              <a:t>wcag</a:t>
            </a:r>
            <a:r>
              <a:rPr lang="nb-NO" sz="1800" dirty="0"/>
              <a:t/>
            </a:r>
            <a:br>
              <a:rPr lang="nb-NO" sz="1800" dirty="0"/>
            </a:br>
            <a:r>
              <a:rPr lang="nb-NO" sz="1800" dirty="0"/>
              <a:t>2. </a:t>
            </a:r>
            <a:r>
              <a:rPr lang="nb-NO" sz="1800" dirty="0" err="1"/>
              <a:t>Conduct</a:t>
            </a:r>
            <a:r>
              <a:rPr lang="nb-NO" sz="1800" dirty="0"/>
              <a:t> pilot for </a:t>
            </a:r>
            <a:r>
              <a:rPr lang="nb-NO" sz="1800" dirty="0" err="1"/>
              <a:t>simplified</a:t>
            </a:r>
            <a:r>
              <a:rPr lang="nb-NO" sz="1800" dirty="0"/>
              <a:t> and in-</a:t>
            </a:r>
            <a:r>
              <a:rPr lang="nb-NO" sz="1800" dirty="0" err="1"/>
              <a:t>depth</a:t>
            </a:r>
            <a:r>
              <a:rPr lang="nb-NO" sz="1800" dirty="0"/>
              <a:t> </a:t>
            </a:r>
            <a:r>
              <a:rPr lang="nb-NO" sz="1800" dirty="0" err="1"/>
              <a:t>monitoring</a:t>
            </a:r>
            <a:endParaRPr lang="nb-NO" sz="4800" dirty="0"/>
          </a:p>
        </p:txBody>
      </p:sp>
    </p:spTree>
    <p:extLst>
      <p:ext uri="{BB962C8B-B14F-4D97-AF65-F5344CB8AC3E}">
        <p14:creationId xmlns:p14="http://schemas.microsoft.com/office/powerpoint/2010/main" val="12181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46ADDF2-8F41-465B-A570-4BAA56D45500}"/>
              </a:ext>
              <a:ext uri="{C183D7F6-B498-43B3-948B-1728B52AA6E4}">
                <adec:decorative xmlns:adec="http://schemas.microsoft.com/office/drawing/2017/decorative" xmlns="" val="1"/>
              </a:ext>
            </a:extLst>
          </p:cNvPr>
          <p:cNvSpPr/>
          <p:nvPr/>
        </p:nvSpPr>
        <p:spPr>
          <a:xfrm>
            <a:off x="9300411" y="96253"/>
            <a:ext cx="2891589" cy="6761747"/>
          </a:xfrm>
          <a:prstGeom prst="rect">
            <a:avLst/>
          </a:prstGeom>
          <a:solidFill>
            <a:schemeClr val="bg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8" name="Tittel 7">
            <a:extLst>
              <a:ext uri="{FF2B5EF4-FFF2-40B4-BE49-F238E27FC236}">
                <a16:creationId xmlns:a16="http://schemas.microsoft.com/office/drawing/2014/main" id="{F79D9AD7-3C24-47B5-A050-032ED0946F6A}"/>
              </a:ext>
            </a:extLst>
          </p:cNvPr>
          <p:cNvSpPr>
            <a:spLocks noGrp="1"/>
          </p:cNvSpPr>
          <p:nvPr>
            <p:ph type="title"/>
          </p:nvPr>
        </p:nvSpPr>
        <p:spPr>
          <a:xfrm>
            <a:off x="507998" y="1757038"/>
            <a:ext cx="8636001" cy="2781159"/>
          </a:xfrm>
        </p:spPr>
        <p:txBody>
          <a:bodyPr/>
          <a:lstStyle/>
          <a:p>
            <a:pPr algn="l"/>
            <a:r>
              <a:rPr lang="nb-NO" sz="4800" dirty="0"/>
              <a:t>Test </a:t>
            </a:r>
            <a:r>
              <a:rPr lang="nb-NO" sz="4800" dirty="0" err="1"/>
              <a:t>rules</a:t>
            </a:r>
            <a:r>
              <a:rPr lang="nb-NO" sz="4800" dirty="0"/>
              <a:t> and </a:t>
            </a:r>
            <a:r>
              <a:rPr lang="nb-NO" sz="4800" dirty="0" err="1"/>
              <a:t>interpretation</a:t>
            </a:r>
            <a:r>
              <a:rPr lang="nb-NO" sz="4800" dirty="0"/>
              <a:t> </a:t>
            </a:r>
            <a:r>
              <a:rPr lang="nb-NO" sz="4800" dirty="0" err="1"/>
              <a:t>documentation</a:t>
            </a:r>
            <a:endParaRPr lang="nb-NO" sz="4800" dirty="0"/>
          </a:p>
        </p:txBody>
      </p:sp>
      <p:pic>
        <p:nvPicPr>
          <p:cNvPr id="2" name="Bilde 1">
            <a:extLst>
              <a:ext uri="{FF2B5EF4-FFF2-40B4-BE49-F238E27FC236}">
                <a16:creationId xmlns:a16="http://schemas.microsoft.com/office/drawing/2014/main" id="{CDCE2733-0B03-4804-95B6-83DBB4029551}"/>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439" y="2399472"/>
            <a:ext cx="2059056" cy="2059056"/>
          </a:xfrm>
          <a:prstGeom prst="rect">
            <a:avLst/>
          </a:prstGeom>
        </p:spPr>
      </p:pic>
    </p:spTree>
    <p:extLst>
      <p:ext uri="{BB962C8B-B14F-4D97-AF65-F5344CB8AC3E}">
        <p14:creationId xmlns:p14="http://schemas.microsoft.com/office/powerpoint/2010/main" val="306892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93A0D8-3F0B-481E-A78B-194BCB41DB05}"/>
              </a:ext>
            </a:extLst>
          </p:cNvPr>
          <p:cNvSpPr>
            <a:spLocks noGrp="1"/>
          </p:cNvSpPr>
          <p:nvPr>
            <p:ph type="title"/>
          </p:nvPr>
        </p:nvSpPr>
        <p:spPr/>
        <p:txBody>
          <a:bodyPr/>
          <a:lstStyle/>
          <a:p>
            <a:pPr algn="l"/>
            <a:r>
              <a:rPr lang="nb-NO" dirty="0" err="1"/>
              <a:t>Document</a:t>
            </a:r>
            <a:r>
              <a:rPr lang="nb-NO" dirty="0"/>
              <a:t> test </a:t>
            </a:r>
            <a:r>
              <a:rPr lang="nb-NO" dirty="0" err="1"/>
              <a:t>rules</a:t>
            </a:r>
            <a:r>
              <a:rPr lang="nb-NO" dirty="0"/>
              <a:t> and </a:t>
            </a:r>
            <a:r>
              <a:rPr lang="nb-NO" dirty="0" err="1"/>
              <a:t>interpretation</a:t>
            </a:r>
            <a:endParaRPr lang="nb-NO" dirty="0"/>
          </a:p>
        </p:txBody>
      </p:sp>
      <p:sp>
        <p:nvSpPr>
          <p:cNvPr id="3" name="Plassholder for innhold 2">
            <a:extLst>
              <a:ext uri="{FF2B5EF4-FFF2-40B4-BE49-F238E27FC236}">
                <a16:creationId xmlns:a16="http://schemas.microsoft.com/office/drawing/2014/main" id="{0EDA8148-6A68-48B7-801C-99256B084A50}"/>
              </a:ext>
            </a:extLst>
          </p:cNvPr>
          <p:cNvSpPr>
            <a:spLocks noGrp="1"/>
          </p:cNvSpPr>
          <p:nvPr>
            <p:ph idx="1"/>
          </p:nvPr>
        </p:nvSpPr>
        <p:spPr/>
        <p:txBody>
          <a:bodyPr>
            <a:normAutofit/>
          </a:bodyPr>
          <a:lstStyle/>
          <a:p>
            <a:pPr>
              <a:lnSpc>
                <a:spcPct val="200000"/>
              </a:lnSpc>
            </a:pPr>
            <a:r>
              <a:rPr lang="nb-NO" dirty="0" err="1"/>
              <a:t>Extract</a:t>
            </a:r>
            <a:r>
              <a:rPr lang="nb-NO" dirty="0"/>
              <a:t> and </a:t>
            </a:r>
            <a:r>
              <a:rPr lang="nb-NO" dirty="0" err="1"/>
              <a:t>document</a:t>
            </a:r>
            <a:r>
              <a:rPr lang="nb-NO" dirty="0"/>
              <a:t> </a:t>
            </a:r>
            <a:r>
              <a:rPr lang="nb-NO" dirty="0" err="1"/>
              <a:t>the</a:t>
            </a:r>
            <a:r>
              <a:rPr lang="nb-NO" dirty="0"/>
              <a:t> Digdir’s </a:t>
            </a:r>
            <a:r>
              <a:rPr lang="nb-NO" dirty="0" err="1"/>
              <a:t>interpretation</a:t>
            </a:r>
            <a:r>
              <a:rPr lang="nb-NO" dirty="0"/>
              <a:t> </a:t>
            </a:r>
            <a:r>
              <a:rPr lang="nb-NO" dirty="0" err="1"/>
              <a:t>of</a:t>
            </a:r>
            <a:r>
              <a:rPr lang="nb-NO" dirty="0"/>
              <a:t> WCAG 2.0/2.1</a:t>
            </a:r>
          </a:p>
          <a:p>
            <a:pPr>
              <a:lnSpc>
                <a:spcPct val="200000"/>
              </a:lnSpc>
            </a:pPr>
            <a:r>
              <a:rPr lang="en-GB" dirty="0"/>
              <a:t>Map test rules developed by the project to WCAG</a:t>
            </a:r>
          </a:p>
          <a:p>
            <a:pPr>
              <a:lnSpc>
                <a:spcPct val="200000"/>
              </a:lnSpc>
            </a:pPr>
            <a:r>
              <a:rPr lang="en-US" dirty="0"/>
              <a:t>Map requirements to user accessibility needs</a:t>
            </a:r>
            <a:endParaRPr lang="en-GB" dirty="0"/>
          </a:p>
          <a:p>
            <a:pPr>
              <a:lnSpc>
                <a:spcPct val="200000"/>
              </a:lnSpc>
            </a:pPr>
            <a:r>
              <a:rPr lang="nb-NO" dirty="0"/>
              <a:t>Gap </a:t>
            </a:r>
            <a:r>
              <a:rPr lang="nb-NO" dirty="0" err="1"/>
              <a:t>analysis</a:t>
            </a:r>
            <a:r>
              <a:rPr lang="nb-NO" dirty="0"/>
              <a:t> </a:t>
            </a:r>
            <a:r>
              <a:rPr lang="nb-NO" dirty="0" err="1"/>
              <a:t>between</a:t>
            </a:r>
            <a:r>
              <a:rPr lang="nb-NO" dirty="0"/>
              <a:t> test </a:t>
            </a:r>
            <a:r>
              <a:rPr lang="nb-NO" dirty="0" err="1"/>
              <a:t>rules</a:t>
            </a:r>
            <a:r>
              <a:rPr lang="nb-NO" dirty="0"/>
              <a:t> and WCAG </a:t>
            </a:r>
            <a:r>
              <a:rPr lang="nb-NO" dirty="0" err="1"/>
              <a:t>accessibility</a:t>
            </a:r>
            <a:r>
              <a:rPr lang="nb-NO" dirty="0"/>
              <a:t> </a:t>
            </a:r>
            <a:r>
              <a:rPr lang="nb-NO" dirty="0" err="1"/>
              <a:t>requirements</a:t>
            </a:r>
            <a:endParaRPr lang="nb-NO" dirty="0"/>
          </a:p>
        </p:txBody>
      </p:sp>
    </p:spTree>
    <p:extLst>
      <p:ext uri="{BB962C8B-B14F-4D97-AF65-F5344CB8AC3E}">
        <p14:creationId xmlns:p14="http://schemas.microsoft.com/office/powerpoint/2010/main" val="38962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C79A1D-2CE7-40DA-BEE1-3C4BBAD0C2A0}"/>
              </a:ext>
            </a:extLst>
          </p:cNvPr>
          <p:cNvSpPr>
            <a:spLocks noGrp="1"/>
          </p:cNvSpPr>
          <p:nvPr>
            <p:ph type="title"/>
          </p:nvPr>
        </p:nvSpPr>
        <p:spPr>
          <a:xfrm>
            <a:off x="508000" y="355847"/>
            <a:ext cx="11175013" cy="1054394"/>
          </a:xfrm>
        </p:spPr>
        <p:txBody>
          <a:bodyPr/>
          <a:lstStyle/>
          <a:p>
            <a:pPr algn="l"/>
            <a:r>
              <a:rPr lang="nb-NO" dirty="0" err="1"/>
              <a:t>Interpretation</a:t>
            </a:r>
            <a:endParaRPr lang="nb-NO" dirty="0"/>
          </a:p>
        </p:txBody>
      </p:sp>
      <p:graphicFrame>
        <p:nvGraphicFramePr>
          <p:cNvPr id="4" name="Plassholder for innhold 3" descr="Circle diagram represent WCAG Success Criteria and there are several small circle inside this circle diagram represent test rules which description the interpretation of different aspect of Success Criteria that are covered by test rules.">
            <a:extLst>
              <a:ext uri="{FF2B5EF4-FFF2-40B4-BE49-F238E27FC236}">
                <a16:creationId xmlns:a16="http://schemas.microsoft.com/office/drawing/2014/main" id="{F36E786A-FD36-421A-B8DC-9CA4A6A3E3F1}"/>
              </a:ext>
              <a:ext uri="{C183D7F6-B498-43B3-948B-1728B52AA6E4}">
                <adec:decorative xmlns:adec="http://schemas.microsoft.com/office/drawing/2017/decorative" xmlns="" val="0"/>
              </a:ext>
            </a:extLst>
          </p:cNvPr>
          <p:cNvGraphicFramePr>
            <a:graphicFrameLocks noGrp="1"/>
          </p:cNvGraphicFramePr>
          <p:nvPr>
            <p:ph idx="1"/>
            <p:extLst>
              <p:ext uri="{D42A27DB-BD31-4B8C-83A1-F6EECF244321}">
                <p14:modId xmlns:p14="http://schemas.microsoft.com/office/powerpoint/2010/main" val="3641612811"/>
              </p:ext>
            </p:extLst>
          </p:nvPr>
        </p:nvGraphicFramePr>
        <p:xfrm>
          <a:off x="508000" y="1719263"/>
          <a:ext cx="11210925" cy="478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82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CCF8B9-0ADB-45DC-A641-18F9CCDF7284}"/>
              </a:ext>
            </a:extLst>
          </p:cNvPr>
          <p:cNvSpPr>
            <a:spLocks noGrp="1"/>
          </p:cNvSpPr>
          <p:nvPr>
            <p:ph type="title"/>
          </p:nvPr>
        </p:nvSpPr>
        <p:spPr/>
        <p:txBody>
          <a:bodyPr/>
          <a:lstStyle/>
          <a:p>
            <a:pPr algn="l"/>
            <a:r>
              <a:rPr lang="en-US" dirty="0"/>
              <a:t>3.1.1 Language of page (Level A)</a:t>
            </a:r>
            <a:endParaRPr lang="nb-NO" dirty="0"/>
          </a:p>
        </p:txBody>
      </p:sp>
      <p:graphicFrame>
        <p:nvGraphicFramePr>
          <p:cNvPr id="6" name="Plassholder for innhold 5" descr="Example of success criteria 3.1.1 language of page (Level A), it describe following contents:&#10; - Success Criterion&#10; - Interpretation&#10; - Covered by ACT Rules&#10; - Not Covered by ACT Rules">
            <a:extLst>
              <a:ext uri="{FF2B5EF4-FFF2-40B4-BE49-F238E27FC236}">
                <a16:creationId xmlns:a16="http://schemas.microsoft.com/office/drawing/2014/main" id="{DC14AE2A-6F2B-4533-8966-2EA703238FEF}"/>
              </a:ext>
            </a:extLst>
          </p:cNvPr>
          <p:cNvGraphicFramePr>
            <a:graphicFrameLocks noGrp="1"/>
          </p:cNvGraphicFramePr>
          <p:nvPr>
            <p:ph idx="1"/>
            <p:extLst>
              <p:ext uri="{D42A27DB-BD31-4B8C-83A1-F6EECF244321}">
                <p14:modId xmlns:p14="http://schemas.microsoft.com/office/powerpoint/2010/main" val="1568281050"/>
              </p:ext>
            </p:extLst>
          </p:nvPr>
        </p:nvGraphicFramePr>
        <p:xfrm>
          <a:off x="508000" y="1719263"/>
          <a:ext cx="11210925" cy="478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5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56B3FE2-2381-49A8-A3FA-4633B7EC4778}"/>
                                            </p:graphicEl>
                                          </p:spTgt>
                                        </p:tgtEl>
                                        <p:attrNameLst>
                                          <p:attrName>style.visibility</p:attrName>
                                        </p:attrNameLst>
                                      </p:cBhvr>
                                      <p:to>
                                        <p:strVal val="visible"/>
                                      </p:to>
                                    </p:set>
                                    <p:animEffect transition="in" filter="fade">
                                      <p:cBhvr>
                                        <p:cTn id="7" dur="500"/>
                                        <p:tgtEl>
                                          <p:spTgt spid="6">
                                            <p:graphicEl>
                                              <a:dgm id="{956B3FE2-2381-49A8-A3FA-4633B7EC47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9B6D1355-6FDF-4DA3-B2D9-FE7E123E6207}"/>
                                            </p:graphicEl>
                                          </p:spTgt>
                                        </p:tgtEl>
                                        <p:attrNameLst>
                                          <p:attrName>style.visibility</p:attrName>
                                        </p:attrNameLst>
                                      </p:cBhvr>
                                      <p:to>
                                        <p:strVal val="visible"/>
                                      </p:to>
                                    </p:set>
                                    <p:animEffect transition="in" filter="fade">
                                      <p:cBhvr>
                                        <p:cTn id="12" dur="500"/>
                                        <p:tgtEl>
                                          <p:spTgt spid="6">
                                            <p:graphicEl>
                                              <a:dgm id="{9B6D1355-6FDF-4DA3-B2D9-FE7E123E62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DF16C4D-9FBD-4156-B998-F0B1496E797D}"/>
                                            </p:graphicEl>
                                          </p:spTgt>
                                        </p:tgtEl>
                                        <p:attrNameLst>
                                          <p:attrName>style.visibility</p:attrName>
                                        </p:attrNameLst>
                                      </p:cBhvr>
                                      <p:to>
                                        <p:strVal val="visible"/>
                                      </p:to>
                                    </p:set>
                                    <p:animEffect transition="in" filter="fade">
                                      <p:cBhvr>
                                        <p:cTn id="17" dur="500"/>
                                        <p:tgtEl>
                                          <p:spTgt spid="6">
                                            <p:graphicEl>
                                              <a:dgm id="{ADF16C4D-9FBD-4156-B998-F0B1496E79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4D9F5A78-9C1B-409D-876D-3B4A91667B44}"/>
                                            </p:graphicEl>
                                          </p:spTgt>
                                        </p:tgtEl>
                                        <p:attrNameLst>
                                          <p:attrName>style.visibility</p:attrName>
                                        </p:attrNameLst>
                                      </p:cBhvr>
                                      <p:to>
                                        <p:strVal val="visible"/>
                                      </p:to>
                                    </p:set>
                                    <p:animEffect transition="in" filter="fade">
                                      <p:cBhvr>
                                        <p:cTn id="22" dur="500"/>
                                        <p:tgtEl>
                                          <p:spTgt spid="6">
                                            <p:graphicEl>
                                              <a:dgm id="{4D9F5A78-9C1B-409D-876D-3B4A91667B4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C4A83795-5AC4-4824-A946-46EA9763F047}"/>
                                            </p:graphicEl>
                                          </p:spTgt>
                                        </p:tgtEl>
                                        <p:attrNameLst>
                                          <p:attrName>style.visibility</p:attrName>
                                        </p:attrNameLst>
                                      </p:cBhvr>
                                      <p:to>
                                        <p:strVal val="visible"/>
                                      </p:to>
                                    </p:set>
                                    <p:animEffect transition="in" filter="fade">
                                      <p:cBhvr>
                                        <p:cTn id="27" dur="500"/>
                                        <p:tgtEl>
                                          <p:spTgt spid="6">
                                            <p:graphicEl>
                                              <a:dgm id="{C4A83795-5AC4-4824-A946-46EA9763F04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2A6B9359-37BB-4F9D-80BA-49F8B002C767}"/>
                                            </p:graphicEl>
                                          </p:spTgt>
                                        </p:tgtEl>
                                        <p:attrNameLst>
                                          <p:attrName>style.visibility</p:attrName>
                                        </p:attrNameLst>
                                      </p:cBhvr>
                                      <p:to>
                                        <p:strVal val="visible"/>
                                      </p:to>
                                    </p:set>
                                    <p:animEffect transition="in" filter="fade">
                                      <p:cBhvr>
                                        <p:cTn id="32" dur="500"/>
                                        <p:tgtEl>
                                          <p:spTgt spid="6">
                                            <p:graphicEl>
                                              <a:dgm id="{2A6B9359-37BB-4F9D-80BA-49F8B002C76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285DF12B-C251-416E-8AE5-61DB852A04EB}"/>
                                            </p:graphicEl>
                                          </p:spTgt>
                                        </p:tgtEl>
                                        <p:attrNameLst>
                                          <p:attrName>style.visibility</p:attrName>
                                        </p:attrNameLst>
                                      </p:cBhvr>
                                      <p:to>
                                        <p:strVal val="visible"/>
                                      </p:to>
                                    </p:set>
                                    <p:animEffect transition="in" filter="fade">
                                      <p:cBhvr>
                                        <p:cTn id="37" dur="500"/>
                                        <p:tgtEl>
                                          <p:spTgt spid="6">
                                            <p:graphicEl>
                                              <a:dgm id="{285DF12B-C251-416E-8AE5-61DB852A04E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6E6366F6-F3FF-4EC1-9ED3-8EE1EA5F44A5}"/>
                                            </p:graphicEl>
                                          </p:spTgt>
                                        </p:tgtEl>
                                        <p:attrNameLst>
                                          <p:attrName>style.visibility</p:attrName>
                                        </p:attrNameLst>
                                      </p:cBhvr>
                                      <p:to>
                                        <p:strVal val="visible"/>
                                      </p:to>
                                    </p:set>
                                    <p:animEffect transition="in" filter="fade">
                                      <p:cBhvr>
                                        <p:cTn id="42" dur="500"/>
                                        <p:tgtEl>
                                          <p:spTgt spid="6">
                                            <p:graphicEl>
                                              <a:dgm id="{6E6366F6-F3FF-4EC1-9ED3-8EE1EA5F44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46ADDF2-8F41-465B-A570-4BAA56D45500}"/>
              </a:ext>
              <a:ext uri="{C183D7F6-B498-43B3-948B-1728B52AA6E4}">
                <adec:decorative xmlns:adec="http://schemas.microsoft.com/office/drawing/2017/decorative" xmlns="" val="1"/>
              </a:ext>
            </a:extLst>
          </p:cNvPr>
          <p:cNvSpPr/>
          <p:nvPr/>
        </p:nvSpPr>
        <p:spPr>
          <a:xfrm>
            <a:off x="9300411" y="96253"/>
            <a:ext cx="2891589" cy="6761747"/>
          </a:xfrm>
          <a:prstGeom prst="rect">
            <a:avLst/>
          </a:prstGeom>
          <a:solidFill>
            <a:schemeClr val="bg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8" name="Tittel 7">
            <a:extLst>
              <a:ext uri="{FF2B5EF4-FFF2-40B4-BE49-F238E27FC236}">
                <a16:creationId xmlns:a16="http://schemas.microsoft.com/office/drawing/2014/main" id="{F79D9AD7-3C24-47B5-A050-032ED0946F6A}"/>
              </a:ext>
            </a:extLst>
          </p:cNvPr>
          <p:cNvSpPr>
            <a:spLocks noGrp="1"/>
          </p:cNvSpPr>
          <p:nvPr>
            <p:ph type="title"/>
          </p:nvPr>
        </p:nvSpPr>
        <p:spPr>
          <a:xfrm>
            <a:off x="507998" y="1757038"/>
            <a:ext cx="8636001" cy="2781159"/>
          </a:xfrm>
        </p:spPr>
        <p:txBody>
          <a:bodyPr/>
          <a:lstStyle/>
          <a:p>
            <a:pPr algn="l"/>
            <a:r>
              <a:rPr lang="en-GB" sz="4800" dirty="0"/>
              <a:t>Pilot monitoring</a:t>
            </a:r>
          </a:p>
        </p:txBody>
      </p:sp>
      <p:pic>
        <p:nvPicPr>
          <p:cNvPr id="5122" name="Picture 2">
            <a:extLst>
              <a:ext uri="{FF2B5EF4-FFF2-40B4-BE49-F238E27FC236}">
                <a16:creationId xmlns:a16="http://schemas.microsoft.com/office/drawing/2014/main" id="{0194646E-FAB5-4308-8D6C-8531A6569835}"/>
              </a:ext>
              <a:ext uri="{C183D7F6-B498-43B3-948B-1728B52AA6E4}">
                <adec:decorative xmlns:adec="http://schemas.microsoft.com/office/drawing/2017/decorative" xmlns=""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7232" y="2330027"/>
            <a:ext cx="2197946" cy="2197946"/>
          </a:xfrm>
          <a:prstGeom prst="rect">
            <a:avLst/>
          </a:prstGeom>
          <a:noFill/>
          <a:ln>
            <a:noFill/>
          </a:ln>
        </p:spPr>
      </p:pic>
    </p:spTree>
    <p:extLst>
      <p:ext uri="{BB962C8B-B14F-4D97-AF65-F5344CB8AC3E}">
        <p14:creationId xmlns:p14="http://schemas.microsoft.com/office/powerpoint/2010/main" val="37548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sales training presentation">
  <a:themeElements>
    <a:clrScheme name="Custom 1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345D7E"/>
      </a:hlink>
      <a:folHlink>
        <a:srgbClr val="345D7E"/>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sales training presentation.potx" id="{43A08E4F-B0EF-4939-AE80-92C3CECADCD8}" vid="{E3DA271C-F552-4722-8084-29919216053E}"/>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3B77BC2D09C48AEAE6DE6282CE09C" ma:contentTypeVersion="10" ma:contentTypeDescription="Create a new document." ma:contentTypeScope="" ma:versionID="8fef439cc2b69d8c43f3e9cf36e26ab7">
  <xsd:schema xmlns:xsd="http://www.w3.org/2001/XMLSchema" xmlns:xs="http://www.w3.org/2001/XMLSchema" xmlns:p="http://schemas.microsoft.com/office/2006/metadata/properties" xmlns:ns2="5371e8e2-a9e8-46df-a91b-761db99c8728" xmlns:ns3="7bfd8652-9f54-45a4-9684-efa1596a6182" targetNamespace="http://schemas.microsoft.com/office/2006/metadata/properties" ma:root="true" ma:fieldsID="bbd3a5ad7146382d9cec5d5adb3a68ff" ns2:_="" ns3:_="">
    <xsd:import namespace="5371e8e2-a9e8-46df-a91b-761db99c8728"/>
    <xsd:import namespace="7bfd8652-9f54-45a4-9684-efa1596a6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fd8652-9f54-45a4-9684-efa1596a618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B1ADE-1ABF-474E-AACE-0ECB2115B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1e8e2-a9e8-46df-a91b-761db99c8728"/>
    <ds:schemaRef ds:uri="7bfd8652-9f54-45a4-9684-efa1596a6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F9AED5-6992-4663-A52E-E141E2C0C139}">
  <ds:schemaRefs>
    <ds:schemaRef ds:uri="http://schemas.microsoft.com/sharepoint/v3/contenttype/forms"/>
  </ds:schemaRefs>
</ds:datastoreItem>
</file>

<file path=customXml/itemProps3.xml><?xml version="1.0" encoding="utf-8"?>
<ds:datastoreItem xmlns:ds="http://schemas.openxmlformats.org/officeDocument/2006/customXml" ds:itemID="{89DE8110-8B4F-4B86-AEA6-1904EEA1761D}">
  <ds:schemaRefs>
    <ds:schemaRef ds:uri="http://schemas.openxmlformats.org/package/2006/metadata/core-properties"/>
    <ds:schemaRef ds:uri="5371e8e2-a9e8-46df-a91b-761db99c8728"/>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7bfd8652-9f54-45a4-9684-efa1596a6182"/>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9379</TotalTime>
  <Words>999</Words>
  <Application>Microsoft Office PowerPoint</Application>
  <PresentationFormat>Widescreen</PresentationFormat>
  <Paragraphs>168</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Arial</vt:lpstr>
      <vt:lpstr>Calibri</vt:lpstr>
      <vt:lpstr>MS Mincho</vt:lpstr>
      <vt:lpstr>Sanskrit Text</vt:lpstr>
      <vt:lpstr>Sansserif</vt:lpstr>
      <vt:lpstr>Times New Roman</vt:lpstr>
      <vt:lpstr>Wingdings</vt:lpstr>
      <vt:lpstr>Wingdings 2</vt:lpstr>
      <vt:lpstr>Business sales training presentation</vt:lpstr>
      <vt:lpstr>WAI-Tools Project D2.4 Working instance of Digdir observatory 22 September 2020 Leikanger, Norway</vt:lpstr>
      <vt:lpstr>Intro to norwegian digitalisation agency</vt:lpstr>
      <vt:lpstr>Norway (map)</vt:lpstr>
      <vt:lpstr>Digdir’s contribution 1. Document test rules and interpretation of wcag 2. Conduct pilot for simplified and in-depth monitoring</vt:lpstr>
      <vt:lpstr>Test rules and interpretation documentation</vt:lpstr>
      <vt:lpstr>Document test rules and interpretation</vt:lpstr>
      <vt:lpstr>Interpretation</vt:lpstr>
      <vt:lpstr>3.1.1 Language of page (Level A)</vt:lpstr>
      <vt:lpstr>Pilot monitoring</vt:lpstr>
      <vt:lpstr>A pilot for monitoring</vt:lpstr>
      <vt:lpstr>WHY Pilot monitoring</vt:lpstr>
      <vt:lpstr>Monitoring methods</vt:lpstr>
      <vt:lpstr>Sampling of entities and websites</vt:lpstr>
      <vt:lpstr>Sampling of WCAG Success criteria</vt:lpstr>
      <vt:lpstr>Learnings from Sampling of WCAG Success criteria - 1</vt:lpstr>
      <vt:lpstr>Learnings from Sampling of WCAG Success criteria - 2</vt:lpstr>
      <vt:lpstr>Testing and data collection</vt:lpstr>
      <vt:lpstr>Learnings from Testing - 1</vt:lpstr>
      <vt:lpstr>Learnings from Testing - 2</vt:lpstr>
      <vt:lpstr>Learnings from Testing - 3</vt:lpstr>
      <vt:lpstr>Results from testing</vt:lpstr>
      <vt:lpstr>Learnings from Results - 1</vt:lpstr>
      <vt:lpstr>Learnings from Results - 2</vt:lpstr>
      <vt:lpstr>Data requisite for analysis and reporting - 1</vt:lpstr>
      <vt:lpstr>Data requisite for analysis and reporting - 2</vt:lpstr>
      <vt:lpstr>Pilot monitoring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WAI-Tools Project D2.4 Working instance of Digdir observatory 22 September 2020 Leikanger, Norway</dc:title>
  <dc:creator>Hussain, Adil</dc:creator>
  <cp:lastModifiedBy>Shadi Abou-Zahra</cp:lastModifiedBy>
  <cp:revision>9</cp:revision>
  <dcterms:created xsi:type="dcterms:W3CDTF">2020-09-09T10:58:05Z</dcterms:created>
  <dcterms:modified xsi:type="dcterms:W3CDTF">2020-09-23T15:03:20Z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