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1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231491-2E7E-4D73-B251-D91CE4159415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8EADE7-02B6-4E38-A0B9-AAC0C327A9A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8EADE7-02B6-4E38-A0B9-AAC0C327A9AC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0D06-A3B5-4E33-970F-E0F2F30F8631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683B-1E45-413E-B33D-5861A311E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0D06-A3B5-4E33-970F-E0F2F30F8631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683B-1E45-413E-B33D-5861A311E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0D06-A3B5-4E33-970F-E0F2F30F8631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683B-1E45-413E-B33D-5861A311E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0D06-A3B5-4E33-970F-E0F2F30F8631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683B-1E45-413E-B33D-5861A311E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0D06-A3B5-4E33-970F-E0F2F30F8631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683B-1E45-413E-B33D-5861A311E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0D06-A3B5-4E33-970F-E0F2F30F8631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683B-1E45-413E-B33D-5861A311E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0D06-A3B5-4E33-970F-E0F2F30F8631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683B-1E45-413E-B33D-5861A311E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0D06-A3B5-4E33-970F-E0F2F30F8631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683B-1E45-413E-B33D-5861A311E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0D06-A3B5-4E33-970F-E0F2F30F8631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683B-1E45-413E-B33D-5861A311E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0D06-A3B5-4E33-970F-E0F2F30F8631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683B-1E45-413E-B33D-5861A311E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0D06-A3B5-4E33-970F-E0F2F30F8631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D683B-1E45-413E-B33D-5861A311E7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E0D06-A3B5-4E33-970F-E0F2F30F8631}" type="datetimeFigureOut">
              <a:rPr lang="en-US" smtClean="0"/>
              <a:t>10/1/2014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D683B-1E45-413E-B33D-5861A311E7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ode.google.com/p/chromium/issues/detail?id=245025" TargetMode="External"/><Relationship Id="rId2" Type="http://schemas.openxmlformats.org/officeDocument/2006/relationships/hyperlink" Target="https://docs.google.com/document/d/184AgXzLAoUjQjrtNdbimceyXVYzrn3tGpf3xQGCN10g/edit?pli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ugzilla.mozilla.org/show_bug.cgi?id=865789" TargetMode="External"/><Relationship Id="rId5" Type="http://schemas.openxmlformats.org/officeDocument/2006/relationships/hyperlink" Target="https://bugs.webkit.org/show_bug.cgi?id=122679" TargetMode="External"/><Relationship Id="rId4" Type="http://schemas.openxmlformats.org/officeDocument/2006/relationships/hyperlink" Target="http://msdn.microsoft.com/library/ie/dn302338.asp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Security/wiki/IG/webcryptonext_worksho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ists.w3.org/Archives/Public/public-web-security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Web Authentication and other security services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Oct 2014 – W3C TAG</a:t>
            </a:r>
          </a:p>
          <a:p>
            <a:r>
              <a:rPr lang="en-US" sz="2000" dirty="0" err="1" smtClean="0"/>
              <a:t>Virginie</a:t>
            </a:r>
            <a:r>
              <a:rPr lang="en-US" sz="2000" dirty="0" smtClean="0"/>
              <a:t> GALINDO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W3C Web Crypto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W3C Web Crypto WG is finalizing Web Crypto API</a:t>
            </a:r>
          </a:p>
          <a:p>
            <a:r>
              <a:rPr lang="en-US" dirty="0" smtClean="0"/>
              <a:t>Status : Last Call (exit scheduled on 13</a:t>
            </a:r>
            <a:r>
              <a:rPr lang="en-US" baseline="30000" dirty="0" smtClean="0"/>
              <a:t>th</a:t>
            </a:r>
            <a:r>
              <a:rPr lang="en-US" dirty="0" smtClean="0"/>
              <a:t> of Oct)</a:t>
            </a:r>
          </a:p>
          <a:p>
            <a:r>
              <a:rPr lang="en-US" dirty="0" smtClean="0"/>
              <a:t>Implementations : </a:t>
            </a:r>
          </a:p>
          <a:p>
            <a:pPr lvl="2"/>
            <a:r>
              <a:rPr lang="en-US" dirty="0" smtClean="0"/>
              <a:t>Google: </a:t>
            </a:r>
            <a:r>
              <a:rPr lang="en-US" dirty="0" smtClean="0">
                <a:hlinkClick r:id="rId2"/>
              </a:rPr>
              <a:t>statement</a:t>
            </a:r>
            <a:r>
              <a:rPr lang="en-US" dirty="0" smtClean="0"/>
              <a:t> and corresponding </a:t>
            </a:r>
            <a:r>
              <a:rPr lang="en-US" dirty="0" smtClean="0">
                <a:hlinkClick r:id="rId3"/>
              </a:rPr>
              <a:t>issue</a:t>
            </a:r>
            <a:r>
              <a:rPr lang="en-US" dirty="0" smtClean="0"/>
              <a:t> by the Chromium team. </a:t>
            </a:r>
          </a:p>
          <a:p>
            <a:pPr lvl="2"/>
            <a:r>
              <a:rPr lang="en-US" dirty="0" smtClean="0"/>
              <a:t>Internet Explorer: </a:t>
            </a:r>
            <a:r>
              <a:rPr lang="en-US" dirty="0" smtClean="0">
                <a:hlinkClick r:id="rId4"/>
              </a:rPr>
              <a:t>Developer documentation for IE11 preview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WebKit</a:t>
            </a:r>
            <a:r>
              <a:rPr lang="en-US" dirty="0" smtClean="0"/>
              <a:t>: Implementation is tracked as </a:t>
            </a:r>
            <a:r>
              <a:rPr lang="en-US" dirty="0" smtClean="0">
                <a:hlinkClick r:id="rId5"/>
              </a:rPr>
              <a:t>bug 122679</a:t>
            </a:r>
            <a:r>
              <a:rPr lang="en-US" dirty="0" smtClean="0"/>
              <a:t>, landed in </a:t>
            </a:r>
            <a:r>
              <a:rPr lang="en-US" dirty="0" smtClean="0"/>
              <a:t>Safari </a:t>
            </a:r>
            <a:r>
              <a:rPr lang="en-US" dirty="0" err="1" smtClean="0"/>
              <a:t>iOS</a:t>
            </a:r>
            <a:r>
              <a:rPr lang="en-US" dirty="0" smtClean="0"/>
              <a:t> 8 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Firefox: Implementation is being tracked under </a:t>
            </a:r>
            <a:r>
              <a:rPr lang="en-US" dirty="0" smtClean="0">
                <a:hlinkClick r:id="rId6"/>
              </a:rPr>
              <a:t>bug 865789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W3C Web Crypto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Workshop was held in Mountain view on 10/11 Sept to discuss next steps</a:t>
            </a:r>
          </a:p>
          <a:p>
            <a:r>
              <a:rPr lang="en-US" dirty="0" smtClean="0"/>
              <a:t>70 people, about 40 companies represented, with token security solution vendors (secure element, trusted execution environment and associated servers) , browser makers (</a:t>
            </a:r>
            <a:r>
              <a:rPr lang="en-US" dirty="0" err="1" smtClean="0"/>
              <a:t>mozilla</a:t>
            </a:r>
            <a:r>
              <a:rPr lang="en-US" dirty="0" smtClean="0"/>
              <a:t>, </a:t>
            </a:r>
            <a:r>
              <a:rPr lang="en-US" dirty="0" err="1" smtClean="0"/>
              <a:t>microsoft</a:t>
            </a:r>
            <a:r>
              <a:rPr lang="en-US" dirty="0" smtClean="0"/>
              <a:t>, </a:t>
            </a:r>
            <a:r>
              <a:rPr lang="en-US" dirty="0" err="1" smtClean="0"/>
              <a:t>google</a:t>
            </a:r>
            <a:r>
              <a:rPr lang="en-US" dirty="0" smtClean="0"/>
              <a:t>), service providers (</a:t>
            </a:r>
            <a:r>
              <a:rPr lang="en-US" dirty="0" err="1" smtClean="0"/>
              <a:t>paypal</a:t>
            </a:r>
            <a:r>
              <a:rPr lang="en-US" dirty="0" smtClean="0"/>
              <a:t>, square, government)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W3C Web Crypto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Topics for discussion </a:t>
            </a:r>
          </a:p>
          <a:p>
            <a:pPr lvl="1"/>
            <a:r>
              <a:rPr lang="en-US" dirty="0" smtClean="0"/>
              <a:t>Next steps of the Web Crypto API</a:t>
            </a:r>
          </a:p>
          <a:p>
            <a:pPr lvl="2"/>
            <a:r>
              <a:rPr lang="en-US" dirty="0" smtClean="0"/>
              <a:t>Dynamic discovery, certificate management, key storage definition, …</a:t>
            </a:r>
          </a:p>
          <a:p>
            <a:pPr lvl="1"/>
            <a:r>
              <a:rPr lang="en-US" dirty="0" smtClean="0"/>
              <a:t>Integration of SE and TEE technologies</a:t>
            </a:r>
          </a:p>
          <a:p>
            <a:pPr lvl="2"/>
            <a:r>
              <a:rPr lang="en-US" dirty="0" smtClean="0"/>
              <a:t>Which level ?</a:t>
            </a:r>
          </a:p>
          <a:p>
            <a:pPr lvl="1"/>
            <a:r>
              <a:rPr lang="en-US" dirty="0" smtClean="0"/>
              <a:t>Authentication</a:t>
            </a:r>
          </a:p>
          <a:p>
            <a:pPr lvl="2"/>
            <a:r>
              <a:rPr lang="en-US" dirty="0" smtClean="0"/>
              <a:t>Which service ?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W3C Web Crypto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 of what was discussed </a:t>
            </a:r>
          </a:p>
          <a:p>
            <a:r>
              <a:rPr lang="en-US" dirty="0" smtClean="0">
                <a:hlinkClick r:id="rId3"/>
              </a:rPr>
              <a:t>https://www.w3.org/Security/wiki/IG/webcryptonext_workshop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Chartering of Web Crypto will happen on </a:t>
            </a:r>
          </a:p>
          <a:p>
            <a:pPr lvl="1"/>
            <a:r>
              <a:rPr lang="en-US" dirty="0" smtClean="0"/>
              <a:t>Public security interest group</a:t>
            </a:r>
          </a:p>
          <a:p>
            <a:pPr lvl="1"/>
            <a:r>
              <a:rPr lang="en-US" dirty="0" smtClean="0">
                <a:hlinkClick r:id="rId4"/>
              </a:rPr>
              <a:t>http://lists.w3.org/Archives/Public/public-web-security/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Web Security IG (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zzzzz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Web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credential management (lost in 3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goups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229</Words>
  <Application>Microsoft Office PowerPoint</Application>
  <PresentationFormat>On-screen Show (4:3)</PresentationFormat>
  <Paragraphs>33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Web Authentication and other security services</vt:lpstr>
      <vt:lpstr>W3C Web Crypto status</vt:lpstr>
      <vt:lpstr>W3C Web Crypto next steps</vt:lpstr>
      <vt:lpstr>W3C Web Crypto next steps</vt:lpstr>
      <vt:lpstr>W3C Web Crypto next steps</vt:lpstr>
      <vt:lpstr>Other topics</vt:lpstr>
    </vt:vector>
  </TitlesOfParts>
  <Company>Gemalto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Authentication and other security services</dc:title>
  <dc:creator>vgalindo</dc:creator>
  <cp:lastModifiedBy>vgalindo</cp:lastModifiedBy>
  <cp:revision>3</cp:revision>
  <dcterms:created xsi:type="dcterms:W3CDTF">2014-10-01T07:37:10Z</dcterms:created>
  <dcterms:modified xsi:type="dcterms:W3CDTF">2014-10-01T08:15:44Z</dcterms:modified>
</cp:coreProperties>
</file>