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2" r:id="rId4"/>
    <p:sldId id="263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9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5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3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57199" y="1743700"/>
            <a:ext cx="8228013" cy="13289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4843"/>
            <a:ext cx="8229600" cy="776763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8462"/>
            <a:ext cx="4040188" cy="265790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3181893"/>
            <a:ext cx="4040188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en-US" sz="1600" b="1" dirty="0">
                <a:solidFill>
                  <a:srgbClr val="FFFF00"/>
                </a:solidFill>
              </a:rPr>
              <a:t>Data Categories </a:t>
            </a:r>
            <a:r>
              <a:rPr lang="en-US" sz="1400" dirty="0">
                <a:solidFill>
                  <a:srgbClr val="FFFF00"/>
                </a:solidFill>
              </a:rPr>
              <a:t>(list of categories used)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645025" y="3181893"/>
            <a:ext cx="4040188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en-US" sz="1600" b="1" dirty="0">
                <a:solidFill>
                  <a:srgbClr val="FFFF00"/>
                </a:solidFill>
              </a:rPr>
              <a:t>Benefits </a:t>
            </a:r>
            <a:r>
              <a:rPr lang="en-US" sz="1400" dirty="0">
                <a:solidFill>
                  <a:srgbClr val="FFFF00"/>
                </a:solidFill>
              </a:rPr>
              <a:t>(list of anticipated benefits)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57200" y="1297564"/>
            <a:ext cx="82296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en-US" sz="1600" b="1" dirty="0">
                <a:solidFill>
                  <a:srgbClr val="FFFF00"/>
                </a:solidFill>
              </a:rPr>
              <a:t>Description </a:t>
            </a:r>
            <a:r>
              <a:rPr lang="en-US" sz="1400" dirty="0">
                <a:solidFill>
                  <a:srgbClr val="FFFF00"/>
                </a:solidFill>
              </a:rPr>
              <a:t>(brief description of use case. If more text is needed, add a second slide)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46612" y="3618462"/>
            <a:ext cx="4040188" cy="265790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433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808"/>
            <a:ext cx="8229600" cy="737517"/>
          </a:xfrm>
          <a:noFill/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747"/>
            <a:ext cx="8229600" cy="433741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A678-1AE6-F249-9CAF-BD67D7130A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1BD3-DD12-DF46-9C59-270B8A45088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57200" y="1297564"/>
            <a:ext cx="82296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en-US" sz="1600" b="1" dirty="0">
                <a:solidFill>
                  <a:srgbClr val="FFFF00"/>
                </a:solidFill>
              </a:rPr>
              <a:t>Detailed description of data category usage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17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3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0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1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2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5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7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2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9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53F16-1EE0-439F-ACF5-1D25DF12B663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604F5-F149-4AB0-A9B8-FA677C544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6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4529"/>
            <a:ext cx="8229600" cy="4091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670494C-1AFE-6C4A-818B-6296946A456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9/25/2012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A77D393-A83B-BF4E-B84E-C6243CB3E1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3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Disambiguation and TA Annotation Implementation using </a:t>
            </a:r>
            <a:r>
              <a:rPr lang="en-US" dirty="0" err="1" smtClean="0"/>
              <a:t>Enrycher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Tadej</a:t>
            </a:r>
            <a:r>
              <a:rPr lang="en-US" dirty="0" smtClean="0"/>
              <a:t> </a:t>
            </a:r>
            <a:r>
              <a:rPr lang="sl-SI" dirty="0" smtClean="0"/>
              <a:t>Štajner</a:t>
            </a:r>
          </a:p>
          <a:p>
            <a:r>
              <a:rPr lang="sl-SI" dirty="0" smtClean="0"/>
              <a:t>Jožef Stefan Institute</a:t>
            </a:r>
          </a:p>
          <a:p>
            <a:r>
              <a:rPr lang="sl-SI" dirty="0" smtClean="0"/>
              <a:t>25.9.2012, Prague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0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Enrycher: Disambiguation, TA Annotation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Disambiguation</a:t>
            </a:r>
          </a:p>
          <a:p>
            <a:r>
              <a:rPr lang="sl-SI" dirty="0" smtClean="0"/>
              <a:t>Text analysis annotation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ITS markup provides the key information </a:t>
            </a:r>
            <a:r>
              <a:rPr lang="sl-SI" dirty="0" smtClean="0"/>
              <a:t>about what entities are mentioned</a:t>
            </a:r>
          </a:p>
          <a:p>
            <a:r>
              <a:rPr lang="sl-SI" dirty="0" smtClean="0"/>
              <a:t>Provides means for specific translation scenarios</a:t>
            </a:r>
          </a:p>
          <a:p>
            <a:r>
              <a:rPr lang="sl-SI" dirty="0" smtClean="0"/>
              <a:t>Provides means for for text-data integration scenarios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4"/>
          </p:nvPr>
        </p:nvSpPr>
        <p:spPr/>
        <p:txBody>
          <a:bodyPr>
            <a:noAutofit/>
          </a:bodyPr>
          <a:lstStyle/>
          <a:p>
            <a:r>
              <a:rPr lang="sl-SI" sz="1600" dirty="0"/>
              <a:t>Disambiguate fragments in the HTML input, marking them up with ITS2.0 </a:t>
            </a:r>
            <a:r>
              <a:rPr lang="sl-SI" sz="1600" b="1" dirty="0"/>
              <a:t>disambiguation</a:t>
            </a:r>
            <a:r>
              <a:rPr lang="sl-SI" sz="1600" dirty="0"/>
              <a:t> tags</a:t>
            </a:r>
          </a:p>
          <a:p>
            <a:r>
              <a:rPr lang="sl-SI" sz="1600" dirty="0"/>
              <a:t>Mark the document that a certain </a:t>
            </a:r>
            <a:r>
              <a:rPr lang="sl-SI" sz="1600" b="1" dirty="0"/>
              <a:t>text analysis annotation </a:t>
            </a:r>
            <a:r>
              <a:rPr lang="sl-SI" sz="1600" dirty="0"/>
              <a:t>tool was used on the content</a:t>
            </a:r>
          </a:p>
          <a:p>
            <a:r>
              <a:rPr lang="sl-SI" sz="1600" dirty="0"/>
              <a:t>Preserve HTML </a:t>
            </a:r>
            <a:r>
              <a:rPr lang="sl-SI" sz="1600" dirty="0" smtClean="0"/>
              <a:t>tree</a:t>
            </a:r>
          </a:p>
          <a:p>
            <a:r>
              <a:rPr lang="sl-SI" sz="1600" dirty="0" smtClean="0"/>
              <a:t>Could be used by CMS or MT preprocessing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5179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Enrycher: Disambiguation, TA Annotation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Disambiguation </a:t>
            </a:r>
            <a:r>
              <a:rPr lang="en-US" dirty="0" smtClean="0"/>
              <a:t>–</a:t>
            </a:r>
            <a:r>
              <a:rPr lang="sl-SI" dirty="0" smtClean="0"/>
              <a:t> Marking up fragment of text that mention named entities with their identity references or class references</a:t>
            </a:r>
            <a:endParaRPr lang="en-US" dirty="0" smtClean="0"/>
          </a:p>
          <a:p>
            <a:r>
              <a:rPr lang="sl-SI" b="1" dirty="0" smtClean="0"/>
              <a:t>Text analysis annotation </a:t>
            </a:r>
            <a:r>
              <a:rPr lang="en-US" dirty="0" smtClean="0"/>
              <a:t>– </a:t>
            </a:r>
            <a:r>
              <a:rPr lang="sl-SI" dirty="0" smtClean="0"/>
              <a:t>Mark up the fragment with the fact that it was processed by a particular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35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Process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Input: HTML parser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Extract plain text from HTML</a:t>
            </a:r>
          </a:p>
          <a:p>
            <a:pPr marL="914400" lvl="1" indent="-514350">
              <a:buFont typeface="+mj-lt"/>
              <a:buAutoNum type="arabicPeriod"/>
            </a:pPr>
            <a:r>
              <a:rPr lang="sl-SI" dirty="0" smtClean="0"/>
              <a:t>remembering where individual nodes came from</a:t>
            </a:r>
          </a:p>
          <a:p>
            <a:pPr marL="914400" lvl="1" indent="-514350">
              <a:buFont typeface="+mj-lt"/>
              <a:buAutoNum type="arabicPeriod"/>
            </a:pPr>
            <a:r>
              <a:rPr lang="sl-SI" dirty="0" smtClean="0"/>
              <a:t>build model of existing ITS2.0 annotations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Produce named entity extraction &amp; disambiguation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Consolidate new ITS attributes with existing ones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Re-map disambiguation annotation spans to HTML nodes (or create new ones)</a:t>
            </a: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Output: Serialize into HTML/ITS2.0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98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Output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G:\tadej\workspace\ltweb\prague\enrych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90" y="1600200"/>
            <a:ext cx="915889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65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Domain (via &lt;meta&gt;, using DC.subject)</a:t>
            </a:r>
          </a:p>
          <a:p>
            <a:r>
              <a:rPr lang="sl-SI" dirty="0" smtClean="0"/>
              <a:t>Lexical disambiguation</a:t>
            </a:r>
          </a:p>
          <a:p>
            <a:r>
              <a:rPr lang="sl-SI" smtClean="0"/>
              <a:t>Text analysis annotation -&gt; „tool info“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824487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209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Disambiguation and TA Annotation Implementation using Enrycher</vt:lpstr>
      <vt:lpstr>Enrycher: Disambiguation, TA Annotation</vt:lpstr>
      <vt:lpstr>Enrycher: Disambiguation, TA Annotation</vt:lpstr>
      <vt:lpstr>Process steps</vt:lpstr>
      <vt:lpstr>Output example</vt:lpstr>
      <vt:lpstr>Todo</vt:lpstr>
    </vt:vector>
  </TitlesOfParts>
  <Company>IJS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Disambiguation and TA Annotation Implementation using Enrycher</dc:title>
  <dc:creator>Tadej Štajner</dc:creator>
  <cp:lastModifiedBy>Tadej Štajner</cp:lastModifiedBy>
  <cp:revision>7</cp:revision>
  <dcterms:created xsi:type="dcterms:W3CDTF">2012-09-25T11:34:54Z</dcterms:created>
  <dcterms:modified xsi:type="dcterms:W3CDTF">2012-09-25T12:44:20Z</dcterms:modified>
</cp:coreProperties>
</file>