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5" r:id="rId1"/>
  </p:sldMasterIdLst>
  <p:notesMasterIdLst>
    <p:notesMasterId r:id="rId17"/>
  </p:notesMasterIdLst>
  <p:handoutMasterIdLst>
    <p:handoutMasterId r:id="rId18"/>
  </p:handoutMasterIdLst>
  <p:sldIdLst>
    <p:sldId id="262" r:id="rId2"/>
    <p:sldId id="365" r:id="rId3"/>
    <p:sldId id="366" r:id="rId4"/>
    <p:sldId id="367" r:id="rId5"/>
    <p:sldId id="368" r:id="rId6"/>
    <p:sldId id="334" r:id="rId7"/>
    <p:sldId id="345" r:id="rId8"/>
    <p:sldId id="360" r:id="rId9"/>
    <p:sldId id="362" r:id="rId10"/>
    <p:sldId id="318" r:id="rId11"/>
    <p:sldId id="371" r:id="rId12"/>
    <p:sldId id="369" r:id="rId13"/>
    <p:sldId id="370" r:id="rId14"/>
    <p:sldId id="364" r:id="rId15"/>
    <p:sldId id="329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" id="{B839A3DB-7187-49DF-AB85-46E493DCA9A4}">
          <p14:sldIdLst>
            <p14:sldId id="262"/>
          </p14:sldIdLst>
        </p14:section>
        <p14:section name="Zwischentitel" id="{113F6738-82E0-42B5-A3FA-EB3FF713E451}">
          <p14:sldIdLst/>
        </p14:section>
        <p14:section name="Inhaltsfolien" id="{5DE3F5CD-8A75-44F4-8351-7F606CF0FFB7}">
          <p14:sldIdLst>
            <p14:sldId id="365"/>
            <p14:sldId id="366"/>
            <p14:sldId id="367"/>
            <p14:sldId id="368"/>
            <p14:sldId id="334"/>
            <p14:sldId id="345"/>
            <p14:sldId id="360"/>
            <p14:sldId id="362"/>
            <p14:sldId id="318"/>
            <p14:sldId id="371"/>
            <p14:sldId id="369"/>
            <p14:sldId id="370"/>
            <p14:sldId id="364"/>
          </p14:sldIdLst>
        </p14:section>
        <p14:section name="Abschluss" id="{7B4DAEC9-2E4D-4427-88CB-288CC4025D94}">
          <p14:sldIdLst>
            <p14:sldId id="32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00"/>
    <a:srgbClr val="E65A0A"/>
    <a:srgbClr val="53746E"/>
    <a:srgbClr val="666666"/>
    <a:srgbClr val="921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0" autoAdjust="0"/>
    <p:restoredTop sz="85562" autoAdjust="0"/>
  </p:normalViewPr>
  <p:slideViewPr>
    <p:cSldViewPr showGuides="1">
      <p:cViewPr>
        <p:scale>
          <a:sx n="66" d="100"/>
          <a:sy n="66" d="100"/>
        </p:scale>
        <p:origin x="-2928" y="-1602"/>
      </p:cViewPr>
      <p:guideLst>
        <p:guide orient="horz" pos="300"/>
        <p:guide orient="horz" pos="1071"/>
        <p:guide orient="horz" pos="2160"/>
        <p:guide orient="horz" pos="572"/>
        <p:guide orient="horz" pos="890"/>
        <p:guide orient="horz" pos="4156"/>
        <p:guide orient="horz" pos="3249"/>
        <p:guide orient="horz" pos="3884"/>
        <p:guide orient="horz" pos="4319"/>
        <p:guide orient="horz" pos="3612"/>
        <p:guide orient="horz" pos="2931"/>
        <p:guide orient="horz" pos="1933"/>
        <p:guide orient="horz" pos="663"/>
        <p:guide orient="horz" pos="3113"/>
        <p:guide orient="horz" pos="3022"/>
        <p:guide pos="4332"/>
        <p:guide pos="3016"/>
        <p:guide pos="5420"/>
        <p:guide pos="2880"/>
        <p:guide pos="1474"/>
        <p:guide pos="295"/>
        <p:guide pos="431"/>
        <p:guide pos="1746"/>
        <p:guide pos="2744"/>
        <p:guide pos="4014"/>
        <p:guide pos="12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FB2FC0-BCB7-4382-90E9-B8F68CBC54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D171EDD-84B9-4284-B906-508A7CE1392A}">
      <dgm:prSet phldrT="[Text]"/>
      <dgm:spPr/>
      <dgm:t>
        <a:bodyPr/>
        <a:lstStyle/>
        <a:p>
          <a:r>
            <a:rPr lang="en-US" smtClean="0"/>
            <a:t>Original ODT</a:t>
          </a:r>
          <a:endParaRPr lang="en-US"/>
        </a:p>
      </dgm:t>
    </dgm:pt>
    <dgm:pt modelId="{544E6EB6-33E2-4CDF-B48E-5C7859A5AD36}" type="parTrans" cxnId="{F4ACBAF2-64C4-4254-9655-204B8B576F48}">
      <dgm:prSet/>
      <dgm:spPr/>
      <dgm:t>
        <a:bodyPr/>
        <a:lstStyle/>
        <a:p>
          <a:endParaRPr lang="en-US"/>
        </a:p>
      </dgm:t>
    </dgm:pt>
    <dgm:pt modelId="{338E2597-CA9F-40FF-B960-7938B85CDC6B}" type="sibTrans" cxnId="{F4ACBAF2-64C4-4254-9655-204B8B576F48}">
      <dgm:prSet/>
      <dgm:spPr/>
      <dgm:t>
        <a:bodyPr/>
        <a:lstStyle/>
        <a:p>
          <a:endParaRPr lang="en-US"/>
        </a:p>
      </dgm:t>
    </dgm:pt>
    <dgm:pt modelId="{ABCA157A-0D12-4130-A1FD-0308BA80B6D9}">
      <dgm:prSet phldrT="[Text]"/>
      <dgm:spPr/>
      <dgm:t>
        <a:bodyPr/>
        <a:lstStyle/>
        <a:p>
          <a:r>
            <a:rPr lang="en-US" smtClean="0"/>
            <a:t>Bookmark-ODT</a:t>
          </a:r>
          <a:endParaRPr lang="en-US"/>
        </a:p>
      </dgm:t>
    </dgm:pt>
    <dgm:pt modelId="{8AE8590B-1121-4C7C-AC0C-A84EE0D8F316}" type="parTrans" cxnId="{175D3EFC-1B27-4157-AA87-CFF839450320}">
      <dgm:prSet/>
      <dgm:spPr/>
      <dgm:t>
        <a:bodyPr/>
        <a:lstStyle/>
        <a:p>
          <a:endParaRPr lang="en-US"/>
        </a:p>
      </dgm:t>
    </dgm:pt>
    <dgm:pt modelId="{7FD72446-D5BD-47E1-9907-B4EF0233E060}" type="sibTrans" cxnId="{175D3EFC-1B27-4157-AA87-CFF839450320}">
      <dgm:prSet/>
      <dgm:spPr/>
      <dgm:t>
        <a:bodyPr/>
        <a:lstStyle/>
        <a:p>
          <a:endParaRPr lang="en-US"/>
        </a:p>
      </dgm:t>
    </dgm:pt>
    <dgm:pt modelId="{994FA2BC-3EC8-4770-9944-E7F934D45ED4}">
      <dgm:prSet phldrT="[Text]"/>
      <dgm:spPr/>
      <dgm:t>
        <a:bodyPr/>
        <a:lstStyle/>
        <a:p>
          <a:r>
            <a:rPr lang="en-US" smtClean="0"/>
            <a:t>XLIFF</a:t>
          </a:r>
          <a:endParaRPr lang="en-US"/>
        </a:p>
      </dgm:t>
    </dgm:pt>
    <dgm:pt modelId="{739EF7C4-5CEA-466E-87BE-A2C80EE00AF3}" type="parTrans" cxnId="{844DCC7B-6686-4D20-83EC-C25103DB2EF3}">
      <dgm:prSet/>
      <dgm:spPr/>
      <dgm:t>
        <a:bodyPr/>
        <a:lstStyle/>
        <a:p>
          <a:endParaRPr lang="en-US"/>
        </a:p>
      </dgm:t>
    </dgm:pt>
    <dgm:pt modelId="{37773F07-1D94-4DE6-AAB2-02B67DDB2D58}" type="sibTrans" cxnId="{844DCC7B-6686-4D20-83EC-C25103DB2EF3}">
      <dgm:prSet/>
      <dgm:spPr/>
      <dgm:t>
        <a:bodyPr/>
        <a:lstStyle/>
        <a:p>
          <a:endParaRPr lang="en-US"/>
        </a:p>
      </dgm:t>
    </dgm:pt>
    <dgm:pt modelId="{730E8481-7FB8-477E-96F4-1BD1941631C7}">
      <dgm:prSet phldrT="[Text]"/>
      <dgm:spPr/>
      <dgm:t>
        <a:bodyPr/>
        <a:lstStyle/>
        <a:p>
          <a:r>
            <a:rPr lang="en-US" smtClean="0"/>
            <a:t>Localisation Service Provider</a:t>
          </a:r>
          <a:endParaRPr lang="en-US"/>
        </a:p>
      </dgm:t>
    </dgm:pt>
    <dgm:pt modelId="{E9A9C96E-5085-4CAD-B5FC-FB28DECCC81D}" type="parTrans" cxnId="{B5150C77-413E-4033-8D41-CC7F52919C8A}">
      <dgm:prSet/>
      <dgm:spPr/>
      <dgm:t>
        <a:bodyPr/>
        <a:lstStyle/>
        <a:p>
          <a:endParaRPr lang="en-US"/>
        </a:p>
      </dgm:t>
    </dgm:pt>
    <dgm:pt modelId="{F703EC63-6286-4E10-B03E-0F0E835B7077}" type="sibTrans" cxnId="{B5150C77-413E-4033-8D41-CC7F52919C8A}">
      <dgm:prSet/>
      <dgm:spPr/>
      <dgm:t>
        <a:bodyPr/>
        <a:lstStyle/>
        <a:p>
          <a:endParaRPr lang="en-US"/>
        </a:p>
      </dgm:t>
    </dgm:pt>
    <dgm:pt modelId="{FA29F3CE-5184-4257-B664-783D7F5FAE28}">
      <dgm:prSet phldrT="[Text]"/>
      <dgm:spPr/>
      <dgm:t>
        <a:bodyPr/>
        <a:lstStyle/>
        <a:p>
          <a:r>
            <a:rPr lang="en-US" smtClean="0"/>
            <a:t>XLIFF</a:t>
          </a:r>
          <a:endParaRPr lang="en-US"/>
        </a:p>
      </dgm:t>
    </dgm:pt>
    <dgm:pt modelId="{D6F03FF7-56D3-4621-82B7-C4732F8DB54C}" type="parTrans" cxnId="{E090F88A-1E61-43FD-BA9B-62CC2DE5F2DC}">
      <dgm:prSet/>
      <dgm:spPr/>
      <dgm:t>
        <a:bodyPr/>
        <a:lstStyle/>
        <a:p>
          <a:endParaRPr lang="en-US"/>
        </a:p>
      </dgm:t>
    </dgm:pt>
    <dgm:pt modelId="{DD659FD1-EC58-4DA0-AD9D-D3BF4E198352}" type="sibTrans" cxnId="{E090F88A-1E61-43FD-BA9B-62CC2DE5F2DC}">
      <dgm:prSet/>
      <dgm:spPr/>
      <dgm:t>
        <a:bodyPr/>
        <a:lstStyle/>
        <a:p>
          <a:endParaRPr lang="en-US"/>
        </a:p>
      </dgm:t>
    </dgm:pt>
    <dgm:pt modelId="{E738B29D-0043-4ABC-81A1-6703E78CFB2B}">
      <dgm:prSet phldrT="[Text]"/>
      <dgm:spPr/>
      <dgm:t>
        <a:bodyPr/>
        <a:lstStyle/>
        <a:p>
          <a:r>
            <a:rPr lang="en-US" smtClean="0"/>
            <a:t>ITS-ODT</a:t>
          </a:r>
          <a:endParaRPr lang="en-US"/>
        </a:p>
      </dgm:t>
    </dgm:pt>
    <dgm:pt modelId="{476B398C-4769-4A7B-AF8A-8209B16920A8}" type="parTrans" cxnId="{7EB989B7-77A2-480E-9076-69A93AE76EC5}">
      <dgm:prSet/>
      <dgm:spPr/>
      <dgm:t>
        <a:bodyPr/>
        <a:lstStyle/>
        <a:p>
          <a:endParaRPr lang="en-US"/>
        </a:p>
      </dgm:t>
    </dgm:pt>
    <dgm:pt modelId="{9D36FF17-AC95-4244-BB2A-9457E830503B}" type="sibTrans" cxnId="{7EB989B7-77A2-480E-9076-69A93AE76EC5}">
      <dgm:prSet/>
      <dgm:spPr/>
      <dgm:t>
        <a:bodyPr/>
        <a:lstStyle/>
        <a:p>
          <a:endParaRPr lang="en-US"/>
        </a:p>
      </dgm:t>
    </dgm:pt>
    <dgm:pt modelId="{E040B71A-9123-4309-AC78-D45468C2FC8F}">
      <dgm:prSet phldrT="[Text]"/>
      <dgm:spPr/>
      <dgm:t>
        <a:bodyPr/>
        <a:lstStyle/>
        <a:p>
          <a:r>
            <a:rPr lang="en-US" smtClean="0"/>
            <a:t>Bookmark ODT</a:t>
          </a:r>
          <a:endParaRPr lang="en-US"/>
        </a:p>
      </dgm:t>
    </dgm:pt>
    <dgm:pt modelId="{6BDAE0AA-AFFD-4A6F-B21E-3C777A10254E}" type="parTrans" cxnId="{9B76485E-7FC2-46E8-BCAD-4868148317A8}">
      <dgm:prSet/>
      <dgm:spPr/>
      <dgm:t>
        <a:bodyPr/>
        <a:lstStyle/>
        <a:p>
          <a:endParaRPr lang="en-US"/>
        </a:p>
      </dgm:t>
    </dgm:pt>
    <dgm:pt modelId="{F6B6FC99-4813-471B-A3EB-EC2953296FCA}" type="sibTrans" cxnId="{9B76485E-7FC2-46E8-BCAD-4868148317A8}">
      <dgm:prSet/>
      <dgm:spPr/>
      <dgm:t>
        <a:bodyPr/>
        <a:lstStyle/>
        <a:p>
          <a:endParaRPr lang="en-US"/>
        </a:p>
      </dgm:t>
    </dgm:pt>
    <dgm:pt modelId="{F5BB99DC-DD89-4B24-8AA7-5AE64B53ECB4}">
      <dgm:prSet phldrT="[Text]"/>
      <dgm:spPr/>
      <dgm:t>
        <a:bodyPr/>
        <a:lstStyle/>
        <a:p>
          <a:r>
            <a:rPr lang="en-US" smtClean="0"/>
            <a:t>ITS-ODT</a:t>
          </a:r>
          <a:endParaRPr lang="en-US"/>
        </a:p>
      </dgm:t>
    </dgm:pt>
    <dgm:pt modelId="{642A3247-0A41-49D1-A38A-FFB3B6843245}" type="parTrans" cxnId="{EEE9C8A1-B1BE-4C06-B22F-0A9C02511F57}">
      <dgm:prSet/>
      <dgm:spPr/>
      <dgm:t>
        <a:bodyPr/>
        <a:lstStyle/>
        <a:p>
          <a:endParaRPr lang="en-US"/>
        </a:p>
      </dgm:t>
    </dgm:pt>
    <dgm:pt modelId="{4C0AAB77-E63D-4F5E-90EA-FC90CFA99073}" type="sibTrans" cxnId="{EEE9C8A1-B1BE-4C06-B22F-0A9C02511F57}">
      <dgm:prSet/>
      <dgm:spPr/>
      <dgm:t>
        <a:bodyPr/>
        <a:lstStyle/>
        <a:p>
          <a:endParaRPr lang="en-US"/>
        </a:p>
      </dgm:t>
    </dgm:pt>
    <dgm:pt modelId="{F1FCA58D-1DE3-4D8B-BFA5-EC15AEBFAE23}" type="pres">
      <dgm:prSet presAssocID="{33FB2FC0-BCB7-4382-90E9-B8F68CBC5480}" presName="Name0" presStyleCnt="0">
        <dgm:presLayoutVars>
          <dgm:dir/>
          <dgm:animLvl val="lvl"/>
          <dgm:resizeHandles val="exact"/>
        </dgm:presLayoutVars>
      </dgm:prSet>
      <dgm:spPr/>
    </dgm:pt>
    <dgm:pt modelId="{D8BD3DD8-C0A0-4A25-A214-482DA4925FAE}" type="pres">
      <dgm:prSet presAssocID="{9D171EDD-84B9-4284-B906-508A7CE1392A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AEBBC-DC6C-4196-B029-F4E472746281}" type="pres">
      <dgm:prSet presAssocID="{338E2597-CA9F-40FF-B960-7938B85CDC6B}" presName="parTxOnlySpace" presStyleCnt="0"/>
      <dgm:spPr/>
    </dgm:pt>
    <dgm:pt modelId="{BE68E5E9-0B3B-46F0-8009-4F3B0098C083}" type="pres">
      <dgm:prSet presAssocID="{ABCA157A-0D12-4130-A1FD-0308BA80B6D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C4B6A-1AFE-45AF-9D73-8480A0518124}" type="pres">
      <dgm:prSet presAssocID="{7FD72446-D5BD-47E1-9907-B4EF0233E060}" presName="parTxOnlySpace" presStyleCnt="0"/>
      <dgm:spPr/>
    </dgm:pt>
    <dgm:pt modelId="{96430E0F-4A4C-4C78-B646-DE42013B3A4B}" type="pres">
      <dgm:prSet presAssocID="{F5BB99DC-DD89-4B24-8AA7-5AE64B53ECB4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8E420-B8F6-47EF-AD94-DA55BC780C9D}" type="pres">
      <dgm:prSet presAssocID="{4C0AAB77-E63D-4F5E-90EA-FC90CFA99073}" presName="parTxOnlySpace" presStyleCnt="0"/>
      <dgm:spPr/>
    </dgm:pt>
    <dgm:pt modelId="{EEB10143-CDFA-493A-B570-BC4814915941}" type="pres">
      <dgm:prSet presAssocID="{994FA2BC-3EC8-4770-9944-E7F934D45ED4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E9039-5B60-4BA2-AE9B-206F63B7A240}" type="pres">
      <dgm:prSet presAssocID="{37773F07-1D94-4DE6-AAB2-02B67DDB2D58}" presName="parTxOnlySpace" presStyleCnt="0"/>
      <dgm:spPr/>
    </dgm:pt>
    <dgm:pt modelId="{FFF64E87-FDB7-4F57-9E2B-C85B55EB4D1A}" type="pres">
      <dgm:prSet presAssocID="{730E8481-7FB8-477E-96F4-1BD1941631C7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DA86C-7280-4440-91E6-C10220FDCEFE}" type="pres">
      <dgm:prSet presAssocID="{F703EC63-6286-4E10-B03E-0F0E835B7077}" presName="parTxOnlySpace" presStyleCnt="0"/>
      <dgm:spPr/>
    </dgm:pt>
    <dgm:pt modelId="{6618CBDA-4406-4B41-9D9C-8E2CED507CBB}" type="pres">
      <dgm:prSet presAssocID="{FA29F3CE-5184-4257-B664-783D7F5FAE28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02ECB-43A5-4CC4-954D-C58AE18B0B08}" type="pres">
      <dgm:prSet presAssocID="{DD659FD1-EC58-4DA0-AD9D-D3BF4E198352}" presName="parTxOnlySpace" presStyleCnt="0"/>
      <dgm:spPr/>
    </dgm:pt>
    <dgm:pt modelId="{DF08AA6D-FBC2-48C3-B7C7-2DB33B58DF89}" type="pres">
      <dgm:prSet presAssocID="{E738B29D-0043-4ABC-81A1-6703E78CFB2B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75857-51F5-4D3F-8AFD-994550E9FCEF}" type="pres">
      <dgm:prSet presAssocID="{9D36FF17-AC95-4244-BB2A-9457E830503B}" presName="parTxOnlySpace" presStyleCnt="0"/>
      <dgm:spPr/>
    </dgm:pt>
    <dgm:pt modelId="{B492B639-1650-4F85-ABBE-77E050DCE8B5}" type="pres">
      <dgm:prSet presAssocID="{E040B71A-9123-4309-AC78-D45468C2FC8F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9CBF53-B40A-4F90-942F-4E8374E56486}" type="presOf" srcId="{730E8481-7FB8-477E-96F4-1BD1941631C7}" destId="{FFF64E87-FDB7-4F57-9E2B-C85B55EB4D1A}" srcOrd="0" destOrd="0" presId="urn:microsoft.com/office/officeart/2005/8/layout/chevron1"/>
    <dgm:cxn modelId="{3995A1E8-B5E4-4A1A-BFA0-AA715C5BFEDA}" type="presOf" srcId="{E040B71A-9123-4309-AC78-D45468C2FC8F}" destId="{B492B639-1650-4F85-ABBE-77E050DCE8B5}" srcOrd="0" destOrd="0" presId="urn:microsoft.com/office/officeart/2005/8/layout/chevron1"/>
    <dgm:cxn modelId="{175D3EFC-1B27-4157-AA87-CFF839450320}" srcId="{33FB2FC0-BCB7-4382-90E9-B8F68CBC5480}" destId="{ABCA157A-0D12-4130-A1FD-0308BA80B6D9}" srcOrd="1" destOrd="0" parTransId="{8AE8590B-1121-4C7C-AC0C-A84EE0D8F316}" sibTransId="{7FD72446-D5BD-47E1-9907-B4EF0233E060}"/>
    <dgm:cxn modelId="{E090F88A-1E61-43FD-BA9B-62CC2DE5F2DC}" srcId="{33FB2FC0-BCB7-4382-90E9-B8F68CBC5480}" destId="{FA29F3CE-5184-4257-B664-783D7F5FAE28}" srcOrd="5" destOrd="0" parTransId="{D6F03FF7-56D3-4621-82B7-C4732F8DB54C}" sibTransId="{DD659FD1-EC58-4DA0-AD9D-D3BF4E198352}"/>
    <dgm:cxn modelId="{9A72BD35-592E-4C08-9B04-E2BC7DA2A176}" type="presOf" srcId="{E738B29D-0043-4ABC-81A1-6703E78CFB2B}" destId="{DF08AA6D-FBC2-48C3-B7C7-2DB33B58DF89}" srcOrd="0" destOrd="0" presId="urn:microsoft.com/office/officeart/2005/8/layout/chevron1"/>
    <dgm:cxn modelId="{BC757705-454E-4863-A0A2-0ACE532601BC}" type="presOf" srcId="{FA29F3CE-5184-4257-B664-783D7F5FAE28}" destId="{6618CBDA-4406-4B41-9D9C-8E2CED507CBB}" srcOrd="0" destOrd="0" presId="urn:microsoft.com/office/officeart/2005/8/layout/chevron1"/>
    <dgm:cxn modelId="{B5150C77-413E-4033-8D41-CC7F52919C8A}" srcId="{33FB2FC0-BCB7-4382-90E9-B8F68CBC5480}" destId="{730E8481-7FB8-477E-96F4-1BD1941631C7}" srcOrd="4" destOrd="0" parTransId="{E9A9C96E-5085-4CAD-B5FC-FB28DECCC81D}" sibTransId="{F703EC63-6286-4E10-B03E-0F0E835B7077}"/>
    <dgm:cxn modelId="{F4ACBAF2-64C4-4254-9655-204B8B576F48}" srcId="{33FB2FC0-BCB7-4382-90E9-B8F68CBC5480}" destId="{9D171EDD-84B9-4284-B906-508A7CE1392A}" srcOrd="0" destOrd="0" parTransId="{544E6EB6-33E2-4CDF-B48E-5C7859A5AD36}" sibTransId="{338E2597-CA9F-40FF-B960-7938B85CDC6B}"/>
    <dgm:cxn modelId="{59B8C7B9-9454-4F07-9AC0-7794E4C78809}" type="presOf" srcId="{F5BB99DC-DD89-4B24-8AA7-5AE64B53ECB4}" destId="{96430E0F-4A4C-4C78-B646-DE42013B3A4B}" srcOrd="0" destOrd="0" presId="urn:microsoft.com/office/officeart/2005/8/layout/chevron1"/>
    <dgm:cxn modelId="{7EB989B7-77A2-480E-9076-69A93AE76EC5}" srcId="{33FB2FC0-BCB7-4382-90E9-B8F68CBC5480}" destId="{E738B29D-0043-4ABC-81A1-6703E78CFB2B}" srcOrd="6" destOrd="0" parTransId="{476B398C-4769-4A7B-AF8A-8209B16920A8}" sibTransId="{9D36FF17-AC95-4244-BB2A-9457E830503B}"/>
    <dgm:cxn modelId="{41B4DBDF-0BA8-4473-983F-FC9A62620EBB}" type="presOf" srcId="{ABCA157A-0D12-4130-A1FD-0308BA80B6D9}" destId="{BE68E5E9-0B3B-46F0-8009-4F3B0098C083}" srcOrd="0" destOrd="0" presId="urn:microsoft.com/office/officeart/2005/8/layout/chevron1"/>
    <dgm:cxn modelId="{D99B8451-E2BA-48D1-8100-157A63F0A3DA}" type="presOf" srcId="{9D171EDD-84B9-4284-B906-508A7CE1392A}" destId="{D8BD3DD8-C0A0-4A25-A214-482DA4925FAE}" srcOrd="0" destOrd="0" presId="urn:microsoft.com/office/officeart/2005/8/layout/chevron1"/>
    <dgm:cxn modelId="{4649B2BA-D91C-4BDB-A5E2-93BC8D2A5905}" type="presOf" srcId="{33FB2FC0-BCB7-4382-90E9-B8F68CBC5480}" destId="{F1FCA58D-1DE3-4D8B-BFA5-EC15AEBFAE23}" srcOrd="0" destOrd="0" presId="urn:microsoft.com/office/officeart/2005/8/layout/chevron1"/>
    <dgm:cxn modelId="{EEE9C8A1-B1BE-4C06-B22F-0A9C02511F57}" srcId="{33FB2FC0-BCB7-4382-90E9-B8F68CBC5480}" destId="{F5BB99DC-DD89-4B24-8AA7-5AE64B53ECB4}" srcOrd="2" destOrd="0" parTransId="{642A3247-0A41-49D1-A38A-FFB3B6843245}" sibTransId="{4C0AAB77-E63D-4F5E-90EA-FC90CFA99073}"/>
    <dgm:cxn modelId="{1B315610-C31F-4DC2-9E50-9F759E4AE777}" type="presOf" srcId="{994FA2BC-3EC8-4770-9944-E7F934D45ED4}" destId="{EEB10143-CDFA-493A-B570-BC4814915941}" srcOrd="0" destOrd="0" presId="urn:microsoft.com/office/officeart/2005/8/layout/chevron1"/>
    <dgm:cxn modelId="{9B76485E-7FC2-46E8-BCAD-4868148317A8}" srcId="{33FB2FC0-BCB7-4382-90E9-B8F68CBC5480}" destId="{E040B71A-9123-4309-AC78-D45468C2FC8F}" srcOrd="7" destOrd="0" parTransId="{6BDAE0AA-AFFD-4A6F-B21E-3C777A10254E}" sibTransId="{F6B6FC99-4813-471B-A3EB-EC2953296FCA}"/>
    <dgm:cxn modelId="{844DCC7B-6686-4D20-83EC-C25103DB2EF3}" srcId="{33FB2FC0-BCB7-4382-90E9-B8F68CBC5480}" destId="{994FA2BC-3EC8-4770-9944-E7F934D45ED4}" srcOrd="3" destOrd="0" parTransId="{739EF7C4-5CEA-466E-87BE-A2C80EE00AF3}" sibTransId="{37773F07-1D94-4DE6-AAB2-02B67DDB2D58}"/>
    <dgm:cxn modelId="{D537798F-89AF-4BB4-B44C-900FF8D1010F}" type="presParOf" srcId="{F1FCA58D-1DE3-4D8B-BFA5-EC15AEBFAE23}" destId="{D8BD3DD8-C0A0-4A25-A214-482DA4925FAE}" srcOrd="0" destOrd="0" presId="urn:microsoft.com/office/officeart/2005/8/layout/chevron1"/>
    <dgm:cxn modelId="{E7AC4D57-E835-48FF-9FDD-1FA0181CD1EE}" type="presParOf" srcId="{F1FCA58D-1DE3-4D8B-BFA5-EC15AEBFAE23}" destId="{42AAEBBC-DC6C-4196-B029-F4E472746281}" srcOrd="1" destOrd="0" presId="urn:microsoft.com/office/officeart/2005/8/layout/chevron1"/>
    <dgm:cxn modelId="{90CA9A37-9E14-454C-B257-43F000D76B6B}" type="presParOf" srcId="{F1FCA58D-1DE3-4D8B-BFA5-EC15AEBFAE23}" destId="{BE68E5E9-0B3B-46F0-8009-4F3B0098C083}" srcOrd="2" destOrd="0" presId="urn:microsoft.com/office/officeart/2005/8/layout/chevron1"/>
    <dgm:cxn modelId="{08A3D279-845A-4DF2-8E71-22B135D4DB68}" type="presParOf" srcId="{F1FCA58D-1DE3-4D8B-BFA5-EC15AEBFAE23}" destId="{6D1C4B6A-1AFE-45AF-9D73-8480A0518124}" srcOrd="3" destOrd="0" presId="urn:microsoft.com/office/officeart/2005/8/layout/chevron1"/>
    <dgm:cxn modelId="{77A3478C-DD49-4C8A-82AB-DB4E03F5EFCF}" type="presParOf" srcId="{F1FCA58D-1DE3-4D8B-BFA5-EC15AEBFAE23}" destId="{96430E0F-4A4C-4C78-B646-DE42013B3A4B}" srcOrd="4" destOrd="0" presId="urn:microsoft.com/office/officeart/2005/8/layout/chevron1"/>
    <dgm:cxn modelId="{E907FD11-6AC4-4591-9CAE-1A905173C454}" type="presParOf" srcId="{F1FCA58D-1DE3-4D8B-BFA5-EC15AEBFAE23}" destId="{E938E420-B8F6-47EF-AD94-DA55BC780C9D}" srcOrd="5" destOrd="0" presId="urn:microsoft.com/office/officeart/2005/8/layout/chevron1"/>
    <dgm:cxn modelId="{1806E210-33B9-4AD4-9869-8E78706D7D11}" type="presParOf" srcId="{F1FCA58D-1DE3-4D8B-BFA5-EC15AEBFAE23}" destId="{EEB10143-CDFA-493A-B570-BC4814915941}" srcOrd="6" destOrd="0" presId="urn:microsoft.com/office/officeart/2005/8/layout/chevron1"/>
    <dgm:cxn modelId="{ECE130A8-6C5A-4F28-B43F-FC663D264E94}" type="presParOf" srcId="{F1FCA58D-1DE3-4D8B-BFA5-EC15AEBFAE23}" destId="{529E9039-5B60-4BA2-AE9B-206F63B7A240}" srcOrd="7" destOrd="0" presId="urn:microsoft.com/office/officeart/2005/8/layout/chevron1"/>
    <dgm:cxn modelId="{B0A52BF2-E02E-4495-857A-ED08F6F068D8}" type="presParOf" srcId="{F1FCA58D-1DE3-4D8B-BFA5-EC15AEBFAE23}" destId="{FFF64E87-FDB7-4F57-9E2B-C85B55EB4D1A}" srcOrd="8" destOrd="0" presId="urn:microsoft.com/office/officeart/2005/8/layout/chevron1"/>
    <dgm:cxn modelId="{C2A2EBB5-596D-4531-A4CF-CD6D411C38D8}" type="presParOf" srcId="{F1FCA58D-1DE3-4D8B-BFA5-EC15AEBFAE23}" destId="{4C0DA86C-7280-4440-91E6-C10220FDCEFE}" srcOrd="9" destOrd="0" presId="urn:microsoft.com/office/officeart/2005/8/layout/chevron1"/>
    <dgm:cxn modelId="{27563344-0CB6-4D94-BA03-E3D4E14F7EE0}" type="presParOf" srcId="{F1FCA58D-1DE3-4D8B-BFA5-EC15AEBFAE23}" destId="{6618CBDA-4406-4B41-9D9C-8E2CED507CBB}" srcOrd="10" destOrd="0" presId="urn:microsoft.com/office/officeart/2005/8/layout/chevron1"/>
    <dgm:cxn modelId="{DACDFA85-926C-4DAD-B889-B622DE6FAE69}" type="presParOf" srcId="{F1FCA58D-1DE3-4D8B-BFA5-EC15AEBFAE23}" destId="{8CE02ECB-43A5-4CC4-954D-C58AE18B0B08}" srcOrd="11" destOrd="0" presId="urn:microsoft.com/office/officeart/2005/8/layout/chevron1"/>
    <dgm:cxn modelId="{8001170A-7919-42CE-A9F6-3741F5B8043B}" type="presParOf" srcId="{F1FCA58D-1DE3-4D8B-BFA5-EC15AEBFAE23}" destId="{DF08AA6D-FBC2-48C3-B7C7-2DB33B58DF89}" srcOrd="12" destOrd="0" presId="urn:microsoft.com/office/officeart/2005/8/layout/chevron1"/>
    <dgm:cxn modelId="{BFB10D03-AA76-43DA-9AE8-63961B5DEAEA}" type="presParOf" srcId="{F1FCA58D-1DE3-4D8B-BFA5-EC15AEBFAE23}" destId="{B0775857-51F5-4D3F-8AFD-994550E9FCEF}" srcOrd="13" destOrd="0" presId="urn:microsoft.com/office/officeart/2005/8/layout/chevron1"/>
    <dgm:cxn modelId="{661E574B-C141-4F40-B8A6-C726A41629DA}" type="presParOf" srcId="{F1FCA58D-1DE3-4D8B-BFA5-EC15AEBFAE23}" destId="{B492B639-1650-4F85-ABBE-77E050DCE8B5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D3DD8-C0A0-4A25-A214-482DA4925FAE}">
      <dsp:nvSpPr>
        <dsp:cNvPr id="0" name=""/>
        <dsp:cNvSpPr/>
      </dsp:nvSpPr>
      <dsp:spPr>
        <a:xfrm>
          <a:off x="781" y="2233909"/>
          <a:ext cx="1252388" cy="500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Original ODT</a:t>
          </a:r>
          <a:endParaRPr lang="en-US" sz="1100" kern="1200"/>
        </a:p>
      </dsp:txBody>
      <dsp:txXfrm>
        <a:off x="251259" y="2233909"/>
        <a:ext cx="751433" cy="500955"/>
      </dsp:txXfrm>
    </dsp:sp>
    <dsp:sp modelId="{BE68E5E9-0B3B-46F0-8009-4F3B0098C083}">
      <dsp:nvSpPr>
        <dsp:cNvPr id="0" name=""/>
        <dsp:cNvSpPr/>
      </dsp:nvSpPr>
      <dsp:spPr>
        <a:xfrm>
          <a:off x="1127931" y="2233909"/>
          <a:ext cx="1252388" cy="500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Bookmark-ODT</a:t>
          </a:r>
          <a:endParaRPr lang="en-US" sz="1100" kern="1200"/>
        </a:p>
      </dsp:txBody>
      <dsp:txXfrm>
        <a:off x="1378409" y="2233909"/>
        <a:ext cx="751433" cy="500955"/>
      </dsp:txXfrm>
    </dsp:sp>
    <dsp:sp modelId="{96430E0F-4A4C-4C78-B646-DE42013B3A4B}">
      <dsp:nvSpPr>
        <dsp:cNvPr id="0" name=""/>
        <dsp:cNvSpPr/>
      </dsp:nvSpPr>
      <dsp:spPr>
        <a:xfrm>
          <a:off x="2255080" y="2233909"/>
          <a:ext cx="1252388" cy="500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ITS-ODT</a:t>
          </a:r>
          <a:endParaRPr lang="en-US" sz="1100" kern="1200"/>
        </a:p>
      </dsp:txBody>
      <dsp:txXfrm>
        <a:off x="2505558" y="2233909"/>
        <a:ext cx="751433" cy="500955"/>
      </dsp:txXfrm>
    </dsp:sp>
    <dsp:sp modelId="{EEB10143-CDFA-493A-B570-BC4814915941}">
      <dsp:nvSpPr>
        <dsp:cNvPr id="0" name=""/>
        <dsp:cNvSpPr/>
      </dsp:nvSpPr>
      <dsp:spPr>
        <a:xfrm>
          <a:off x="3382230" y="2233909"/>
          <a:ext cx="1252388" cy="500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XLIFF</a:t>
          </a:r>
          <a:endParaRPr lang="en-US" sz="1100" kern="1200"/>
        </a:p>
      </dsp:txBody>
      <dsp:txXfrm>
        <a:off x="3632708" y="2233909"/>
        <a:ext cx="751433" cy="500955"/>
      </dsp:txXfrm>
    </dsp:sp>
    <dsp:sp modelId="{FFF64E87-FDB7-4F57-9E2B-C85B55EB4D1A}">
      <dsp:nvSpPr>
        <dsp:cNvPr id="0" name=""/>
        <dsp:cNvSpPr/>
      </dsp:nvSpPr>
      <dsp:spPr>
        <a:xfrm>
          <a:off x="4509380" y="2233909"/>
          <a:ext cx="1252388" cy="500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Localisation Service Provider</a:t>
          </a:r>
          <a:endParaRPr lang="en-US" sz="1100" kern="1200"/>
        </a:p>
      </dsp:txBody>
      <dsp:txXfrm>
        <a:off x="4759858" y="2233909"/>
        <a:ext cx="751433" cy="500955"/>
      </dsp:txXfrm>
    </dsp:sp>
    <dsp:sp modelId="{6618CBDA-4406-4B41-9D9C-8E2CED507CBB}">
      <dsp:nvSpPr>
        <dsp:cNvPr id="0" name=""/>
        <dsp:cNvSpPr/>
      </dsp:nvSpPr>
      <dsp:spPr>
        <a:xfrm>
          <a:off x="5636530" y="2233909"/>
          <a:ext cx="1252388" cy="500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XLIFF</a:t>
          </a:r>
          <a:endParaRPr lang="en-US" sz="1100" kern="1200"/>
        </a:p>
      </dsp:txBody>
      <dsp:txXfrm>
        <a:off x="5887008" y="2233909"/>
        <a:ext cx="751433" cy="500955"/>
      </dsp:txXfrm>
    </dsp:sp>
    <dsp:sp modelId="{DF08AA6D-FBC2-48C3-B7C7-2DB33B58DF89}">
      <dsp:nvSpPr>
        <dsp:cNvPr id="0" name=""/>
        <dsp:cNvSpPr/>
      </dsp:nvSpPr>
      <dsp:spPr>
        <a:xfrm>
          <a:off x="6763680" y="2233909"/>
          <a:ext cx="1252388" cy="500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ITS-ODT</a:t>
          </a:r>
          <a:endParaRPr lang="en-US" sz="1100" kern="1200"/>
        </a:p>
      </dsp:txBody>
      <dsp:txXfrm>
        <a:off x="7014158" y="2233909"/>
        <a:ext cx="751433" cy="500955"/>
      </dsp:txXfrm>
    </dsp:sp>
    <dsp:sp modelId="{B492B639-1650-4F85-ABBE-77E050DCE8B5}">
      <dsp:nvSpPr>
        <dsp:cNvPr id="0" name=""/>
        <dsp:cNvSpPr/>
      </dsp:nvSpPr>
      <dsp:spPr>
        <a:xfrm>
          <a:off x="7890829" y="2233909"/>
          <a:ext cx="1252388" cy="500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Bookmark ODT</a:t>
          </a:r>
          <a:endParaRPr lang="en-US" sz="1100" kern="1200"/>
        </a:p>
      </dsp:txBody>
      <dsp:txXfrm>
        <a:off x="8141307" y="2233909"/>
        <a:ext cx="751433" cy="500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E1ADE-3479-4D5B-A017-200E82C82B0F}" type="datetimeFigureOut">
              <a:rPr lang="de-DE" smtClean="0"/>
              <a:t>18.06.2013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687F8-C387-4F2B-98EE-83354047F0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534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58675-5B91-4882-A466-CF6878371565}" type="datetimeFigureOut">
              <a:rPr lang="de-DE" smtClean="0"/>
              <a:t>18.06.2013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E3FBD-9BEB-4490-B29E-719A633961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Ändern des Bildes: Rechtsklick/Bild ändern; Wählen des Bildausschnitts: Bild anklicken, Reiter „Bildtools“/Zuschneiden/Füllbereich – Bildgröße durch Ziehen variieren, Ausschnitt festlegen, </a:t>
            </a:r>
            <a:r>
              <a:rPr lang="de-DE" baseline="0" dirty="0" err="1" smtClean="0"/>
              <a:t>Esc</a:t>
            </a:r>
            <a:r>
              <a:rPr lang="de-DE" baseline="0" dirty="0" smtClean="0"/>
              <a:t> drücken. Der Untertitel kann auch zweizeilig werden.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E3FBD-9BEB-4490-B29E-719A6339615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855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Zwischentitel ohne Bild mit der Möglichkeit Text</a:t>
            </a:r>
            <a:r>
              <a:rPr lang="de-DE" baseline="0" dirty="0" smtClean="0"/>
              <a:t> in der orangefarbenen Fläche unterzubringen.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E3FBD-9BEB-4490-B29E-719A6339615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489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Zwischentitel ohne Bild mit der Möglichkeit Text</a:t>
            </a:r>
            <a:r>
              <a:rPr lang="de-DE" baseline="0" dirty="0" smtClean="0"/>
              <a:t> in der orangefarbenen Fläche unterzubringen.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E3FBD-9BEB-4490-B29E-719A6339615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489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Kontaktfolie.</a:t>
            </a:r>
          </a:p>
          <a:p>
            <a:r>
              <a:rPr lang="de-DE" dirty="0" smtClean="0"/>
              <a:t>Unteres Feld:</a:t>
            </a:r>
          </a:p>
          <a:p>
            <a:r>
              <a:rPr lang="de-DE" dirty="0" smtClean="0"/>
              <a:t>Telefon	+49 (30) 97006 - XY</a:t>
            </a:r>
          </a:p>
          <a:p>
            <a:r>
              <a:rPr lang="de-DE" dirty="0" smtClean="0"/>
              <a:t>E-Mail	Vorname.</a:t>
            </a:r>
            <a:r>
              <a:rPr lang="de-DE" baseline="0" dirty="0" smtClean="0"/>
              <a:t> Nachname@init.de</a:t>
            </a:r>
          </a:p>
          <a:p>
            <a:r>
              <a:rPr lang="de-DE" baseline="0" dirty="0" smtClean="0"/>
              <a:t>Internet	www.init.de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E3FBD-9BEB-4490-B29E-719A6339615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3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mi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Ort, </a:t>
            </a:r>
            <a:fld id="{47A1C1A3-444B-4CC4-A325-44A85ADC082F}" type="datetime1">
              <a:rPr lang="de-DE" smtClean="0"/>
              <a:t>18.06.2013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59532" y="6381750"/>
            <a:ext cx="2520280" cy="340568"/>
          </a:xfrm>
        </p:spPr>
        <p:txBody>
          <a:bodyPr/>
          <a:lstStyle/>
          <a:p>
            <a:pPr algn="l"/>
            <a:r>
              <a:rPr lang="de-DE" smtClean="0"/>
              <a:t>vorname.name@init.de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323528" y="0"/>
            <a:ext cx="8829661" cy="90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5734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aseline="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120547" y="5085184"/>
            <a:ext cx="6517009" cy="792088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 algn="r">
              <a:lnSpc>
                <a:spcPts val="3200"/>
              </a:lnSpc>
              <a:spcBef>
                <a:spcPts val="600"/>
              </a:spcBef>
              <a:buNone/>
              <a:defRPr sz="2800">
                <a:solidFill>
                  <a:srgbClr val="E65A0A"/>
                </a:solidFill>
                <a:latin typeface="FagoOfficeSans-Bold" pitchFamily="2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de-DE" dirty="0" smtClean="0"/>
              <a:t>Präsentationstitel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57015" y="5601616"/>
            <a:ext cx="6478909" cy="6111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ts val="2000"/>
              </a:lnSpc>
              <a:buNone/>
              <a:defRPr sz="1600">
                <a:solidFill>
                  <a:srgbClr val="333333"/>
                </a:solidFill>
                <a:latin typeface="FagoOfficeSans-Regular" pitchFamily="2" charset="0"/>
              </a:defRPr>
            </a:lvl1pPr>
          </a:lstStyle>
          <a:p>
            <a:pPr lvl="0"/>
            <a:r>
              <a:rPr lang="de-DE" dirty="0" smtClean="0"/>
              <a:t>Untertitel</a:t>
            </a:r>
            <a:br>
              <a:rPr lang="de-DE" dirty="0" smtClean="0"/>
            </a:br>
            <a:r>
              <a:rPr lang="de-DE" dirty="0" smtClean="0"/>
              <a:t>mit ein oder zwei Zeilen.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20"/>
            <a:ext cx="9143756" cy="122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b_Text_halb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Ort, </a:t>
            </a:r>
            <a:fld id="{5DD25EDD-79D5-4594-8CEB-BEFFEC1A72F2}" type="datetime1">
              <a:rPr lang="de-DE" smtClean="0"/>
              <a:t>18.06.2013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vorname.name@init.de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697173" y="1709440"/>
            <a:ext cx="3890136" cy="445641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357659" y="1700213"/>
            <a:ext cx="4033712" cy="44486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39384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_Text_mi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Ort, </a:t>
            </a:r>
            <a:fld id="{6AE82D1C-20B7-427C-8A87-0E5DA4D25824}" type="datetime1">
              <a:rPr lang="de-DE" smtClean="0"/>
              <a:t>18.06.2013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vorname.name@init.de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6079761" y="1698807"/>
            <a:ext cx="2520000" cy="445641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353004" y="1697020"/>
            <a:ext cx="5544615" cy="44688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38992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_Bild_1_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Ort, </a:t>
            </a:r>
            <a:fld id="{55BAD533-C57C-4BFC-AA0A-FFE36AB6598B}" type="datetime1">
              <a:rPr lang="de-DE" smtClean="0"/>
              <a:t>18.06.2013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vorname.name@init.de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6137333" y="1700213"/>
            <a:ext cx="2591520" cy="44656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68312" y="1700213"/>
            <a:ext cx="5471839" cy="4465637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1918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ganzseitig_Text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6"/>
          </p:nvPr>
        </p:nvSpPr>
        <p:spPr>
          <a:xfrm>
            <a:off x="0" y="1052512"/>
            <a:ext cx="9144000" cy="51133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10" y="1051261"/>
            <a:ext cx="7416000" cy="792000"/>
          </a:xfrm>
        </p:spPr>
        <p:txBody>
          <a:bodyPr/>
          <a:lstStyle>
            <a:lvl1pPr marL="357188" indent="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Ort, </a:t>
            </a:r>
            <a:fld id="{F36A6F57-9F11-4516-BCF0-FD9F7B0B773A}" type="datetime1">
              <a:rPr lang="de-DE" smtClean="0"/>
              <a:t>18.06.2013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vorname.name@init.de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92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k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Ort, </a:t>
            </a:r>
            <a:fld id="{198813B0-1C99-47E5-A355-479978B6DDB5}" type="datetime1">
              <a:rPr lang="de-DE" smtClean="0"/>
              <a:pPr/>
              <a:t>18.06.2013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vorname.name@init.de</a:t>
            </a:r>
            <a:endParaRPr lang="de-DE" dirty="0"/>
          </a:p>
        </p:txBody>
      </p:sp>
      <p:sp>
        <p:nvSpPr>
          <p:cNvPr id="6" name="SmartArt-Platzhalter 5"/>
          <p:cNvSpPr>
            <a:spLocks noGrp="1"/>
          </p:cNvSpPr>
          <p:nvPr>
            <p:ph type="dgm" sz="quarter" idx="12"/>
          </p:nvPr>
        </p:nvSpPr>
        <p:spPr>
          <a:xfrm>
            <a:off x="4356100" y="1689580"/>
            <a:ext cx="4248150" cy="446563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Klicken Sie auf das Symbol, um die SmartArt-Grafik hinzuzufügen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68312" y="1689580"/>
            <a:ext cx="3671639" cy="4465637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baseline="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84471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Ort, </a:t>
            </a:r>
            <a:fld id="{55BAD533-C57C-4BFC-AA0A-FFE36AB6598B}" type="datetime1">
              <a:rPr lang="de-DE" smtClean="0"/>
              <a:t>18.06.2013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vorname.name@init.de</a:t>
            </a:r>
            <a:endParaRPr lang="de-DE" dirty="0"/>
          </a:p>
        </p:txBody>
      </p:sp>
      <p:sp>
        <p:nvSpPr>
          <p:cNvPr id="6" name="Medienplatzhalter 5"/>
          <p:cNvSpPr>
            <a:spLocks noGrp="1"/>
          </p:cNvSpPr>
          <p:nvPr>
            <p:ph type="media" sz="quarter" idx="12" hasCustomPrompt="1"/>
          </p:nvPr>
        </p:nvSpPr>
        <p:spPr>
          <a:xfrm>
            <a:off x="468313" y="1700213"/>
            <a:ext cx="8135937" cy="44656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 smtClean="0"/>
              <a:t>Video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650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Marketing\1_BASIS\1_Corporate_Design\PPT_New\Bilder\ppt_3_4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25" y="1052512"/>
            <a:ext cx="9144000" cy="587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Ort, </a:t>
            </a:r>
            <a:fld id="{F36A6F57-9F11-4516-BCF0-FD9F7B0B773A}" type="datetime1">
              <a:rPr lang="de-DE" smtClean="0"/>
              <a:t>18.06.2013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vorname.name@init.de</a:t>
            </a:r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357162" y="2375362"/>
            <a:ext cx="5318525" cy="3956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FagoOfficeSans-Regular" pitchFamily="2" charset="0"/>
              </a:defRPr>
            </a:lvl1pPr>
          </a:lstStyle>
          <a:p>
            <a:pPr lvl="0"/>
            <a:r>
              <a:rPr lang="de-DE" dirty="0" smtClean="0"/>
              <a:t>Name Nachname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356864" y="2787938"/>
            <a:ext cx="5318823" cy="616298"/>
          </a:xfrm>
          <a:prstGeom prst="rect">
            <a:avLst/>
          </a:prstGeom>
        </p:spPr>
        <p:txBody>
          <a:bodyPr/>
          <a:lstStyle>
            <a:lvl1pPr marL="0" indent="0" defTabSz="720000">
              <a:buNone/>
              <a:defRPr lang="de-DE" sz="2000" b="0" kern="1200" baseline="0" dirty="0" smtClean="0">
                <a:solidFill>
                  <a:schemeClr val="bg1"/>
                </a:solidFill>
                <a:latin typeface="FagoOfficeSans-Regular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err="1" smtClean="0"/>
              <a:t>job</a:t>
            </a:r>
            <a:r>
              <a:rPr lang="de-DE" dirty="0" smtClean="0"/>
              <a:t> title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347864" y="3780162"/>
            <a:ext cx="5327824" cy="1377029"/>
          </a:xfrm>
          <a:prstGeom prst="rect">
            <a:avLst/>
          </a:prstGeom>
        </p:spPr>
        <p:txBody>
          <a:bodyPr/>
          <a:lstStyle>
            <a:lvl1pPr marL="0" indent="0" defTabSz="720000">
              <a:spcBef>
                <a:spcPts val="1200"/>
              </a:spcBef>
              <a:buNone/>
              <a:defRPr lang="de-DE" sz="2000" b="0" kern="1200" baseline="0" dirty="0" smtClean="0">
                <a:solidFill>
                  <a:schemeClr val="bg1"/>
                </a:solidFill>
                <a:latin typeface="FagoOfficeSans-Regular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Telefon</a:t>
            </a:r>
          </a:p>
          <a:p>
            <a:pPr lvl="0"/>
            <a:r>
              <a:rPr lang="de-DE" dirty="0" smtClean="0"/>
              <a:t>E-Mail </a:t>
            </a:r>
          </a:p>
          <a:p>
            <a:pPr lvl="0"/>
            <a:r>
              <a:rPr lang="de-DE" dirty="0" smtClean="0"/>
              <a:t>Internet	www.init.de</a:t>
            </a:r>
          </a:p>
          <a:p>
            <a:pPr lvl="0"/>
            <a:r>
              <a:rPr lang="de-DE" dirty="0" smtClean="0"/>
              <a:t>	</a:t>
            </a:r>
          </a:p>
          <a:p>
            <a:pPr lvl="0"/>
            <a:r>
              <a:rPr lang="de-DE" dirty="0" smtClean="0"/>
              <a:t>	</a:t>
            </a:r>
          </a:p>
        </p:txBody>
      </p:sp>
      <p:sp>
        <p:nvSpPr>
          <p:cNvPr id="7" name="Bildplatzhalt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6443" y="2290036"/>
            <a:ext cx="2157366" cy="2838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FagoOfficeSans-Regular" pitchFamily="2" charset="0"/>
              </a:defRPr>
            </a:lvl1pPr>
          </a:lstStyle>
          <a:p>
            <a:r>
              <a:rPr lang="de-DE" dirty="0" smtClean="0"/>
              <a:t>Profilbild</a:t>
            </a:r>
            <a:endParaRPr lang="de-DE" dirty="0"/>
          </a:p>
        </p:txBody>
      </p:sp>
      <p:sp>
        <p:nvSpPr>
          <p:cNvPr id="11" name="Titelplatzhalter 1"/>
          <p:cNvSpPr>
            <a:spLocks noGrp="1" noChangeAspect="1"/>
          </p:cNvSpPr>
          <p:nvPr>
            <p:ph type="title"/>
          </p:nvPr>
        </p:nvSpPr>
        <p:spPr>
          <a:xfrm>
            <a:off x="0" y="1051262"/>
            <a:ext cx="7416000" cy="792000"/>
          </a:xfrm>
          <a:prstGeom prst="rect">
            <a:avLst/>
          </a:prstGeom>
          <a:solidFill>
            <a:schemeClr val="bg1"/>
          </a:solidFill>
        </p:spPr>
        <p:txBody>
          <a:bodyPr vert="horz" lIns="288000" tIns="36000" rIns="91440" bIns="46800" rtlCol="0" anchor="t">
            <a:noAutofit/>
          </a:bodyPr>
          <a:lstStyle>
            <a:lvl1pPr marL="179388" indent="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1407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sionsf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vorname.name@init.de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Ort, </a:t>
            </a:r>
            <a:fld id="{F36A6F57-9F11-4516-BCF0-FD9F7B0B773A}" type="datetime1">
              <a:rPr lang="de-DE" smtClean="0"/>
              <a:t>18.06.2013</a:t>
            </a:fld>
            <a:endParaRPr lang="de-DE" dirty="0"/>
          </a:p>
        </p:txBody>
      </p:sp>
      <p:pic>
        <p:nvPicPr>
          <p:cNvPr id="5" name="Picture 2" descr="I:\Marketing\1_BASIS\1_Corporate_Design\PPT_New\Bilder\ppt_3_4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56673"/>
            <a:ext cx="9156371" cy="582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1"/>
          <p:cNvSpPr txBox="1">
            <a:spLocks/>
          </p:cNvSpPr>
          <p:nvPr userDrawn="1"/>
        </p:nvSpPr>
        <p:spPr>
          <a:xfrm>
            <a:off x="468312" y="3326266"/>
            <a:ext cx="8135937" cy="1668348"/>
          </a:xfrm>
          <a:prstGeom prst="rect">
            <a:avLst/>
          </a:prstGeom>
          <a:noFill/>
        </p:spPr>
        <p:txBody>
          <a:bodyPr vert="horz" lIns="288000" tIns="36000" rIns="91440" bIns="46800" rtlCol="0" anchor="t">
            <a:noAutofit/>
          </a:bodyPr>
          <a:lstStyle>
            <a:lvl1pPr marL="540000" marR="0" indent="-342900" algn="l" defTabSz="914400" rtl="0" eaLnBrk="1" fontAlgn="auto" latinLnBrk="0" hangingPunct="1">
              <a:lnSpc>
                <a:spcPts val="34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2800" kern="1200" baseline="0">
                <a:solidFill>
                  <a:srgbClr val="E65A0A"/>
                </a:solidFill>
                <a:latin typeface="FagoOfficeSans-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>
                <a:solidFill>
                  <a:schemeClr val="bg1"/>
                </a:solidFill>
              </a:rPr>
              <a:t>Haben Sie Fragen?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Sprechen</a:t>
            </a:r>
            <a:r>
              <a:rPr lang="de-DE" baseline="0" dirty="0" smtClean="0">
                <a:solidFill>
                  <a:schemeClr val="bg1"/>
                </a:solidFill>
              </a:rPr>
              <a:t> Sie mich an.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Titelplatzhalter 1"/>
          <p:cNvSpPr>
            <a:spLocks noGrp="1" noChangeAspect="1"/>
          </p:cNvSpPr>
          <p:nvPr>
            <p:ph type="title"/>
          </p:nvPr>
        </p:nvSpPr>
        <p:spPr>
          <a:xfrm>
            <a:off x="0" y="1051262"/>
            <a:ext cx="7416000" cy="792000"/>
          </a:xfrm>
          <a:prstGeom prst="rect">
            <a:avLst/>
          </a:prstGeom>
          <a:solidFill>
            <a:schemeClr val="bg1"/>
          </a:solidFill>
        </p:spPr>
        <p:txBody>
          <a:bodyPr vert="horz" lIns="288000" tIns="36000" rIns="91440" bIns="46800" rtlCol="0" anchor="t">
            <a:noAutofit/>
          </a:bodyPr>
          <a:lstStyle>
            <a:lvl1pPr marL="179388" indent="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636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Add title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059832" y="6354595"/>
            <a:ext cx="1512168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Berlin, 18.09.2012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59532" y="6368510"/>
            <a:ext cx="2520280" cy="34056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smtClean="0"/>
              <a:t>Harald.Felling@init.de</a:t>
            </a:r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idx="1" hasCustomPrompt="1"/>
          </p:nvPr>
        </p:nvSpPr>
        <p:spPr>
          <a:xfrm>
            <a:off x="395536" y="1700716"/>
            <a:ext cx="8206489" cy="4454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2600"/>
              </a:lnSpc>
              <a:defRPr/>
            </a:lvl1pPr>
            <a:lvl2pPr>
              <a:lnSpc>
                <a:spcPts val="2400"/>
              </a:lnSpc>
              <a:spcBef>
                <a:spcPts val="480"/>
              </a:spcBef>
              <a:defRPr/>
            </a:lvl2pPr>
            <a:lvl3pPr>
              <a:lnSpc>
                <a:spcPts val="2000"/>
              </a:lnSpc>
              <a:defRPr sz="1600" baseline="0"/>
            </a:lvl3pPr>
          </a:lstStyle>
          <a:p>
            <a:pPr lvl="0"/>
            <a:r>
              <a:rPr lang="de-DE" dirty="0" smtClean="0"/>
              <a:t>First Level</a:t>
            </a:r>
          </a:p>
          <a:p>
            <a:pPr lvl="1"/>
            <a:r>
              <a:rPr lang="de-DE" dirty="0" err="1" smtClean="0"/>
              <a:t>Sceond</a:t>
            </a:r>
            <a:r>
              <a:rPr lang="de-DE" dirty="0" smtClean="0"/>
              <a:t> Level </a:t>
            </a:r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45000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titel_mi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Ort, </a:t>
            </a:r>
            <a:fld id="{4277AFAE-1354-4C4B-ABEA-5F80635D6949}" type="datetime1">
              <a:rPr lang="de-DE" smtClean="0"/>
              <a:t>18.06.2013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59532" y="6381750"/>
            <a:ext cx="2520280" cy="340568"/>
          </a:xfrm>
        </p:spPr>
        <p:txBody>
          <a:bodyPr/>
          <a:lstStyle/>
          <a:p>
            <a:pPr algn="l"/>
            <a:r>
              <a:rPr lang="de-DE" smtClean="0"/>
              <a:t>vorname.name@init.de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>
          <a:xfrm>
            <a:off x="-752" y="1052513"/>
            <a:ext cx="9144000" cy="25205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r>
              <a:rPr lang="de-DE" dirty="0" smtClean="0"/>
              <a:t>Bild durch Klicken auf Symbol einfügen</a:t>
            </a:r>
          </a:p>
          <a:p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-508" y="0"/>
            <a:ext cx="9144507" cy="90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 hasCustomPrompt="1"/>
          </p:nvPr>
        </p:nvSpPr>
        <p:spPr>
          <a:xfrm>
            <a:off x="6751083" y="670"/>
            <a:ext cx="1835150" cy="908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Partnerlogo  einfügen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109914" y="5085184"/>
            <a:ext cx="6517009" cy="792088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 algn="r">
              <a:lnSpc>
                <a:spcPts val="3200"/>
              </a:lnSpc>
              <a:spcBef>
                <a:spcPts val="600"/>
              </a:spcBef>
              <a:buNone/>
              <a:defRPr sz="2800">
                <a:solidFill>
                  <a:srgbClr val="E65A0A"/>
                </a:solidFill>
                <a:latin typeface="FagoOfficeSans-Bold" pitchFamily="2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de-DE" dirty="0" smtClean="0"/>
              <a:t>Präsentationstitel</a:t>
            </a: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57015" y="5601616"/>
            <a:ext cx="6478909" cy="6111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ts val="2000"/>
              </a:lnSpc>
              <a:buNone/>
              <a:defRPr sz="1600">
                <a:solidFill>
                  <a:srgbClr val="333333"/>
                </a:solidFill>
                <a:latin typeface="FagoOfficeSans-Regular" pitchFamily="2" charset="0"/>
              </a:defRPr>
            </a:lvl1pPr>
          </a:lstStyle>
          <a:p>
            <a:pPr lvl="0"/>
            <a:r>
              <a:rPr lang="de-DE" dirty="0" smtClean="0"/>
              <a:t>Untertitel</a:t>
            </a:r>
          </a:p>
          <a:p>
            <a:pPr lvl="0"/>
            <a:r>
              <a:rPr lang="de-DE" dirty="0" smtClean="0"/>
              <a:t>mit ein oder zwei Zeilen.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20"/>
            <a:ext cx="9143756" cy="122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hn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059832" y="6354595"/>
            <a:ext cx="1512168" cy="365125"/>
          </a:xfrm>
        </p:spPr>
        <p:txBody>
          <a:bodyPr/>
          <a:lstStyle/>
          <a:p>
            <a:r>
              <a:rPr lang="de-DE" smtClean="0"/>
              <a:t>Ort, </a:t>
            </a:r>
            <a:fld id="{82F58238-DF48-463D-91D8-DA73983C75E4}" type="datetime1">
              <a:rPr lang="de-DE" smtClean="0"/>
              <a:t>18.06.2013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59532" y="6366470"/>
            <a:ext cx="2520280" cy="365125"/>
          </a:xfrm>
        </p:spPr>
        <p:txBody>
          <a:bodyPr/>
          <a:lstStyle/>
          <a:p>
            <a:pPr algn="l"/>
            <a:r>
              <a:rPr lang="de-DE" smtClean="0"/>
              <a:t>vorname.name@init.de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120547" y="5085184"/>
            <a:ext cx="6517009" cy="792088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 algn="r">
              <a:lnSpc>
                <a:spcPts val="3200"/>
              </a:lnSpc>
              <a:spcBef>
                <a:spcPts val="600"/>
              </a:spcBef>
              <a:buNone/>
              <a:defRPr sz="2800">
                <a:solidFill>
                  <a:srgbClr val="E65A0A"/>
                </a:solidFill>
                <a:latin typeface="FagoOfficeSans-Bold" pitchFamily="2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de-DE" dirty="0" smtClean="0"/>
              <a:t>Präsentationstitel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46382" y="5601616"/>
            <a:ext cx="6478909" cy="6111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ts val="2000"/>
              </a:lnSpc>
              <a:buNone/>
              <a:defRPr sz="1600">
                <a:solidFill>
                  <a:srgbClr val="333333"/>
                </a:solidFill>
                <a:latin typeface="FagoOfficeSans-Regular" pitchFamily="2" charset="0"/>
              </a:defRPr>
            </a:lvl1pPr>
          </a:lstStyle>
          <a:p>
            <a:pPr lvl="0"/>
            <a:r>
              <a:rPr lang="de-DE" dirty="0" smtClean="0"/>
              <a:t>Untertitel</a:t>
            </a:r>
          </a:p>
          <a:p>
            <a:pPr lvl="0"/>
            <a:r>
              <a:rPr lang="de-DE" dirty="0" smtClean="0"/>
              <a:t>mit ein oder zwei Zeilen.</a:t>
            </a:r>
          </a:p>
        </p:txBody>
      </p:sp>
      <p:pic>
        <p:nvPicPr>
          <p:cNvPr id="1026" name="Picture 2" descr="I:\Marketing\1_BASIS\1_Corporate_Design\PPT_New\Bilder\ppt_3_4_neu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527"/>
          <a:stretch/>
        </p:blipFill>
        <p:spPr bwMode="auto">
          <a:xfrm>
            <a:off x="0" y="1"/>
            <a:ext cx="9144000" cy="525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951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Ort, </a:t>
            </a:r>
            <a:fld id="{BCC69778-1DE3-4A3E-84E9-3CCD01A95863}" type="datetime1">
              <a:rPr lang="de-DE" smtClean="0"/>
              <a:t>18.06.2013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vorname.name@init.de</a:t>
            </a:r>
            <a:endParaRPr lang="de-DE" dirty="0"/>
          </a:p>
        </p:txBody>
      </p:sp>
      <p:sp>
        <p:nvSpPr>
          <p:cNvPr id="5" name="Bildplatzhalter 8"/>
          <p:cNvSpPr>
            <a:spLocks noGrp="1"/>
          </p:cNvSpPr>
          <p:nvPr>
            <p:ph type="pic" sz="quarter" idx="14"/>
          </p:nvPr>
        </p:nvSpPr>
        <p:spPr>
          <a:xfrm>
            <a:off x="-752" y="1052513"/>
            <a:ext cx="9144000" cy="5803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itelplatzhalter 1"/>
          <p:cNvSpPr>
            <a:spLocks noGrp="1" noChangeAspect="1"/>
          </p:cNvSpPr>
          <p:nvPr>
            <p:ph type="title"/>
          </p:nvPr>
        </p:nvSpPr>
        <p:spPr>
          <a:xfrm>
            <a:off x="0" y="1051262"/>
            <a:ext cx="7416000" cy="792000"/>
          </a:xfrm>
          <a:prstGeom prst="rect">
            <a:avLst/>
          </a:prstGeom>
          <a:solidFill>
            <a:schemeClr val="bg1"/>
          </a:solidFill>
        </p:spPr>
        <p:txBody>
          <a:bodyPr vert="horz" lIns="288000" tIns="36000" rIns="91440" bIns="46800" rtlCol="0" anchor="t">
            <a:noAutofit/>
          </a:bodyPr>
          <a:lstStyle>
            <a:lvl1pPr marL="179388" indent="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968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_Zwischentitel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2051051" y="0"/>
            <a:ext cx="6985446" cy="90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Ort, </a:t>
            </a:r>
            <a:fld id="{60187BA8-C247-4B1A-8660-C7039394EE4E}" type="datetime1">
              <a:rPr lang="de-DE" smtClean="0"/>
              <a:t>18.06.2013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59532" y="6381750"/>
            <a:ext cx="2520280" cy="340568"/>
          </a:xfrm>
        </p:spPr>
        <p:txBody>
          <a:bodyPr/>
          <a:lstStyle/>
          <a:p>
            <a:pPr algn="l"/>
            <a:r>
              <a:rPr lang="de-DE" smtClean="0"/>
              <a:t>vorname.name@init.de</a:t>
            </a:r>
            <a:endParaRPr lang="de-DE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7" hasCustomPrompt="1"/>
          </p:nvPr>
        </p:nvSpPr>
        <p:spPr>
          <a:xfrm>
            <a:off x="2051720" y="0"/>
            <a:ext cx="1835150" cy="908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Partnerlogo einfügen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-752" y="1052513"/>
            <a:ext cx="9144000" cy="5803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Titelplatzhalter 1"/>
          <p:cNvSpPr>
            <a:spLocks noGrp="1" noChangeAspect="1"/>
          </p:cNvSpPr>
          <p:nvPr>
            <p:ph type="title"/>
          </p:nvPr>
        </p:nvSpPr>
        <p:spPr>
          <a:xfrm>
            <a:off x="0" y="1051262"/>
            <a:ext cx="7416000" cy="792000"/>
          </a:xfrm>
          <a:prstGeom prst="rect">
            <a:avLst/>
          </a:prstGeom>
          <a:solidFill>
            <a:schemeClr val="bg1"/>
          </a:solidFill>
        </p:spPr>
        <p:txBody>
          <a:bodyPr vert="horz" lIns="288000" tIns="36000" rIns="91440" bIns="46800" rtlCol="0" anchor="t">
            <a:noAutofit/>
          </a:bodyPr>
          <a:lstStyle>
            <a:lvl1pPr marL="179388" indent="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5871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Ort, </a:t>
            </a:r>
            <a:fld id="{6CFF2F9F-21A8-40D0-9E6F-499A87BD448F}" type="datetime1">
              <a:rPr lang="de-DE" smtClean="0"/>
              <a:t>18.06.2013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vorname.name@init.de</a:t>
            </a:r>
            <a:endParaRPr lang="de-DE" dirty="0"/>
          </a:p>
        </p:txBody>
      </p:sp>
      <p:pic>
        <p:nvPicPr>
          <p:cNvPr id="5" name="Picture 2" descr="I:\Marketing\1_BASIS\1_Corporate_Design\PPT_New\Bilder\ppt_3_4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46491"/>
            <a:ext cx="9144000" cy="582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2060575"/>
            <a:ext cx="7920037" cy="410527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ts val="3000"/>
              </a:lnSpc>
              <a:spcBef>
                <a:spcPts val="72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Blip>
                <a:blip r:embed="rId3"/>
              </a:buBlip>
              <a:tabLst/>
              <a:defRPr sz="2400" baseline="0">
                <a:solidFill>
                  <a:schemeClr val="bg1"/>
                </a:solidFill>
                <a:latin typeface="FagoOfficeSans-Regular" pitchFamily="2" charset="0"/>
              </a:defRPr>
            </a:lvl1pPr>
            <a:lvl2pPr marL="742950" indent="-285750">
              <a:lnSpc>
                <a:spcPts val="3000"/>
              </a:lnSpc>
              <a:spcBef>
                <a:spcPts val="720"/>
              </a:spcBef>
              <a:buClr>
                <a:schemeClr val="bg1"/>
              </a:buClr>
              <a:buFontTx/>
              <a:buBlip>
                <a:blip r:embed="rId3"/>
              </a:buBlip>
              <a:defRPr sz="2400">
                <a:solidFill>
                  <a:schemeClr val="bg1"/>
                </a:solidFill>
                <a:latin typeface="FagoOfficeSans-Regular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FagoOfficeSans-Regular" pitchFamily="2" charset="0"/>
              </a:defRPr>
            </a:lvl3pPr>
            <a:lvl4pPr>
              <a:defRPr sz="2400">
                <a:solidFill>
                  <a:schemeClr val="bg1"/>
                </a:solidFill>
                <a:latin typeface="FagoOfficeSans-Regular" pitchFamily="2" charset="0"/>
              </a:defRPr>
            </a:lvl4pPr>
            <a:lvl5pPr>
              <a:defRPr sz="2400">
                <a:solidFill>
                  <a:schemeClr val="bg1"/>
                </a:solidFill>
                <a:latin typeface="FagoOfficeSans-Regular" pitchFamily="2" charset="0"/>
              </a:defRPr>
            </a:lvl5pPr>
          </a:lstStyle>
          <a:p>
            <a:pPr lvl="0"/>
            <a:r>
              <a:rPr lang="de-DE" dirty="0" smtClean="0"/>
              <a:t>Punkt 1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lang="de-DE" dirty="0" smtClean="0"/>
              <a:t>Unterpunkt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-5179" y="1046491"/>
            <a:ext cx="7416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tIns="36000" rtlCol="0" anchor="t"/>
          <a:lstStyle/>
          <a:p>
            <a:pPr algn="l"/>
            <a:r>
              <a:rPr lang="de-DE" sz="2800" dirty="0" smtClean="0">
                <a:solidFill>
                  <a:srgbClr val="E65A0A"/>
                </a:solidFill>
                <a:latin typeface="FagoOfficeSans-Bold" pitchFamily="2" charset="0"/>
              </a:rPr>
              <a:t>Agenda</a:t>
            </a:r>
            <a:endParaRPr lang="de-DE" sz="2800" dirty="0">
              <a:solidFill>
                <a:srgbClr val="E65A0A"/>
              </a:solidFill>
              <a:latin typeface="FagoOfficeSans-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4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ohn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Ort, </a:t>
            </a:r>
            <a:fld id="{F36A6F57-9F11-4516-BCF0-FD9F7B0B773A}" type="datetime1">
              <a:rPr lang="de-DE" smtClean="0"/>
              <a:t>18.06.2013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vorname.name@init.de</a:t>
            </a:r>
            <a:endParaRPr lang="de-DE" dirty="0"/>
          </a:p>
        </p:txBody>
      </p:sp>
      <p:pic>
        <p:nvPicPr>
          <p:cNvPr id="5" name="Picture 2" descr="I:\Marketing\1_BASIS\1_Corporate_Design\PPT_New\Bilder\ppt_3_4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52513"/>
            <a:ext cx="9144000" cy="581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 userDrawn="1"/>
        </p:nvSpPr>
        <p:spPr>
          <a:xfrm>
            <a:off x="10404648" y="1773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Titelplatzhalter 1"/>
          <p:cNvSpPr>
            <a:spLocks noGrp="1" noChangeAspect="1"/>
          </p:cNvSpPr>
          <p:nvPr>
            <p:ph type="title"/>
          </p:nvPr>
        </p:nvSpPr>
        <p:spPr>
          <a:xfrm>
            <a:off x="468313" y="3068638"/>
            <a:ext cx="7753091" cy="1596314"/>
          </a:xfrm>
          <a:prstGeom prst="rect">
            <a:avLst/>
          </a:prstGeom>
          <a:noFill/>
          <a:ln>
            <a:noFill/>
          </a:ln>
        </p:spPr>
        <p:txBody>
          <a:bodyPr vert="horz" lIns="90000" tIns="36000" rIns="91440" bIns="46800" rtlCol="0"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1052512"/>
            <a:ext cx="7416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722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Ort, </a:t>
            </a:r>
            <a:fld id="{CA5DF0C1-332D-49A6-86E5-5DA467853586}" type="datetime1">
              <a:rPr lang="de-DE" smtClean="0"/>
              <a:t>18.06.2013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vorname.name@init.de</a:t>
            </a:r>
            <a:endParaRPr lang="de-DE" dirty="0"/>
          </a:p>
        </p:txBody>
      </p:sp>
      <p:sp>
        <p:nvSpPr>
          <p:cNvPr id="8" name="Textplatzhalter 3"/>
          <p:cNvSpPr>
            <a:spLocks noGrp="1"/>
          </p:cNvSpPr>
          <p:nvPr>
            <p:ph idx="1"/>
          </p:nvPr>
        </p:nvSpPr>
        <p:spPr>
          <a:xfrm>
            <a:off x="395536" y="1700716"/>
            <a:ext cx="8206489" cy="4454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ts val="2600"/>
              </a:lnSpc>
              <a:defRPr>
                <a:solidFill>
                  <a:srgbClr val="333333"/>
                </a:solidFill>
              </a:defRPr>
            </a:lvl1pPr>
            <a:lvl2pPr>
              <a:lnSpc>
                <a:spcPts val="2400"/>
              </a:lnSpc>
              <a:spcBef>
                <a:spcPts val="480"/>
              </a:spcBef>
              <a:defRPr>
                <a:solidFill>
                  <a:srgbClr val="333333"/>
                </a:solidFill>
              </a:defRPr>
            </a:lvl2pPr>
            <a:lvl3pPr>
              <a:lnSpc>
                <a:spcPts val="2000"/>
              </a:lnSpc>
              <a:defRPr sz="1600">
                <a:solidFill>
                  <a:srgbClr val="333333"/>
                </a:solidFill>
              </a:defRPr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235891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Ort, </a:t>
            </a:r>
            <a:fld id="{CA5DF0C1-332D-49A6-86E5-5DA467853586}" type="datetime1">
              <a:rPr lang="de-DE" smtClean="0"/>
              <a:t>18.06.2013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vorname.name@init.de</a:t>
            </a:r>
            <a:endParaRPr lang="de-DE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7" hasCustomPrompt="1"/>
          </p:nvPr>
        </p:nvSpPr>
        <p:spPr>
          <a:xfrm>
            <a:off x="2051720" y="670"/>
            <a:ext cx="1835150" cy="908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Partnerlogo einfügen</a:t>
            </a:r>
            <a:endParaRPr lang="de-DE" dirty="0"/>
          </a:p>
        </p:txBody>
      </p:sp>
      <p:sp>
        <p:nvSpPr>
          <p:cNvPr id="11" name="Textplatzhalter 3"/>
          <p:cNvSpPr>
            <a:spLocks noGrp="1"/>
          </p:cNvSpPr>
          <p:nvPr>
            <p:ph idx="1"/>
          </p:nvPr>
        </p:nvSpPr>
        <p:spPr>
          <a:xfrm>
            <a:off x="395536" y="1700716"/>
            <a:ext cx="8206489" cy="4454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 sz="1600">
                <a:solidFill>
                  <a:srgbClr val="333333"/>
                </a:solidFill>
              </a:defRPr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714464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059832" y="635459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65A0A"/>
                </a:solidFill>
                <a:latin typeface="FagoOfficeSans-Regular" pitchFamily="2" charset="0"/>
              </a:defRPr>
            </a:lvl1pPr>
          </a:lstStyle>
          <a:p>
            <a:r>
              <a:rPr lang="de-DE" dirty="0" smtClean="0"/>
              <a:t>Ort, </a:t>
            </a:r>
            <a:fld id="{198813B0-1C99-47E5-A355-479978B6DDB5}" type="datetime1">
              <a:rPr lang="de-DE" smtClean="0"/>
              <a:pPr/>
              <a:t>18.06.2013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532" y="6368510"/>
            <a:ext cx="2520280" cy="340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65A0A"/>
                </a:solidFill>
                <a:latin typeface="FagoOfficeSans-Regular" pitchFamily="2" charset="0"/>
              </a:defRPr>
            </a:lvl1pPr>
          </a:lstStyle>
          <a:p>
            <a:pPr algn="l"/>
            <a:r>
              <a:rPr lang="de-DE" dirty="0" smtClean="0"/>
              <a:t>vorname.name@init.de</a:t>
            </a:r>
            <a:endParaRPr lang="de-DE" dirty="0"/>
          </a:p>
        </p:txBody>
      </p:sp>
      <p:pic>
        <p:nvPicPr>
          <p:cNvPr id="8" name="Picture 2" descr="I:\Marketing\1_BASIS\1_Corporate_Design\PPT_New\Bilder\ppt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8" y="-1506"/>
            <a:ext cx="1277978" cy="89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>
            <a:spLocks/>
          </p:cNvSpPr>
          <p:nvPr/>
        </p:nvSpPr>
        <p:spPr>
          <a:xfrm>
            <a:off x="2337350" y="129730"/>
            <a:ext cx="6372000" cy="619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de-DE" sz="1600" smtClean="0">
                <a:solidFill>
                  <a:srgbClr val="E65A0A"/>
                </a:solidFill>
                <a:latin typeface="FagoOfficeSans-Regular" pitchFamily="2" charset="0"/>
              </a:rPr>
              <a:t>ITS</a:t>
            </a:r>
            <a:r>
              <a:rPr lang="de-DE" sz="1600" baseline="0" smtClean="0">
                <a:solidFill>
                  <a:srgbClr val="E65A0A"/>
                </a:solidFill>
                <a:latin typeface="FagoOfficeSans-Regular" pitchFamily="2" charset="0"/>
              </a:rPr>
              <a:t> Implementation in Libre Office</a:t>
            </a:r>
            <a:endParaRPr lang="de-DE" sz="1600" dirty="0">
              <a:solidFill>
                <a:srgbClr val="E65A0A"/>
              </a:solidFill>
              <a:latin typeface="FagoOfficeSans-Regular" pitchFamily="2" charset="0"/>
            </a:endParaRPr>
          </a:p>
        </p:txBody>
      </p:sp>
      <p:sp>
        <p:nvSpPr>
          <p:cNvPr id="7" name="Titelplatzhalter 1"/>
          <p:cNvSpPr>
            <a:spLocks noGrp="1" noChangeAspect="1"/>
          </p:cNvSpPr>
          <p:nvPr>
            <p:ph type="title"/>
          </p:nvPr>
        </p:nvSpPr>
        <p:spPr>
          <a:xfrm>
            <a:off x="395536" y="1051262"/>
            <a:ext cx="8208714" cy="648951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36000" rIns="91440" bIns="46800" rtlCol="0" anchor="t">
            <a:noAutofit/>
          </a:bodyPr>
          <a:lstStyle/>
          <a:p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95536" y="1700212"/>
            <a:ext cx="8208714" cy="4465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93948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  <p:sldLayoutId id="2147483656" r:id="rId3"/>
    <p:sldLayoutId id="2147483673" r:id="rId4"/>
    <p:sldLayoutId id="2147483670" r:id="rId5"/>
    <p:sldLayoutId id="2147483677" r:id="rId6"/>
    <p:sldLayoutId id="2147483676" r:id="rId7"/>
    <p:sldLayoutId id="2147483680" r:id="rId8"/>
    <p:sldLayoutId id="2147483691" r:id="rId9"/>
    <p:sldLayoutId id="2147483681" r:id="rId10"/>
    <p:sldLayoutId id="2147483679" r:id="rId11"/>
    <p:sldLayoutId id="2147483690" r:id="rId12"/>
    <p:sldLayoutId id="2147483687" r:id="rId13"/>
    <p:sldLayoutId id="2147483693" r:id="rId14"/>
    <p:sldLayoutId id="2147483695" r:id="rId15"/>
    <p:sldLayoutId id="2147483683" r:id="rId16"/>
    <p:sldLayoutId id="2147483684" r:id="rId17"/>
    <p:sldLayoutId id="2147483696" r:id="rId18"/>
  </p:sldLayoutIdLst>
  <p:timing>
    <p:tnLst>
      <p:par>
        <p:cTn id="1" dur="indefinite" restart="never" nodeType="tmRoot"/>
      </p:par>
    </p:tnLst>
  </p:timing>
  <p:hf sldNum="0" hdr="0"/>
  <p:txStyles>
    <p:titleStyle>
      <a:lvl1pPr marL="0" marR="0" indent="0" algn="l" defTabSz="914400" rtl="0" eaLnBrk="1" fontAlgn="auto" latinLnBrk="0" hangingPunct="1">
        <a:lnSpc>
          <a:spcPts val="3400"/>
        </a:lnSpc>
        <a:spcBef>
          <a:spcPts val="600"/>
        </a:spcBef>
        <a:spcAft>
          <a:spcPts val="0"/>
        </a:spcAft>
        <a:buNone/>
        <a:tabLst/>
        <a:defRPr sz="2800" kern="1200" baseline="0">
          <a:solidFill>
            <a:srgbClr val="E65A0A"/>
          </a:solidFill>
          <a:latin typeface="FagoOfficeSans-Bold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600"/>
        </a:lnSpc>
        <a:spcBef>
          <a:spcPts val="600"/>
        </a:spcBef>
        <a:buFontTx/>
        <a:buBlip>
          <a:blip r:embed="rId21"/>
        </a:buBlip>
        <a:defRPr sz="2000" kern="1200">
          <a:solidFill>
            <a:srgbClr val="333333"/>
          </a:solidFill>
          <a:latin typeface="FagoOfficeSans-Regular" pitchFamily="2" charset="0"/>
          <a:ea typeface="+mn-ea"/>
          <a:cs typeface="+mn-cs"/>
        </a:defRPr>
      </a:lvl1pPr>
      <a:lvl2pPr marL="627063" indent="-285750" algn="l" defTabSz="914400" rtl="0" eaLnBrk="1" latinLnBrk="0" hangingPunct="1">
        <a:lnSpc>
          <a:spcPts val="2400"/>
        </a:lnSpc>
        <a:spcBef>
          <a:spcPts val="480"/>
        </a:spcBef>
        <a:buFontTx/>
        <a:buBlip>
          <a:blip r:embed="rId21"/>
        </a:buBlip>
        <a:defRPr sz="1800" kern="1200">
          <a:solidFill>
            <a:srgbClr val="333333"/>
          </a:solidFill>
          <a:latin typeface="FagoOfficeSans-Regular" pitchFamily="2" charset="0"/>
          <a:ea typeface="+mn-ea"/>
          <a:cs typeface="+mn-cs"/>
        </a:defRPr>
      </a:lvl2pPr>
      <a:lvl3pPr marL="893763" indent="-263525" algn="l" defTabSz="914400" rtl="0" eaLnBrk="1" latinLnBrk="0" hangingPunct="1">
        <a:lnSpc>
          <a:spcPts val="2000"/>
        </a:lnSpc>
        <a:spcBef>
          <a:spcPts val="340"/>
        </a:spcBef>
        <a:buFontTx/>
        <a:buBlip>
          <a:blip r:embed="rId21"/>
        </a:buBlip>
        <a:defRPr sz="1600" kern="1200">
          <a:solidFill>
            <a:srgbClr val="333333"/>
          </a:solidFill>
          <a:latin typeface="FagoOfficeSans-Regular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21"/>
        </a:buBlip>
        <a:defRPr sz="2000" kern="1200">
          <a:solidFill>
            <a:schemeClr val="tx1"/>
          </a:solidFill>
          <a:latin typeface="FagoOfficeSans-Regular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21"/>
        </a:buBlip>
        <a:defRPr sz="2000" kern="1200">
          <a:solidFill>
            <a:schemeClr val="tx1"/>
          </a:solidFill>
          <a:latin typeface="FagoOfficeSans-Regular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Sebastian.Sklarss@init.de</a:t>
            </a:r>
            <a:endParaRPr lang="de-DE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-180528" y="5085184"/>
            <a:ext cx="8712967" cy="792088"/>
          </a:xfrm>
        </p:spPr>
        <p:txBody>
          <a:bodyPr/>
          <a:lstStyle/>
          <a:p>
            <a:r>
              <a:rPr lang="de-DE" smtClean="0"/>
              <a:t>Presenting the current status of ILO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2771800" y="6381328"/>
            <a:ext cx="6231409" cy="350540"/>
          </a:xfrm>
        </p:spPr>
        <p:txBody>
          <a:bodyPr/>
          <a:lstStyle/>
          <a:p>
            <a:r>
              <a:rPr lang="de-DE" smtClean="0"/>
              <a:t>2012-06-18, </a:t>
            </a:r>
            <a:r>
              <a:rPr lang="de-DE" smtClean="0"/>
              <a:t>GotoMeeting</a:t>
            </a: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6" y="4869160"/>
            <a:ext cx="3793459" cy="171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Ort, </a:t>
            </a:r>
            <a:fld id="{F36A6F57-9F11-4516-BCF0-FD9F7B0B773A}" type="datetime1">
              <a:rPr lang="de-DE" smtClean="0"/>
              <a:t>18.06.2013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vorname.name@init.de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ITS Libre Office </a:t>
            </a:r>
            <a:br>
              <a:rPr lang="de-DE" smtClean="0"/>
            </a:br>
            <a:r>
              <a:rPr lang="de-DE" smtClean="0"/>
              <a:t>Implementation (ILO</a:t>
            </a:r>
            <a:r>
              <a:rPr lang="de-DE" smtClean="0"/>
              <a:t>)</a:t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showing pre-final Demo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600263"/>
            <a:ext cx="3793459" cy="171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Screenshot from Pre-Demo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25" y="1615661"/>
            <a:ext cx="9245691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989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challenges</a:t>
            </a:r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179512" y="1434533"/>
            <a:ext cx="784887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b="1" smtClean="0"/>
              <a:t>Libre Office cascade: Core-&gt;UNO-&gt;Extension</a:t>
            </a:r>
            <a:endParaRPr lang="en-US" b="1"/>
          </a:p>
          <a:p>
            <a:pPr marL="800100" lvl="1" indent="-342900">
              <a:lnSpc>
                <a:spcPct val="150000"/>
              </a:lnSpc>
              <a:buAutoNum type="alphaLcParenR"/>
            </a:pPr>
            <a:r>
              <a:rPr lang="en-US" smtClean="0"/>
              <a:t>Not everything that is available in LO CORE can be used in extensions</a:t>
            </a:r>
          </a:p>
          <a:p>
            <a:pPr marL="1343025" lvl="1" indent="-533400">
              <a:lnSpc>
                <a:spcPct val="150000"/>
              </a:lnSpc>
              <a:tabLst>
                <a:tab pos="809625" algn="l"/>
                <a:tab pos="1076325" algn="l"/>
              </a:tabLst>
            </a:pPr>
            <a:r>
              <a:rPr lang="en-US" smtClean="0">
                <a:sym typeface="Wingdings" pitchFamily="2" charset="2"/>
              </a:rPr>
              <a:t> We were looking a long time for a way to use LO inbuilt mechanisms:</a:t>
            </a:r>
          </a:p>
          <a:p>
            <a:pPr lvl="1">
              <a:lnSpc>
                <a:spcPct val="150000"/>
              </a:lnSpc>
            </a:pPr>
            <a:r>
              <a:rPr lang="en-US">
                <a:sym typeface="Wingdings" pitchFamily="2" charset="2"/>
              </a:rPr>
              <a:t>	</a:t>
            </a:r>
            <a:r>
              <a:rPr lang="en-US" smtClean="0">
                <a:sym typeface="Wingdings" pitchFamily="2" charset="2"/>
              </a:rPr>
              <a:t>1. LO Annotations / Comments: Unfortunately cannot be nested</a:t>
            </a:r>
          </a:p>
          <a:p>
            <a:pPr lvl="1">
              <a:lnSpc>
                <a:spcPct val="150000"/>
              </a:lnSpc>
            </a:pPr>
            <a:r>
              <a:rPr lang="en-US">
                <a:sym typeface="Wingdings" pitchFamily="2" charset="2"/>
              </a:rPr>
              <a:t>	</a:t>
            </a:r>
            <a:r>
              <a:rPr lang="en-US" smtClean="0">
                <a:sym typeface="Wingdings" pitchFamily="2" charset="2"/>
              </a:rPr>
              <a:t>2. Hidden fields: Unfortunately can be destroyed by user input</a:t>
            </a:r>
          </a:p>
          <a:p>
            <a:pPr lvl="1">
              <a:lnSpc>
                <a:spcPct val="150000"/>
              </a:lnSpc>
            </a:pPr>
            <a:r>
              <a:rPr lang="en-US">
                <a:sym typeface="Wingdings" pitchFamily="2" charset="2"/>
              </a:rPr>
              <a:t>	</a:t>
            </a:r>
            <a:r>
              <a:rPr lang="en-US" smtClean="0">
                <a:sym typeface="Wingdings" pitchFamily="2" charset="2"/>
              </a:rPr>
              <a:t>3. Finally we use </a:t>
            </a:r>
            <a:r>
              <a:rPr lang="en-US" b="1" smtClean="0">
                <a:sym typeface="Wingdings" pitchFamily="2" charset="2"/>
              </a:rPr>
              <a:t>bookmarks</a:t>
            </a:r>
            <a:r>
              <a:rPr lang="en-US" smtClean="0">
                <a:sym typeface="Wingdings" pitchFamily="2" charset="2"/>
              </a:rPr>
              <a:t> (but not values can be stored inside)</a:t>
            </a:r>
            <a:endParaRPr lang="en-US" smtClean="0"/>
          </a:p>
          <a:p>
            <a:pPr lvl="1">
              <a:lnSpc>
                <a:spcPct val="150000"/>
              </a:lnSpc>
            </a:pPr>
            <a:r>
              <a:rPr lang="en-US" smtClean="0"/>
              <a:t>b) UNO API turned out to be an extremely challenging</a:t>
            </a:r>
            <a:endParaRPr lang="en-US"/>
          </a:p>
          <a:p>
            <a:pPr marL="1095375" indent="-285750">
              <a:lnSpc>
                <a:spcPct val="150000"/>
              </a:lnSpc>
              <a:buFont typeface="Wingdings"/>
              <a:buChar char="à"/>
            </a:pPr>
            <a:r>
              <a:rPr lang="en-US" smtClean="0">
                <a:sym typeface="Wingdings" pitchFamily="2" charset="2"/>
              </a:rPr>
              <a:t>We asked for UNO API experts with no sucessful results and now switch to bypass UNO </a:t>
            </a:r>
          </a:p>
          <a:p>
            <a:pPr marL="1552575" lvl="1" indent="-285750">
              <a:lnSpc>
                <a:spcPct val="150000"/>
              </a:lnSpc>
              <a:buFont typeface="Wingdings"/>
              <a:buChar char="à"/>
            </a:pPr>
            <a:r>
              <a:rPr lang="en-US" smtClean="0">
                <a:sym typeface="Wingdings" pitchFamily="2" charset="2"/>
              </a:rPr>
              <a:t>using Java Swing Dialogs in LO and </a:t>
            </a:r>
          </a:p>
          <a:p>
            <a:pPr marL="1552575" lvl="1" indent="-285750">
              <a:lnSpc>
                <a:spcPct val="150000"/>
              </a:lnSpc>
              <a:buFont typeface="Wingdings"/>
              <a:buChar char="à"/>
            </a:pPr>
            <a:r>
              <a:rPr lang="en-US" smtClean="0">
                <a:sym typeface="Wingdings" pitchFamily="2" charset="2"/>
              </a:rPr>
              <a:t>do the processing in external conversion scripts outside LO.</a:t>
            </a:r>
          </a:p>
        </p:txBody>
      </p:sp>
      <p:pic>
        <p:nvPicPr>
          <p:cNvPr id="5122" name="Picture 2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753"/>
            <a:ext cx="3228975" cy="165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challenges</a:t>
            </a:r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179512" y="1988840"/>
            <a:ext cx="90051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/>
              <a:t>2</a:t>
            </a:r>
            <a:r>
              <a:rPr lang="en-US" b="1"/>
              <a:t>. </a:t>
            </a:r>
            <a:r>
              <a:rPr lang="en-US" b="1" smtClean="0"/>
              <a:t>Libre Office MS Windows file locking behavior</a:t>
            </a:r>
            <a:endParaRPr lang="en-US" b="1"/>
          </a:p>
          <a:p>
            <a:pPr marL="447675" indent="-447675">
              <a:tabLst>
                <a:tab pos="809625" algn="l"/>
              </a:tabLst>
            </a:pPr>
            <a:r>
              <a:rPr lang="en-US"/>
              <a:t>	a) </a:t>
            </a:r>
            <a:r>
              <a:rPr lang="en-US" smtClean="0"/>
              <a:t>a file opened by LO </a:t>
            </a:r>
            <a:r>
              <a:rPr lang="en-US"/>
              <a:t>cannot be replaced and not even be read </a:t>
            </a:r>
            <a:r>
              <a:rPr lang="en-US" smtClean="0"/>
              <a:t>(operating system lock)</a:t>
            </a:r>
          </a:p>
          <a:p>
            <a:pPr marL="1095375" indent="-285750">
              <a:buFont typeface="Wingdings"/>
              <a:buChar char="à"/>
              <a:tabLst>
                <a:tab pos="809625" algn="l"/>
              </a:tabLst>
            </a:pPr>
            <a:r>
              <a:rPr lang="en-US" smtClean="0">
                <a:sym typeface="Wingdings" pitchFamily="2" charset="2"/>
              </a:rPr>
              <a:t>Solved by forcing users to quit LO for further script processing :-/</a:t>
            </a:r>
          </a:p>
          <a:p>
            <a:pPr marL="1095375" indent="-285750">
              <a:buFont typeface="Wingdings"/>
              <a:buChar char="à"/>
              <a:tabLst>
                <a:tab pos="809625" algn="l"/>
              </a:tabLst>
            </a:pPr>
            <a:endParaRPr lang="en-US" b="1">
              <a:sym typeface="Wingdings" pitchFamily="2" charset="2"/>
            </a:endParaRPr>
          </a:p>
          <a:p>
            <a:pPr marL="809625" indent="-809625">
              <a:tabLst>
                <a:tab pos="266700" algn="l"/>
              </a:tabLst>
            </a:pPr>
            <a:r>
              <a:rPr lang="en-US" b="1" smtClean="0">
                <a:sym typeface="Wingdings" pitchFamily="2" charset="2"/>
              </a:rPr>
              <a:t>3</a:t>
            </a:r>
            <a:r>
              <a:rPr lang="en-US" b="1">
                <a:sym typeface="Wingdings" pitchFamily="2" charset="2"/>
              </a:rPr>
              <a:t>. </a:t>
            </a:r>
            <a:r>
              <a:rPr lang="en-US" b="1"/>
              <a:t>Libre Office XML does not use the </a:t>
            </a:r>
            <a:r>
              <a:rPr lang="en-US" b="1" smtClean="0"/>
              <a:t>full power </a:t>
            </a:r>
            <a:r>
              <a:rPr lang="en-US" b="1"/>
              <a:t>of nestling in </a:t>
            </a:r>
            <a:r>
              <a:rPr lang="en-US" b="1" smtClean="0"/>
              <a:t>XML</a:t>
            </a:r>
          </a:p>
          <a:p>
            <a:pPr marL="809625" indent="-809625">
              <a:tabLst>
                <a:tab pos="266700" algn="l"/>
              </a:tabLst>
            </a:pPr>
            <a:r>
              <a:rPr lang="en-US" smtClean="0">
                <a:sym typeface="Wingdings" pitchFamily="2" charset="2"/>
              </a:rPr>
              <a:t>		 Solved by doing a conversion </a:t>
            </a:r>
            <a:r>
              <a:rPr lang="en-US">
                <a:sym typeface="Wingdings" pitchFamily="2" charset="2"/>
              </a:rPr>
              <a:t>from a name-attribute encoded flat XML structures </a:t>
            </a:r>
            <a:br>
              <a:rPr lang="en-US">
                <a:sym typeface="Wingdings" pitchFamily="2" charset="2"/>
              </a:rPr>
            </a:br>
            <a:r>
              <a:rPr lang="en-US" smtClean="0">
                <a:sym typeface="Wingdings" pitchFamily="2" charset="2"/>
              </a:rPr>
              <a:t>		to </a:t>
            </a:r>
            <a:r>
              <a:rPr lang="en-US">
                <a:sym typeface="Wingdings" pitchFamily="2" charset="2"/>
              </a:rPr>
              <a:t>a real nested XML tree</a:t>
            </a:r>
          </a:p>
          <a:p>
            <a:pPr marL="809625" indent="-809625">
              <a:tabLst>
                <a:tab pos="266700" algn="l"/>
              </a:tabLst>
            </a:pPr>
            <a:endParaRPr lang="en-US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479933"/>
              </p:ext>
            </p:extLst>
          </p:nvPr>
        </p:nvGraphicFramePr>
        <p:xfrm>
          <a:off x="395536" y="4221088"/>
          <a:ext cx="6096000" cy="1703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14856"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“LO XML”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 XML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809625" indent="-809625">
                        <a:tabLst>
                          <a:tab pos="266700" algn="l"/>
                        </a:tabLst>
                      </a:pPr>
                      <a:endParaRPr lang="en-US" sz="18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9625" indent="-809625">
                        <a:tabLst>
                          <a:tab pos="266700" algn="l"/>
                        </a:tabLst>
                      </a:pPr>
                      <a:r>
                        <a:rPr lang="en-US" sz="18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&lt;start-span name=“text1”/&gt;</a:t>
                      </a:r>
                    </a:p>
                    <a:p>
                      <a:pPr marL="809625" indent="-809625">
                        <a:tabLst>
                          <a:tab pos="266700" algn="l"/>
                        </a:tabLst>
                      </a:pPr>
                      <a:r>
                        <a:rPr lang="en-US" sz="18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&lt;end-span  name=“text1”/&gt;</a:t>
                      </a:r>
                    </a:p>
                    <a:p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&lt;span name=“text1”&gt;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&lt;/span&gt;</a:t>
                      </a:r>
                    </a:p>
                    <a:p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0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steps</a:t>
            </a:r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683568" y="1988840"/>
            <a:ext cx="7890814" cy="3709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smtClean="0">
                <a:solidFill>
                  <a:schemeClr val="bg2">
                    <a:lumMod val="75000"/>
                  </a:schemeClr>
                </a:solidFill>
              </a:rPr>
              <a:t>Consider your input and thoughts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smtClean="0">
                <a:solidFill>
                  <a:schemeClr val="bg2">
                    <a:lumMod val="75000"/>
                  </a:schemeClr>
                </a:solidFill>
              </a:rPr>
              <a:t>Debug </a:t>
            </a:r>
            <a:r>
              <a:rPr lang="en-US" sz="3200" smtClean="0">
                <a:solidFill>
                  <a:schemeClr val="bg2">
                    <a:lumMod val="75000"/>
                  </a:schemeClr>
                </a:solidFill>
              </a:rPr>
              <a:t>GUI issues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smtClean="0">
                <a:solidFill>
                  <a:schemeClr val="bg2">
                    <a:lumMod val="75000"/>
                  </a:schemeClr>
                </a:solidFill>
              </a:rPr>
              <a:t>Present / let present the extension in </a:t>
            </a:r>
            <a:r>
              <a:rPr lang="en-US" sz="3200" smtClean="0">
                <a:solidFill>
                  <a:schemeClr val="bg2">
                    <a:lumMod val="75000"/>
                  </a:schemeClr>
                </a:solidFill>
              </a:rPr>
              <a:t>Dublin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3200"/>
              <a:t>Finalise XLIFF Import and Export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smtClean="0"/>
              <a:t>Finalise </a:t>
            </a:r>
            <a:r>
              <a:rPr lang="en-US" sz="3200" smtClean="0"/>
              <a:t>and publish in July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33236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Ort, </a:t>
            </a:r>
            <a:fld id="{F36A6F57-9F11-4516-BCF0-FD9F7B0B773A}" type="datetime1">
              <a:rPr lang="de-DE" smtClean="0"/>
              <a:t>18.06.2013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vorname.name@init.de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smtClean="0"/>
              <a:t>Sebastian Sklarß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smtClean="0"/>
              <a:t>Consultant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1"/>
          </p:nvPr>
        </p:nvSpPr>
        <p:spPr/>
        <p:txBody>
          <a:bodyPr anchor="ctr"/>
          <a:lstStyle/>
          <a:p>
            <a:r>
              <a:rPr lang="de-DE" smtClean="0">
                <a:solidFill>
                  <a:schemeClr val="bg1">
                    <a:lumMod val="95000"/>
                  </a:schemeClr>
                </a:solidFill>
              </a:rPr>
              <a:t>Sebastian.Sklarss@init.eu</a:t>
            </a:r>
          </a:p>
          <a:p>
            <a:r>
              <a:rPr lang="de-DE" smtClean="0">
                <a:solidFill>
                  <a:schemeClr val="bg1">
                    <a:lumMod val="95000"/>
                  </a:schemeClr>
                </a:solidFill>
              </a:rPr>
              <a:t>http://www.init.de/en/libreofficeWriter</a:t>
            </a:r>
          </a:p>
          <a:p>
            <a:endParaRPr lang="de-DE" smtClean="0">
              <a:solidFill>
                <a:schemeClr val="bg1">
                  <a:lumMod val="95000"/>
                </a:schemeClr>
              </a:solidFill>
            </a:endParaRPr>
          </a:p>
          <a:p>
            <a:endParaRPr lang="de-DE" smtClean="0">
              <a:solidFill>
                <a:schemeClr val="bg1">
                  <a:lumMod val="95000"/>
                </a:schemeClr>
              </a:solidFill>
            </a:endParaRPr>
          </a:p>
          <a:p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431832"/>
          </a:xfrm>
        </p:spPr>
        <p:txBody>
          <a:bodyPr/>
          <a:lstStyle/>
          <a:p>
            <a:r>
              <a:rPr lang="de-DE" sz="2400" smtClean="0"/>
              <a:t/>
            </a:r>
            <a:br>
              <a:rPr lang="de-DE" sz="2400" smtClean="0"/>
            </a:br>
            <a:r>
              <a:rPr lang="de-DE" sz="2400" smtClean="0"/>
              <a:t>Thank </a:t>
            </a:r>
            <a:r>
              <a:rPr lang="de-DE" sz="2400" smtClean="0"/>
              <a:t>you for your </a:t>
            </a:r>
            <a:r>
              <a:rPr lang="de-DE" sz="2400" smtClean="0"/>
              <a:t/>
            </a:r>
            <a:br>
              <a:rPr lang="de-DE" sz="2400" smtClean="0"/>
            </a:br>
            <a:r>
              <a:rPr lang="de-DE" sz="2400" smtClean="0"/>
              <a:t>attention </a:t>
            </a:r>
            <a:r>
              <a:rPr lang="de-DE" sz="2400" smtClean="0"/>
              <a:t>to our implementation</a:t>
            </a:r>
            <a:endParaRPr lang="de-DE" sz="2400"/>
          </a:p>
        </p:txBody>
      </p:sp>
      <p:pic>
        <p:nvPicPr>
          <p:cNvPr id="1026" name="Picture 2" descr="090930_SebastianSklarß_01_150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r="1137"/>
          <a:stretch>
            <a:fillRect/>
          </a:stretch>
        </p:blipFill>
        <p:spPr bwMode="auto">
          <a:xfrm>
            <a:off x="683568" y="2492896"/>
            <a:ext cx="2157366" cy="283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865" y="836712"/>
            <a:ext cx="3793459" cy="171986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275856" y="450912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Soon </a:t>
            </a:r>
            <a:r>
              <a:rPr lang="en-US" smtClean="0">
                <a:solidFill>
                  <a:schemeClr val="bg1"/>
                </a:solidFill>
              </a:rPr>
              <a:t>on:</a:t>
            </a:r>
          </a:p>
          <a:p>
            <a:r>
              <a:rPr lang="en-US" smtClean="0">
                <a:solidFill>
                  <a:schemeClr val="bg1"/>
                </a:solidFill>
              </a:rPr>
              <a:t>http</a:t>
            </a:r>
            <a:r>
              <a:rPr lang="en-US">
                <a:solidFill>
                  <a:schemeClr val="bg1"/>
                </a:solidFill>
              </a:rPr>
              <a:t>://extensions.libreoffice.org/extension-center</a:t>
            </a:r>
          </a:p>
        </p:txBody>
      </p:sp>
    </p:spTree>
    <p:extLst>
      <p:ext uri="{BB962C8B-B14F-4D97-AF65-F5344CB8AC3E}">
        <p14:creationId xmlns:p14="http://schemas.microsoft.com/office/powerpoint/2010/main" val="29197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Ort, </a:t>
            </a:r>
            <a:fld id="{F36A6F57-9F11-4516-BCF0-FD9F7B0B773A}" type="datetime1">
              <a:rPr lang="de-DE" smtClean="0"/>
              <a:t>18.06.2013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vorname.name@init.de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INIT in a minute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06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Unsere Standorte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Ort, </a:t>
            </a:r>
            <a:fld id="{F36A6F57-9F11-4516-BCF0-FD9F7B0B773A}" type="datetime1">
              <a:rPr lang="de-DE" smtClean="0"/>
              <a:t>18.06.2013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vorname.name@init.de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7" b="5478"/>
          <a:stretch/>
        </p:blipFill>
        <p:spPr>
          <a:xfrm>
            <a:off x="899592" y="1700212"/>
            <a:ext cx="7884566" cy="450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1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]init[ in a Minute</a:t>
            </a:r>
          </a:p>
        </p:txBody>
      </p:sp>
      <p:sp>
        <p:nvSpPr>
          <p:cNvPr id="10" name="Textplatzhalter 5"/>
          <p:cNvSpPr txBox="1">
            <a:spLocks/>
          </p:cNvSpPr>
          <p:nvPr/>
        </p:nvSpPr>
        <p:spPr>
          <a:xfrm>
            <a:off x="353004" y="1697020"/>
            <a:ext cx="5544615" cy="44688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ts val="2600"/>
              </a:lnSpc>
              <a:spcBef>
                <a:spcPts val="600"/>
              </a:spcBef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FagoOfficeSans-Regular" pitchFamily="2" charset="0"/>
                <a:ea typeface="+mn-ea"/>
                <a:cs typeface="+mn-cs"/>
              </a:defRPr>
            </a:lvl1pPr>
            <a:lvl2pPr marL="627063" indent="-285750" algn="l" defTabSz="914400" rtl="0" eaLnBrk="1" latinLnBrk="0" hangingPunct="1">
              <a:lnSpc>
                <a:spcPts val="2400"/>
              </a:lnSpc>
              <a:spcBef>
                <a:spcPts val="480"/>
              </a:spcBef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FagoOfficeSans-Regular" pitchFamily="2" charset="0"/>
                <a:ea typeface="+mn-ea"/>
                <a:cs typeface="+mn-cs"/>
              </a:defRPr>
            </a:lvl2pPr>
            <a:lvl3pPr marL="893763" indent="-263525" algn="l" defTabSz="914400" rtl="0" eaLnBrk="1" latinLnBrk="0" hangingPunct="1">
              <a:lnSpc>
                <a:spcPts val="2000"/>
              </a:lnSpc>
              <a:spcBef>
                <a:spcPts val="34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FagoOfficeSans-Regular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FagoOfficeSans-Regular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FagoOfficeSans-Regular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600" dirty="0" err="1" smtClean="0"/>
              <a:t>Specialized</a:t>
            </a:r>
            <a:r>
              <a:rPr lang="de-DE" sz="1600" dirty="0" smtClean="0"/>
              <a:t> in IT </a:t>
            </a:r>
            <a:r>
              <a:rPr lang="de-DE" sz="1600" dirty="0"/>
              <a:t>S</a:t>
            </a:r>
            <a:r>
              <a:rPr lang="de-DE" sz="1600" dirty="0" smtClean="0"/>
              <a:t>olutions for </a:t>
            </a:r>
            <a:r>
              <a:rPr lang="de-DE" sz="1600" dirty="0" err="1"/>
              <a:t>g</a:t>
            </a:r>
            <a:r>
              <a:rPr lang="de-DE" sz="1600" dirty="0" err="1" smtClean="0"/>
              <a:t>overnments</a:t>
            </a:r>
            <a:r>
              <a:rPr lang="de-DE" sz="1600" dirty="0" smtClean="0"/>
              <a:t>, </a:t>
            </a:r>
            <a:r>
              <a:rPr lang="de-DE" sz="1600" dirty="0" err="1"/>
              <a:t>a</a:t>
            </a:r>
            <a:r>
              <a:rPr lang="de-DE" sz="1600" dirty="0" err="1" smtClean="0"/>
              <a:t>dministrations</a:t>
            </a:r>
            <a:r>
              <a:rPr lang="de-DE" sz="1600" dirty="0" smtClean="0"/>
              <a:t>, NGOs, </a:t>
            </a:r>
            <a:r>
              <a:rPr lang="de-DE" sz="1600" dirty="0" err="1"/>
              <a:t>f</a:t>
            </a:r>
            <a:r>
              <a:rPr lang="de-DE" sz="1600" dirty="0" err="1" smtClean="0"/>
              <a:t>inancial</a:t>
            </a:r>
            <a:r>
              <a:rPr lang="de-DE" sz="1600" dirty="0" smtClean="0"/>
              <a:t> </a:t>
            </a:r>
            <a:r>
              <a:rPr lang="de-DE" sz="1600" dirty="0" err="1"/>
              <a:t>i</a:t>
            </a:r>
            <a:r>
              <a:rPr lang="de-DE" sz="1600" dirty="0" err="1" smtClean="0"/>
              <a:t>nstitutions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/>
              <a:t>b</a:t>
            </a:r>
            <a:r>
              <a:rPr lang="de-DE" sz="1600" dirty="0" err="1" smtClean="0"/>
              <a:t>usinesses</a:t>
            </a:r>
            <a:r>
              <a:rPr lang="de-DE" sz="1600" dirty="0" smtClean="0"/>
              <a:t> </a:t>
            </a:r>
            <a:r>
              <a:rPr lang="de-DE" sz="1600" dirty="0" err="1" smtClean="0"/>
              <a:t>since</a:t>
            </a:r>
            <a:r>
              <a:rPr lang="de-DE" sz="1600" dirty="0" smtClean="0"/>
              <a:t> </a:t>
            </a:r>
            <a:r>
              <a:rPr lang="de-DE" sz="1600" dirty="0" err="1" smtClean="0"/>
              <a:t>its</a:t>
            </a:r>
            <a:r>
              <a:rPr lang="de-DE" sz="1600" dirty="0" smtClean="0"/>
              <a:t> </a:t>
            </a:r>
            <a:r>
              <a:rPr lang="de-DE" sz="1600" dirty="0" err="1"/>
              <a:t>f</a:t>
            </a:r>
            <a:r>
              <a:rPr lang="de-DE" sz="1600" dirty="0" err="1" smtClean="0"/>
              <a:t>ounding</a:t>
            </a:r>
            <a:r>
              <a:rPr lang="de-DE" sz="1600" dirty="0" smtClean="0"/>
              <a:t> (1995)</a:t>
            </a:r>
          </a:p>
          <a:p>
            <a:pPr>
              <a:lnSpc>
                <a:spcPct val="100000"/>
              </a:lnSpc>
            </a:pPr>
            <a:r>
              <a:rPr lang="de-DE" sz="1600" dirty="0" err="1" smtClean="0"/>
              <a:t>Privately</a:t>
            </a:r>
            <a:r>
              <a:rPr lang="de-DE" sz="1600" dirty="0" smtClean="0"/>
              <a:t> </a:t>
            </a:r>
            <a:r>
              <a:rPr lang="de-DE" sz="1600" dirty="0" err="1" smtClean="0"/>
              <a:t>held</a:t>
            </a:r>
            <a:r>
              <a:rPr lang="de-DE" sz="1600" dirty="0" smtClean="0"/>
              <a:t> </a:t>
            </a:r>
            <a:r>
              <a:rPr lang="de-DE" sz="1600" dirty="0"/>
              <a:t>&amp; </a:t>
            </a:r>
            <a:r>
              <a:rPr lang="de-DE" sz="1600" dirty="0" err="1" smtClean="0"/>
              <a:t>technology</a:t>
            </a:r>
            <a:r>
              <a:rPr lang="de-DE" sz="1600" dirty="0" smtClean="0"/>
              <a:t> </a:t>
            </a:r>
            <a:r>
              <a:rPr lang="de-DE" sz="1600" dirty="0" err="1"/>
              <a:t>i</a:t>
            </a:r>
            <a:r>
              <a:rPr lang="de-DE" sz="1600" dirty="0" err="1" smtClean="0"/>
              <a:t>ndependent</a:t>
            </a:r>
            <a:r>
              <a:rPr lang="de-DE" sz="1600" dirty="0" smtClean="0"/>
              <a:t> </a:t>
            </a:r>
            <a:endParaRPr lang="de-DE" sz="1600" dirty="0"/>
          </a:p>
          <a:p>
            <a:pPr>
              <a:lnSpc>
                <a:spcPct val="100000"/>
              </a:lnSpc>
            </a:pPr>
            <a:r>
              <a:rPr lang="de-DE" sz="1600" dirty="0" smtClean="0"/>
              <a:t>Over 270 </a:t>
            </a:r>
            <a:r>
              <a:rPr lang="de-DE" sz="1600" dirty="0" err="1"/>
              <a:t>e</a:t>
            </a:r>
            <a:r>
              <a:rPr lang="de-DE" sz="1600" dirty="0" err="1" smtClean="0"/>
              <a:t>mployees</a:t>
            </a:r>
            <a:r>
              <a:rPr lang="de-DE" sz="1600" dirty="0" smtClean="0"/>
              <a:t> in </a:t>
            </a:r>
            <a:r>
              <a:rPr lang="de-DE" sz="1600" dirty="0" err="1" smtClean="0"/>
              <a:t>five</a:t>
            </a:r>
            <a:r>
              <a:rPr lang="de-DE" sz="1600" dirty="0" smtClean="0"/>
              <a:t> </a:t>
            </a:r>
            <a:r>
              <a:rPr lang="de-DE" sz="1600" dirty="0" err="1"/>
              <a:t>d</a:t>
            </a:r>
            <a:r>
              <a:rPr lang="de-DE" sz="1600" dirty="0" err="1" smtClean="0"/>
              <a:t>epartments</a:t>
            </a:r>
            <a:r>
              <a:rPr lang="de-DE" sz="1600" dirty="0" smtClean="0"/>
              <a:t>:</a:t>
            </a:r>
          </a:p>
          <a:p>
            <a:pPr lvl="1">
              <a:lnSpc>
                <a:spcPct val="100000"/>
              </a:lnSpc>
            </a:pPr>
            <a:r>
              <a:rPr lang="de-DE" sz="1600" dirty="0" smtClean="0"/>
              <a:t>Applications &amp; Platforms</a:t>
            </a:r>
          </a:p>
          <a:p>
            <a:pPr lvl="1">
              <a:lnSpc>
                <a:spcPct val="100000"/>
              </a:lnSpc>
            </a:pPr>
            <a:r>
              <a:rPr lang="de-DE" sz="1600" dirty="0" smtClean="0"/>
              <a:t>Consulting</a:t>
            </a:r>
          </a:p>
          <a:p>
            <a:pPr lvl="1">
              <a:lnSpc>
                <a:spcPct val="100000"/>
              </a:lnSpc>
            </a:pPr>
            <a:r>
              <a:rPr lang="de-DE" sz="1600" dirty="0" smtClean="0"/>
              <a:t>Content &amp; Media Services</a:t>
            </a:r>
          </a:p>
          <a:p>
            <a:pPr lvl="1">
              <a:lnSpc>
                <a:spcPct val="100000"/>
              </a:lnSpc>
            </a:pPr>
            <a:r>
              <a:rPr lang="de-DE" sz="1600" dirty="0" smtClean="0"/>
              <a:t>Creative &amp; Portals</a:t>
            </a:r>
          </a:p>
          <a:p>
            <a:pPr lvl="1">
              <a:lnSpc>
                <a:spcPct val="100000"/>
              </a:lnSpc>
            </a:pPr>
            <a:r>
              <a:rPr lang="de-DE" sz="1600" dirty="0" err="1" smtClean="0"/>
              <a:t>Operations</a:t>
            </a:r>
            <a:endParaRPr lang="de-DE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Business </a:t>
            </a:r>
            <a:r>
              <a:rPr lang="en-US" sz="1600" dirty="0" smtClean="0"/>
              <a:t>volume </a:t>
            </a:r>
            <a:r>
              <a:rPr lang="en-US" sz="1600" dirty="0"/>
              <a:t>2011: 22 m</a:t>
            </a:r>
            <a:r>
              <a:rPr lang="en-US" sz="1600" dirty="0" smtClean="0"/>
              <a:t>illion Euro </a:t>
            </a:r>
            <a:br>
              <a:rPr lang="en-US" sz="1600" dirty="0" smtClean="0"/>
            </a:br>
            <a:r>
              <a:rPr lang="en-US" sz="1600" dirty="0" smtClean="0"/>
              <a:t>(thereof </a:t>
            </a:r>
            <a:r>
              <a:rPr lang="en-US" sz="1600" dirty="0"/>
              <a:t>over 80% in </a:t>
            </a:r>
            <a:r>
              <a:rPr lang="en-US" sz="1600" dirty="0" smtClean="0"/>
              <a:t>the public </a:t>
            </a:r>
            <a:r>
              <a:rPr lang="en-US" sz="1600" dirty="0"/>
              <a:t>sector</a:t>
            </a:r>
            <a:r>
              <a:rPr lang="en-US" sz="1600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Certified </a:t>
            </a:r>
            <a:r>
              <a:rPr lang="en-US" sz="1600" dirty="0" smtClean="0"/>
              <a:t>Quality </a:t>
            </a:r>
            <a:r>
              <a:rPr lang="en-US" sz="1600" dirty="0"/>
              <a:t>M</a:t>
            </a:r>
            <a:r>
              <a:rPr lang="en-US" sz="1600" dirty="0" smtClean="0"/>
              <a:t>anagement </a:t>
            </a:r>
            <a:r>
              <a:rPr lang="en-US" sz="1600" dirty="0"/>
              <a:t>(ISO </a:t>
            </a:r>
            <a:r>
              <a:rPr lang="en-US" sz="1600" dirty="0" smtClean="0"/>
              <a:t>9001:2000) </a:t>
            </a:r>
            <a:r>
              <a:rPr lang="en-US" sz="1600" dirty="0" smtClean="0">
                <a:solidFill>
                  <a:srgbClr val="333333"/>
                </a:solidFill>
              </a:rPr>
              <a:t>a</a:t>
            </a:r>
            <a:r>
              <a:rPr lang="en-US" sz="1600" dirty="0" smtClean="0"/>
              <a:t>nd certified </a:t>
            </a:r>
            <a:r>
              <a:rPr lang="en-US" sz="1600" dirty="0"/>
              <a:t>IT Security Operations Management (ISO 27001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11" name="Bildplatzhalter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 t="89" b="89"/>
          <a:stretch/>
        </p:blipFill>
        <p:spPr>
          <a:xfrm>
            <a:off x="5868250" y="3792220"/>
            <a:ext cx="2736000" cy="194183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14" name="Bildplatzhalter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" t="-85" b="-3288"/>
          <a:stretch/>
        </p:blipFill>
        <p:spPr>
          <a:xfrm>
            <a:off x="5868142" y="1698807"/>
            <a:ext cx="2736107" cy="1875228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75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</a:t>
            </a:r>
            <a:r>
              <a:rPr lang="de-DE" dirty="0" smtClean="0"/>
              <a:t>lients | International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467420" y="1692000"/>
            <a:ext cx="1728316" cy="10159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876000" y="1692964"/>
            <a:ext cx="1728316" cy="10159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platzhalter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r="926"/>
          <a:stretch>
            <a:fillRect/>
          </a:stretch>
        </p:blipFill>
        <p:spPr>
          <a:xfrm>
            <a:off x="6982241" y="1757698"/>
            <a:ext cx="1518235" cy="889205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2602800" y="1692000"/>
            <a:ext cx="1728316" cy="10159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737600" y="1692964"/>
            <a:ext cx="1728316" cy="10159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468000" y="2836800"/>
            <a:ext cx="1728316" cy="10159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68000" y="3981600"/>
            <a:ext cx="1728316" cy="10159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2602800" y="2836800"/>
            <a:ext cx="1728316" cy="10159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&lt;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2602800" y="3981600"/>
            <a:ext cx="1728316" cy="10159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&lt;&lt;&lt;&lt;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4737600" y="2836800"/>
            <a:ext cx="1728316" cy="10159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6877050" y="2836800"/>
            <a:ext cx="1728316" cy="10159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Bildplatzhalter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r="1045"/>
          <a:stretch>
            <a:fillRect/>
          </a:stretch>
        </p:blipFill>
        <p:spPr>
          <a:xfrm>
            <a:off x="4828536" y="1769573"/>
            <a:ext cx="1518235" cy="889205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>
            <a:off x="467544" y="5125598"/>
            <a:ext cx="1728316" cy="10159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6876000" y="5125598"/>
            <a:ext cx="1728316" cy="10159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30" name="Rechteck 29"/>
          <p:cNvSpPr/>
          <p:nvPr/>
        </p:nvSpPr>
        <p:spPr>
          <a:xfrm>
            <a:off x="2602800" y="5125598"/>
            <a:ext cx="1728316" cy="10159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4737144" y="5125598"/>
            <a:ext cx="1728316" cy="10159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4737600" y="3981600"/>
            <a:ext cx="1728316" cy="10159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/>
          <p:cNvSpPr/>
          <p:nvPr/>
        </p:nvSpPr>
        <p:spPr>
          <a:xfrm>
            <a:off x="6877050" y="3981600"/>
            <a:ext cx="1728316" cy="10159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Bildplatzhalter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r="920"/>
          <a:stretch>
            <a:fillRect/>
          </a:stretch>
        </p:blipFill>
        <p:spPr>
          <a:xfrm>
            <a:off x="2661734" y="1757697"/>
            <a:ext cx="1571930" cy="920727"/>
          </a:xfrm>
          <a:prstGeom prst="rect">
            <a:avLst/>
          </a:prstGeom>
        </p:spPr>
      </p:pic>
      <p:pic>
        <p:nvPicPr>
          <p:cNvPr id="40" name="Bildplatzhalter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t="23734" r="920" b="15556"/>
          <a:stretch/>
        </p:blipFill>
        <p:spPr>
          <a:xfrm>
            <a:off x="4788024" y="2924944"/>
            <a:ext cx="1526838" cy="877330"/>
          </a:xfrm>
          <a:prstGeom prst="rect">
            <a:avLst/>
          </a:prstGeom>
        </p:spPr>
      </p:pic>
      <p:pic>
        <p:nvPicPr>
          <p:cNvPr id="41" name="Bildplatzhalter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" r="873"/>
          <a:stretch>
            <a:fillRect/>
          </a:stretch>
        </p:blipFill>
        <p:spPr>
          <a:xfrm>
            <a:off x="610217" y="2897230"/>
            <a:ext cx="1442722" cy="845046"/>
          </a:xfrm>
          <a:prstGeom prst="rect">
            <a:avLst/>
          </a:prstGeom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6535" y="2909806"/>
            <a:ext cx="1640445" cy="92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Bildplatzhalter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r="1000"/>
          <a:stretch>
            <a:fillRect/>
          </a:stretch>
        </p:blipFill>
        <p:spPr>
          <a:xfrm>
            <a:off x="6949921" y="2889103"/>
            <a:ext cx="1660741" cy="972746"/>
          </a:xfrm>
          <a:prstGeom prst="rect">
            <a:avLst/>
          </a:prstGeom>
        </p:spPr>
      </p:pic>
      <p:pic>
        <p:nvPicPr>
          <p:cNvPr id="45" name="Bildplatzhalter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14557" r="1000" b="11873"/>
          <a:stretch/>
        </p:blipFill>
        <p:spPr>
          <a:xfrm>
            <a:off x="467544" y="1772816"/>
            <a:ext cx="1660741" cy="715658"/>
          </a:xfrm>
          <a:prstGeom prst="rect">
            <a:avLst/>
          </a:prstGeom>
        </p:spPr>
      </p:pic>
      <p:pic>
        <p:nvPicPr>
          <p:cNvPr id="46" name="Bildplatzhalter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r="977"/>
          <a:stretch>
            <a:fillRect/>
          </a:stretch>
        </p:blipFill>
        <p:spPr>
          <a:xfrm>
            <a:off x="4892527" y="4045078"/>
            <a:ext cx="1517650" cy="889000"/>
          </a:xfrm>
          <a:prstGeom prst="rect">
            <a:avLst/>
          </a:prstGeom>
        </p:spPr>
      </p:pic>
      <p:pic>
        <p:nvPicPr>
          <p:cNvPr id="47" name="Bildplatzhalter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r="977"/>
          <a:stretch>
            <a:fillRect/>
          </a:stretch>
        </p:blipFill>
        <p:spPr>
          <a:xfrm>
            <a:off x="6990132" y="4044873"/>
            <a:ext cx="1518235" cy="889205"/>
          </a:xfrm>
          <a:prstGeom prst="rect">
            <a:avLst/>
          </a:prstGeom>
        </p:spPr>
      </p:pic>
      <p:pic>
        <p:nvPicPr>
          <p:cNvPr id="48" name="Bildplatzhalter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r="920"/>
          <a:stretch>
            <a:fillRect/>
          </a:stretch>
        </p:blipFill>
        <p:spPr>
          <a:xfrm>
            <a:off x="494095" y="5207608"/>
            <a:ext cx="1660741" cy="972746"/>
          </a:xfrm>
          <a:prstGeom prst="rect">
            <a:avLst/>
          </a:prstGeom>
        </p:spPr>
      </p:pic>
      <p:pic>
        <p:nvPicPr>
          <p:cNvPr id="49" name="Picture 2" descr="Logo European Centre for the Development of Vocational Traini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55724" y="4053104"/>
            <a:ext cx="1422467" cy="872948"/>
          </a:xfrm>
          <a:prstGeom prst="rect">
            <a:avLst/>
          </a:prstGeom>
          <a:noFill/>
        </p:spPr>
      </p:pic>
      <p:pic>
        <p:nvPicPr>
          <p:cNvPr id="4098" name="Picture 2" descr="European Training Foundati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39" y="4182343"/>
            <a:ext cx="1333678" cy="61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51" y="5214944"/>
            <a:ext cx="1361411" cy="92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293" y="5167056"/>
            <a:ext cx="1261183" cy="94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 descr="Valtiovarainministerio.sv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479" y="5125599"/>
            <a:ext cx="1629951" cy="9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4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-18323" y="1052736"/>
            <a:ext cx="7416000" cy="792000"/>
          </a:xfrm>
        </p:spPr>
        <p:txBody>
          <a:bodyPr/>
          <a:lstStyle/>
          <a:p>
            <a:r>
              <a:rPr lang="en-US" smtClean="0"/>
              <a:t>Business need</a:t>
            </a:r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611560" y="1988840"/>
            <a:ext cx="71287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smtClean="0"/>
              <a:t>Public agency customers like working offline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400" smtClean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smtClean="0"/>
              <a:t>We create documents, studies, guidelines for our customers using word processing software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400" smtClean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smtClean="0"/>
              <a:t>The Production of text mainly in German, sometimes delivery in up to 23 EU languages needed)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400" smtClean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smtClean="0"/>
              <a:t>Those files are sent to translation agencies …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n-US" sz="2400" smtClean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smtClean="0"/>
              <a:t>… and retrieved back as translated deliverables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23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need</a:t>
            </a:r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611560" y="1988840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Now discovering that there is ITS:</a:t>
            </a:r>
          </a:p>
          <a:p>
            <a:endParaRPr lang="en-US" sz="2000"/>
          </a:p>
          <a:p>
            <a:r>
              <a:rPr lang="en-US" sz="2000" smtClean="0"/>
              <a:t>We would like to use mark-up the document with tags like: </a:t>
            </a:r>
          </a:p>
          <a:p>
            <a:pPr marL="342900" indent="-342900">
              <a:buAutoNum type="alphaLcParenR"/>
            </a:pPr>
            <a:r>
              <a:rPr lang="en-US" sz="2000" smtClean="0"/>
              <a:t>Do not translate</a:t>
            </a:r>
          </a:p>
          <a:p>
            <a:pPr marL="342900" indent="-342900">
              <a:buAutoNum type="alphaLcParenR"/>
            </a:pPr>
            <a:r>
              <a:rPr lang="en-US" sz="2000" smtClean="0"/>
              <a:t>Local filter and</a:t>
            </a:r>
          </a:p>
          <a:p>
            <a:pPr marL="342900" indent="-342900">
              <a:buAutoNum type="alphaLcParenR"/>
            </a:pPr>
            <a:r>
              <a:rPr lang="en-US" sz="2000" smtClean="0"/>
              <a:t>This term is a candidate for a glossary</a:t>
            </a:r>
          </a:p>
          <a:p>
            <a:pPr marL="342900" indent="-342900">
              <a:buAutoNum type="alphaLcParenR"/>
            </a:pPr>
            <a:r>
              <a:rPr lang="en-US" sz="2000" smtClean="0"/>
              <a:t>Localization notes</a:t>
            </a:r>
          </a:p>
          <a:p>
            <a:endParaRPr lang="en-US" sz="2000" smtClean="0"/>
          </a:p>
          <a:p>
            <a:r>
              <a:rPr lang="en-US" sz="2000" smtClean="0"/>
              <a:t>in a word processing environement (Libre Office)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6152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Bildplatzhalter 5"/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3201395847"/>
              </p:ext>
            </p:extLst>
          </p:nvPr>
        </p:nvGraphicFramePr>
        <p:xfrm>
          <a:off x="0" y="1052513"/>
          <a:ext cx="9144000" cy="4968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ILO Data formats, flows and roundtrip - short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7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Ort, </a:t>
            </a:r>
            <a:fld id="{BCC69778-1DE3-4A3E-84E9-3CCD01A95863}" type="datetime1">
              <a:rPr lang="de-DE" smtClean="0"/>
              <a:t>18.06.2013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vorname.name@init.de</a:t>
            </a:r>
            <a:endParaRPr lang="de-DE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" b="1268"/>
          <a:stretch>
            <a:fillRect/>
          </a:stretch>
        </p:blipFill>
        <p:spPr>
          <a:xfrm>
            <a:off x="26715" y="0"/>
            <a:ext cx="10924423" cy="6933974"/>
          </a:xfrm>
        </p:spPr>
      </p:pic>
    </p:spTree>
    <p:extLst>
      <p:ext uri="{BB962C8B-B14F-4D97-AF65-F5344CB8AC3E}">
        <p14:creationId xmlns:p14="http://schemas.microsoft.com/office/powerpoint/2010/main" val="41655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_Master_PPT_Vorlage">
  <a:themeElements>
    <a:clrScheme name="]init[ AG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E65A0A"/>
      </a:accent1>
      <a:accent2>
        <a:srgbClr val="F88D52"/>
      </a:accent2>
      <a:accent3>
        <a:srgbClr val="666666"/>
      </a:accent3>
      <a:accent4>
        <a:srgbClr val="53746E"/>
      </a:accent4>
      <a:accent5>
        <a:srgbClr val="921406"/>
      </a:accent5>
      <a:accent6>
        <a:srgbClr val="0875BD"/>
      </a:accent6>
      <a:hlink>
        <a:srgbClr val="E65A0A"/>
      </a:hlink>
      <a:folHlink>
        <a:srgbClr val="666666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01_Master_PPT_Vorlage</Template>
  <TotalTime>0</TotalTime>
  <Words>422</Words>
  <Application>Microsoft Office PowerPoint</Application>
  <PresentationFormat>Bildschirmpräsentation (4:3)</PresentationFormat>
  <Paragraphs>114</Paragraphs>
  <Slides>15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01_Master_PPT_Vorlage</vt:lpstr>
      <vt:lpstr>PowerPoint-Präsentation</vt:lpstr>
      <vt:lpstr>INIT in a minute</vt:lpstr>
      <vt:lpstr>Unsere Standorte</vt:lpstr>
      <vt:lpstr>]init[ in a Minute</vt:lpstr>
      <vt:lpstr>Clients | International</vt:lpstr>
      <vt:lpstr>Business need</vt:lpstr>
      <vt:lpstr>Business need</vt:lpstr>
      <vt:lpstr>ILO Data formats, flows and roundtrip - short</vt:lpstr>
      <vt:lpstr>PowerPoint-Präsentation</vt:lpstr>
      <vt:lpstr>ITS Libre Office  Implementation (ILO)  showing pre-final Demo</vt:lpstr>
      <vt:lpstr>Screenshot from Pre-Demo</vt:lpstr>
      <vt:lpstr>Implementation challenges</vt:lpstr>
      <vt:lpstr>Implementation challenges</vt:lpstr>
      <vt:lpstr>Next steps</vt:lpstr>
      <vt:lpstr> Thank you for your  attention to our implementation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presenting the ILO implementation and challenges</dc:title>
  <dc:creator/>
  <cp:lastModifiedBy/>
  <cp:revision>1</cp:revision>
  <dcterms:created xsi:type="dcterms:W3CDTF">2012-09-25T13:40:05Z</dcterms:created>
  <dcterms:modified xsi:type="dcterms:W3CDTF">2013-06-18T12:16:39Z</dcterms:modified>
</cp:coreProperties>
</file>