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9" r:id="rId3"/>
    <p:sldId id="260" r:id="rId4"/>
    <p:sldId id="258" r:id="rId5"/>
    <p:sldId id="263" r:id="rId6"/>
    <p:sldId id="256" r:id="rId7"/>
    <p:sldId id="264" r:id="rId8"/>
    <p:sldId id="265" r:id="rId9"/>
    <p:sldId id="268" r:id="rId10"/>
    <p:sldId id="267" r:id="rId11"/>
    <p:sldId id="262" r:id="rId12"/>
    <p:sldId id="266" r:id="rId13"/>
    <p:sldId id="269" r:id="rId14"/>
    <p:sldId id="261" r:id="rId15"/>
  </p:sldIdLst>
  <p:sldSz cx="9906000" cy="6858000" type="A4"/>
  <p:notesSz cx="6858000" cy="9144000"/>
  <p:defaultTextStyle>
    <a:defPPr>
      <a:defRPr lang="en-US"/>
    </a:defPPr>
    <a:lvl1pPr marL="0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4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96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24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992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739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48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235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98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66" autoAdjust="0"/>
  </p:normalViewPr>
  <p:slideViewPr>
    <p:cSldViewPr snapToGrid="0" snapToObjects="1">
      <p:cViewPr varScale="1">
        <p:scale>
          <a:sx n="80" d="100"/>
          <a:sy n="80" d="100"/>
        </p:scale>
        <p:origin x="-1728" y="-10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F30962-1332-4EDB-89EF-ECAFDC4DF36E}" type="doc">
      <dgm:prSet loTypeId="urn:microsoft.com/office/officeart/2005/8/layout/hProcess4" loCatId="process" qsTypeId="urn:microsoft.com/office/officeart/2005/8/quickstyle/simple5" qsCatId="simple" csTypeId="urn:microsoft.com/office/officeart/2005/8/colors/colorful3" csCatId="colorful" phldr="1"/>
      <dgm:spPr/>
    </dgm:pt>
    <dgm:pt modelId="{531D6D70-C314-44C9-BE6F-299E5A71F53F}">
      <dgm:prSet phldrT="[Text]"/>
      <dgm:spPr/>
      <dgm:t>
        <a:bodyPr/>
        <a:lstStyle/>
        <a:p>
          <a:r>
            <a:rPr lang="en-IE" b="1" dirty="0" smtClean="0"/>
            <a:t>Translation</a:t>
          </a:r>
          <a:endParaRPr lang="en-IE" b="1" dirty="0"/>
        </a:p>
      </dgm:t>
    </dgm:pt>
    <dgm:pt modelId="{EED407F6-CBBC-4879-82CF-0E7BF97C6325}" type="parTrans" cxnId="{05D8C6E1-3C2F-4110-B26B-BC07D54F5648}">
      <dgm:prSet/>
      <dgm:spPr/>
      <dgm:t>
        <a:bodyPr/>
        <a:lstStyle/>
        <a:p>
          <a:endParaRPr lang="en-IE"/>
        </a:p>
      </dgm:t>
    </dgm:pt>
    <dgm:pt modelId="{A5DEDA0F-CC74-42F8-887A-298578521299}" type="sibTrans" cxnId="{05D8C6E1-3C2F-4110-B26B-BC07D54F5648}">
      <dgm:prSet/>
      <dgm:spPr/>
      <dgm:t>
        <a:bodyPr/>
        <a:lstStyle/>
        <a:p>
          <a:endParaRPr lang="en-IE"/>
        </a:p>
      </dgm:t>
    </dgm:pt>
    <dgm:pt modelId="{C5965290-F917-47D3-B89A-E5894978D00A}">
      <dgm:prSet phldrT="[Text]"/>
      <dgm:spPr/>
      <dgm:t>
        <a:bodyPr/>
        <a:lstStyle/>
        <a:p>
          <a:r>
            <a:rPr lang="en-IE" b="1" dirty="0" smtClean="0"/>
            <a:t>Text Classification</a:t>
          </a:r>
          <a:endParaRPr lang="en-IE" b="1" dirty="0"/>
        </a:p>
      </dgm:t>
    </dgm:pt>
    <dgm:pt modelId="{B2EB8624-9DD5-4C68-9DD4-211275FFA468}" type="parTrans" cxnId="{59274831-73B6-4042-8E7F-97BC0CB72316}">
      <dgm:prSet/>
      <dgm:spPr/>
      <dgm:t>
        <a:bodyPr/>
        <a:lstStyle/>
        <a:p>
          <a:endParaRPr lang="en-IE"/>
        </a:p>
      </dgm:t>
    </dgm:pt>
    <dgm:pt modelId="{BBF267FA-AA05-4223-BEB8-27BC962A7B73}" type="sibTrans" cxnId="{59274831-73B6-4042-8E7F-97BC0CB72316}">
      <dgm:prSet/>
      <dgm:spPr/>
      <dgm:t>
        <a:bodyPr/>
        <a:lstStyle/>
        <a:p>
          <a:endParaRPr lang="en-IE"/>
        </a:p>
      </dgm:t>
    </dgm:pt>
    <dgm:pt modelId="{B0FFFBAE-11B1-4E44-99C8-06C35E8532D8}">
      <dgm:prSet phldrT="[Text]"/>
      <dgm:spPr/>
      <dgm:t>
        <a:bodyPr/>
        <a:lstStyle/>
        <a:p>
          <a:r>
            <a:rPr lang="en-IE" b="1" dirty="0" smtClean="0"/>
            <a:t>Review</a:t>
          </a:r>
          <a:endParaRPr lang="en-IE" b="1" dirty="0"/>
        </a:p>
      </dgm:t>
    </dgm:pt>
    <dgm:pt modelId="{A42B54B6-688C-47A7-B133-A74530761197}" type="parTrans" cxnId="{30A660C8-D84A-44D9-8A14-3CB5A995A81A}">
      <dgm:prSet/>
      <dgm:spPr/>
      <dgm:t>
        <a:bodyPr/>
        <a:lstStyle/>
        <a:p>
          <a:endParaRPr lang="en-IE"/>
        </a:p>
      </dgm:t>
    </dgm:pt>
    <dgm:pt modelId="{EFD338D4-0BCF-40EE-9ABE-F513140AD86E}" type="sibTrans" cxnId="{30A660C8-D84A-44D9-8A14-3CB5A995A81A}">
      <dgm:prSet/>
      <dgm:spPr/>
      <dgm:t>
        <a:bodyPr/>
        <a:lstStyle/>
        <a:p>
          <a:endParaRPr lang="en-IE"/>
        </a:p>
      </dgm:t>
    </dgm:pt>
    <dgm:pt modelId="{FB76B252-A059-480E-B50C-8B49F61E40ED}">
      <dgm:prSet phldrT="[Text]"/>
      <dgm:spPr/>
      <dgm:t>
        <a:bodyPr/>
        <a:lstStyle/>
        <a:p>
          <a:r>
            <a:rPr lang="en-IE" b="1" dirty="0" smtClean="0"/>
            <a:t>Automated QA Check</a:t>
          </a:r>
          <a:endParaRPr lang="en-IE" b="1" dirty="0"/>
        </a:p>
      </dgm:t>
    </dgm:pt>
    <dgm:pt modelId="{1DC539C6-A402-49BE-8561-A7249E5AAB88}" type="parTrans" cxnId="{04C89DE3-0E44-4337-BF78-65B4032CBE19}">
      <dgm:prSet/>
      <dgm:spPr/>
      <dgm:t>
        <a:bodyPr/>
        <a:lstStyle/>
        <a:p>
          <a:endParaRPr lang="en-IE"/>
        </a:p>
      </dgm:t>
    </dgm:pt>
    <dgm:pt modelId="{99B27B70-7580-43A9-8364-E1ED25D76288}" type="sibTrans" cxnId="{04C89DE3-0E44-4337-BF78-65B4032CBE19}">
      <dgm:prSet/>
      <dgm:spPr/>
      <dgm:t>
        <a:bodyPr/>
        <a:lstStyle/>
        <a:p>
          <a:endParaRPr lang="en-IE"/>
        </a:p>
      </dgm:t>
    </dgm:pt>
    <dgm:pt modelId="{BCA09C17-A290-4BFA-9458-521279B5C172}">
      <dgm:prSet phldrT="[Text]"/>
      <dgm:spPr/>
      <dgm:t>
        <a:bodyPr/>
        <a:lstStyle/>
        <a:p>
          <a:r>
            <a:rPr lang="en-IE" dirty="0" smtClean="0"/>
            <a:t>Agent provenance available</a:t>
          </a:r>
          <a:endParaRPr lang="en-IE" dirty="0"/>
        </a:p>
      </dgm:t>
    </dgm:pt>
    <dgm:pt modelId="{737A2F13-4EDE-40C4-81D9-94789861688D}" type="parTrans" cxnId="{2DEB1F79-E20B-4E60-B71B-750036FD50F3}">
      <dgm:prSet/>
      <dgm:spPr/>
      <dgm:t>
        <a:bodyPr/>
        <a:lstStyle/>
        <a:p>
          <a:endParaRPr lang="en-IE"/>
        </a:p>
      </dgm:t>
    </dgm:pt>
    <dgm:pt modelId="{2B11D4D0-4AA4-4438-A356-14202D43B55C}" type="sibTrans" cxnId="{2DEB1F79-E20B-4E60-B71B-750036FD50F3}">
      <dgm:prSet/>
      <dgm:spPr/>
      <dgm:t>
        <a:bodyPr/>
        <a:lstStyle/>
        <a:p>
          <a:endParaRPr lang="en-IE"/>
        </a:p>
      </dgm:t>
    </dgm:pt>
    <dgm:pt modelId="{2040D5AE-CCA4-4A93-B4E9-47765EE35EDE}">
      <dgm:prSet phldrT="[Text]"/>
      <dgm:spPr/>
      <dgm:t>
        <a:bodyPr/>
        <a:lstStyle/>
        <a:p>
          <a:r>
            <a:rPr lang="en-IE" dirty="0" smtClean="0"/>
            <a:t>Checkmate, QA Distiller or similar</a:t>
          </a:r>
          <a:endParaRPr lang="en-IE" dirty="0"/>
        </a:p>
      </dgm:t>
    </dgm:pt>
    <dgm:pt modelId="{1F6E5E52-8E8C-4114-8D85-EC58822063E4}" type="parTrans" cxnId="{F5101E0C-F7AB-42C0-858A-2350C7E9AACB}">
      <dgm:prSet/>
      <dgm:spPr/>
      <dgm:t>
        <a:bodyPr/>
        <a:lstStyle/>
        <a:p>
          <a:endParaRPr lang="en-IE"/>
        </a:p>
      </dgm:t>
    </dgm:pt>
    <dgm:pt modelId="{4CE1F20F-277D-456E-B26D-AB3542D86EF4}" type="sibTrans" cxnId="{F5101E0C-F7AB-42C0-858A-2350C7E9AACB}">
      <dgm:prSet/>
      <dgm:spPr/>
      <dgm:t>
        <a:bodyPr/>
        <a:lstStyle/>
        <a:p>
          <a:endParaRPr lang="en-IE"/>
        </a:p>
      </dgm:t>
    </dgm:pt>
    <dgm:pt modelId="{10F05DB4-A727-4465-8169-DC5A81C85998}">
      <dgm:prSet phldrT="[Text]"/>
      <dgm:spPr/>
      <dgm:t>
        <a:bodyPr/>
        <a:lstStyle/>
        <a:p>
          <a:r>
            <a:rPr lang="en-IE" dirty="0" smtClean="0"/>
            <a:t>Review Sentinel</a:t>
          </a:r>
          <a:endParaRPr lang="en-IE" dirty="0"/>
        </a:p>
      </dgm:t>
    </dgm:pt>
    <dgm:pt modelId="{BC081030-04EC-483A-9873-28334619D6E1}" type="parTrans" cxnId="{5F11BEAC-3C26-4A9A-B2B8-E744961EFA2B}">
      <dgm:prSet/>
      <dgm:spPr/>
      <dgm:t>
        <a:bodyPr/>
        <a:lstStyle/>
        <a:p>
          <a:endParaRPr lang="en-IE"/>
        </a:p>
      </dgm:t>
    </dgm:pt>
    <dgm:pt modelId="{1B78328D-A6A0-4BE4-B418-CDE47FE92E7E}" type="sibTrans" cxnId="{5F11BEAC-3C26-4A9A-B2B8-E744961EFA2B}">
      <dgm:prSet/>
      <dgm:spPr/>
      <dgm:t>
        <a:bodyPr/>
        <a:lstStyle/>
        <a:p>
          <a:endParaRPr lang="en-IE"/>
        </a:p>
      </dgm:t>
    </dgm:pt>
    <dgm:pt modelId="{D49C8FC0-448A-45DB-8253-C649CBFF0C50}">
      <dgm:prSet phldrT="[Text]"/>
      <dgm:spPr/>
      <dgm:t>
        <a:bodyPr/>
        <a:lstStyle/>
        <a:p>
          <a:r>
            <a:rPr lang="en-IE" dirty="0" smtClean="0"/>
            <a:t>Human review using Reviewer’s Workbench</a:t>
          </a:r>
          <a:endParaRPr lang="en-IE" dirty="0"/>
        </a:p>
      </dgm:t>
    </dgm:pt>
    <dgm:pt modelId="{34CF267B-55F6-4422-8617-A03C5FFEACA8}" type="parTrans" cxnId="{662668C3-32F1-47B1-B626-71E0D0016A43}">
      <dgm:prSet/>
      <dgm:spPr/>
      <dgm:t>
        <a:bodyPr/>
        <a:lstStyle/>
        <a:p>
          <a:endParaRPr lang="en-IE"/>
        </a:p>
      </dgm:t>
    </dgm:pt>
    <dgm:pt modelId="{A05C1DB0-8D85-4956-9470-F77DE95DABDF}" type="sibTrans" cxnId="{662668C3-32F1-47B1-B626-71E0D0016A43}">
      <dgm:prSet/>
      <dgm:spPr/>
      <dgm:t>
        <a:bodyPr/>
        <a:lstStyle/>
        <a:p>
          <a:endParaRPr lang="en-IE"/>
        </a:p>
      </dgm:t>
    </dgm:pt>
    <dgm:pt modelId="{776153AF-7470-4335-8BDC-73BC6AED6FA5}">
      <dgm:prSet phldrT="[Text]"/>
      <dgm:spPr/>
      <dgm:t>
        <a:bodyPr/>
        <a:lstStyle/>
        <a:p>
          <a:r>
            <a:rPr lang="en-IE" b="1" dirty="0" smtClean="0"/>
            <a:t>Conversion to RDF</a:t>
          </a:r>
          <a:endParaRPr lang="en-IE" b="1" dirty="0"/>
        </a:p>
      </dgm:t>
    </dgm:pt>
    <dgm:pt modelId="{9100B728-DD53-4330-A9B7-3F51D7E3E530}" type="parTrans" cxnId="{8359DCB2-4A28-45C0-8009-29BB2F95FCCC}">
      <dgm:prSet/>
      <dgm:spPr/>
      <dgm:t>
        <a:bodyPr/>
        <a:lstStyle/>
        <a:p>
          <a:endParaRPr lang="en-IE"/>
        </a:p>
      </dgm:t>
    </dgm:pt>
    <dgm:pt modelId="{32FC400C-7AFC-4917-9D62-5856704C8470}" type="sibTrans" cxnId="{8359DCB2-4A28-45C0-8009-29BB2F95FCCC}">
      <dgm:prSet/>
      <dgm:spPr/>
      <dgm:t>
        <a:bodyPr/>
        <a:lstStyle/>
        <a:p>
          <a:endParaRPr lang="en-IE"/>
        </a:p>
      </dgm:t>
    </dgm:pt>
    <dgm:pt modelId="{4F218B0E-5AC2-4704-AE36-20AE73F42633}">
      <dgm:prSet phldrT="[Text]"/>
      <dgm:spPr/>
      <dgm:t>
        <a:bodyPr/>
        <a:lstStyle/>
        <a:p>
          <a:r>
            <a:rPr lang="en-IE" dirty="0" smtClean="0"/>
            <a:t>Linked Data queries</a:t>
          </a:r>
          <a:endParaRPr lang="en-IE" dirty="0"/>
        </a:p>
      </dgm:t>
    </dgm:pt>
    <dgm:pt modelId="{BB1F14BC-ADD9-4F46-B86E-CFEB9828AC5F}" type="parTrans" cxnId="{9FE956E0-7572-425D-8CF3-8D978747E9C0}">
      <dgm:prSet/>
      <dgm:spPr/>
      <dgm:t>
        <a:bodyPr/>
        <a:lstStyle/>
        <a:p>
          <a:endParaRPr lang="en-IE"/>
        </a:p>
      </dgm:t>
    </dgm:pt>
    <dgm:pt modelId="{AAF8E1B3-7A11-4C43-A1A7-9DFD9EB629BF}" type="sibTrans" cxnId="{9FE956E0-7572-425D-8CF3-8D978747E9C0}">
      <dgm:prSet/>
      <dgm:spPr/>
      <dgm:t>
        <a:bodyPr/>
        <a:lstStyle/>
        <a:p>
          <a:endParaRPr lang="en-IE"/>
        </a:p>
      </dgm:t>
    </dgm:pt>
    <dgm:pt modelId="{FCD16B14-F99F-4EA6-BC96-7E145E1BBC8A}">
      <dgm:prSet phldrT="[Text]"/>
      <dgm:spPr/>
      <dgm:t>
        <a:bodyPr/>
        <a:lstStyle/>
        <a:p>
          <a:r>
            <a:rPr lang="en-IE" dirty="0" smtClean="0"/>
            <a:t>“Non-conformance” scores added</a:t>
          </a:r>
          <a:endParaRPr lang="en-IE" dirty="0"/>
        </a:p>
      </dgm:t>
    </dgm:pt>
    <dgm:pt modelId="{3C9BECEC-0C56-4458-B478-0F6EAFE55F0F}" type="parTrans" cxnId="{C0124F21-1242-4168-B005-FB1EE131CD12}">
      <dgm:prSet/>
      <dgm:spPr/>
      <dgm:t>
        <a:bodyPr/>
        <a:lstStyle/>
        <a:p>
          <a:endParaRPr lang="en-IE"/>
        </a:p>
      </dgm:t>
    </dgm:pt>
    <dgm:pt modelId="{CBE64AF2-27B7-4889-ACB0-99A35D3C418E}" type="sibTrans" cxnId="{C0124F21-1242-4168-B005-FB1EE131CD12}">
      <dgm:prSet/>
      <dgm:spPr/>
      <dgm:t>
        <a:bodyPr/>
        <a:lstStyle/>
        <a:p>
          <a:endParaRPr lang="en-IE"/>
        </a:p>
      </dgm:t>
    </dgm:pt>
    <dgm:pt modelId="{A906F9C0-3EF0-4B74-94F6-406A9173F424}">
      <dgm:prSet phldrT="[Text]"/>
      <dgm:spPr/>
      <dgm:t>
        <a:bodyPr/>
        <a:lstStyle/>
        <a:p>
          <a:r>
            <a:rPr lang="en-IE" dirty="0" smtClean="0"/>
            <a:t>Business Intelligence</a:t>
          </a:r>
          <a:endParaRPr lang="en-IE" dirty="0"/>
        </a:p>
      </dgm:t>
    </dgm:pt>
    <dgm:pt modelId="{B7775639-7A29-43E8-A641-AC31E4C89B80}" type="parTrans" cxnId="{CD2CF100-F2DC-4255-B2B0-E496FAE17692}">
      <dgm:prSet/>
      <dgm:spPr/>
      <dgm:t>
        <a:bodyPr/>
        <a:lstStyle/>
        <a:p>
          <a:endParaRPr lang="en-IE"/>
        </a:p>
      </dgm:t>
    </dgm:pt>
    <dgm:pt modelId="{DFD19AFE-7D6B-4C83-9901-0527A8F372E7}" type="sibTrans" cxnId="{CD2CF100-F2DC-4255-B2B0-E496FAE17692}">
      <dgm:prSet/>
      <dgm:spPr/>
      <dgm:t>
        <a:bodyPr/>
        <a:lstStyle/>
        <a:p>
          <a:endParaRPr lang="en-IE"/>
        </a:p>
      </dgm:t>
    </dgm:pt>
    <dgm:pt modelId="{3B86F619-21CE-4BF3-9687-66E1A7ACDD8D}">
      <dgm:prSet phldrT="[Text]"/>
      <dgm:spPr/>
      <dgm:t>
        <a:bodyPr/>
        <a:lstStyle/>
        <a:p>
          <a:r>
            <a:rPr lang="en-IE" dirty="0" smtClean="0"/>
            <a:t>Trends to inform future approach</a:t>
          </a:r>
          <a:endParaRPr lang="en-IE" dirty="0"/>
        </a:p>
      </dgm:t>
    </dgm:pt>
    <dgm:pt modelId="{0C98EF1A-84BD-4546-BC2B-60EDF038AB20}" type="parTrans" cxnId="{90E24EB1-8524-4737-9EBA-E6F44709C0D9}">
      <dgm:prSet/>
      <dgm:spPr/>
      <dgm:t>
        <a:bodyPr/>
        <a:lstStyle/>
        <a:p>
          <a:endParaRPr lang="en-IE"/>
        </a:p>
      </dgm:t>
    </dgm:pt>
    <dgm:pt modelId="{9B4B2D73-164A-48AA-BF8C-35D50BF4FAF8}" type="sibTrans" cxnId="{90E24EB1-8524-4737-9EBA-E6F44709C0D9}">
      <dgm:prSet/>
      <dgm:spPr/>
      <dgm:t>
        <a:bodyPr/>
        <a:lstStyle/>
        <a:p>
          <a:endParaRPr lang="en-IE"/>
        </a:p>
      </dgm:t>
    </dgm:pt>
    <dgm:pt modelId="{3D969A5D-424A-4BA7-96ED-8AE4FB876FDA}" type="pres">
      <dgm:prSet presAssocID="{3AF30962-1332-4EDB-89EF-ECAFDC4DF36E}" presName="Name0" presStyleCnt="0">
        <dgm:presLayoutVars>
          <dgm:dir/>
          <dgm:animLvl val="lvl"/>
          <dgm:resizeHandles val="exact"/>
        </dgm:presLayoutVars>
      </dgm:prSet>
      <dgm:spPr/>
    </dgm:pt>
    <dgm:pt modelId="{B20B0591-DC51-41C0-A9F5-227659E52BA3}" type="pres">
      <dgm:prSet presAssocID="{3AF30962-1332-4EDB-89EF-ECAFDC4DF36E}" presName="tSp" presStyleCnt="0"/>
      <dgm:spPr/>
    </dgm:pt>
    <dgm:pt modelId="{140162BE-F573-4391-80EC-80AEA764626E}" type="pres">
      <dgm:prSet presAssocID="{3AF30962-1332-4EDB-89EF-ECAFDC4DF36E}" presName="bSp" presStyleCnt="0"/>
      <dgm:spPr/>
    </dgm:pt>
    <dgm:pt modelId="{5CBCB4CC-7052-4E6E-A00B-A6A02D595ED7}" type="pres">
      <dgm:prSet presAssocID="{3AF30962-1332-4EDB-89EF-ECAFDC4DF36E}" presName="process" presStyleCnt="0"/>
      <dgm:spPr/>
    </dgm:pt>
    <dgm:pt modelId="{5C8DE97C-EF59-4713-BDD5-0201E2441363}" type="pres">
      <dgm:prSet presAssocID="{531D6D70-C314-44C9-BE6F-299E5A71F53F}" presName="composite1" presStyleCnt="0"/>
      <dgm:spPr/>
    </dgm:pt>
    <dgm:pt modelId="{D21AFA81-E9B4-42DD-A8EF-96C4A2A0A559}" type="pres">
      <dgm:prSet presAssocID="{531D6D70-C314-44C9-BE6F-299E5A71F53F}" presName="dummyNode1" presStyleLbl="node1" presStyleIdx="0" presStyleCnt="6"/>
      <dgm:spPr/>
    </dgm:pt>
    <dgm:pt modelId="{D1F697F4-A469-4750-AA30-726950BA258D}" type="pres">
      <dgm:prSet presAssocID="{531D6D70-C314-44C9-BE6F-299E5A71F53F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B7C2AF37-093C-4D81-B29A-BC36EA890B9C}" type="pres">
      <dgm:prSet presAssocID="{531D6D70-C314-44C9-BE6F-299E5A71F53F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7953CF8-A2C3-44A8-9E3C-BB6312603873}" type="pres">
      <dgm:prSet presAssocID="{531D6D70-C314-44C9-BE6F-299E5A71F53F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05D3347D-7B56-4634-BAF3-37F8628FB008}" type="pres">
      <dgm:prSet presAssocID="{531D6D70-C314-44C9-BE6F-299E5A71F53F}" presName="connSite1" presStyleCnt="0"/>
      <dgm:spPr/>
    </dgm:pt>
    <dgm:pt modelId="{DB92DE20-702E-40C9-ADB2-781BE3533BD1}" type="pres">
      <dgm:prSet presAssocID="{A5DEDA0F-CC74-42F8-887A-298578521299}" presName="Name9" presStyleLbl="sibTrans2D1" presStyleIdx="0" presStyleCnt="5"/>
      <dgm:spPr/>
      <dgm:t>
        <a:bodyPr/>
        <a:lstStyle/>
        <a:p>
          <a:endParaRPr lang="en-IE"/>
        </a:p>
      </dgm:t>
    </dgm:pt>
    <dgm:pt modelId="{1D88666B-9E08-46E2-965F-6469C6E4019C}" type="pres">
      <dgm:prSet presAssocID="{FB76B252-A059-480E-B50C-8B49F61E40ED}" presName="composite2" presStyleCnt="0"/>
      <dgm:spPr/>
    </dgm:pt>
    <dgm:pt modelId="{0CCDF308-2C42-44CA-AD24-071B8A4F7657}" type="pres">
      <dgm:prSet presAssocID="{FB76B252-A059-480E-B50C-8B49F61E40ED}" presName="dummyNode2" presStyleLbl="node1" presStyleIdx="0" presStyleCnt="6"/>
      <dgm:spPr/>
    </dgm:pt>
    <dgm:pt modelId="{E5E642FF-63AD-4A6C-B406-54379A953BE2}" type="pres">
      <dgm:prSet presAssocID="{FB76B252-A059-480E-B50C-8B49F61E40ED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330DA3A8-0874-48BA-9E86-357E6E51E72C}" type="pres">
      <dgm:prSet presAssocID="{FB76B252-A059-480E-B50C-8B49F61E40ED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D56696E-68D3-411D-B99E-240526F10478}" type="pres">
      <dgm:prSet presAssocID="{FB76B252-A059-480E-B50C-8B49F61E40ED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F34A946-CE84-4A1D-BE9F-1502DFBC6CFD}" type="pres">
      <dgm:prSet presAssocID="{FB76B252-A059-480E-B50C-8B49F61E40ED}" presName="connSite2" presStyleCnt="0"/>
      <dgm:spPr/>
    </dgm:pt>
    <dgm:pt modelId="{D6E511D3-ACB0-4E2E-8DA2-251B89E878D3}" type="pres">
      <dgm:prSet presAssocID="{99B27B70-7580-43A9-8364-E1ED25D76288}" presName="Name18" presStyleLbl="sibTrans2D1" presStyleIdx="1" presStyleCnt="5"/>
      <dgm:spPr/>
      <dgm:t>
        <a:bodyPr/>
        <a:lstStyle/>
        <a:p>
          <a:endParaRPr lang="en-IE"/>
        </a:p>
      </dgm:t>
    </dgm:pt>
    <dgm:pt modelId="{EDC6C818-BDD7-4624-912A-5FCC1ED4B4AD}" type="pres">
      <dgm:prSet presAssocID="{C5965290-F917-47D3-B89A-E5894978D00A}" presName="composite1" presStyleCnt="0"/>
      <dgm:spPr/>
    </dgm:pt>
    <dgm:pt modelId="{1119FCA9-4A80-4B5C-88BC-2D186D142B32}" type="pres">
      <dgm:prSet presAssocID="{C5965290-F917-47D3-B89A-E5894978D00A}" presName="dummyNode1" presStyleLbl="node1" presStyleIdx="1" presStyleCnt="6"/>
      <dgm:spPr/>
    </dgm:pt>
    <dgm:pt modelId="{A075097C-3790-4457-ADDB-C702B56EC72D}" type="pres">
      <dgm:prSet presAssocID="{C5965290-F917-47D3-B89A-E5894978D00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D8BCBB6A-BB16-4B03-B6F2-E2B3E5547395}" type="pres">
      <dgm:prSet presAssocID="{C5965290-F917-47D3-B89A-E5894978D00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BA393D5D-C331-44AD-83BA-AD16E4F16983}" type="pres">
      <dgm:prSet presAssocID="{C5965290-F917-47D3-B89A-E5894978D00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E7DF42B-0BDD-45CA-BE71-F1924C043DDE}" type="pres">
      <dgm:prSet presAssocID="{C5965290-F917-47D3-B89A-E5894978D00A}" presName="connSite1" presStyleCnt="0"/>
      <dgm:spPr/>
    </dgm:pt>
    <dgm:pt modelId="{355E8932-4E2D-4C83-8836-04CC8E2B211E}" type="pres">
      <dgm:prSet presAssocID="{BBF267FA-AA05-4223-BEB8-27BC962A7B73}" presName="Name9" presStyleLbl="sibTrans2D1" presStyleIdx="2" presStyleCnt="5"/>
      <dgm:spPr/>
      <dgm:t>
        <a:bodyPr/>
        <a:lstStyle/>
        <a:p>
          <a:endParaRPr lang="en-IE"/>
        </a:p>
      </dgm:t>
    </dgm:pt>
    <dgm:pt modelId="{4D9E8227-3916-418D-86FB-4DB99F6A1AFD}" type="pres">
      <dgm:prSet presAssocID="{B0FFFBAE-11B1-4E44-99C8-06C35E8532D8}" presName="composite2" presStyleCnt="0"/>
      <dgm:spPr/>
    </dgm:pt>
    <dgm:pt modelId="{EBFCBF8A-2E7D-4ABE-B40F-9585F41ADDB4}" type="pres">
      <dgm:prSet presAssocID="{B0FFFBAE-11B1-4E44-99C8-06C35E8532D8}" presName="dummyNode2" presStyleLbl="node1" presStyleIdx="2" presStyleCnt="6"/>
      <dgm:spPr/>
    </dgm:pt>
    <dgm:pt modelId="{72D15BCA-E2F9-43E1-8F3A-26E1473F96E1}" type="pres">
      <dgm:prSet presAssocID="{B0FFFBAE-11B1-4E44-99C8-06C35E8532D8}" presName="childNode2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8FC4C349-A86A-4A79-90D4-2D1049FD95CA}" type="pres">
      <dgm:prSet presAssocID="{B0FFFBAE-11B1-4E44-99C8-06C35E8532D8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357B4C4-425B-46A2-B421-A119D1D5F7E0}" type="pres">
      <dgm:prSet presAssocID="{B0FFFBAE-11B1-4E44-99C8-06C35E8532D8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4145D82C-7080-44C9-A0D0-89849D25A286}" type="pres">
      <dgm:prSet presAssocID="{B0FFFBAE-11B1-4E44-99C8-06C35E8532D8}" presName="connSite2" presStyleCnt="0"/>
      <dgm:spPr/>
    </dgm:pt>
    <dgm:pt modelId="{18BF4ED6-85DE-4FB6-9FE9-4F2ECDF8C3ED}" type="pres">
      <dgm:prSet presAssocID="{EFD338D4-0BCF-40EE-9ABE-F513140AD86E}" presName="Name18" presStyleLbl="sibTrans2D1" presStyleIdx="3" presStyleCnt="5"/>
      <dgm:spPr/>
      <dgm:t>
        <a:bodyPr/>
        <a:lstStyle/>
        <a:p>
          <a:endParaRPr lang="en-IE"/>
        </a:p>
      </dgm:t>
    </dgm:pt>
    <dgm:pt modelId="{8BC7FA11-6E94-4940-B74D-FFA2A3E9B453}" type="pres">
      <dgm:prSet presAssocID="{776153AF-7470-4335-8BDC-73BC6AED6FA5}" presName="composite1" presStyleCnt="0"/>
      <dgm:spPr/>
    </dgm:pt>
    <dgm:pt modelId="{AAFADB97-0F5B-458D-A4CE-87A2662D1B4C}" type="pres">
      <dgm:prSet presAssocID="{776153AF-7470-4335-8BDC-73BC6AED6FA5}" presName="dummyNode1" presStyleLbl="node1" presStyleIdx="3" presStyleCnt="6"/>
      <dgm:spPr/>
    </dgm:pt>
    <dgm:pt modelId="{D58D8F99-0B3A-493B-A5F0-C34AA33BE491}" type="pres">
      <dgm:prSet presAssocID="{776153AF-7470-4335-8BDC-73BC6AED6FA5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6FBC1F4-557E-4B83-AC47-1221D2DE1DA4}" type="pres">
      <dgm:prSet presAssocID="{776153AF-7470-4335-8BDC-73BC6AED6FA5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D9F08C77-D4C5-48B9-B9DE-C476D81AEF1F}" type="pres">
      <dgm:prSet presAssocID="{776153AF-7470-4335-8BDC-73BC6AED6FA5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A117F4C2-7716-4E71-BD61-2B72C4B05D3F}" type="pres">
      <dgm:prSet presAssocID="{776153AF-7470-4335-8BDC-73BC6AED6FA5}" presName="connSite1" presStyleCnt="0"/>
      <dgm:spPr/>
    </dgm:pt>
    <dgm:pt modelId="{8AE58B39-6DD1-4945-A94E-925C9B6C2A44}" type="pres">
      <dgm:prSet presAssocID="{32FC400C-7AFC-4917-9D62-5856704C8470}" presName="Name9" presStyleLbl="sibTrans2D1" presStyleIdx="4" presStyleCnt="5"/>
      <dgm:spPr/>
      <dgm:t>
        <a:bodyPr/>
        <a:lstStyle/>
        <a:p>
          <a:endParaRPr lang="en-IE"/>
        </a:p>
      </dgm:t>
    </dgm:pt>
    <dgm:pt modelId="{8D62E846-4697-4E7B-8A5E-64BF11F1EF7D}" type="pres">
      <dgm:prSet presAssocID="{A906F9C0-3EF0-4B74-94F6-406A9173F424}" presName="composite2" presStyleCnt="0"/>
      <dgm:spPr/>
    </dgm:pt>
    <dgm:pt modelId="{6635A917-05A0-40A4-9F8F-24C4FF9BB6E5}" type="pres">
      <dgm:prSet presAssocID="{A906F9C0-3EF0-4B74-94F6-406A9173F424}" presName="dummyNode2" presStyleLbl="node1" presStyleIdx="4" presStyleCnt="6"/>
      <dgm:spPr/>
    </dgm:pt>
    <dgm:pt modelId="{4AE563A6-5F7E-4EE8-B182-6049B71AE8FC}" type="pres">
      <dgm:prSet presAssocID="{A906F9C0-3EF0-4B74-94F6-406A9173F424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E557AD22-AE46-4FCD-A26F-27FF3AC17EB9}" type="pres">
      <dgm:prSet presAssocID="{A906F9C0-3EF0-4B74-94F6-406A9173F424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FB0BA49-516A-40CE-B453-F7D221727B80}" type="pres">
      <dgm:prSet presAssocID="{A906F9C0-3EF0-4B74-94F6-406A9173F424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99E90E0-9AA6-4ABB-964B-A6F71930E584}" type="pres">
      <dgm:prSet presAssocID="{A906F9C0-3EF0-4B74-94F6-406A9173F424}" presName="connSite2" presStyleCnt="0"/>
      <dgm:spPr/>
    </dgm:pt>
  </dgm:ptLst>
  <dgm:cxnLst>
    <dgm:cxn modelId="{2DEB1F79-E20B-4E60-B71B-750036FD50F3}" srcId="{531D6D70-C314-44C9-BE6F-299E5A71F53F}" destId="{BCA09C17-A290-4BFA-9458-521279B5C172}" srcOrd="0" destOrd="0" parTransId="{737A2F13-4EDE-40C4-81D9-94789861688D}" sibTransId="{2B11D4D0-4AA4-4438-A356-14202D43B55C}"/>
    <dgm:cxn modelId="{C0124F21-1242-4168-B005-FB1EE131CD12}" srcId="{C5965290-F917-47D3-B89A-E5894978D00A}" destId="{FCD16B14-F99F-4EA6-BC96-7E145E1BBC8A}" srcOrd="1" destOrd="0" parTransId="{3C9BECEC-0C56-4458-B478-0F6EAFE55F0F}" sibTransId="{CBE64AF2-27B7-4889-ACB0-99A35D3C418E}"/>
    <dgm:cxn modelId="{17F5024D-854B-4133-AF13-9EF5A8A3443C}" type="presOf" srcId="{776153AF-7470-4335-8BDC-73BC6AED6FA5}" destId="{D9F08C77-D4C5-48B9-B9DE-C476D81AEF1F}" srcOrd="0" destOrd="0" presId="urn:microsoft.com/office/officeart/2005/8/layout/hProcess4"/>
    <dgm:cxn modelId="{662668C3-32F1-47B1-B626-71E0D0016A43}" srcId="{B0FFFBAE-11B1-4E44-99C8-06C35E8532D8}" destId="{D49C8FC0-448A-45DB-8253-C649CBFF0C50}" srcOrd="0" destOrd="0" parTransId="{34CF267B-55F6-4422-8617-A03C5FFEACA8}" sibTransId="{A05C1DB0-8D85-4956-9470-F77DE95DABDF}"/>
    <dgm:cxn modelId="{2DB99B57-29E6-4AFC-8FDB-C80BDB4A2FE9}" type="presOf" srcId="{A5DEDA0F-CC74-42F8-887A-298578521299}" destId="{DB92DE20-702E-40C9-ADB2-781BE3533BD1}" srcOrd="0" destOrd="0" presId="urn:microsoft.com/office/officeart/2005/8/layout/hProcess4"/>
    <dgm:cxn modelId="{5899488B-7925-4B56-9195-76013B237813}" type="presOf" srcId="{4F218B0E-5AC2-4704-AE36-20AE73F42633}" destId="{D58D8F99-0B3A-493B-A5F0-C34AA33BE491}" srcOrd="0" destOrd="0" presId="urn:microsoft.com/office/officeart/2005/8/layout/hProcess4"/>
    <dgm:cxn modelId="{8359DCB2-4A28-45C0-8009-29BB2F95FCCC}" srcId="{3AF30962-1332-4EDB-89EF-ECAFDC4DF36E}" destId="{776153AF-7470-4335-8BDC-73BC6AED6FA5}" srcOrd="4" destOrd="0" parTransId="{9100B728-DD53-4330-A9B7-3F51D7E3E530}" sibTransId="{32FC400C-7AFC-4917-9D62-5856704C8470}"/>
    <dgm:cxn modelId="{E3B9CD30-8FAF-40A0-98CA-FEF752BB4C39}" type="presOf" srcId="{EFD338D4-0BCF-40EE-9ABE-F513140AD86E}" destId="{18BF4ED6-85DE-4FB6-9FE9-4F2ECDF8C3ED}" srcOrd="0" destOrd="0" presId="urn:microsoft.com/office/officeart/2005/8/layout/hProcess4"/>
    <dgm:cxn modelId="{EAD41189-8269-4B5B-BDFB-9BB885B8CE76}" type="presOf" srcId="{4F218B0E-5AC2-4704-AE36-20AE73F42633}" destId="{16FBC1F4-557E-4B83-AC47-1221D2DE1DA4}" srcOrd="1" destOrd="0" presId="urn:microsoft.com/office/officeart/2005/8/layout/hProcess4"/>
    <dgm:cxn modelId="{0F06C12A-5E75-4E65-86E2-59DABDE2C732}" type="presOf" srcId="{D49C8FC0-448A-45DB-8253-C649CBFF0C50}" destId="{8FC4C349-A86A-4A79-90D4-2D1049FD95CA}" srcOrd="1" destOrd="0" presId="urn:microsoft.com/office/officeart/2005/8/layout/hProcess4"/>
    <dgm:cxn modelId="{59274831-73B6-4042-8E7F-97BC0CB72316}" srcId="{3AF30962-1332-4EDB-89EF-ECAFDC4DF36E}" destId="{C5965290-F917-47D3-B89A-E5894978D00A}" srcOrd="2" destOrd="0" parTransId="{B2EB8624-9DD5-4C68-9DD4-211275FFA468}" sibTransId="{BBF267FA-AA05-4223-BEB8-27BC962A7B73}"/>
    <dgm:cxn modelId="{CD2CF100-F2DC-4255-B2B0-E496FAE17692}" srcId="{3AF30962-1332-4EDB-89EF-ECAFDC4DF36E}" destId="{A906F9C0-3EF0-4B74-94F6-406A9173F424}" srcOrd="5" destOrd="0" parTransId="{B7775639-7A29-43E8-A641-AC31E4C89B80}" sibTransId="{DFD19AFE-7D6B-4C83-9901-0527A8F372E7}"/>
    <dgm:cxn modelId="{DB0317BB-D36C-4EE5-A237-E0FADBCD091E}" type="presOf" srcId="{32FC400C-7AFC-4917-9D62-5856704C8470}" destId="{8AE58B39-6DD1-4945-A94E-925C9B6C2A44}" srcOrd="0" destOrd="0" presId="urn:microsoft.com/office/officeart/2005/8/layout/hProcess4"/>
    <dgm:cxn modelId="{CB04E999-4FA1-4670-9B3A-8DE4128FAC04}" type="presOf" srcId="{99B27B70-7580-43A9-8364-E1ED25D76288}" destId="{D6E511D3-ACB0-4E2E-8DA2-251B89E878D3}" srcOrd="0" destOrd="0" presId="urn:microsoft.com/office/officeart/2005/8/layout/hProcess4"/>
    <dgm:cxn modelId="{90E24EB1-8524-4737-9EBA-E6F44709C0D9}" srcId="{A906F9C0-3EF0-4B74-94F6-406A9173F424}" destId="{3B86F619-21CE-4BF3-9687-66E1A7ACDD8D}" srcOrd="0" destOrd="0" parTransId="{0C98EF1A-84BD-4546-BC2B-60EDF038AB20}" sibTransId="{9B4B2D73-164A-48AA-BF8C-35D50BF4FAF8}"/>
    <dgm:cxn modelId="{F5101E0C-F7AB-42C0-858A-2350C7E9AACB}" srcId="{FB76B252-A059-480E-B50C-8B49F61E40ED}" destId="{2040D5AE-CCA4-4A93-B4E9-47765EE35EDE}" srcOrd="0" destOrd="0" parTransId="{1F6E5E52-8E8C-4114-8D85-EC58822063E4}" sibTransId="{4CE1F20F-277D-456E-B26D-AB3542D86EF4}"/>
    <dgm:cxn modelId="{9FE956E0-7572-425D-8CF3-8D978747E9C0}" srcId="{776153AF-7470-4335-8BDC-73BC6AED6FA5}" destId="{4F218B0E-5AC2-4704-AE36-20AE73F42633}" srcOrd="0" destOrd="0" parTransId="{BB1F14BC-ADD9-4F46-B86E-CFEB9828AC5F}" sibTransId="{AAF8E1B3-7A11-4C43-A1A7-9DFD9EB629BF}"/>
    <dgm:cxn modelId="{904A6BF6-39F7-4E5E-85C5-E0F52BD2F4B5}" type="presOf" srcId="{3AF30962-1332-4EDB-89EF-ECAFDC4DF36E}" destId="{3D969A5D-424A-4BA7-96ED-8AE4FB876FDA}" srcOrd="0" destOrd="0" presId="urn:microsoft.com/office/officeart/2005/8/layout/hProcess4"/>
    <dgm:cxn modelId="{81D2FA85-A0CB-4BDE-9C7D-B571780B7E83}" type="presOf" srcId="{2040D5AE-CCA4-4A93-B4E9-47765EE35EDE}" destId="{E5E642FF-63AD-4A6C-B406-54379A953BE2}" srcOrd="0" destOrd="0" presId="urn:microsoft.com/office/officeart/2005/8/layout/hProcess4"/>
    <dgm:cxn modelId="{DF6AF009-B7A8-4517-86D8-6B03C708F04E}" type="presOf" srcId="{FCD16B14-F99F-4EA6-BC96-7E145E1BBC8A}" destId="{D8BCBB6A-BB16-4B03-B6F2-E2B3E5547395}" srcOrd="1" destOrd="1" presId="urn:microsoft.com/office/officeart/2005/8/layout/hProcess4"/>
    <dgm:cxn modelId="{5F11BEAC-3C26-4A9A-B2B8-E744961EFA2B}" srcId="{C5965290-F917-47D3-B89A-E5894978D00A}" destId="{10F05DB4-A727-4465-8169-DC5A81C85998}" srcOrd="0" destOrd="0" parTransId="{BC081030-04EC-483A-9873-28334619D6E1}" sibTransId="{1B78328D-A6A0-4BE4-B418-CDE47FE92E7E}"/>
    <dgm:cxn modelId="{35BEEF3E-E954-442E-A678-44005AC2AB81}" type="presOf" srcId="{10F05DB4-A727-4465-8169-DC5A81C85998}" destId="{A075097C-3790-4457-ADDB-C702B56EC72D}" srcOrd="0" destOrd="0" presId="urn:microsoft.com/office/officeart/2005/8/layout/hProcess4"/>
    <dgm:cxn modelId="{4000C05C-F7F1-48B6-8706-5A3C417E80D3}" type="presOf" srcId="{FB76B252-A059-480E-B50C-8B49F61E40ED}" destId="{7D56696E-68D3-411D-B99E-240526F10478}" srcOrd="0" destOrd="0" presId="urn:microsoft.com/office/officeart/2005/8/layout/hProcess4"/>
    <dgm:cxn modelId="{0A707FE7-FDFC-439D-B4EE-64510633828D}" type="presOf" srcId="{3B86F619-21CE-4BF3-9687-66E1A7ACDD8D}" destId="{E557AD22-AE46-4FCD-A26F-27FF3AC17EB9}" srcOrd="1" destOrd="0" presId="urn:microsoft.com/office/officeart/2005/8/layout/hProcess4"/>
    <dgm:cxn modelId="{04C89DE3-0E44-4337-BF78-65B4032CBE19}" srcId="{3AF30962-1332-4EDB-89EF-ECAFDC4DF36E}" destId="{FB76B252-A059-480E-B50C-8B49F61E40ED}" srcOrd="1" destOrd="0" parTransId="{1DC539C6-A402-49BE-8561-A7249E5AAB88}" sibTransId="{99B27B70-7580-43A9-8364-E1ED25D76288}"/>
    <dgm:cxn modelId="{D03FA39E-693A-4F40-924F-B34D3FE36A81}" type="presOf" srcId="{BCA09C17-A290-4BFA-9458-521279B5C172}" destId="{B7C2AF37-093C-4D81-B29A-BC36EA890B9C}" srcOrd="1" destOrd="0" presId="urn:microsoft.com/office/officeart/2005/8/layout/hProcess4"/>
    <dgm:cxn modelId="{DAEA6D32-F09C-448E-9A53-5EFAAC6E98B0}" type="presOf" srcId="{B0FFFBAE-11B1-4E44-99C8-06C35E8532D8}" destId="{7357B4C4-425B-46A2-B421-A119D1D5F7E0}" srcOrd="0" destOrd="0" presId="urn:microsoft.com/office/officeart/2005/8/layout/hProcess4"/>
    <dgm:cxn modelId="{83E0CCC5-5F2C-4928-B18F-FBC5BD729B64}" type="presOf" srcId="{D49C8FC0-448A-45DB-8253-C649CBFF0C50}" destId="{72D15BCA-E2F9-43E1-8F3A-26E1473F96E1}" srcOrd="0" destOrd="0" presId="urn:microsoft.com/office/officeart/2005/8/layout/hProcess4"/>
    <dgm:cxn modelId="{C332EDF5-EE34-47CA-B85B-82C983215444}" type="presOf" srcId="{A906F9C0-3EF0-4B74-94F6-406A9173F424}" destId="{6FB0BA49-516A-40CE-B453-F7D221727B80}" srcOrd="0" destOrd="0" presId="urn:microsoft.com/office/officeart/2005/8/layout/hProcess4"/>
    <dgm:cxn modelId="{47C52954-930C-4E4E-87CB-1F7FA74BC61F}" type="presOf" srcId="{BCA09C17-A290-4BFA-9458-521279B5C172}" destId="{D1F697F4-A469-4750-AA30-726950BA258D}" srcOrd="0" destOrd="0" presId="urn:microsoft.com/office/officeart/2005/8/layout/hProcess4"/>
    <dgm:cxn modelId="{F45B36DC-7D86-4FD1-9D1D-FD5716859F44}" type="presOf" srcId="{BBF267FA-AA05-4223-BEB8-27BC962A7B73}" destId="{355E8932-4E2D-4C83-8836-04CC8E2B211E}" srcOrd="0" destOrd="0" presId="urn:microsoft.com/office/officeart/2005/8/layout/hProcess4"/>
    <dgm:cxn modelId="{16FE24EE-BBC0-4CCE-966C-62809ABAFA3F}" type="presOf" srcId="{531D6D70-C314-44C9-BE6F-299E5A71F53F}" destId="{97953CF8-A2C3-44A8-9E3C-BB6312603873}" srcOrd="0" destOrd="0" presId="urn:microsoft.com/office/officeart/2005/8/layout/hProcess4"/>
    <dgm:cxn modelId="{05D8C6E1-3C2F-4110-B26B-BC07D54F5648}" srcId="{3AF30962-1332-4EDB-89EF-ECAFDC4DF36E}" destId="{531D6D70-C314-44C9-BE6F-299E5A71F53F}" srcOrd="0" destOrd="0" parTransId="{EED407F6-CBBC-4879-82CF-0E7BF97C6325}" sibTransId="{A5DEDA0F-CC74-42F8-887A-298578521299}"/>
    <dgm:cxn modelId="{D1A6780E-BBDC-498E-9CBE-E0D639F22D43}" type="presOf" srcId="{FCD16B14-F99F-4EA6-BC96-7E145E1BBC8A}" destId="{A075097C-3790-4457-ADDB-C702B56EC72D}" srcOrd="0" destOrd="1" presId="urn:microsoft.com/office/officeart/2005/8/layout/hProcess4"/>
    <dgm:cxn modelId="{30A660C8-D84A-44D9-8A14-3CB5A995A81A}" srcId="{3AF30962-1332-4EDB-89EF-ECAFDC4DF36E}" destId="{B0FFFBAE-11B1-4E44-99C8-06C35E8532D8}" srcOrd="3" destOrd="0" parTransId="{A42B54B6-688C-47A7-B133-A74530761197}" sibTransId="{EFD338D4-0BCF-40EE-9ABE-F513140AD86E}"/>
    <dgm:cxn modelId="{F2BFDB47-098E-4F23-A8FA-2B6631F34224}" type="presOf" srcId="{C5965290-F917-47D3-B89A-E5894978D00A}" destId="{BA393D5D-C331-44AD-83BA-AD16E4F16983}" srcOrd="0" destOrd="0" presId="urn:microsoft.com/office/officeart/2005/8/layout/hProcess4"/>
    <dgm:cxn modelId="{A348FC6E-D9F6-4698-BEC4-8D325BEA541F}" type="presOf" srcId="{3B86F619-21CE-4BF3-9687-66E1A7ACDD8D}" destId="{4AE563A6-5F7E-4EE8-B182-6049B71AE8FC}" srcOrd="0" destOrd="0" presId="urn:microsoft.com/office/officeart/2005/8/layout/hProcess4"/>
    <dgm:cxn modelId="{88D03940-2F8D-462E-A9F7-488DB5EEDEF1}" type="presOf" srcId="{10F05DB4-A727-4465-8169-DC5A81C85998}" destId="{D8BCBB6A-BB16-4B03-B6F2-E2B3E5547395}" srcOrd="1" destOrd="0" presId="urn:microsoft.com/office/officeart/2005/8/layout/hProcess4"/>
    <dgm:cxn modelId="{77622EFE-5F0F-49EE-8666-384C952CBC52}" type="presOf" srcId="{2040D5AE-CCA4-4A93-B4E9-47765EE35EDE}" destId="{330DA3A8-0874-48BA-9E86-357E6E51E72C}" srcOrd="1" destOrd="0" presId="urn:microsoft.com/office/officeart/2005/8/layout/hProcess4"/>
    <dgm:cxn modelId="{2D02A379-A936-468E-AC4A-656970DC6903}" type="presParOf" srcId="{3D969A5D-424A-4BA7-96ED-8AE4FB876FDA}" destId="{B20B0591-DC51-41C0-A9F5-227659E52BA3}" srcOrd="0" destOrd="0" presId="urn:microsoft.com/office/officeart/2005/8/layout/hProcess4"/>
    <dgm:cxn modelId="{BAD0D85E-B56D-4C49-80E4-1BDBB64FF38E}" type="presParOf" srcId="{3D969A5D-424A-4BA7-96ED-8AE4FB876FDA}" destId="{140162BE-F573-4391-80EC-80AEA764626E}" srcOrd="1" destOrd="0" presId="urn:microsoft.com/office/officeart/2005/8/layout/hProcess4"/>
    <dgm:cxn modelId="{0A349DAF-FB1A-4386-86B9-683183349869}" type="presParOf" srcId="{3D969A5D-424A-4BA7-96ED-8AE4FB876FDA}" destId="{5CBCB4CC-7052-4E6E-A00B-A6A02D595ED7}" srcOrd="2" destOrd="0" presId="urn:microsoft.com/office/officeart/2005/8/layout/hProcess4"/>
    <dgm:cxn modelId="{275D1AC0-89D3-4CBD-B607-FEB1F73B9A28}" type="presParOf" srcId="{5CBCB4CC-7052-4E6E-A00B-A6A02D595ED7}" destId="{5C8DE97C-EF59-4713-BDD5-0201E2441363}" srcOrd="0" destOrd="0" presId="urn:microsoft.com/office/officeart/2005/8/layout/hProcess4"/>
    <dgm:cxn modelId="{B9AA6F38-1E4B-4E9E-A433-B2B97ACA4363}" type="presParOf" srcId="{5C8DE97C-EF59-4713-BDD5-0201E2441363}" destId="{D21AFA81-E9B4-42DD-A8EF-96C4A2A0A559}" srcOrd="0" destOrd="0" presId="urn:microsoft.com/office/officeart/2005/8/layout/hProcess4"/>
    <dgm:cxn modelId="{3D9190B9-0898-429F-A879-6C088F61C6C9}" type="presParOf" srcId="{5C8DE97C-EF59-4713-BDD5-0201E2441363}" destId="{D1F697F4-A469-4750-AA30-726950BA258D}" srcOrd="1" destOrd="0" presId="urn:microsoft.com/office/officeart/2005/8/layout/hProcess4"/>
    <dgm:cxn modelId="{365D9D14-0D6F-460A-9817-95DC8CCB0B41}" type="presParOf" srcId="{5C8DE97C-EF59-4713-BDD5-0201E2441363}" destId="{B7C2AF37-093C-4D81-B29A-BC36EA890B9C}" srcOrd="2" destOrd="0" presId="urn:microsoft.com/office/officeart/2005/8/layout/hProcess4"/>
    <dgm:cxn modelId="{95F2975E-9267-42B3-9F36-AB1290AC3EBD}" type="presParOf" srcId="{5C8DE97C-EF59-4713-BDD5-0201E2441363}" destId="{97953CF8-A2C3-44A8-9E3C-BB6312603873}" srcOrd="3" destOrd="0" presId="urn:microsoft.com/office/officeart/2005/8/layout/hProcess4"/>
    <dgm:cxn modelId="{156699C8-7808-40B6-9CC5-06545B066B32}" type="presParOf" srcId="{5C8DE97C-EF59-4713-BDD5-0201E2441363}" destId="{05D3347D-7B56-4634-BAF3-37F8628FB008}" srcOrd="4" destOrd="0" presId="urn:microsoft.com/office/officeart/2005/8/layout/hProcess4"/>
    <dgm:cxn modelId="{4091DEB9-09B6-46FB-9015-D6E6030C02C5}" type="presParOf" srcId="{5CBCB4CC-7052-4E6E-A00B-A6A02D595ED7}" destId="{DB92DE20-702E-40C9-ADB2-781BE3533BD1}" srcOrd="1" destOrd="0" presId="urn:microsoft.com/office/officeart/2005/8/layout/hProcess4"/>
    <dgm:cxn modelId="{BD5A849B-2E99-4C57-A1AE-2032262D862D}" type="presParOf" srcId="{5CBCB4CC-7052-4E6E-A00B-A6A02D595ED7}" destId="{1D88666B-9E08-46E2-965F-6469C6E4019C}" srcOrd="2" destOrd="0" presId="urn:microsoft.com/office/officeart/2005/8/layout/hProcess4"/>
    <dgm:cxn modelId="{95CB6631-4FBA-466E-94AB-05A16A9BAE34}" type="presParOf" srcId="{1D88666B-9E08-46E2-965F-6469C6E4019C}" destId="{0CCDF308-2C42-44CA-AD24-071B8A4F7657}" srcOrd="0" destOrd="0" presId="urn:microsoft.com/office/officeart/2005/8/layout/hProcess4"/>
    <dgm:cxn modelId="{EEA9F77C-8EE8-43D5-8F09-47D202C2CCB1}" type="presParOf" srcId="{1D88666B-9E08-46E2-965F-6469C6E4019C}" destId="{E5E642FF-63AD-4A6C-B406-54379A953BE2}" srcOrd="1" destOrd="0" presId="urn:microsoft.com/office/officeart/2005/8/layout/hProcess4"/>
    <dgm:cxn modelId="{5210D463-AF10-41CC-A498-0772DE518A77}" type="presParOf" srcId="{1D88666B-9E08-46E2-965F-6469C6E4019C}" destId="{330DA3A8-0874-48BA-9E86-357E6E51E72C}" srcOrd="2" destOrd="0" presId="urn:microsoft.com/office/officeart/2005/8/layout/hProcess4"/>
    <dgm:cxn modelId="{C5F52479-C727-4577-8744-FBFF4C34D548}" type="presParOf" srcId="{1D88666B-9E08-46E2-965F-6469C6E4019C}" destId="{7D56696E-68D3-411D-B99E-240526F10478}" srcOrd="3" destOrd="0" presId="urn:microsoft.com/office/officeart/2005/8/layout/hProcess4"/>
    <dgm:cxn modelId="{8629BA88-4B0D-41A3-9401-5523270C656F}" type="presParOf" srcId="{1D88666B-9E08-46E2-965F-6469C6E4019C}" destId="{CF34A946-CE84-4A1D-BE9F-1502DFBC6CFD}" srcOrd="4" destOrd="0" presId="urn:microsoft.com/office/officeart/2005/8/layout/hProcess4"/>
    <dgm:cxn modelId="{31044930-7F25-42AD-9D6F-6FF8C8784A44}" type="presParOf" srcId="{5CBCB4CC-7052-4E6E-A00B-A6A02D595ED7}" destId="{D6E511D3-ACB0-4E2E-8DA2-251B89E878D3}" srcOrd="3" destOrd="0" presId="urn:microsoft.com/office/officeart/2005/8/layout/hProcess4"/>
    <dgm:cxn modelId="{5A53070D-954C-445C-9DD9-07D39C4B0540}" type="presParOf" srcId="{5CBCB4CC-7052-4E6E-A00B-A6A02D595ED7}" destId="{EDC6C818-BDD7-4624-912A-5FCC1ED4B4AD}" srcOrd="4" destOrd="0" presId="urn:microsoft.com/office/officeart/2005/8/layout/hProcess4"/>
    <dgm:cxn modelId="{AE65977D-07A1-41A0-B990-CE1C780F8CC8}" type="presParOf" srcId="{EDC6C818-BDD7-4624-912A-5FCC1ED4B4AD}" destId="{1119FCA9-4A80-4B5C-88BC-2D186D142B32}" srcOrd="0" destOrd="0" presId="urn:microsoft.com/office/officeart/2005/8/layout/hProcess4"/>
    <dgm:cxn modelId="{CF35559A-7C44-4E2E-8C70-5754FA6BAE1F}" type="presParOf" srcId="{EDC6C818-BDD7-4624-912A-5FCC1ED4B4AD}" destId="{A075097C-3790-4457-ADDB-C702B56EC72D}" srcOrd="1" destOrd="0" presId="urn:microsoft.com/office/officeart/2005/8/layout/hProcess4"/>
    <dgm:cxn modelId="{31D05C69-8EB7-453C-B4A8-5EFA0A3956C3}" type="presParOf" srcId="{EDC6C818-BDD7-4624-912A-5FCC1ED4B4AD}" destId="{D8BCBB6A-BB16-4B03-B6F2-E2B3E5547395}" srcOrd="2" destOrd="0" presId="urn:microsoft.com/office/officeart/2005/8/layout/hProcess4"/>
    <dgm:cxn modelId="{C4213D7E-5BA1-47AA-840D-F4A40978873B}" type="presParOf" srcId="{EDC6C818-BDD7-4624-912A-5FCC1ED4B4AD}" destId="{BA393D5D-C331-44AD-83BA-AD16E4F16983}" srcOrd="3" destOrd="0" presId="urn:microsoft.com/office/officeart/2005/8/layout/hProcess4"/>
    <dgm:cxn modelId="{F5C7B98C-2AF1-4315-B9F1-D3155D96B725}" type="presParOf" srcId="{EDC6C818-BDD7-4624-912A-5FCC1ED4B4AD}" destId="{6E7DF42B-0BDD-45CA-BE71-F1924C043DDE}" srcOrd="4" destOrd="0" presId="urn:microsoft.com/office/officeart/2005/8/layout/hProcess4"/>
    <dgm:cxn modelId="{E844751E-C6AF-4DEA-85B0-94301D3008E7}" type="presParOf" srcId="{5CBCB4CC-7052-4E6E-A00B-A6A02D595ED7}" destId="{355E8932-4E2D-4C83-8836-04CC8E2B211E}" srcOrd="5" destOrd="0" presId="urn:microsoft.com/office/officeart/2005/8/layout/hProcess4"/>
    <dgm:cxn modelId="{A2C5E1B8-0E17-41F1-8667-234A538ADE69}" type="presParOf" srcId="{5CBCB4CC-7052-4E6E-A00B-A6A02D595ED7}" destId="{4D9E8227-3916-418D-86FB-4DB99F6A1AFD}" srcOrd="6" destOrd="0" presId="urn:microsoft.com/office/officeart/2005/8/layout/hProcess4"/>
    <dgm:cxn modelId="{9F89FC34-1965-49E9-8EF7-006002CD8918}" type="presParOf" srcId="{4D9E8227-3916-418D-86FB-4DB99F6A1AFD}" destId="{EBFCBF8A-2E7D-4ABE-B40F-9585F41ADDB4}" srcOrd="0" destOrd="0" presId="urn:microsoft.com/office/officeart/2005/8/layout/hProcess4"/>
    <dgm:cxn modelId="{A0A6E994-7007-4841-8C61-6CE1C0111486}" type="presParOf" srcId="{4D9E8227-3916-418D-86FB-4DB99F6A1AFD}" destId="{72D15BCA-E2F9-43E1-8F3A-26E1473F96E1}" srcOrd="1" destOrd="0" presId="urn:microsoft.com/office/officeart/2005/8/layout/hProcess4"/>
    <dgm:cxn modelId="{D99FD9D5-508C-4BEC-AE90-294F96ED8124}" type="presParOf" srcId="{4D9E8227-3916-418D-86FB-4DB99F6A1AFD}" destId="{8FC4C349-A86A-4A79-90D4-2D1049FD95CA}" srcOrd="2" destOrd="0" presId="urn:microsoft.com/office/officeart/2005/8/layout/hProcess4"/>
    <dgm:cxn modelId="{91B646A1-BDC9-4B05-A044-16CD2E7CE132}" type="presParOf" srcId="{4D9E8227-3916-418D-86FB-4DB99F6A1AFD}" destId="{7357B4C4-425B-46A2-B421-A119D1D5F7E0}" srcOrd="3" destOrd="0" presId="urn:microsoft.com/office/officeart/2005/8/layout/hProcess4"/>
    <dgm:cxn modelId="{5CB6E58C-15BC-4621-A9B6-CA7AAED1B7BB}" type="presParOf" srcId="{4D9E8227-3916-418D-86FB-4DB99F6A1AFD}" destId="{4145D82C-7080-44C9-A0D0-89849D25A286}" srcOrd="4" destOrd="0" presId="urn:microsoft.com/office/officeart/2005/8/layout/hProcess4"/>
    <dgm:cxn modelId="{7854C109-6234-43F3-98F7-896E3934164B}" type="presParOf" srcId="{5CBCB4CC-7052-4E6E-A00B-A6A02D595ED7}" destId="{18BF4ED6-85DE-4FB6-9FE9-4F2ECDF8C3ED}" srcOrd="7" destOrd="0" presId="urn:microsoft.com/office/officeart/2005/8/layout/hProcess4"/>
    <dgm:cxn modelId="{1E5CA72C-ABFA-4B0C-9F54-3C5931BEF856}" type="presParOf" srcId="{5CBCB4CC-7052-4E6E-A00B-A6A02D595ED7}" destId="{8BC7FA11-6E94-4940-B74D-FFA2A3E9B453}" srcOrd="8" destOrd="0" presId="urn:microsoft.com/office/officeart/2005/8/layout/hProcess4"/>
    <dgm:cxn modelId="{E7130AF5-DE56-4613-9D24-7512621A3988}" type="presParOf" srcId="{8BC7FA11-6E94-4940-B74D-FFA2A3E9B453}" destId="{AAFADB97-0F5B-458D-A4CE-87A2662D1B4C}" srcOrd="0" destOrd="0" presId="urn:microsoft.com/office/officeart/2005/8/layout/hProcess4"/>
    <dgm:cxn modelId="{AD085612-EC25-45E7-86D0-8140A0BC5D2F}" type="presParOf" srcId="{8BC7FA11-6E94-4940-B74D-FFA2A3E9B453}" destId="{D58D8F99-0B3A-493B-A5F0-C34AA33BE491}" srcOrd="1" destOrd="0" presId="urn:microsoft.com/office/officeart/2005/8/layout/hProcess4"/>
    <dgm:cxn modelId="{2553B705-C9C8-4C4F-B06F-EC3F00941803}" type="presParOf" srcId="{8BC7FA11-6E94-4940-B74D-FFA2A3E9B453}" destId="{16FBC1F4-557E-4B83-AC47-1221D2DE1DA4}" srcOrd="2" destOrd="0" presId="urn:microsoft.com/office/officeart/2005/8/layout/hProcess4"/>
    <dgm:cxn modelId="{DCFD5032-4027-4819-88F6-37ADF0AE0279}" type="presParOf" srcId="{8BC7FA11-6E94-4940-B74D-FFA2A3E9B453}" destId="{D9F08C77-D4C5-48B9-B9DE-C476D81AEF1F}" srcOrd="3" destOrd="0" presId="urn:microsoft.com/office/officeart/2005/8/layout/hProcess4"/>
    <dgm:cxn modelId="{7F18445A-EA36-48D0-83E1-1010EAEB4524}" type="presParOf" srcId="{8BC7FA11-6E94-4940-B74D-FFA2A3E9B453}" destId="{A117F4C2-7716-4E71-BD61-2B72C4B05D3F}" srcOrd="4" destOrd="0" presId="urn:microsoft.com/office/officeart/2005/8/layout/hProcess4"/>
    <dgm:cxn modelId="{C5CD883F-52F9-4925-9402-A72397618D7F}" type="presParOf" srcId="{5CBCB4CC-7052-4E6E-A00B-A6A02D595ED7}" destId="{8AE58B39-6DD1-4945-A94E-925C9B6C2A44}" srcOrd="9" destOrd="0" presId="urn:microsoft.com/office/officeart/2005/8/layout/hProcess4"/>
    <dgm:cxn modelId="{008E2AE5-7039-4079-9EB6-84EBB449EB6A}" type="presParOf" srcId="{5CBCB4CC-7052-4E6E-A00B-A6A02D595ED7}" destId="{8D62E846-4697-4E7B-8A5E-64BF11F1EF7D}" srcOrd="10" destOrd="0" presId="urn:microsoft.com/office/officeart/2005/8/layout/hProcess4"/>
    <dgm:cxn modelId="{0C404994-F561-4F85-94E9-E4263707934C}" type="presParOf" srcId="{8D62E846-4697-4E7B-8A5E-64BF11F1EF7D}" destId="{6635A917-05A0-40A4-9F8F-24C4FF9BB6E5}" srcOrd="0" destOrd="0" presId="urn:microsoft.com/office/officeart/2005/8/layout/hProcess4"/>
    <dgm:cxn modelId="{267A5299-ECED-4EFA-9554-298E4302281F}" type="presParOf" srcId="{8D62E846-4697-4E7B-8A5E-64BF11F1EF7D}" destId="{4AE563A6-5F7E-4EE8-B182-6049B71AE8FC}" srcOrd="1" destOrd="0" presId="urn:microsoft.com/office/officeart/2005/8/layout/hProcess4"/>
    <dgm:cxn modelId="{97795476-9939-47FD-8DDD-49524C854D42}" type="presParOf" srcId="{8D62E846-4697-4E7B-8A5E-64BF11F1EF7D}" destId="{E557AD22-AE46-4FCD-A26F-27FF3AC17EB9}" srcOrd="2" destOrd="0" presId="urn:microsoft.com/office/officeart/2005/8/layout/hProcess4"/>
    <dgm:cxn modelId="{3DA1FB83-9C6E-49B5-BD93-1BD4D8572AC3}" type="presParOf" srcId="{8D62E846-4697-4E7B-8A5E-64BF11F1EF7D}" destId="{6FB0BA49-516A-40CE-B453-F7D221727B80}" srcOrd="3" destOrd="0" presId="urn:microsoft.com/office/officeart/2005/8/layout/hProcess4"/>
    <dgm:cxn modelId="{10BB81AC-FFF8-4234-890D-57A0B00B448F}" type="presParOf" srcId="{8D62E846-4697-4E7B-8A5E-64BF11F1EF7D}" destId="{F99E90E0-9AA6-4ABB-964B-A6F71930E58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697F4-A469-4750-AA30-726950BA258D}">
      <dsp:nvSpPr>
        <dsp:cNvPr id="0" name=""/>
        <dsp:cNvSpPr/>
      </dsp:nvSpPr>
      <dsp:spPr>
        <a:xfrm>
          <a:off x="3452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Agent provenance available</a:t>
          </a:r>
          <a:endParaRPr lang="en-IE" sz="1200" kern="1200" dirty="0"/>
        </a:p>
      </dsp:txBody>
      <dsp:txXfrm>
        <a:off x="26467" y="2474962"/>
        <a:ext cx="1166526" cy="739767"/>
      </dsp:txXfrm>
    </dsp:sp>
    <dsp:sp modelId="{DB92DE20-702E-40C9-ADB2-781BE3533BD1}">
      <dsp:nvSpPr>
        <dsp:cNvPr id="0" name=""/>
        <dsp:cNvSpPr/>
      </dsp:nvSpPr>
      <dsp:spPr>
        <a:xfrm>
          <a:off x="699332" y="2742055"/>
          <a:ext cx="1260531" cy="1260531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953CF8-A2C3-44A8-9E3C-BB6312603873}">
      <dsp:nvSpPr>
        <dsp:cNvPr id="0" name=""/>
        <dsp:cNvSpPr/>
      </dsp:nvSpPr>
      <dsp:spPr>
        <a:xfrm>
          <a:off x="272909" y="3237744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Translation</a:t>
          </a:r>
          <a:endParaRPr lang="en-IE" sz="1300" b="1" kern="1200" dirty="0"/>
        </a:p>
      </dsp:txBody>
      <dsp:txXfrm>
        <a:off x="285463" y="3250298"/>
        <a:ext cx="1052719" cy="403508"/>
      </dsp:txXfrm>
    </dsp:sp>
    <dsp:sp modelId="{E5E642FF-63AD-4A6C-B406-54379A953BE2}">
      <dsp:nvSpPr>
        <dsp:cNvPr id="0" name=""/>
        <dsp:cNvSpPr/>
      </dsp:nvSpPr>
      <dsp:spPr>
        <a:xfrm>
          <a:off x="1503814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Checkmate, QA Distiller or similar</a:t>
          </a:r>
          <a:endParaRPr lang="en-IE" sz="1200" kern="1200" dirty="0"/>
        </a:p>
      </dsp:txBody>
      <dsp:txXfrm>
        <a:off x="1526829" y="2689270"/>
        <a:ext cx="1166526" cy="739767"/>
      </dsp:txXfrm>
    </dsp:sp>
    <dsp:sp modelId="{D6E511D3-ACB0-4E2E-8DA2-251B89E878D3}">
      <dsp:nvSpPr>
        <dsp:cNvPr id="0" name=""/>
        <dsp:cNvSpPr/>
      </dsp:nvSpPr>
      <dsp:spPr>
        <a:xfrm>
          <a:off x="2189589" y="1862199"/>
          <a:ext cx="1415469" cy="1415469"/>
        </a:xfrm>
        <a:prstGeom prst="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56696E-68D3-411D-B99E-240526F10478}">
      <dsp:nvSpPr>
        <dsp:cNvPr id="0" name=""/>
        <dsp:cNvSpPr/>
      </dsp:nvSpPr>
      <dsp:spPr>
        <a:xfrm>
          <a:off x="1773271" y="2237639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shade val="51000"/>
                <a:satMod val="130000"/>
              </a:schemeClr>
            </a:gs>
            <a:gs pos="80000">
              <a:schemeClr val="accent3">
                <a:hueOff val="2250053"/>
                <a:satOff val="-3376"/>
                <a:lumOff val="-549"/>
                <a:alphaOff val="0"/>
                <a:shade val="93000"/>
                <a:satMod val="13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Automated QA Check</a:t>
          </a:r>
          <a:endParaRPr lang="en-IE" sz="1300" b="1" kern="1200" dirty="0"/>
        </a:p>
      </dsp:txBody>
      <dsp:txXfrm>
        <a:off x="1785825" y="2250193"/>
        <a:ext cx="1052719" cy="403508"/>
      </dsp:txXfrm>
    </dsp:sp>
    <dsp:sp modelId="{A075097C-3790-4457-ADDB-C702B56EC72D}">
      <dsp:nvSpPr>
        <dsp:cNvPr id="0" name=""/>
        <dsp:cNvSpPr/>
      </dsp:nvSpPr>
      <dsp:spPr>
        <a:xfrm>
          <a:off x="3004176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Review Sentinel</a:t>
          </a:r>
          <a:endParaRPr lang="en-I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“Non-conformance” scores added</a:t>
          </a:r>
          <a:endParaRPr lang="en-IE" sz="1200" kern="1200" dirty="0"/>
        </a:p>
      </dsp:txBody>
      <dsp:txXfrm>
        <a:off x="3027191" y="2474962"/>
        <a:ext cx="1166526" cy="739767"/>
      </dsp:txXfrm>
    </dsp:sp>
    <dsp:sp modelId="{355E8932-4E2D-4C83-8836-04CC8E2B211E}">
      <dsp:nvSpPr>
        <dsp:cNvPr id="0" name=""/>
        <dsp:cNvSpPr/>
      </dsp:nvSpPr>
      <dsp:spPr>
        <a:xfrm>
          <a:off x="3700056" y="2742055"/>
          <a:ext cx="1260531" cy="1260531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gradFill rotWithShape="0">
          <a:gsLst>
            <a:gs pos="0">
              <a:schemeClr val="accent3">
                <a:hueOff val="5625133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3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3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A393D5D-C331-44AD-83BA-AD16E4F16983}">
      <dsp:nvSpPr>
        <dsp:cNvPr id="0" name=""/>
        <dsp:cNvSpPr/>
      </dsp:nvSpPr>
      <dsp:spPr>
        <a:xfrm>
          <a:off x="3273633" y="3237744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shade val="51000"/>
                <a:satMod val="130000"/>
              </a:schemeClr>
            </a:gs>
            <a:gs pos="80000">
              <a:schemeClr val="accent3">
                <a:hueOff val="4500106"/>
                <a:satOff val="-6752"/>
                <a:lumOff val="-1098"/>
                <a:alphaOff val="0"/>
                <a:shade val="93000"/>
                <a:satMod val="13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Text Classification</a:t>
          </a:r>
          <a:endParaRPr lang="en-IE" sz="1300" b="1" kern="1200" dirty="0"/>
        </a:p>
      </dsp:txBody>
      <dsp:txXfrm>
        <a:off x="3286187" y="3250298"/>
        <a:ext cx="1052719" cy="403508"/>
      </dsp:txXfrm>
    </dsp:sp>
    <dsp:sp modelId="{72D15BCA-E2F9-43E1-8F3A-26E1473F96E1}">
      <dsp:nvSpPr>
        <dsp:cNvPr id="0" name=""/>
        <dsp:cNvSpPr/>
      </dsp:nvSpPr>
      <dsp:spPr>
        <a:xfrm>
          <a:off x="4504538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6750160"/>
              <a:satOff val="-10128"/>
              <a:lumOff val="-164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Human review using Reviewer’s Workbench</a:t>
          </a:r>
          <a:endParaRPr lang="en-IE" sz="1200" kern="1200" dirty="0"/>
        </a:p>
      </dsp:txBody>
      <dsp:txXfrm>
        <a:off x="4527553" y="2689270"/>
        <a:ext cx="1166526" cy="739767"/>
      </dsp:txXfrm>
    </dsp:sp>
    <dsp:sp modelId="{18BF4ED6-85DE-4FB6-9FE9-4F2ECDF8C3ED}">
      <dsp:nvSpPr>
        <dsp:cNvPr id="0" name=""/>
        <dsp:cNvSpPr/>
      </dsp:nvSpPr>
      <dsp:spPr>
        <a:xfrm>
          <a:off x="5190313" y="1862199"/>
          <a:ext cx="1415469" cy="1415469"/>
        </a:xfrm>
        <a:prstGeom prst="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gradFill rotWithShape="0">
          <a:gsLst>
            <a:gs pos="0">
              <a:schemeClr val="accent3">
                <a:hueOff val="8437700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700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700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57B4C4-425B-46A2-B421-A119D1D5F7E0}">
      <dsp:nvSpPr>
        <dsp:cNvPr id="0" name=""/>
        <dsp:cNvSpPr/>
      </dsp:nvSpPr>
      <dsp:spPr>
        <a:xfrm>
          <a:off x="4773995" y="2237639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750160"/>
                <a:satOff val="-10128"/>
                <a:lumOff val="-1647"/>
                <a:alphaOff val="0"/>
                <a:shade val="51000"/>
                <a:satMod val="130000"/>
              </a:schemeClr>
            </a:gs>
            <a:gs pos="80000">
              <a:schemeClr val="accent3">
                <a:hueOff val="6750160"/>
                <a:satOff val="-10128"/>
                <a:lumOff val="-1647"/>
                <a:alphaOff val="0"/>
                <a:shade val="93000"/>
                <a:satMod val="130000"/>
              </a:schemeClr>
            </a:gs>
            <a:gs pos="100000">
              <a:schemeClr val="accent3">
                <a:hueOff val="6750160"/>
                <a:satOff val="-10128"/>
                <a:lumOff val="-1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Review</a:t>
          </a:r>
          <a:endParaRPr lang="en-IE" sz="1300" b="1" kern="1200" dirty="0"/>
        </a:p>
      </dsp:txBody>
      <dsp:txXfrm>
        <a:off x="4786549" y="2250193"/>
        <a:ext cx="1052719" cy="403508"/>
      </dsp:txXfrm>
    </dsp:sp>
    <dsp:sp modelId="{D58D8F99-0B3A-493B-A5F0-C34AA33BE491}">
      <dsp:nvSpPr>
        <dsp:cNvPr id="0" name=""/>
        <dsp:cNvSpPr/>
      </dsp:nvSpPr>
      <dsp:spPr>
        <a:xfrm>
          <a:off x="6004900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000212"/>
              <a:satOff val="-13504"/>
              <a:lumOff val="-219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Linked Data queries</a:t>
          </a:r>
          <a:endParaRPr lang="en-IE" sz="1200" kern="1200" dirty="0"/>
        </a:p>
      </dsp:txBody>
      <dsp:txXfrm>
        <a:off x="6027915" y="2474962"/>
        <a:ext cx="1166526" cy="739767"/>
      </dsp:txXfrm>
    </dsp:sp>
    <dsp:sp modelId="{8AE58B39-6DD1-4945-A94E-925C9B6C2A44}">
      <dsp:nvSpPr>
        <dsp:cNvPr id="0" name=""/>
        <dsp:cNvSpPr/>
      </dsp:nvSpPr>
      <dsp:spPr>
        <a:xfrm>
          <a:off x="6700780" y="2742055"/>
          <a:ext cx="1260531" cy="1260531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gradFill rotWithShape="0">
          <a:gsLst>
            <a:gs pos="0">
              <a:schemeClr val="accent3">
                <a:hueOff val="11250266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6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6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9F08C77-D4C5-48B9-B9DE-C476D81AEF1F}">
      <dsp:nvSpPr>
        <dsp:cNvPr id="0" name=""/>
        <dsp:cNvSpPr/>
      </dsp:nvSpPr>
      <dsp:spPr>
        <a:xfrm>
          <a:off x="6274357" y="3237744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000212"/>
                <a:satOff val="-13504"/>
                <a:lumOff val="-2196"/>
                <a:alphaOff val="0"/>
                <a:shade val="51000"/>
                <a:satMod val="130000"/>
              </a:schemeClr>
            </a:gs>
            <a:gs pos="80000">
              <a:schemeClr val="accent3">
                <a:hueOff val="9000212"/>
                <a:satOff val="-13504"/>
                <a:lumOff val="-2196"/>
                <a:alphaOff val="0"/>
                <a:shade val="93000"/>
                <a:satMod val="130000"/>
              </a:schemeClr>
            </a:gs>
            <a:gs pos="100000">
              <a:schemeClr val="accent3">
                <a:hueOff val="9000212"/>
                <a:satOff val="-13504"/>
                <a:lumOff val="-2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Conversion to RDF</a:t>
          </a:r>
          <a:endParaRPr lang="en-IE" sz="1300" b="1" kern="1200" dirty="0"/>
        </a:p>
      </dsp:txBody>
      <dsp:txXfrm>
        <a:off x="6286911" y="3250298"/>
        <a:ext cx="1052719" cy="403508"/>
      </dsp:txXfrm>
    </dsp:sp>
    <dsp:sp modelId="{4AE563A6-5F7E-4EE8-B182-6049B71AE8FC}">
      <dsp:nvSpPr>
        <dsp:cNvPr id="0" name=""/>
        <dsp:cNvSpPr/>
      </dsp:nvSpPr>
      <dsp:spPr>
        <a:xfrm>
          <a:off x="7505262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6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200" kern="1200" dirty="0" smtClean="0"/>
            <a:t>Trends to inform future approach</a:t>
          </a:r>
          <a:endParaRPr lang="en-IE" sz="1200" kern="1200" dirty="0"/>
        </a:p>
      </dsp:txBody>
      <dsp:txXfrm>
        <a:off x="7528277" y="2689270"/>
        <a:ext cx="1166526" cy="739767"/>
      </dsp:txXfrm>
    </dsp:sp>
    <dsp:sp modelId="{6FB0BA49-516A-40CE-B453-F7D221727B80}">
      <dsp:nvSpPr>
        <dsp:cNvPr id="0" name=""/>
        <dsp:cNvSpPr/>
      </dsp:nvSpPr>
      <dsp:spPr>
        <a:xfrm>
          <a:off x="7774719" y="2237639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6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6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6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kern="1200" dirty="0" smtClean="0"/>
            <a:t>Business Intelligence</a:t>
          </a:r>
          <a:endParaRPr lang="en-IE" sz="1300" kern="1200" dirty="0"/>
        </a:p>
      </dsp:txBody>
      <dsp:txXfrm>
        <a:off x="7787273" y="2250193"/>
        <a:ext cx="1052719" cy="403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427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236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72683" y="1714500"/>
            <a:ext cx="7377906" cy="36512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8963" y="1714500"/>
            <a:ext cx="21968619" cy="3651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2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0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6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8962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7325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7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8805" indent="0">
              <a:buNone/>
              <a:defRPr sz="2900"/>
            </a:lvl2pPr>
            <a:lvl3pPr marL="957610" indent="0">
              <a:buNone/>
              <a:defRPr sz="2500"/>
            </a:lvl3pPr>
            <a:lvl4pPr marL="1436415" indent="0">
              <a:buNone/>
              <a:defRPr sz="2100"/>
            </a:lvl4pPr>
            <a:lvl5pPr marL="1915220" indent="0">
              <a:buNone/>
              <a:defRPr sz="2100"/>
            </a:lvl5pPr>
            <a:lvl6pPr marL="2394024" indent="0">
              <a:buNone/>
              <a:defRPr sz="2100"/>
            </a:lvl6pPr>
            <a:lvl7pPr marL="2872829" indent="0">
              <a:buNone/>
              <a:defRPr sz="2100"/>
            </a:lvl7pPr>
            <a:lvl8pPr marL="3351633" indent="0">
              <a:buNone/>
              <a:defRPr sz="2100"/>
            </a:lvl8pPr>
            <a:lvl9pPr marL="3830438" indent="0">
              <a:buNone/>
              <a:defRPr sz="21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64999">
              <a:srgbClr val="F0EBD5"/>
            </a:gs>
            <a:gs pos="100000">
              <a:srgbClr val="FF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0410" y="274638"/>
            <a:ext cx="9015526" cy="5953200"/>
          </a:xfrm>
          <a:prstGeom prst="roundRect">
            <a:avLst>
              <a:gd name="adj" fmla="val 2345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976" tIns="10488" rIns="20976" bIns="10488" rtlCol="0" anchor="ctr"/>
          <a:lstStyle/>
          <a:p>
            <a:pPr algn="ctr"/>
            <a:endParaRPr lang="en-I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5373" y="274638"/>
            <a:ext cx="8990218" cy="1143000"/>
          </a:xfrm>
          <a:prstGeom prst="rect">
            <a:avLst/>
          </a:prstGeom>
        </p:spPr>
        <p:txBody>
          <a:bodyPr vert="horz" lIns="95761" tIns="47881" rIns="95761" bIns="4788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373" y="1509335"/>
            <a:ext cx="9000563" cy="4616830"/>
          </a:xfrm>
          <a:prstGeom prst="rect">
            <a:avLst/>
          </a:prstGeom>
        </p:spPr>
        <p:txBody>
          <a:bodyPr vert="horz" lIns="95761" tIns="47881" rIns="95761" bIns="4788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1483107" y="6334464"/>
            <a:ext cx="6987923" cy="361778"/>
          </a:xfrm>
          <a:prstGeom prst="rect">
            <a:avLst/>
          </a:prstGeom>
        </p:spPr>
        <p:txBody>
          <a:bodyPr vert="horz" lIns="95761" tIns="47881" rIns="95761" bIns="47881" rtlCol="0">
            <a:normAutofit fontScale="32500" lnSpcReduction="20000"/>
          </a:bodyPr>
          <a:lstStyle>
            <a:lvl1pPr marL="1565405" indent="-1565405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391708" indent="-1304503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21801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730521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939242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147962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683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4037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41242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sz="3200" dirty="0" smtClean="0"/>
              <a:t>The MultilingualWeb-LT Working Group receives funding by the European Commission (project name LT-Web) through the Seventh Framework Programme (FP7) in the area of Language Technologies. Grant Agreement No. 287815.</a:t>
            </a:r>
          </a:p>
        </p:txBody>
      </p:sp>
      <p:pic>
        <p:nvPicPr>
          <p:cNvPr id="1026" name="Picture 2" descr="http://www.flagdetective.com/images/download/wo/european-union-hi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034" y="6297940"/>
            <a:ext cx="697902" cy="45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 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28372" y="6279062"/>
            <a:ext cx="502966" cy="50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82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5761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9104" indent="-359104" algn="l" defTabSz="95761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bg1"/>
          </a:solidFill>
          <a:latin typeface="+mn-lt"/>
          <a:ea typeface="+mn-ea"/>
          <a:cs typeface="+mn-cs"/>
        </a:defRPr>
      </a:lvl1pPr>
      <a:lvl2pPr marL="778058" indent="-299253" algn="l" defTabSz="95761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bg1"/>
          </a:solidFill>
          <a:latin typeface="+mn-lt"/>
          <a:ea typeface="+mn-ea"/>
          <a:cs typeface="+mn-cs"/>
        </a:defRPr>
      </a:lvl2pPr>
      <a:lvl3pPr marL="1197012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bg1"/>
          </a:solidFill>
          <a:latin typeface="+mn-lt"/>
          <a:ea typeface="+mn-ea"/>
          <a:cs typeface="+mn-cs"/>
        </a:defRPr>
      </a:lvl3pPr>
      <a:lvl4pPr marL="1675817" indent="-239402" algn="l" defTabSz="95761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4pPr>
      <a:lvl5pPr marL="2154621" indent="-239402" algn="l" defTabSz="95761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bg1"/>
          </a:solidFill>
          <a:latin typeface="+mn-lt"/>
          <a:ea typeface="+mn-ea"/>
          <a:cs typeface="+mn-cs"/>
        </a:defRPr>
      </a:lvl5pPr>
      <a:lvl6pPr marL="263342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23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03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84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0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1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1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2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024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829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633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438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Relationship Id="rId3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ITS Workbench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bg1"/>
                </a:solidFill>
              </a:rPr>
              <a:t>Two Problems, </a:t>
            </a:r>
          </a:p>
          <a:p>
            <a:r>
              <a:rPr lang="en-IE" dirty="0" smtClean="0">
                <a:solidFill>
                  <a:schemeClr val="bg1"/>
                </a:solidFill>
              </a:rPr>
              <a:t>One Open Standards Based Solution</a:t>
            </a:r>
            <a:endParaRPr lang="en-IE" dirty="0">
              <a:solidFill>
                <a:schemeClr val="bg1"/>
              </a:solidFill>
            </a:endParaRP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564" y="660317"/>
            <a:ext cx="16256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29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Linked Data</a:t>
            </a:r>
            <a:endParaRPr lang="en-I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5"/>
          <a:stretch/>
        </p:blipFill>
        <p:spPr>
          <a:xfrm>
            <a:off x="566072" y="1946031"/>
            <a:ext cx="8809320" cy="367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0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Business Benefits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Better context</a:t>
            </a:r>
          </a:p>
          <a:p>
            <a:r>
              <a:rPr lang="en-IE" dirty="0" smtClean="0"/>
              <a:t>Directed effort</a:t>
            </a:r>
          </a:p>
          <a:p>
            <a:r>
              <a:rPr lang="en-IE" dirty="0" smtClean="0"/>
              <a:t>Non-invasive data capture</a:t>
            </a:r>
          </a:p>
          <a:p>
            <a:r>
              <a:rPr lang="en-IE" dirty="0" smtClean="0"/>
              <a:t>Open standards (</a:t>
            </a:r>
            <a:r>
              <a:rPr lang="en-IE" dirty="0" err="1" smtClean="0"/>
              <a:t>xliff</a:t>
            </a:r>
            <a:r>
              <a:rPr lang="en-IE" dirty="0" smtClean="0"/>
              <a:t> + its)</a:t>
            </a:r>
          </a:p>
          <a:p>
            <a:r>
              <a:rPr lang="en-IE" dirty="0" smtClean="0"/>
              <a:t>Compatible with existing workflow </a:t>
            </a:r>
            <a:r>
              <a:rPr lang="en-IE" dirty="0" err="1" smtClean="0"/>
              <a:t>toolchains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88831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Outreach To-date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Google HQ, Mountain View, CA</a:t>
            </a:r>
          </a:p>
          <a:p>
            <a:r>
              <a:rPr lang="en-IE" dirty="0" err="1" smtClean="0"/>
              <a:t>NetApp</a:t>
            </a:r>
            <a:r>
              <a:rPr lang="en-IE" dirty="0" smtClean="0"/>
              <a:t> HQ, Santa Clara, CA</a:t>
            </a:r>
          </a:p>
          <a:p>
            <a:r>
              <a:rPr lang="en-IE" dirty="0" smtClean="0"/>
              <a:t>McAfee (Cork)</a:t>
            </a:r>
          </a:p>
          <a:p>
            <a:r>
              <a:rPr lang="en-IE" dirty="0" err="1" smtClean="0"/>
              <a:t>VistaTEC</a:t>
            </a:r>
            <a:r>
              <a:rPr lang="en-IE" dirty="0" smtClean="0"/>
              <a:t> Webinar</a:t>
            </a:r>
          </a:p>
          <a:p>
            <a:r>
              <a:rPr lang="en-IE" dirty="0" smtClean="0"/>
              <a:t>MT Summit, Nice</a:t>
            </a:r>
          </a:p>
          <a:p>
            <a:r>
              <a:rPr lang="en-IE" dirty="0" smtClean="0"/>
              <a:t>Localization World, Santa Clara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92118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Benefit To All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Board Level approval to contribute to Open Source</a:t>
            </a:r>
          </a:p>
          <a:p>
            <a:pPr lvl="1"/>
            <a:r>
              <a:rPr lang="en-IE" dirty="0" smtClean="0"/>
              <a:t>Public announcement at Localization World Conference, Santa Clara, CA.</a:t>
            </a:r>
          </a:p>
          <a:p>
            <a:pPr lvl="1"/>
            <a:r>
              <a:rPr lang="en-IE" dirty="0" smtClean="0"/>
              <a:t>Existing Okapi Framework Suite of </a:t>
            </a:r>
            <a:r>
              <a:rPr lang="en-IE" dirty="0"/>
              <a:t>l</a:t>
            </a:r>
            <a:r>
              <a:rPr lang="en-IE" dirty="0" smtClean="0"/>
              <a:t>ocalization related tools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7977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700" y="1639867"/>
            <a:ext cx="6003850" cy="375240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2212" y="1130547"/>
            <a:ext cx="713676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i="1" dirty="0" smtClean="0">
                <a:solidFill>
                  <a:schemeClr val="bg1"/>
                </a:solidFill>
              </a:rPr>
              <a:t>Capturing, rendering and editing of ITS 2.0 metadata in an XLIFF editor</a:t>
            </a:r>
            <a:endParaRPr lang="en-IE" i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0" t="5559" r="8551" b="18839"/>
          <a:stretch/>
        </p:blipFill>
        <p:spPr>
          <a:xfrm>
            <a:off x="3813193" y="4783918"/>
            <a:ext cx="2371061" cy="135033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2" name="Group 11"/>
          <p:cNvGrpSpPr/>
          <p:nvPr/>
        </p:nvGrpSpPr>
        <p:grpSpPr>
          <a:xfrm>
            <a:off x="552867" y="3720620"/>
            <a:ext cx="2512226" cy="2105276"/>
            <a:chOff x="552867" y="4028977"/>
            <a:chExt cx="2512226" cy="2105276"/>
          </a:xfrm>
        </p:grpSpPr>
        <p:sp>
          <p:nvSpPr>
            <p:cNvPr id="9" name="Rectangle 8"/>
            <p:cNvSpPr/>
            <p:nvPr/>
          </p:nvSpPr>
          <p:spPr>
            <a:xfrm>
              <a:off x="561070" y="4028977"/>
              <a:ext cx="2504023" cy="2105276"/>
            </a:xfrm>
            <a:prstGeom prst="rect">
              <a:avLst/>
            </a:prstGeom>
            <a:solidFill>
              <a:srgbClr val="FFFF99">
                <a:alpha val="75000"/>
              </a:srgbClr>
            </a:solidFill>
            <a:ln>
              <a:solidFill>
                <a:srgbClr val="FFCC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52867" y="4379927"/>
              <a:ext cx="2512226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XLIFF+ITS 2.0 files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MT Confidence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Provenance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Loc. Quality Issue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Match bands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Segment Filtering</a:t>
              </a:r>
              <a:endParaRPr lang="en-IE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99872" y="4028977"/>
              <a:ext cx="12831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E" sz="2400" dirty="0">
                  <a:solidFill>
                    <a:schemeClr val="accent6">
                      <a:lumMod val="50000"/>
                    </a:schemeClr>
                  </a:solidFill>
                  <a:latin typeface="+mj-lt"/>
                  <a:cs typeface="Arial" panose="020B0604020202020204" pitchFamily="34" charset="0"/>
                </a:rPr>
                <a:t>Features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861575" y="3720620"/>
            <a:ext cx="2512226" cy="2105276"/>
            <a:chOff x="6861575" y="3848216"/>
            <a:chExt cx="2512226" cy="2105276"/>
          </a:xfrm>
        </p:grpSpPr>
        <p:sp>
          <p:nvSpPr>
            <p:cNvPr id="14" name="Rectangle 13"/>
            <p:cNvSpPr/>
            <p:nvPr/>
          </p:nvSpPr>
          <p:spPr>
            <a:xfrm>
              <a:off x="6869778" y="3848216"/>
              <a:ext cx="2504023" cy="2105276"/>
            </a:xfrm>
            <a:prstGeom prst="rect">
              <a:avLst/>
            </a:prstGeom>
            <a:solidFill>
              <a:srgbClr val="FFFF99">
                <a:alpha val="75000"/>
              </a:srgbClr>
            </a:solidFill>
            <a:ln>
              <a:solidFill>
                <a:srgbClr val="FFCC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61575" y="4199166"/>
              <a:ext cx="2441694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Enhanced context </a:t>
              </a:r>
              <a:endParaRPr lang="en-IE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Directed effort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Fast data capture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Okapi compatible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Decision support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Review/Post-edit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08580" y="3848216"/>
              <a:ext cx="12062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E" sz="2400" dirty="0" smtClean="0">
                  <a:solidFill>
                    <a:schemeClr val="accent6">
                      <a:lumMod val="50000"/>
                    </a:schemeClr>
                  </a:solidFill>
                  <a:latin typeface="+mj-lt"/>
                  <a:cs typeface="Arial" panose="020B0604020202020204" pitchFamily="34" charset="0"/>
                </a:rPr>
                <a:t>Benefits</a:t>
              </a:r>
              <a:endParaRPr lang="en-IE" sz="2400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89068" y="1639867"/>
            <a:ext cx="1392834" cy="553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E" sz="1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me at Localization World, Santa Clara!</a:t>
            </a:r>
            <a:endParaRPr lang="en-IE" sz="1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4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Approach</a:t>
            </a:r>
            <a:endParaRPr lang="en-IE" dirty="0"/>
          </a:p>
        </p:txBody>
      </p:sp>
      <p:grpSp>
        <p:nvGrpSpPr>
          <p:cNvPr id="5" name="Group 4"/>
          <p:cNvGrpSpPr/>
          <p:nvPr/>
        </p:nvGrpSpPr>
        <p:grpSpPr>
          <a:xfrm>
            <a:off x="948486" y="1632164"/>
            <a:ext cx="1498804" cy="2123539"/>
            <a:chOff x="610265" y="548680"/>
            <a:chExt cx="1873503" cy="2654424"/>
          </a:xfrm>
        </p:grpSpPr>
        <p:sp>
          <p:nvSpPr>
            <p:cNvPr id="6" name="Rectangle 5"/>
            <p:cNvSpPr>
              <a:spLocks noChangeAspect="1"/>
            </p:cNvSpPr>
            <p:nvPr/>
          </p:nvSpPr>
          <p:spPr>
            <a:xfrm>
              <a:off x="610265" y="548680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713695" y="65211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>
            <a:xfrm>
              <a:off x="713695" y="72507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>
            <a:xfrm>
              <a:off x="713695" y="79804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>
            <a:xfrm>
              <a:off x="713695" y="87101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>
            <a:xfrm>
              <a:off x="713695" y="94398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>
            <a:xfrm>
              <a:off x="713695" y="101695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>
            <a:xfrm>
              <a:off x="713695" y="108991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>
            <a:xfrm>
              <a:off x="713695" y="116288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>
            <a:xfrm>
              <a:off x="713695" y="12358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>
            <a:xfrm>
              <a:off x="713695" y="13088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>
            <a:xfrm>
              <a:off x="713695" y="13817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>
            <a:xfrm>
              <a:off x="713695" y="14547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>
            <a:xfrm>
              <a:off x="713695" y="15277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>
            <a:xfrm>
              <a:off x="713695" y="160069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713695" y="167366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>
            <a:xfrm>
              <a:off x="713695" y="174663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>
            <a:xfrm>
              <a:off x="713695" y="181959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>
            <a:xfrm>
              <a:off x="713695" y="189256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>
            <a:xfrm>
              <a:off x="713695" y="196553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>
              <a:off x="713695" y="203850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>
            <a:xfrm>
              <a:off x="713695" y="211146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>
            <a:xfrm>
              <a:off x="713695" y="218443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713856" y="225895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713695" y="233192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>
            <a:xfrm>
              <a:off x="713534" y="240489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>
            <a:xfrm>
              <a:off x="713373" y="247786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>
            <a:xfrm>
              <a:off x="713213" y="255083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>
            <a:xfrm>
              <a:off x="713052" y="262379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>
            <a:xfrm>
              <a:off x="712891" y="26967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>
            <a:xfrm>
              <a:off x="712730" y="27697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>
            <a:xfrm>
              <a:off x="712569" y="28427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>
            <a:xfrm>
              <a:off x="712408" y="291567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>
            <a:xfrm>
              <a:off x="712247" y="298863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>
            <a:xfrm>
              <a:off x="712086" y="306160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>
            <a:xfrm>
              <a:off x="711926" y="313457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42" name="Rectangle 41"/>
          <p:cNvSpPr/>
          <p:nvPr/>
        </p:nvSpPr>
        <p:spPr>
          <a:xfrm>
            <a:off x="5168631" y="2707272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3162815" y="1632164"/>
            <a:ext cx="1498804" cy="2123539"/>
            <a:chOff x="3131840" y="569308"/>
            <a:chExt cx="1873503" cy="2654424"/>
          </a:xfrm>
        </p:grpSpPr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3131840" y="569308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3235270" y="67273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>
            <a:xfrm>
              <a:off x="3235270" y="74570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>
            <a:xfrm>
              <a:off x="3235270" y="81867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>
            <a:xfrm>
              <a:off x="3235270" y="89164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>
            <a:xfrm>
              <a:off x="3235270" y="96461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>
            <a:xfrm>
              <a:off x="3235270" y="103757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>
            <a:xfrm>
              <a:off x="3235270" y="111054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>
            <a:xfrm>
              <a:off x="3235270" y="118351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>
            <a:xfrm>
              <a:off x="3235270" y="125648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>
            <a:xfrm>
              <a:off x="3235270" y="132945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>
            <a:xfrm>
              <a:off x="3235270" y="140241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3235270" y="147538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>
            <a:xfrm>
              <a:off x="3235270" y="15483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>
            <a:xfrm>
              <a:off x="3235270" y="16213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>
            <a:xfrm>
              <a:off x="3235270" y="16942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>
            <a:xfrm>
              <a:off x="3235270" y="17672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>
            <a:xfrm>
              <a:off x="3235270" y="18402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3235270" y="191319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>
            <a:xfrm>
              <a:off x="3235270" y="198616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>
            <a:xfrm>
              <a:off x="3235270" y="205912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>
            <a:xfrm>
              <a:off x="3235270" y="213209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>
            <a:xfrm>
              <a:off x="3235270" y="220506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>
            <a:xfrm>
              <a:off x="3235431" y="227958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>
            <a:xfrm>
              <a:off x="3235270" y="235255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>
            <a:xfrm>
              <a:off x="3235109" y="242552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>
            <a:xfrm>
              <a:off x="3234948" y="249849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>
            <a:xfrm>
              <a:off x="3234788" y="257145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>
            <a:xfrm>
              <a:off x="3234627" y="264442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>
            <a:xfrm>
              <a:off x="3234466" y="271739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>
            <a:xfrm>
              <a:off x="3234305" y="279036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>
            <a:xfrm>
              <a:off x="3234144" y="286333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>
            <a:xfrm>
              <a:off x="3233983" y="293629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>
            <a:xfrm>
              <a:off x="3233822" y="30092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>
            <a:xfrm>
              <a:off x="3233661" y="30822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>
            <a:xfrm>
              <a:off x="3233501" y="31552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80" name="Rectangle 79"/>
          <p:cNvSpPr/>
          <p:nvPr/>
        </p:nvSpPr>
        <p:spPr>
          <a:xfrm>
            <a:off x="5168630" y="2708698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3168358" y="4008428"/>
            <a:ext cx="1498804" cy="2123539"/>
            <a:chOff x="3131840" y="3573016"/>
            <a:chExt cx="1873503" cy="2654424"/>
          </a:xfrm>
        </p:grpSpPr>
        <p:sp>
          <p:nvSpPr>
            <p:cNvPr id="82" name="Rectangle 81"/>
            <p:cNvSpPr>
              <a:spLocks noChangeAspect="1"/>
            </p:cNvSpPr>
            <p:nvPr/>
          </p:nvSpPr>
          <p:spPr>
            <a:xfrm>
              <a:off x="3131840" y="3573016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3235270" y="367644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>
            <a:xfrm>
              <a:off x="3235270" y="374941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>
            <a:xfrm>
              <a:off x="3235270" y="382238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>
            <a:xfrm>
              <a:off x="3235270" y="389535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>
            <a:xfrm>
              <a:off x="3235270" y="396831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>
            <a:xfrm>
              <a:off x="3235270" y="404128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>
            <a:xfrm>
              <a:off x="3235270" y="41142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>
            <a:xfrm>
              <a:off x="3235270" y="41872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>
            <a:xfrm>
              <a:off x="3235270" y="42601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>
            <a:xfrm>
              <a:off x="3235270" y="43331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>
            <a:xfrm>
              <a:off x="3235270" y="44061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94" name="Straight Connector 93"/>
            <p:cNvCxnSpPr/>
            <p:nvPr/>
          </p:nvCxnSpPr>
          <p:spPr>
            <a:xfrm>
              <a:off x="3235270" y="447909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>
            <a:xfrm>
              <a:off x="3235270" y="455206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>
            <a:xfrm>
              <a:off x="3235270" y="462503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>
            <a:xfrm>
              <a:off x="3235270" y="469799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>
            <a:xfrm>
              <a:off x="3235270" y="477096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>
            <a:xfrm>
              <a:off x="3235270" y="484393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>
            <a:xfrm>
              <a:off x="3235270" y="491690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>
            <a:xfrm>
              <a:off x="3235270" y="498986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>
            <a:xfrm>
              <a:off x="3235270" y="506283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>
            <a:xfrm>
              <a:off x="3235270" y="513580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>
            <a:xfrm>
              <a:off x="3235270" y="520877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>
            <a:xfrm>
              <a:off x="3235431" y="528329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>
            <a:xfrm>
              <a:off x="3235270" y="535626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>
            <a:xfrm>
              <a:off x="3235109" y="542923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>
            <a:xfrm>
              <a:off x="3234948" y="550219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>
            <a:xfrm>
              <a:off x="3234788" y="55751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>
            <a:xfrm>
              <a:off x="3234627" y="56481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>
            <a:xfrm>
              <a:off x="3234466" y="57211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>
            <a:xfrm>
              <a:off x="3234305" y="579407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>
            <a:xfrm>
              <a:off x="3234144" y="586703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4" name="Straight Connector 113"/>
            <p:cNvCxnSpPr/>
            <p:nvPr/>
          </p:nvCxnSpPr>
          <p:spPr>
            <a:xfrm>
              <a:off x="3233983" y="594000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>
            <a:xfrm>
              <a:off x="3233822" y="601297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>
            <a:xfrm>
              <a:off x="3233661" y="608594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>
            <a:xfrm>
              <a:off x="3233501" y="615891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118" name="Rectangle 117"/>
          <p:cNvSpPr/>
          <p:nvPr/>
        </p:nvSpPr>
        <p:spPr>
          <a:xfrm>
            <a:off x="5168629" y="2708698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956100" y="4008428"/>
            <a:ext cx="1498804" cy="2123539"/>
            <a:chOff x="611560" y="3582888"/>
            <a:chExt cx="1873503" cy="2654424"/>
          </a:xfrm>
        </p:grpSpPr>
        <p:sp>
          <p:nvSpPr>
            <p:cNvPr id="120" name="Rectangle 119"/>
            <p:cNvSpPr>
              <a:spLocks noChangeAspect="1"/>
            </p:cNvSpPr>
            <p:nvPr/>
          </p:nvSpPr>
          <p:spPr>
            <a:xfrm>
              <a:off x="611560" y="3582888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714990" y="368631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>
            <a:xfrm>
              <a:off x="714990" y="375928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>
            <a:xfrm>
              <a:off x="714990" y="38322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4" name="Straight Connector 123"/>
            <p:cNvCxnSpPr/>
            <p:nvPr/>
          </p:nvCxnSpPr>
          <p:spPr>
            <a:xfrm>
              <a:off x="714990" y="39052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>
            <a:xfrm>
              <a:off x="714990" y="39781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>
            <a:xfrm>
              <a:off x="714990" y="40511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>
            <a:xfrm>
              <a:off x="714990" y="41241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>
            <a:xfrm>
              <a:off x="714990" y="419709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>
            <a:xfrm>
              <a:off x="714990" y="427006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>
            <a:xfrm>
              <a:off x="714990" y="434303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>
            <a:xfrm>
              <a:off x="714990" y="441599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2" name="Straight Connector 131"/>
            <p:cNvCxnSpPr/>
            <p:nvPr/>
          </p:nvCxnSpPr>
          <p:spPr>
            <a:xfrm>
              <a:off x="714990" y="448896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>
            <a:xfrm>
              <a:off x="714990" y="456193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4" name="Straight Connector 133"/>
            <p:cNvCxnSpPr/>
            <p:nvPr/>
          </p:nvCxnSpPr>
          <p:spPr>
            <a:xfrm>
              <a:off x="714990" y="463490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>
            <a:xfrm>
              <a:off x="714990" y="470787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>
            <a:xfrm>
              <a:off x="714990" y="478083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7" name="Straight Connector 136"/>
            <p:cNvCxnSpPr/>
            <p:nvPr/>
          </p:nvCxnSpPr>
          <p:spPr>
            <a:xfrm>
              <a:off x="714990" y="485380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8" name="Straight Connector 137"/>
            <p:cNvCxnSpPr/>
            <p:nvPr/>
          </p:nvCxnSpPr>
          <p:spPr>
            <a:xfrm>
              <a:off x="714990" y="492677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9" name="Straight Connector 138"/>
            <p:cNvCxnSpPr/>
            <p:nvPr/>
          </p:nvCxnSpPr>
          <p:spPr>
            <a:xfrm>
              <a:off x="714990" y="499974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>
            <a:xfrm>
              <a:off x="714990" y="507270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>
            <a:xfrm>
              <a:off x="714990" y="514567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>
            <a:xfrm>
              <a:off x="714990" y="521864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3" name="Straight Connector 142"/>
            <p:cNvCxnSpPr/>
            <p:nvPr/>
          </p:nvCxnSpPr>
          <p:spPr>
            <a:xfrm>
              <a:off x="715151" y="52931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4" name="Straight Connector 143"/>
            <p:cNvCxnSpPr/>
            <p:nvPr/>
          </p:nvCxnSpPr>
          <p:spPr>
            <a:xfrm>
              <a:off x="714990" y="53661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5" name="Straight Connector 144"/>
            <p:cNvCxnSpPr/>
            <p:nvPr/>
          </p:nvCxnSpPr>
          <p:spPr>
            <a:xfrm>
              <a:off x="714829" y="54391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>
            <a:xfrm>
              <a:off x="714668" y="551207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7" name="Straight Connector 146"/>
            <p:cNvCxnSpPr/>
            <p:nvPr/>
          </p:nvCxnSpPr>
          <p:spPr>
            <a:xfrm>
              <a:off x="714508" y="558503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8" name="Straight Connector 147"/>
            <p:cNvCxnSpPr/>
            <p:nvPr/>
          </p:nvCxnSpPr>
          <p:spPr>
            <a:xfrm>
              <a:off x="714347" y="565800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9" name="Straight Connector 148"/>
            <p:cNvCxnSpPr/>
            <p:nvPr/>
          </p:nvCxnSpPr>
          <p:spPr>
            <a:xfrm>
              <a:off x="714186" y="573097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0" name="Straight Connector 149"/>
            <p:cNvCxnSpPr/>
            <p:nvPr/>
          </p:nvCxnSpPr>
          <p:spPr>
            <a:xfrm>
              <a:off x="714025" y="580394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>
            <a:xfrm>
              <a:off x="713864" y="587691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2" name="Straight Connector 151"/>
            <p:cNvCxnSpPr/>
            <p:nvPr/>
          </p:nvCxnSpPr>
          <p:spPr>
            <a:xfrm>
              <a:off x="713703" y="594987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53" name="Straight Connector 152"/>
            <p:cNvCxnSpPr/>
            <p:nvPr/>
          </p:nvCxnSpPr>
          <p:spPr>
            <a:xfrm>
              <a:off x="713542" y="602284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54" name="Straight Connector 153"/>
            <p:cNvCxnSpPr/>
            <p:nvPr/>
          </p:nvCxnSpPr>
          <p:spPr>
            <a:xfrm>
              <a:off x="713381" y="609581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5" name="Straight Connector 154"/>
            <p:cNvCxnSpPr/>
            <p:nvPr/>
          </p:nvCxnSpPr>
          <p:spPr>
            <a:xfrm>
              <a:off x="713221" y="616878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156" name="Rectangle 155"/>
          <p:cNvSpPr/>
          <p:nvPr/>
        </p:nvSpPr>
        <p:spPr>
          <a:xfrm>
            <a:off x="5188112" y="2725017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157" name="Picture 1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815" y="1620460"/>
            <a:ext cx="1688046" cy="2529087"/>
          </a:xfrm>
          <a:prstGeom prst="rect">
            <a:avLst/>
          </a:prstGeom>
        </p:spPr>
      </p:pic>
      <p:pic>
        <p:nvPicPr>
          <p:cNvPr id="158" name="Picture 2" descr="C:\Users\philr\AppData\Local\Microsoft\Windows\Temporary Internet Files\Content.IE5\2VI8B136\MC9004347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386" y="3692024"/>
            <a:ext cx="1252508" cy="125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Content Placeholder 2"/>
          <p:cNvSpPr txBox="1">
            <a:spLocks/>
          </p:cNvSpPr>
          <p:nvPr/>
        </p:nvSpPr>
        <p:spPr>
          <a:xfrm>
            <a:off x="6986917" y="1311340"/>
            <a:ext cx="2274354" cy="48768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rgbClr val="64646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646464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>
                <a:solidFill>
                  <a:srgbClr val="646464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Reviewer is often instructed on how much time to spend or amount of content to review.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amounts to a random, human judgement on what to look at.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amounts to a process which is statistically unlikely to discover errors.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Risk increases the larger the volume.</a:t>
            </a:r>
          </a:p>
        </p:txBody>
      </p:sp>
    </p:spTree>
    <p:extLst>
      <p:ext uri="{BB962C8B-B14F-4D97-AF65-F5344CB8AC3E}">
        <p14:creationId xmlns:p14="http://schemas.microsoft.com/office/powerpoint/2010/main" val="1900169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-4.81481E-6 L -0.4335 0.0002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3.7037E-6 L -0.20609 0.0916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04" y="45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-1.11111E-6 L -0.43542 0.4405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79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3.7037E-6 L -0.20609 0.3074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04" y="1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80" grpId="0" animBg="1"/>
      <p:bldP spid="80" grpId="1" animBg="1"/>
      <p:bldP spid="118" grpId="0" animBg="1"/>
      <p:bldP spid="118" grpId="1" animBg="1"/>
      <p:bldP spid="156" grpId="0" animBg="1"/>
      <p:bldP spid="156" grpId="1" animBg="1"/>
      <p:bldP spid="1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Practice</a:t>
            </a:r>
            <a:endParaRPr lang="en-IE" dirty="0"/>
          </a:p>
        </p:txBody>
      </p:sp>
      <p:pic>
        <p:nvPicPr>
          <p:cNvPr id="6" name="Picture 5" descr="LQASegments.gif"/>
          <p:cNvPicPr>
            <a:picLocks noChangeAspect="1"/>
          </p:cNvPicPr>
          <p:nvPr/>
        </p:nvPicPr>
        <p:blipFill rotWithShape="1">
          <a:blip r:embed="rId2" cstate="print"/>
          <a:srcRect t="10090"/>
          <a:stretch/>
        </p:blipFill>
        <p:spPr>
          <a:xfrm>
            <a:off x="935664" y="1565263"/>
            <a:ext cx="8208335" cy="46125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 descr="LQAScore.gif"/>
          <p:cNvPicPr>
            <a:picLocks noChangeAspect="1"/>
          </p:cNvPicPr>
          <p:nvPr/>
        </p:nvPicPr>
        <p:blipFill rotWithShape="1">
          <a:blip r:embed="rId3" cstate="print"/>
          <a:srcRect l="1999" t="28776" r="34054" b="11189"/>
          <a:stretch/>
        </p:blipFill>
        <p:spPr>
          <a:xfrm>
            <a:off x="4007995" y="1618428"/>
            <a:ext cx="4660251" cy="273449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sx="104000" sy="104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96" y="3843780"/>
            <a:ext cx="4803785" cy="22388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3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02874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Desired Improvements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Directed effort</a:t>
            </a:r>
          </a:p>
          <a:p>
            <a:pPr lvl="1"/>
            <a:r>
              <a:rPr lang="en-IE" dirty="0" smtClean="0"/>
              <a:t>Better use of humans</a:t>
            </a:r>
          </a:p>
          <a:p>
            <a:r>
              <a:rPr lang="en-IE" dirty="0" smtClean="0"/>
              <a:t>Faster reporting</a:t>
            </a:r>
          </a:p>
          <a:p>
            <a:pPr lvl="1"/>
            <a:r>
              <a:rPr lang="en-IE" dirty="0" smtClean="0"/>
              <a:t>“Real-time” reporting and </a:t>
            </a:r>
            <a:r>
              <a:rPr lang="en-IE" smtClean="0"/>
              <a:t>data gathering</a:t>
            </a:r>
            <a:endParaRPr lang="en-IE" dirty="0" smtClean="0"/>
          </a:p>
          <a:p>
            <a:r>
              <a:rPr lang="en-IE" dirty="0" smtClean="0"/>
              <a:t>Semantic business intelligence</a:t>
            </a:r>
          </a:p>
          <a:p>
            <a:pPr lvl="1"/>
            <a:r>
              <a:rPr lang="en-IE" dirty="0" smtClean="0"/>
              <a:t>Discover relationships between source and translations and all interacting agents in-between</a:t>
            </a:r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20551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Scenario</a:t>
            </a:r>
            <a:endParaRPr lang="en-IE" dirty="0"/>
          </a:p>
        </p:txBody>
      </p:sp>
      <p:graphicFrame>
        <p:nvGraphicFramePr>
          <p:cNvPr id="3" name="Diagra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998336"/>
              </p:ext>
            </p:extLst>
          </p:nvPr>
        </p:nvGraphicFramePr>
        <p:xfrm>
          <a:off x="500542" y="442466"/>
          <a:ext cx="8856000" cy="590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Arc 13"/>
          <p:cNvSpPr/>
          <p:nvPr/>
        </p:nvSpPr>
        <p:spPr>
          <a:xfrm rot="16200000">
            <a:off x="5776680" y="999737"/>
            <a:ext cx="2713894" cy="3377177"/>
          </a:xfrm>
          <a:prstGeom prst="arc">
            <a:avLst>
              <a:gd name="adj1" fmla="val 16583576"/>
              <a:gd name="adj2" fmla="val 5385182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Isosceles Triangle 14"/>
          <p:cNvSpPr>
            <a:spLocks noChangeAspect="1"/>
          </p:cNvSpPr>
          <p:nvPr/>
        </p:nvSpPr>
        <p:spPr>
          <a:xfrm rot="11700000">
            <a:off x="5417843" y="2499611"/>
            <a:ext cx="78510" cy="67678"/>
          </a:xfrm>
          <a:prstGeom prst="triangl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5-Point Star 3"/>
          <p:cNvSpPr/>
          <p:nvPr/>
        </p:nvSpPr>
        <p:spPr>
          <a:xfrm rot="900000">
            <a:off x="6717323" y="1078523"/>
            <a:ext cx="668215" cy="668215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2562811" y="5048401"/>
            <a:ext cx="4873770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Provenance (human and automated agents)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Localization Quality Issue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MT Confidence</a:t>
            </a:r>
          </a:p>
        </p:txBody>
      </p:sp>
    </p:spTree>
    <p:extLst>
      <p:ext uri="{BB962C8B-B14F-4D97-AF65-F5344CB8AC3E}">
        <p14:creationId xmlns:p14="http://schemas.microsoft.com/office/powerpoint/2010/main" val="581252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252" y="1374042"/>
            <a:ext cx="7209204" cy="4505752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182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14" b="34688"/>
          <a:stretch/>
        </p:blipFill>
        <p:spPr>
          <a:xfrm>
            <a:off x="1350252" y="1374042"/>
            <a:ext cx="3766806" cy="4633353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5688418" y="1988287"/>
            <a:ext cx="3205637" cy="2147777"/>
          </a:xfrm>
          <a:prstGeom prst="borderCallout1">
            <a:avLst>
              <a:gd name="adj1" fmla="val 18750"/>
              <a:gd name="adj2" fmla="val -8333"/>
              <a:gd name="adj3" fmla="val 32058"/>
              <a:gd name="adj4" fmla="val -63716"/>
            </a:avLst>
          </a:prstGeom>
          <a:solidFill>
            <a:srgbClr val="FFFF99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i="1" dirty="0" smtClean="0">
                <a:solidFill>
                  <a:schemeClr val="bg1"/>
                </a:solidFill>
              </a:rPr>
              <a:t>Summary of all metadata gives an overview of the number, type and severity of issues and this effort required for the job. </a:t>
            </a:r>
            <a:endParaRPr lang="en-I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38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79" b="43420"/>
          <a:stretch/>
        </p:blipFill>
        <p:spPr>
          <a:xfrm>
            <a:off x="3678866" y="1374042"/>
            <a:ext cx="4891222" cy="441007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Line Callout 1 4"/>
          <p:cNvSpPr/>
          <p:nvPr/>
        </p:nvSpPr>
        <p:spPr>
          <a:xfrm flipH="1">
            <a:off x="606055" y="2505188"/>
            <a:ext cx="3205637" cy="2147777"/>
          </a:xfrm>
          <a:prstGeom prst="borderCallout1">
            <a:avLst>
              <a:gd name="adj1" fmla="val 18750"/>
              <a:gd name="adj2" fmla="val -8333"/>
              <a:gd name="adj3" fmla="val 30573"/>
              <a:gd name="adj4" fmla="val -120766"/>
            </a:avLst>
          </a:prstGeom>
          <a:solidFill>
            <a:srgbClr val="FFFF99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i="1" dirty="0" smtClean="0">
                <a:solidFill>
                  <a:schemeClr val="bg1"/>
                </a:solidFill>
              </a:rPr>
              <a:t>Individual categories can be user-defined rendered and used to filter content.</a:t>
            </a:r>
          </a:p>
          <a:p>
            <a:endParaRPr lang="en-IE" i="1" dirty="0" smtClean="0">
              <a:solidFill>
                <a:schemeClr val="bg1"/>
              </a:solidFill>
            </a:endParaRPr>
          </a:p>
          <a:p>
            <a:r>
              <a:rPr lang="en-IE" i="1" dirty="0" smtClean="0">
                <a:solidFill>
                  <a:schemeClr val="bg1"/>
                </a:solidFill>
              </a:rPr>
              <a:t>New metadata can be added using Ctrl+# hotkey combination</a:t>
            </a:r>
            <a:endParaRPr lang="en-I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936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79" b="43420"/>
          <a:stretch/>
        </p:blipFill>
        <p:spPr>
          <a:xfrm>
            <a:off x="3678866" y="1374042"/>
            <a:ext cx="4891222" cy="441007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Line Callout 1 4"/>
          <p:cNvSpPr/>
          <p:nvPr/>
        </p:nvSpPr>
        <p:spPr>
          <a:xfrm flipH="1">
            <a:off x="606055" y="2505188"/>
            <a:ext cx="3205637" cy="2147777"/>
          </a:xfrm>
          <a:prstGeom prst="borderCallout1">
            <a:avLst>
              <a:gd name="adj1" fmla="val 18750"/>
              <a:gd name="adj2" fmla="val -8333"/>
              <a:gd name="adj3" fmla="val 25900"/>
              <a:gd name="adj4" fmla="val -76240"/>
            </a:avLst>
          </a:prstGeom>
          <a:solidFill>
            <a:srgbClr val="FFFF99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i="1" dirty="0" smtClean="0">
                <a:solidFill>
                  <a:schemeClr val="bg1"/>
                </a:solidFill>
              </a:rPr>
              <a:t>Additional Provenance captured during editing.</a:t>
            </a:r>
            <a:endParaRPr lang="en-I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91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366</Words>
  <Application>Microsoft Macintosh PowerPoint</Application>
  <PresentationFormat>A4-Papier (210x297 mm)</PresentationFormat>
  <Paragraphs>77</Paragraphs>
  <Slides>14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Office Theme</vt:lpstr>
      <vt:lpstr>ITS Workbench</vt:lpstr>
      <vt:lpstr>Current Approach</vt:lpstr>
      <vt:lpstr>Current Practice</vt:lpstr>
      <vt:lpstr>Desired Improvements</vt:lpstr>
      <vt:lpstr>Scenario</vt:lpstr>
      <vt:lpstr>ITS Workbench</vt:lpstr>
      <vt:lpstr>ITS Workbench</vt:lpstr>
      <vt:lpstr>ITS Workbench</vt:lpstr>
      <vt:lpstr>ITS Workbench</vt:lpstr>
      <vt:lpstr>Linked Data</vt:lpstr>
      <vt:lpstr>Business Benefits</vt:lpstr>
      <vt:lpstr>Outreach To-date</vt:lpstr>
      <vt:lpstr>Benefit To All</vt:lpstr>
      <vt:lpstr>ITS Workbench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 Lommel</dc:creator>
  <cp:lastModifiedBy>Felix Sasaki lokaler Adminaccount</cp:lastModifiedBy>
  <cp:revision>28</cp:revision>
  <dcterms:created xsi:type="dcterms:W3CDTF">2012-12-03T11:51:30Z</dcterms:created>
  <dcterms:modified xsi:type="dcterms:W3CDTF">2013-09-17T20:11:43Z</dcterms:modified>
</cp:coreProperties>
</file>