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Lst>
  <p:notesMasterIdLst>
    <p:notesMasterId r:id="rId11"/>
  </p:notesMasterIdLst>
  <p:sldIdLst>
    <p:sldId id="261" r:id="rId2"/>
    <p:sldId id="257" r:id="rId3"/>
    <p:sldId id="258" r:id="rId4"/>
    <p:sldId id="266" r:id="rId5"/>
    <p:sldId id="267" r:id="rId6"/>
    <p:sldId id="262" r:id="rId7"/>
    <p:sldId id="263" r:id="rId8"/>
    <p:sldId id="264" r:id="rId9"/>
    <p:sldId id="265" r:id="rId10"/>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Arial" charset="0"/>
      </a:defRPr>
    </a:lvl1pPr>
    <a:lvl2pPr marL="457200" algn="l" rtl="0" eaLnBrk="0" fontAlgn="base" hangingPunct="0">
      <a:spcBef>
        <a:spcPct val="0"/>
      </a:spcBef>
      <a:spcAft>
        <a:spcPct val="0"/>
      </a:spcAft>
      <a:defRPr kern="1200">
        <a:solidFill>
          <a:schemeClr val="tx1"/>
        </a:solidFill>
        <a:latin typeface="Arial" charset="0"/>
        <a:ea typeface="+mn-ea"/>
        <a:cs typeface="Arial" charset="0"/>
      </a:defRPr>
    </a:lvl2pPr>
    <a:lvl3pPr marL="914400" algn="l" rtl="0" eaLnBrk="0" fontAlgn="base" hangingPunct="0">
      <a:spcBef>
        <a:spcPct val="0"/>
      </a:spcBef>
      <a:spcAft>
        <a:spcPct val="0"/>
      </a:spcAft>
      <a:defRPr kern="1200">
        <a:solidFill>
          <a:schemeClr val="tx1"/>
        </a:solidFill>
        <a:latin typeface="Arial" charset="0"/>
        <a:ea typeface="+mn-ea"/>
        <a:cs typeface="Arial" charset="0"/>
      </a:defRPr>
    </a:lvl3pPr>
    <a:lvl4pPr marL="1371600" algn="l" rtl="0" eaLnBrk="0" fontAlgn="base" hangingPunct="0">
      <a:spcBef>
        <a:spcPct val="0"/>
      </a:spcBef>
      <a:spcAft>
        <a:spcPct val="0"/>
      </a:spcAft>
      <a:defRPr kern="1200">
        <a:solidFill>
          <a:schemeClr val="tx1"/>
        </a:solidFill>
        <a:latin typeface="Arial" charset="0"/>
        <a:ea typeface="+mn-ea"/>
        <a:cs typeface="Arial" charset="0"/>
      </a:defRPr>
    </a:lvl4pPr>
    <a:lvl5pPr marL="1828800" algn="l" rtl="0" eaLnBrk="0" fontAlgn="base" hangingPunct="0">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FF8080"/>
    <a:srgbClr val="015883"/>
    <a:srgbClr val="004283"/>
    <a:srgbClr val="006184"/>
    <a:srgbClr val="FF0101"/>
    <a:srgbClr val="3333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8300" autoAdjust="0"/>
    <p:restoredTop sz="94712" autoAdjust="0"/>
  </p:normalViewPr>
  <p:slideViewPr>
    <p:cSldViewPr>
      <p:cViewPr varScale="1">
        <p:scale>
          <a:sx n="58" d="100"/>
          <a:sy n="58" d="100"/>
        </p:scale>
        <p:origin x="-174" y="-9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2" d="100"/>
          <a:sy n="82" d="100"/>
        </p:scale>
        <p:origin x="-2742" y="-78"/>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en-US" dirty="0"/>
          </a:p>
        </p:txBody>
      </p:sp>
      <p:sp>
        <p:nvSpPr>
          <p:cNvPr id="409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en-US" dirty="0"/>
          </a:p>
        </p:txBody>
      </p:sp>
      <p:sp>
        <p:nvSpPr>
          <p:cNvPr id="2048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10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en-US" dirty="0"/>
          </a:p>
        </p:txBody>
      </p:sp>
      <p:sp>
        <p:nvSpPr>
          <p:cNvPr id="410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B59BDD40-95F2-4E9D-A8F1-33EBEA66B116}"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2"/>
          <p:cNvSpPr>
            <a:spLocks noGrp="1" noChangeArrowheads="1"/>
          </p:cNvSpPr>
          <p:nvPr>
            <p:ph type="ftr" sz="quarter" idx="10"/>
          </p:nvPr>
        </p:nvSpPr>
        <p:spPr/>
        <p:txBody>
          <a:bodyPr/>
          <a:lstStyle>
            <a:lvl1pPr>
              <a:defRPr/>
            </a:lvl1pPr>
          </a:lstStyle>
          <a:p>
            <a:pPr>
              <a:defRPr/>
            </a:pP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5_Blank">
    <p:bg>
      <p:bgPr>
        <a:blipFill dpi="0" rotWithShape="0">
          <a:blip r:embed="rId2" cstate="print">
            <a:lum/>
          </a:blip>
          <a:srcRect/>
          <a:stretch>
            <a:fillRect/>
          </a:stretch>
        </a:blipFill>
        <a:effectLst/>
      </p:bgPr>
    </p:bg>
    <p:spTree>
      <p:nvGrpSpPr>
        <p:cNvPr id="1" name=""/>
        <p:cNvGrpSpPr/>
        <p:nvPr/>
      </p:nvGrpSpPr>
      <p:grpSpPr>
        <a:xfrm>
          <a:off x="0" y="0"/>
          <a:ext cx="0" cy="0"/>
          <a:chOff x="0" y="0"/>
          <a:chExt cx="0" cy="0"/>
        </a:xfrm>
      </p:grpSpPr>
      <p:pic>
        <p:nvPicPr>
          <p:cNvPr id="5" name="Picture 1028" descr="screenshot_b"/>
          <p:cNvPicPr>
            <a:picLocks noChangeAspect="1" noChangeArrowheads="1"/>
          </p:cNvPicPr>
          <p:nvPr userDrawn="1"/>
        </p:nvPicPr>
        <p:blipFill>
          <a:blip r:embed="rId3" cstate="print"/>
          <a:srcRect/>
          <a:stretch>
            <a:fillRect/>
          </a:stretch>
        </p:blipFill>
        <p:spPr bwMode="auto">
          <a:xfrm>
            <a:off x="381000" y="1905000"/>
            <a:ext cx="3632200" cy="3024188"/>
          </a:xfrm>
          <a:prstGeom prst="rect">
            <a:avLst/>
          </a:prstGeom>
          <a:noFill/>
          <a:ln w="9525">
            <a:noFill/>
            <a:miter lim="800000"/>
            <a:headEnd/>
            <a:tailEnd/>
          </a:ln>
        </p:spPr>
      </p:pic>
      <p:sp>
        <p:nvSpPr>
          <p:cNvPr id="6" name="Rectangle 3"/>
          <p:cNvSpPr txBox="1">
            <a:spLocks noChangeArrowheads="1"/>
          </p:cNvSpPr>
          <p:nvPr userDrawn="1"/>
        </p:nvSpPr>
        <p:spPr bwMode="auto">
          <a:xfrm>
            <a:off x="381000" y="4876800"/>
            <a:ext cx="3581400" cy="914400"/>
          </a:xfrm>
          <a:prstGeom prst="rect">
            <a:avLst/>
          </a:prstGeom>
          <a:noFill/>
          <a:ln w="9525">
            <a:noFill/>
            <a:miter lim="800000"/>
            <a:headEnd/>
            <a:tailEnd/>
          </a:ln>
        </p:spPr>
        <p:txBody>
          <a:bodyPr lIns="91436" tIns="45718" rIns="91436" bIns="45718"/>
          <a:lstStyle>
            <a:lvl1pPr marL="0" indent="0" algn="l">
              <a:lnSpc>
                <a:spcPts val="3000"/>
              </a:lnSpc>
              <a:buFontTx/>
              <a:buNone/>
              <a:defRPr/>
            </a:lvl1pPr>
          </a:lstStyle>
          <a:p>
            <a:pPr>
              <a:spcBef>
                <a:spcPct val="20000"/>
              </a:spcBef>
              <a:defRPr/>
            </a:pPr>
            <a:r>
              <a:rPr lang="en-US" sz="2000" i="1" kern="0" dirty="0" smtClean="0">
                <a:latin typeface="+mn-lt"/>
                <a:cs typeface="+mn-cs"/>
              </a:rPr>
              <a:t>Click to edit Master subtitle style</a:t>
            </a:r>
            <a:endParaRPr lang="en-US" sz="2000" i="1" kern="0" dirty="0">
              <a:latin typeface="+mn-lt"/>
              <a:cs typeface="+mn-cs"/>
            </a:endParaRPr>
          </a:p>
        </p:txBody>
      </p:sp>
      <p:sp>
        <p:nvSpPr>
          <p:cNvPr id="8" name="Rectangle 2"/>
          <p:cNvSpPr>
            <a:spLocks noGrp="1" noChangeArrowheads="1"/>
          </p:cNvSpPr>
          <p:nvPr>
            <p:ph type="ctrTitle"/>
          </p:nvPr>
        </p:nvSpPr>
        <p:spPr>
          <a:xfrm>
            <a:off x="304800" y="381000"/>
            <a:ext cx="8488362" cy="1143000"/>
          </a:xfrm>
        </p:spPr>
        <p:txBody>
          <a:bodyPr/>
          <a:lstStyle>
            <a:lvl1pPr algn="l">
              <a:defRPr sz="4400"/>
            </a:lvl1pPr>
          </a:lstStyle>
          <a:p>
            <a:r>
              <a:rPr lang="en-US" smtClean="0"/>
              <a:t>Click to edit Master title style</a:t>
            </a:r>
            <a:endParaRPr lang="en-US" dirty="0"/>
          </a:p>
        </p:txBody>
      </p:sp>
      <p:sp>
        <p:nvSpPr>
          <p:cNvPr id="11" name="Content Placeholder 2"/>
          <p:cNvSpPr>
            <a:spLocks noGrp="1"/>
          </p:cNvSpPr>
          <p:nvPr>
            <p:ph idx="1"/>
          </p:nvPr>
        </p:nvSpPr>
        <p:spPr>
          <a:xfrm>
            <a:off x="4191001" y="1981200"/>
            <a:ext cx="4572000" cy="3886200"/>
          </a:xfrm>
        </p:spPr>
        <p:txBody>
          <a:bodyPr/>
          <a:lstStyle>
            <a:lvl1pPr marL="228600" indent="-228600" algn="l">
              <a:lnSpc>
                <a:spcPts val="2900"/>
              </a:lnSpc>
              <a:buSzPct val="70000"/>
              <a:buFont typeface="Wingdings" pitchFamily="2" charset="2"/>
              <a:buChar char="§"/>
              <a:defRPr sz="3000" b="0"/>
            </a:lvl1pPr>
            <a:lvl2pPr>
              <a:buSzPct val="80000"/>
              <a:buFont typeface="Arial" pitchFamily="34" charset="0"/>
              <a:buChar char="•"/>
              <a:defRPr/>
            </a:lvl2pPr>
            <a:lvl3pPr>
              <a:buSzPct val="80000"/>
              <a:buFont typeface="Calibri" pitchFamily="34" charset="0"/>
              <a:buChar char="–"/>
              <a:defRPr/>
            </a:lvl3pPr>
            <a:lvl4pPr>
              <a:buFont typeface="Calibri" pitchFamily="34" charset="0"/>
              <a:buChar char="»"/>
              <a:defRPr/>
            </a:lvl4pPr>
            <a:lvl5pPr>
              <a:buSzPct val="80000"/>
              <a:buFont typeface="Courier New" pitchFamily="49" charset="0"/>
              <a:buChar char="o"/>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4"/>
          <p:cNvSpPr>
            <a:spLocks noGrp="1" noChangeArrowheads="1"/>
          </p:cNvSpPr>
          <p:nvPr>
            <p:ph type="ftr" sz="quarter" idx="10"/>
          </p:nvPr>
        </p:nvSpPr>
        <p:spPr/>
        <p:txBody>
          <a:bodyPr/>
          <a:lstStyle>
            <a:lvl1pPr>
              <a:defRPr/>
            </a:lvl1pPr>
          </a:lstStyle>
          <a:p>
            <a:pPr>
              <a:defRPr/>
            </a:pPr>
            <a:endParaRPr lang="en-US" dirty="0"/>
          </a:p>
        </p:txBody>
      </p:sp>
      <p:sp>
        <p:nvSpPr>
          <p:cNvPr id="9" name="Rectangle 5"/>
          <p:cNvSpPr>
            <a:spLocks noGrp="1" noChangeArrowheads="1"/>
          </p:cNvSpPr>
          <p:nvPr>
            <p:ph type="sldNum" sz="quarter" idx="11"/>
          </p:nvPr>
        </p:nvSpPr>
        <p:spPr/>
        <p:txBody>
          <a:bodyPr/>
          <a:lstStyle>
            <a:lvl1pPr>
              <a:defRPr/>
            </a:lvl1pPr>
          </a:lstStyle>
          <a:p>
            <a:pPr>
              <a:defRPr/>
            </a:pPr>
            <a:fld id="{63389F13-82C6-411B-93D5-5452293A89C5}" type="slidenum">
              <a:rPr lang="en-US"/>
              <a:pPr>
                <a:defRPr/>
              </a:pPr>
              <a:t>‹#›</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fltVal val="0"/>
                                          </p:val>
                                        </p:tav>
                                        <p:tav tm="100000">
                                          <p:val>
                                            <p:strVal val="#ppt_w"/>
                                          </p:val>
                                        </p:tav>
                                      </p:tavLst>
                                    </p:anim>
                                    <p:anim calcmode="lin" valueType="num">
                                      <p:cBhvr>
                                        <p:cTn id="8" dur="1000" fill="hold"/>
                                        <p:tgtEl>
                                          <p:spTgt spid="5"/>
                                        </p:tgtEl>
                                        <p:attrNameLst>
                                          <p:attrName>ppt_h</p:attrName>
                                        </p:attrNameLst>
                                      </p:cBhvr>
                                      <p:tavLst>
                                        <p:tav tm="0">
                                          <p:val>
                                            <p:fltVal val="0"/>
                                          </p:val>
                                        </p:tav>
                                        <p:tav tm="100000">
                                          <p:val>
                                            <p:strVal val="#ppt_h"/>
                                          </p:val>
                                        </p:tav>
                                      </p:tavLst>
                                    </p:anim>
                                    <p:animEffect transition="in" filter="fade">
                                      <p:cBhvr>
                                        <p:cTn id="9"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 with Caption">
    <p:bg>
      <p:bgPr>
        <a:blipFill dpi="0" rotWithShape="0">
          <a:blip r:embed="rId2" cstate="print">
            <a:lum/>
          </a:blip>
          <a:srcRect/>
          <a:stretch>
            <a:fillRect/>
          </a:stretch>
        </a:blipFill>
        <a:effectLst/>
      </p:bgPr>
    </p:bg>
    <p:spTree>
      <p:nvGrpSpPr>
        <p:cNvPr id="1" name=""/>
        <p:cNvGrpSpPr/>
        <p:nvPr/>
      </p:nvGrpSpPr>
      <p:grpSpPr>
        <a:xfrm>
          <a:off x="0" y="0"/>
          <a:ext cx="0" cy="0"/>
          <a:chOff x="0" y="0"/>
          <a:chExt cx="0" cy="0"/>
        </a:xfrm>
      </p:grpSpPr>
      <p:sp>
        <p:nvSpPr>
          <p:cNvPr id="6" name="TextBox 5"/>
          <p:cNvSpPr txBox="1"/>
          <p:nvPr userDrawn="1"/>
        </p:nvSpPr>
        <p:spPr>
          <a:xfrm>
            <a:off x="381000" y="381000"/>
            <a:ext cx="3048000" cy="758825"/>
          </a:xfrm>
          <a:prstGeom prst="rect">
            <a:avLst/>
          </a:prstGeom>
          <a:solidFill>
            <a:srgbClr val="015883"/>
          </a:solidFill>
        </p:spPr>
        <p:txBody>
          <a:bodyPr>
            <a:spAutoFit/>
          </a:bodyPr>
          <a:lstStyle/>
          <a:p>
            <a:pPr>
              <a:lnSpc>
                <a:spcPts val="2600"/>
              </a:lnSpc>
              <a:defRPr/>
            </a:pPr>
            <a:r>
              <a:rPr lang="en-US" sz="2400" i="1" dirty="0">
                <a:solidFill>
                  <a:schemeClr val="bg1"/>
                </a:solidFill>
                <a:latin typeface="+mn-lt"/>
              </a:rPr>
              <a:t>Click to edit </a:t>
            </a:r>
            <a:br>
              <a:rPr lang="en-US" sz="2400" i="1" dirty="0">
                <a:solidFill>
                  <a:schemeClr val="bg1"/>
                </a:solidFill>
                <a:latin typeface="+mn-lt"/>
              </a:rPr>
            </a:br>
            <a:r>
              <a:rPr lang="en-US" sz="2400" i="1" dirty="0">
                <a:solidFill>
                  <a:schemeClr val="bg1"/>
                </a:solidFill>
                <a:latin typeface="+mn-lt"/>
              </a:rPr>
              <a:t>Master title style</a:t>
            </a:r>
          </a:p>
        </p:txBody>
      </p:sp>
      <p:sp>
        <p:nvSpPr>
          <p:cNvPr id="4" name="Text Placeholder 3"/>
          <p:cNvSpPr>
            <a:spLocks noGrp="1"/>
          </p:cNvSpPr>
          <p:nvPr>
            <p:ph type="body" sz="half" idx="2"/>
          </p:nvPr>
        </p:nvSpPr>
        <p:spPr>
          <a:xfrm>
            <a:off x="381001" y="1295400"/>
            <a:ext cx="3048000" cy="4648201"/>
          </a:xfrm>
        </p:spPr>
        <p:txBody>
          <a:bodyPr/>
          <a:lstStyle>
            <a:lvl1pPr marL="0" indent="0" algn="l">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Content Placeholder 2"/>
          <p:cNvSpPr>
            <a:spLocks noGrp="1"/>
          </p:cNvSpPr>
          <p:nvPr>
            <p:ph idx="1"/>
          </p:nvPr>
        </p:nvSpPr>
        <p:spPr>
          <a:xfrm>
            <a:off x="3581400" y="381000"/>
            <a:ext cx="5181600" cy="5562600"/>
          </a:xfrm>
        </p:spPr>
        <p:txBody>
          <a:bodyPr/>
          <a:lstStyle>
            <a:lvl1pPr marL="228600" indent="-228600" algn="l">
              <a:lnSpc>
                <a:spcPts val="2900"/>
              </a:lnSpc>
              <a:buSzPct val="70000"/>
              <a:buFont typeface="Wingdings" pitchFamily="2" charset="2"/>
              <a:buChar char="§"/>
              <a:defRPr sz="3000" b="0" baseline="0"/>
            </a:lvl1pPr>
            <a:lvl2pPr>
              <a:buSzPct val="80000"/>
              <a:buFont typeface="Arial" pitchFamily="34" charset="0"/>
              <a:buChar char="•"/>
              <a:defRPr/>
            </a:lvl2pPr>
            <a:lvl3pPr>
              <a:buSzPct val="80000"/>
              <a:buFont typeface="Calibri" pitchFamily="34" charset="0"/>
              <a:buChar char="–"/>
              <a:defRPr/>
            </a:lvl3pPr>
            <a:lvl4pPr>
              <a:buFont typeface="Calibri" pitchFamily="34" charset="0"/>
              <a:buChar char="»"/>
              <a:defRPr/>
            </a:lvl4pPr>
            <a:lvl5pPr>
              <a:buSzPct val="80000"/>
              <a:buFont typeface="Courier New" pitchFamily="49" charset="0"/>
              <a:buChar char="o"/>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a:spLocks noGrp="1" noChangeArrowheads="1"/>
          </p:cNvSpPr>
          <p:nvPr>
            <p:ph type="ftr" sz="quarter" idx="10"/>
          </p:nvPr>
        </p:nvSpPr>
        <p:spPr/>
        <p:txBody>
          <a:bodyPr/>
          <a:lstStyle>
            <a:lvl1pPr>
              <a:defRPr/>
            </a:lvl1pPr>
          </a:lstStyle>
          <a:p>
            <a:pPr>
              <a:defRPr/>
            </a:pPr>
            <a:endParaRPr lang="en-US" dirty="0"/>
          </a:p>
        </p:txBody>
      </p:sp>
      <p:sp>
        <p:nvSpPr>
          <p:cNvPr id="9" name="Rectangle 8"/>
          <p:cNvSpPr>
            <a:spLocks noGrp="1" noChangeArrowheads="1"/>
          </p:cNvSpPr>
          <p:nvPr>
            <p:ph type="sldNum" sz="quarter" idx="11"/>
          </p:nvPr>
        </p:nvSpPr>
        <p:spPr/>
        <p:txBody>
          <a:bodyPr/>
          <a:lstStyle>
            <a:lvl1pPr>
              <a:defRPr/>
            </a:lvl1pPr>
          </a:lstStyle>
          <a:p>
            <a:pPr>
              <a:defRPr/>
            </a:pPr>
            <a:fld id="{B55A9310-8949-42B1-9E08-50B4B6F3553C}"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bg>
      <p:bgPr>
        <a:blipFill dpi="0" rotWithShape="0">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Rectangle 5"/>
          <p:cNvSpPr>
            <a:spLocks noGrp="1" noChangeArrowheads="1"/>
          </p:cNvSpPr>
          <p:nvPr>
            <p:ph type="ftr" sz="quarter" idx="10"/>
          </p:nvPr>
        </p:nvSpPr>
        <p:spPr/>
        <p:txBody>
          <a:bodyPr/>
          <a:lstStyle>
            <a:lvl1pPr>
              <a:defRPr/>
            </a:lvl1pPr>
          </a:lstStyle>
          <a:p>
            <a:pPr>
              <a:defRPr/>
            </a:pPr>
            <a:endParaRPr lang="en-US" dirty="0"/>
          </a:p>
        </p:txBody>
      </p:sp>
      <p:sp>
        <p:nvSpPr>
          <p:cNvPr id="7" name="Rectangle 6"/>
          <p:cNvSpPr>
            <a:spLocks noGrp="1" noChangeArrowheads="1"/>
          </p:cNvSpPr>
          <p:nvPr>
            <p:ph type="sldNum" sz="quarter" idx="11"/>
          </p:nvPr>
        </p:nvSpPr>
        <p:spPr/>
        <p:txBody>
          <a:bodyPr/>
          <a:lstStyle>
            <a:lvl1pPr>
              <a:defRPr/>
            </a:lvl1pPr>
          </a:lstStyle>
          <a:p>
            <a:pPr>
              <a:defRPr/>
            </a:pPr>
            <a:fld id="{C8D68E7E-333E-4CF3-BC15-96DACD291E9B}" type="slidenum">
              <a:rPr lang="en-US"/>
              <a:pPr>
                <a:defRPr/>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Vertical Text">
    <p:bg>
      <p:bgPr>
        <a:blipFill dpi="0" rotWithShape="0">
          <a:blip r:embed="rId2" cstate="print">
            <a:lum/>
          </a:blip>
          <a:srcRect/>
          <a:stretch>
            <a:fillRect/>
          </a:stretch>
        </a:blipFill>
        <a:effectLst/>
      </p:bgPr>
    </p:bg>
    <p:spTree>
      <p:nvGrpSpPr>
        <p:cNvPr id="1" name=""/>
        <p:cNvGrpSpPr/>
        <p:nvPr/>
      </p:nvGrpSpPr>
      <p:grpSpPr>
        <a:xfrm>
          <a:off x="0" y="0"/>
          <a:ext cx="0" cy="0"/>
          <a:chOff x="0" y="0"/>
          <a:chExt cx="0" cy="0"/>
        </a:xfrm>
      </p:grpSpPr>
      <p:sp>
        <p:nvSpPr>
          <p:cNvPr id="7" name="Rectangle 2"/>
          <p:cNvSpPr>
            <a:spLocks noGrp="1" noChangeArrowheads="1"/>
          </p:cNvSpPr>
          <p:nvPr>
            <p:ph type="ctrTitle"/>
          </p:nvPr>
        </p:nvSpPr>
        <p:spPr>
          <a:xfrm>
            <a:off x="304800" y="381000"/>
            <a:ext cx="8488362" cy="1143000"/>
          </a:xfrm>
        </p:spPr>
        <p:txBody>
          <a:bodyPr/>
          <a:lstStyle>
            <a:lvl1pPr algn="l">
              <a:defRPr sz="4400"/>
            </a:lvl1pPr>
          </a:lstStyle>
          <a:p>
            <a:r>
              <a:rPr lang="en-US" smtClean="0"/>
              <a:t>Click to edit Master title style</a:t>
            </a:r>
            <a:endParaRPr lang="en-US" dirty="0"/>
          </a:p>
        </p:txBody>
      </p:sp>
      <p:sp>
        <p:nvSpPr>
          <p:cNvPr id="9" name="Content Placeholder 2"/>
          <p:cNvSpPr>
            <a:spLocks noGrp="1"/>
          </p:cNvSpPr>
          <p:nvPr>
            <p:ph idx="12"/>
          </p:nvPr>
        </p:nvSpPr>
        <p:spPr>
          <a:xfrm rot="5400000">
            <a:off x="4629150" y="1809750"/>
            <a:ext cx="4038600" cy="4229099"/>
          </a:xfrm>
        </p:spPr>
        <p:txBody>
          <a:bodyPr/>
          <a:lstStyle>
            <a:lvl1pPr marL="228600" indent="-228600" algn="l">
              <a:lnSpc>
                <a:spcPts val="2900"/>
              </a:lnSpc>
              <a:buSzPct val="70000"/>
              <a:buFont typeface="Wingdings" pitchFamily="2" charset="2"/>
              <a:buChar char="§"/>
              <a:defRPr sz="3000" b="0"/>
            </a:lvl1pPr>
            <a:lvl2pPr>
              <a:buSzPct val="80000"/>
              <a:buFont typeface="Arial" pitchFamily="34" charset="0"/>
              <a:buChar char="•"/>
              <a:defRPr/>
            </a:lvl2pPr>
            <a:lvl3pPr>
              <a:buSzPct val="80000"/>
              <a:buFont typeface="Calibri" pitchFamily="34" charset="0"/>
              <a:buChar char="–"/>
              <a:defRPr/>
            </a:lvl3pPr>
            <a:lvl4pPr>
              <a:buFont typeface="Calibri" pitchFamily="34" charset="0"/>
              <a:buChar char="»"/>
              <a:defRPr/>
            </a:lvl4pPr>
            <a:lvl5pPr>
              <a:buSzPct val="80000"/>
              <a:buFont typeface="Courier New" pitchFamily="49" charset="0"/>
              <a:buChar char="o"/>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Rectangle 4"/>
          <p:cNvSpPr>
            <a:spLocks noGrp="1" noChangeArrowheads="1"/>
          </p:cNvSpPr>
          <p:nvPr>
            <p:ph type="ftr" sz="quarter" idx="13"/>
          </p:nvPr>
        </p:nvSpPr>
        <p:spPr/>
        <p:txBody>
          <a:bodyPr/>
          <a:lstStyle>
            <a:lvl1pPr>
              <a:defRPr/>
            </a:lvl1pPr>
          </a:lstStyle>
          <a:p>
            <a:pPr>
              <a:defRPr/>
            </a:pPr>
            <a:endParaRPr lang="en-US" dirty="0"/>
          </a:p>
        </p:txBody>
      </p:sp>
      <p:sp>
        <p:nvSpPr>
          <p:cNvPr id="6" name="Rectangle 5"/>
          <p:cNvSpPr>
            <a:spLocks noGrp="1" noChangeArrowheads="1"/>
          </p:cNvSpPr>
          <p:nvPr>
            <p:ph type="sldNum" sz="quarter" idx="14"/>
          </p:nvPr>
        </p:nvSpPr>
        <p:spPr/>
        <p:txBody>
          <a:bodyPr/>
          <a:lstStyle>
            <a:lvl1pPr>
              <a:defRPr/>
            </a:lvl1pPr>
          </a:lstStyle>
          <a:p>
            <a:pPr>
              <a:defRPr/>
            </a:pPr>
            <a:fld id="{C45C7CD4-F32C-495D-819A-9A7D874A8CCC}" type="slidenum">
              <a:rPr lang="en-US"/>
              <a:pPr>
                <a:defRPr/>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Vertical Title and Text">
    <p:bg>
      <p:bgPr>
        <a:blipFill dpi="0" rotWithShape="0">
          <a:blip r:embed="rId2" cstate="print">
            <a:lum/>
          </a:blip>
          <a:srcRect/>
          <a:stretch>
            <a:fillRect/>
          </a:stretch>
        </a:blipFill>
        <a:effectLst/>
      </p:bgPr>
    </p:bg>
    <p:spTree>
      <p:nvGrpSpPr>
        <p:cNvPr id="1" name=""/>
        <p:cNvGrpSpPr/>
        <p:nvPr/>
      </p:nvGrpSpPr>
      <p:grpSpPr>
        <a:xfrm>
          <a:off x="0" y="0"/>
          <a:ext cx="0" cy="0"/>
          <a:chOff x="0" y="0"/>
          <a:chExt cx="0" cy="0"/>
        </a:xfrm>
      </p:grpSpPr>
      <p:sp>
        <p:nvSpPr>
          <p:cNvPr id="4" name="Rectangle 2"/>
          <p:cNvSpPr txBox="1">
            <a:spLocks noChangeArrowheads="1"/>
          </p:cNvSpPr>
          <p:nvPr userDrawn="1"/>
        </p:nvSpPr>
        <p:spPr bwMode="auto">
          <a:xfrm rot="5400000">
            <a:off x="6096000" y="3352800"/>
            <a:ext cx="4191000" cy="1143000"/>
          </a:xfrm>
          <a:prstGeom prst="rect">
            <a:avLst/>
          </a:prstGeom>
          <a:noFill/>
          <a:ln w="9525">
            <a:noFill/>
            <a:miter lim="800000"/>
            <a:headEnd/>
            <a:tailEnd/>
          </a:ln>
        </p:spPr>
        <p:txBody>
          <a:bodyPr lIns="91436" tIns="45718" rIns="91436" bIns="45718" anchor="ctr"/>
          <a:lstStyle>
            <a:lvl1pPr algn="l">
              <a:defRPr sz="4400"/>
            </a:lvl1pPr>
          </a:lstStyle>
          <a:p>
            <a:pPr>
              <a:defRPr/>
            </a:pPr>
            <a:r>
              <a:rPr lang="en-US" b="1" kern="0" dirty="0" smtClean="0">
                <a:solidFill>
                  <a:srgbClr val="015883"/>
                </a:solidFill>
                <a:latin typeface="+mj-lt"/>
                <a:ea typeface="+mj-ea"/>
                <a:cs typeface="+mj-cs"/>
              </a:rPr>
              <a:t>Click to edit </a:t>
            </a:r>
            <a:br>
              <a:rPr lang="en-US" b="1" kern="0" dirty="0" smtClean="0">
                <a:solidFill>
                  <a:srgbClr val="015883"/>
                </a:solidFill>
                <a:latin typeface="+mj-lt"/>
                <a:ea typeface="+mj-ea"/>
                <a:cs typeface="+mj-cs"/>
              </a:rPr>
            </a:br>
            <a:r>
              <a:rPr lang="en-US" b="1" kern="0" dirty="0" smtClean="0">
                <a:solidFill>
                  <a:srgbClr val="015883"/>
                </a:solidFill>
                <a:latin typeface="+mj-lt"/>
                <a:ea typeface="+mj-ea"/>
                <a:cs typeface="+mj-cs"/>
              </a:rPr>
              <a:t>Master title style</a:t>
            </a:r>
            <a:endParaRPr lang="en-US" b="1" kern="0" dirty="0">
              <a:solidFill>
                <a:srgbClr val="015883"/>
              </a:solidFill>
              <a:latin typeface="+mj-lt"/>
              <a:ea typeface="+mj-ea"/>
              <a:cs typeface="+mj-cs"/>
            </a:endParaRPr>
          </a:p>
        </p:txBody>
      </p:sp>
      <p:sp>
        <p:nvSpPr>
          <p:cNvPr id="8" name="Content Placeholder 2"/>
          <p:cNvSpPr>
            <a:spLocks noGrp="1"/>
          </p:cNvSpPr>
          <p:nvPr>
            <p:ph idx="15"/>
          </p:nvPr>
        </p:nvSpPr>
        <p:spPr>
          <a:xfrm rot="5400000">
            <a:off x="857250" y="285752"/>
            <a:ext cx="5105400" cy="6210300"/>
          </a:xfrm>
        </p:spPr>
        <p:txBody>
          <a:bodyPr/>
          <a:lstStyle>
            <a:lvl1pPr marL="228600" indent="-228600" algn="l">
              <a:lnSpc>
                <a:spcPts val="2900"/>
              </a:lnSpc>
              <a:buSzPct val="70000"/>
              <a:buFont typeface="Wingdings" pitchFamily="2" charset="2"/>
              <a:buChar char="§"/>
              <a:defRPr sz="3000" b="0"/>
            </a:lvl1pPr>
            <a:lvl2pPr>
              <a:buSzPct val="80000"/>
              <a:buFont typeface="Arial" pitchFamily="34" charset="0"/>
              <a:buChar char="•"/>
              <a:defRPr/>
            </a:lvl2pPr>
            <a:lvl3pPr>
              <a:buSzPct val="80000"/>
              <a:buFont typeface="Calibri" pitchFamily="34" charset="0"/>
              <a:buChar char="–"/>
              <a:defRPr/>
            </a:lvl3pPr>
            <a:lvl4pPr>
              <a:buFont typeface="Calibri" pitchFamily="34" charset="0"/>
              <a:buChar char="»"/>
              <a:defRPr/>
            </a:lvl4pPr>
            <a:lvl5pPr>
              <a:buSzPct val="80000"/>
              <a:buFont typeface="Courier New" pitchFamily="49" charset="0"/>
              <a:buChar char="o"/>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Rectangle 4"/>
          <p:cNvSpPr>
            <a:spLocks noGrp="1" noChangeArrowheads="1"/>
          </p:cNvSpPr>
          <p:nvPr>
            <p:ph type="ftr" sz="quarter" idx="16"/>
          </p:nvPr>
        </p:nvSpPr>
        <p:spPr/>
        <p:txBody>
          <a:bodyPr/>
          <a:lstStyle>
            <a:lvl1pPr>
              <a:defRPr/>
            </a:lvl1pPr>
          </a:lstStyle>
          <a:p>
            <a:pPr>
              <a:defRPr/>
            </a:pPr>
            <a:endParaRPr lang="en-US" dirty="0"/>
          </a:p>
        </p:txBody>
      </p:sp>
      <p:sp>
        <p:nvSpPr>
          <p:cNvPr id="6" name="Rectangle 5"/>
          <p:cNvSpPr>
            <a:spLocks noGrp="1" noChangeArrowheads="1"/>
          </p:cNvSpPr>
          <p:nvPr>
            <p:ph type="sldNum" sz="quarter" idx="17"/>
          </p:nvPr>
        </p:nvSpPr>
        <p:spPr/>
        <p:txBody>
          <a:bodyPr/>
          <a:lstStyle>
            <a:lvl1pPr>
              <a:defRPr/>
            </a:lvl1pPr>
          </a:lstStyle>
          <a:p>
            <a:pPr>
              <a:defRPr/>
            </a:pPr>
            <a:fld id="{79DFD87E-7381-4C3F-90FF-BB088697A201}" type="slidenum">
              <a:rPr lang="en-US"/>
              <a:pPr>
                <a:defRPr/>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Text, and 2 Content">
    <p:bg>
      <p:bgPr>
        <a:blipFill dpi="0" rotWithShape="0">
          <a:blip r:embed="rId2" cstate="print">
            <a:lum/>
          </a:blip>
          <a:srcRect/>
          <a:stretch>
            <a:fillRect/>
          </a:stretch>
        </a:blipFill>
        <a:effectLst/>
      </p:bgPr>
    </p:bg>
    <p:spTree>
      <p:nvGrpSpPr>
        <p:cNvPr id="1" name=""/>
        <p:cNvGrpSpPr/>
        <p:nvPr/>
      </p:nvGrpSpPr>
      <p:grpSpPr>
        <a:xfrm>
          <a:off x="0" y="0"/>
          <a:ext cx="0" cy="0"/>
          <a:chOff x="0" y="0"/>
          <a:chExt cx="0" cy="0"/>
        </a:xfrm>
      </p:grpSpPr>
      <p:sp>
        <p:nvSpPr>
          <p:cNvPr id="9" name="Rectangle 2"/>
          <p:cNvSpPr>
            <a:spLocks noGrp="1" noChangeArrowheads="1"/>
          </p:cNvSpPr>
          <p:nvPr>
            <p:ph type="ctrTitle"/>
          </p:nvPr>
        </p:nvSpPr>
        <p:spPr>
          <a:xfrm>
            <a:off x="304800" y="381000"/>
            <a:ext cx="8488362" cy="1143000"/>
          </a:xfrm>
        </p:spPr>
        <p:txBody>
          <a:bodyPr/>
          <a:lstStyle>
            <a:lvl1pPr algn="l">
              <a:defRPr sz="4400"/>
            </a:lvl1pPr>
          </a:lstStyle>
          <a:p>
            <a:r>
              <a:rPr lang="en-US" smtClean="0"/>
              <a:t>Click to edit Master title style</a:t>
            </a:r>
            <a:endParaRPr lang="en-US" dirty="0"/>
          </a:p>
        </p:txBody>
      </p:sp>
      <p:sp>
        <p:nvSpPr>
          <p:cNvPr id="10" name="Content Placeholder 2"/>
          <p:cNvSpPr>
            <a:spLocks noGrp="1"/>
          </p:cNvSpPr>
          <p:nvPr>
            <p:ph idx="15"/>
          </p:nvPr>
        </p:nvSpPr>
        <p:spPr>
          <a:xfrm>
            <a:off x="4572000" y="1752600"/>
            <a:ext cx="4190999" cy="2057400"/>
          </a:xfrm>
        </p:spPr>
        <p:txBody>
          <a:bodyPr/>
          <a:lstStyle>
            <a:lvl1pPr marL="228600" indent="-228600" algn="l">
              <a:lnSpc>
                <a:spcPts val="2900"/>
              </a:lnSpc>
              <a:buSzPct val="70000"/>
              <a:buFont typeface="Wingdings" pitchFamily="2" charset="2"/>
              <a:buChar char="§"/>
              <a:defRPr sz="2400" b="0"/>
            </a:lvl1pPr>
            <a:lvl2pPr>
              <a:buSzPct val="80000"/>
              <a:buFont typeface="Arial" pitchFamily="34" charset="0"/>
              <a:buChar char="•"/>
              <a:defRPr sz="2200"/>
            </a:lvl2pPr>
            <a:lvl3pPr>
              <a:buSzPct val="80000"/>
              <a:buFont typeface="Calibri" pitchFamily="34" charset="0"/>
              <a:buChar char="–"/>
              <a:defRPr sz="2000"/>
            </a:lvl3pPr>
            <a:lvl4pPr>
              <a:buFont typeface="Calibri" pitchFamily="34" charset="0"/>
              <a:buChar char="»"/>
              <a:defRPr/>
            </a:lvl4pPr>
            <a:lvl5pPr>
              <a:buSzPct val="80000"/>
              <a:buFont typeface="Courier New" pitchFamily="49" charset="0"/>
              <a:buChar char="o"/>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2"/>
          <p:cNvSpPr>
            <a:spLocks noGrp="1"/>
          </p:cNvSpPr>
          <p:nvPr>
            <p:ph idx="17"/>
          </p:nvPr>
        </p:nvSpPr>
        <p:spPr>
          <a:xfrm>
            <a:off x="4571999" y="3886200"/>
            <a:ext cx="4190999" cy="2057400"/>
          </a:xfrm>
        </p:spPr>
        <p:txBody>
          <a:bodyPr/>
          <a:lstStyle>
            <a:lvl1pPr marL="228600" indent="-228600" algn="l">
              <a:lnSpc>
                <a:spcPts val="2900"/>
              </a:lnSpc>
              <a:buSzPct val="70000"/>
              <a:buFont typeface="Wingdings" pitchFamily="2" charset="2"/>
              <a:buChar char="§"/>
              <a:defRPr sz="2400" b="0"/>
            </a:lvl1pPr>
            <a:lvl2pPr>
              <a:buSzPct val="80000"/>
              <a:buFont typeface="Arial" pitchFamily="34" charset="0"/>
              <a:buChar char="•"/>
              <a:defRPr sz="2200"/>
            </a:lvl2pPr>
            <a:lvl3pPr>
              <a:buSzPct val="80000"/>
              <a:buFont typeface="Calibri" pitchFamily="34" charset="0"/>
              <a:buChar char="–"/>
              <a:defRPr sz="2000"/>
            </a:lvl3pPr>
            <a:lvl4pPr>
              <a:buFont typeface="Calibri" pitchFamily="34" charset="0"/>
              <a:buChar char="»"/>
              <a:defRPr/>
            </a:lvl4pPr>
            <a:lvl5pPr>
              <a:buSzPct val="80000"/>
              <a:buFont typeface="Courier New" pitchFamily="49" charset="0"/>
              <a:buChar char="o"/>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2" name="Content Placeholder 2"/>
          <p:cNvSpPr>
            <a:spLocks noGrp="1"/>
          </p:cNvSpPr>
          <p:nvPr>
            <p:ph idx="18"/>
          </p:nvPr>
        </p:nvSpPr>
        <p:spPr>
          <a:xfrm>
            <a:off x="304801" y="1752600"/>
            <a:ext cx="4190999" cy="4267200"/>
          </a:xfrm>
        </p:spPr>
        <p:txBody>
          <a:bodyPr/>
          <a:lstStyle>
            <a:lvl1pPr marL="228600" indent="-228600" algn="l">
              <a:lnSpc>
                <a:spcPts val="2900"/>
              </a:lnSpc>
              <a:buSzPct val="70000"/>
              <a:buFont typeface="Wingdings" pitchFamily="2" charset="2"/>
              <a:buChar char="§"/>
              <a:defRPr sz="3000" b="0"/>
            </a:lvl1pPr>
            <a:lvl2pPr>
              <a:buSzPct val="80000"/>
              <a:buFont typeface="Arial" pitchFamily="34" charset="0"/>
              <a:buChar char="•"/>
              <a:defRPr/>
            </a:lvl2pPr>
            <a:lvl3pPr>
              <a:buSzPct val="80000"/>
              <a:buFont typeface="Calibri" pitchFamily="34" charset="0"/>
              <a:buChar char="–"/>
              <a:defRPr/>
            </a:lvl3pPr>
            <a:lvl4pPr>
              <a:buFont typeface="Calibri" pitchFamily="34" charset="0"/>
              <a:buChar char="»"/>
              <a:defRPr/>
            </a:lvl4pPr>
            <a:lvl5pPr>
              <a:buSzPct val="80000"/>
              <a:buFont typeface="Courier New" pitchFamily="49" charset="0"/>
              <a:buChar char="o"/>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a:spLocks noGrp="1" noChangeArrowheads="1"/>
          </p:cNvSpPr>
          <p:nvPr>
            <p:ph type="ftr" sz="quarter" idx="19"/>
          </p:nvPr>
        </p:nvSpPr>
        <p:spPr/>
        <p:txBody>
          <a:bodyPr/>
          <a:lstStyle>
            <a:lvl1pPr>
              <a:defRPr/>
            </a:lvl1pPr>
          </a:lstStyle>
          <a:p>
            <a:pPr>
              <a:defRPr/>
            </a:pPr>
            <a:endParaRPr lang="en-US" dirty="0"/>
          </a:p>
        </p:txBody>
      </p:sp>
      <p:sp>
        <p:nvSpPr>
          <p:cNvPr id="8" name="Rectangle 7"/>
          <p:cNvSpPr>
            <a:spLocks noGrp="1" noChangeArrowheads="1"/>
          </p:cNvSpPr>
          <p:nvPr>
            <p:ph type="sldNum" sz="quarter" idx="20"/>
          </p:nvPr>
        </p:nvSpPr>
        <p:spPr/>
        <p:txBody>
          <a:bodyPr/>
          <a:lstStyle>
            <a:lvl1pPr>
              <a:defRPr/>
            </a:lvl1pPr>
          </a:lstStyle>
          <a:p>
            <a:pPr>
              <a:defRPr/>
            </a:pPr>
            <a:fld id="{7539700F-833E-4C31-AF61-9AE29BE58A4D}" type="slidenum">
              <a:rPr lang="en-US"/>
              <a:pPr>
                <a:defRPr/>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and 4 Content">
    <p:bg>
      <p:bgPr>
        <a:blipFill dpi="0" rotWithShape="0">
          <a:blip r:embed="rId2" cstate="print">
            <a:lum/>
          </a:blip>
          <a:srcRect/>
          <a:stretch>
            <a:fillRect/>
          </a:stretch>
        </a:blipFill>
        <a:effectLst/>
      </p:bgPr>
    </p:bg>
    <p:spTree>
      <p:nvGrpSpPr>
        <p:cNvPr id="1" name=""/>
        <p:cNvGrpSpPr/>
        <p:nvPr/>
      </p:nvGrpSpPr>
      <p:grpSpPr>
        <a:xfrm>
          <a:off x="0" y="0"/>
          <a:ext cx="0" cy="0"/>
          <a:chOff x="0" y="0"/>
          <a:chExt cx="0" cy="0"/>
        </a:xfrm>
      </p:grpSpPr>
      <p:sp>
        <p:nvSpPr>
          <p:cNvPr id="10" name="Rectangle 2"/>
          <p:cNvSpPr>
            <a:spLocks noGrp="1" noChangeArrowheads="1"/>
          </p:cNvSpPr>
          <p:nvPr>
            <p:ph type="ctrTitle"/>
          </p:nvPr>
        </p:nvSpPr>
        <p:spPr>
          <a:xfrm>
            <a:off x="304800" y="381000"/>
            <a:ext cx="8488362" cy="1143000"/>
          </a:xfrm>
        </p:spPr>
        <p:txBody>
          <a:bodyPr/>
          <a:lstStyle>
            <a:lvl1pPr algn="l">
              <a:defRPr sz="4400"/>
            </a:lvl1pPr>
          </a:lstStyle>
          <a:p>
            <a:r>
              <a:rPr lang="en-US" smtClean="0"/>
              <a:t>Click to edit Master title style</a:t>
            </a:r>
            <a:endParaRPr lang="en-US" dirty="0"/>
          </a:p>
        </p:txBody>
      </p:sp>
      <p:sp>
        <p:nvSpPr>
          <p:cNvPr id="11" name="Content Placeholder 2"/>
          <p:cNvSpPr>
            <a:spLocks noGrp="1"/>
          </p:cNvSpPr>
          <p:nvPr>
            <p:ph idx="1"/>
          </p:nvPr>
        </p:nvSpPr>
        <p:spPr>
          <a:xfrm>
            <a:off x="304801" y="1752600"/>
            <a:ext cx="4190999" cy="2057400"/>
          </a:xfrm>
        </p:spPr>
        <p:txBody>
          <a:bodyPr/>
          <a:lstStyle>
            <a:lvl1pPr marL="228600" indent="-228600" algn="l">
              <a:lnSpc>
                <a:spcPts val="2900"/>
              </a:lnSpc>
              <a:buSzPct val="70000"/>
              <a:buFont typeface="Wingdings" pitchFamily="2" charset="2"/>
              <a:buChar char="§"/>
              <a:defRPr sz="2400" b="0"/>
            </a:lvl1pPr>
            <a:lvl2pPr>
              <a:buSzPct val="80000"/>
              <a:buFont typeface="Arial" pitchFamily="34" charset="0"/>
              <a:buChar char="•"/>
              <a:defRPr sz="2200"/>
            </a:lvl2pPr>
            <a:lvl3pPr>
              <a:buSzPct val="80000"/>
              <a:buFont typeface="Calibri" pitchFamily="34" charset="0"/>
              <a:buChar char="–"/>
              <a:defRPr sz="2000"/>
            </a:lvl3pPr>
            <a:lvl4pPr>
              <a:buFont typeface="Calibri" pitchFamily="34" charset="0"/>
              <a:buChar char="»"/>
              <a:defRPr/>
            </a:lvl4pPr>
            <a:lvl5pPr>
              <a:buSzPct val="80000"/>
              <a:buFont typeface="Courier New" pitchFamily="49" charset="0"/>
              <a:buChar char="o"/>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5" name="Content Placeholder 2"/>
          <p:cNvSpPr>
            <a:spLocks noGrp="1"/>
          </p:cNvSpPr>
          <p:nvPr>
            <p:ph idx="12"/>
          </p:nvPr>
        </p:nvSpPr>
        <p:spPr>
          <a:xfrm>
            <a:off x="4572000" y="1752600"/>
            <a:ext cx="4190999" cy="2057400"/>
          </a:xfrm>
        </p:spPr>
        <p:txBody>
          <a:bodyPr/>
          <a:lstStyle>
            <a:lvl1pPr marL="228600" indent="-228600" algn="l">
              <a:lnSpc>
                <a:spcPts val="2900"/>
              </a:lnSpc>
              <a:buSzPct val="70000"/>
              <a:buFont typeface="Wingdings" pitchFamily="2" charset="2"/>
              <a:buChar char="§"/>
              <a:defRPr sz="2400" b="0"/>
            </a:lvl1pPr>
            <a:lvl2pPr>
              <a:buSzPct val="80000"/>
              <a:buFont typeface="Arial" pitchFamily="34" charset="0"/>
              <a:buChar char="•"/>
              <a:defRPr sz="2200"/>
            </a:lvl2pPr>
            <a:lvl3pPr>
              <a:buSzPct val="80000"/>
              <a:buFont typeface="Calibri" pitchFamily="34" charset="0"/>
              <a:buChar char="–"/>
              <a:defRPr sz="2000"/>
            </a:lvl3pPr>
            <a:lvl4pPr>
              <a:buFont typeface="Calibri" pitchFamily="34" charset="0"/>
              <a:buChar char="»"/>
              <a:defRPr/>
            </a:lvl4pPr>
            <a:lvl5pPr>
              <a:buSzPct val="80000"/>
              <a:buFont typeface="Courier New" pitchFamily="49" charset="0"/>
              <a:buChar char="o"/>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6" name="Content Placeholder 2"/>
          <p:cNvSpPr>
            <a:spLocks noGrp="1"/>
          </p:cNvSpPr>
          <p:nvPr>
            <p:ph idx="13"/>
          </p:nvPr>
        </p:nvSpPr>
        <p:spPr>
          <a:xfrm>
            <a:off x="304800" y="3886200"/>
            <a:ext cx="4190999" cy="2057400"/>
          </a:xfrm>
        </p:spPr>
        <p:txBody>
          <a:bodyPr/>
          <a:lstStyle>
            <a:lvl1pPr marL="228600" indent="-228600" algn="l">
              <a:lnSpc>
                <a:spcPts val="2900"/>
              </a:lnSpc>
              <a:buSzPct val="70000"/>
              <a:buFont typeface="Wingdings" pitchFamily="2" charset="2"/>
              <a:buChar char="§"/>
              <a:defRPr sz="2400" b="0"/>
            </a:lvl1pPr>
            <a:lvl2pPr>
              <a:buSzPct val="80000"/>
              <a:buFont typeface="Arial" pitchFamily="34" charset="0"/>
              <a:buChar char="•"/>
              <a:defRPr sz="2200"/>
            </a:lvl2pPr>
            <a:lvl3pPr>
              <a:buSzPct val="80000"/>
              <a:buFont typeface="Calibri" pitchFamily="34" charset="0"/>
              <a:buChar char="–"/>
              <a:defRPr sz="2000"/>
            </a:lvl3pPr>
            <a:lvl4pPr>
              <a:buFont typeface="Calibri" pitchFamily="34" charset="0"/>
              <a:buChar char="»"/>
              <a:defRPr/>
            </a:lvl4pPr>
            <a:lvl5pPr>
              <a:buSzPct val="80000"/>
              <a:buFont typeface="Courier New" pitchFamily="49" charset="0"/>
              <a:buChar char="o"/>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Content Placeholder 2"/>
          <p:cNvSpPr>
            <a:spLocks noGrp="1"/>
          </p:cNvSpPr>
          <p:nvPr>
            <p:ph idx="14"/>
          </p:nvPr>
        </p:nvSpPr>
        <p:spPr>
          <a:xfrm>
            <a:off x="4571999" y="3886200"/>
            <a:ext cx="4190999" cy="2057400"/>
          </a:xfrm>
        </p:spPr>
        <p:txBody>
          <a:bodyPr/>
          <a:lstStyle>
            <a:lvl1pPr marL="228600" indent="-228600" algn="l">
              <a:lnSpc>
                <a:spcPts val="2900"/>
              </a:lnSpc>
              <a:buSzPct val="70000"/>
              <a:buFont typeface="Wingdings" pitchFamily="2" charset="2"/>
              <a:buChar char="§"/>
              <a:defRPr sz="2400" b="0"/>
            </a:lvl1pPr>
            <a:lvl2pPr>
              <a:buSzPct val="80000"/>
              <a:buFont typeface="Arial" pitchFamily="34" charset="0"/>
              <a:buChar char="•"/>
              <a:defRPr sz="2200"/>
            </a:lvl2pPr>
            <a:lvl3pPr>
              <a:buSzPct val="80000"/>
              <a:buFont typeface="Calibri" pitchFamily="34" charset="0"/>
              <a:buChar char="–"/>
              <a:defRPr sz="2000"/>
            </a:lvl3pPr>
            <a:lvl4pPr>
              <a:buFont typeface="Calibri" pitchFamily="34" charset="0"/>
              <a:buChar char="»"/>
              <a:defRPr/>
            </a:lvl4pPr>
            <a:lvl5pPr>
              <a:buSzPct val="80000"/>
              <a:buFont typeface="Courier New" pitchFamily="49" charset="0"/>
              <a:buChar char="o"/>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Rectangle 5"/>
          <p:cNvSpPr>
            <a:spLocks noGrp="1" noChangeArrowheads="1"/>
          </p:cNvSpPr>
          <p:nvPr>
            <p:ph type="ftr" sz="quarter" idx="15"/>
          </p:nvPr>
        </p:nvSpPr>
        <p:spPr/>
        <p:txBody>
          <a:bodyPr/>
          <a:lstStyle>
            <a:lvl1pPr>
              <a:defRPr/>
            </a:lvl1pPr>
          </a:lstStyle>
          <a:p>
            <a:pPr>
              <a:defRPr/>
            </a:pPr>
            <a:endParaRPr lang="en-US" dirty="0"/>
          </a:p>
        </p:txBody>
      </p:sp>
      <p:sp>
        <p:nvSpPr>
          <p:cNvPr id="9" name="Rectangle 6"/>
          <p:cNvSpPr>
            <a:spLocks noGrp="1" noChangeArrowheads="1"/>
          </p:cNvSpPr>
          <p:nvPr>
            <p:ph type="sldNum" sz="quarter" idx="16"/>
          </p:nvPr>
        </p:nvSpPr>
        <p:spPr/>
        <p:txBody>
          <a:bodyPr/>
          <a:lstStyle>
            <a:lvl1pPr>
              <a:defRPr/>
            </a:lvl1pPr>
          </a:lstStyle>
          <a:p>
            <a:pPr>
              <a:defRPr/>
            </a:pPr>
            <a:fld id="{F698E0BC-F834-4F94-A6EF-465F0A8BAB32}" type="slidenum">
              <a:rPr lang="en-US"/>
              <a:pPr>
                <a:defRPr/>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and Table">
    <p:bg>
      <p:bgPr>
        <a:blipFill dpi="0" rotWithShape="0">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Table Placeholder 2"/>
          <p:cNvSpPr>
            <a:spLocks noGrp="1"/>
          </p:cNvSpPr>
          <p:nvPr>
            <p:ph type="tbl" idx="1"/>
          </p:nvPr>
        </p:nvSpPr>
        <p:spPr>
          <a:xfrm>
            <a:off x="304800" y="1652461"/>
            <a:ext cx="8534400" cy="4406562"/>
          </a:xfrm>
        </p:spPr>
        <p:txBody>
          <a:bodyPr/>
          <a:lstStyle>
            <a:lvl1pPr algn="l">
              <a:defRPr/>
            </a:lvl1pPr>
          </a:lstStyle>
          <a:p>
            <a:pPr lvl="0"/>
            <a:r>
              <a:rPr lang="en-US" noProof="0" dirty="0" smtClean="0"/>
              <a:t>Click icon to add table</a:t>
            </a:r>
          </a:p>
        </p:txBody>
      </p:sp>
      <p:sp>
        <p:nvSpPr>
          <p:cNvPr id="8" name="Rectangle 2"/>
          <p:cNvSpPr>
            <a:spLocks noGrp="1" noChangeArrowheads="1"/>
          </p:cNvSpPr>
          <p:nvPr>
            <p:ph type="ctrTitle"/>
          </p:nvPr>
        </p:nvSpPr>
        <p:spPr>
          <a:xfrm>
            <a:off x="304800" y="381000"/>
            <a:ext cx="8488362" cy="1143000"/>
          </a:xfrm>
        </p:spPr>
        <p:txBody>
          <a:bodyPr/>
          <a:lstStyle>
            <a:lvl1pPr algn="l">
              <a:defRPr sz="4400"/>
            </a:lvl1pPr>
          </a:lstStyle>
          <a:p>
            <a:r>
              <a:rPr lang="en-US" smtClean="0"/>
              <a:t>Click to edit Master title style</a:t>
            </a:r>
            <a:endParaRPr lang="en-US" dirty="0"/>
          </a:p>
        </p:txBody>
      </p:sp>
      <p:sp>
        <p:nvSpPr>
          <p:cNvPr id="5" name="Rectangle 5"/>
          <p:cNvSpPr>
            <a:spLocks noGrp="1" noChangeArrowheads="1"/>
          </p:cNvSpPr>
          <p:nvPr>
            <p:ph type="ftr" sz="quarter" idx="10"/>
          </p:nvPr>
        </p:nvSpPr>
        <p:spPr/>
        <p:txBody>
          <a:bodyPr/>
          <a:lstStyle>
            <a:lvl1pPr>
              <a:defRPr/>
            </a:lvl1pPr>
          </a:lstStyle>
          <a:p>
            <a:pPr>
              <a:defRPr/>
            </a:pPr>
            <a:endParaRPr lang="en-US" dirty="0"/>
          </a:p>
        </p:txBody>
      </p:sp>
      <p:sp>
        <p:nvSpPr>
          <p:cNvPr id="6" name="Rectangle 6"/>
          <p:cNvSpPr>
            <a:spLocks noGrp="1" noChangeArrowheads="1"/>
          </p:cNvSpPr>
          <p:nvPr>
            <p:ph type="sldNum" sz="quarter" idx="11"/>
          </p:nvPr>
        </p:nvSpPr>
        <p:spPr/>
        <p:txBody>
          <a:bodyPr/>
          <a:lstStyle>
            <a:lvl1pPr>
              <a:defRPr/>
            </a:lvl1pPr>
          </a:lstStyle>
          <a:p>
            <a:pPr>
              <a:defRPr/>
            </a:pPr>
            <a:fld id="{7B1A5B0C-61C0-43EA-8D12-3C85F0E4AC25}"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bg>
      <p:bgPr>
        <a:blipFill dpi="0" rotWithShape="0">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marL="228600" indent="-228600" algn="l">
              <a:buSzPct val="70000"/>
              <a:buFont typeface="Wingdings" pitchFamily="2" charset="2"/>
              <a:buChar char="§"/>
              <a:tabLst/>
              <a:defRPr sz="3000" b="0"/>
            </a:lvl1pPr>
            <a:lvl2pPr>
              <a:buSzPct val="80000"/>
              <a:buFont typeface="Arial" pitchFamily="34" charset="0"/>
              <a:buChar char="•"/>
              <a:defRPr/>
            </a:lvl2pPr>
            <a:lvl3pPr>
              <a:buSzPct val="80000"/>
              <a:buFont typeface="Calibri" pitchFamily="34" charset="0"/>
              <a:buChar char="–"/>
              <a:defRPr/>
            </a:lvl3pPr>
            <a:lvl4pPr>
              <a:buFont typeface="Calibri" pitchFamily="34" charset="0"/>
              <a:buChar char="»"/>
              <a:defRPr/>
            </a:lvl4pPr>
            <a:lvl5pPr>
              <a:buSzPct val="80000"/>
              <a:buFont typeface="Courier New" pitchFamily="49" charset="0"/>
              <a:buChar char="o"/>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2"/>
          <p:cNvSpPr>
            <a:spLocks noGrp="1" noChangeArrowheads="1"/>
          </p:cNvSpPr>
          <p:nvPr>
            <p:ph type="ctrTitle"/>
          </p:nvPr>
        </p:nvSpPr>
        <p:spPr>
          <a:xfrm>
            <a:off x="304800" y="381000"/>
            <a:ext cx="8488362" cy="1143000"/>
          </a:xfrm>
        </p:spPr>
        <p:txBody>
          <a:bodyPr/>
          <a:lstStyle>
            <a:lvl1pPr algn="l">
              <a:defRPr sz="4400"/>
            </a:lvl1pPr>
          </a:lstStyle>
          <a:p>
            <a:r>
              <a:rPr lang="en-US" smtClean="0"/>
              <a:t>Click to edit Master title style</a:t>
            </a:r>
            <a:endParaRPr lang="en-US" dirty="0"/>
          </a:p>
        </p:txBody>
      </p:sp>
      <p:sp>
        <p:nvSpPr>
          <p:cNvPr id="5" name="Rectangle 4"/>
          <p:cNvSpPr>
            <a:spLocks noGrp="1" noChangeArrowheads="1"/>
          </p:cNvSpPr>
          <p:nvPr>
            <p:ph type="ftr" sz="quarter" idx="10"/>
          </p:nvPr>
        </p:nvSpPr>
        <p:spPr/>
        <p:txBody>
          <a:bodyPr/>
          <a:lstStyle>
            <a:lvl1pPr>
              <a:defRPr>
                <a:latin typeface="+mn-lt"/>
              </a:defRPr>
            </a:lvl1pPr>
          </a:lstStyle>
          <a:p>
            <a:pPr>
              <a:defRPr/>
            </a:pP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0">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04800" y="4025900"/>
            <a:ext cx="8458200" cy="1362075"/>
          </a:xfrm>
        </p:spPr>
        <p:txBody>
          <a:bodyPr anchor="t"/>
          <a:lstStyle>
            <a:lvl1pPr algn="ctr">
              <a:defRPr sz="4000" b="1" cap="all" baseline="0">
                <a:solidFill>
                  <a:srgbClr val="015883"/>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304800" y="2362200"/>
            <a:ext cx="8458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5" name="Rectangle 4"/>
          <p:cNvSpPr>
            <a:spLocks noGrp="1" noChangeArrowheads="1"/>
          </p:cNvSpPr>
          <p:nvPr>
            <p:ph type="ftr" sz="quarter" idx="10"/>
          </p:nvPr>
        </p:nvSpPr>
        <p:spPr/>
        <p:txBody>
          <a:bodyPr/>
          <a:lstStyle>
            <a:lvl1pPr>
              <a:defRPr/>
            </a:lvl1pPr>
          </a:lstStyle>
          <a:p>
            <a:pPr>
              <a:defRPr/>
            </a:pPr>
            <a:endParaRPr lang="en-US" dirty="0"/>
          </a:p>
        </p:txBody>
      </p:sp>
      <p:sp>
        <p:nvSpPr>
          <p:cNvPr id="6" name="Rectangle 5"/>
          <p:cNvSpPr>
            <a:spLocks noGrp="1" noChangeArrowheads="1"/>
          </p:cNvSpPr>
          <p:nvPr>
            <p:ph type="sldNum" sz="quarter" idx="11"/>
          </p:nvPr>
        </p:nvSpPr>
        <p:spPr/>
        <p:txBody>
          <a:bodyPr/>
          <a:lstStyle>
            <a:lvl1pPr>
              <a:defRPr/>
            </a:lvl1pPr>
          </a:lstStyle>
          <a:p>
            <a:pPr>
              <a:defRPr/>
            </a:pPr>
            <a:fld id="{E417128F-9C75-4B6C-8285-C9097732C693}"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bg>
      <p:bgPr>
        <a:blipFill dpi="0" rotWithShape="0">
          <a:blip r:embed="rId2" cstate="print">
            <a:lum/>
          </a:blip>
          <a:srcRect/>
          <a:stretch>
            <a:fillRect/>
          </a:stretch>
        </a:blipFill>
        <a:effectLst/>
      </p:bgPr>
    </p:bg>
    <p:spTree>
      <p:nvGrpSpPr>
        <p:cNvPr id="1" name=""/>
        <p:cNvGrpSpPr/>
        <p:nvPr/>
      </p:nvGrpSpPr>
      <p:grpSpPr>
        <a:xfrm>
          <a:off x="0" y="0"/>
          <a:ext cx="0" cy="0"/>
          <a:chOff x="0" y="0"/>
          <a:chExt cx="0" cy="0"/>
        </a:xfrm>
      </p:grpSpPr>
      <p:sp>
        <p:nvSpPr>
          <p:cNvPr id="8" name="Rectangle 2"/>
          <p:cNvSpPr>
            <a:spLocks noGrp="1" noChangeArrowheads="1"/>
          </p:cNvSpPr>
          <p:nvPr>
            <p:ph type="ctrTitle"/>
          </p:nvPr>
        </p:nvSpPr>
        <p:spPr>
          <a:xfrm>
            <a:off x="304800" y="381000"/>
            <a:ext cx="8488362" cy="1143000"/>
          </a:xfrm>
        </p:spPr>
        <p:txBody>
          <a:bodyPr/>
          <a:lstStyle>
            <a:lvl1pPr algn="l">
              <a:defRPr sz="4400"/>
            </a:lvl1pPr>
          </a:lstStyle>
          <a:p>
            <a:r>
              <a:rPr lang="en-US" smtClean="0"/>
              <a:t>Click to edit Master title style</a:t>
            </a:r>
            <a:endParaRPr lang="en-US" dirty="0"/>
          </a:p>
        </p:txBody>
      </p:sp>
      <p:sp>
        <p:nvSpPr>
          <p:cNvPr id="9" name="Content Placeholder 2"/>
          <p:cNvSpPr>
            <a:spLocks noGrp="1"/>
          </p:cNvSpPr>
          <p:nvPr>
            <p:ph idx="1"/>
          </p:nvPr>
        </p:nvSpPr>
        <p:spPr>
          <a:xfrm>
            <a:off x="304801" y="1981200"/>
            <a:ext cx="4190999" cy="4038600"/>
          </a:xfrm>
        </p:spPr>
        <p:txBody>
          <a:bodyPr/>
          <a:lstStyle>
            <a:lvl1pPr marL="228600" indent="-228600" algn="l">
              <a:lnSpc>
                <a:spcPts val="2900"/>
              </a:lnSpc>
              <a:buSzPct val="70000"/>
              <a:buFont typeface="Wingdings" pitchFamily="2" charset="2"/>
              <a:buChar char="§"/>
              <a:defRPr sz="3000" b="0"/>
            </a:lvl1pPr>
            <a:lvl2pPr>
              <a:buSzPct val="80000"/>
              <a:buFont typeface="Arial" pitchFamily="34" charset="0"/>
              <a:buChar char="•"/>
              <a:defRPr/>
            </a:lvl2pPr>
            <a:lvl3pPr>
              <a:buSzPct val="80000"/>
              <a:buFont typeface="Calibri" pitchFamily="34" charset="0"/>
              <a:buChar char="–"/>
              <a:defRPr/>
            </a:lvl3pPr>
            <a:lvl4pPr>
              <a:buFont typeface="Calibri" pitchFamily="34" charset="0"/>
              <a:buChar char="»"/>
              <a:defRPr/>
            </a:lvl4pPr>
            <a:lvl5pPr>
              <a:buSzPct val="80000"/>
              <a:buFont typeface="Courier New" pitchFamily="49" charset="0"/>
              <a:buChar char="o"/>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2" name="Content Placeholder 2"/>
          <p:cNvSpPr>
            <a:spLocks noGrp="1"/>
          </p:cNvSpPr>
          <p:nvPr>
            <p:ph idx="12"/>
          </p:nvPr>
        </p:nvSpPr>
        <p:spPr>
          <a:xfrm>
            <a:off x="4572000" y="1981200"/>
            <a:ext cx="4190999" cy="4038600"/>
          </a:xfrm>
        </p:spPr>
        <p:txBody>
          <a:bodyPr/>
          <a:lstStyle>
            <a:lvl1pPr marL="228600" indent="-228600" algn="l">
              <a:lnSpc>
                <a:spcPts val="2900"/>
              </a:lnSpc>
              <a:buSzPct val="70000"/>
              <a:buFont typeface="Wingdings" pitchFamily="2" charset="2"/>
              <a:buChar char="§"/>
              <a:defRPr sz="3000" b="0"/>
            </a:lvl1pPr>
            <a:lvl2pPr>
              <a:buSzPct val="80000"/>
              <a:buFont typeface="Arial" pitchFamily="34" charset="0"/>
              <a:buChar char="•"/>
              <a:defRPr/>
            </a:lvl2pPr>
            <a:lvl3pPr>
              <a:buSzPct val="80000"/>
              <a:buFont typeface="Calibri" pitchFamily="34" charset="0"/>
              <a:buChar char="–"/>
              <a:defRPr/>
            </a:lvl3pPr>
            <a:lvl4pPr>
              <a:buFont typeface="Calibri" pitchFamily="34" charset="0"/>
              <a:buChar char="»"/>
              <a:defRPr/>
            </a:lvl4pPr>
            <a:lvl5pPr>
              <a:buSzPct val="80000"/>
              <a:buFont typeface="Courier New" pitchFamily="49" charset="0"/>
              <a:buChar char="o"/>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Rectangle 5"/>
          <p:cNvSpPr>
            <a:spLocks noGrp="1" noChangeArrowheads="1"/>
          </p:cNvSpPr>
          <p:nvPr>
            <p:ph type="ftr" sz="quarter" idx="13"/>
          </p:nvPr>
        </p:nvSpPr>
        <p:spPr/>
        <p:txBody>
          <a:bodyPr/>
          <a:lstStyle>
            <a:lvl1pPr>
              <a:defRPr/>
            </a:lvl1pPr>
          </a:lstStyle>
          <a:p>
            <a:pPr>
              <a:defRPr/>
            </a:pPr>
            <a:endParaRPr lang="en-US" dirty="0"/>
          </a:p>
        </p:txBody>
      </p:sp>
      <p:sp>
        <p:nvSpPr>
          <p:cNvPr id="7" name="Rectangle 6"/>
          <p:cNvSpPr>
            <a:spLocks noGrp="1" noChangeArrowheads="1"/>
          </p:cNvSpPr>
          <p:nvPr>
            <p:ph type="sldNum" sz="quarter" idx="14"/>
          </p:nvPr>
        </p:nvSpPr>
        <p:spPr/>
        <p:txBody>
          <a:bodyPr/>
          <a:lstStyle>
            <a:lvl1pPr>
              <a:defRPr/>
            </a:lvl1pPr>
          </a:lstStyle>
          <a:p>
            <a:pPr>
              <a:defRPr/>
            </a:pPr>
            <a:fld id="{EAD129AD-6863-45EB-9D3E-79A9808EECB4}"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Two Content">
    <p:bg>
      <p:bgPr>
        <a:blipFill dpi="0" rotWithShape="0">
          <a:blip r:embed="rId2" cstate="print">
            <a:lum/>
          </a:blip>
          <a:srcRect/>
          <a:stretch>
            <a:fillRect/>
          </a:stretch>
        </a:blipFill>
        <a:effectLst/>
      </p:bgPr>
    </p:bg>
    <p:spTree>
      <p:nvGrpSpPr>
        <p:cNvPr id="1" name=""/>
        <p:cNvGrpSpPr/>
        <p:nvPr/>
      </p:nvGrpSpPr>
      <p:grpSpPr>
        <a:xfrm>
          <a:off x="0" y="0"/>
          <a:ext cx="0" cy="0"/>
          <a:chOff x="0" y="0"/>
          <a:chExt cx="0" cy="0"/>
        </a:xfrm>
      </p:grpSpPr>
      <p:sp>
        <p:nvSpPr>
          <p:cNvPr id="8" name="Rectangle 2"/>
          <p:cNvSpPr>
            <a:spLocks noGrp="1" noChangeArrowheads="1"/>
          </p:cNvSpPr>
          <p:nvPr>
            <p:ph type="ctrTitle"/>
          </p:nvPr>
        </p:nvSpPr>
        <p:spPr>
          <a:xfrm>
            <a:off x="304800" y="381000"/>
            <a:ext cx="8488362" cy="1143000"/>
          </a:xfrm>
        </p:spPr>
        <p:txBody>
          <a:bodyPr/>
          <a:lstStyle>
            <a:lvl1pPr algn="l">
              <a:defRPr sz="4400"/>
            </a:lvl1pPr>
          </a:lstStyle>
          <a:p>
            <a:r>
              <a:rPr lang="en-US" smtClean="0"/>
              <a:t>Click to edit Master title style</a:t>
            </a:r>
            <a:endParaRPr lang="en-US" dirty="0"/>
          </a:p>
        </p:txBody>
      </p:sp>
      <p:sp>
        <p:nvSpPr>
          <p:cNvPr id="9" name="Content Placeholder 2"/>
          <p:cNvSpPr>
            <a:spLocks noGrp="1"/>
          </p:cNvSpPr>
          <p:nvPr>
            <p:ph idx="1"/>
          </p:nvPr>
        </p:nvSpPr>
        <p:spPr>
          <a:xfrm>
            <a:off x="304801" y="2286000"/>
            <a:ext cx="4190999" cy="3733800"/>
          </a:xfrm>
        </p:spPr>
        <p:txBody>
          <a:bodyPr/>
          <a:lstStyle>
            <a:lvl1pPr marL="228600" indent="-228600" algn="l">
              <a:lnSpc>
                <a:spcPts val="2900"/>
              </a:lnSpc>
              <a:buSzPct val="70000"/>
              <a:buFont typeface="Wingdings" pitchFamily="2" charset="2"/>
              <a:buChar char="§"/>
              <a:defRPr sz="2400" b="0"/>
            </a:lvl1pPr>
            <a:lvl2pPr>
              <a:buSzPct val="80000"/>
              <a:buFont typeface="Arial" pitchFamily="34" charset="0"/>
              <a:buChar char="•"/>
              <a:defRPr sz="2200"/>
            </a:lvl2pPr>
            <a:lvl3pPr>
              <a:buSzPct val="80000"/>
              <a:buFont typeface="Calibri" pitchFamily="34" charset="0"/>
              <a:buChar char="–"/>
              <a:defRPr sz="2000"/>
            </a:lvl3pPr>
            <a:lvl4pPr>
              <a:buFont typeface="Calibri" pitchFamily="34" charset="0"/>
              <a:buChar char="»"/>
              <a:defRPr/>
            </a:lvl4pPr>
            <a:lvl5pPr>
              <a:buSzPct val="80000"/>
              <a:buFont typeface="Courier New" pitchFamily="49" charset="0"/>
              <a:buChar char="o"/>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Text Placeholder 2"/>
          <p:cNvSpPr>
            <a:spLocks noGrp="1"/>
          </p:cNvSpPr>
          <p:nvPr>
            <p:ph type="body" idx="13"/>
          </p:nvPr>
        </p:nvSpPr>
        <p:spPr>
          <a:xfrm>
            <a:off x="304800" y="1600200"/>
            <a:ext cx="4191000" cy="639762"/>
          </a:xfrm>
        </p:spPr>
        <p:txBody>
          <a:bodyPr anchor="b"/>
          <a:lstStyle>
            <a:lvl1pPr marL="0" indent="0" algn="l">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2"/>
          <p:cNvSpPr>
            <a:spLocks noGrp="1"/>
          </p:cNvSpPr>
          <p:nvPr>
            <p:ph type="body" idx="14"/>
          </p:nvPr>
        </p:nvSpPr>
        <p:spPr>
          <a:xfrm>
            <a:off x="4572000" y="1600200"/>
            <a:ext cx="4191000" cy="639762"/>
          </a:xfrm>
        </p:spPr>
        <p:txBody>
          <a:bodyPr anchor="b"/>
          <a:lstStyle>
            <a:lvl1pPr marL="0" indent="0" algn="l">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3" name="Content Placeholder 2"/>
          <p:cNvSpPr>
            <a:spLocks noGrp="1"/>
          </p:cNvSpPr>
          <p:nvPr>
            <p:ph idx="15"/>
          </p:nvPr>
        </p:nvSpPr>
        <p:spPr>
          <a:xfrm>
            <a:off x="4572000" y="2286000"/>
            <a:ext cx="4190999" cy="3733800"/>
          </a:xfrm>
        </p:spPr>
        <p:txBody>
          <a:bodyPr/>
          <a:lstStyle>
            <a:lvl1pPr marL="228600" indent="-228600" algn="l">
              <a:lnSpc>
                <a:spcPts val="2900"/>
              </a:lnSpc>
              <a:buSzPct val="70000"/>
              <a:buFont typeface="Wingdings" pitchFamily="2" charset="2"/>
              <a:buChar char="§"/>
              <a:defRPr sz="2400" b="0"/>
            </a:lvl1pPr>
            <a:lvl2pPr>
              <a:buSzPct val="80000"/>
              <a:buFont typeface="Arial" pitchFamily="34" charset="0"/>
              <a:buChar char="•"/>
              <a:defRPr sz="2200"/>
            </a:lvl2pPr>
            <a:lvl3pPr>
              <a:buSzPct val="80000"/>
              <a:buFont typeface="Calibri" pitchFamily="34" charset="0"/>
              <a:buChar char="–"/>
              <a:defRPr sz="2000"/>
            </a:lvl3pPr>
            <a:lvl4pPr>
              <a:buFont typeface="Calibri" pitchFamily="34" charset="0"/>
              <a:buChar char="»"/>
              <a:defRPr/>
            </a:lvl4pPr>
            <a:lvl5pPr>
              <a:buSzPct val="80000"/>
              <a:buFont typeface="Courier New" pitchFamily="49" charset="0"/>
              <a:buChar char="o"/>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Rectangle 10"/>
          <p:cNvSpPr>
            <a:spLocks noGrp="1" noChangeArrowheads="1"/>
          </p:cNvSpPr>
          <p:nvPr>
            <p:ph type="ftr" sz="quarter" idx="16"/>
          </p:nvPr>
        </p:nvSpPr>
        <p:spPr/>
        <p:txBody>
          <a:bodyPr/>
          <a:lstStyle>
            <a:lvl1pPr>
              <a:defRPr/>
            </a:lvl1pPr>
          </a:lstStyle>
          <a:p>
            <a:pPr>
              <a:defRPr/>
            </a:pPr>
            <a:endParaRPr lang="en-US" dirty="0"/>
          </a:p>
        </p:txBody>
      </p:sp>
      <p:sp>
        <p:nvSpPr>
          <p:cNvPr id="14" name="Rectangle 13"/>
          <p:cNvSpPr>
            <a:spLocks noGrp="1" noChangeArrowheads="1"/>
          </p:cNvSpPr>
          <p:nvPr>
            <p:ph type="sldNum" sz="quarter" idx="17"/>
          </p:nvPr>
        </p:nvSpPr>
        <p:spPr/>
        <p:txBody>
          <a:bodyPr/>
          <a:lstStyle>
            <a:lvl1pPr>
              <a:defRPr/>
            </a:lvl1pPr>
          </a:lstStyle>
          <a:p>
            <a:pPr>
              <a:defRPr/>
            </a:pPr>
            <a:fld id="{BCC1E58F-B16D-4955-9CDC-E7A11020C1D5}"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bg>
      <p:bgPr>
        <a:blipFill dpi="0" rotWithShape="0">
          <a:blip r:embed="rId2" cstate="print">
            <a:lum/>
          </a:blip>
          <a:srcRect/>
          <a:stretch>
            <a:fillRect/>
          </a:stretch>
        </a:blipFill>
        <a:effectLst/>
      </p:bgPr>
    </p:bg>
    <p:spTree>
      <p:nvGrpSpPr>
        <p:cNvPr id="1" name=""/>
        <p:cNvGrpSpPr/>
        <p:nvPr/>
      </p:nvGrpSpPr>
      <p:grpSpPr>
        <a:xfrm>
          <a:off x="0" y="0"/>
          <a:ext cx="0" cy="0"/>
          <a:chOff x="0" y="0"/>
          <a:chExt cx="0" cy="0"/>
        </a:xfrm>
      </p:grpSpPr>
      <p:sp>
        <p:nvSpPr>
          <p:cNvPr id="7" name="Rectangle 2"/>
          <p:cNvSpPr>
            <a:spLocks noGrp="1" noChangeArrowheads="1"/>
          </p:cNvSpPr>
          <p:nvPr>
            <p:ph type="ctrTitle"/>
          </p:nvPr>
        </p:nvSpPr>
        <p:spPr>
          <a:xfrm>
            <a:off x="304800" y="381000"/>
            <a:ext cx="8488362" cy="1143000"/>
          </a:xfrm>
        </p:spPr>
        <p:txBody>
          <a:bodyPr/>
          <a:lstStyle>
            <a:lvl1pPr algn="l">
              <a:defRPr sz="4400" baseline="0">
                <a:solidFill>
                  <a:srgbClr val="015883"/>
                </a:solidFill>
              </a:defRPr>
            </a:lvl1pPr>
          </a:lstStyle>
          <a:p>
            <a:r>
              <a:rPr lang="en-US" smtClean="0"/>
              <a:t>Click to edit Master title style</a:t>
            </a:r>
            <a:endParaRPr lang="en-US" dirty="0"/>
          </a:p>
        </p:txBody>
      </p:sp>
      <p:sp>
        <p:nvSpPr>
          <p:cNvPr id="4" name="Rectangle 4"/>
          <p:cNvSpPr>
            <a:spLocks noGrp="1" noChangeArrowheads="1"/>
          </p:cNvSpPr>
          <p:nvPr>
            <p:ph type="ftr" sz="quarter" idx="10"/>
          </p:nvPr>
        </p:nvSpPr>
        <p:spPr/>
        <p:txBody>
          <a:bodyPr/>
          <a:lstStyle>
            <a:lvl1pPr>
              <a:defRPr/>
            </a:lvl1pPr>
          </a:lstStyle>
          <a:p>
            <a:pPr>
              <a:defRPr/>
            </a:pPr>
            <a:endParaRPr lang="en-US" dirty="0"/>
          </a:p>
        </p:txBody>
      </p:sp>
      <p:sp>
        <p:nvSpPr>
          <p:cNvPr id="5" name="Rectangle 5"/>
          <p:cNvSpPr>
            <a:spLocks noGrp="1" noChangeArrowheads="1"/>
          </p:cNvSpPr>
          <p:nvPr>
            <p:ph type="sldNum" sz="quarter" idx="11"/>
          </p:nvPr>
        </p:nvSpPr>
        <p:spPr/>
        <p:txBody>
          <a:bodyPr/>
          <a:lstStyle>
            <a:lvl1pPr>
              <a:defRPr/>
            </a:lvl1pPr>
          </a:lstStyle>
          <a:p>
            <a:pPr>
              <a:defRPr/>
            </a:pPr>
            <a:fld id="{15DEF077-5A8A-49BC-971F-A55964CC6058}"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_Blank">
    <p:bg>
      <p:bgPr>
        <a:blipFill dpi="0" rotWithShape="0">
          <a:blip r:embed="rId2" cstate="print">
            <a:lum/>
          </a:blip>
          <a:srcRect/>
          <a:stretch>
            <a:fillRect t="-10000" b="-10000"/>
          </a:stretch>
        </a:blipFill>
        <a:effectLst/>
      </p:bgPr>
    </p:bg>
    <p:spTree>
      <p:nvGrpSpPr>
        <p:cNvPr id="1" name=""/>
        <p:cNvGrpSpPr/>
        <p:nvPr/>
      </p:nvGrpSpPr>
      <p:grpSpPr>
        <a:xfrm>
          <a:off x="0" y="0"/>
          <a:ext cx="0" cy="0"/>
          <a:chOff x="0" y="0"/>
          <a:chExt cx="0" cy="0"/>
        </a:xfrm>
      </p:grpSpPr>
      <p:sp>
        <p:nvSpPr>
          <p:cNvPr id="5" name="Rectangle 4"/>
          <p:cNvSpPr/>
          <p:nvPr userDrawn="1"/>
        </p:nvSpPr>
        <p:spPr bwMode="auto">
          <a:xfrm>
            <a:off x="6553200" y="0"/>
            <a:ext cx="2590800" cy="1905000"/>
          </a:xfrm>
          <a:prstGeom prst="rect">
            <a:avLst/>
          </a:prstGeom>
          <a:solidFill>
            <a:schemeClr val="bg1"/>
          </a:solidFill>
          <a:ln w="9525" cap="flat" cmpd="sng" algn="ctr">
            <a:noFill/>
            <a:prstDash val="solid"/>
            <a:round/>
            <a:headEnd type="none" w="med" len="med"/>
            <a:tailEnd type="none" w="med" len="med"/>
          </a:ln>
          <a:effectLst/>
        </p:spPr>
        <p:txBody>
          <a:bodyPr/>
          <a:lstStyle/>
          <a:p>
            <a:pPr>
              <a:defRPr/>
            </a:pPr>
            <a:endParaRPr lang="en-US" dirty="0"/>
          </a:p>
        </p:txBody>
      </p:sp>
      <p:pic>
        <p:nvPicPr>
          <p:cNvPr id="6" name="Picture 6" descr="globe2"/>
          <p:cNvPicPr>
            <a:picLocks noChangeAspect="1" noChangeArrowheads="1"/>
          </p:cNvPicPr>
          <p:nvPr userDrawn="1"/>
        </p:nvPicPr>
        <p:blipFill>
          <a:blip r:embed="rId3" cstate="print"/>
          <a:srcRect/>
          <a:stretch>
            <a:fillRect/>
          </a:stretch>
        </p:blipFill>
        <p:spPr bwMode="auto">
          <a:xfrm>
            <a:off x="5410200" y="304800"/>
            <a:ext cx="4799013" cy="5699125"/>
          </a:xfrm>
          <a:prstGeom prst="rect">
            <a:avLst/>
          </a:prstGeom>
          <a:noFill/>
          <a:ln w="9525">
            <a:noFill/>
            <a:miter lim="800000"/>
            <a:headEnd/>
            <a:tailEnd/>
          </a:ln>
        </p:spPr>
      </p:pic>
      <p:sp>
        <p:nvSpPr>
          <p:cNvPr id="8" name="Rectangle 2"/>
          <p:cNvSpPr>
            <a:spLocks noGrp="1" noChangeArrowheads="1"/>
          </p:cNvSpPr>
          <p:nvPr>
            <p:ph type="ctrTitle"/>
          </p:nvPr>
        </p:nvSpPr>
        <p:spPr>
          <a:xfrm>
            <a:off x="304800" y="381000"/>
            <a:ext cx="8488362" cy="1143000"/>
          </a:xfrm>
        </p:spPr>
        <p:txBody>
          <a:bodyPr/>
          <a:lstStyle>
            <a:lvl1pPr algn="l">
              <a:defRPr sz="4400" baseline="0">
                <a:solidFill>
                  <a:srgbClr val="015883"/>
                </a:solidFill>
              </a:defRPr>
            </a:lvl1pPr>
          </a:lstStyle>
          <a:p>
            <a:r>
              <a:rPr lang="en-US" smtClean="0"/>
              <a:t>Click to edit Master title style</a:t>
            </a:r>
            <a:endParaRPr lang="en-US" dirty="0"/>
          </a:p>
        </p:txBody>
      </p:sp>
      <p:sp>
        <p:nvSpPr>
          <p:cNvPr id="10" name="Content Placeholder 2"/>
          <p:cNvSpPr>
            <a:spLocks noGrp="1"/>
          </p:cNvSpPr>
          <p:nvPr>
            <p:ph idx="1"/>
          </p:nvPr>
        </p:nvSpPr>
        <p:spPr>
          <a:xfrm>
            <a:off x="304801" y="1828800"/>
            <a:ext cx="5943599" cy="4114800"/>
          </a:xfrm>
        </p:spPr>
        <p:txBody>
          <a:bodyPr/>
          <a:lstStyle>
            <a:lvl1pPr marL="228600" indent="-228600" algn="l">
              <a:lnSpc>
                <a:spcPts val="2900"/>
              </a:lnSpc>
              <a:buSzPct val="70000"/>
              <a:buFont typeface="Wingdings" pitchFamily="2" charset="2"/>
              <a:buChar char="§"/>
              <a:defRPr sz="3000" b="0"/>
            </a:lvl1pPr>
            <a:lvl2pPr>
              <a:buSzPct val="80000"/>
              <a:buFont typeface="Arial" pitchFamily="34" charset="0"/>
              <a:buChar char="•"/>
              <a:defRPr/>
            </a:lvl2pPr>
            <a:lvl3pPr>
              <a:buSzPct val="80000"/>
              <a:buFont typeface="Calibri" pitchFamily="34" charset="0"/>
              <a:buChar char="–"/>
              <a:defRPr/>
            </a:lvl3pPr>
            <a:lvl4pPr>
              <a:buFont typeface="Calibri" pitchFamily="34" charset="0"/>
              <a:buChar char="»"/>
              <a:defRPr/>
            </a:lvl4pPr>
            <a:lvl5pPr>
              <a:buSzPct val="80000"/>
              <a:buFont typeface="Courier New" pitchFamily="49" charset="0"/>
              <a:buChar char="o"/>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4"/>
          <p:cNvSpPr>
            <a:spLocks noGrp="1" noChangeArrowheads="1"/>
          </p:cNvSpPr>
          <p:nvPr>
            <p:ph type="ftr" sz="quarter" idx="10"/>
          </p:nvPr>
        </p:nvSpPr>
        <p:spPr/>
        <p:txBody>
          <a:bodyPr/>
          <a:lstStyle>
            <a:lvl1pPr>
              <a:defRPr/>
            </a:lvl1pPr>
          </a:lstStyle>
          <a:p>
            <a:pPr>
              <a:defRPr/>
            </a:pPr>
            <a:endParaRPr lang="en-US" dirty="0"/>
          </a:p>
        </p:txBody>
      </p:sp>
      <p:sp>
        <p:nvSpPr>
          <p:cNvPr id="9" name="Rectangle 5"/>
          <p:cNvSpPr>
            <a:spLocks noGrp="1" noChangeArrowheads="1"/>
          </p:cNvSpPr>
          <p:nvPr>
            <p:ph type="sldNum" sz="quarter" idx="11"/>
          </p:nvPr>
        </p:nvSpPr>
        <p:spPr/>
        <p:txBody>
          <a:bodyPr/>
          <a:lstStyle>
            <a:lvl1pPr>
              <a:defRPr/>
            </a:lvl1pPr>
          </a:lstStyle>
          <a:p>
            <a:pPr>
              <a:defRPr/>
            </a:pPr>
            <a:fld id="{6032DB7B-F879-4F82-B0AB-2142F8B9973E}" type="slidenum">
              <a:rPr lang="en-US"/>
              <a:pPr>
                <a:defRPr/>
              </a:pPr>
              <a:t>‹#›</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nodeType="with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animEffect transition="in" filter="fade">
                                      <p:cBhvr>
                                        <p:cTn id="9"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Blank">
    <p:bg>
      <p:bgPr>
        <a:blipFill dpi="0" rotWithShape="0">
          <a:blip r:embed="rId2" cstate="print">
            <a:lum/>
          </a:blip>
          <a:srcRect/>
          <a:stretch>
            <a:fillRect/>
          </a:stretch>
        </a:blipFill>
        <a:effectLst/>
      </p:bgPr>
    </p:bg>
    <p:spTree>
      <p:nvGrpSpPr>
        <p:cNvPr id="1" name=""/>
        <p:cNvGrpSpPr/>
        <p:nvPr/>
      </p:nvGrpSpPr>
      <p:grpSpPr>
        <a:xfrm>
          <a:off x="0" y="0"/>
          <a:ext cx="0" cy="0"/>
          <a:chOff x="0" y="0"/>
          <a:chExt cx="0" cy="0"/>
        </a:xfrm>
      </p:grpSpPr>
      <p:sp>
        <p:nvSpPr>
          <p:cNvPr id="5" name="Rectangle 4"/>
          <p:cNvSpPr/>
          <p:nvPr userDrawn="1"/>
        </p:nvSpPr>
        <p:spPr bwMode="auto">
          <a:xfrm>
            <a:off x="6553200" y="0"/>
            <a:ext cx="2590800" cy="1905000"/>
          </a:xfrm>
          <a:prstGeom prst="rect">
            <a:avLst/>
          </a:prstGeom>
          <a:solidFill>
            <a:schemeClr val="bg1"/>
          </a:solidFill>
          <a:ln w="9525" cap="flat" cmpd="sng" algn="ctr">
            <a:noFill/>
            <a:prstDash val="solid"/>
            <a:round/>
            <a:headEnd type="none" w="med" len="med"/>
            <a:tailEnd type="none" w="med" len="med"/>
          </a:ln>
          <a:effectLst/>
        </p:spPr>
        <p:txBody>
          <a:bodyPr/>
          <a:lstStyle/>
          <a:p>
            <a:pPr>
              <a:defRPr/>
            </a:pPr>
            <a:endParaRPr lang="en-US" dirty="0"/>
          </a:p>
        </p:txBody>
      </p:sp>
      <p:pic>
        <p:nvPicPr>
          <p:cNvPr id="6" name="Picture 10" descr="boise"/>
          <p:cNvPicPr>
            <a:picLocks noChangeAspect="1" noChangeArrowheads="1"/>
          </p:cNvPicPr>
          <p:nvPr userDrawn="1"/>
        </p:nvPicPr>
        <p:blipFill>
          <a:blip r:embed="rId3" cstate="print"/>
          <a:srcRect/>
          <a:stretch>
            <a:fillRect/>
          </a:stretch>
        </p:blipFill>
        <p:spPr bwMode="auto">
          <a:xfrm>
            <a:off x="6934200" y="1828800"/>
            <a:ext cx="1828800" cy="981075"/>
          </a:xfrm>
          <a:prstGeom prst="rect">
            <a:avLst/>
          </a:prstGeom>
          <a:noFill/>
          <a:ln w="9525">
            <a:noFill/>
            <a:miter lim="800000"/>
            <a:headEnd/>
            <a:tailEnd/>
          </a:ln>
        </p:spPr>
      </p:pic>
      <p:pic>
        <p:nvPicPr>
          <p:cNvPr id="7" name="Picture 10" descr="sanfrancisco"/>
          <p:cNvPicPr>
            <a:picLocks noChangeAspect="1" noChangeArrowheads="1"/>
          </p:cNvPicPr>
          <p:nvPr userDrawn="1"/>
        </p:nvPicPr>
        <p:blipFill>
          <a:blip r:embed="rId4" cstate="print"/>
          <a:srcRect/>
          <a:stretch>
            <a:fillRect/>
          </a:stretch>
        </p:blipFill>
        <p:spPr bwMode="auto">
          <a:xfrm>
            <a:off x="6934200" y="2905125"/>
            <a:ext cx="1828800" cy="981075"/>
          </a:xfrm>
          <a:prstGeom prst="rect">
            <a:avLst/>
          </a:prstGeom>
          <a:noFill/>
          <a:ln w="9525">
            <a:noFill/>
            <a:miter lim="800000"/>
            <a:headEnd/>
            <a:tailEnd/>
          </a:ln>
        </p:spPr>
      </p:pic>
      <p:pic>
        <p:nvPicPr>
          <p:cNvPr id="8" name="Picture 12" descr="baltimore"/>
          <p:cNvPicPr>
            <a:picLocks noChangeAspect="1" noChangeArrowheads="1"/>
          </p:cNvPicPr>
          <p:nvPr userDrawn="1"/>
        </p:nvPicPr>
        <p:blipFill>
          <a:blip r:embed="rId5" cstate="print"/>
          <a:srcRect/>
          <a:stretch>
            <a:fillRect/>
          </a:stretch>
        </p:blipFill>
        <p:spPr bwMode="auto">
          <a:xfrm>
            <a:off x="6934200" y="3971925"/>
            <a:ext cx="1828800" cy="981075"/>
          </a:xfrm>
          <a:prstGeom prst="rect">
            <a:avLst/>
          </a:prstGeom>
          <a:noFill/>
          <a:ln w="9525">
            <a:noFill/>
            <a:miter lim="800000"/>
            <a:headEnd/>
            <a:tailEnd/>
          </a:ln>
        </p:spPr>
      </p:pic>
      <p:pic>
        <p:nvPicPr>
          <p:cNvPr id="9" name="Picture 13" descr="denver"/>
          <p:cNvPicPr>
            <a:picLocks noChangeAspect="1" noChangeArrowheads="1"/>
          </p:cNvPicPr>
          <p:nvPr userDrawn="1"/>
        </p:nvPicPr>
        <p:blipFill>
          <a:blip r:embed="rId6" cstate="print"/>
          <a:srcRect/>
          <a:stretch>
            <a:fillRect/>
          </a:stretch>
        </p:blipFill>
        <p:spPr bwMode="auto">
          <a:xfrm>
            <a:off x="6934200" y="762000"/>
            <a:ext cx="1828800" cy="981075"/>
          </a:xfrm>
          <a:prstGeom prst="rect">
            <a:avLst/>
          </a:prstGeom>
          <a:noFill/>
          <a:ln w="9525">
            <a:noFill/>
            <a:miter lim="800000"/>
            <a:headEnd/>
            <a:tailEnd/>
          </a:ln>
        </p:spPr>
      </p:pic>
      <p:sp>
        <p:nvSpPr>
          <p:cNvPr id="11" name="Rectangle 2"/>
          <p:cNvSpPr>
            <a:spLocks noGrp="1" noChangeArrowheads="1"/>
          </p:cNvSpPr>
          <p:nvPr>
            <p:ph type="ctrTitle"/>
          </p:nvPr>
        </p:nvSpPr>
        <p:spPr>
          <a:xfrm>
            <a:off x="304800" y="381000"/>
            <a:ext cx="8488362" cy="1143000"/>
          </a:xfrm>
        </p:spPr>
        <p:txBody>
          <a:bodyPr/>
          <a:lstStyle>
            <a:lvl1pPr algn="l">
              <a:defRPr sz="4400" baseline="0">
                <a:solidFill>
                  <a:srgbClr val="015883"/>
                </a:solidFill>
              </a:defRPr>
            </a:lvl1pPr>
          </a:lstStyle>
          <a:p>
            <a:r>
              <a:rPr lang="en-US" smtClean="0"/>
              <a:t>Click to edit Master title style</a:t>
            </a:r>
            <a:endParaRPr lang="en-US" dirty="0"/>
          </a:p>
        </p:txBody>
      </p:sp>
      <p:sp>
        <p:nvSpPr>
          <p:cNvPr id="12" name="Content Placeholder 2"/>
          <p:cNvSpPr>
            <a:spLocks noGrp="1"/>
          </p:cNvSpPr>
          <p:nvPr>
            <p:ph idx="1"/>
          </p:nvPr>
        </p:nvSpPr>
        <p:spPr>
          <a:xfrm>
            <a:off x="304801" y="1828800"/>
            <a:ext cx="5943599" cy="4114800"/>
          </a:xfrm>
        </p:spPr>
        <p:txBody>
          <a:bodyPr/>
          <a:lstStyle>
            <a:lvl1pPr marL="228600" indent="-228600" algn="l">
              <a:lnSpc>
                <a:spcPts val="2900"/>
              </a:lnSpc>
              <a:buSzPct val="70000"/>
              <a:buFont typeface="Wingdings" pitchFamily="2" charset="2"/>
              <a:buChar char="§"/>
              <a:defRPr sz="3000" b="0"/>
            </a:lvl1pPr>
            <a:lvl2pPr>
              <a:buSzPct val="80000"/>
              <a:buFont typeface="Arial" pitchFamily="34" charset="0"/>
              <a:buChar char="•"/>
              <a:defRPr/>
            </a:lvl2pPr>
            <a:lvl3pPr>
              <a:buSzPct val="80000"/>
              <a:buFont typeface="Calibri" pitchFamily="34" charset="0"/>
              <a:buChar char="–"/>
              <a:defRPr/>
            </a:lvl3pPr>
            <a:lvl4pPr>
              <a:buFont typeface="Calibri" pitchFamily="34" charset="0"/>
              <a:buChar char="»"/>
              <a:defRPr/>
            </a:lvl4pPr>
            <a:lvl5pPr>
              <a:buSzPct val="80000"/>
              <a:buFont typeface="Courier New" pitchFamily="49" charset="0"/>
              <a:buChar char="o"/>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Rectangle 4"/>
          <p:cNvSpPr>
            <a:spLocks noGrp="1" noChangeArrowheads="1"/>
          </p:cNvSpPr>
          <p:nvPr>
            <p:ph type="ftr" sz="quarter" idx="10"/>
          </p:nvPr>
        </p:nvSpPr>
        <p:spPr/>
        <p:txBody>
          <a:bodyPr/>
          <a:lstStyle>
            <a:lvl1pPr>
              <a:defRPr/>
            </a:lvl1pPr>
          </a:lstStyle>
          <a:p>
            <a:pPr>
              <a:defRPr/>
            </a:pPr>
            <a:endParaRPr lang="en-US" dirty="0"/>
          </a:p>
        </p:txBody>
      </p:sp>
      <p:sp>
        <p:nvSpPr>
          <p:cNvPr id="13" name="Rectangle 5"/>
          <p:cNvSpPr>
            <a:spLocks noGrp="1" noChangeArrowheads="1"/>
          </p:cNvSpPr>
          <p:nvPr>
            <p:ph type="sldNum" sz="quarter" idx="11"/>
          </p:nvPr>
        </p:nvSpPr>
        <p:spPr/>
        <p:txBody>
          <a:bodyPr/>
          <a:lstStyle>
            <a:lvl1pPr>
              <a:defRPr/>
            </a:lvl1pPr>
          </a:lstStyle>
          <a:p>
            <a:pPr>
              <a:defRPr/>
            </a:pPr>
            <a:fld id="{513653B5-92EE-4EDF-BFF1-EB29C9F9FC06}"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4_Blank">
    <p:bg>
      <p:bgPr>
        <a:blipFill dpi="0" rotWithShape="0">
          <a:blip r:embed="rId2" cstate="print">
            <a:lum/>
          </a:blip>
          <a:srcRect/>
          <a:stretch>
            <a:fillRect/>
          </a:stretch>
        </a:blipFill>
        <a:effectLst/>
      </p:bgPr>
    </p:bg>
    <p:spTree>
      <p:nvGrpSpPr>
        <p:cNvPr id="1" name=""/>
        <p:cNvGrpSpPr/>
        <p:nvPr/>
      </p:nvGrpSpPr>
      <p:grpSpPr>
        <a:xfrm>
          <a:off x="0" y="0"/>
          <a:ext cx="0" cy="0"/>
          <a:chOff x="0" y="0"/>
          <a:chExt cx="0" cy="0"/>
        </a:xfrm>
      </p:grpSpPr>
      <p:pic>
        <p:nvPicPr>
          <p:cNvPr id="5" name="Picture 1028" descr="screenshot_b"/>
          <p:cNvPicPr>
            <a:picLocks noChangeAspect="1" noChangeArrowheads="1"/>
          </p:cNvPicPr>
          <p:nvPr userDrawn="1"/>
        </p:nvPicPr>
        <p:blipFill>
          <a:blip r:embed="rId3" cstate="print"/>
          <a:srcRect/>
          <a:stretch>
            <a:fillRect/>
          </a:stretch>
        </p:blipFill>
        <p:spPr bwMode="auto">
          <a:xfrm>
            <a:off x="381000" y="1905000"/>
            <a:ext cx="3632200" cy="3024188"/>
          </a:xfrm>
          <a:prstGeom prst="rect">
            <a:avLst/>
          </a:prstGeom>
          <a:noFill/>
          <a:ln w="9525">
            <a:noFill/>
            <a:miter lim="800000"/>
            <a:headEnd/>
            <a:tailEnd/>
          </a:ln>
        </p:spPr>
      </p:pic>
      <p:sp>
        <p:nvSpPr>
          <p:cNvPr id="6" name="Rectangle 3"/>
          <p:cNvSpPr txBox="1">
            <a:spLocks noChangeArrowheads="1"/>
          </p:cNvSpPr>
          <p:nvPr userDrawn="1"/>
        </p:nvSpPr>
        <p:spPr bwMode="auto">
          <a:xfrm>
            <a:off x="381000" y="4876800"/>
            <a:ext cx="3581400" cy="914400"/>
          </a:xfrm>
          <a:prstGeom prst="rect">
            <a:avLst/>
          </a:prstGeom>
          <a:noFill/>
          <a:ln w="9525">
            <a:noFill/>
            <a:miter lim="800000"/>
            <a:headEnd/>
            <a:tailEnd/>
          </a:ln>
        </p:spPr>
        <p:txBody>
          <a:bodyPr lIns="91436" tIns="45718" rIns="91436" bIns="45718"/>
          <a:lstStyle>
            <a:lvl1pPr marL="0" indent="0" algn="l">
              <a:lnSpc>
                <a:spcPts val="3000"/>
              </a:lnSpc>
              <a:buFontTx/>
              <a:buNone/>
              <a:defRPr/>
            </a:lvl1pPr>
          </a:lstStyle>
          <a:p>
            <a:pPr>
              <a:spcBef>
                <a:spcPct val="20000"/>
              </a:spcBef>
              <a:defRPr/>
            </a:pPr>
            <a:r>
              <a:rPr lang="en-US" sz="2000" i="1" kern="0" dirty="0" smtClean="0">
                <a:latin typeface="+mn-lt"/>
                <a:cs typeface="+mn-cs"/>
              </a:rPr>
              <a:t>Click to edit Master subtitle style</a:t>
            </a:r>
            <a:endParaRPr lang="en-US" sz="2000" i="1" kern="0" dirty="0">
              <a:latin typeface="+mn-lt"/>
              <a:cs typeface="+mn-cs"/>
            </a:endParaRPr>
          </a:p>
        </p:txBody>
      </p:sp>
      <p:sp>
        <p:nvSpPr>
          <p:cNvPr id="7" name="Rectangle 3"/>
          <p:cNvSpPr>
            <a:spLocks noGrp="1" noChangeArrowheads="1"/>
          </p:cNvSpPr>
          <p:nvPr>
            <p:ph type="subTitle" idx="1"/>
          </p:nvPr>
        </p:nvSpPr>
        <p:spPr>
          <a:xfrm>
            <a:off x="4114800" y="1905000"/>
            <a:ext cx="4648200" cy="3962400"/>
          </a:xfrm>
        </p:spPr>
        <p:txBody>
          <a:bodyPr/>
          <a:lstStyle>
            <a:lvl1pPr marL="0" indent="0" algn="l">
              <a:lnSpc>
                <a:spcPts val="3000"/>
              </a:lnSpc>
              <a:buFontTx/>
              <a:buNone/>
              <a:defRPr/>
            </a:lvl1pPr>
          </a:lstStyle>
          <a:p>
            <a:r>
              <a:rPr lang="en-US" smtClean="0"/>
              <a:t>Click to edit Master subtitle style</a:t>
            </a:r>
            <a:endParaRPr lang="en-US" dirty="0"/>
          </a:p>
        </p:txBody>
      </p:sp>
      <p:sp>
        <p:nvSpPr>
          <p:cNvPr id="8" name="Rectangle 2"/>
          <p:cNvSpPr>
            <a:spLocks noGrp="1" noChangeArrowheads="1"/>
          </p:cNvSpPr>
          <p:nvPr>
            <p:ph type="ctrTitle"/>
          </p:nvPr>
        </p:nvSpPr>
        <p:spPr>
          <a:xfrm>
            <a:off x="304800" y="381000"/>
            <a:ext cx="8488362" cy="1143000"/>
          </a:xfrm>
        </p:spPr>
        <p:txBody>
          <a:bodyPr/>
          <a:lstStyle>
            <a:lvl1pPr algn="l">
              <a:defRPr sz="4400"/>
            </a:lvl1pPr>
          </a:lstStyle>
          <a:p>
            <a:r>
              <a:rPr lang="en-US" smtClean="0"/>
              <a:t>Click to edit Master title style</a:t>
            </a:r>
            <a:endParaRPr lang="en-US" dirty="0"/>
          </a:p>
        </p:txBody>
      </p:sp>
      <p:sp>
        <p:nvSpPr>
          <p:cNvPr id="9" name="Rectangle 4"/>
          <p:cNvSpPr>
            <a:spLocks noGrp="1" noChangeArrowheads="1"/>
          </p:cNvSpPr>
          <p:nvPr>
            <p:ph type="ftr" sz="quarter" idx="10"/>
          </p:nvPr>
        </p:nvSpPr>
        <p:spPr/>
        <p:txBody>
          <a:bodyPr/>
          <a:lstStyle>
            <a:lvl1pPr>
              <a:defRPr/>
            </a:lvl1pPr>
          </a:lstStyle>
          <a:p>
            <a:pPr>
              <a:defRPr/>
            </a:pPr>
            <a:endParaRPr lang="en-US" dirty="0"/>
          </a:p>
        </p:txBody>
      </p:sp>
      <p:sp>
        <p:nvSpPr>
          <p:cNvPr id="10" name="Rectangle 5"/>
          <p:cNvSpPr>
            <a:spLocks noGrp="1" noChangeArrowheads="1"/>
          </p:cNvSpPr>
          <p:nvPr>
            <p:ph type="sldNum" sz="quarter" idx="11"/>
          </p:nvPr>
        </p:nvSpPr>
        <p:spPr/>
        <p:txBody>
          <a:bodyPr/>
          <a:lstStyle>
            <a:lvl1pPr>
              <a:defRPr/>
            </a:lvl1pPr>
          </a:lstStyle>
          <a:p>
            <a:pPr>
              <a:defRPr/>
            </a:pPr>
            <a:fld id="{BD2EBE26-0A1A-4125-AA1C-CE07151C8403}" type="slidenum">
              <a:rPr lang="en-US"/>
              <a:pPr>
                <a:defRPr/>
              </a:pPr>
              <a:t>‹#›</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fltVal val="0"/>
                                          </p:val>
                                        </p:tav>
                                        <p:tav tm="100000">
                                          <p:val>
                                            <p:strVal val="#ppt_w"/>
                                          </p:val>
                                        </p:tav>
                                      </p:tavLst>
                                    </p:anim>
                                    <p:anim calcmode="lin" valueType="num">
                                      <p:cBhvr>
                                        <p:cTn id="8" dur="1000" fill="hold"/>
                                        <p:tgtEl>
                                          <p:spTgt spid="5"/>
                                        </p:tgtEl>
                                        <p:attrNameLst>
                                          <p:attrName>ppt_h</p:attrName>
                                        </p:attrNameLst>
                                      </p:cBhvr>
                                      <p:tavLst>
                                        <p:tav tm="0">
                                          <p:val>
                                            <p:fltVal val="0"/>
                                          </p:val>
                                        </p:tav>
                                        <p:tav tm="100000">
                                          <p:val>
                                            <p:strVal val="#ppt_h"/>
                                          </p:val>
                                        </p:tav>
                                      </p:tavLst>
                                    </p:anim>
                                    <p:animEffect transition="in" filter="fade">
                                      <p:cBhvr>
                                        <p:cTn id="9"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9" cstate="print">
            <a:lum/>
          </a:blip>
          <a:srcRect/>
          <a:stretch>
            <a:fillRect/>
          </a:stretch>
        </a:blipFill>
        <a:effectLst/>
      </p:bgPr>
    </p:bg>
    <p:spTree>
      <p:nvGrpSpPr>
        <p:cNvPr id="1" name=""/>
        <p:cNvGrpSpPr/>
        <p:nvPr/>
      </p:nvGrpSpPr>
      <p:grpSpPr>
        <a:xfrm>
          <a:off x="0" y="0"/>
          <a:ext cx="0" cy="0"/>
          <a:chOff x="0" y="0"/>
          <a:chExt cx="0" cy="0"/>
        </a:xfrm>
      </p:grpSpPr>
      <p:sp>
        <p:nvSpPr>
          <p:cNvPr id="1027" name="Rectangle 2"/>
          <p:cNvSpPr>
            <a:spLocks noGrp="1" noChangeArrowheads="1"/>
          </p:cNvSpPr>
          <p:nvPr>
            <p:ph type="title"/>
          </p:nvPr>
        </p:nvSpPr>
        <p:spPr bwMode="auto">
          <a:xfrm>
            <a:off x="304800" y="457200"/>
            <a:ext cx="8458200" cy="1143000"/>
          </a:xfrm>
          <a:prstGeom prst="rect">
            <a:avLst/>
          </a:prstGeom>
          <a:noFill/>
          <a:ln w="9525">
            <a:noFill/>
            <a:miter lim="800000"/>
            <a:headEnd/>
            <a:tailEnd/>
          </a:ln>
        </p:spPr>
        <p:txBody>
          <a:bodyPr vert="horz" wrap="square" lIns="91436" tIns="45718" rIns="91436" bIns="45718" numCol="1" anchor="ctr" anchorCtr="0" compatLnSpc="1">
            <a:prstTxWarp prst="textNoShape">
              <a:avLst/>
            </a:prstTxWarp>
          </a:bodyPr>
          <a:lstStyle/>
          <a:p>
            <a:pPr lvl="0"/>
            <a:r>
              <a:rPr lang="en-US" smtClean="0"/>
              <a:t>Click to edit Master title style</a:t>
            </a:r>
          </a:p>
        </p:txBody>
      </p:sp>
      <p:sp>
        <p:nvSpPr>
          <p:cNvPr id="1028" name="Rectangle 3"/>
          <p:cNvSpPr>
            <a:spLocks noGrp="1" noChangeArrowheads="1"/>
          </p:cNvSpPr>
          <p:nvPr>
            <p:ph type="body" idx="1"/>
          </p:nvPr>
        </p:nvSpPr>
        <p:spPr bwMode="auto">
          <a:xfrm>
            <a:off x="304800" y="1752600"/>
            <a:ext cx="8458200" cy="4191000"/>
          </a:xfrm>
          <a:prstGeom prst="rect">
            <a:avLst/>
          </a:prstGeom>
          <a:noFill/>
          <a:ln w="9525">
            <a:noFill/>
            <a:miter lim="800000"/>
            <a:headEnd/>
            <a:tailEnd/>
          </a:ln>
        </p:spPr>
        <p:txBody>
          <a:bodyPr vert="horz" wrap="square" lIns="91436" tIns="45718" rIns="91436" bIns="45718" numCol="1" anchor="t" anchorCtr="0" compatLnSpc="1">
            <a:prstTxWarp prst="textNoShape">
              <a:avLst/>
            </a:prstTxWarp>
          </a:bodyPr>
          <a:lstStyle/>
          <a:p>
            <a:pPr lvl="0"/>
            <a:endParaRPr lang="en-US" smtClean="0"/>
          </a:p>
        </p:txBody>
      </p:sp>
      <p:sp>
        <p:nvSpPr>
          <p:cNvPr id="7" name="Footer Placeholder 6"/>
          <p:cNvSpPr>
            <a:spLocks noGrp="1" noChangeArrowheads="1"/>
          </p:cNvSpPr>
          <p:nvPr>
            <p:ph type="ftr" sz="quarter" idx="3"/>
          </p:nvPr>
        </p:nvSpPr>
        <p:spPr>
          <a:xfrm>
            <a:off x="2667000" y="6172200"/>
            <a:ext cx="2894013" cy="457200"/>
          </a:xfrm>
          <a:prstGeom prst="rect">
            <a:avLst/>
          </a:prstGeom>
        </p:spPr>
        <p:txBody>
          <a:bodyPr/>
          <a:lstStyle>
            <a:lvl1pPr>
              <a:lnSpc>
                <a:spcPts val="3000"/>
              </a:lnSpc>
              <a:defRPr dirty="0">
                <a:latin typeface="+mn-lt"/>
              </a:defRPr>
            </a:lvl1pPr>
          </a:lstStyle>
          <a:p>
            <a:pPr>
              <a:defRPr/>
            </a:pPr>
            <a:endParaRPr lang="en-US" dirty="0"/>
          </a:p>
        </p:txBody>
      </p:sp>
      <p:sp>
        <p:nvSpPr>
          <p:cNvPr id="8" name="Slide Number Placeholder 7"/>
          <p:cNvSpPr>
            <a:spLocks noGrp="1" noChangeArrowheads="1"/>
          </p:cNvSpPr>
          <p:nvPr>
            <p:ph type="sldNum" sz="quarter" idx="4"/>
          </p:nvPr>
        </p:nvSpPr>
        <p:spPr>
          <a:xfrm>
            <a:off x="5867400" y="6172200"/>
            <a:ext cx="914400" cy="457200"/>
          </a:xfrm>
          <a:prstGeom prst="rect">
            <a:avLst/>
          </a:prstGeom>
        </p:spPr>
        <p:txBody>
          <a:bodyPr/>
          <a:lstStyle>
            <a:lvl1pPr>
              <a:lnSpc>
                <a:spcPts val="3000"/>
              </a:lnSpc>
              <a:spcBef>
                <a:spcPts val="0"/>
              </a:spcBef>
              <a:defRPr sz="1400" baseline="0" smtClean="0">
                <a:latin typeface="Calibri" pitchFamily="34" charset="0"/>
              </a:defRPr>
            </a:lvl1pPr>
          </a:lstStyle>
          <a:p>
            <a:pPr>
              <a:defRPr/>
            </a:pPr>
            <a:fld id="{E9A7D4BC-24BF-48D2-8ED2-CD4534AECD0D}"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903" r:id="rId1"/>
    <p:sldLayoutId id="2147483904" r:id="rId2"/>
    <p:sldLayoutId id="2147483905" r:id="rId3"/>
    <p:sldLayoutId id="2147483906" r:id="rId4"/>
    <p:sldLayoutId id="2147483907" r:id="rId5"/>
    <p:sldLayoutId id="2147483908" r:id="rId6"/>
    <p:sldLayoutId id="2147483909" r:id="rId7"/>
    <p:sldLayoutId id="2147483910" r:id="rId8"/>
    <p:sldLayoutId id="2147483911" r:id="rId9"/>
    <p:sldLayoutId id="2147483912" r:id="rId10"/>
    <p:sldLayoutId id="2147483913" r:id="rId11"/>
    <p:sldLayoutId id="2147483914" r:id="rId12"/>
    <p:sldLayoutId id="2147483915" r:id="rId13"/>
    <p:sldLayoutId id="2147483916" r:id="rId14"/>
    <p:sldLayoutId id="2147483917" r:id="rId15"/>
    <p:sldLayoutId id="2147483918" r:id="rId16"/>
    <p:sldLayoutId id="2147483919" r:id="rId17"/>
  </p:sldLayoutIdLst>
  <p:hf hdr="0" dt="0"/>
  <p:txStyles>
    <p:titleStyle>
      <a:lvl1pPr algn="ctr" rtl="0" eaLnBrk="1" fontAlgn="base" hangingPunct="1">
        <a:spcBef>
          <a:spcPct val="0"/>
        </a:spcBef>
        <a:spcAft>
          <a:spcPct val="0"/>
        </a:spcAft>
        <a:defRPr sz="4400" b="1">
          <a:solidFill>
            <a:srgbClr val="015883"/>
          </a:solidFill>
          <a:latin typeface="+mj-lt"/>
          <a:ea typeface="+mj-ea"/>
          <a:cs typeface="+mj-cs"/>
        </a:defRPr>
      </a:lvl1pPr>
      <a:lvl2pPr algn="ctr" rtl="0" eaLnBrk="1" fontAlgn="base" hangingPunct="1">
        <a:spcBef>
          <a:spcPct val="0"/>
        </a:spcBef>
        <a:spcAft>
          <a:spcPct val="0"/>
        </a:spcAft>
        <a:defRPr sz="4400" b="1">
          <a:solidFill>
            <a:srgbClr val="015883"/>
          </a:solidFill>
          <a:latin typeface="Calibri" pitchFamily="34" charset="0"/>
        </a:defRPr>
      </a:lvl2pPr>
      <a:lvl3pPr algn="ctr" rtl="0" eaLnBrk="1" fontAlgn="base" hangingPunct="1">
        <a:spcBef>
          <a:spcPct val="0"/>
        </a:spcBef>
        <a:spcAft>
          <a:spcPct val="0"/>
        </a:spcAft>
        <a:defRPr sz="4400" b="1">
          <a:solidFill>
            <a:srgbClr val="015883"/>
          </a:solidFill>
          <a:latin typeface="Calibri" pitchFamily="34" charset="0"/>
        </a:defRPr>
      </a:lvl3pPr>
      <a:lvl4pPr algn="ctr" rtl="0" eaLnBrk="1" fontAlgn="base" hangingPunct="1">
        <a:spcBef>
          <a:spcPct val="0"/>
        </a:spcBef>
        <a:spcAft>
          <a:spcPct val="0"/>
        </a:spcAft>
        <a:defRPr sz="4400" b="1">
          <a:solidFill>
            <a:srgbClr val="015883"/>
          </a:solidFill>
          <a:latin typeface="Calibri" pitchFamily="34" charset="0"/>
        </a:defRPr>
      </a:lvl4pPr>
      <a:lvl5pPr algn="ctr" rtl="0" eaLnBrk="1" fontAlgn="base" hangingPunct="1">
        <a:spcBef>
          <a:spcPct val="0"/>
        </a:spcBef>
        <a:spcAft>
          <a:spcPct val="0"/>
        </a:spcAft>
        <a:defRPr sz="4400" b="1">
          <a:solidFill>
            <a:srgbClr val="015883"/>
          </a:solidFill>
          <a:latin typeface="Calibri" pitchFamily="34" charset="0"/>
        </a:defRPr>
      </a:lvl5pPr>
      <a:lvl6pPr marL="457200" algn="l" rtl="0" eaLnBrk="1" fontAlgn="base" hangingPunct="1">
        <a:spcBef>
          <a:spcPct val="0"/>
        </a:spcBef>
        <a:spcAft>
          <a:spcPct val="0"/>
        </a:spcAft>
        <a:defRPr sz="3600" b="1">
          <a:solidFill>
            <a:srgbClr val="004283"/>
          </a:solidFill>
          <a:latin typeface="Arial" charset="0"/>
        </a:defRPr>
      </a:lvl6pPr>
      <a:lvl7pPr marL="914400" algn="l" rtl="0" eaLnBrk="1" fontAlgn="base" hangingPunct="1">
        <a:spcBef>
          <a:spcPct val="0"/>
        </a:spcBef>
        <a:spcAft>
          <a:spcPct val="0"/>
        </a:spcAft>
        <a:defRPr sz="3600" b="1">
          <a:solidFill>
            <a:srgbClr val="004283"/>
          </a:solidFill>
          <a:latin typeface="Arial" charset="0"/>
        </a:defRPr>
      </a:lvl7pPr>
      <a:lvl8pPr marL="1371600" algn="l" rtl="0" eaLnBrk="1" fontAlgn="base" hangingPunct="1">
        <a:spcBef>
          <a:spcPct val="0"/>
        </a:spcBef>
        <a:spcAft>
          <a:spcPct val="0"/>
        </a:spcAft>
        <a:defRPr sz="3600" b="1">
          <a:solidFill>
            <a:srgbClr val="004283"/>
          </a:solidFill>
          <a:latin typeface="Arial" charset="0"/>
        </a:defRPr>
      </a:lvl8pPr>
      <a:lvl9pPr marL="1828800" algn="l" rtl="0" eaLnBrk="1" fontAlgn="base" hangingPunct="1">
        <a:spcBef>
          <a:spcPct val="0"/>
        </a:spcBef>
        <a:spcAft>
          <a:spcPct val="0"/>
        </a:spcAft>
        <a:defRPr sz="3600" b="1">
          <a:solidFill>
            <a:srgbClr val="004283"/>
          </a:solidFill>
          <a:latin typeface="Arial" charset="0"/>
        </a:defRPr>
      </a:lvl9pPr>
    </p:titleStyle>
    <p:bodyStyle>
      <a:lvl1pPr marL="342900" indent="-342900" algn="ctr" rtl="0" eaLnBrk="1" fontAlgn="base" hangingPunct="1">
        <a:spcBef>
          <a:spcPct val="20000"/>
        </a:spcBef>
        <a:spcAft>
          <a:spcPct val="0"/>
        </a:spcAft>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500">
          <a:solidFill>
            <a:schemeClr val="tx1"/>
          </a:solidFill>
          <a:latin typeface="+mn-lt"/>
        </a:defRPr>
      </a:lvl2pPr>
      <a:lvl3pPr marL="1143000" indent="-228600" algn="l" rtl="0" eaLnBrk="1" fontAlgn="base" hangingPunct="1">
        <a:spcBef>
          <a:spcPct val="20000"/>
        </a:spcBef>
        <a:spcAft>
          <a:spcPct val="0"/>
        </a:spcAft>
        <a:buChar char="•"/>
        <a:defRPr sz="2200">
          <a:solidFill>
            <a:schemeClr val="tx1"/>
          </a:solidFill>
          <a:latin typeface="+mn-lt"/>
        </a:defRPr>
      </a:lvl3pPr>
      <a:lvl4pPr marL="1600200" indent="-228600" algn="l" rtl="0" eaLnBrk="1" fontAlgn="base" hangingPunct="1">
        <a:spcBef>
          <a:spcPct val="20000"/>
        </a:spcBef>
        <a:spcAft>
          <a:spcPct val="0"/>
        </a:spcAft>
        <a:buChar char="–"/>
        <a:defRPr>
          <a:solidFill>
            <a:schemeClr val="tx1"/>
          </a:solidFill>
          <a:latin typeface="+mn-lt"/>
        </a:defRPr>
      </a:lvl4pPr>
      <a:lvl5pPr marL="2057400" indent="-228600" algn="l" rtl="0" eaLnBrk="1" fontAlgn="base" hangingPunct="1">
        <a:spcBef>
          <a:spcPct val="20000"/>
        </a:spcBef>
        <a:spcAft>
          <a:spcPct val="0"/>
        </a:spcAft>
        <a:buChar char="»"/>
        <a:defRPr>
          <a:solidFill>
            <a:schemeClr val="tx1"/>
          </a:solidFill>
          <a:latin typeface="+mn-lt"/>
        </a:defRPr>
      </a:lvl5pPr>
      <a:lvl6pPr marL="2514600" indent="-228600" algn="l" rtl="0" eaLnBrk="1" fontAlgn="base" hangingPunct="1">
        <a:spcBef>
          <a:spcPct val="20000"/>
        </a:spcBef>
        <a:spcAft>
          <a:spcPct val="0"/>
        </a:spcAft>
        <a:buChar char="»"/>
        <a:defRPr>
          <a:solidFill>
            <a:schemeClr val="tx1"/>
          </a:solidFill>
          <a:latin typeface="+mn-lt"/>
        </a:defRPr>
      </a:lvl6pPr>
      <a:lvl7pPr marL="2971800" indent="-228600" algn="l" rtl="0" eaLnBrk="1" fontAlgn="base" hangingPunct="1">
        <a:spcBef>
          <a:spcPct val="20000"/>
        </a:spcBef>
        <a:spcAft>
          <a:spcPct val="0"/>
        </a:spcAft>
        <a:buChar char="»"/>
        <a:defRPr>
          <a:solidFill>
            <a:schemeClr val="tx1"/>
          </a:solidFill>
          <a:latin typeface="+mn-lt"/>
        </a:defRPr>
      </a:lvl7pPr>
      <a:lvl8pPr marL="3429000" indent="-228600" algn="l" rtl="0" eaLnBrk="1" fontAlgn="base" hangingPunct="1">
        <a:spcBef>
          <a:spcPct val="20000"/>
        </a:spcBef>
        <a:spcAft>
          <a:spcPct val="0"/>
        </a:spcAft>
        <a:buChar char="»"/>
        <a:defRPr>
          <a:solidFill>
            <a:schemeClr val="tx1"/>
          </a:solidFill>
          <a:latin typeface="+mn-lt"/>
        </a:defRPr>
      </a:lvl8pPr>
      <a:lvl9pPr marL="3886200" indent="-228600" algn="l" rtl="0" eaLnBrk="1" fontAlgn="base" hangingPunct="1">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w3.org/International/its/wiki/Tool_specific_mappings" TargetMode="External"/><Relationship Id="rId2" Type="http://schemas.openxmlformats.org/officeDocument/2006/relationships/hyperlink" Target="http://www.w3.org/TR/its20/"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EX-locQualityIssue.xml"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Rikki-tikki-tavi.html"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okapi.opentag.com/" TargetMode="External"/><Relationship Id="rId2" Type="http://schemas.openxmlformats.org/officeDocument/2006/relationships/hyperlink" Target="http://www.languagetool.org/" TargetMode="External"/><Relationship Id="rId1" Type="http://schemas.openxmlformats.org/officeDocument/2006/relationships/slideLayout" Target="../slideLayouts/slideLayout2.xml"/><Relationship Id="rId4" Type="http://schemas.openxmlformats.org/officeDocument/2006/relationships/hyperlink" Target="http://www.w3.org/TR/its20/"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smtClean="0"/>
              <a:t>Interoperability and Quality Check</a:t>
            </a:r>
            <a:endParaRPr lang="en-US" dirty="0"/>
          </a:p>
        </p:txBody>
      </p:sp>
      <p:sp>
        <p:nvSpPr>
          <p:cNvPr id="3" name="TextBox 2"/>
          <p:cNvSpPr txBox="1"/>
          <p:nvPr/>
        </p:nvSpPr>
        <p:spPr>
          <a:xfrm>
            <a:off x="5242990" y="1795046"/>
            <a:ext cx="3316100" cy="523220"/>
          </a:xfrm>
          <a:prstGeom prst="rect">
            <a:avLst/>
          </a:prstGeom>
          <a:noFill/>
        </p:spPr>
        <p:txBody>
          <a:bodyPr wrap="none" rtlCol="0">
            <a:spAutoFit/>
          </a:bodyPr>
          <a:lstStyle/>
          <a:p>
            <a:pPr algn="r"/>
            <a:r>
              <a:rPr lang="en-US" sz="1600" b="1" dirty="0" smtClean="0"/>
              <a:t>FEISGILTT</a:t>
            </a:r>
            <a:r>
              <a:rPr lang="en-US" sz="1600" dirty="0" smtClean="0"/>
              <a:t> – June 2013 – London</a:t>
            </a:r>
            <a:br>
              <a:rPr lang="en-US" sz="1600" dirty="0" smtClean="0"/>
            </a:br>
            <a:r>
              <a:rPr lang="en-US" sz="1200" dirty="0" smtClean="0"/>
              <a:t>Yves Savourel – ENLASO Corporation</a:t>
            </a:r>
            <a:endParaRPr lang="en-US" sz="1600" dirty="0"/>
          </a:p>
        </p:txBody>
      </p:sp>
      <p:pic>
        <p:nvPicPr>
          <p:cNvPr id="4" name="Picture 5"/>
          <p:cNvPicPr>
            <a:picLocks noChangeAspect="1" noChangeArrowheads="1"/>
          </p:cNvPicPr>
          <p:nvPr/>
        </p:nvPicPr>
        <p:blipFill>
          <a:blip r:embed="rId2" cstate="print"/>
          <a:srcRect t="9531" r="58986" b="24223"/>
          <a:stretch>
            <a:fillRect/>
          </a:stretch>
        </p:blipFill>
        <p:spPr bwMode="auto">
          <a:xfrm>
            <a:off x="385762" y="2133600"/>
            <a:ext cx="1671638" cy="12731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Quality Check/Assurance is often done</a:t>
            </a:r>
            <a:br>
              <a:rPr lang="en-US" dirty="0" smtClean="0"/>
            </a:br>
            <a:r>
              <a:rPr lang="en-US" dirty="0" smtClean="0"/>
              <a:t>using in-house or third party tools that are not always integrated with the translation tools.</a:t>
            </a:r>
          </a:p>
          <a:p>
            <a:r>
              <a:rPr lang="en-US" dirty="0" smtClean="0"/>
              <a:t>The Internationalization Tag Set (ITS) 2.0 offers two data categories that can be used for enhancing interoperability:</a:t>
            </a:r>
          </a:p>
          <a:p>
            <a:pPr lvl="1"/>
            <a:r>
              <a:rPr lang="en-US" dirty="0" smtClean="0"/>
              <a:t>Localization Quality Issue</a:t>
            </a:r>
          </a:p>
          <a:p>
            <a:pPr lvl="1"/>
            <a:r>
              <a:rPr lang="en-US" dirty="0" smtClean="0"/>
              <a:t>Localization Quality Rating</a:t>
            </a:r>
          </a:p>
        </p:txBody>
      </p:sp>
      <p:sp>
        <p:nvSpPr>
          <p:cNvPr id="3" name="Title 2"/>
          <p:cNvSpPr>
            <a:spLocks noGrp="1"/>
          </p:cNvSpPr>
          <p:nvPr>
            <p:ph type="ctrTitle"/>
          </p:nvPr>
        </p:nvSpPr>
        <p:spPr/>
        <p:txBody>
          <a:bodyPr/>
          <a:lstStyle/>
          <a:p>
            <a:r>
              <a:rPr lang="en-US" dirty="0" smtClean="0"/>
              <a:t>Need for Improvement</a:t>
            </a:r>
            <a:endParaRPr lang="en-US" dirty="0"/>
          </a:p>
        </p:txBody>
      </p:sp>
      <p:sp>
        <p:nvSpPr>
          <p:cNvPr id="4" name="Footer Placeholder 3"/>
          <p:cNvSpPr>
            <a:spLocks noGrp="1"/>
          </p:cNvSpPr>
          <p:nvPr>
            <p:ph type="ftr" sz="quarter" idx="10"/>
          </p:nvPr>
        </p:nvSpPr>
        <p:spPr/>
        <p:txBody>
          <a:bodyPr/>
          <a:lstStyle/>
          <a:p>
            <a:pPr>
              <a:defRPr/>
            </a:pP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One of the new 2.0 data categories</a:t>
            </a:r>
          </a:p>
          <a:p>
            <a:r>
              <a:rPr lang="en-US" dirty="0" smtClean="0"/>
              <a:t>Provides information about quality problem on a section of the content. Fields available:</a:t>
            </a:r>
          </a:p>
          <a:p>
            <a:pPr lvl="1"/>
            <a:r>
              <a:rPr lang="en-US" dirty="0" smtClean="0"/>
              <a:t>Type of issue (pre-defined list)</a:t>
            </a:r>
          </a:p>
          <a:p>
            <a:pPr lvl="1"/>
            <a:r>
              <a:rPr lang="en-US" dirty="0" smtClean="0"/>
              <a:t>Comment (human readable text)</a:t>
            </a:r>
          </a:p>
          <a:p>
            <a:pPr lvl="1"/>
            <a:r>
              <a:rPr lang="en-US" dirty="0" smtClean="0"/>
              <a:t>Severity (a number between 0.0 to 100.0)</a:t>
            </a:r>
          </a:p>
          <a:p>
            <a:pPr lvl="1"/>
            <a:r>
              <a:rPr lang="en-US" dirty="0" smtClean="0"/>
              <a:t>Profile reference (a URI to some resource)</a:t>
            </a:r>
          </a:p>
          <a:p>
            <a:pPr lvl="1"/>
            <a:r>
              <a:rPr lang="en-US" dirty="0" smtClean="0"/>
              <a:t>Enabled/disabled flag (allows to “check off” the issue)</a:t>
            </a:r>
          </a:p>
        </p:txBody>
      </p:sp>
      <p:sp>
        <p:nvSpPr>
          <p:cNvPr id="3" name="Title 2"/>
          <p:cNvSpPr>
            <a:spLocks noGrp="1"/>
          </p:cNvSpPr>
          <p:nvPr>
            <p:ph type="ctrTitle"/>
          </p:nvPr>
        </p:nvSpPr>
        <p:spPr/>
        <p:txBody>
          <a:bodyPr/>
          <a:lstStyle/>
          <a:p>
            <a:r>
              <a:rPr lang="en-US" dirty="0" smtClean="0"/>
              <a:t>Localization Quality Issue /1</a:t>
            </a:r>
            <a:endParaRPr lang="en-US" dirty="0"/>
          </a:p>
        </p:txBody>
      </p:sp>
      <p:sp>
        <p:nvSpPr>
          <p:cNvPr id="4" name="Footer Placeholder 3"/>
          <p:cNvSpPr>
            <a:spLocks noGrp="1"/>
          </p:cNvSpPr>
          <p:nvPr>
            <p:ph type="ftr" sz="quarter" idx="10"/>
          </p:nvPr>
        </p:nvSpPr>
        <p:spPr/>
        <p:txBody>
          <a:bodyPr/>
          <a:lstStyle/>
          <a:p>
            <a:pPr>
              <a:defRPr/>
            </a:pP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752600"/>
            <a:ext cx="8686800" cy="4191000"/>
          </a:xfrm>
        </p:spPr>
        <p:txBody>
          <a:bodyPr/>
          <a:lstStyle/>
          <a:p>
            <a:endParaRPr lang="en-US" dirty="0" smtClean="0"/>
          </a:p>
          <a:p>
            <a:r>
              <a:rPr lang="en-US" dirty="0" smtClean="0"/>
              <a:t>Pre-defined list of issue types:</a:t>
            </a:r>
            <a:br>
              <a:rPr lang="en-US" dirty="0" smtClean="0"/>
            </a:br>
            <a:r>
              <a:rPr lang="en-US" sz="2400" dirty="0" smtClean="0">
                <a:hlinkClick r:id="rId2"/>
              </a:rPr>
              <a:t>http://www.w3.org/TR/its20/#lqissue-typevalues</a:t>
            </a:r>
            <a:endParaRPr lang="en-US" dirty="0" smtClean="0"/>
          </a:p>
          <a:p>
            <a:endParaRPr lang="en-US" dirty="0" smtClean="0"/>
          </a:p>
          <a:p>
            <a:r>
              <a:rPr lang="en-US" dirty="0" smtClean="0"/>
              <a:t>Tools can provide their mapping:</a:t>
            </a:r>
            <a:br>
              <a:rPr lang="en-US" dirty="0" smtClean="0"/>
            </a:br>
            <a:r>
              <a:rPr lang="en-US" sz="2400" dirty="0" smtClean="0">
                <a:hlinkClick r:id="rId3"/>
              </a:rPr>
              <a:t>http://www.w3.org/International/its/wiki/Tool_specific_mappings</a:t>
            </a:r>
            <a:endParaRPr lang="en-US" dirty="0"/>
          </a:p>
        </p:txBody>
      </p:sp>
      <p:sp>
        <p:nvSpPr>
          <p:cNvPr id="3" name="Title 2"/>
          <p:cNvSpPr>
            <a:spLocks noGrp="1"/>
          </p:cNvSpPr>
          <p:nvPr>
            <p:ph type="ctrTitle"/>
          </p:nvPr>
        </p:nvSpPr>
        <p:spPr/>
        <p:txBody>
          <a:bodyPr/>
          <a:lstStyle/>
          <a:p>
            <a:r>
              <a:rPr lang="en-US" dirty="0" smtClean="0"/>
              <a:t>Localization Quality Issue /2</a:t>
            </a:r>
            <a:endParaRPr lang="en-US" dirty="0"/>
          </a:p>
        </p:txBody>
      </p:sp>
      <p:sp>
        <p:nvSpPr>
          <p:cNvPr id="4" name="Footer Placeholder 3"/>
          <p:cNvSpPr>
            <a:spLocks noGrp="1"/>
          </p:cNvSpPr>
          <p:nvPr>
            <p:ph type="ftr" sz="quarter" idx="10"/>
          </p:nvPr>
        </p:nvSpPr>
        <p:spPr/>
        <p:txBody>
          <a:bodyPr/>
          <a:lstStyle/>
          <a:p>
            <a:pPr>
              <a:defRPr/>
            </a:pP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752600"/>
            <a:ext cx="8686800" cy="4191000"/>
          </a:xfrm>
        </p:spPr>
        <p:txBody>
          <a:bodyPr/>
          <a:lstStyle/>
          <a:p>
            <a:r>
              <a:rPr lang="en-US" dirty="0" smtClean="0"/>
              <a:t>Special </a:t>
            </a:r>
            <a:r>
              <a:rPr lang="en-US" b="1" dirty="0" smtClean="0"/>
              <a:t>standoff notation</a:t>
            </a:r>
            <a:r>
              <a:rPr lang="en-US" dirty="0" smtClean="0"/>
              <a:t> allows a single</a:t>
            </a:r>
            <a:br>
              <a:rPr lang="en-US" dirty="0" smtClean="0"/>
            </a:br>
            <a:r>
              <a:rPr lang="en-US" dirty="0" smtClean="0"/>
              <a:t>node to have several occurrences of the same data category.</a:t>
            </a:r>
            <a:br>
              <a:rPr lang="en-US" dirty="0" smtClean="0"/>
            </a:br>
            <a:r>
              <a:rPr lang="en-US" dirty="0" smtClean="0"/>
              <a:t>	</a:t>
            </a:r>
            <a:br>
              <a:rPr lang="en-US" dirty="0" smtClean="0"/>
            </a:br>
            <a:r>
              <a:rPr lang="en-US" sz="2000" dirty="0" smtClean="0">
                <a:latin typeface="Courier New" pitchFamily="49" charset="0"/>
                <a:cs typeface="Courier New" pitchFamily="49" charset="0"/>
              </a:rPr>
              <a:t>&lt;span </a:t>
            </a:r>
            <a:r>
              <a:rPr lang="en-US" sz="2000" dirty="0" err="1" smtClean="0">
                <a:latin typeface="Courier New" pitchFamily="49" charset="0"/>
                <a:cs typeface="Courier New" pitchFamily="49" charset="0"/>
              </a:rPr>
              <a:t>its:locQualityIssuesRef</a:t>
            </a:r>
            <a:r>
              <a:rPr lang="en-US" sz="2000" dirty="0" smtClean="0">
                <a:latin typeface="Courier New" pitchFamily="49" charset="0"/>
                <a:cs typeface="Courier New" pitchFamily="49" charset="0"/>
              </a:rPr>
              <a:t>="#lqi1"&gt;bad text&lt;/span&gt;</a:t>
            </a:r>
            <a:br>
              <a:rPr lang="en-US" sz="2000" dirty="0" smtClean="0">
                <a:latin typeface="Courier New" pitchFamily="49" charset="0"/>
                <a:cs typeface="Courier New" pitchFamily="49" charset="0"/>
              </a:rPr>
            </a:br>
            <a:r>
              <a:rPr lang="en-US" sz="2000" dirty="0" smtClean="0">
                <a:latin typeface="Courier New" pitchFamily="49" charset="0"/>
                <a:cs typeface="Courier New" pitchFamily="49" charset="0"/>
              </a:rPr>
              <a:t>...</a:t>
            </a:r>
            <a:br>
              <a:rPr lang="en-US" sz="2000" dirty="0" smtClean="0">
                <a:latin typeface="Courier New" pitchFamily="49" charset="0"/>
                <a:cs typeface="Courier New" pitchFamily="49" charset="0"/>
              </a:rPr>
            </a:br>
            <a:r>
              <a:rPr lang="en-US" sz="2000" dirty="0" smtClean="0">
                <a:latin typeface="Courier New" pitchFamily="49" charset="0"/>
                <a:cs typeface="Courier New" pitchFamily="49" charset="0"/>
              </a:rPr>
              <a:t>&lt;</a:t>
            </a:r>
            <a:r>
              <a:rPr lang="en-US" sz="2000" dirty="0" err="1" smtClean="0">
                <a:latin typeface="Courier New" pitchFamily="49" charset="0"/>
                <a:cs typeface="Courier New" pitchFamily="49" charset="0"/>
              </a:rPr>
              <a:t>its:locQualityIssues</a:t>
            </a:r>
            <a:r>
              <a:rPr lang="en-US" sz="2000" dirty="0" smtClean="0">
                <a:latin typeface="Courier New" pitchFamily="49" charset="0"/>
                <a:cs typeface="Courier New" pitchFamily="49" charset="0"/>
              </a:rPr>
              <a:t> </a:t>
            </a:r>
            <a:r>
              <a:rPr lang="en-US" sz="2000" dirty="0" err="1" smtClean="0">
                <a:latin typeface="Courier New" pitchFamily="49" charset="0"/>
                <a:cs typeface="Courier New" pitchFamily="49" charset="0"/>
              </a:rPr>
              <a:t>xml:id</a:t>
            </a:r>
            <a:r>
              <a:rPr lang="en-US" sz="2000" dirty="0" smtClean="0">
                <a:latin typeface="Courier New" pitchFamily="49" charset="0"/>
                <a:cs typeface="Courier New" pitchFamily="49" charset="0"/>
              </a:rPr>
              <a:t>="lqi1"&gt;</a:t>
            </a:r>
            <a:br>
              <a:rPr lang="en-US" sz="2000" dirty="0" smtClean="0">
                <a:latin typeface="Courier New" pitchFamily="49" charset="0"/>
                <a:cs typeface="Courier New" pitchFamily="49" charset="0"/>
              </a:rPr>
            </a:br>
            <a:r>
              <a:rPr lang="en-US" sz="2000" dirty="0" smtClean="0">
                <a:latin typeface="Courier New" pitchFamily="49" charset="0"/>
                <a:cs typeface="Courier New" pitchFamily="49" charset="0"/>
              </a:rPr>
              <a:t> &lt;</a:t>
            </a:r>
            <a:r>
              <a:rPr lang="en-US" sz="2000" dirty="0" err="1" smtClean="0">
                <a:latin typeface="Courier New" pitchFamily="49" charset="0"/>
                <a:cs typeface="Courier New" pitchFamily="49" charset="0"/>
              </a:rPr>
              <a:t>its:locQualityIssue</a:t>
            </a:r>
            <a:r>
              <a:rPr lang="en-US" sz="2000" dirty="0" smtClean="0">
                <a:latin typeface="Courier New" pitchFamily="49" charset="0"/>
                <a:cs typeface="Courier New" pitchFamily="49" charset="0"/>
              </a:rPr>
              <a:t> type="mistranslation"/&gt;</a:t>
            </a:r>
            <a:br>
              <a:rPr lang="en-US" sz="2000" dirty="0" smtClean="0">
                <a:latin typeface="Courier New" pitchFamily="49" charset="0"/>
                <a:cs typeface="Courier New" pitchFamily="49" charset="0"/>
              </a:rPr>
            </a:br>
            <a:r>
              <a:rPr lang="en-US" sz="2000" dirty="0" smtClean="0">
                <a:latin typeface="Courier New" pitchFamily="49" charset="0"/>
                <a:cs typeface="Courier New" pitchFamily="49" charset="0"/>
              </a:rPr>
              <a:t> &lt;</a:t>
            </a:r>
            <a:r>
              <a:rPr lang="en-US" sz="2000" dirty="0" err="1" smtClean="0">
                <a:latin typeface="Courier New" pitchFamily="49" charset="0"/>
                <a:cs typeface="Courier New" pitchFamily="49" charset="0"/>
              </a:rPr>
              <a:t>its:locQualityIssue</a:t>
            </a:r>
            <a:r>
              <a:rPr lang="en-US" sz="2000" dirty="0" smtClean="0">
                <a:latin typeface="Courier New" pitchFamily="49" charset="0"/>
                <a:cs typeface="Courier New" pitchFamily="49" charset="0"/>
              </a:rPr>
              <a:t> comment="Need capitalization"/&gt;</a:t>
            </a:r>
            <a:br>
              <a:rPr lang="en-US" sz="2000" dirty="0" smtClean="0">
                <a:latin typeface="Courier New" pitchFamily="49" charset="0"/>
                <a:cs typeface="Courier New" pitchFamily="49" charset="0"/>
              </a:rPr>
            </a:br>
            <a:r>
              <a:rPr lang="en-US" sz="2000" dirty="0" smtClean="0">
                <a:latin typeface="Courier New" pitchFamily="49" charset="0"/>
                <a:cs typeface="Courier New" pitchFamily="49" charset="0"/>
              </a:rPr>
              <a:t>&lt;/</a:t>
            </a:r>
            <a:r>
              <a:rPr lang="en-US" sz="2000" dirty="0" err="1" smtClean="0">
                <a:latin typeface="Courier New" pitchFamily="49" charset="0"/>
                <a:cs typeface="Courier New" pitchFamily="49" charset="0"/>
              </a:rPr>
              <a:t>its:locQualityIssues</a:t>
            </a:r>
            <a:r>
              <a:rPr lang="en-US" sz="2000" dirty="0" smtClean="0">
                <a:latin typeface="Courier New" pitchFamily="49" charset="0"/>
                <a:cs typeface="Courier New" pitchFamily="49" charset="0"/>
              </a:rPr>
              <a:t>&gt;</a:t>
            </a:r>
            <a:endParaRPr lang="en-US" sz="2200" dirty="0"/>
          </a:p>
        </p:txBody>
      </p:sp>
      <p:sp>
        <p:nvSpPr>
          <p:cNvPr id="3" name="Title 2"/>
          <p:cNvSpPr>
            <a:spLocks noGrp="1"/>
          </p:cNvSpPr>
          <p:nvPr>
            <p:ph type="ctrTitle"/>
          </p:nvPr>
        </p:nvSpPr>
        <p:spPr/>
        <p:txBody>
          <a:bodyPr/>
          <a:lstStyle/>
          <a:p>
            <a:r>
              <a:rPr lang="en-US" dirty="0" smtClean="0"/>
              <a:t>Localization Quality Issue /3</a:t>
            </a:r>
            <a:endParaRPr lang="en-US" dirty="0"/>
          </a:p>
        </p:txBody>
      </p:sp>
      <p:sp>
        <p:nvSpPr>
          <p:cNvPr id="4" name="Footer Placeholder 3"/>
          <p:cNvSpPr>
            <a:spLocks noGrp="1"/>
          </p:cNvSpPr>
          <p:nvPr>
            <p:ph type="ftr" sz="quarter" idx="10"/>
          </p:nvPr>
        </p:nvSpPr>
        <p:spPr/>
        <p:txBody>
          <a:bodyPr/>
          <a:lstStyle/>
          <a:p>
            <a:pPr>
              <a:defRPr/>
            </a:pPr>
            <a:endParaRPr lang="en-US" dirty="0"/>
          </a:p>
        </p:txBody>
      </p:sp>
      <p:sp>
        <p:nvSpPr>
          <p:cNvPr id="5" name="TextBox 4"/>
          <p:cNvSpPr txBox="1"/>
          <p:nvPr/>
        </p:nvSpPr>
        <p:spPr>
          <a:xfrm>
            <a:off x="5086874" y="5334000"/>
            <a:ext cx="3139064" cy="553998"/>
          </a:xfrm>
          <a:prstGeom prst="rect">
            <a:avLst/>
          </a:prstGeom>
          <a:noFill/>
        </p:spPr>
        <p:txBody>
          <a:bodyPr wrap="none" rtlCol="0">
            <a:spAutoFit/>
          </a:bodyPr>
          <a:lstStyle/>
          <a:p>
            <a:r>
              <a:rPr lang="en-US" sz="3000" dirty="0" smtClean="0">
                <a:latin typeface="+mn-lt"/>
                <a:hlinkClick r:id="rId2" action="ppaction://hlinkpres?slideindex=1&amp;slidetitle="/>
              </a:rPr>
              <a:t>Another example…</a:t>
            </a:r>
            <a:endParaRPr lang="en-US" sz="3000" dirty="0">
              <a:latin typeface="+mn-lt"/>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One of the new 2.0 data categories</a:t>
            </a:r>
          </a:p>
          <a:p>
            <a:r>
              <a:rPr lang="en-US" dirty="0" smtClean="0"/>
              <a:t>Provides a way to grade the quality of a translation</a:t>
            </a:r>
          </a:p>
          <a:p>
            <a:r>
              <a:rPr lang="en-US" dirty="0" smtClean="0"/>
              <a:t>Can be expressed:</a:t>
            </a:r>
          </a:p>
          <a:p>
            <a:pPr lvl="1"/>
            <a:r>
              <a:rPr lang="en-US" dirty="0" smtClean="0"/>
              <a:t>as a </a:t>
            </a:r>
            <a:r>
              <a:rPr lang="en-US" b="1" dirty="0" smtClean="0"/>
              <a:t>score</a:t>
            </a:r>
            <a:r>
              <a:rPr lang="en-US" dirty="0" smtClean="0"/>
              <a:t> (a number between 0.0 to 100.0)</a:t>
            </a:r>
          </a:p>
          <a:p>
            <a:pPr lvl="1"/>
            <a:r>
              <a:rPr lang="en-US" dirty="0" smtClean="0"/>
              <a:t>or as a </a:t>
            </a:r>
            <a:r>
              <a:rPr lang="en-US" b="1" dirty="0" smtClean="0"/>
              <a:t>vote</a:t>
            </a:r>
            <a:r>
              <a:rPr lang="en-US" dirty="0" smtClean="0"/>
              <a:t> (a signed value)</a:t>
            </a:r>
          </a:p>
          <a:p>
            <a:r>
              <a:rPr lang="en-US" dirty="0" smtClean="0"/>
              <a:t>A threshold can be also defined to indicate when the quality rating is deemed too low</a:t>
            </a:r>
            <a:endParaRPr lang="en-US" dirty="0"/>
          </a:p>
        </p:txBody>
      </p:sp>
      <p:sp>
        <p:nvSpPr>
          <p:cNvPr id="3" name="Title 2"/>
          <p:cNvSpPr>
            <a:spLocks noGrp="1"/>
          </p:cNvSpPr>
          <p:nvPr>
            <p:ph type="ctrTitle"/>
          </p:nvPr>
        </p:nvSpPr>
        <p:spPr/>
        <p:txBody>
          <a:bodyPr/>
          <a:lstStyle/>
          <a:p>
            <a:r>
              <a:rPr lang="en-US" dirty="0" smtClean="0"/>
              <a:t>Localization Quality Rating</a:t>
            </a:r>
            <a:endParaRPr lang="en-US" dirty="0"/>
          </a:p>
        </p:txBody>
      </p:sp>
      <p:sp>
        <p:nvSpPr>
          <p:cNvPr id="4" name="Footer Placeholder 3"/>
          <p:cNvSpPr>
            <a:spLocks noGrp="1"/>
          </p:cNvSpPr>
          <p:nvPr>
            <p:ph type="ftr" sz="quarter" idx="10"/>
          </p:nvPr>
        </p:nvSpPr>
        <p:spPr/>
        <p:txBody>
          <a:bodyPr/>
          <a:lstStyle/>
          <a:p>
            <a:pPr>
              <a:defRPr/>
            </a:pPr>
            <a:endParaRPr lang="en-US" dirty="0"/>
          </a:p>
        </p:txBody>
      </p:sp>
      <p:sp>
        <p:nvSpPr>
          <p:cNvPr id="5" name="TextBox 4"/>
          <p:cNvSpPr txBox="1"/>
          <p:nvPr/>
        </p:nvSpPr>
        <p:spPr>
          <a:xfrm>
            <a:off x="6858000" y="5334000"/>
            <a:ext cx="1771126" cy="553998"/>
          </a:xfrm>
          <a:prstGeom prst="rect">
            <a:avLst/>
          </a:prstGeom>
          <a:noFill/>
        </p:spPr>
        <p:txBody>
          <a:bodyPr wrap="none" rtlCol="0">
            <a:spAutoFit/>
          </a:bodyPr>
          <a:lstStyle/>
          <a:p>
            <a:r>
              <a:rPr lang="en-US" sz="3000" dirty="0" smtClean="0">
                <a:latin typeface="+mn-lt"/>
                <a:hlinkClick r:id="rId2" action="ppaction://hlinkfile"/>
              </a:rPr>
              <a:t>Example…</a:t>
            </a:r>
            <a:endParaRPr lang="en-US" sz="3000" dirty="0">
              <a:latin typeface="+mn-lt"/>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Can be marked up in XML documents</a:t>
            </a:r>
          </a:p>
          <a:p>
            <a:r>
              <a:rPr lang="en-US" dirty="0" smtClean="0"/>
              <a:t>Can be marked up in HTML5 documents</a:t>
            </a:r>
          </a:p>
          <a:p>
            <a:r>
              <a:rPr lang="en-US" dirty="0" smtClean="0"/>
              <a:t>Can also be used with any data model because the data categories are defined at an abstract level. The ITS XML or HTML5 representations are just two of the possible ones.</a:t>
            </a:r>
            <a:endParaRPr lang="en-US" dirty="0"/>
          </a:p>
        </p:txBody>
      </p:sp>
      <p:sp>
        <p:nvSpPr>
          <p:cNvPr id="3" name="Title 2"/>
          <p:cNvSpPr>
            <a:spLocks noGrp="1"/>
          </p:cNvSpPr>
          <p:nvPr>
            <p:ph type="ctrTitle"/>
          </p:nvPr>
        </p:nvSpPr>
        <p:spPr/>
        <p:txBody>
          <a:bodyPr/>
          <a:lstStyle/>
          <a:p>
            <a:r>
              <a:rPr lang="en-US" dirty="0" smtClean="0"/>
              <a:t>ITS Usages</a:t>
            </a:r>
            <a:endParaRPr lang="en-US" dirty="0"/>
          </a:p>
        </p:txBody>
      </p:sp>
      <p:sp>
        <p:nvSpPr>
          <p:cNvPr id="4" name="Footer Placeholder 3"/>
          <p:cNvSpPr>
            <a:spLocks noGrp="1"/>
          </p:cNvSpPr>
          <p:nvPr>
            <p:ph type="ftr" sz="quarter" idx="10"/>
          </p:nvPr>
        </p:nvSpPr>
        <p:spPr/>
        <p:txBody>
          <a:bodyPr/>
          <a:lstStyle/>
          <a:p>
            <a:pPr>
              <a:defRPr/>
            </a:pP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Several documents in different formats</a:t>
            </a:r>
          </a:p>
          <a:p>
            <a:r>
              <a:rPr lang="en-US" dirty="0" smtClean="0"/>
              <a:t>Extraction and translation automated</a:t>
            </a:r>
          </a:p>
          <a:p>
            <a:r>
              <a:rPr lang="en-US" dirty="0" smtClean="0"/>
              <a:t>QA process applied by different tools</a:t>
            </a:r>
          </a:p>
          <a:p>
            <a:r>
              <a:rPr lang="en-US" dirty="0" smtClean="0"/>
              <a:t>Results seen through one UI</a:t>
            </a:r>
          </a:p>
          <a:p>
            <a:endParaRPr lang="en-US" dirty="0" smtClean="0"/>
          </a:p>
        </p:txBody>
      </p:sp>
      <p:sp>
        <p:nvSpPr>
          <p:cNvPr id="3" name="Title 2"/>
          <p:cNvSpPr>
            <a:spLocks noGrp="1"/>
          </p:cNvSpPr>
          <p:nvPr>
            <p:ph type="ctrTitle"/>
          </p:nvPr>
        </p:nvSpPr>
        <p:spPr/>
        <p:txBody>
          <a:bodyPr/>
          <a:lstStyle/>
          <a:p>
            <a:r>
              <a:rPr lang="en-US" dirty="0" smtClean="0"/>
              <a:t>Demonstration</a:t>
            </a:r>
            <a:endParaRPr lang="en-US" dirty="0"/>
          </a:p>
        </p:txBody>
      </p:sp>
      <p:sp>
        <p:nvSpPr>
          <p:cNvPr id="4" name="Footer Placeholder 3"/>
          <p:cNvSpPr>
            <a:spLocks noGrp="1"/>
          </p:cNvSpPr>
          <p:nvPr>
            <p:ph type="ftr" sz="quarter" idx="10"/>
          </p:nvPr>
        </p:nvSpPr>
        <p:spPr/>
        <p:txBody>
          <a:bodyPr/>
          <a:lstStyle/>
          <a:p>
            <a:pPr>
              <a:defRPr/>
            </a:pP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smtClean="0"/>
          </a:p>
          <a:p>
            <a:r>
              <a:rPr lang="en-US" dirty="0" err="1" smtClean="0"/>
              <a:t>LanguageTool</a:t>
            </a:r>
            <a:r>
              <a:rPr lang="en-US" dirty="0" smtClean="0"/>
              <a:t>:</a:t>
            </a:r>
            <a:br>
              <a:rPr lang="en-US" dirty="0" smtClean="0"/>
            </a:br>
            <a:r>
              <a:rPr lang="en-US" sz="2800" dirty="0" smtClean="0">
                <a:hlinkClick r:id="rId2"/>
              </a:rPr>
              <a:t>http://www.languagetool.org/</a:t>
            </a:r>
            <a:endParaRPr lang="en-US" dirty="0" smtClean="0"/>
          </a:p>
          <a:p>
            <a:r>
              <a:rPr lang="en-US" dirty="0" smtClean="0"/>
              <a:t>Okapi Framework:</a:t>
            </a:r>
            <a:br>
              <a:rPr lang="en-US" dirty="0" smtClean="0"/>
            </a:br>
            <a:r>
              <a:rPr lang="en-US" sz="2800" dirty="0" smtClean="0">
                <a:hlinkClick r:id="rId3"/>
              </a:rPr>
              <a:t>http://okapi.opentag.com/</a:t>
            </a:r>
            <a:endParaRPr lang="en-US" dirty="0" smtClean="0"/>
          </a:p>
          <a:p>
            <a:r>
              <a:rPr lang="en-US" dirty="0" smtClean="0"/>
              <a:t>ITS 2.0:</a:t>
            </a:r>
            <a:br>
              <a:rPr lang="en-US" dirty="0" smtClean="0"/>
            </a:br>
            <a:r>
              <a:rPr lang="en-US" sz="2800" dirty="0" smtClean="0">
                <a:hlinkClick r:id="rId4"/>
              </a:rPr>
              <a:t>http://www.w3.org/TR/its20/</a:t>
            </a:r>
            <a:endParaRPr lang="en-US" dirty="0" smtClean="0"/>
          </a:p>
        </p:txBody>
      </p:sp>
      <p:sp>
        <p:nvSpPr>
          <p:cNvPr id="3" name="Title 2"/>
          <p:cNvSpPr>
            <a:spLocks noGrp="1"/>
          </p:cNvSpPr>
          <p:nvPr>
            <p:ph type="ctrTitle"/>
          </p:nvPr>
        </p:nvSpPr>
        <p:spPr/>
        <p:txBody>
          <a:bodyPr/>
          <a:lstStyle/>
          <a:p>
            <a:r>
              <a:rPr lang="en-US" dirty="0" smtClean="0"/>
              <a:t>Questions?</a:t>
            </a:r>
            <a:endParaRPr lang="en-US" dirty="0"/>
          </a:p>
        </p:txBody>
      </p:sp>
      <p:sp>
        <p:nvSpPr>
          <p:cNvPr id="4" name="Footer Placeholder 3"/>
          <p:cNvSpPr>
            <a:spLocks noGrp="1"/>
          </p:cNvSpPr>
          <p:nvPr>
            <p:ph type="ftr" sz="quarter" idx="10"/>
          </p:nvPr>
        </p:nvSpPr>
        <p:spPr/>
        <p:txBody>
          <a:bodyPr/>
          <a:lstStyle/>
          <a:p>
            <a:pPr>
              <a:defRPr/>
            </a:pP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ENLASO_Presentation_Template_v3">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Glass design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Glass design 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Glass design 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Glass design 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Glass design 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Glass design 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Glass design 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Glass design 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Glass design 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Glass design 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Glass design 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Glass design 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Glass design template 13">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Glass design template 14">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6699FF"/>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3740</TotalTime>
  <Words>249</Words>
  <Application>Microsoft Office PowerPoint</Application>
  <PresentationFormat>On-screen Show (4:3)</PresentationFormat>
  <Paragraphs>45</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ENLASO_Presentation_Template_v3</vt:lpstr>
      <vt:lpstr>Interoperability and Quality Check</vt:lpstr>
      <vt:lpstr>Need for Improvement</vt:lpstr>
      <vt:lpstr>Localization Quality Issue /1</vt:lpstr>
      <vt:lpstr>Localization Quality Issue /2</vt:lpstr>
      <vt:lpstr>Localization Quality Issue /3</vt:lpstr>
      <vt:lpstr>Localization Quality Rating</vt:lpstr>
      <vt:lpstr>ITS Usages</vt:lpstr>
      <vt:lpstr>Demonstration</vt:lpstr>
      <vt:lpstr>Questions?</vt:lpstr>
    </vt:vector>
  </TitlesOfParts>
  <Company>ENLASO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Staff Meeting January 2011</dc:title>
  <dc:creator>jwatkins</dc:creator>
  <cp:lastModifiedBy>Yves Savourel</cp:lastModifiedBy>
  <cp:revision>629</cp:revision>
  <dcterms:created xsi:type="dcterms:W3CDTF">2011-01-06T23:48:37Z</dcterms:created>
  <dcterms:modified xsi:type="dcterms:W3CDTF">2013-06-11T16:14:48Z</dcterms:modified>
</cp:coreProperties>
</file>