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748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496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244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4992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3739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2488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1235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29984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1384" y="-100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0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2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1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0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30" r="58986" b="24224"/>
          <a:stretch/>
        </p:blipFill>
        <p:spPr bwMode="auto">
          <a:xfrm>
            <a:off x="4069323" y="538670"/>
            <a:ext cx="1672258" cy="127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4279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72365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772683" y="1714500"/>
            <a:ext cx="7377906" cy="36512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38963" y="1714500"/>
            <a:ext cx="21968619" cy="36512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92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022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2"/>
            <a:ext cx="84201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8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61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4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2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0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28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16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04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317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8962" y="9985376"/>
            <a:ext cx="14673262" cy="2824162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77325" y="9985376"/>
            <a:ext cx="14673262" cy="2824162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475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05" indent="0">
              <a:buNone/>
              <a:defRPr sz="2100" b="1"/>
            </a:lvl2pPr>
            <a:lvl3pPr marL="957610" indent="0">
              <a:buNone/>
              <a:defRPr sz="1900" b="1"/>
            </a:lvl3pPr>
            <a:lvl4pPr marL="1436415" indent="0">
              <a:buNone/>
              <a:defRPr sz="1700" b="1"/>
            </a:lvl4pPr>
            <a:lvl5pPr marL="1915220" indent="0">
              <a:buNone/>
              <a:defRPr sz="1700" b="1"/>
            </a:lvl5pPr>
            <a:lvl6pPr marL="2394024" indent="0">
              <a:buNone/>
              <a:defRPr sz="1700" b="1"/>
            </a:lvl6pPr>
            <a:lvl7pPr marL="2872829" indent="0">
              <a:buNone/>
              <a:defRPr sz="1700" b="1"/>
            </a:lvl7pPr>
            <a:lvl8pPr marL="3351633" indent="0">
              <a:buNone/>
              <a:defRPr sz="1700" b="1"/>
            </a:lvl8pPr>
            <a:lvl9pPr marL="3830438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05" indent="0">
              <a:buNone/>
              <a:defRPr sz="2100" b="1"/>
            </a:lvl2pPr>
            <a:lvl3pPr marL="957610" indent="0">
              <a:buNone/>
              <a:defRPr sz="1900" b="1"/>
            </a:lvl3pPr>
            <a:lvl4pPr marL="1436415" indent="0">
              <a:buNone/>
              <a:defRPr sz="1700" b="1"/>
            </a:lvl4pPr>
            <a:lvl5pPr marL="1915220" indent="0">
              <a:buNone/>
              <a:defRPr sz="1700" b="1"/>
            </a:lvl5pPr>
            <a:lvl6pPr marL="2394024" indent="0">
              <a:buNone/>
              <a:defRPr sz="1700" b="1"/>
            </a:lvl6pPr>
            <a:lvl7pPr marL="2872829" indent="0">
              <a:buNone/>
              <a:defRPr sz="1700" b="1"/>
            </a:lvl7pPr>
            <a:lvl8pPr marL="3351633" indent="0">
              <a:buNone/>
              <a:defRPr sz="1700" b="1"/>
            </a:lvl8pPr>
            <a:lvl9pPr marL="3830438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921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74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34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6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29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2" y="1435102"/>
            <a:ext cx="3259006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805" indent="0">
              <a:buNone/>
              <a:defRPr sz="1300"/>
            </a:lvl2pPr>
            <a:lvl3pPr marL="957610" indent="0">
              <a:buNone/>
              <a:defRPr sz="1100"/>
            </a:lvl3pPr>
            <a:lvl4pPr marL="1436415" indent="0">
              <a:buNone/>
              <a:defRPr sz="900"/>
            </a:lvl4pPr>
            <a:lvl5pPr marL="1915220" indent="0">
              <a:buNone/>
              <a:defRPr sz="900"/>
            </a:lvl5pPr>
            <a:lvl6pPr marL="2394024" indent="0">
              <a:buNone/>
              <a:defRPr sz="900"/>
            </a:lvl6pPr>
            <a:lvl7pPr marL="2872829" indent="0">
              <a:buNone/>
              <a:defRPr sz="900"/>
            </a:lvl7pPr>
            <a:lvl8pPr marL="3351633" indent="0">
              <a:buNone/>
              <a:defRPr sz="900"/>
            </a:lvl8pPr>
            <a:lvl9pPr marL="383043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3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6" y="4800600"/>
            <a:ext cx="59436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300"/>
            </a:lvl1pPr>
            <a:lvl2pPr marL="478805" indent="0">
              <a:buNone/>
              <a:defRPr sz="2900"/>
            </a:lvl2pPr>
            <a:lvl3pPr marL="957610" indent="0">
              <a:buNone/>
              <a:defRPr sz="2500"/>
            </a:lvl3pPr>
            <a:lvl4pPr marL="1436415" indent="0">
              <a:buNone/>
              <a:defRPr sz="2100"/>
            </a:lvl4pPr>
            <a:lvl5pPr marL="1915220" indent="0">
              <a:buNone/>
              <a:defRPr sz="2100"/>
            </a:lvl5pPr>
            <a:lvl6pPr marL="2394024" indent="0">
              <a:buNone/>
              <a:defRPr sz="2100"/>
            </a:lvl6pPr>
            <a:lvl7pPr marL="2872829" indent="0">
              <a:buNone/>
              <a:defRPr sz="2100"/>
            </a:lvl7pPr>
            <a:lvl8pPr marL="3351633" indent="0">
              <a:buNone/>
              <a:defRPr sz="2100"/>
            </a:lvl8pPr>
            <a:lvl9pPr marL="3830438" indent="0">
              <a:buNone/>
              <a:defRPr sz="21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6" y="5367338"/>
            <a:ext cx="59436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805" indent="0">
              <a:buNone/>
              <a:defRPr sz="1300"/>
            </a:lvl2pPr>
            <a:lvl3pPr marL="957610" indent="0">
              <a:buNone/>
              <a:defRPr sz="1100"/>
            </a:lvl3pPr>
            <a:lvl4pPr marL="1436415" indent="0">
              <a:buNone/>
              <a:defRPr sz="900"/>
            </a:lvl4pPr>
            <a:lvl5pPr marL="1915220" indent="0">
              <a:buNone/>
              <a:defRPr sz="900"/>
            </a:lvl5pPr>
            <a:lvl6pPr marL="2394024" indent="0">
              <a:buNone/>
              <a:defRPr sz="900"/>
            </a:lvl6pPr>
            <a:lvl7pPr marL="2872829" indent="0">
              <a:buNone/>
              <a:defRPr sz="900"/>
            </a:lvl7pPr>
            <a:lvl8pPr marL="3351633" indent="0">
              <a:buNone/>
              <a:defRPr sz="900"/>
            </a:lvl8pPr>
            <a:lvl9pPr marL="383043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364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64999">
              <a:srgbClr val="F0EBD5"/>
            </a:gs>
            <a:gs pos="100000">
              <a:srgbClr val="FFCC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450410" y="274638"/>
            <a:ext cx="9015526" cy="5953200"/>
          </a:xfrm>
          <a:prstGeom prst="roundRect">
            <a:avLst>
              <a:gd name="adj" fmla="val 2345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976" tIns="10488" rIns="20976" bIns="10488" rtlCol="0" anchor="ctr"/>
          <a:lstStyle/>
          <a:p>
            <a:pPr algn="ctr"/>
            <a:endParaRPr lang="en-I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5373" y="274638"/>
            <a:ext cx="8990218" cy="1143000"/>
          </a:xfrm>
          <a:prstGeom prst="rect">
            <a:avLst/>
          </a:prstGeom>
        </p:spPr>
        <p:txBody>
          <a:bodyPr vert="horz" lIns="95761" tIns="47881" rIns="95761" bIns="47881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373" y="1509335"/>
            <a:ext cx="9000563" cy="4616830"/>
          </a:xfrm>
          <a:prstGeom prst="rect">
            <a:avLst/>
          </a:prstGeom>
        </p:spPr>
        <p:txBody>
          <a:bodyPr vert="horz" lIns="95761" tIns="47881" rIns="95761" bIns="47881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E" dirty="0"/>
          </a:p>
        </p:txBody>
      </p:sp>
      <p:sp>
        <p:nvSpPr>
          <p:cNvPr id="9" name="Text Placeholder 2"/>
          <p:cNvSpPr txBox="1">
            <a:spLocks/>
          </p:cNvSpPr>
          <p:nvPr userDrawn="1"/>
        </p:nvSpPr>
        <p:spPr>
          <a:xfrm>
            <a:off x="1483107" y="6334464"/>
            <a:ext cx="6987923" cy="361778"/>
          </a:xfrm>
          <a:prstGeom prst="rect">
            <a:avLst/>
          </a:prstGeom>
        </p:spPr>
        <p:txBody>
          <a:bodyPr vert="horz" lIns="95761" tIns="47881" rIns="95761" bIns="47881" rtlCol="0">
            <a:normAutofit fontScale="32500" lnSpcReduction="20000"/>
          </a:bodyPr>
          <a:lstStyle>
            <a:lvl1pPr marL="1565405" indent="-1565405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391708" indent="-1304503" algn="l" defTabSz="417441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5218011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7305216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1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9392421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91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11479626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66831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654037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741242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IE" sz="3200" dirty="0" smtClean="0"/>
              <a:t>The MultilingualWeb-LT Working Group receives funding by the European Commission (project name LT-Web) through the Seventh Framework Programme (FP7) in the area of Language Technologies. Grant Agreement No. 287815.</a:t>
            </a:r>
          </a:p>
        </p:txBody>
      </p:sp>
      <p:pic>
        <p:nvPicPr>
          <p:cNvPr id="1026" name="Picture 2" descr="http://www.flagdetective.com/images/download/wo/european-union-hi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034" y="6297940"/>
            <a:ext cx="697902" cy="45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Bild 3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28372" y="6279062"/>
            <a:ext cx="502966" cy="502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5820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5761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59104" indent="-359104" algn="l" defTabSz="957610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bg1"/>
          </a:solidFill>
          <a:latin typeface="+mn-lt"/>
          <a:ea typeface="+mn-ea"/>
          <a:cs typeface="+mn-cs"/>
        </a:defRPr>
      </a:lvl1pPr>
      <a:lvl2pPr marL="778058" indent="-299253" algn="l" defTabSz="957610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bg1"/>
          </a:solidFill>
          <a:latin typeface="+mn-lt"/>
          <a:ea typeface="+mn-ea"/>
          <a:cs typeface="+mn-cs"/>
        </a:defRPr>
      </a:lvl2pPr>
      <a:lvl3pPr marL="1197012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bg1"/>
          </a:solidFill>
          <a:latin typeface="+mn-lt"/>
          <a:ea typeface="+mn-ea"/>
          <a:cs typeface="+mn-cs"/>
        </a:defRPr>
      </a:lvl3pPr>
      <a:lvl4pPr marL="1675817" indent="-239402" algn="l" defTabSz="95761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bg1"/>
          </a:solidFill>
          <a:latin typeface="+mn-lt"/>
          <a:ea typeface="+mn-ea"/>
          <a:cs typeface="+mn-cs"/>
        </a:defRPr>
      </a:lvl4pPr>
      <a:lvl5pPr marL="2154621" indent="-239402" algn="l" defTabSz="957610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bg1"/>
          </a:solidFill>
          <a:latin typeface="+mn-lt"/>
          <a:ea typeface="+mn-ea"/>
          <a:cs typeface="+mn-cs"/>
        </a:defRPr>
      </a:lvl5pPr>
      <a:lvl6pPr marL="2633426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231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036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69841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805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610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415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220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024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2829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633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0438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4182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Macintosh PowerPoint</Application>
  <PresentationFormat>A4-Papier (210x297 mm)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 Theme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Arle Lommel</dc:creator>
  <cp:lastModifiedBy>Felix Sasaki lokaler Adminaccount</cp:lastModifiedBy>
  <cp:revision>12</cp:revision>
  <dcterms:created xsi:type="dcterms:W3CDTF">2012-12-03T11:51:30Z</dcterms:created>
  <dcterms:modified xsi:type="dcterms:W3CDTF">2013-09-12T12:23:20Z</dcterms:modified>
</cp:coreProperties>
</file>