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5"/>
  </p:notesMasterIdLst>
  <p:sldIdLst>
    <p:sldId id="257" r:id="rId3"/>
    <p:sldId id="259" r:id="rId4"/>
    <p:sldId id="274" r:id="rId5"/>
    <p:sldId id="266" r:id="rId6"/>
    <p:sldId id="265" r:id="rId7"/>
    <p:sldId id="277" r:id="rId8"/>
    <p:sldId id="278" r:id="rId9"/>
    <p:sldId id="276" r:id="rId10"/>
    <p:sldId id="267" r:id="rId11"/>
    <p:sldId id="260" r:id="rId12"/>
    <p:sldId id="264" r:id="rId13"/>
    <p:sldId id="261" r:id="rId14"/>
    <p:sldId id="263" r:id="rId15"/>
    <p:sldId id="256" r:id="rId16"/>
    <p:sldId id="269" r:id="rId17"/>
    <p:sldId id="268" r:id="rId18"/>
    <p:sldId id="270" r:id="rId19"/>
    <p:sldId id="272" r:id="rId20"/>
    <p:sldId id="262" r:id="rId21"/>
    <p:sldId id="273" r:id="rId22"/>
    <p:sldId id="279" r:id="rId23"/>
    <p:sldId id="275" r:id="rId24"/>
  </p:sldIdLst>
  <p:sldSz cx="9906000" cy="6858000" type="A4"/>
  <p:notesSz cx="6858000" cy="9144000"/>
  <p:defaultTextStyle>
    <a:defPPr>
      <a:defRPr lang="en-US"/>
    </a:defPPr>
    <a:lvl1pPr marL="0" algn="l" defTabSz="478748" rtl="0" eaLnBrk="1" latinLnBrk="0" hangingPunct="1">
      <a:defRPr sz="1900" kern="1200">
        <a:solidFill>
          <a:schemeClr val="tx1"/>
        </a:solidFill>
        <a:latin typeface="+mn-lt"/>
        <a:ea typeface="+mn-ea"/>
        <a:cs typeface="+mn-cs"/>
      </a:defRPr>
    </a:lvl1pPr>
    <a:lvl2pPr marL="478748" algn="l" defTabSz="478748" rtl="0" eaLnBrk="1" latinLnBrk="0" hangingPunct="1">
      <a:defRPr sz="1900" kern="1200">
        <a:solidFill>
          <a:schemeClr val="tx1"/>
        </a:solidFill>
        <a:latin typeface="+mn-lt"/>
        <a:ea typeface="+mn-ea"/>
        <a:cs typeface="+mn-cs"/>
      </a:defRPr>
    </a:lvl2pPr>
    <a:lvl3pPr marL="957496" algn="l" defTabSz="478748" rtl="0" eaLnBrk="1" latinLnBrk="0" hangingPunct="1">
      <a:defRPr sz="1900" kern="1200">
        <a:solidFill>
          <a:schemeClr val="tx1"/>
        </a:solidFill>
        <a:latin typeface="+mn-lt"/>
        <a:ea typeface="+mn-ea"/>
        <a:cs typeface="+mn-cs"/>
      </a:defRPr>
    </a:lvl3pPr>
    <a:lvl4pPr marL="1436244" algn="l" defTabSz="478748" rtl="0" eaLnBrk="1" latinLnBrk="0" hangingPunct="1">
      <a:defRPr sz="1900" kern="1200">
        <a:solidFill>
          <a:schemeClr val="tx1"/>
        </a:solidFill>
        <a:latin typeface="+mn-lt"/>
        <a:ea typeface="+mn-ea"/>
        <a:cs typeface="+mn-cs"/>
      </a:defRPr>
    </a:lvl4pPr>
    <a:lvl5pPr marL="1914992" algn="l" defTabSz="478748" rtl="0" eaLnBrk="1" latinLnBrk="0" hangingPunct="1">
      <a:defRPr sz="1900" kern="1200">
        <a:solidFill>
          <a:schemeClr val="tx1"/>
        </a:solidFill>
        <a:latin typeface="+mn-lt"/>
        <a:ea typeface="+mn-ea"/>
        <a:cs typeface="+mn-cs"/>
      </a:defRPr>
    </a:lvl5pPr>
    <a:lvl6pPr marL="2393739" algn="l" defTabSz="478748" rtl="0" eaLnBrk="1" latinLnBrk="0" hangingPunct="1">
      <a:defRPr sz="1900" kern="1200">
        <a:solidFill>
          <a:schemeClr val="tx1"/>
        </a:solidFill>
        <a:latin typeface="+mn-lt"/>
        <a:ea typeface="+mn-ea"/>
        <a:cs typeface="+mn-cs"/>
      </a:defRPr>
    </a:lvl6pPr>
    <a:lvl7pPr marL="2872488" algn="l" defTabSz="478748" rtl="0" eaLnBrk="1" latinLnBrk="0" hangingPunct="1">
      <a:defRPr sz="1900" kern="1200">
        <a:solidFill>
          <a:schemeClr val="tx1"/>
        </a:solidFill>
        <a:latin typeface="+mn-lt"/>
        <a:ea typeface="+mn-ea"/>
        <a:cs typeface="+mn-cs"/>
      </a:defRPr>
    </a:lvl7pPr>
    <a:lvl8pPr marL="3351235" algn="l" defTabSz="478748" rtl="0" eaLnBrk="1" latinLnBrk="0" hangingPunct="1">
      <a:defRPr sz="1900" kern="1200">
        <a:solidFill>
          <a:schemeClr val="tx1"/>
        </a:solidFill>
        <a:latin typeface="+mn-lt"/>
        <a:ea typeface="+mn-ea"/>
        <a:cs typeface="+mn-cs"/>
      </a:defRPr>
    </a:lvl8pPr>
    <a:lvl9pPr marL="3829984" algn="l" defTabSz="4787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792" y="-120"/>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5C3FA-D51E-4849-83C3-51DCEE4C21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298D8137-3582-481A-87B9-0437DEBFCA48}">
      <dgm:prSet phldrT="[Texto]"/>
      <dgm:spPr/>
      <dgm:t>
        <a:bodyPr/>
        <a:lstStyle/>
        <a:p>
          <a:r>
            <a:rPr lang="es-ES" dirty="0" err="1" smtClean="0">
              <a:solidFill>
                <a:schemeClr val="bg1"/>
              </a:solidFill>
            </a:rPr>
            <a:t>Conclusion</a:t>
          </a:r>
          <a:endParaRPr lang="es-ES" dirty="0">
            <a:solidFill>
              <a:schemeClr val="bg1"/>
            </a:solidFill>
          </a:endParaRPr>
        </a:p>
      </dgm:t>
    </dgm:pt>
    <dgm:pt modelId="{E0DDB46C-569D-4695-A599-7214570E909B}" type="parTrans" cxnId="{8381FBAD-DD62-4F02-BDCE-B9E634B53EF7}">
      <dgm:prSet/>
      <dgm:spPr/>
      <dgm:t>
        <a:bodyPr/>
        <a:lstStyle/>
        <a:p>
          <a:endParaRPr lang="es-ES"/>
        </a:p>
      </dgm:t>
    </dgm:pt>
    <dgm:pt modelId="{AFD576B9-59F7-45D2-9938-A38A01DB5C94}" type="sibTrans" cxnId="{8381FBAD-DD62-4F02-BDCE-B9E634B53EF7}">
      <dgm:prSet/>
      <dgm:spPr/>
      <dgm:t>
        <a:bodyPr/>
        <a:lstStyle/>
        <a:p>
          <a:endParaRPr lang="es-ES"/>
        </a:p>
      </dgm:t>
    </dgm:pt>
    <dgm:pt modelId="{EFD663D2-23D0-452D-B701-1F5F86CA3708}">
      <dgm:prSet phldrT="[Texto]"/>
      <dgm:spPr/>
      <dgm:t>
        <a:bodyPr/>
        <a:lstStyle/>
        <a:p>
          <a:r>
            <a:rPr lang="en-GB" dirty="0" smtClean="0">
              <a:solidFill>
                <a:schemeClr val="bg1"/>
              </a:solidFill>
            </a:rPr>
            <a:t>Notes provide the post-editor with the necessary information for conducting a successful review: avoiding ambiguity, improving consistency and accuracy, using the correct terminology. </a:t>
          </a:r>
          <a:endParaRPr lang="es-ES" dirty="0"/>
        </a:p>
      </dgm:t>
    </dgm:pt>
    <dgm:pt modelId="{4FF1A5CB-E34A-4D37-8C56-58E3B7877C86}" type="parTrans" cxnId="{12059D40-4CFE-40F7-A28D-475FEA9EAAFF}">
      <dgm:prSet/>
      <dgm:spPr/>
      <dgm:t>
        <a:bodyPr/>
        <a:lstStyle/>
        <a:p>
          <a:endParaRPr lang="es-ES"/>
        </a:p>
      </dgm:t>
    </dgm:pt>
    <dgm:pt modelId="{190E6ABC-C854-4566-9994-80F40DB219A2}" type="sibTrans" cxnId="{12059D40-4CFE-40F7-A28D-475FEA9EAAFF}">
      <dgm:prSet/>
      <dgm:spPr/>
      <dgm:t>
        <a:bodyPr/>
        <a:lstStyle/>
        <a:p>
          <a:endParaRPr lang="es-ES"/>
        </a:p>
      </dgm:t>
    </dgm:pt>
    <dgm:pt modelId="{DD01B373-4178-455A-919C-D22AE41D09CF}">
      <dgm:prSet phldrT="[Texto]"/>
      <dgm:spPr/>
      <dgm:t>
        <a:bodyPr/>
        <a:lstStyle/>
        <a:p>
          <a:r>
            <a:rPr lang="en-GB" dirty="0" smtClean="0">
              <a:solidFill>
                <a:schemeClr val="bg1"/>
              </a:solidFill>
            </a:rPr>
            <a:t>The use of notes make sentences slightly less understandable and more cryptic as they have tags with the explanations inserted directly between their words. </a:t>
          </a:r>
          <a:endParaRPr lang="es-ES" dirty="0"/>
        </a:p>
      </dgm:t>
    </dgm:pt>
    <dgm:pt modelId="{9B304CD8-15E7-42FE-8A7E-8C705D2AA4DF}" type="parTrans" cxnId="{FFFAADD5-2303-4D0B-9C59-524582E74B4D}">
      <dgm:prSet/>
      <dgm:spPr/>
      <dgm:t>
        <a:bodyPr/>
        <a:lstStyle/>
        <a:p>
          <a:endParaRPr lang="es-ES"/>
        </a:p>
      </dgm:t>
    </dgm:pt>
    <dgm:pt modelId="{18D0E4FB-6C84-426C-82EE-483621BED440}" type="sibTrans" cxnId="{FFFAADD5-2303-4D0B-9C59-524582E74B4D}">
      <dgm:prSet/>
      <dgm:spPr/>
      <dgm:t>
        <a:bodyPr/>
        <a:lstStyle/>
        <a:p>
          <a:endParaRPr lang="es-ES"/>
        </a:p>
      </dgm:t>
    </dgm:pt>
    <dgm:pt modelId="{E4CE28C0-692B-407F-A363-7D2041318770}">
      <dgm:prSet phldrT="[Texto]"/>
      <dgm:spPr/>
      <dgm:t>
        <a:bodyPr/>
        <a:lstStyle/>
        <a:p>
          <a:r>
            <a:rPr lang="en-GB" dirty="0" smtClean="0">
              <a:solidFill>
                <a:schemeClr val="bg1"/>
              </a:solidFill>
            </a:rPr>
            <a:t>Additionally, in the event of finding an issue related to the source text or to the translation engine during the post-edition, the post-editor would have to insert an ITS 2.0 Localization Quality Issue annotation manually (more conveniently by copy-pasting the code). </a:t>
          </a:r>
          <a:endParaRPr lang="es-ES" dirty="0"/>
        </a:p>
      </dgm:t>
    </dgm:pt>
    <dgm:pt modelId="{76E90715-5BDD-4EAB-8F03-1685E20AD181}" type="parTrans" cxnId="{95AD4A4F-A74C-4E1D-93F4-6D968F5F0B6E}">
      <dgm:prSet/>
      <dgm:spPr/>
      <dgm:t>
        <a:bodyPr/>
        <a:lstStyle/>
        <a:p>
          <a:endParaRPr lang="es-ES"/>
        </a:p>
      </dgm:t>
    </dgm:pt>
    <dgm:pt modelId="{1FD3F56D-F62E-4AB6-B7B8-9424A085E2B3}" type="sibTrans" cxnId="{95AD4A4F-A74C-4E1D-93F4-6D968F5F0B6E}">
      <dgm:prSet/>
      <dgm:spPr/>
      <dgm:t>
        <a:bodyPr/>
        <a:lstStyle/>
        <a:p>
          <a:endParaRPr lang="es-ES"/>
        </a:p>
      </dgm:t>
    </dgm:pt>
    <dgm:pt modelId="{8552D406-D35A-4190-870E-9CBEA9AFA9C3}">
      <dgm:prSet phldrT="[Texto]"/>
      <dgm:spPr/>
      <dgm:t>
        <a:bodyPr/>
        <a:lstStyle/>
        <a:p>
          <a:r>
            <a:rPr lang="en-GB" dirty="0" smtClean="0">
              <a:solidFill>
                <a:schemeClr val="bg1"/>
              </a:solidFill>
            </a:rPr>
            <a:t>The system could become faster and more efficient if there was an option in the post-editing tool that allowed the user to automatically add the html code with the issue’s information.</a:t>
          </a:r>
          <a:endParaRPr lang="es-ES" dirty="0"/>
        </a:p>
      </dgm:t>
    </dgm:pt>
    <dgm:pt modelId="{C01D26C8-9636-4DF3-8F0B-59A6A2DE73A8}" type="parTrans" cxnId="{0A032DA0-FC4D-40E1-9EF7-A0AFEFB1CDE6}">
      <dgm:prSet/>
      <dgm:spPr/>
      <dgm:t>
        <a:bodyPr/>
        <a:lstStyle/>
        <a:p>
          <a:endParaRPr lang="es-ES"/>
        </a:p>
      </dgm:t>
    </dgm:pt>
    <dgm:pt modelId="{244F6CB5-6B3C-4523-B08F-445318CCA1F1}" type="sibTrans" cxnId="{0A032DA0-FC4D-40E1-9EF7-A0AFEFB1CDE6}">
      <dgm:prSet/>
      <dgm:spPr/>
      <dgm:t>
        <a:bodyPr/>
        <a:lstStyle/>
        <a:p>
          <a:endParaRPr lang="es-ES"/>
        </a:p>
      </dgm:t>
    </dgm:pt>
    <dgm:pt modelId="{9BCFFF61-F4BE-494C-B552-D3DF3C62D5A8}" type="pres">
      <dgm:prSet presAssocID="{9395C3FA-D51E-4849-83C3-51DCEE4C2195}" presName="vert0" presStyleCnt="0">
        <dgm:presLayoutVars>
          <dgm:dir/>
          <dgm:animOne val="branch"/>
          <dgm:animLvl val="lvl"/>
        </dgm:presLayoutVars>
      </dgm:prSet>
      <dgm:spPr/>
      <dgm:t>
        <a:bodyPr/>
        <a:lstStyle/>
        <a:p>
          <a:endParaRPr lang="de-DE"/>
        </a:p>
      </dgm:t>
    </dgm:pt>
    <dgm:pt modelId="{5E169D21-71EE-458F-8109-13F11642B649}" type="pres">
      <dgm:prSet presAssocID="{298D8137-3582-481A-87B9-0437DEBFCA48}" presName="thickLine" presStyleLbl="alignNode1" presStyleIdx="0" presStyleCnt="1"/>
      <dgm:spPr/>
    </dgm:pt>
    <dgm:pt modelId="{DFD8B1D4-9756-44F7-B1BF-39E8F397999E}" type="pres">
      <dgm:prSet presAssocID="{298D8137-3582-481A-87B9-0437DEBFCA48}" presName="horz1" presStyleCnt="0"/>
      <dgm:spPr/>
    </dgm:pt>
    <dgm:pt modelId="{2E82BF06-579B-444B-994B-F59C5BFC2278}" type="pres">
      <dgm:prSet presAssocID="{298D8137-3582-481A-87B9-0437DEBFCA48}" presName="tx1" presStyleLbl="revTx" presStyleIdx="0" presStyleCnt="5"/>
      <dgm:spPr/>
      <dgm:t>
        <a:bodyPr/>
        <a:lstStyle/>
        <a:p>
          <a:endParaRPr lang="de-DE"/>
        </a:p>
      </dgm:t>
    </dgm:pt>
    <dgm:pt modelId="{0585BFAD-B274-4F36-9CBE-AB0DB12E865D}" type="pres">
      <dgm:prSet presAssocID="{298D8137-3582-481A-87B9-0437DEBFCA48}" presName="vert1" presStyleCnt="0"/>
      <dgm:spPr/>
    </dgm:pt>
    <dgm:pt modelId="{1A7B8177-6740-4B8A-A074-C4D854B5AFA8}" type="pres">
      <dgm:prSet presAssocID="{EFD663D2-23D0-452D-B701-1F5F86CA3708}" presName="vertSpace2a" presStyleCnt="0"/>
      <dgm:spPr/>
    </dgm:pt>
    <dgm:pt modelId="{DC212F37-19D6-4BF7-9EB2-1AB8FD475609}" type="pres">
      <dgm:prSet presAssocID="{EFD663D2-23D0-452D-B701-1F5F86CA3708}" presName="horz2" presStyleCnt="0"/>
      <dgm:spPr/>
    </dgm:pt>
    <dgm:pt modelId="{C04A5F2C-333C-406C-8456-62F5B739357E}" type="pres">
      <dgm:prSet presAssocID="{EFD663D2-23D0-452D-B701-1F5F86CA3708}" presName="horzSpace2" presStyleCnt="0"/>
      <dgm:spPr/>
    </dgm:pt>
    <dgm:pt modelId="{B68BB6AA-195E-4307-95FE-8033A27509AF}" type="pres">
      <dgm:prSet presAssocID="{EFD663D2-23D0-452D-B701-1F5F86CA3708}" presName="tx2" presStyleLbl="revTx" presStyleIdx="1" presStyleCnt="5"/>
      <dgm:spPr/>
      <dgm:t>
        <a:bodyPr/>
        <a:lstStyle/>
        <a:p>
          <a:endParaRPr lang="es-ES"/>
        </a:p>
      </dgm:t>
    </dgm:pt>
    <dgm:pt modelId="{72AF70B1-D91A-4309-93C6-276AF18A73BF}" type="pres">
      <dgm:prSet presAssocID="{EFD663D2-23D0-452D-B701-1F5F86CA3708}" presName="vert2" presStyleCnt="0"/>
      <dgm:spPr/>
    </dgm:pt>
    <dgm:pt modelId="{0A5E0277-6768-45E9-9FDE-42E47FCBEBC3}" type="pres">
      <dgm:prSet presAssocID="{EFD663D2-23D0-452D-B701-1F5F86CA3708}" presName="thinLine2b" presStyleLbl="callout" presStyleIdx="0" presStyleCnt="4"/>
      <dgm:spPr/>
    </dgm:pt>
    <dgm:pt modelId="{645549E5-D9DE-4D04-918B-4B20610054CC}" type="pres">
      <dgm:prSet presAssocID="{EFD663D2-23D0-452D-B701-1F5F86CA3708}" presName="vertSpace2b" presStyleCnt="0"/>
      <dgm:spPr/>
    </dgm:pt>
    <dgm:pt modelId="{2E87D8B4-5BF2-4C9D-9ED8-676C302F116B}" type="pres">
      <dgm:prSet presAssocID="{DD01B373-4178-455A-919C-D22AE41D09CF}" presName="horz2" presStyleCnt="0"/>
      <dgm:spPr/>
    </dgm:pt>
    <dgm:pt modelId="{9AA8CE29-1CF6-4DA9-A45F-A91C3EC8B96E}" type="pres">
      <dgm:prSet presAssocID="{DD01B373-4178-455A-919C-D22AE41D09CF}" presName="horzSpace2" presStyleCnt="0"/>
      <dgm:spPr/>
    </dgm:pt>
    <dgm:pt modelId="{F9BDC932-E6A7-4D22-B63A-102907900649}" type="pres">
      <dgm:prSet presAssocID="{DD01B373-4178-455A-919C-D22AE41D09CF}" presName="tx2" presStyleLbl="revTx" presStyleIdx="2" presStyleCnt="5"/>
      <dgm:spPr/>
      <dgm:t>
        <a:bodyPr/>
        <a:lstStyle/>
        <a:p>
          <a:endParaRPr lang="es-ES"/>
        </a:p>
      </dgm:t>
    </dgm:pt>
    <dgm:pt modelId="{15BAE191-C121-47CD-8058-AED64462789E}" type="pres">
      <dgm:prSet presAssocID="{DD01B373-4178-455A-919C-D22AE41D09CF}" presName="vert2" presStyleCnt="0"/>
      <dgm:spPr/>
    </dgm:pt>
    <dgm:pt modelId="{E1D546D1-C265-4ED2-8ECA-6B8C74498951}" type="pres">
      <dgm:prSet presAssocID="{DD01B373-4178-455A-919C-D22AE41D09CF}" presName="thinLine2b" presStyleLbl="callout" presStyleIdx="1" presStyleCnt="4"/>
      <dgm:spPr/>
    </dgm:pt>
    <dgm:pt modelId="{0F7BAAC7-278D-4B59-885E-5D6462EA06AB}" type="pres">
      <dgm:prSet presAssocID="{DD01B373-4178-455A-919C-D22AE41D09CF}" presName="vertSpace2b" presStyleCnt="0"/>
      <dgm:spPr/>
    </dgm:pt>
    <dgm:pt modelId="{FB2AEEC7-8390-4C7E-9CE3-2394B4BDEAA7}" type="pres">
      <dgm:prSet presAssocID="{E4CE28C0-692B-407F-A363-7D2041318770}" presName="horz2" presStyleCnt="0"/>
      <dgm:spPr/>
    </dgm:pt>
    <dgm:pt modelId="{D2B10924-B379-469E-9A56-E73BE7707258}" type="pres">
      <dgm:prSet presAssocID="{E4CE28C0-692B-407F-A363-7D2041318770}" presName="horzSpace2" presStyleCnt="0"/>
      <dgm:spPr/>
    </dgm:pt>
    <dgm:pt modelId="{B4A49958-9A5E-46F2-A2A4-FCE2AF635985}" type="pres">
      <dgm:prSet presAssocID="{E4CE28C0-692B-407F-A363-7D2041318770}" presName="tx2" presStyleLbl="revTx" presStyleIdx="3" presStyleCnt="5"/>
      <dgm:spPr/>
      <dgm:t>
        <a:bodyPr/>
        <a:lstStyle/>
        <a:p>
          <a:endParaRPr lang="es-ES"/>
        </a:p>
      </dgm:t>
    </dgm:pt>
    <dgm:pt modelId="{F661560F-B3E7-4289-A1A4-CEEB5DDAEBE5}" type="pres">
      <dgm:prSet presAssocID="{E4CE28C0-692B-407F-A363-7D2041318770}" presName="vert2" presStyleCnt="0"/>
      <dgm:spPr/>
    </dgm:pt>
    <dgm:pt modelId="{BABB6A21-507C-46C9-A47D-398D11DDD09E}" type="pres">
      <dgm:prSet presAssocID="{E4CE28C0-692B-407F-A363-7D2041318770}" presName="thinLine2b" presStyleLbl="callout" presStyleIdx="2" presStyleCnt="4"/>
      <dgm:spPr/>
    </dgm:pt>
    <dgm:pt modelId="{CB18A8B6-5587-41D2-A163-10FD11ACDE16}" type="pres">
      <dgm:prSet presAssocID="{E4CE28C0-692B-407F-A363-7D2041318770}" presName="vertSpace2b" presStyleCnt="0"/>
      <dgm:spPr/>
    </dgm:pt>
    <dgm:pt modelId="{0F0753B4-5D1D-4E22-BCC7-7C11E44CD06C}" type="pres">
      <dgm:prSet presAssocID="{8552D406-D35A-4190-870E-9CBEA9AFA9C3}" presName="horz2" presStyleCnt="0"/>
      <dgm:spPr/>
    </dgm:pt>
    <dgm:pt modelId="{8F600916-75D3-4361-8D47-8D1E127A74EC}" type="pres">
      <dgm:prSet presAssocID="{8552D406-D35A-4190-870E-9CBEA9AFA9C3}" presName="horzSpace2" presStyleCnt="0"/>
      <dgm:spPr/>
    </dgm:pt>
    <dgm:pt modelId="{3797C7A9-FA48-42E9-8B0F-CC8036D30768}" type="pres">
      <dgm:prSet presAssocID="{8552D406-D35A-4190-870E-9CBEA9AFA9C3}" presName="tx2" presStyleLbl="revTx" presStyleIdx="4" presStyleCnt="5"/>
      <dgm:spPr/>
      <dgm:t>
        <a:bodyPr/>
        <a:lstStyle/>
        <a:p>
          <a:endParaRPr lang="es-ES"/>
        </a:p>
      </dgm:t>
    </dgm:pt>
    <dgm:pt modelId="{39D3E1A7-58E7-446B-AFF2-AC0578A78FBC}" type="pres">
      <dgm:prSet presAssocID="{8552D406-D35A-4190-870E-9CBEA9AFA9C3}" presName="vert2" presStyleCnt="0"/>
      <dgm:spPr/>
    </dgm:pt>
    <dgm:pt modelId="{132A653A-360C-49B1-9761-A33D1E8ED55B}" type="pres">
      <dgm:prSet presAssocID="{8552D406-D35A-4190-870E-9CBEA9AFA9C3}" presName="thinLine2b" presStyleLbl="callout" presStyleIdx="3" presStyleCnt="4"/>
      <dgm:spPr/>
    </dgm:pt>
    <dgm:pt modelId="{D16F0383-7CA8-4255-9E9A-30F3F76869F6}" type="pres">
      <dgm:prSet presAssocID="{8552D406-D35A-4190-870E-9CBEA9AFA9C3}" presName="vertSpace2b" presStyleCnt="0"/>
      <dgm:spPr/>
    </dgm:pt>
  </dgm:ptLst>
  <dgm:cxnLst>
    <dgm:cxn modelId="{FDC57C48-88E0-4770-8E38-132B184DE0CC}" type="presOf" srcId="{8552D406-D35A-4190-870E-9CBEA9AFA9C3}" destId="{3797C7A9-FA48-42E9-8B0F-CC8036D30768}" srcOrd="0" destOrd="0" presId="urn:microsoft.com/office/officeart/2008/layout/LinedList"/>
    <dgm:cxn modelId="{12059D40-4CFE-40F7-A28D-475FEA9EAAFF}" srcId="{298D8137-3582-481A-87B9-0437DEBFCA48}" destId="{EFD663D2-23D0-452D-B701-1F5F86CA3708}" srcOrd="0" destOrd="0" parTransId="{4FF1A5CB-E34A-4D37-8C56-58E3B7877C86}" sibTransId="{190E6ABC-C854-4566-9994-80F40DB219A2}"/>
    <dgm:cxn modelId="{CCD4B29E-88BD-40E8-B45F-62F8B2319495}" type="presOf" srcId="{9395C3FA-D51E-4849-83C3-51DCEE4C2195}" destId="{9BCFFF61-F4BE-494C-B552-D3DF3C62D5A8}" srcOrd="0" destOrd="0" presId="urn:microsoft.com/office/officeart/2008/layout/LinedList"/>
    <dgm:cxn modelId="{FFFAADD5-2303-4D0B-9C59-524582E74B4D}" srcId="{298D8137-3582-481A-87B9-0437DEBFCA48}" destId="{DD01B373-4178-455A-919C-D22AE41D09CF}" srcOrd="1" destOrd="0" parTransId="{9B304CD8-15E7-42FE-8A7E-8C705D2AA4DF}" sibTransId="{18D0E4FB-6C84-426C-82EE-483621BED440}"/>
    <dgm:cxn modelId="{8D58C68F-CC48-4E33-A965-512CDCD11B0D}" type="presOf" srcId="{EFD663D2-23D0-452D-B701-1F5F86CA3708}" destId="{B68BB6AA-195E-4307-95FE-8033A27509AF}" srcOrd="0" destOrd="0" presId="urn:microsoft.com/office/officeart/2008/layout/LinedList"/>
    <dgm:cxn modelId="{DF8550AB-339F-415C-B84C-37206667263C}" type="presOf" srcId="{DD01B373-4178-455A-919C-D22AE41D09CF}" destId="{F9BDC932-E6A7-4D22-B63A-102907900649}" srcOrd="0" destOrd="0" presId="urn:microsoft.com/office/officeart/2008/layout/LinedList"/>
    <dgm:cxn modelId="{0A032DA0-FC4D-40E1-9EF7-A0AFEFB1CDE6}" srcId="{298D8137-3582-481A-87B9-0437DEBFCA48}" destId="{8552D406-D35A-4190-870E-9CBEA9AFA9C3}" srcOrd="3" destOrd="0" parTransId="{C01D26C8-9636-4DF3-8F0B-59A6A2DE73A8}" sibTransId="{244F6CB5-6B3C-4523-B08F-445318CCA1F1}"/>
    <dgm:cxn modelId="{5BD6EDA0-EF36-4799-BBC8-E333740C371A}" type="presOf" srcId="{E4CE28C0-692B-407F-A363-7D2041318770}" destId="{B4A49958-9A5E-46F2-A2A4-FCE2AF635985}" srcOrd="0" destOrd="0" presId="urn:microsoft.com/office/officeart/2008/layout/LinedList"/>
    <dgm:cxn modelId="{8381FBAD-DD62-4F02-BDCE-B9E634B53EF7}" srcId="{9395C3FA-D51E-4849-83C3-51DCEE4C2195}" destId="{298D8137-3582-481A-87B9-0437DEBFCA48}" srcOrd="0" destOrd="0" parTransId="{E0DDB46C-569D-4695-A599-7214570E909B}" sibTransId="{AFD576B9-59F7-45D2-9938-A38A01DB5C94}"/>
    <dgm:cxn modelId="{5E1BEC1E-81F7-4DDC-A7AC-29F599007A6E}" type="presOf" srcId="{298D8137-3582-481A-87B9-0437DEBFCA48}" destId="{2E82BF06-579B-444B-994B-F59C5BFC2278}" srcOrd="0" destOrd="0" presId="urn:microsoft.com/office/officeart/2008/layout/LinedList"/>
    <dgm:cxn modelId="{95AD4A4F-A74C-4E1D-93F4-6D968F5F0B6E}" srcId="{298D8137-3582-481A-87B9-0437DEBFCA48}" destId="{E4CE28C0-692B-407F-A363-7D2041318770}" srcOrd="2" destOrd="0" parTransId="{76E90715-5BDD-4EAB-8F03-1685E20AD181}" sibTransId="{1FD3F56D-F62E-4AB6-B7B8-9424A085E2B3}"/>
    <dgm:cxn modelId="{C8B6B5BD-A71D-4012-A453-C5BBB73D9995}" type="presParOf" srcId="{9BCFFF61-F4BE-494C-B552-D3DF3C62D5A8}" destId="{5E169D21-71EE-458F-8109-13F11642B649}" srcOrd="0" destOrd="0" presId="urn:microsoft.com/office/officeart/2008/layout/LinedList"/>
    <dgm:cxn modelId="{FDC80BCD-DBDB-44FC-9834-F1B55A396751}" type="presParOf" srcId="{9BCFFF61-F4BE-494C-B552-D3DF3C62D5A8}" destId="{DFD8B1D4-9756-44F7-B1BF-39E8F397999E}" srcOrd="1" destOrd="0" presId="urn:microsoft.com/office/officeart/2008/layout/LinedList"/>
    <dgm:cxn modelId="{03BBEE88-ACEA-4410-BC28-BA62F2CC2D78}" type="presParOf" srcId="{DFD8B1D4-9756-44F7-B1BF-39E8F397999E}" destId="{2E82BF06-579B-444B-994B-F59C5BFC2278}" srcOrd="0" destOrd="0" presId="urn:microsoft.com/office/officeart/2008/layout/LinedList"/>
    <dgm:cxn modelId="{C4A639A2-E3D0-42D3-87E9-7A4AC0790E96}" type="presParOf" srcId="{DFD8B1D4-9756-44F7-B1BF-39E8F397999E}" destId="{0585BFAD-B274-4F36-9CBE-AB0DB12E865D}" srcOrd="1" destOrd="0" presId="urn:microsoft.com/office/officeart/2008/layout/LinedList"/>
    <dgm:cxn modelId="{F8FF0EA8-0346-42B4-810A-FBF88D3EE15B}" type="presParOf" srcId="{0585BFAD-B274-4F36-9CBE-AB0DB12E865D}" destId="{1A7B8177-6740-4B8A-A074-C4D854B5AFA8}" srcOrd="0" destOrd="0" presId="urn:microsoft.com/office/officeart/2008/layout/LinedList"/>
    <dgm:cxn modelId="{4F0F5A92-EE51-4B99-9237-F5A1A6813ADD}" type="presParOf" srcId="{0585BFAD-B274-4F36-9CBE-AB0DB12E865D}" destId="{DC212F37-19D6-4BF7-9EB2-1AB8FD475609}" srcOrd="1" destOrd="0" presId="urn:microsoft.com/office/officeart/2008/layout/LinedList"/>
    <dgm:cxn modelId="{4DD7D174-9341-475E-9046-D9F42263AAEB}" type="presParOf" srcId="{DC212F37-19D6-4BF7-9EB2-1AB8FD475609}" destId="{C04A5F2C-333C-406C-8456-62F5B739357E}" srcOrd="0" destOrd="0" presId="urn:microsoft.com/office/officeart/2008/layout/LinedList"/>
    <dgm:cxn modelId="{7D1706C6-DE33-45F5-B2AC-9D28955F9718}" type="presParOf" srcId="{DC212F37-19D6-4BF7-9EB2-1AB8FD475609}" destId="{B68BB6AA-195E-4307-95FE-8033A27509AF}" srcOrd="1" destOrd="0" presId="urn:microsoft.com/office/officeart/2008/layout/LinedList"/>
    <dgm:cxn modelId="{830C724D-4F9D-493C-BBD9-95BBA582FB8F}" type="presParOf" srcId="{DC212F37-19D6-4BF7-9EB2-1AB8FD475609}" destId="{72AF70B1-D91A-4309-93C6-276AF18A73BF}" srcOrd="2" destOrd="0" presId="urn:microsoft.com/office/officeart/2008/layout/LinedList"/>
    <dgm:cxn modelId="{F5A3FC10-38CB-4525-ADC7-8F8F0EA07D42}" type="presParOf" srcId="{0585BFAD-B274-4F36-9CBE-AB0DB12E865D}" destId="{0A5E0277-6768-45E9-9FDE-42E47FCBEBC3}" srcOrd="2" destOrd="0" presId="urn:microsoft.com/office/officeart/2008/layout/LinedList"/>
    <dgm:cxn modelId="{23F2ECEF-B61E-4A9D-927D-2B4224EB13E4}" type="presParOf" srcId="{0585BFAD-B274-4F36-9CBE-AB0DB12E865D}" destId="{645549E5-D9DE-4D04-918B-4B20610054CC}" srcOrd="3" destOrd="0" presId="urn:microsoft.com/office/officeart/2008/layout/LinedList"/>
    <dgm:cxn modelId="{CDD97B14-BF4B-4F5A-A9E0-AE3B760DD7DF}" type="presParOf" srcId="{0585BFAD-B274-4F36-9CBE-AB0DB12E865D}" destId="{2E87D8B4-5BF2-4C9D-9ED8-676C302F116B}" srcOrd="4" destOrd="0" presId="urn:microsoft.com/office/officeart/2008/layout/LinedList"/>
    <dgm:cxn modelId="{C5A66984-8DB5-41AF-B976-96568E353E1A}" type="presParOf" srcId="{2E87D8B4-5BF2-4C9D-9ED8-676C302F116B}" destId="{9AA8CE29-1CF6-4DA9-A45F-A91C3EC8B96E}" srcOrd="0" destOrd="0" presId="urn:microsoft.com/office/officeart/2008/layout/LinedList"/>
    <dgm:cxn modelId="{79578AD6-4CC8-44EA-BB71-DF51ABFCDF89}" type="presParOf" srcId="{2E87D8B4-5BF2-4C9D-9ED8-676C302F116B}" destId="{F9BDC932-E6A7-4D22-B63A-102907900649}" srcOrd="1" destOrd="0" presId="urn:microsoft.com/office/officeart/2008/layout/LinedList"/>
    <dgm:cxn modelId="{6D8DD776-ABA1-49DD-AB9A-70A6484ECC5A}" type="presParOf" srcId="{2E87D8B4-5BF2-4C9D-9ED8-676C302F116B}" destId="{15BAE191-C121-47CD-8058-AED64462789E}" srcOrd="2" destOrd="0" presId="urn:microsoft.com/office/officeart/2008/layout/LinedList"/>
    <dgm:cxn modelId="{4008F901-2C91-4D7F-9BD7-1285A44A8CCF}" type="presParOf" srcId="{0585BFAD-B274-4F36-9CBE-AB0DB12E865D}" destId="{E1D546D1-C265-4ED2-8ECA-6B8C74498951}" srcOrd="5" destOrd="0" presId="urn:microsoft.com/office/officeart/2008/layout/LinedList"/>
    <dgm:cxn modelId="{35D1EA11-557F-48FF-A7B6-B02D4DF77D93}" type="presParOf" srcId="{0585BFAD-B274-4F36-9CBE-AB0DB12E865D}" destId="{0F7BAAC7-278D-4B59-885E-5D6462EA06AB}" srcOrd="6" destOrd="0" presId="urn:microsoft.com/office/officeart/2008/layout/LinedList"/>
    <dgm:cxn modelId="{ABD78875-658C-4C49-A151-B46EF7AA2971}" type="presParOf" srcId="{0585BFAD-B274-4F36-9CBE-AB0DB12E865D}" destId="{FB2AEEC7-8390-4C7E-9CE3-2394B4BDEAA7}" srcOrd="7" destOrd="0" presId="urn:microsoft.com/office/officeart/2008/layout/LinedList"/>
    <dgm:cxn modelId="{FCC8B6FB-A581-4C7B-B280-CE807127B8EA}" type="presParOf" srcId="{FB2AEEC7-8390-4C7E-9CE3-2394B4BDEAA7}" destId="{D2B10924-B379-469E-9A56-E73BE7707258}" srcOrd="0" destOrd="0" presId="urn:microsoft.com/office/officeart/2008/layout/LinedList"/>
    <dgm:cxn modelId="{81088E6F-BCF4-4901-90CF-27EE91A1C7B3}" type="presParOf" srcId="{FB2AEEC7-8390-4C7E-9CE3-2394B4BDEAA7}" destId="{B4A49958-9A5E-46F2-A2A4-FCE2AF635985}" srcOrd="1" destOrd="0" presId="urn:microsoft.com/office/officeart/2008/layout/LinedList"/>
    <dgm:cxn modelId="{9CAE6A84-C43A-48E4-A705-DC80CD9EFDF1}" type="presParOf" srcId="{FB2AEEC7-8390-4C7E-9CE3-2394B4BDEAA7}" destId="{F661560F-B3E7-4289-A1A4-CEEB5DDAEBE5}" srcOrd="2" destOrd="0" presId="urn:microsoft.com/office/officeart/2008/layout/LinedList"/>
    <dgm:cxn modelId="{16CB90EC-DA44-4B36-A936-4285F2803386}" type="presParOf" srcId="{0585BFAD-B274-4F36-9CBE-AB0DB12E865D}" destId="{BABB6A21-507C-46C9-A47D-398D11DDD09E}" srcOrd="8" destOrd="0" presId="urn:microsoft.com/office/officeart/2008/layout/LinedList"/>
    <dgm:cxn modelId="{911F193E-640F-49DA-ADF0-A72B355DF771}" type="presParOf" srcId="{0585BFAD-B274-4F36-9CBE-AB0DB12E865D}" destId="{CB18A8B6-5587-41D2-A163-10FD11ACDE16}" srcOrd="9" destOrd="0" presId="urn:microsoft.com/office/officeart/2008/layout/LinedList"/>
    <dgm:cxn modelId="{EE7BF561-761A-4A22-8A7B-C5ECB6606990}" type="presParOf" srcId="{0585BFAD-B274-4F36-9CBE-AB0DB12E865D}" destId="{0F0753B4-5D1D-4E22-BCC7-7C11E44CD06C}" srcOrd="10" destOrd="0" presId="urn:microsoft.com/office/officeart/2008/layout/LinedList"/>
    <dgm:cxn modelId="{6FD4DE87-080E-4149-98B6-FA773E012720}" type="presParOf" srcId="{0F0753B4-5D1D-4E22-BCC7-7C11E44CD06C}" destId="{8F600916-75D3-4361-8D47-8D1E127A74EC}" srcOrd="0" destOrd="0" presId="urn:microsoft.com/office/officeart/2008/layout/LinedList"/>
    <dgm:cxn modelId="{925106CF-7224-4671-A791-F0DC878F47A4}" type="presParOf" srcId="{0F0753B4-5D1D-4E22-BCC7-7C11E44CD06C}" destId="{3797C7A9-FA48-42E9-8B0F-CC8036D30768}" srcOrd="1" destOrd="0" presId="urn:microsoft.com/office/officeart/2008/layout/LinedList"/>
    <dgm:cxn modelId="{82DFFA19-1257-4086-A4F2-D6147A26EDE0}" type="presParOf" srcId="{0F0753B4-5D1D-4E22-BCC7-7C11E44CD06C}" destId="{39D3E1A7-58E7-446B-AFF2-AC0578A78FBC}" srcOrd="2" destOrd="0" presId="urn:microsoft.com/office/officeart/2008/layout/LinedList"/>
    <dgm:cxn modelId="{7EE24B28-B44F-40ED-8FAE-690A9FABE526}" type="presParOf" srcId="{0585BFAD-B274-4F36-9CBE-AB0DB12E865D}" destId="{132A653A-360C-49B1-9761-A33D1E8ED55B}" srcOrd="11" destOrd="0" presId="urn:microsoft.com/office/officeart/2008/layout/LinedList"/>
    <dgm:cxn modelId="{A068D294-813C-42AF-B38D-305A2F3A90AE}" type="presParOf" srcId="{0585BFAD-B274-4F36-9CBE-AB0DB12E865D}" destId="{D16F0383-7CA8-4255-9E9A-30F3F76869F6}"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69D21-71EE-458F-8109-13F11642B649}">
      <dsp:nvSpPr>
        <dsp:cNvPr id="0" name=""/>
        <dsp:cNvSpPr/>
      </dsp:nvSpPr>
      <dsp:spPr>
        <a:xfrm>
          <a:off x="0" y="0"/>
          <a:ext cx="8305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2BF06-579B-444B-994B-F59C5BFC2278}">
      <dsp:nvSpPr>
        <dsp:cNvPr id="0" name=""/>
        <dsp:cNvSpPr/>
      </dsp:nvSpPr>
      <dsp:spPr>
        <a:xfrm>
          <a:off x="0" y="0"/>
          <a:ext cx="1661160" cy="548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kern="1200" dirty="0" err="1" smtClean="0">
              <a:solidFill>
                <a:schemeClr val="bg1"/>
              </a:solidFill>
            </a:rPr>
            <a:t>Conclusion</a:t>
          </a:r>
          <a:endParaRPr lang="es-ES" sz="2600" kern="1200" dirty="0">
            <a:solidFill>
              <a:schemeClr val="bg1"/>
            </a:solidFill>
          </a:endParaRPr>
        </a:p>
      </dsp:txBody>
      <dsp:txXfrm>
        <a:off x="0" y="0"/>
        <a:ext cx="1661160" cy="5486400"/>
      </dsp:txXfrm>
    </dsp:sp>
    <dsp:sp modelId="{B68BB6AA-195E-4307-95FE-8033A27509AF}">
      <dsp:nvSpPr>
        <dsp:cNvPr id="0" name=""/>
        <dsp:cNvSpPr/>
      </dsp:nvSpPr>
      <dsp:spPr>
        <a:xfrm>
          <a:off x="1785747" y="64494"/>
          <a:ext cx="6520053" cy="1289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solidFill>
                <a:schemeClr val="bg1"/>
              </a:solidFill>
            </a:rPr>
            <a:t>Notes provide the post-editor with the necessary information for conducting a successful review: avoiding ambiguity, improving consistency and accuracy, using the correct terminology. </a:t>
          </a:r>
          <a:endParaRPr lang="es-ES" sz="1800" kern="1200" dirty="0"/>
        </a:p>
      </dsp:txBody>
      <dsp:txXfrm>
        <a:off x="1785747" y="64494"/>
        <a:ext cx="6520053" cy="1289893"/>
      </dsp:txXfrm>
    </dsp:sp>
    <dsp:sp modelId="{0A5E0277-6768-45E9-9FDE-42E47FCBEBC3}">
      <dsp:nvSpPr>
        <dsp:cNvPr id="0" name=""/>
        <dsp:cNvSpPr/>
      </dsp:nvSpPr>
      <dsp:spPr>
        <a:xfrm>
          <a:off x="1661160" y="1354388"/>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BDC932-E6A7-4D22-B63A-102907900649}">
      <dsp:nvSpPr>
        <dsp:cNvPr id="0" name=""/>
        <dsp:cNvSpPr/>
      </dsp:nvSpPr>
      <dsp:spPr>
        <a:xfrm>
          <a:off x="1785747" y="1418882"/>
          <a:ext cx="6520053" cy="1289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solidFill>
                <a:schemeClr val="bg1"/>
              </a:solidFill>
            </a:rPr>
            <a:t>The use of notes make sentences slightly less understandable and more cryptic as they have tags with the explanations inserted directly between their words. </a:t>
          </a:r>
          <a:endParaRPr lang="es-ES" sz="1800" kern="1200" dirty="0"/>
        </a:p>
      </dsp:txBody>
      <dsp:txXfrm>
        <a:off x="1785747" y="1418882"/>
        <a:ext cx="6520053" cy="1289893"/>
      </dsp:txXfrm>
    </dsp:sp>
    <dsp:sp modelId="{E1D546D1-C265-4ED2-8ECA-6B8C74498951}">
      <dsp:nvSpPr>
        <dsp:cNvPr id="0" name=""/>
        <dsp:cNvSpPr/>
      </dsp:nvSpPr>
      <dsp:spPr>
        <a:xfrm>
          <a:off x="1661160" y="2708776"/>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A49958-9A5E-46F2-A2A4-FCE2AF635985}">
      <dsp:nvSpPr>
        <dsp:cNvPr id="0" name=""/>
        <dsp:cNvSpPr/>
      </dsp:nvSpPr>
      <dsp:spPr>
        <a:xfrm>
          <a:off x="1785747" y="2773270"/>
          <a:ext cx="6520053" cy="1289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solidFill>
                <a:schemeClr val="bg1"/>
              </a:solidFill>
            </a:rPr>
            <a:t>Additionally, in the event of finding an issue related to the source text or to the translation engine during the post-edition, the post-editor would have to insert an ITS 2.0 Localization Quality Issue annotation manually (more conveniently by copy-pasting the code). </a:t>
          </a:r>
          <a:endParaRPr lang="es-ES" sz="1800" kern="1200" dirty="0"/>
        </a:p>
      </dsp:txBody>
      <dsp:txXfrm>
        <a:off x="1785747" y="2773270"/>
        <a:ext cx="6520053" cy="1289893"/>
      </dsp:txXfrm>
    </dsp:sp>
    <dsp:sp modelId="{BABB6A21-507C-46C9-A47D-398D11DDD09E}">
      <dsp:nvSpPr>
        <dsp:cNvPr id="0" name=""/>
        <dsp:cNvSpPr/>
      </dsp:nvSpPr>
      <dsp:spPr>
        <a:xfrm>
          <a:off x="1661160" y="4063164"/>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97C7A9-FA48-42E9-8B0F-CC8036D30768}">
      <dsp:nvSpPr>
        <dsp:cNvPr id="0" name=""/>
        <dsp:cNvSpPr/>
      </dsp:nvSpPr>
      <dsp:spPr>
        <a:xfrm>
          <a:off x="1785747" y="4127658"/>
          <a:ext cx="6520053" cy="1289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solidFill>
                <a:schemeClr val="bg1"/>
              </a:solidFill>
            </a:rPr>
            <a:t>The system could become faster and more efficient if there was an option in the post-editing tool that allowed the user to automatically add the html code with the issue’s information.</a:t>
          </a:r>
          <a:endParaRPr lang="es-ES" sz="1800" kern="1200" dirty="0"/>
        </a:p>
      </dsp:txBody>
      <dsp:txXfrm>
        <a:off x="1785747" y="4127658"/>
        <a:ext cx="6520053" cy="1289893"/>
      </dsp:txXfrm>
    </dsp:sp>
    <dsp:sp modelId="{132A653A-360C-49B1-9761-A33D1E8ED55B}">
      <dsp:nvSpPr>
        <dsp:cNvPr id="0" name=""/>
        <dsp:cNvSpPr/>
      </dsp:nvSpPr>
      <dsp:spPr>
        <a:xfrm>
          <a:off x="1661160" y="5417552"/>
          <a:ext cx="66446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49098-FDA8-49BB-8F81-BD8332325167}" type="datetimeFigureOut">
              <a:rPr lang="es-ES" smtClean="0"/>
              <a:t>29.08.13</a:t>
            </a:fld>
            <a:endParaRPr lang="es-ES"/>
          </a:p>
        </p:txBody>
      </p:sp>
      <p:sp>
        <p:nvSpPr>
          <p:cNvPr id="4" name="3 Marcador de imagen de diapositiva"/>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B07E65-796C-4E29-ACEF-CBED8C429EBD}" type="slidenum">
              <a:rPr lang="es-ES" smtClean="0"/>
              <a:t>‹Nr.›</a:t>
            </a:fld>
            <a:endParaRPr lang="es-ES"/>
          </a:p>
        </p:txBody>
      </p:sp>
    </p:spTree>
    <p:extLst>
      <p:ext uri="{BB962C8B-B14F-4D97-AF65-F5344CB8AC3E}">
        <p14:creationId xmlns:p14="http://schemas.microsoft.com/office/powerpoint/2010/main" val="134881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477791" fontAlgn="base">
              <a:spcBef>
                <a:spcPct val="0"/>
              </a:spcBef>
              <a:spcAft>
                <a:spcPct val="0"/>
              </a:spcAft>
            </a:pPr>
            <a:fld id="{C9ACB06C-4392-4A66-AC36-12037458EA96}" type="slidenum">
              <a:rPr lang="es-ES"/>
              <a:pPr defTabSz="477791" fontAlgn="base">
                <a:spcBef>
                  <a:spcPct val="0"/>
                </a:spcBef>
                <a:spcAft>
                  <a:spcPct val="0"/>
                </a:spcAft>
              </a:pPr>
              <a:t>2</a:t>
            </a:fld>
            <a:endParaRPr lang="es-ES" dirty="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PORTADA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477791" fontAlgn="base">
              <a:spcBef>
                <a:spcPct val="0"/>
              </a:spcBef>
              <a:spcAft>
                <a:spcPct val="0"/>
              </a:spcAft>
            </a:pPr>
            <a:fld id="{C9ACB06C-4392-4A66-AC36-12037458EA96}" type="slidenum">
              <a:rPr lang="es-ES"/>
              <a:pPr defTabSz="477791" fontAlgn="base">
                <a:spcBef>
                  <a:spcPct val="0"/>
                </a:spcBef>
                <a:spcAft>
                  <a:spcPct val="0"/>
                </a:spcAft>
              </a:pPr>
              <a:t>4</a:t>
            </a:fld>
            <a:endParaRPr lang="es-ES" dirty="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PORTADA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477791" fontAlgn="base">
              <a:spcBef>
                <a:spcPct val="0"/>
              </a:spcBef>
              <a:spcAft>
                <a:spcPct val="0"/>
              </a:spcAft>
            </a:pPr>
            <a:fld id="{C9ACB06C-4392-4A66-AC36-12037458EA96}" type="slidenum">
              <a:rPr lang="es-ES"/>
              <a:pPr defTabSz="477791" fontAlgn="base">
                <a:spcBef>
                  <a:spcPct val="0"/>
                </a:spcBef>
                <a:spcAft>
                  <a:spcPct val="0"/>
                </a:spcAft>
              </a:pPr>
              <a:t>10</a:t>
            </a:fld>
            <a:endParaRPr lang="es-ES" dirty="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PORTADA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477791" fontAlgn="base">
              <a:spcBef>
                <a:spcPct val="0"/>
              </a:spcBef>
              <a:spcAft>
                <a:spcPct val="0"/>
              </a:spcAft>
            </a:pPr>
            <a:fld id="{C9ACB06C-4392-4A66-AC36-12037458EA96}" type="slidenum">
              <a:rPr lang="es-ES"/>
              <a:pPr defTabSz="477791" fontAlgn="base">
                <a:spcBef>
                  <a:spcPct val="0"/>
                </a:spcBef>
                <a:spcAft>
                  <a:spcPct val="0"/>
                </a:spcAft>
              </a:pPr>
              <a:t>12</a:t>
            </a:fld>
            <a:endParaRPr lang="es-ES" dirty="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PORTADA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9B07E65-796C-4E29-ACEF-CBED8C429EBD}" type="slidenum">
              <a:rPr lang="es-ES" smtClean="0"/>
              <a:t>14</a:t>
            </a:fld>
            <a:endParaRPr lang="es-ES"/>
          </a:p>
        </p:txBody>
      </p:sp>
    </p:spTree>
    <p:extLst>
      <p:ext uri="{BB962C8B-B14F-4D97-AF65-F5344CB8AC3E}">
        <p14:creationId xmlns:p14="http://schemas.microsoft.com/office/powerpoint/2010/main" val="121784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9B07E65-796C-4E29-ACEF-CBED8C429EBD}" type="slidenum">
              <a:rPr lang="es-ES" smtClean="0"/>
              <a:t>18</a:t>
            </a:fld>
            <a:endParaRPr lang="es-ES"/>
          </a:p>
        </p:txBody>
      </p:sp>
    </p:spTree>
    <p:extLst>
      <p:ext uri="{BB962C8B-B14F-4D97-AF65-F5344CB8AC3E}">
        <p14:creationId xmlns:p14="http://schemas.microsoft.com/office/powerpoint/2010/main" val="121784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477791" fontAlgn="base">
              <a:spcBef>
                <a:spcPct val="0"/>
              </a:spcBef>
              <a:spcAft>
                <a:spcPct val="0"/>
              </a:spcAft>
            </a:pPr>
            <a:fld id="{C9ACB06C-4392-4A66-AC36-12037458EA96}" type="slidenum">
              <a:rPr lang="es-ES"/>
              <a:pPr defTabSz="477791" fontAlgn="base">
                <a:spcBef>
                  <a:spcPct val="0"/>
                </a:spcBef>
                <a:spcAft>
                  <a:spcPct val="0"/>
                </a:spcAft>
              </a:pPr>
              <a:t>19</a:t>
            </a:fld>
            <a:endParaRPr lang="es-ES" dirty="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PORTADA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9B07E65-796C-4E29-ACEF-CBED8C429EBD}" type="slidenum">
              <a:rPr lang="es-ES" smtClean="0"/>
              <a:t>20</a:t>
            </a:fld>
            <a:endParaRPr lang="es-ES"/>
          </a:p>
        </p:txBody>
      </p:sp>
    </p:spTree>
    <p:extLst>
      <p:ext uri="{BB962C8B-B14F-4D97-AF65-F5344CB8AC3E}">
        <p14:creationId xmlns:p14="http://schemas.microsoft.com/office/powerpoint/2010/main" val="1217849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05" indent="0" algn="ctr">
              <a:buNone/>
              <a:defRPr>
                <a:solidFill>
                  <a:schemeClr val="tx1">
                    <a:tint val="75000"/>
                  </a:schemeClr>
                </a:solidFill>
              </a:defRPr>
            </a:lvl2pPr>
            <a:lvl3pPr marL="957610" indent="0" algn="ctr">
              <a:buNone/>
              <a:defRPr>
                <a:solidFill>
                  <a:schemeClr val="tx1">
                    <a:tint val="75000"/>
                  </a:schemeClr>
                </a:solidFill>
              </a:defRPr>
            </a:lvl3pPr>
            <a:lvl4pPr marL="1436415" indent="0" algn="ctr">
              <a:buNone/>
              <a:defRPr>
                <a:solidFill>
                  <a:schemeClr val="tx1">
                    <a:tint val="75000"/>
                  </a:schemeClr>
                </a:solidFill>
              </a:defRPr>
            </a:lvl4pPr>
            <a:lvl5pPr marL="1915220" indent="0" algn="ctr">
              <a:buNone/>
              <a:defRPr>
                <a:solidFill>
                  <a:schemeClr val="tx1">
                    <a:tint val="75000"/>
                  </a:schemeClr>
                </a:solidFill>
              </a:defRPr>
            </a:lvl5pPr>
            <a:lvl6pPr marL="2394024" indent="0" algn="ctr">
              <a:buNone/>
              <a:defRPr>
                <a:solidFill>
                  <a:schemeClr val="tx1">
                    <a:tint val="75000"/>
                  </a:schemeClr>
                </a:solidFill>
              </a:defRPr>
            </a:lvl6pPr>
            <a:lvl7pPr marL="2872829" indent="0" algn="ctr">
              <a:buNone/>
              <a:defRPr>
                <a:solidFill>
                  <a:schemeClr val="tx1">
                    <a:tint val="75000"/>
                  </a:schemeClr>
                </a:solidFill>
              </a:defRPr>
            </a:lvl7pPr>
            <a:lvl8pPr marL="3351633" indent="0" algn="ctr">
              <a:buNone/>
              <a:defRPr>
                <a:solidFill>
                  <a:schemeClr val="tx1">
                    <a:tint val="75000"/>
                  </a:schemeClr>
                </a:solidFill>
              </a:defRPr>
            </a:lvl8pPr>
            <a:lvl9pPr marL="3830438" indent="0" algn="ctr">
              <a:buNone/>
              <a:defRPr>
                <a:solidFill>
                  <a:schemeClr val="tx1">
                    <a:tint val="75000"/>
                  </a:schemeClr>
                </a:solidFill>
              </a:defRPr>
            </a:lvl9pPr>
          </a:lstStyle>
          <a:p>
            <a:r>
              <a:rPr lang="en-US" smtClean="0"/>
              <a:t>Click to edit Master subtitle style</a:t>
            </a:r>
            <a:endParaRPr lang="en-IE"/>
          </a:p>
        </p:txBody>
      </p:sp>
      <p:pic>
        <p:nvPicPr>
          <p:cNvPr id="7"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530" r="58986" b="24224"/>
          <a:stretch/>
        </p:blipFill>
        <p:spPr bwMode="auto">
          <a:xfrm>
            <a:off x="4069323" y="538670"/>
            <a:ext cx="1672258" cy="127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27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67236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2683" y="1714500"/>
            <a:ext cx="7377906" cy="365125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38963" y="1714500"/>
            <a:ext cx="21968619" cy="3651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60189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srcRect t="9531" r="58986" b="24223"/>
          <a:stretch>
            <a:fillRect/>
          </a:stretch>
        </p:blipFill>
        <p:spPr bwMode="auto">
          <a:xfrm>
            <a:off x="4068763" y="538163"/>
            <a:ext cx="1673225" cy="1273175"/>
          </a:xfrm>
          <a:prstGeom prst="rect">
            <a:avLst/>
          </a:prstGeom>
          <a:noFill/>
          <a:ln w="9525">
            <a:noFill/>
            <a:miter lim="800000"/>
            <a:headEnd/>
            <a:tailEnd/>
          </a:ln>
        </p:spPr>
      </p:pic>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05" indent="0" algn="ctr">
              <a:buNone/>
              <a:defRPr>
                <a:solidFill>
                  <a:schemeClr val="tx1">
                    <a:tint val="75000"/>
                  </a:schemeClr>
                </a:solidFill>
              </a:defRPr>
            </a:lvl2pPr>
            <a:lvl3pPr marL="957610" indent="0" algn="ctr">
              <a:buNone/>
              <a:defRPr>
                <a:solidFill>
                  <a:schemeClr val="tx1">
                    <a:tint val="75000"/>
                  </a:schemeClr>
                </a:solidFill>
              </a:defRPr>
            </a:lvl3pPr>
            <a:lvl4pPr marL="1436415" indent="0" algn="ctr">
              <a:buNone/>
              <a:defRPr>
                <a:solidFill>
                  <a:schemeClr val="tx1">
                    <a:tint val="75000"/>
                  </a:schemeClr>
                </a:solidFill>
              </a:defRPr>
            </a:lvl4pPr>
            <a:lvl5pPr marL="1915220" indent="0" algn="ctr">
              <a:buNone/>
              <a:defRPr>
                <a:solidFill>
                  <a:schemeClr val="tx1">
                    <a:tint val="75000"/>
                  </a:schemeClr>
                </a:solidFill>
              </a:defRPr>
            </a:lvl5pPr>
            <a:lvl6pPr marL="2394024" indent="0" algn="ctr">
              <a:buNone/>
              <a:defRPr>
                <a:solidFill>
                  <a:schemeClr val="tx1">
                    <a:tint val="75000"/>
                  </a:schemeClr>
                </a:solidFill>
              </a:defRPr>
            </a:lvl6pPr>
            <a:lvl7pPr marL="2872829" indent="0" algn="ctr">
              <a:buNone/>
              <a:defRPr>
                <a:solidFill>
                  <a:schemeClr val="tx1">
                    <a:tint val="75000"/>
                  </a:schemeClr>
                </a:solidFill>
              </a:defRPr>
            </a:lvl7pPr>
            <a:lvl8pPr marL="3351633" indent="0" algn="ctr">
              <a:buNone/>
              <a:defRPr>
                <a:solidFill>
                  <a:schemeClr val="tx1">
                    <a:tint val="75000"/>
                  </a:schemeClr>
                </a:solidFill>
              </a:defRPr>
            </a:lvl8pPr>
            <a:lvl9pPr marL="3830438" indent="0" algn="ctr">
              <a:buNone/>
              <a:defRPr>
                <a:solidFill>
                  <a:schemeClr val="tx1">
                    <a:tint val="75000"/>
                  </a:schemeClr>
                </a:solidFill>
              </a:defRPr>
            </a:lvl9pPr>
          </a:lstStyle>
          <a:p>
            <a:r>
              <a:rPr lang="en-US" smtClean="0"/>
              <a:t>Click to edit Master subtitle style</a:t>
            </a:r>
            <a:endParaRPr lang="en-IE"/>
          </a:p>
        </p:txBody>
      </p:sp>
    </p:spTree>
    <p:extLst>
      <p:ext uri="{BB962C8B-B14F-4D97-AF65-F5344CB8AC3E}">
        <p14:creationId xmlns:p14="http://schemas.microsoft.com/office/powerpoint/2010/main" val="2982685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Slide Number Placeholder 5"/>
          <p:cNvSpPr>
            <a:spLocks noGrp="1"/>
          </p:cNvSpPr>
          <p:nvPr>
            <p:ph type="sldNum" sz="quarter" idx="10"/>
          </p:nvPr>
        </p:nvSpPr>
        <p:spPr>
          <a:xfrm>
            <a:off x="9518650" y="6369050"/>
            <a:ext cx="400050" cy="365125"/>
          </a:xfrm>
          <a:prstGeom prst="rect">
            <a:avLst/>
          </a:prstGeom>
        </p:spPr>
        <p:txBody>
          <a:bodyPr lIns="20976" tIns="10488" rIns="20976" bIns="10488"/>
          <a:lstStyle>
            <a:lvl1pPr defTabSz="478748" fontAlgn="auto">
              <a:spcBef>
                <a:spcPts val="0"/>
              </a:spcBef>
              <a:spcAft>
                <a:spcPts val="0"/>
              </a:spcAft>
              <a:defRPr sz="1800" smtClean="0">
                <a:solidFill>
                  <a:schemeClr val="accent1"/>
                </a:solidFill>
                <a:latin typeface="+mn-lt"/>
              </a:defRPr>
            </a:lvl1pPr>
          </a:lstStyle>
          <a:p>
            <a:pPr>
              <a:defRPr/>
            </a:pPr>
            <a:fld id="{0393A83E-A81F-4719-9A09-76F970C862FE}" type="slidenum">
              <a:rPr lang="en-US">
                <a:solidFill>
                  <a:srgbClr val="4F81BD"/>
                </a:solidFill>
              </a:rPr>
              <a:pPr>
                <a:defRPr/>
              </a:pPr>
              <a:t>‹Nr.›</a:t>
            </a:fld>
            <a:endParaRPr lang="en-US">
              <a:solidFill>
                <a:srgbClr val="4F81BD"/>
              </a:solidFill>
            </a:endParaRPr>
          </a:p>
        </p:txBody>
      </p:sp>
      <p:sp>
        <p:nvSpPr>
          <p:cNvPr id="5" name="9 Marcador de número de diapositiva"/>
          <p:cNvSpPr txBox="1">
            <a:spLocks/>
          </p:cNvSpPr>
          <p:nvPr userDrawn="1"/>
        </p:nvSpPr>
        <p:spPr bwMode="auto">
          <a:xfrm>
            <a:off x="4906547" y="6578394"/>
            <a:ext cx="681453" cy="3238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defTabSz="477838" fontAlgn="base">
              <a:spcBef>
                <a:spcPct val="0"/>
              </a:spcBef>
              <a:spcAft>
                <a:spcPct val="0"/>
              </a:spcAft>
              <a:defRPr/>
            </a:pPr>
            <a:r>
              <a:rPr lang="en-US" sz="1200" dirty="0" smtClean="0">
                <a:solidFill>
                  <a:prstClr val="black"/>
                </a:solidFill>
                <a:latin typeface="Arial" charset="0"/>
              </a:rPr>
              <a:t>- </a:t>
            </a:r>
            <a:fld id="{438CACC4-361B-4123-A2B1-79D9990BC3AE}" type="slidenum">
              <a:rPr lang="en-US" sz="1200" smtClean="0">
                <a:solidFill>
                  <a:prstClr val="black"/>
                </a:solidFill>
                <a:latin typeface="Arial" charset="0"/>
              </a:rPr>
              <a:pPr defTabSz="477838" fontAlgn="base">
                <a:spcBef>
                  <a:spcPct val="0"/>
                </a:spcBef>
                <a:spcAft>
                  <a:spcPct val="0"/>
                </a:spcAft>
                <a:defRPr/>
              </a:pPr>
              <a:t>‹Nr.›</a:t>
            </a:fld>
            <a:r>
              <a:rPr lang="en-US" sz="1200" dirty="0" smtClean="0">
                <a:solidFill>
                  <a:prstClr val="black"/>
                </a:solidFill>
                <a:latin typeface="Arial" charset="0"/>
              </a:rPr>
              <a:t> - </a:t>
            </a:r>
          </a:p>
        </p:txBody>
      </p:sp>
    </p:spTree>
    <p:extLst>
      <p:ext uri="{BB962C8B-B14F-4D97-AF65-F5344CB8AC3E}">
        <p14:creationId xmlns:p14="http://schemas.microsoft.com/office/powerpoint/2010/main" val="279362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2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05" indent="0">
              <a:buNone/>
              <a:defRPr sz="1900">
                <a:solidFill>
                  <a:schemeClr val="tx1">
                    <a:tint val="75000"/>
                  </a:schemeClr>
                </a:solidFill>
              </a:defRPr>
            </a:lvl2pPr>
            <a:lvl3pPr marL="957610" indent="0">
              <a:buNone/>
              <a:defRPr sz="1700">
                <a:solidFill>
                  <a:schemeClr val="tx1">
                    <a:tint val="75000"/>
                  </a:schemeClr>
                </a:solidFill>
              </a:defRPr>
            </a:lvl3pPr>
            <a:lvl4pPr marL="1436415" indent="0">
              <a:buNone/>
              <a:defRPr sz="1500">
                <a:solidFill>
                  <a:schemeClr val="tx1">
                    <a:tint val="75000"/>
                  </a:schemeClr>
                </a:solidFill>
              </a:defRPr>
            </a:lvl4pPr>
            <a:lvl5pPr marL="1915220" indent="0">
              <a:buNone/>
              <a:defRPr sz="1500">
                <a:solidFill>
                  <a:schemeClr val="tx1">
                    <a:tint val="75000"/>
                  </a:schemeClr>
                </a:solidFill>
              </a:defRPr>
            </a:lvl5pPr>
            <a:lvl6pPr marL="2394024" indent="0">
              <a:buNone/>
              <a:defRPr sz="1500">
                <a:solidFill>
                  <a:schemeClr val="tx1">
                    <a:tint val="75000"/>
                  </a:schemeClr>
                </a:solidFill>
              </a:defRPr>
            </a:lvl6pPr>
            <a:lvl7pPr marL="2872829" indent="0">
              <a:buNone/>
              <a:defRPr sz="1500">
                <a:solidFill>
                  <a:schemeClr val="tx1">
                    <a:tint val="75000"/>
                  </a:schemeClr>
                </a:solidFill>
              </a:defRPr>
            </a:lvl7pPr>
            <a:lvl8pPr marL="3351633" indent="0">
              <a:buNone/>
              <a:defRPr sz="1500">
                <a:solidFill>
                  <a:schemeClr val="tx1">
                    <a:tint val="75000"/>
                  </a:schemeClr>
                </a:solidFill>
              </a:defRPr>
            </a:lvl8pPr>
            <a:lvl9pPr marL="3830438" indent="0">
              <a:buNone/>
              <a:defRPr sz="15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9518650" y="6369050"/>
            <a:ext cx="400050" cy="365125"/>
          </a:xfrm>
          <a:prstGeom prst="rect">
            <a:avLst/>
          </a:prstGeom>
        </p:spPr>
        <p:txBody>
          <a:bodyPr lIns="20976" tIns="10488" rIns="20976" bIns="10488"/>
          <a:lstStyle>
            <a:lvl1pPr defTabSz="478748" fontAlgn="auto">
              <a:spcBef>
                <a:spcPts val="0"/>
              </a:spcBef>
              <a:spcAft>
                <a:spcPts val="0"/>
              </a:spcAft>
              <a:defRPr sz="1800" smtClean="0">
                <a:solidFill>
                  <a:schemeClr val="accent1"/>
                </a:solidFill>
                <a:latin typeface="+mn-lt"/>
              </a:defRPr>
            </a:lvl1pPr>
          </a:lstStyle>
          <a:p>
            <a:pPr>
              <a:defRPr/>
            </a:pPr>
            <a:fld id="{D2127932-56A5-4414-96E3-CD2B7280078A}" type="slidenum">
              <a:rPr lang="en-US">
                <a:solidFill>
                  <a:srgbClr val="4F81BD"/>
                </a:solidFill>
              </a:rPr>
              <a:pPr>
                <a:defRPr/>
              </a:pPr>
              <a:t>‹Nr.›</a:t>
            </a:fld>
            <a:endParaRPr lang="en-US">
              <a:solidFill>
                <a:srgbClr val="4F81BD"/>
              </a:solidFill>
            </a:endParaRPr>
          </a:p>
        </p:txBody>
      </p:sp>
    </p:spTree>
    <p:extLst>
      <p:ext uri="{BB962C8B-B14F-4D97-AF65-F5344CB8AC3E}">
        <p14:creationId xmlns:p14="http://schemas.microsoft.com/office/powerpoint/2010/main" val="111742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38962"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16477325"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Slide Number Placeholder 5"/>
          <p:cNvSpPr>
            <a:spLocks noGrp="1"/>
          </p:cNvSpPr>
          <p:nvPr>
            <p:ph type="sldNum" sz="quarter" idx="10"/>
          </p:nvPr>
        </p:nvSpPr>
        <p:spPr>
          <a:xfrm>
            <a:off x="9518650" y="6369050"/>
            <a:ext cx="400050" cy="365125"/>
          </a:xfrm>
          <a:prstGeom prst="rect">
            <a:avLst/>
          </a:prstGeom>
        </p:spPr>
        <p:txBody>
          <a:bodyPr lIns="20976" tIns="10488" rIns="20976" bIns="10488"/>
          <a:lstStyle>
            <a:lvl1pPr defTabSz="478748" fontAlgn="auto">
              <a:spcBef>
                <a:spcPts val="0"/>
              </a:spcBef>
              <a:spcAft>
                <a:spcPts val="0"/>
              </a:spcAft>
              <a:defRPr sz="1800" smtClean="0">
                <a:solidFill>
                  <a:schemeClr val="accent1"/>
                </a:solidFill>
                <a:latin typeface="+mn-lt"/>
              </a:defRPr>
            </a:lvl1pPr>
          </a:lstStyle>
          <a:p>
            <a:pPr>
              <a:defRPr/>
            </a:pPr>
            <a:fld id="{788C0314-8DF5-4EA9-AE3E-FF6628CE7BA7}" type="slidenum">
              <a:rPr lang="en-US">
                <a:solidFill>
                  <a:srgbClr val="4F81BD"/>
                </a:solidFill>
              </a:rPr>
              <a:pPr>
                <a:defRPr/>
              </a:pPr>
              <a:t>‹Nr.›</a:t>
            </a:fld>
            <a:endParaRPr lang="en-US">
              <a:solidFill>
                <a:srgbClr val="4F81BD"/>
              </a:solidFill>
            </a:endParaRPr>
          </a:p>
        </p:txBody>
      </p:sp>
      <p:sp>
        <p:nvSpPr>
          <p:cNvPr id="6" name="9 Marcador de número de diapositiva"/>
          <p:cNvSpPr txBox="1">
            <a:spLocks/>
          </p:cNvSpPr>
          <p:nvPr userDrawn="1"/>
        </p:nvSpPr>
        <p:spPr bwMode="auto">
          <a:xfrm>
            <a:off x="4906547" y="6578394"/>
            <a:ext cx="706853" cy="3238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defTabSz="477838" fontAlgn="base">
              <a:spcBef>
                <a:spcPct val="0"/>
              </a:spcBef>
              <a:spcAft>
                <a:spcPct val="0"/>
              </a:spcAft>
              <a:defRPr/>
            </a:pPr>
            <a:r>
              <a:rPr lang="en-US" sz="1200" dirty="0" smtClean="0">
                <a:solidFill>
                  <a:prstClr val="black"/>
                </a:solidFill>
                <a:latin typeface="Arial" charset="0"/>
              </a:rPr>
              <a:t>- </a:t>
            </a:r>
            <a:fld id="{438CACC4-361B-4123-A2B1-79D9990BC3AE}" type="slidenum">
              <a:rPr lang="en-US" sz="1200" smtClean="0">
                <a:solidFill>
                  <a:prstClr val="black"/>
                </a:solidFill>
                <a:latin typeface="Arial" charset="0"/>
              </a:rPr>
              <a:pPr defTabSz="477838" fontAlgn="base">
                <a:spcBef>
                  <a:spcPct val="0"/>
                </a:spcBef>
                <a:spcAft>
                  <a:spcPct val="0"/>
                </a:spcAft>
                <a:defRPr/>
              </a:pPr>
              <a:t>‹Nr.›</a:t>
            </a:fld>
            <a:r>
              <a:rPr lang="en-US" sz="1200" dirty="0" smtClean="0">
                <a:solidFill>
                  <a:prstClr val="black"/>
                </a:solidFill>
                <a:latin typeface="Arial" charset="0"/>
              </a:rPr>
              <a:t> - </a:t>
            </a:r>
          </a:p>
        </p:txBody>
      </p:sp>
    </p:spTree>
    <p:extLst>
      <p:ext uri="{BB962C8B-B14F-4D97-AF65-F5344CB8AC3E}">
        <p14:creationId xmlns:p14="http://schemas.microsoft.com/office/powerpoint/2010/main" val="2607093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Slide Number Placeholder 5"/>
          <p:cNvSpPr>
            <a:spLocks noGrp="1"/>
          </p:cNvSpPr>
          <p:nvPr>
            <p:ph type="sldNum" sz="quarter" idx="10"/>
          </p:nvPr>
        </p:nvSpPr>
        <p:spPr>
          <a:xfrm>
            <a:off x="9518650" y="6369050"/>
            <a:ext cx="400050" cy="365125"/>
          </a:xfrm>
          <a:prstGeom prst="rect">
            <a:avLst/>
          </a:prstGeom>
        </p:spPr>
        <p:txBody>
          <a:bodyPr lIns="20976" tIns="10488" rIns="20976" bIns="10488"/>
          <a:lstStyle>
            <a:lvl1pPr defTabSz="478748" fontAlgn="auto">
              <a:spcBef>
                <a:spcPts val="0"/>
              </a:spcBef>
              <a:spcAft>
                <a:spcPts val="0"/>
              </a:spcAft>
              <a:defRPr sz="1800" smtClean="0">
                <a:solidFill>
                  <a:schemeClr val="accent1"/>
                </a:solidFill>
                <a:latin typeface="+mn-lt"/>
              </a:defRPr>
            </a:lvl1pPr>
          </a:lstStyle>
          <a:p>
            <a:pPr>
              <a:defRPr/>
            </a:pPr>
            <a:fld id="{D0088405-E3F1-4F06-866A-05CB26253496}" type="slidenum">
              <a:rPr lang="en-US">
                <a:solidFill>
                  <a:srgbClr val="4F81BD"/>
                </a:solidFill>
              </a:rPr>
              <a:pPr>
                <a:defRPr/>
              </a:pPr>
              <a:t>‹Nr.›</a:t>
            </a:fld>
            <a:endParaRPr lang="en-US">
              <a:solidFill>
                <a:srgbClr val="4F81BD"/>
              </a:solidFill>
            </a:endParaRPr>
          </a:p>
        </p:txBody>
      </p:sp>
      <p:sp>
        <p:nvSpPr>
          <p:cNvPr id="8" name="9 Marcador de número de diapositiva"/>
          <p:cNvSpPr txBox="1">
            <a:spLocks/>
          </p:cNvSpPr>
          <p:nvPr userDrawn="1"/>
        </p:nvSpPr>
        <p:spPr bwMode="auto">
          <a:xfrm>
            <a:off x="4906547" y="6578394"/>
            <a:ext cx="719553" cy="3238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defTabSz="477838" fontAlgn="base">
              <a:spcBef>
                <a:spcPct val="0"/>
              </a:spcBef>
              <a:spcAft>
                <a:spcPct val="0"/>
              </a:spcAft>
              <a:defRPr/>
            </a:pPr>
            <a:r>
              <a:rPr lang="en-US" sz="1200" dirty="0" smtClean="0">
                <a:solidFill>
                  <a:prstClr val="black"/>
                </a:solidFill>
                <a:latin typeface="Arial" charset="0"/>
              </a:rPr>
              <a:t>- </a:t>
            </a:r>
            <a:fld id="{438CACC4-361B-4123-A2B1-79D9990BC3AE}" type="slidenum">
              <a:rPr lang="en-US" sz="1200" smtClean="0">
                <a:solidFill>
                  <a:prstClr val="black"/>
                </a:solidFill>
                <a:latin typeface="Arial" charset="0"/>
              </a:rPr>
              <a:pPr defTabSz="477838" fontAlgn="base">
                <a:spcBef>
                  <a:spcPct val="0"/>
                </a:spcBef>
                <a:spcAft>
                  <a:spcPct val="0"/>
                </a:spcAft>
                <a:defRPr/>
              </a:pPr>
              <a:t>‹Nr.›</a:t>
            </a:fld>
            <a:r>
              <a:rPr lang="en-US" sz="1200" dirty="0" smtClean="0">
                <a:solidFill>
                  <a:prstClr val="black"/>
                </a:solidFill>
                <a:latin typeface="Arial" charset="0"/>
              </a:rPr>
              <a:t> - </a:t>
            </a:r>
          </a:p>
        </p:txBody>
      </p:sp>
    </p:spTree>
    <p:extLst>
      <p:ext uri="{BB962C8B-B14F-4D97-AF65-F5344CB8AC3E}">
        <p14:creationId xmlns:p14="http://schemas.microsoft.com/office/powerpoint/2010/main" val="1358936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Slide Number Placeholder 5"/>
          <p:cNvSpPr>
            <a:spLocks noGrp="1"/>
          </p:cNvSpPr>
          <p:nvPr>
            <p:ph type="sldNum" sz="quarter" idx="10"/>
          </p:nvPr>
        </p:nvSpPr>
        <p:spPr>
          <a:xfrm>
            <a:off x="9518650" y="6369050"/>
            <a:ext cx="400050" cy="365125"/>
          </a:xfrm>
          <a:prstGeom prst="rect">
            <a:avLst/>
          </a:prstGeom>
        </p:spPr>
        <p:txBody>
          <a:bodyPr lIns="20976" tIns="10488" rIns="20976" bIns="10488"/>
          <a:lstStyle>
            <a:lvl1pPr defTabSz="478748" fontAlgn="auto">
              <a:spcBef>
                <a:spcPts val="0"/>
              </a:spcBef>
              <a:spcAft>
                <a:spcPts val="0"/>
              </a:spcAft>
              <a:defRPr sz="1800" smtClean="0">
                <a:solidFill>
                  <a:schemeClr val="accent1"/>
                </a:solidFill>
                <a:latin typeface="+mn-lt"/>
              </a:defRPr>
            </a:lvl1pPr>
          </a:lstStyle>
          <a:p>
            <a:pPr>
              <a:defRPr/>
            </a:pPr>
            <a:fld id="{A61BB466-E8F2-4BAB-A792-1196BBA86D9D}" type="slidenum">
              <a:rPr lang="en-US">
                <a:solidFill>
                  <a:srgbClr val="4F81BD"/>
                </a:solidFill>
              </a:rPr>
              <a:pPr>
                <a:defRPr/>
              </a:pPr>
              <a:t>‹Nr.›</a:t>
            </a:fld>
            <a:endParaRPr lang="en-US">
              <a:solidFill>
                <a:srgbClr val="4F81BD"/>
              </a:solidFill>
            </a:endParaRPr>
          </a:p>
        </p:txBody>
      </p:sp>
      <p:sp>
        <p:nvSpPr>
          <p:cNvPr id="4" name="9 Marcador de número de diapositiva"/>
          <p:cNvSpPr txBox="1">
            <a:spLocks/>
          </p:cNvSpPr>
          <p:nvPr userDrawn="1"/>
        </p:nvSpPr>
        <p:spPr bwMode="auto">
          <a:xfrm>
            <a:off x="4906547" y="6578394"/>
            <a:ext cx="656053" cy="3238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defTabSz="477838" fontAlgn="base">
              <a:spcBef>
                <a:spcPct val="0"/>
              </a:spcBef>
              <a:spcAft>
                <a:spcPct val="0"/>
              </a:spcAft>
              <a:defRPr/>
            </a:pPr>
            <a:r>
              <a:rPr lang="en-US" sz="1200" dirty="0" smtClean="0">
                <a:solidFill>
                  <a:prstClr val="black"/>
                </a:solidFill>
                <a:latin typeface="Arial" charset="0"/>
              </a:rPr>
              <a:t>- </a:t>
            </a:r>
            <a:fld id="{438CACC4-361B-4123-A2B1-79D9990BC3AE}" type="slidenum">
              <a:rPr lang="en-US" sz="1200" smtClean="0">
                <a:solidFill>
                  <a:prstClr val="black"/>
                </a:solidFill>
                <a:latin typeface="Arial" charset="0"/>
              </a:rPr>
              <a:pPr defTabSz="477838" fontAlgn="base">
                <a:spcBef>
                  <a:spcPct val="0"/>
                </a:spcBef>
                <a:spcAft>
                  <a:spcPct val="0"/>
                </a:spcAft>
                <a:defRPr/>
              </a:pPr>
              <a:t>‹Nr.›</a:t>
            </a:fld>
            <a:r>
              <a:rPr lang="en-US" sz="1200" dirty="0" smtClean="0">
                <a:solidFill>
                  <a:prstClr val="black"/>
                </a:solidFill>
                <a:latin typeface="Arial" charset="0"/>
              </a:rPr>
              <a:t> - </a:t>
            </a:r>
          </a:p>
        </p:txBody>
      </p:sp>
    </p:spTree>
    <p:extLst>
      <p:ext uri="{BB962C8B-B14F-4D97-AF65-F5344CB8AC3E}">
        <p14:creationId xmlns:p14="http://schemas.microsoft.com/office/powerpoint/2010/main" val="1886946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9518650" y="6369050"/>
            <a:ext cx="400050" cy="365125"/>
          </a:xfrm>
          <a:prstGeom prst="rect">
            <a:avLst/>
          </a:prstGeom>
        </p:spPr>
        <p:txBody>
          <a:bodyPr lIns="20976" tIns="10488" rIns="20976" bIns="10488"/>
          <a:lstStyle>
            <a:lvl1pPr defTabSz="478748" fontAlgn="auto">
              <a:spcBef>
                <a:spcPts val="0"/>
              </a:spcBef>
              <a:spcAft>
                <a:spcPts val="0"/>
              </a:spcAft>
              <a:defRPr sz="1800" smtClean="0">
                <a:solidFill>
                  <a:schemeClr val="accent1"/>
                </a:solidFill>
                <a:latin typeface="+mn-lt"/>
              </a:defRPr>
            </a:lvl1pPr>
          </a:lstStyle>
          <a:p>
            <a:pPr>
              <a:defRPr/>
            </a:pPr>
            <a:fld id="{5C6749E8-7732-4452-852D-85FA477CDE8D}" type="slidenum">
              <a:rPr lang="en-US">
                <a:solidFill>
                  <a:srgbClr val="4F81BD"/>
                </a:solidFill>
              </a:rPr>
              <a:pPr>
                <a:defRPr/>
              </a:pPr>
              <a:t>‹Nr.›</a:t>
            </a:fld>
            <a:endParaRPr lang="en-US">
              <a:solidFill>
                <a:srgbClr val="4F81BD"/>
              </a:solidFill>
            </a:endParaRPr>
          </a:p>
        </p:txBody>
      </p:sp>
    </p:spTree>
    <p:extLst>
      <p:ext uri="{BB962C8B-B14F-4D97-AF65-F5344CB8AC3E}">
        <p14:creationId xmlns:p14="http://schemas.microsoft.com/office/powerpoint/2010/main" val="725520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100" b="1"/>
            </a:lvl1pPr>
          </a:lstStyle>
          <a:p>
            <a:r>
              <a:rPr lang="en-US" smtClean="0"/>
              <a:t>Click to edit Master title style</a:t>
            </a:r>
            <a:endParaRPr lang="en-IE"/>
          </a:p>
        </p:txBody>
      </p:sp>
      <p:sp>
        <p:nvSpPr>
          <p:cNvPr id="3" name="Content Placeholder 2"/>
          <p:cNvSpPr>
            <a:spLocks noGrp="1"/>
          </p:cNvSpPr>
          <p:nvPr>
            <p:ph idx="1"/>
          </p:nvPr>
        </p:nvSpPr>
        <p:spPr>
          <a:xfrm>
            <a:off x="3872971" y="273052"/>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9518650" y="6369050"/>
            <a:ext cx="400050" cy="365125"/>
          </a:xfrm>
          <a:prstGeom prst="rect">
            <a:avLst/>
          </a:prstGeom>
        </p:spPr>
        <p:txBody>
          <a:bodyPr lIns="20976" tIns="10488" rIns="20976" bIns="10488"/>
          <a:lstStyle>
            <a:lvl1pPr defTabSz="478748" fontAlgn="auto">
              <a:spcBef>
                <a:spcPts val="0"/>
              </a:spcBef>
              <a:spcAft>
                <a:spcPts val="0"/>
              </a:spcAft>
              <a:defRPr sz="1800" smtClean="0">
                <a:solidFill>
                  <a:schemeClr val="accent1"/>
                </a:solidFill>
                <a:latin typeface="+mn-lt"/>
              </a:defRPr>
            </a:lvl1pPr>
          </a:lstStyle>
          <a:p>
            <a:pPr>
              <a:defRPr/>
            </a:pPr>
            <a:fld id="{F3CDDC02-4C40-469E-9D3C-0C717A0096C3}" type="slidenum">
              <a:rPr lang="en-US">
                <a:solidFill>
                  <a:srgbClr val="4F81BD"/>
                </a:solidFill>
              </a:rPr>
              <a:pPr>
                <a:defRPr/>
              </a:pPr>
              <a:t>‹Nr.›</a:t>
            </a:fld>
            <a:endParaRPr lang="en-US">
              <a:solidFill>
                <a:srgbClr val="4F81BD"/>
              </a:solidFill>
            </a:endParaRPr>
          </a:p>
        </p:txBody>
      </p:sp>
    </p:spTree>
    <p:extLst>
      <p:ext uri="{BB962C8B-B14F-4D97-AF65-F5344CB8AC3E}">
        <p14:creationId xmlns:p14="http://schemas.microsoft.com/office/powerpoint/2010/main" val="186682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6202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IE"/>
          </a:p>
        </p:txBody>
      </p:sp>
      <p:sp>
        <p:nvSpPr>
          <p:cNvPr id="3" name="Picture Placeholder 2"/>
          <p:cNvSpPr>
            <a:spLocks noGrp="1"/>
          </p:cNvSpPr>
          <p:nvPr>
            <p:ph type="pic" idx="1"/>
          </p:nvPr>
        </p:nvSpPr>
        <p:spPr>
          <a:xfrm>
            <a:off x="1941646" y="612775"/>
            <a:ext cx="5943600" cy="4114800"/>
          </a:xfrm>
        </p:spPr>
        <p:txBody>
          <a:bodyPr rtlCol="0">
            <a:normAutofit/>
          </a:bodyPr>
          <a:lstStyle>
            <a:lvl1pPr marL="0" indent="0">
              <a:buNone/>
              <a:defRPr sz="3300"/>
            </a:lvl1pPr>
            <a:lvl2pPr marL="478805" indent="0">
              <a:buNone/>
              <a:defRPr sz="2900"/>
            </a:lvl2pPr>
            <a:lvl3pPr marL="957610" indent="0">
              <a:buNone/>
              <a:defRPr sz="2500"/>
            </a:lvl3pPr>
            <a:lvl4pPr marL="1436415" indent="0">
              <a:buNone/>
              <a:defRPr sz="2100"/>
            </a:lvl4pPr>
            <a:lvl5pPr marL="1915220" indent="0">
              <a:buNone/>
              <a:defRPr sz="2100"/>
            </a:lvl5pPr>
            <a:lvl6pPr marL="2394024" indent="0">
              <a:buNone/>
              <a:defRPr sz="2100"/>
            </a:lvl6pPr>
            <a:lvl7pPr marL="2872829" indent="0">
              <a:buNone/>
              <a:defRPr sz="2100"/>
            </a:lvl7pPr>
            <a:lvl8pPr marL="3351633" indent="0">
              <a:buNone/>
              <a:defRPr sz="2100"/>
            </a:lvl8pPr>
            <a:lvl9pPr marL="3830438" indent="0">
              <a:buNone/>
              <a:defRPr sz="2100"/>
            </a:lvl9pPr>
          </a:lstStyle>
          <a:p>
            <a:pPr lvl="0"/>
            <a:endParaRPr lang="en-IE" noProof="0"/>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9518650" y="6369050"/>
            <a:ext cx="400050" cy="365125"/>
          </a:xfrm>
          <a:prstGeom prst="rect">
            <a:avLst/>
          </a:prstGeom>
        </p:spPr>
        <p:txBody>
          <a:bodyPr lIns="20976" tIns="10488" rIns="20976" bIns="10488"/>
          <a:lstStyle>
            <a:lvl1pPr defTabSz="478748" fontAlgn="auto">
              <a:spcBef>
                <a:spcPts val="0"/>
              </a:spcBef>
              <a:spcAft>
                <a:spcPts val="0"/>
              </a:spcAft>
              <a:defRPr sz="1800" smtClean="0">
                <a:solidFill>
                  <a:schemeClr val="accent1"/>
                </a:solidFill>
                <a:latin typeface="+mn-lt"/>
              </a:defRPr>
            </a:lvl1pPr>
          </a:lstStyle>
          <a:p>
            <a:pPr>
              <a:defRPr/>
            </a:pPr>
            <a:fld id="{DC035A0A-BB11-4CD4-B9C6-84F6AB3B7442}" type="slidenum">
              <a:rPr lang="en-US">
                <a:solidFill>
                  <a:srgbClr val="4F81BD"/>
                </a:solidFill>
              </a:rPr>
              <a:pPr>
                <a:defRPr/>
              </a:pPr>
              <a:t>‹Nr.›</a:t>
            </a:fld>
            <a:endParaRPr lang="en-US">
              <a:solidFill>
                <a:srgbClr val="4F81BD"/>
              </a:solidFill>
            </a:endParaRPr>
          </a:p>
        </p:txBody>
      </p:sp>
    </p:spTree>
    <p:extLst>
      <p:ext uri="{BB962C8B-B14F-4D97-AF65-F5344CB8AC3E}">
        <p14:creationId xmlns:p14="http://schemas.microsoft.com/office/powerpoint/2010/main" val="49274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44274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2683" y="1714500"/>
            <a:ext cx="7377906" cy="365125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38963" y="1714500"/>
            <a:ext cx="21968619" cy="3651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Slide Number Placeholder 5"/>
          <p:cNvSpPr>
            <a:spLocks noGrp="1"/>
          </p:cNvSpPr>
          <p:nvPr>
            <p:ph type="sldNum" sz="quarter" idx="10"/>
          </p:nvPr>
        </p:nvSpPr>
        <p:spPr>
          <a:xfrm>
            <a:off x="9518650" y="6369050"/>
            <a:ext cx="400050" cy="365125"/>
          </a:xfrm>
          <a:prstGeom prst="rect">
            <a:avLst/>
          </a:prstGeom>
        </p:spPr>
        <p:txBody>
          <a:bodyPr lIns="20976" tIns="10488" rIns="20976" bIns="10488"/>
          <a:lstStyle>
            <a:lvl1pPr defTabSz="478748" fontAlgn="auto">
              <a:spcBef>
                <a:spcPts val="0"/>
              </a:spcBef>
              <a:spcAft>
                <a:spcPts val="0"/>
              </a:spcAft>
              <a:defRPr sz="1800" smtClean="0">
                <a:solidFill>
                  <a:schemeClr val="accent1"/>
                </a:solidFill>
                <a:latin typeface="+mn-lt"/>
              </a:defRPr>
            </a:lvl1pPr>
          </a:lstStyle>
          <a:p>
            <a:pPr>
              <a:defRPr/>
            </a:pPr>
            <a:fld id="{B002CB17-4E85-477E-89A9-9DE71BA89308}" type="slidenum">
              <a:rPr lang="en-US">
                <a:solidFill>
                  <a:srgbClr val="4F81BD"/>
                </a:solidFill>
              </a:rPr>
              <a:pPr>
                <a:defRPr/>
              </a:pPr>
              <a:t>‹Nr.›</a:t>
            </a:fld>
            <a:endParaRPr lang="en-US">
              <a:solidFill>
                <a:srgbClr val="4F81BD"/>
              </a:solidFill>
            </a:endParaRPr>
          </a:p>
        </p:txBody>
      </p:sp>
    </p:spTree>
    <p:extLst>
      <p:ext uri="{BB962C8B-B14F-4D97-AF65-F5344CB8AC3E}">
        <p14:creationId xmlns:p14="http://schemas.microsoft.com/office/powerpoint/2010/main" val="186148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2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05" indent="0">
              <a:buNone/>
              <a:defRPr sz="1900">
                <a:solidFill>
                  <a:schemeClr val="tx1">
                    <a:tint val="75000"/>
                  </a:schemeClr>
                </a:solidFill>
              </a:defRPr>
            </a:lvl2pPr>
            <a:lvl3pPr marL="957610" indent="0">
              <a:buNone/>
              <a:defRPr sz="1700">
                <a:solidFill>
                  <a:schemeClr val="tx1">
                    <a:tint val="75000"/>
                  </a:schemeClr>
                </a:solidFill>
              </a:defRPr>
            </a:lvl3pPr>
            <a:lvl4pPr marL="1436415" indent="0">
              <a:buNone/>
              <a:defRPr sz="1500">
                <a:solidFill>
                  <a:schemeClr val="tx1">
                    <a:tint val="75000"/>
                  </a:schemeClr>
                </a:solidFill>
              </a:defRPr>
            </a:lvl4pPr>
            <a:lvl5pPr marL="1915220" indent="0">
              <a:buNone/>
              <a:defRPr sz="1500">
                <a:solidFill>
                  <a:schemeClr val="tx1">
                    <a:tint val="75000"/>
                  </a:schemeClr>
                </a:solidFill>
              </a:defRPr>
            </a:lvl5pPr>
            <a:lvl6pPr marL="2394024" indent="0">
              <a:buNone/>
              <a:defRPr sz="1500">
                <a:solidFill>
                  <a:schemeClr val="tx1">
                    <a:tint val="75000"/>
                  </a:schemeClr>
                </a:solidFill>
              </a:defRPr>
            </a:lvl6pPr>
            <a:lvl7pPr marL="2872829" indent="0">
              <a:buNone/>
              <a:defRPr sz="1500">
                <a:solidFill>
                  <a:schemeClr val="tx1">
                    <a:tint val="75000"/>
                  </a:schemeClr>
                </a:solidFill>
              </a:defRPr>
            </a:lvl7pPr>
            <a:lvl8pPr marL="3351633" indent="0">
              <a:buNone/>
              <a:defRPr sz="1500">
                <a:solidFill>
                  <a:schemeClr val="tx1">
                    <a:tint val="75000"/>
                  </a:schemeClr>
                </a:solidFill>
              </a:defRPr>
            </a:lvl8pPr>
            <a:lvl9pPr marL="3830438" indent="0">
              <a:buNone/>
              <a:defRPr sz="15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8031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38962"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16477325"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997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10"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25092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30147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03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100" b="1"/>
            </a:lvl1pPr>
          </a:lstStyle>
          <a:p>
            <a:r>
              <a:rPr lang="en-US" smtClean="0"/>
              <a:t>Click to edit Master title style</a:t>
            </a:r>
            <a:endParaRPr lang="en-IE"/>
          </a:p>
        </p:txBody>
      </p:sp>
      <p:sp>
        <p:nvSpPr>
          <p:cNvPr id="3" name="Content Placeholder 2"/>
          <p:cNvSpPr>
            <a:spLocks noGrp="1"/>
          </p:cNvSpPr>
          <p:nvPr>
            <p:ph idx="1"/>
          </p:nvPr>
        </p:nvSpPr>
        <p:spPr>
          <a:xfrm>
            <a:off x="3872971" y="273052"/>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9538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IE"/>
          </a:p>
        </p:txBody>
      </p:sp>
      <p:sp>
        <p:nvSpPr>
          <p:cNvPr id="3" name="Picture Placeholder 2"/>
          <p:cNvSpPr>
            <a:spLocks noGrp="1"/>
          </p:cNvSpPr>
          <p:nvPr>
            <p:ph type="pic" idx="1"/>
          </p:nvPr>
        </p:nvSpPr>
        <p:spPr>
          <a:xfrm>
            <a:off x="1941646" y="612775"/>
            <a:ext cx="5943600" cy="4114800"/>
          </a:xfrm>
        </p:spPr>
        <p:txBody>
          <a:bodyPr/>
          <a:lstStyle>
            <a:lvl1pPr marL="0" indent="0">
              <a:buNone/>
              <a:defRPr sz="3300"/>
            </a:lvl1pPr>
            <a:lvl2pPr marL="478805" indent="0">
              <a:buNone/>
              <a:defRPr sz="2900"/>
            </a:lvl2pPr>
            <a:lvl3pPr marL="957610" indent="0">
              <a:buNone/>
              <a:defRPr sz="2500"/>
            </a:lvl3pPr>
            <a:lvl4pPr marL="1436415" indent="0">
              <a:buNone/>
              <a:defRPr sz="2100"/>
            </a:lvl4pPr>
            <a:lvl5pPr marL="1915220" indent="0">
              <a:buNone/>
              <a:defRPr sz="2100"/>
            </a:lvl5pPr>
            <a:lvl6pPr marL="2394024" indent="0">
              <a:buNone/>
              <a:defRPr sz="2100"/>
            </a:lvl6pPr>
            <a:lvl7pPr marL="2872829" indent="0">
              <a:buNone/>
              <a:defRPr sz="2100"/>
            </a:lvl7pPr>
            <a:lvl8pPr marL="3351633" indent="0">
              <a:buNone/>
              <a:defRPr sz="2100"/>
            </a:lvl8pPr>
            <a:lvl9pPr marL="3830438" indent="0">
              <a:buNone/>
              <a:defRPr sz="2100"/>
            </a:lvl9pPr>
          </a:lstStyle>
          <a:p>
            <a:endParaRPr lang="en-IE"/>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1986364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FFCC00"/>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450410" y="274638"/>
            <a:ext cx="9015526" cy="5953200"/>
          </a:xfrm>
          <a:prstGeom prst="roundRect">
            <a:avLst>
              <a:gd name="adj" fmla="val 23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0976" tIns="10488" rIns="20976" bIns="10488" rtlCol="0" anchor="ctr"/>
          <a:lstStyle/>
          <a:p>
            <a:pPr algn="ctr"/>
            <a:endParaRPr lang="en-IE"/>
          </a:p>
        </p:txBody>
      </p:sp>
      <p:sp>
        <p:nvSpPr>
          <p:cNvPr id="2" name="Title Placeholder 1"/>
          <p:cNvSpPr>
            <a:spLocks noGrp="1"/>
          </p:cNvSpPr>
          <p:nvPr>
            <p:ph type="title"/>
          </p:nvPr>
        </p:nvSpPr>
        <p:spPr>
          <a:xfrm>
            <a:off x="465373" y="274638"/>
            <a:ext cx="8990218" cy="1143000"/>
          </a:xfrm>
          <a:prstGeom prst="rect">
            <a:avLst/>
          </a:prstGeom>
        </p:spPr>
        <p:txBody>
          <a:bodyPr vert="horz" lIns="95761" tIns="47881" rIns="95761" bIns="47881"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65373" y="1509335"/>
            <a:ext cx="9000563" cy="4616830"/>
          </a:xfrm>
          <a:prstGeom prst="rect">
            <a:avLst/>
          </a:prstGeom>
        </p:spPr>
        <p:txBody>
          <a:bodyPr vert="horz" lIns="95761" tIns="47881" rIns="95761" bIns="478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9" name="Text Placeholder 2"/>
          <p:cNvSpPr txBox="1">
            <a:spLocks/>
          </p:cNvSpPr>
          <p:nvPr userDrawn="1"/>
        </p:nvSpPr>
        <p:spPr>
          <a:xfrm>
            <a:off x="1483107" y="6334464"/>
            <a:ext cx="6987923" cy="361778"/>
          </a:xfrm>
          <a:prstGeom prst="rect">
            <a:avLst/>
          </a:prstGeom>
        </p:spPr>
        <p:txBody>
          <a:bodyPr vert="horz" lIns="95761" tIns="47881" rIns="95761" bIns="47881" rtlCol="0">
            <a:normAutofit fontScale="32500" lnSpcReduction="20000"/>
          </a:bodyPr>
          <a:lstStyle>
            <a:lvl1pPr marL="1565405" indent="-1565405" algn="l" defTabSz="4174410" rtl="0" eaLnBrk="1" latinLnBrk="0" hangingPunct="1">
              <a:spcBef>
                <a:spcPct val="20000"/>
              </a:spcBef>
              <a:buFont typeface="Arial" pitchFamily="34" charset="0"/>
              <a:buChar char="•"/>
              <a:defRPr sz="14600" kern="1200">
                <a:solidFill>
                  <a:schemeClr val="bg1"/>
                </a:solidFill>
                <a:latin typeface="+mn-lt"/>
                <a:ea typeface="+mn-ea"/>
                <a:cs typeface="+mn-cs"/>
              </a:defRPr>
            </a:lvl1pPr>
            <a:lvl2pPr marL="3391708" indent="-1304503" algn="l" defTabSz="4174410" rtl="0" eaLnBrk="1" latinLnBrk="0" hangingPunct="1">
              <a:spcBef>
                <a:spcPct val="20000"/>
              </a:spcBef>
              <a:buFont typeface="Arial" pitchFamily="34" charset="0"/>
              <a:buChar char="–"/>
              <a:defRPr sz="12800" kern="1200">
                <a:solidFill>
                  <a:schemeClr val="bg1"/>
                </a:solidFill>
                <a:latin typeface="+mn-lt"/>
                <a:ea typeface="+mn-ea"/>
                <a:cs typeface="+mn-cs"/>
              </a:defRPr>
            </a:lvl2pPr>
            <a:lvl3pPr marL="5218011" indent="-1043600" algn="l" defTabSz="4174410" rtl="0" eaLnBrk="1" latinLnBrk="0" hangingPunct="1">
              <a:spcBef>
                <a:spcPct val="20000"/>
              </a:spcBef>
              <a:buFont typeface="Arial" pitchFamily="34" charset="0"/>
              <a:buChar char="•"/>
              <a:defRPr sz="11000" kern="1200">
                <a:solidFill>
                  <a:schemeClr val="bg1"/>
                </a:solidFill>
                <a:latin typeface="+mn-lt"/>
                <a:ea typeface="+mn-ea"/>
                <a:cs typeface="+mn-cs"/>
              </a:defRPr>
            </a:lvl3pPr>
            <a:lvl4pPr marL="7305216"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4pPr>
            <a:lvl5pPr marL="9392421"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5pPr>
            <a:lvl6pPr marL="11479626"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None/>
            </a:pPr>
            <a:r>
              <a:rPr lang="en-IE" sz="3200" dirty="0" smtClean="0"/>
              <a:t>The MultilingualWeb-LT Working Group receives funding by the European Commission (project name LT-Web) through the Seventh Framework Programme (FP7) in the area of Language Technologies. Grant Agreement No. 287815.</a:t>
            </a:r>
          </a:p>
        </p:txBody>
      </p:sp>
      <p:pic>
        <p:nvPicPr>
          <p:cNvPr id="1026" name="Picture 2" descr="http://www.flagdetective.com/images/download/wo/european-union-hi.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68034" y="6297940"/>
            <a:ext cx="697902" cy="455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t="9530" r="58986" b="24224"/>
          <a:stretch/>
        </p:blipFill>
        <p:spPr bwMode="auto">
          <a:xfrm>
            <a:off x="471681" y="6281003"/>
            <a:ext cx="644743" cy="49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582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57610" rtl="0" eaLnBrk="1" latinLnBrk="0" hangingPunct="1">
        <a:spcBef>
          <a:spcPct val="0"/>
        </a:spcBef>
        <a:buNone/>
        <a:defRPr sz="4600" kern="1200">
          <a:solidFill>
            <a:schemeClr val="bg1"/>
          </a:solidFill>
          <a:latin typeface="+mj-lt"/>
          <a:ea typeface="+mj-ea"/>
          <a:cs typeface="+mj-cs"/>
        </a:defRPr>
      </a:lvl1pPr>
    </p:titleStyle>
    <p:body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10" rtl="0" eaLnBrk="1" latinLnBrk="0" hangingPunct="1">
        <a:defRPr sz="1900" kern="1200">
          <a:solidFill>
            <a:schemeClr val="tx1"/>
          </a:solidFill>
          <a:latin typeface="+mn-lt"/>
          <a:ea typeface="+mn-ea"/>
          <a:cs typeface="+mn-cs"/>
        </a:defRPr>
      </a:lvl1pPr>
      <a:lvl2pPr marL="478805" algn="l" defTabSz="957610" rtl="0" eaLnBrk="1" latinLnBrk="0" hangingPunct="1">
        <a:defRPr sz="1900" kern="1200">
          <a:solidFill>
            <a:schemeClr val="tx1"/>
          </a:solidFill>
          <a:latin typeface="+mn-lt"/>
          <a:ea typeface="+mn-ea"/>
          <a:cs typeface="+mn-cs"/>
        </a:defRPr>
      </a:lvl2pPr>
      <a:lvl3pPr marL="957610" algn="l" defTabSz="957610" rtl="0" eaLnBrk="1" latinLnBrk="0" hangingPunct="1">
        <a:defRPr sz="1900" kern="1200">
          <a:solidFill>
            <a:schemeClr val="tx1"/>
          </a:solidFill>
          <a:latin typeface="+mn-lt"/>
          <a:ea typeface="+mn-ea"/>
          <a:cs typeface="+mn-cs"/>
        </a:defRPr>
      </a:lvl3pPr>
      <a:lvl4pPr marL="1436415" algn="l" defTabSz="957610" rtl="0" eaLnBrk="1" latinLnBrk="0" hangingPunct="1">
        <a:defRPr sz="1900" kern="1200">
          <a:solidFill>
            <a:schemeClr val="tx1"/>
          </a:solidFill>
          <a:latin typeface="+mn-lt"/>
          <a:ea typeface="+mn-ea"/>
          <a:cs typeface="+mn-cs"/>
        </a:defRPr>
      </a:lvl4pPr>
      <a:lvl5pPr marL="1915220" algn="l" defTabSz="957610" rtl="0" eaLnBrk="1" latinLnBrk="0" hangingPunct="1">
        <a:defRPr sz="1900" kern="1200">
          <a:solidFill>
            <a:schemeClr val="tx1"/>
          </a:solidFill>
          <a:latin typeface="+mn-lt"/>
          <a:ea typeface="+mn-ea"/>
          <a:cs typeface="+mn-cs"/>
        </a:defRPr>
      </a:lvl5pPr>
      <a:lvl6pPr marL="2394024" algn="l" defTabSz="957610" rtl="0" eaLnBrk="1" latinLnBrk="0" hangingPunct="1">
        <a:defRPr sz="1900" kern="1200">
          <a:solidFill>
            <a:schemeClr val="tx1"/>
          </a:solidFill>
          <a:latin typeface="+mn-lt"/>
          <a:ea typeface="+mn-ea"/>
          <a:cs typeface="+mn-cs"/>
        </a:defRPr>
      </a:lvl6pPr>
      <a:lvl7pPr marL="2872829" algn="l" defTabSz="957610" rtl="0" eaLnBrk="1" latinLnBrk="0" hangingPunct="1">
        <a:defRPr sz="1900" kern="1200">
          <a:solidFill>
            <a:schemeClr val="tx1"/>
          </a:solidFill>
          <a:latin typeface="+mn-lt"/>
          <a:ea typeface="+mn-ea"/>
          <a:cs typeface="+mn-cs"/>
        </a:defRPr>
      </a:lvl7pPr>
      <a:lvl8pPr marL="3351633" algn="l" defTabSz="957610" rtl="0" eaLnBrk="1" latinLnBrk="0" hangingPunct="1">
        <a:defRPr sz="1900" kern="1200">
          <a:solidFill>
            <a:schemeClr val="tx1"/>
          </a:solidFill>
          <a:latin typeface="+mn-lt"/>
          <a:ea typeface="+mn-ea"/>
          <a:cs typeface="+mn-cs"/>
        </a:defRPr>
      </a:lvl8pPr>
      <a:lvl9pPr marL="3830438" algn="l" defTabSz="95761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C000"/>
            </a:gs>
            <a:gs pos="64999">
              <a:srgbClr val="F0EBD5"/>
            </a:gs>
            <a:gs pos="100000">
              <a:srgbClr val="FFCC00"/>
            </a:gs>
          </a:gsLst>
          <a:lin ang="5400000"/>
        </a:gradFill>
        <a:effectLst/>
      </p:bgPr>
    </p:bg>
    <p:spTree>
      <p:nvGrpSpPr>
        <p:cNvPr id="1" name=""/>
        <p:cNvGrpSpPr/>
        <p:nvPr/>
      </p:nvGrpSpPr>
      <p:grpSpPr>
        <a:xfrm>
          <a:off x="0" y="0"/>
          <a:ext cx="0" cy="0"/>
          <a:chOff x="0" y="0"/>
          <a:chExt cx="0" cy="0"/>
        </a:xfrm>
      </p:grpSpPr>
      <p:sp>
        <p:nvSpPr>
          <p:cNvPr id="7" name="Rounded Rectangle 6"/>
          <p:cNvSpPr/>
          <p:nvPr userDrawn="1"/>
        </p:nvSpPr>
        <p:spPr>
          <a:xfrm>
            <a:off x="450850" y="274638"/>
            <a:ext cx="9015413" cy="5953125"/>
          </a:xfrm>
          <a:prstGeom prst="roundRect">
            <a:avLst>
              <a:gd name="adj" fmla="val 23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0976" tIns="10488" rIns="20976" bIns="10488" anchor="ctr"/>
          <a:lstStyle/>
          <a:p>
            <a:pPr algn="ctr">
              <a:defRPr/>
            </a:pPr>
            <a:endParaRPr lang="en-IE">
              <a:solidFill>
                <a:prstClr val="white"/>
              </a:solidFill>
            </a:endParaRPr>
          </a:p>
        </p:txBody>
      </p:sp>
      <p:sp>
        <p:nvSpPr>
          <p:cNvPr id="1027" name="Title Placeholder 1"/>
          <p:cNvSpPr>
            <a:spLocks noGrp="1"/>
          </p:cNvSpPr>
          <p:nvPr>
            <p:ph type="title"/>
          </p:nvPr>
        </p:nvSpPr>
        <p:spPr bwMode="auto">
          <a:xfrm>
            <a:off x="465138" y="274638"/>
            <a:ext cx="8990012" cy="1143000"/>
          </a:xfrm>
          <a:prstGeom prst="rect">
            <a:avLst/>
          </a:prstGeom>
          <a:noFill/>
          <a:ln w="9525">
            <a:noFill/>
            <a:miter lim="800000"/>
            <a:headEnd/>
            <a:tailEnd/>
          </a:ln>
        </p:spPr>
        <p:txBody>
          <a:bodyPr vert="horz" wrap="square" lIns="95761" tIns="47881" rIns="95761" bIns="47881" numCol="1" anchor="ctr" anchorCtr="0" compatLnSpc="1">
            <a:prstTxWarp prst="textNoShape">
              <a:avLst/>
            </a:prstTxWarp>
          </a:bodyPr>
          <a:lstStyle/>
          <a:p>
            <a:pPr lvl="0"/>
            <a:r>
              <a:rPr lang="en-US" smtClean="0"/>
              <a:t>Click to edit Master title style</a:t>
            </a:r>
            <a:endParaRPr lang="en-IE" smtClean="0"/>
          </a:p>
        </p:txBody>
      </p:sp>
      <p:sp>
        <p:nvSpPr>
          <p:cNvPr id="1028" name="Text Placeholder 2"/>
          <p:cNvSpPr>
            <a:spLocks noGrp="1"/>
          </p:cNvSpPr>
          <p:nvPr>
            <p:ph type="body" idx="1"/>
          </p:nvPr>
        </p:nvSpPr>
        <p:spPr bwMode="auto">
          <a:xfrm>
            <a:off x="465138" y="1509713"/>
            <a:ext cx="9001125" cy="4616450"/>
          </a:xfrm>
          <a:prstGeom prst="rect">
            <a:avLst/>
          </a:prstGeom>
          <a:noFill/>
          <a:ln w="9525">
            <a:noFill/>
            <a:miter lim="800000"/>
            <a:headEnd/>
            <a:tailEnd/>
          </a:ln>
        </p:spPr>
        <p:txBody>
          <a:bodyPr vert="horz" wrap="square" lIns="95761" tIns="47881" rIns="95761" bIns="478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9" name="Text Placeholder 2"/>
          <p:cNvSpPr txBox="1">
            <a:spLocks/>
          </p:cNvSpPr>
          <p:nvPr userDrawn="1"/>
        </p:nvSpPr>
        <p:spPr>
          <a:xfrm>
            <a:off x="1482725" y="6334125"/>
            <a:ext cx="6988175" cy="361950"/>
          </a:xfrm>
          <a:prstGeom prst="rect">
            <a:avLst/>
          </a:prstGeom>
        </p:spPr>
        <p:txBody>
          <a:bodyPr lIns="95761" tIns="47881" rIns="95761" bIns="47881">
            <a:normAutofit fontScale="32500" lnSpcReduction="20000"/>
          </a:bodyPr>
          <a:lstStyle>
            <a:lvl1pPr marL="1565405" indent="-1565405" algn="l" defTabSz="4174410" rtl="0" eaLnBrk="1" latinLnBrk="0" hangingPunct="1">
              <a:spcBef>
                <a:spcPct val="20000"/>
              </a:spcBef>
              <a:buFont typeface="Arial" pitchFamily="34" charset="0"/>
              <a:buChar char="•"/>
              <a:defRPr sz="14600" kern="1200">
                <a:solidFill>
                  <a:schemeClr val="bg1"/>
                </a:solidFill>
                <a:latin typeface="+mn-lt"/>
                <a:ea typeface="+mn-ea"/>
                <a:cs typeface="+mn-cs"/>
              </a:defRPr>
            </a:lvl1pPr>
            <a:lvl2pPr marL="3391708" indent="-1304503" algn="l" defTabSz="4174410" rtl="0" eaLnBrk="1" latinLnBrk="0" hangingPunct="1">
              <a:spcBef>
                <a:spcPct val="20000"/>
              </a:spcBef>
              <a:buFont typeface="Arial" pitchFamily="34" charset="0"/>
              <a:buChar char="–"/>
              <a:defRPr sz="12800" kern="1200">
                <a:solidFill>
                  <a:schemeClr val="bg1"/>
                </a:solidFill>
                <a:latin typeface="+mn-lt"/>
                <a:ea typeface="+mn-ea"/>
                <a:cs typeface="+mn-cs"/>
              </a:defRPr>
            </a:lvl2pPr>
            <a:lvl3pPr marL="5218011" indent="-1043600" algn="l" defTabSz="4174410" rtl="0" eaLnBrk="1" latinLnBrk="0" hangingPunct="1">
              <a:spcBef>
                <a:spcPct val="20000"/>
              </a:spcBef>
              <a:buFont typeface="Arial" pitchFamily="34" charset="0"/>
              <a:buChar char="•"/>
              <a:defRPr sz="11000" kern="1200">
                <a:solidFill>
                  <a:schemeClr val="bg1"/>
                </a:solidFill>
                <a:latin typeface="+mn-lt"/>
                <a:ea typeface="+mn-ea"/>
                <a:cs typeface="+mn-cs"/>
              </a:defRPr>
            </a:lvl3pPr>
            <a:lvl4pPr marL="7305216"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4pPr>
            <a:lvl5pPr marL="9392421"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5pPr>
            <a:lvl6pPr marL="11479626"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Font typeface="Arial" pitchFamily="34" charset="0"/>
              <a:buNone/>
              <a:defRPr/>
            </a:pPr>
            <a:r>
              <a:rPr lang="en-IE" sz="3200" dirty="0" smtClean="0">
                <a:solidFill>
                  <a:prstClr val="black"/>
                </a:solidFill>
              </a:rPr>
              <a:t>The MultilingualWeb-LT Working Group receives funding by the European Commission (project name LT-Web) through the Seventh Framework Programme (FP7) in the area of Language Technologies. Grant Agreement No. 287815.</a:t>
            </a:r>
          </a:p>
        </p:txBody>
      </p:sp>
      <p:pic>
        <p:nvPicPr>
          <p:cNvPr id="1030" name="Picture 2" descr="http://www.flagdetective.com/images/download/wo/european-union-hi.jpg"/>
          <p:cNvPicPr>
            <a:picLocks noChangeAspect="1" noChangeArrowheads="1"/>
          </p:cNvPicPr>
          <p:nvPr userDrawn="1"/>
        </p:nvPicPr>
        <p:blipFill>
          <a:blip r:embed="rId13"/>
          <a:srcRect/>
          <a:stretch>
            <a:fillRect/>
          </a:stretch>
        </p:blipFill>
        <p:spPr bwMode="auto">
          <a:xfrm>
            <a:off x="8767763" y="6297613"/>
            <a:ext cx="698500" cy="455612"/>
          </a:xfrm>
          <a:prstGeom prst="rect">
            <a:avLst/>
          </a:prstGeom>
          <a:noFill/>
          <a:ln w="9525">
            <a:noFill/>
            <a:miter lim="800000"/>
            <a:headEnd/>
            <a:tailEnd/>
          </a:ln>
        </p:spPr>
      </p:pic>
      <p:pic>
        <p:nvPicPr>
          <p:cNvPr id="1031" name="Picture 4"/>
          <p:cNvPicPr>
            <a:picLocks noChangeAspect="1" noChangeArrowheads="1"/>
          </p:cNvPicPr>
          <p:nvPr userDrawn="1"/>
        </p:nvPicPr>
        <p:blipFill>
          <a:blip r:embed="rId14"/>
          <a:srcRect t="9531" r="58986" b="24223"/>
          <a:stretch>
            <a:fillRect/>
          </a:stretch>
        </p:blipFill>
        <p:spPr bwMode="auto">
          <a:xfrm>
            <a:off x="471488" y="6281738"/>
            <a:ext cx="644525" cy="490537"/>
          </a:xfrm>
          <a:prstGeom prst="rect">
            <a:avLst/>
          </a:prstGeom>
          <a:noFill/>
          <a:ln w="9525">
            <a:noFill/>
            <a:miter lim="800000"/>
            <a:headEnd/>
            <a:tailEnd/>
          </a:ln>
        </p:spPr>
      </p:pic>
    </p:spTree>
    <p:extLst>
      <p:ext uri="{BB962C8B-B14F-4D97-AF65-F5344CB8AC3E}">
        <p14:creationId xmlns:p14="http://schemas.microsoft.com/office/powerpoint/2010/main" val="41189731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57263" rtl="0" fontAlgn="base">
        <a:spcBef>
          <a:spcPct val="0"/>
        </a:spcBef>
        <a:spcAft>
          <a:spcPct val="0"/>
        </a:spcAft>
        <a:defRPr sz="4600" kern="1200">
          <a:solidFill>
            <a:schemeClr val="bg1"/>
          </a:solidFill>
          <a:latin typeface="+mj-lt"/>
          <a:ea typeface="+mj-ea"/>
          <a:cs typeface="+mj-cs"/>
        </a:defRPr>
      </a:lvl1pPr>
      <a:lvl2pPr algn="ctr" defTabSz="957263" rtl="0" fontAlgn="base">
        <a:spcBef>
          <a:spcPct val="0"/>
        </a:spcBef>
        <a:spcAft>
          <a:spcPct val="0"/>
        </a:spcAft>
        <a:defRPr sz="4600">
          <a:solidFill>
            <a:schemeClr val="bg1"/>
          </a:solidFill>
          <a:latin typeface="Calibri" pitchFamily="34" charset="0"/>
        </a:defRPr>
      </a:lvl2pPr>
      <a:lvl3pPr algn="ctr" defTabSz="957263" rtl="0" fontAlgn="base">
        <a:spcBef>
          <a:spcPct val="0"/>
        </a:spcBef>
        <a:spcAft>
          <a:spcPct val="0"/>
        </a:spcAft>
        <a:defRPr sz="4600">
          <a:solidFill>
            <a:schemeClr val="bg1"/>
          </a:solidFill>
          <a:latin typeface="Calibri" pitchFamily="34" charset="0"/>
        </a:defRPr>
      </a:lvl3pPr>
      <a:lvl4pPr algn="ctr" defTabSz="957263" rtl="0" fontAlgn="base">
        <a:spcBef>
          <a:spcPct val="0"/>
        </a:spcBef>
        <a:spcAft>
          <a:spcPct val="0"/>
        </a:spcAft>
        <a:defRPr sz="4600">
          <a:solidFill>
            <a:schemeClr val="bg1"/>
          </a:solidFill>
          <a:latin typeface="Calibri" pitchFamily="34" charset="0"/>
        </a:defRPr>
      </a:lvl4pPr>
      <a:lvl5pPr algn="ctr" defTabSz="957263" rtl="0" fontAlgn="base">
        <a:spcBef>
          <a:spcPct val="0"/>
        </a:spcBef>
        <a:spcAft>
          <a:spcPct val="0"/>
        </a:spcAft>
        <a:defRPr sz="4600">
          <a:solidFill>
            <a:schemeClr val="bg1"/>
          </a:solidFill>
          <a:latin typeface="Calibri" pitchFamily="34" charset="0"/>
        </a:defRPr>
      </a:lvl5pPr>
      <a:lvl6pPr marL="457200" algn="ctr" defTabSz="957263" rtl="0" fontAlgn="base">
        <a:spcBef>
          <a:spcPct val="0"/>
        </a:spcBef>
        <a:spcAft>
          <a:spcPct val="0"/>
        </a:spcAft>
        <a:defRPr sz="4600">
          <a:solidFill>
            <a:schemeClr val="bg1"/>
          </a:solidFill>
          <a:latin typeface="Calibri" pitchFamily="34" charset="0"/>
        </a:defRPr>
      </a:lvl6pPr>
      <a:lvl7pPr marL="914400" algn="ctr" defTabSz="957263" rtl="0" fontAlgn="base">
        <a:spcBef>
          <a:spcPct val="0"/>
        </a:spcBef>
        <a:spcAft>
          <a:spcPct val="0"/>
        </a:spcAft>
        <a:defRPr sz="4600">
          <a:solidFill>
            <a:schemeClr val="bg1"/>
          </a:solidFill>
          <a:latin typeface="Calibri" pitchFamily="34" charset="0"/>
        </a:defRPr>
      </a:lvl7pPr>
      <a:lvl8pPr marL="1371600" algn="ctr" defTabSz="957263" rtl="0" fontAlgn="base">
        <a:spcBef>
          <a:spcPct val="0"/>
        </a:spcBef>
        <a:spcAft>
          <a:spcPct val="0"/>
        </a:spcAft>
        <a:defRPr sz="4600">
          <a:solidFill>
            <a:schemeClr val="bg1"/>
          </a:solidFill>
          <a:latin typeface="Calibri" pitchFamily="34" charset="0"/>
        </a:defRPr>
      </a:lvl8pPr>
      <a:lvl9pPr marL="1828800" algn="ctr" defTabSz="957263" rtl="0" fontAlgn="base">
        <a:spcBef>
          <a:spcPct val="0"/>
        </a:spcBef>
        <a:spcAft>
          <a:spcPct val="0"/>
        </a:spcAft>
        <a:defRPr sz="4600">
          <a:solidFill>
            <a:schemeClr val="bg1"/>
          </a:solidFill>
          <a:latin typeface="Calibri" pitchFamily="34" charset="0"/>
        </a:defRPr>
      </a:lvl9pPr>
    </p:titleStyle>
    <p:bodyStyle>
      <a:lvl1pPr marL="358775" indent="-358775" algn="l" defTabSz="957263" rtl="0" fontAlgn="base">
        <a:spcBef>
          <a:spcPct val="20000"/>
        </a:spcBef>
        <a:spcAft>
          <a:spcPct val="0"/>
        </a:spcAft>
        <a:buFont typeface="Arial" charset="0"/>
        <a:buChar char="•"/>
        <a:defRPr sz="3300" kern="1200">
          <a:solidFill>
            <a:schemeClr val="bg1"/>
          </a:solidFill>
          <a:latin typeface="+mn-lt"/>
          <a:ea typeface="+mn-ea"/>
          <a:cs typeface="+mn-cs"/>
        </a:defRPr>
      </a:lvl1pPr>
      <a:lvl2pPr marL="777875" indent="-298450" algn="l" defTabSz="957263" rtl="0" fontAlgn="base">
        <a:spcBef>
          <a:spcPct val="20000"/>
        </a:spcBef>
        <a:spcAft>
          <a:spcPct val="0"/>
        </a:spcAft>
        <a:buFont typeface="Arial" charset="0"/>
        <a:buChar char="–"/>
        <a:defRPr sz="2900" kern="1200">
          <a:solidFill>
            <a:schemeClr val="bg1"/>
          </a:solidFill>
          <a:latin typeface="+mn-lt"/>
          <a:ea typeface="+mn-ea"/>
          <a:cs typeface="+mn-cs"/>
        </a:defRPr>
      </a:lvl2pPr>
      <a:lvl3pPr marL="1196975" indent="-238125" algn="l" defTabSz="957263" rtl="0" fontAlgn="base">
        <a:spcBef>
          <a:spcPct val="20000"/>
        </a:spcBef>
        <a:spcAft>
          <a:spcPct val="0"/>
        </a:spcAft>
        <a:buFont typeface="Arial" charset="0"/>
        <a:buChar char="•"/>
        <a:defRPr sz="2500" kern="1200">
          <a:solidFill>
            <a:schemeClr val="bg1"/>
          </a:solidFill>
          <a:latin typeface="+mn-lt"/>
          <a:ea typeface="+mn-ea"/>
          <a:cs typeface="+mn-cs"/>
        </a:defRPr>
      </a:lvl3pPr>
      <a:lvl4pPr marL="1674813" indent="-238125" algn="l" defTabSz="957263" rtl="0" fontAlgn="base">
        <a:spcBef>
          <a:spcPct val="20000"/>
        </a:spcBef>
        <a:spcAft>
          <a:spcPct val="0"/>
        </a:spcAft>
        <a:buFont typeface="Arial" charset="0"/>
        <a:buChar char="–"/>
        <a:defRPr sz="2100" kern="1200">
          <a:solidFill>
            <a:schemeClr val="bg1"/>
          </a:solidFill>
          <a:latin typeface="+mn-lt"/>
          <a:ea typeface="+mn-ea"/>
          <a:cs typeface="+mn-cs"/>
        </a:defRPr>
      </a:lvl4pPr>
      <a:lvl5pPr marL="2154238" indent="-238125" algn="l" defTabSz="957263" rtl="0" fontAlgn="base">
        <a:spcBef>
          <a:spcPct val="20000"/>
        </a:spcBef>
        <a:spcAft>
          <a:spcPct val="0"/>
        </a:spcAft>
        <a:buFont typeface="Arial"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10" rtl="0" eaLnBrk="1" latinLnBrk="0" hangingPunct="1">
        <a:defRPr sz="1900" kern="1200">
          <a:solidFill>
            <a:schemeClr val="tx1"/>
          </a:solidFill>
          <a:latin typeface="+mn-lt"/>
          <a:ea typeface="+mn-ea"/>
          <a:cs typeface="+mn-cs"/>
        </a:defRPr>
      </a:lvl1pPr>
      <a:lvl2pPr marL="478805" algn="l" defTabSz="957610" rtl="0" eaLnBrk="1" latinLnBrk="0" hangingPunct="1">
        <a:defRPr sz="1900" kern="1200">
          <a:solidFill>
            <a:schemeClr val="tx1"/>
          </a:solidFill>
          <a:latin typeface="+mn-lt"/>
          <a:ea typeface="+mn-ea"/>
          <a:cs typeface="+mn-cs"/>
        </a:defRPr>
      </a:lvl2pPr>
      <a:lvl3pPr marL="957610" algn="l" defTabSz="957610" rtl="0" eaLnBrk="1" latinLnBrk="0" hangingPunct="1">
        <a:defRPr sz="1900" kern="1200">
          <a:solidFill>
            <a:schemeClr val="tx1"/>
          </a:solidFill>
          <a:latin typeface="+mn-lt"/>
          <a:ea typeface="+mn-ea"/>
          <a:cs typeface="+mn-cs"/>
        </a:defRPr>
      </a:lvl3pPr>
      <a:lvl4pPr marL="1436415" algn="l" defTabSz="957610" rtl="0" eaLnBrk="1" latinLnBrk="0" hangingPunct="1">
        <a:defRPr sz="1900" kern="1200">
          <a:solidFill>
            <a:schemeClr val="tx1"/>
          </a:solidFill>
          <a:latin typeface="+mn-lt"/>
          <a:ea typeface="+mn-ea"/>
          <a:cs typeface="+mn-cs"/>
        </a:defRPr>
      </a:lvl4pPr>
      <a:lvl5pPr marL="1915220" algn="l" defTabSz="957610" rtl="0" eaLnBrk="1" latinLnBrk="0" hangingPunct="1">
        <a:defRPr sz="1900" kern="1200">
          <a:solidFill>
            <a:schemeClr val="tx1"/>
          </a:solidFill>
          <a:latin typeface="+mn-lt"/>
          <a:ea typeface="+mn-ea"/>
          <a:cs typeface="+mn-cs"/>
        </a:defRPr>
      </a:lvl5pPr>
      <a:lvl6pPr marL="2394024" algn="l" defTabSz="957610" rtl="0" eaLnBrk="1" latinLnBrk="0" hangingPunct="1">
        <a:defRPr sz="1900" kern="1200">
          <a:solidFill>
            <a:schemeClr val="tx1"/>
          </a:solidFill>
          <a:latin typeface="+mn-lt"/>
          <a:ea typeface="+mn-ea"/>
          <a:cs typeface="+mn-cs"/>
        </a:defRPr>
      </a:lvl6pPr>
      <a:lvl7pPr marL="2872829" algn="l" defTabSz="957610" rtl="0" eaLnBrk="1" latinLnBrk="0" hangingPunct="1">
        <a:defRPr sz="1900" kern="1200">
          <a:solidFill>
            <a:schemeClr val="tx1"/>
          </a:solidFill>
          <a:latin typeface="+mn-lt"/>
          <a:ea typeface="+mn-ea"/>
          <a:cs typeface="+mn-cs"/>
        </a:defRPr>
      </a:lvl7pPr>
      <a:lvl8pPr marL="3351633" algn="l" defTabSz="957610" rtl="0" eaLnBrk="1" latinLnBrk="0" hangingPunct="1">
        <a:defRPr sz="1900" kern="1200">
          <a:solidFill>
            <a:schemeClr val="tx1"/>
          </a:solidFill>
          <a:latin typeface="+mn-lt"/>
          <a:ea typeface="+mn-ea"/>
          <a:cs typeface="+mn-cs"/>
        </a:defRPr>
      </a:lvl8pPr>
      <a:lvl9pPr marL="3830438" algn="l" defTabSz="95761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eg"/><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n-GB" dirty="0"/>
              <a:t>Implementing ITS 2.0 for post-editing purposes</a:t>
            </a:r>
            <a:endParaRPr lang="en-US" dirty="0"/>
          </a:p>
        </p:txBody>
      </p:sp>
      <p:sp>
        <p:nvSpPr>
          <p:cNvPr id="5" name="4 Subtítulo"/>
          <p:cNvSpPr>
            <a:spLocks noGrp="1"/>
          </p:cNvSpPr>
          <p:nvPr>
            <p:ph type="subTitle" idx="1"/>
          </p:nvPr>
        </p:nvSpPr>
        <p:spPr/>
        <p:txBody>
          <a:bodyPr/>
          <a:lstStyle/>
          <a:p>
            <a:endParaRPr lang="en-US" dirty="0"/>
          </a:p>
        </p:txBody>
      </p:sp>
      <p:graphicFrame>
        <p:nvGraphicFramePr>
          <p:cNvPr id="2" name="1 Tabla"/>
          <p:cNvGraphicFramePr>
            <a:graphicFrameLocks noGrp="1"/>
          </p:cNvGraphicFramePr>
          <p:nvPr>
            <p:extLst>
              <p:ext uri="{D42A27DB-BD31-4B8C-83A1-F6EECF244321}">
                <p14:modId xmlns:p14="http://schemas.microsoft.com/office/powerpoint/2010/main" val="1365810770"/>
              </p:ext>
            </p:extLst>
          </p:nvPr>
        </p:nvGraphicFramePr>
        <p:xfrm>
          <a:off x="1485900" y="3945466"/>
          <a:ext cx="6934201" cy="1693333"/>
        </p:xfrm>
        <a:graphic>
          <a:graphicData uri="http://schemas.openxmlformats.org/drawingml/2006/table">
            <a:tbl>
              <a:tblPr>
                <a:tableStyleId>{5C22544A-7EE6-4342-B048-85BDC9FD1C3A}</a:tableStyleId>
              </a:tblPr>
              <a:tblGrid>
                <a:gridCol w="2165361"/>
                <a:gridCol w="2384802"/>
                <a:gridCol w="2384038"/>
              </a:tblGrid>
              <a:tr h="1693333">
                <a:tc>
                  <a:txBody>
                    <a:bodyPr/>
                    <a:lstStyle/>
                    <a:p>
                      <a:pPr algn="ctr">
                        <a:spcAft>
                          <a:spcPts val="0"/>
                        </a:spcAft>
                      </a:pPr>
                      <a:r>
                        <a:rPr lang="es-ES_tradnl" sz="1600" dirty="0">
                          <a:effectLst/>
                        </a:rPr>
                        <a:t>Celia Rico</a:t>
                      </a:r>
                      <a:endParaRPr lang="es-ES" sz="1600" dirty="0">
                        <a:effectLst/>
                      </a:endParaRPr>
                    </a:p>
                    <a:p>
                      <a:pPr algn="ctr">
                        <a:spcAft>
                          <a:spcPts val="0"/>
                        </a:spcAft>
                      </a:pPr>
                      <a:r>
                        <a:rPr lang="es-ES_tradnl" sz="1600" dirty="0">
                          <a:effectLst/>
                        </a:rPr>
                        <a:t>Universidad </a:t>
                      </a:r>
                      <a:r>
                        <a:rPr lang="es-ES_tradnl" sz="1600" dirty="0" smtClean="0">
                          <a:effectLst/>
                        </a:rPr>
                        <a:t>Europea</a:t>
                      </a:r>
                    </a:p>
                    <a:p>
                      <a:pPr algn="ctr">
                        <a:spcAft>
                          <a:spcPts val="0"/>
                        </a:spcAft>
                      </a:pPr>
                      <a:r>
                        <a:rPr lang="es-ES_tradnl" sz="1600" dirty="0" smtClean="0">
                          <a:effectLst/>
                        </a:rPr>
                        <a:t> </a:t>
                      </a:r>
                      <a:endParaRPr lang="es-ES" sz="1600" dirty="0">
                        <a:effectLst/>
                      </a:endParaRPr>
                    </a:p>
                  </a:txBody>
                  <a:tcPr marL="0" marR="0" marT="0" marB="0"/>
                </a:tc>
                <a:tc>
                  <a:txBody>
                    <a:bodyPr/>
                    <a:lstStyle/>
                    <a:p>
                      <a:pPr algn="ctr">
                        <a:spcAft>
                          <a:spcPts val="0"/>
                        </a:spcAft>
                      </a:pPr>
                      <a:r>
                        <a:rPr lang="en-GB" sz="1600" dirty="0">
                          <a:effectLst/>
                        </a:rPr>
                        <a:t>Pedro L. </a:t>
                      </a:r>
                      <a:r>
                        <a:rPr lang="en-GB" sz="1600" dirty="0" err="1">
                          <a:effectLst/>
                        </a:rPr>
                        <a:t>Díez</a:t>
                      </a:r>
                      <a:r>
                        <a:rPr lang="en-GB" sz="1600" dirty="0">
                          <a:effectLst/>
                        </a:rPr>
                        <a:t> </a:t>
                      </a:r>
                      <a:r>
                        <a:rPr lang="en-GB" sz="1600" dirty="0" err="1">
                          <a:effectLst/>
                        </a:rPr>
                        <a:t>Orzas</a:t>
                      </a:r>
                      <a:endParaRPr lang="es-ES" sz="1600" dirty="0">
                        <a:effectLst/>
                      </a:endParaRPr>
                    </a:p>
                    <a:p>
                      <a:pPr algn="ctr">
                        <a:spcAft>
                          <a:spcPts val="0"/>
                        </a:spcAft>
                      </a:pPr>
                      <a:r>
                        <a:rPr lang="en-GB" sz="1600" dirty="0" err="1">
                          <a:effectLst/>
                        </a:rPr>
                        <a:t>Linguaserve</a:t>
                      </a:r>
                      <a:r>
                        <a:rPr lang="en-GB" sz="1600" dirty="0">
                          <a:effectLst/>
                        </a:rPr>
                        <a:t> I.S. S.A. </a:t>
                      </a:r>
                      <a:endParaRPr lang="en-GB" sz="1600" dirty="0" smtClean="0">
                        <a:effectLst/>
                      </a:endParaRPr>
                    </a:p>
                    <a:p>
                      <a:pPr algn="ctr">
                        <a:spcAft>
                          <a:spcPts val="0"/>
                        </a:spcAft>
                      </a:pPr>
                      <a:endParaRPr lang="es-ES" sz="1600" dirty="0">
                        <a:effectLst/>
                      </a:endParaRPr>
                    </a:p>
                  </a:txBody>
                  <a:tcPr marL="0" marR="0" marT="0" marB="0"/>
                </a:tc>
                <a:tc>
                  <a:txBody>
                    <a:bodyPr/>
                    <a:lstStyle/>
                    <a:p>
                      <a:pPr algn="ctr">
                        <a:spcAft>
                          <a:spcPts val="0"/>
                        </a:spcAft>
                      </a:pPr>
                      <a:r>
                        <a:rPr lang="en-GB" sz="1600" dirty="0">
                          <a:effectLst/>
                        </a:rPr>
                        <a:t>Felix Sasaki</a:t>
                      </a:r>
                      <a:endParaRPr lang="es-ES" sz="1600" dirty="0">
                        <a:effectLst/>
                      </a:endParaRPr>
                    </a:p>
                    <a:p>
                      <a:pPr algn="ctr">
                        <a:spcAft>
                          <a:spcPts val="0"/>
                        </a:spcAft>
                      </a:pPr>
                      <a:r>
                        <a:rPr lang="en-GB" sz="1600" dirty="0">
                          <a:effectLst/>
                        </a:rPr>
                        <a:t>DFKI / W3C </a:t>
                      </a:r>
                      <a:r>
                        <a:rPr lang="en-GB" sz="1600" dirty="0" smtClean="0">
                          <a:effectLst/>
                        </a:rPr>
                        <a:t>fellow</a:t>
                      </a:r>
                    </a:p>
                    <a:p>
                      <a:pPr algn="ctr">
                        <a:spcAft>
                          <a:spcPts val="0"/>
                        </a:spcAft>
                      </a:pPr>
                      <a:endParaRPr lang="es-ES" sz="1600" dirty="0">
                        <a:effectLst/>
                      </a:endParaRPr>
                    </a:p>
                  </a:txBody>
                  <a:tcPr marL="0" marR="0" marT="0" marB="0"/>
                </a:tc>
              </a:tr>
            </a:tbl>
          </a:graphicData>
        </a:graphic>
      </p:graphicFrame>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446" y="4653212"/>
            <a:ext cx="1985353" cy="594598"/>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339" y="4571154"/>
            <a:ext cx="1438656" cy="676656"/>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826" y="4519169"/>
            <a:ext cx="1886373" cy="715163"/>
          </a:xfrm>
          <a:prstGeom prst="rect">
            <a:avLst/>
          </a:prstGeom>
        </p:spPr>
      </p:pic>
    </p:spTree>
    <p:extLst>
      <p:ext uri="{BB962C8B-B14F-4D97-AF65-F5344CB8AC3E}">
        <p14:creationId xmlns:p14="http://schemas.microsoft.com/office/powerpoint/2010/main" val="22828501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37580" y="2605103"/>
            <a:ext cx="8614466" cy="414511"/>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defTabSz="478748" fontAlgn="auto">
              <a:spcBef>
                <a:spcPts val="0"/>
              </a:spcBef>
              <a:spcAft>
                <a:spcPts val="0"/>
              </a:spcAft>
              <a:defRPr/>
            </a:pPr>
            <a:endParaRPr lang="en-US"/>
          </a:p>
        </p:txBody>
      </p:sp>
      <p:sp>
        <p:nvSpPr>
          <p:cNvPr id="5" name="4 Rectángulo"/>
          <p:cNvSpPr/>
          <p:nvPr/>
        </p:nvSpPr>
        <p:spPr>
          <a:xfrm>
            <a:off x="773113" y="2022868"/>
            <a:ext cx="8435975" cy="4708981"/>
          </a:xfrm>
          <a:prstGeom prst="rect">
            <a:avLst/>
          </a:prstGeom>
        </p:spPr>
        <p:txBody>
          <a:bodyPr>
            <a:spAutoFit/>
          </a:bodyPr>
          <a:lstStyle/>
          <a:p>
            <a:pPr marL="457200" indent="-457200">
              <a:buFont typeface="Calibri" pitchFamily="34" charset="0"/>
              <a:buAutoNum type="arabicPeriod"/>
            </a:pPr>
            <a:r>
              <a:rPr lang="en-GB" sz="2000" dirty="0">
                <a:solidFill>
                  <a:schemeClr val="bg1"/>
                </a:solidFill>
                <a:latin typeface="Calibri" pitchFamily="34" charset="0"/>
              </a:rPr>
              <a:t>Working context</a:t>
            </a:r>
          </a:p>
          <a:p>
            <a:pPr marL="457200" indent="-457200">
              <a:buFont typeface="Calibri" pitchFamily="34" charset="0"/>
              <a:buAutoNum type="arabicPeriod"/>
            </a:pPr>
            <a:endParaRPr lang="en-GB" sz="2000" dirty="0">
              <a:solidFill>
                <a:schemeClr val="bg1"/>
              </a:solidFill>
              <a:latin typeface="Calibri" pitchFamily="34" charset="0"/>
            </a:endParaRPr>
          </a:p>
          <a:p>
            <a:pPr marL="457200" indent="-457200">
              <a:buFont typeface="Calibri" pitchFamily="34" charset="0"/>
              <a:buAutoNum type="arabicPeriod"/>
            </a:pPr>
            <a:r>
              <a:rPr lang="en-GB" sz="2000" dirty="0">
                <a:solidFill>
                  <a:schemeClr val="bg1"/>
                </a:solidFill>
                <a:latin typeface="Calibri" pitchFamily="34" charset="0"/>
              </a:rPr>
              <a:t>ITS 2.0 data categories for PE </a:t>
            </a:r>
            <a:r>
              <a:rPr lang="en-GB" sz="2000" dirty="0" smtClean="0">
                <a:solidFill>
                  <a:schemeClr val="bg1"/>
                </a:solidFill>
                <a:latin typeface="Calibri" pitchFamily="34" charset="0"/>
              </a:rPr>
              <a:t>purposes</a:t>
            </a:r>
          </a:p>
          <a:p>
            <a:pPr marL="457200" indent="-457200">
              <a:buFont typeface="Calibri" pitchFamily="34" charset="0"/>
              <a:buAutoNum type="arabicPeriod"/>
            </a:pPr>
            <a:endParaRPr lang="en-GB" sz="2000" dirty="0">
              <a:solidFill>
                <a:schemeClr val="bg1"/>
              </a:solidFill>
              <a:latin typeface="Calibri" pitchFamily="34" charset="0"/>
            </a:endParaRPr>
          </a:p>
          <a:p>
            <a:pPr marL="457200" indent="-457200">
              <a:buFont typeface="Calibri" pitchFamily="34" charset="0"/>
              <a:buAutoNum type="arabicPeriod"/>
            </a:pPr>
            <a:r>
              <a:rPr lang="en-GB" sz="2000" dirty="0" smtClean="0">
                <a:solidFill>
                  <a:schemeClr val="bg1"/>
                </a:solidFill>
                <a:latin typeface="Calibri" pitchFamily="34" charset="0"/>
              </a:rPr>
              <a:t>Online </a:t>
            </a:r>
            <a:r>
              <a:rPr lang="en-GB" sz="2000" dirty="0">
                <a:solidFill>
                  <a:schemeClr val="bg1"/>
                </a:solidFill>
                <a:latin typeface="Calibri" pitchFamily="34" charset="0"/>
              </a:rPr>
              <a:t>MT Showcase </a:t>
            </a:r>
            <a:endParaRPr lang="en-GB" sz="2000" dirty="0" smtClean="0">
              <a:solidFill>
                <a:schemeClr val="bg1"/>
              </a:solidFill>
              <a:latin typeface="Calibri" pitchFamily="34" charset="0"/>
            </a:endParaRPr>
          </a:p>
          <a:p>
            <a:pPr marL="457200" indent="-457200">
              <a:buFont typeface="Calibri" pitchFamily="34" charset="0"/>
              <a:buAutoNum type="arabicPeriod"/>
            </a:pPr>
            <a:endParaRPr lang="en-GB" sz="2000" dirty="0">
              <a:solidFill>
                <a:schemeClr val="bg1"/>
              </a:solidFill>
              <a:latin typeface="Calibri" pitchFamily="34" charset="0"/>
            </a:endParaRPr>
          </a:p>
          <a:p>
            <a:pPr marL="935948" lvl="2" indent="-457200">
              <a:buFont typeface="+mj-lt"/>
              <a:buAutoNum type="alphaLcParenR"/>
            </a:pPr>
            <a:r>
              <a:rPr lang="en-GB" sz="2000" dirty="0">
                <a:solidFill>
                  <a:schemeClr val="bg1"/>
                </a:solidFill>
                <a:latin typeface="Calibri" pitchFamily="34" charset="0"/>
              </a:rPr>
              <a:t>Annotation strategy, processing and </a:t>
            </a:r>
            <a:r>
              <a:rPr lang="en-GB" sz="2000" dirty="0" smtClean="0">
                <a:solidFill>
                  <a:schemeClr val="bg1"/>
                </a:solidFill>
                <a:latin typeface="Calibri" pitchFamily="34" charset="0"/>
              </a:rPr>
              <a:t>output</a:t>
            </a:r>
          </a:p>
          <a:p>
            <a:pPr marL="935948" lvl="2" indent="-457200">
              <a:buFont typeface="+mj-lt"/>
              <a:buAutoNum type="alphaLcParenR"/>
            </a:pPr>
            <a:r>
              <a:rPr lang="en-GB" sz="2000" dirty="0">
                <a:solidFill>
                  <a:schemeClr val="bg1"/>
                </a:solidFill>
                <a:latin typeface="Calibri" pitchFamily="34" charset="0"/>
              </a:rPr>
              <a:t>ITS 2.0 PE contextual </a:t>
            </a:r>
            <a:r>
              <a:rPr lang="en-GB" sz="2000" dirty="0" smtClean="0">
                <a:solidFill>
                  <a:schemeClr val="bg1"/>
                </a:solidFill>
                <a:latin typeface="Calibri" pitchFamily="34" charset="0"/>
              </a:rPr>
              <a:t>information</a:t>
            </a:r>
          </a:p>
          <a:p>
            <a:pPr marL="457200" lvl="1" indent="-457200">
              <a:buFont typeface="+mj-lt"/>
              <a:buAutoNum type="arabicPeriod"/>
            </a:pPr>
            <a:endParaRPr lang="en-GB" sz="2000" dirty="0">
              <a:solidFill>
                <a:schemeClr val="bg1"/>
              </a:solidFill>
              <a:latin typeface="Calibri" pitchFamily="34" charset="0"/>
            </a:endParaRPr>
          </a:p>
          <a:p>
            <a:pPr marL="457200" lvl="1" indent="-457200">
              <a:buFont typeface="+mj-lt"/>
              <a:buAutoNum type="arabicPeriod" startAt="4"/>
            </a:pPr>
            <a:r>
              <a:rPr lang="en-GB" sz="2000" dirty="0" smtClean="0">
                <a:solidFill>
                  <a:schemeClr val="bg1"/>
                </a:solidFill>
                <a:latin typeface="Calibri" pitchFamily="34" charset="0"/>
              </a:rPr>
              <a:t>Conclusion</a:t>
            </a:r>
            <a:endParaRPr lang="es-ES" sz="2000" dirty="0">
              <a:solidFill>
                <a:schemeClr val="bg1"/>
              </a:solidFill>
              <a:latin typeface="Calibri" pitchFamily="34" charset="0"/>
            </a:endParaRPr>
          </a:p>
          <a:p>
            <a:pPr marL="935948" lvl="2" indent="-457200">
              <a:buFont typeface="+mj-lt"/>
              <a:buAutoNum type="alphaLcParenR"/>
            </a:pPr>
            <a:endParaRPr lang="es-ES" sz="2000" dirty="0">
              <a:solidFill>
                <a:schemeClr val="bg1"/>
              </a:solidFill>
              <a:latin typeface="Calibri" pitchFamily="34" charset="0"/>
            </a:endParaRPr>
          </a:p>
          <a:p>
            <a:pPr marL="457200" indent="-457200">
              <a:buFont typeface="Calibri" pitchFamily="34" charset="0"/>
              <a:buAutoNum type="arabicPeriod"/>
            </a:pPr>
            <a:endParaRPr lang="es-ES" sz="2000" dirty="0">
              <a:solidFill>
                <a:schemeClr val="bg1"/>
              </a:solidFill>
              <a:latin typeface="Calibri" pitchFamily="34" charset="0"/>
            </a:endParaRPr>
          </a:p>
          <a:p>
            <a:pPr lvl="0"/>
            <a:endParaRPr lang="es-ES" sz="2000" dirty="0">
              <a:solidFill>
                <a:schemeClr val="bg1"/>
              </a:solidFill>
              <a:latin typeface="Calibri" pitchFamily="34" charset="0"/>
            </a:endParaRPr>
          </a:p>
          <a:p>
            <a:endParaRPr lang="en-GB" sz="2000" dirty="0">
              <a:solidFill>
                <a:schemeClr val="bg1"/>
              </a:solidFill>
              <a:latin typeface="Calibri" pitchFamily="34" charset="0"/>
            </a:endParaRPr>
          </a:p>
          <a:p>
            <a:endParaRPr lang="en-GB" sz="2000" dirty="0">
              <a:solidFill>
                <a:schemeClr val="bg1"/>
              </a:solidFill>
              <a:latin typeface="Calibri" pitchFamily="34" charset="0"/>
            </a:endParaRPr>
          </a:p>
        </p:txBody>
      </p:sp>
    </p:spTree>
    <p:extLst>
      <p:ext uri="{BB962C8B-B14F-4D97-AF65-F5344CB8AC3E}">
        <p14:creationId xmlns:p14="http://schemas.microsoft.com/office/powerpoint/2010/main" val="15828815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350838"/>
            <a:ext cx="8990218" cy="1143000"/>
          </a:xfrm>
        </p:spPr>
        <p:txBody>
          <a:bodyPr>
            <a:normAutofit fontScale="90000"/>
          </a:bodyPr>
          <a:lstStyle/>
          <a:p>
            <a:pPr marL="457200" indent="-457200"/>
            <a:r>
              <a:rPr lang="en-GB" sz="4800" dirty="0" smtClean="0">
                <a:latin typeface="Calibri" pitchFamily="34" charset="0"/>
              </a:rPr>
              <a:t>ITS </a:t>
            </a:r>
            <a:r>
              <a:rPr lang="en-GB" sz="4800" dirty="0">
                <a:latin typeface="Calibri" pitchFamily="34" charset="0"/>
              </a:rPr>
              <a:t>2.0 data categories </a:t>
            </a:r>
            <a:r>
              <a:rPr lang="en-GB" sz="4800" dirty="0" smtClean="0">
                <a:latin typeface="Calibri" pitchFamily="34" charset="0"/>
              </a:rPr>
              <a:t>used for </a:t>
            </a:r>
            <a:r>
              <a:rPr lang="en-GB" sz="4800" dirty="0">
                <a:latin typeface="Calibri" pitchFamily="34" charset="0"/>
              </a:rPr>
              <a:t>PE </a:t>
            </a:r>
            <a:r>
              <a:rPr lang="en-GB" sz="4800" dirty="0" smtClean="0">
                <a:latin typeface="Calibri" pitchFamily="34" charset="0"/>
              </a:rPr>
              <a:t>purposes in EDI-TA</a:t>
            </a:r>
            <a:endParaRPr lang="en-GB" sz="4800" dirty="0">
              <a:latin typeface="Calibri" pitchFamily="34" charset="0"/>
            </a:endParaRPr>
          </a:p>
        </p:txBody>
      </p:sp>
      <p:graphicFrame>
        <p:nvGraphicFramePr>
          <p:cNvPr id="2" name="1 Marcador de contenido"/>
          <p:cNvGraphicFramePr>
            <a:graphicFrameLocks noGrp="1"/>
          </p:cNvGraphicFramePr>
          <p:nvPr>
            <p:ph idx="1"/>
            <p:extLst>
              <p:ext uri="{D42A27DB-BD31-4B8C-83A1-F6EECF244321}">
                <p14:modId xmlns:p14="http://schemas.microsoft.com/office/powerpoint/2010/main" val="1383189830"/>
              </p:ext>
            </p:extLst>
          </p:nvPr>
        </p:nvGraphicFramePr>
        <p:xfrm>
          <a:off x="711199" y="1771597"/>
          <a:ext cx="8271934" cy="4130039"/>
        </p:xfrm>
        <a:graphic>
          <a:graphicData uri="http://schemas.openxmlformats.org/drawingml/2006/table">
            <a:tbl>
              <a:tblPr firstRow="1" bandRow="1">
                <a:tableStyleId>{5C22544A-7EE6-4342-B048-85BDC9FD1C3A}</a:tableStyleId>
              </a:tblPr>
              <a:tblGrid>
                <a:gridCol w="1930401"/>
                <a:gridCol w="6341533"/>
              </a:tblGrid>
              <a:tr h="370840">
                <a:tc>
                  <a:txBody>
                    <a:bodyPr/>
                    <a:lstStyle/>
                    <a:p>
                      <a:pPr algn="ctr"/>
                      <a:r>
                        <a:rPr lang="es-ES" dirty="0" smtClean="0"/>
                        <a:t>Data</a:t>
                      </a:r>
                      <a:r>
                        <a:rPr lang="es-ES" baseline="0" dirty="0" smtClean="0"/>
                        <a:t> </a:t>
                      </a:r>
                      <a:r>
                        <a:rPr lang="es-ES" baseline="0" dirty="0" err="1" smtClean="0"/>
                        <a:t>category</a:t>
                      </a:r>
                      <a:endParaRPr lang="es-ES" dirty="0"/>
                    </a:p>
                  </a:txBody>
                  <a:tcPr/>
                </a:tc>
                <a:tc>
                  <a:txBody>
                    <a:bodyPr/>
                    <a:lstStyle/>
                    <a:p>
                      <a:pPr algn="ctr"/>
                      <a:r>
                        <a:rPr lang="es-ES" dirty="0" smtClean="0"/>
                        <a:t> PE </a:t>
                      </a:r>
                      <a:r>
                        <a:rPr lang="es-ES" dirty="0" err="1" smtClean="0"/>
                        <a:t>purposes</a:t>
                      </a:r>
                      <a:endParaRPr lang="es-ES" dirty="0"/>
                    </a:p>
                  </a:txBody>
                  <a:tcPr/>
                </a:tc>
              </a:tr>
              <a:tr h="370840">
                <a:tc>
                  <a:txBody>
                    <a:bodyPr/>
                    <a:lstStyle/>
                    <a:p>
                      <a:r>
                        <a:rPr lang="es-ES" sz="1400" dirty="0" err="1" smtClean="0"/>
                        <a:t>Translate</a:t>
                      </a:r>
                      <a:endParaRPr lang="es-ES" sz="1400" dirty="0"/>
                    </a:p>
                  </a:txBody>
                  <a:tcPr/>
                </a:tc>
                <a:tc>
                  <a:txBody>
                    <a:bodyPr/>
                    <a:lstStyle/>
                    <a:p>
                      <a:pPr marL="0" marR="0" indent="0" algn="l" defTabSz="95761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Informing the post-editor of sentences or sentence fragments should or should not be translated</a:t>
                      </a:r>
                      <a:endParaRPr lang="es-ES" sz="1400" dirty="0"/>
                    </a:p>
                  </a:txBody>
                  <a:tcPr/>
                </a:tc>
              </a:tr>
              <a:tr h="370840">
                <a:tc>
                  <a:txBody>
                    <a:bodyPr/>
                    <a:lstStyle/>
                    <a:p>
                      <a:r>
                        <a:rPr lang="es-ES" sz="1400" dirty="0" err="1" smtClean="0"/>
                        <a:t>Localization</a:t>
                      </a:r>
                      <a:r>
                        <a:rPr lang="es-ES" sz="1400" baseline="0" dirty="0" smtClean="0"/>
                        <a:t> note</a:t>
                      </a:r>
                      <a:endParaRPr lang="es-ES" sz="1400" dirty="0"/>
                    </a:p>
                  </a:txBody>
                  <a:tcPr/>
                </a:tc>
                <a:tc>
                  <a:txBody>
                    <a:bodyPr/>
                    <a:lstStyle/>
                    <a:p>
                      <a:r>
                        <a:rPr lang="en-GB" sz="1400" kern="1200" dirty="0" smtClean="0">
                          <a:solidFill>
                            <a:schemeClr val="dk1"/>
                          </a:solidFill>
                          <a:effectLst/>
                          <a:latin typeface="+mn-lt"/>
                          <a:ea typeface="+mn-ea"/>
                          <a:cs typeface="+mn-cs"/>
                        </a:rPr>
                        <a:t>Providing post-editors with the necessary information to review the text in order to help them disambiguate and improve the quality and accuracy of the revision</a:t>
                      </a:r>
                      <a:endParaRPr lang="es-ES" sz="1400" dirty="0"/>
                    </a:p>
                  </a:txBody>
                  <a:tcPr/>
                </a:tc>
              </a:tr>
              <a:tr h="370840">
                <a:tc>
                  <a:txBody>
                    <a:bodyPr/>
                    <a:lstStyle/>
                    <a:p>
                      <a:r>
                        <a:rPr lang="es-ES" sz="1400" kern="1200" dirty="0" err="1" smtClean="0">
                          <a:solidFill>
                            <a:schemeClr val="dk1"/>
                          </a:solidFill>
                          <a:latin typeface="+mn-lt"/>
                          <a:ea typeface="+mn-ea"/>
                          <a:cs typeface="+mn-cs"/>
                        </a:rPr>
                        <a:t>Language</a:t>
                      </a:r>
                      <a:r>
                        <a:rPr lang="es-ES" sz="1400" kern="1200" dirty="0" smtClean="0">
                          <a:solidFill>
                            <a:schemeClr val="dk1"/>
                          </a:solidFill>
                          <a:latin typeface="+mn-lt"/>
                          <a:ea typeface="+mn-ea"/>
                          <a:cs typeface="+mn-cs"/>
                        </a:rPr>
                        <a:t> </a:t>
                      </a:r>
                      <a:r>
                        <a:rPr lang="es-ES" sz="1400" kern="1200" dirty="0" err="1" smtClean="0">
                          <a:solidFill>
                            <a:schemeClr val="dk1"/>
                          </a:solidFill>
                          <a:latin typeface="+mn-lt"/>
                          <a:ea typeface="+mn-ea"/>
                          <a:cs typeface="+mn-cs"/>
                        </a:rPr>
                        <a:t>information</a:t>
                      </a:r>
                      <a:endParaRPr lang="es-ES" sz="1400" kern="1200" dirty="0">
                        <a:solidFill>
                          <a:schemeClr val="dk1"/>
                        </a:solidFill>
                        <a:latin typeface="+mn-lt"/>
                        <a:ea typeface="+mn-ea"/>
                        <a:cs typeface="+mn-cs"/>
                      </a:endParaRPr>
                    </a:p>
                  </a:txBody>
                  <a:tcPr/>
                </a:tc>
                <a:tc>
                  <a:txBody>
                    <a:bodyPr/>
                    <a:lstStyle/>
                    <a:p>
                      <a:r>
                        <a:rPr lang="en-GB" sz="1400" kern="1200" dirty="0" smtClean="0">
                          <a:solidFill>
                            <a:schemeClr val="dk1"/>
                          </a:solidFill>
                          <a:latin typeface="+mn-lt"/>
                          <a:ea typeface="+mn-ea"/>
                          <a:cs typeface="+mn-cs"/>
                        </a:rPr>
                        <a:t>Points to part of content in a language different from the rest, which could require MT and post-editing for an specific language pair. </a:t>
                      </a:r>
                      <a:endParaRPr lang="es-ES" sz="1400" kern="1200" dirty="0">
                        <a:solidFill>
                          <a:schemeClr val="dk1"/>
                        </a:solidFill>
                        <a:latin typeface="+mn-lt"/>
                        <a:ea typeface="+mn-ea"/>
                        <a:cs typeface="+mn-cs"/>
                      </a:endParaRPr>
                    </a:p>
                  </a:txBody>
                  <a:tcPr/>
                </a:tc>
              </a:tr>
              <a:tr h="370840">
                <a:tc>
                  <a:txBody>
                    <a:bodyPr/>
                    <a:lstStyle/>
                    <a:p>
                      <a:r>
                        <a:rPr lang="es-ES" sz="1400" kern="1200" dirty="0" err="1" smtClean="0">
                          <a:solidFill>
                            <a:schemeClr val="dk1"/>
                          </a:solidFill>
                          <a:latin typeface="+mn-lt"/>
                          <a:ea typeface="+mn-ea"/>
                          <a:cs typeface="+mn-cs"/>
                        </a:rPr>
                        <a:t>Domain</a:t>
                      </a:r>
                      <a:endParaRPr lang="es-ES" sz="1400" kern="1200" dirty="0">
                        <a:solidFill>
                          <a:schemeClr val="dk1"/>
                        </a:solidFill>
                        <a:latin typeface="+mn-lt"/>
                        <a:ea typeface="+mn-ea"/>
                        <a:cs typeface="+mn-cs"/>
                      </a:endParaRPr>
                    </a:p>
                  </a:txBody>
                  <a:tcPr/>
                </a:tc>
                <a:tc>
                  <a:txBody>
                    <a:bodyPr/>
                    <a:lstStyle/>
                    <a:p>
                      <a:r>
                        <a:rPr lang="en-GB" sz="1400" kern="1200" dirty="0" smtClean="0">
                          <a:solidFill>
                            <a:schemeClr val="dk1"/>
                          </a:solidFill>
                          <a:latin typeface="+mn-lt"/>
                          <a:ea typeface="+mn-ea"/>
                          <a:cs typeface="+mn-cs"/>
                        </a:rPr>
                        <a:t>It enables automatic selection of MT terminology, post-editor selection, and is a key to content disambiguation.</a:t>
                      </a:r>
                      <a:endParaRPr lang="es-ES" sz="1400" kern="1200" dirty="0">
                        <a:solidFill>
                          <a:schemeClr val="dk1"/>
                        </a:solidFill>
                        <a:latin typeface="+mn-lt"/>
                        <a:ea typeface="+mn-ea"/>
                        <a:cs typeface="+mn-cs"/>
                      </a:endParaRPr>
                    </a:p>
                  </a:txBody>
                  <a:tcPr/>
                </a:tc>
              </a:tr>
              <a:tr h="370840">
                <a:tc>
                  <a:txBody>
                    <a:bodyPr/>
                    <a:lstStyle/>
                    <a:p>
                      <a:r>
                        <a:rPr lang="es-ES" sz="1400" kern="1200" dirty="0" err="1" smtClean="0">
                          <a:solidFill>
                            <a:schemeClr val="dk1"/>
                          </a:solidFill>
                          <a:latin typeface="+mn-lt"/>
                          <a:ea typeface="+mn-ea"/>
                          <a:cs typeface="+mn-cs"/>
                        </a:rPr>
                        <a:t>Provenance</a:t>
                      </a:r>
                      <a:endParaRPr lang="es-ES" sz="1400" kern="1200" dirty="0">
                        <a:solidFill>
                          <a:schemeClr val="dk1"/>
                        </a:solidFill>
                        <a:latin typeface="+mn-lt"/>
                        <a:ea typeface="+mn-ea"/>
                        <a:cs typeface="+mn-cs"/>
                      </a:endParaRPr>
                    </a:p>
                  </a:txBody>
                  <a:tcPr/>
                </a:tc>
                <a:tc>
                  <a:txBody>
                    <a:bodyPr/>
                    <a:lstStyle/>
                    <a:p>
                      <a:pPr marL="0" marR="0" indent="0" algn="l" defTabSz="95761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Assessing how</a:t>
                      </a:r>
                      <a:r>
                        <a:rPr lang="en-GB" sz="1400" kern="1200" baseline="0" dirty="0" smtClean="0">
                          <a:solidFill>
                            <a:schemeClr val="dk1"/>
                          </a:solidFill>
                          <a:latin typeface="+mn-lt"/>
                          <a:ea typeface="+mn-ea"/>
                          <a:cs typeface="+mn-cs"/>
                        </a:rPr>
                        <a:t> </a:t>
                      </a:r>
                      <a:r>
                        <a:rPr lang="en-GB" sz="1400" kern="1200" dirty="0" smtClean="0">
                          <a:solidFill>
                            <a:schemeClr val="dk1"/>
                          </a:solidFill>
                          <a:latin typeface="+mn-lt"/>
                          <a:ea typeface="+mn-ea"/>
                          <a:cs typeface="+mn-cs"/>
                        </a:rPr>
                        <a:t>translation</a:t>
                      </a:r>
                      <a:r>
                        <a:rPr lang="en-GB" sz="1400" kern="1200" baseline="0" dirty="0" smtClean="0">
                          <a:solidFill>
                            <a:schemeClr val="dk1"/>
                          </a:solidFill>
                          <a:latin typeface="+mn-lt"/>
                          <a:ea typeface="+mn-ea"/>
                          <a:cs typeface="+mn-cs"/>
                        </a:rPr>
                        <a:t> </a:t>
                      </a:r>
                      <a:r>
                        <a:rPr lang="en-GB" sz="1400" kern="1200" dirty="0" smtClean="0">
                          <a:solidFill>
                            <a:schemeClr val="dk1"/>
                          </a:solidFill>
                          <a:latin typeface="+mn-lt"/>
                          <a:ea typeface="+mn-ea"/>
                          <a:cs typeface="+mn-cs"/>
                        </a:rPr>
                        <a:t>agents may impact the quality of the translation. Translation and translation revision agents can be identified as a person, a piece of software or an organization that has been involved in providing a translation that resulted in the selected content. </a:t>
                      </a:r>
                      <a:endParaRPr lang="es-ES" sz="1400" kern="1200" dirty="0" smtClean="0">
                        <a:solidFill>
                          <a:schemeClr val="dk1"/>
                        </a:solidFill>
                        <a:latin typeface="+mn-lt"/>
                        <a:ea typeface="+mn-ea"/>
                        <a:cs typeface="+mn-cs"/>
                      </a:endParaRPr>
                    </a:p>
                    <a:p>
                      <a:endParaRPr lang="es-ES" sz="1400" kern="1200" dirty="0">
                        <a:solidFill>
                          <a:schemeClr val="dk1"/>
                        </a:solidFill>
                        <a:latin typeface="+mn-lt"/>
                        <a:ea typeface="+mn-ea"/>
                        <a:cs typeface="+mn-cs"/>
                      </a:endParaRPr>
                    </a:p>
                  </a:txBody>
                  <a:tcPr/>
                </a:tc>
              </a:tr>
              <a:tr h="370840">
                <a:tc>
                  <a:txBody>
                    <a:bodyPr/>
                    <a:lstStyle/>
                    <a:p>
                      <a:r>
                        <a:rPr lang="es-ES" sz="1400" kern="1200" dirty="0" err="1" smtClean="0">
                          <a:solidFill>
                            <a:schemeClr val="dk1"/>
                          </a:solidFill>
                          <a:latin typeface="+mn-lt"/>
                          <a:ea typeface="+mn-ea"/>
                          <a:cs typeface="+mn-cs"/>
                        </a:rPr>
                        <a:t>Localization</a:t>
                      </a:r>
                      <a:r>
                        <a:rPr lang="es-ES" sz="1400" kern="1200" dirty="0" smtClean="0">
                          <a:solidFill>
                            <a:schemeClr val="dk1"/>
                          </a:solidFill>
                          <a:latin typeface="+mn-lt"/>
                          <a:ea typeface="+mn-ea"/>
                          <a:cs typeface="+mn-cs"/>
                        </a:rPr>
                        <a:t> </a:t>
                      </a:r>
                      <a:r>
                        <a:rPr lang="es-ES" sz="1400" kern="1200" dirty="0" err="1" smtClean="0">
                          <a:solidFill>
                            <a:schemeClr val="dk1"/>
                          </a:solidFill>
                          <a:latin typeface="+mn-lt"/>
                          <a:ea typeface="+mn-ea"/>
                          <a:cs typeface="+mn-cs"/>
                        </a:rPr>
                        <a:t>quality</a:t>
                      </a:r>
                      <a:r>
                        <a:rPr lang="es-ES" sz="1400" kern="1200" dirty="0" smtClean="0">
                          <a:solidFill>
                            <a:schemeClr val="dk1"/>
                          </a:solidFill>
                          <a:latin typeface="+mn-lt"/>
                          <a:ea typeface="+mn-ea"/>
                          <a:cs typeface="+mn-cs"/>
                        </a:rPr>
                        <a:t> </a:t>
                      </a:r>
                      <a:r>
                        <a:rPr lang="es-ES" sz="1400" kern="1200" dirty="0" err="1" smtClean="0">
                          <a:solidFill>
                            <a:schemeClr val="dk1"/>
                          </a:solidFill>
                          <a:latin typeface="+mn-lt"/>
                          <a:ea typeface="+mn-ea"/>
                          <a:cs typeface="+mn-cs"/>
                        </a:rPr>
                        <a:t>issue</a:t>
                      </a:r>
                      <a:endParaRPr lang="es-ES" sz="1400" kern="1200" dirty="0">
                        <a:solidFill>
                          <a:schemeClr val="dk1"/>
                        </a:solidFill>
                        <a:latin typeface="+mn-lt"/>
                        <a:ea typeface="+mn-ea"/>
                        <a:cs typeface="+mn-cs"/>
                      </a:endParaRPr>
                    </a:p>
                  </a:txBody>
                  <a:tcPr/>
                </a:tc>
                <a:tc>
                  <a:txBody>
                    <a:bodyPr/>
                    <a:lstStyle/>
                    <a:p>
                      <a:r>
                        <a:rPr lang="es-ES" sz="1400" kern="1200" dirty="0" err="1" smtClean="0">
                          <a:solidFill>
                            <a:schemeClr val="dk1"/>
                          </a:solidFill>
                          <a:latin typeface="+mn-lt"/>
                          <a:ea typeface="+mn-ea"/>
                          <a:cs typeface="+mn-cs"/>
                        </a:rPr>
                        <a:t>Detecting</a:t>
                      </a:r>
                      <a:r>
                        <a:rPr lang="es-ES" sz="1400" kern="1200" baseline="0" dirty="0" smtClean="0">
                          <a:solidFill>
                            <a:schemeClr val="dk1"/>
                          </a:solidFill>
                          <a:latin typeface="+mn-lt"/>
                          <a:ea typeface="+mn-ea"/>
                          <a:cs typeface="+mn-cs"/>
                        </a:rPr>
                        <a:t> </a:t>
                      </a:r>
                      <a:r>
                        <a:rPr lang="es-ES" sz="1400" kern="1200" baseline="0" dirty="0" err="1" smtClean="0">
                          <a:solidFill>
                            <a:schemeClr val="dk1"/>
                          </a:solidFill>
                          <a:latin typeface="+mn-lt"/>
                          <a:ea typeface="+mn-ea"/>
                          <a:cs typeface="+mn-cs"/>
                        </a:rPr>
                        <a:t>possible</a:t>
                      </a:r>
                      <a:r>
                        <a:rPr lang="es-ES" sz="1400" kern="1200" baseline="0" dirty="0" smtClean="0">
                          <a:solidFill>
                            <a:schemeClr val="dk1"/>
                          </a:solidFill>
                          <a:latin typeface="+mn-lt"/>
                          <a:ea typeface="+mn-ea"/>
                          <a:cs typeface="+mn-cs"/>
                        </a:rPr>
                        <a:t> </a:t>
                      </a:r>
                      <a:r>
                        <a:rPr lang="es-ES" sz="1400" kern="1200" baseline="0" dirty="0" err="1" smtClean="0">
                          <a:solidFill>
                            <a:schemeClr val="dk1"/>
                          </a:solidFill>
                          <a:latin typeface="+mn-lt"/>
                          <a:ea typeface="+mn-ea"/>
                          <a:cs typeface="+mn-cs"/>
                        </a:rPr>
                        <a:t>localization</a:t>
                      </a:r>
                      <a:r>
                        <a:rPr lang="es-ES" sz="1400" kern="1200" baseline="0" dirty="0" smtClean="0">
                          <a:solidFill>
                            <a:schemeClr val="dk1"/>
                          </a:solidFill>
                          <a:latin typeface="+mn-lt"/>
                          <a:ea typeface="+mn-ea"/>
                          <a:cs typeface="+mn-cs"/>
                        </a:rPr>
                        <a:t> </a:t>
                      </a:r>
                      <a:r>
                        <a:rPr lang="es-ES" sz="1400" kern="1200" baseline="0" dirty="0" err="1" smtClean="0">
                          <a:solidFill>
                            <a:schemeClr val="dk1"/>
                          </a:solidFill>
                          <a:latin typeface="+mn-lt"/>
                          <a:ea typeface="+mn-ea"/>
                          <a:cs typeface="+mn-cs"/>
                        </a:rPr>
                        <a:t>issues</a:t>
                      </a:r>
                      <a:r>
                        <a:rPr lang="es-ES" sz="1400" kern="1200" baseline="0" dirty="0" smtClean="0">
                          <a:solidFill>
                            <a:schemeClr val="dk1"/>
                          </a:solidFill>
                          <a:latin typeface="+mn-lt"/>
                          <a:ea typeface="+mn-ea"/>
                          <a:cs typeface="+mn-cs"/>
                        </a:rPr>
                        <a:t> </a:t>
                      </a:r>
                      <a:r>
                        <a:rPr lang="es-ES" sz="1400" kern="1200" baseline="0" dirty="0" err="1" smtClean="0">
                          <a:solidFill>
                            <a:schemeClr val="dk1"/>
                          </a:solidFill>
                          <a:latin typeface="+mn-lt"/>
                          <a:ea typeface="+mn-ea"/>
                          <a:cs typeface="+mn-cs"/>
                        </a:rPr>
                        <a:t>such</a:t>
                      </a:r>
                      <a:r>
                        <a:rPr lang="es-ES" sz="1400" kern="1200" baseline="0" dirty="0" smtClean="0">
                          <a:solidFill>
                            <a:schemeClr val="dk1"/>
                          </a:solidFill>
                          <a:latin typeface="+mn-lt"/>
                          <a:ea typeface="+mn-ea"/>
                          <a:cs typeface="+mn-cs"/>
                        </a:rPr>
                        <a:t> as </a:t>
                      </a:r>
                      <a:r>
                        <a:rPr lang="es-ES" sz="1400" kern="1200" baseline="0" dirty="0" err="1" smtClean="0">
                          <a:solidFill>
                            <a:schemeClr val="dk1"/>
                          </a:solidFill>
                          <a:latin typeface="+mn-lt"/>
                          <a:ea typeface="+mn-ea"/>
                          <a:cs typeface="+mn-cs"/>
                        </a:rPr>
                        <a:t>terminology</a:t>
                      </a:r>
                      <a:r>
                        <a:rPr lang="es-ES" sz="1400" kern="1200" baseline="0" dirty="0" smtClean="0">
                          <a:solidFill>
                            <a:schemeClr val="dk1"/>
                          </a:solidFill>
                          <a:latin typeface="+mn-lt"/>
                          <a:ea typeface="+mn-ea"/>
                          <a:cs typeface="+mn-cs"/>
                        </a:rPr>
                        <a:t>, </a:t>
                      </a:r>
                      <a:r>
                        <a:rPr lang="es-ES" sz="1400" kern="1200" baseline="0" dirty="0" err="1" smtClean="0">
                          <a:solidFill>
                            <a:schemeClr val="dk1"/>
                          </a:solidFill>
                          <a:latin typeface="+mn-lt"/>
                          <a:ea typeface="+mn-ea"/>
                          <a:cs typeface="+mn-cs"/>
                        </a:rPr>
                        <a:t>mistranslation</a:t>
                      </a:r>
                      <a:r>
                        <a:rPr lang="es-ES" sz="1400" kern="1200" baseline="0" dirty="0" smtClean="0">
                          <a:solidFill>
                            <a:schemeClr val="dk1"/>
                          </a:solidFill>
                          <a:latin typeface="+mn-lt"/>
                          <a:ea typeface="+mn-ea"/>
                          <a:cs typeface="+mn-cs"/>
                        </a:rPr>
                        <a:t>, </a:t>
                      </a:r>
                      <a:r>
                        <a:rPr lang="es-ES" sz="1400" kern="1200" baseline="0" dirty="0" err="1" smtClean="0">
                          <a:solidFill>
                            <a:schemeClr val="dk1"/>
                          </a:solidFill>
                          <a:latin typeface="+mn-lt"/>
                          <a:ea typeface="+mn-ea"/>
                          <a:cs typeface="+mn-cs"/>
                        </a:rPr>
                        <a:t>omission</a:t>
                      </a:r>
                      <a:r>
                        <a:rPr lang="es-ES" sz="1400" kern="1200" baseline="0" dirty="0" smtClean="0">
                          <a:solidFill>
                            <a:schemeClr val="dk1"/>
                          </a:solidFill>
                          <a:latin typeface="+mn-lt"/>
                          <a:ea typeface="+mn-ea"/>
                          <a:cs typeface="+mn-cs"/>
                        </a:rPr>
                        <a:t> …</a:t>
                      </a:r>
                      <a:endParaRPr lang="es-ES" sz="14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2945636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94622" y="3265503"/>
            <a:ext cx="8614466" cy="414511"/>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defTabSz="478748" fontAlgn="auto">
              <a:spcBef>
                <a:spcPts val="0"/>
              </a:spcBef>
              <a:spcAft>
                <a:spcPts val="0"/>
              </a:spcAft>
              <a:defRPr/>
            </a:pPr>
            <a:endParaRPr lang="en-US"/>
          </a:p>
        </p:txBody>
      </p:sp>
      <p:sp>
        <p:nvSpPr>
          <p:cNvPr id="5" name="4 Rectángulo"/>
          <p:cNvSpPr/>
          <p:nvPr/>
        </p:nvSpPr>
        <p:spPr>
          <a:xfrm>
            <a:off x="773113" y="2022868"/>
            <a:ext cx="8435975" cy="4708981"/>
          </a:xfrm>
          <a:prstGeom prst="rect">
            <a:avLst/>
          </a:prstGeom>
        </p:spPr>
        <p:txBody>
          <a:bodyPr>
            <a:spAutoFit/>
          </a:bodyPr>
          <a:lstStyle/>
          <a:p>
            <a:pPr marL="457200" indent="-457200">
              <a:buFont typeface="Calibri" pitchFamily="34" charset="0"/>
              <a:buAutoNum type="arabicPeriod"/>
            </a:pPr>
            <a:r>
              <a:rPr lang="en-GB" sz="2000" dirty="0">
                <a:solidFill>
                  <a:schemeClr val="bg1"/>
                </a:solidFill>
                <a:latin typeface="Calibri" pitchFamily="34" charset="0"/>
              </a:rPr>
              <a:t>Working context</a:t>
            </a:r>
          </a:p>
          <a:p>
            <a:pPr marL="457200" indent="-457200">
              <a:buFont typeface="Calibri" pitchFamily="34" charset="0"/>
              <a:buAutoNum type="arabicPeriod"/>
            </a:pPr>
            <a:endParaRPr lang="en-GB" sz="2000" dirty="0">
              <a:solidFill>
                <a:schemeClr val="bg1"/>
              </a:solidFill>
              <a:latin typeface="Calibri" pitchFamily="34" charset="0"/>
            </a:endParaRPr>
          </a:p>
          <a:p>
            <a:pPr marL="457200" lvl="0" indent="-457200">
              <a:buFont typeface="Calibri" pitchFamily="34" charset="0"/>
              <a:buAutoNum type="arabicPeriod"/>
            </a:pPr>
            <a:r>
              <a:rPr lang="en-GB" sz="2000" dirty="0">
                <a:solidFill>
                  <a:schemeClr val="bg1"/>
                </a:solidFill>
                <a:latin typeface="Calibri" pitchFamily="34" charset="0"/>
              </a:rPr>
              <a:t>ITS 2.0 data categories for PE purposes</a:t>
            </a:r>
          </a:p>
          <a:p>
            <a:pPr marL="457200" lvl="0" indent="-457200">
              <a:buFont typeface="Calibri" pitchFamily="34" charset="0"/>
              <a:buAutoNum type="arabicPeriod"/>
            </a:pPr>
            <a:endParaRPr lang="en-GB" sz="2000" dirty="0">
              <a:solidFill>
                <a:schemeClr val="bg1"/>
              </a:solidFill>
              <a:latin typeface="Calibri" pitchFamily="34" charset="0"/>
            </a:endParaRPr>
          </a:p>
          <a:p>
            <a:pPr marL="457200" indent="-457200">
              <a:buFont typeface="Calibri" pitchFamily="34" charset="0"/>
              <a:buAutoNum type="arabicPeriod"/>
            </a:pPr>
            <a:r>
              <a:rPr lang="en-GB" sz="2000" dirty="0">
                <a:solidFill>
                  <a:schemeClr val="bg1"/>
                </a:solidFill>
                <a:latin typeface="Calibri" pitchFamily="34" charset="0"/>
              </a:rPr>
              <a:t>Online MT Showcase </a:t>
            </a:r>
            <a:endParaRPr lang="en-GB" sz="2000" dirty="0" smtClean="0">
              <a:solidFill>
                <a:schemeClr val="bg1"/>
              </a:solidFill>
              <a:latin typeface="Calibri" pitchFamily="34" charset="0"/>
            </a:endParaRPr>
          </a:p>
          <a:p>
            <a:pPr marL="457200" indent="-457200">
              <a:buFont typeface="Calibri" pitchFamily="34" charset="0"/>
              <a:buAutoNum type="arabicPeriod"/>
            </a:pPr>
            <a:endParaRPr lang="en-GB" sz="2000" dirty="0">
              <a:solidFill>
                <a:schemeClr val="bg1"/>
              </a:solidFill>
              <a:latin typeface="Calibri" pitchFamily="34" charset="0"/>
            </a:endParaRPr>
          </a:p>
          <a:p>
            <a:pPr marL="935948" lvl="2" indent="-457200">
              <a:buFont typeface="+mj-lt"/>
              <a:buAutoNum type="alphaLcParenR"/>
            </a:pPr>
            <a:r>
              <a:rPr lang="en-GB" sz="2000" dirty="0">
                <a:solidFill>
                  <a:schemeClr val="bg1"/>
                </a:solidFill>
                <a:latin typeface="Calibri" pitchFamily="34" charset="0"/>
              </a:rPr>
              <a:t>Annotation strategy, processing and </a:t>
            </a:r>
            <a:r>
              <a:rPr lang="en-GB" sz="2000" dirty="0" smtClean="0">
                <a:solidFill>
                  <a:schemeClr val="bg1"/>
                </a:solidFill>
                <a:latin typeface="Calibri" pitchFamily="34" charset="0"/>
              </a:rPr>
              <a:t>output</a:t>
            </a:r>
          </a:p>
          <a:p>
            <a:pPr marL="935948" lvl="2" indent="-457200">
              <a:buFont typeface="+mj-lt"/>
              <a:buAutoNum type="alphaLcParenR"/>
            </a:pPr>
            <a:r>
              <a:rPr lang="en-GB" sz="2000" dirty="0">
                <a:solidFill>
                  <a:schemeClr val="bg1"/>
                </a:solidFill>
                <a:latin typeface="Calibri" pitchFamily="34" charset="0"/>
              </a:rPr>
              <a:t>ITS 2.0 PE contextual </a:t>
            </a:r>
            <a:r>
              <a:rPr lang="en-GB" sz="2000" dirty="0" smtClean="0">
                <a:solidFill>
                  <a:schemeClr val="bg1"/>
                </a:solidFill>
                <a:latin typeface="Calibri" pitchFamily="34" charset="0"/>
              </a:rPr>
              <a:t>information</a:t>
            </a:r>
          </a:p>
          <a:p>
            <a:pPr marL="457200" lvl="1" indent="-457200">
              <a:buFont typeface="+mj-lt"/>
              <a:buAutoNum type="arabicPeriod"/>
            </a:pPr>
            <a:endParaRPr lang="en-GB" sz="2000" dirty="0">
              <a:solidFill>
                <a:schemeClr val="bg1"/>
              </a:solidFill>
              <a:latin typeface="Calibri" pitchFamily="34" charset="0"/>
            </a:endParaRPr>
          </a:p>
          <a:p>
            <a:pPr marL="457200" lvl="1" indent="-457200">
              <a:buFont typeface="+mj-lt"/>
              <a:buAutoNum type="arabicPeriod" startAt="4"/>
            </a:pPr>
            <a:r>
              <a:rPr lang="en-GB" sz="2000" dirty="0" smtClean="0">
                <a:solidFill>
                  <a:schemeClr val="bg1"/>
                </a:solidFill>
                <a:latin typeface="Calibri" pitchFamily="34" charset="0"/>
              </a:rPr>
              <a:t>Conclusion</a:t>
            </a:r>
            <a:endParaRPr lang="es-ES" sz="2000" dirty="0">
              <a:solidFill>
                <a:schemeClr val="bg1"/>
              </a:solidFill>
              <a:latin typeface="Calibri" pitchFamily="34" charset="0"/>
            </a:endParaRPr>
          </a:p>
          <a:p>
            <a:pPr marL="935948" lvl="2" indent="-457200">
              <a:buFont typeface="+mj-lt"/>
              <a:buAutoNum type="alphaLcParenR"/>
            </a:pPr>
            <a:endParaRPr lang="es-ES" sz="2000" dirty="0">
              <a:solidFill>
                <a:schemeClr val="bg1"/>
              </a:solidFill>
              <a:latin typeface="Calibri" pitchFamily="34" charset="0"/>
            </a:endParaRPr>
          </a:p>
          <a:p>
            <a:pPr marL="457200" indent="-457200">
              <a:buFont typeface="Calibri" pitchFamily="34" charset="0"/>
              <a:buAutoNum type="arabicPeriod"/>
            </a:pPr>
            <a:endParaRPr lang="es-ES" sz="2000" dirty="0">
              <a:solidFill>
                <a:schemeClr val="bg1"/>
              </a:solidFill>
              <a:latin typeface="Calibri" pitchFamily="34" charset="0"/>
            </a:endParaRPr>
          </a:p>
          <a:p>
            <a:pPr lvl="0"/>
            <a:endParaRPr lang="es-ES" sz="2000" dirty="0">
              <a:solidFill>
                <a:schemeClr val="bg1"/>
              </a:solidFill>
              <a:latin typeface="Calibri" pitchFamily="34" charset="0"/>
            </a:endParaRPr>
          </a:p>
          <a:p>
            <a:endParaRPr lang="en-GB" sz="2000" dirty="0">
              <a:solidFill>
                <a:schemeClr val="bg1"/>
              </a:solidFill>
              <a:latin typeface="Calibri" pitchFamily="34" charset="0"/>
            </a:endParaRPr>
          </a:p>
          <a:p>
            <a:endParaRPr lang="en-GB" sz="2000" dirty="0">
              <a:solidFill>
                <a:schemeClr val="bg1"/>
              </a:solidFill>
              <a:latin typeface="Calibri" pitchFamily="34" charset="0"/>
            </a:endParaRPr>
          </a:p>
        </p:txBody>
      </p:sp>
    </p:spTree>
    <p:extLst>
      <p:ext uri="{BB962C8B-B14F-4D97-AF65-F5344CB8AC3E}">
        <p14:creationId xmlns:p14="http://schemas.microsoft.com/office/powerpoint/2010/main" val="901158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Online MT Showcase</a:t>
            </a:r>
            <a:endParaRPr lang="en-US" dirty="0"/>
          </a:p>
        </p:txBody>
      </p:sp>
      <p:sp>
        <p:nvSpPr>
          <p:cNvPr id="5" name="Content Placeholder 4"/>
          <p:cNvSpPr>
            <a:spLocks noGrp="1"/>
          </p:cNvSpPr>
          <p:nvPr>
            <p:ph idx="1"/>
          </p:nvPr>
        </p:nvSpPr>
        <p:spPr/>
        <p:txBody>
          <a:bodyPr/>
          <a:lstStyle/>
          <a:p>
            <a:pPr marL="0" indent="0">
              <a:buNone/>
            </a:pPr>
            <a:r>
              <a:rPr lang="en-GB" dirty="0" smtClean="0"/>
              <a:t>Purpose of the showcase: to </a:t>
            </a:r>
            <a:r>
              <a:rPr lang="en-GB" dirty="0" smtClean="0"/>
              <a:t>demonstrate usage of ITS 2.0 data categories in </a:t>
            </a:r>
            <a:r>
              <a:rPr lang="en-GB" dirty="0"/>
              <a:t>HTML, applying Real Time Multilingual Publishing Systems (RTMPS), using both Rule Base and Statistical Machine Translation”, in industrial showcase with the Spanish Tax Office</a:t>
            </a:r>
            <a:endParaRPr lang="en-US" dirty="0"/>
          </a:p>
        </p:txBody>
      </p:sp>
    </p:spTree>
    <p:extLst>
      <p:ext uri="{BB962C8B-B14F-4D97-AF65-F5344CB8AC3E}">
        <p14:creationId xmlns:p14="http://schemas.microsoft.com/office/powerpoint/2010/main" val="32945636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Annotation strategy</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750" t="27778" r="21000" b="17260"/>
          <a:stretch/>
        </p:blipFill>
        <p:spPr bwMode="auto">
          <a:xfrm>
            <a:off x="651933" y="1219201"/>
            <a:ext cx="4775200" cy="305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0103" y="2954867"/>
            <a:ext cx="4535487"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5373" y="459468"/>
            <a:ext cx="9000563" cy="4616830"/>
          </a:xfrm>
        </p:spPr>
        <p:txBody>
          <a:bodyPr>
            <a:normAutofit/>
          </a:bodyPr>
          <a:lstStyle/>
          <a:p>
            <a:r>
              <a:rPr lang="en-GB" dirty="0" smtClean="0"/>
              <a:t>An example: Data </a:t>
            </a:r>
            <a:r>
              <a:rPr lang="en-GB" dirty="0"/>
              <a:t>category “localization </a:t>
            </a:r>
            <a:r>
              <a:rPr lang="en-GB" dirty="0" smtClean="0"/>
              <a:t>note”</a:t>
            </a:r>
          </a:p>
          <a:p>
            <a:pPr marL="0" lvl="0" indent="0">
              <a:buNone/>
            </a:pPr>
            <a:r>
              <a:rPr lang="en-GB" i="1" dirty="0"/>
              <a:t>Stage 1. Annotation</a:t>
            </a:r>
            <a:r>
              <a:rPr lang="en-GB" dirty="0"/>
              <a:t>. </a:t>
            </a:r>
            <a:endParaRPr lang="en-GB" dirty="0" smtClean="0"/>
          </a:p>
          <a:p>
            <a:pPr marL="0" lvl="0" indent="0">
              <a:buNone/>
            </a:pPr>
            <a:endParaRPr lang="es-E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500" t="22000" r="13167" b="10444"/>
          <a:stretch/>
        </p:blipFill>
        <p:spPr bwMode="auto">
          <a:xfrm>
            <a:off x="1244600" y="1828800"/>
            <a:ext cx="7450667" cy="386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3168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5373" y="177800"/>
            <a:ext cx="9000563" cy="5948365"/>
          </a:xfrm>
        </p:spPr>
        <p:txBody>
          <a:bodyPr>
            <a:normAutofit/>
          </a:bodyPr>
          <a:lstStyle/>
          <a:p>
            <a:pPr marL="0" lvl="0" indent="0">
              <a:buNone/>
            </a:pPr>
            <a:endParaRPr lang="en-GB" i="1" dirty="0" smtClean="0"/>
          </a:p>
          <a:p>
            <a:pPr marL="0" lvl="0" indent="0">
              <a:buNone/>
            </a:pPr>
            <a:r>
              <a:rPr lang="en-GB" i="1" dirty="0" smtClean="0"/>
              <a:t>Stage </a:t>
            </a:r>
            <a:r>
              <a:rPr lang="en-GB" i="1" dirty="0"/>
              <a:t>2. </a:t>
            </a:r>
            <a:r>
              <a:rPr lang="en-GB" i="1" dirty="0" smtClean="0"/>
              <a:t>Processing/conversions</a:t>
            </a:r>
          </a:p>
          <a:p>
            <a:r>
              <a:rPr lang="en-GB" sz="3200" dirty="0" smtClean="0"/>
              <a:t>Detect </a:t>
            </a:r>
            <a:r>
              <a:rPr lang="en-GB" sz="3200" dirty="0"/>
              <a:t>note and </a:t>
            </a:r>
            <a:r>
              <a:rPr lang="en-GB" sz="3200" dirty="0" smtClean="0"/>
              <a:t>convert to </a:t>
            </a:r>
            <a:r>
              <a:rPr lang="en-GB" sz="3200" i="1" dirty="0"/>
              <a:t>Special Plain Text</a:t>
            </a:r>
            <a:r>
              <a:rPr lang="en-GB" sz="3200" dirty="0"/>
              <a:t> (SPT</a:t>
            </a:r>
            <a:r>
              <a:rPr lang="en-GB" sz="3200" dirty="0" smtClean="0"/>
              <a:t>)</a:t>
            </a:r>
            <a:endParaRPr lang="en-GB" sz="3200" i="1" dirty="0"/>
          </a:p>
          <a:p>
            <a:r>
              <a:rPr lang="en-GB" sz="3200" dirty="0" smtClean="0"/>
              <a:t>MT </a:t>
            </a:r>
            <a:r>
              <a:rPr lang="en-GB" sz="3200" dirty="0"/>
              <a:t>system recognises </a:t>
            </a:r>
            <a:r>
              <a:rPr lang="en-GB" sz="3200" dirty="0" smtClean="0"/>
              <a:t>SPT </a:t>
            </a:r>
            <a:r>
              <a:rPr lang="en-GB" sz="3200" dirty="0"/>
              <a:t>pattern and blocks its </a:t>
            </a:r>
            <a:r>
              <a:rPr lang="en-GB" sz="3200" dirty="0" smtClean="0"/>
              <a:t>translation </a:t>
            </a:r>
          </a:p>
          <a:p>
            <a:r>
              <a:rPr lang="en-GB" sz="3200" dirty="0" smtClean="0"/>
              <a:t>When </a:t>
            </a:r>
            <a:r>
              <a:rPr lang="en-GB" sz="3200" dirty="0"/>
              <a:t>the revision process ends, the new revised file is generated and parsed to convert again the new mark-up into the original SPT so as to be loaded in the “Translation Memory”, where post-editing will then be performed.</a:t>
            </a:r>
            <a:endParaRPr lang="es-ES" sz="3200" dirty="0"/>
          </a:p>
          <a:p>
            <a:pPr marL="0" indent="0">
              <a:buNone/>
            </a:pPr>
            <a:endParaRPr lang="es-ES" i="1" dirty="0"/>
          </a:p>
          <a:p>
            <a:endParaRPr lang="en-US" dirty="0"/>
          </a:p>
        </p:txBody>
      </p:sp>
    </p:spTree>
    <p:extLst>
      <p:ext uri="{BB962C8B-B14F-4D97-AF65-F5344CB8AC3E}">
        <p14:creationId xmlns:p14="http://schemas.microsoft.com/office/powerpoint/2010/main" val="17864644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5373" y="177800"/>
            <a:ext cx="9000563" cy="5948365"/>
          </a:xfrm>
        </p:spPr>
        <p:txBody>
          <a:bodyPr>
            <a:normAutofit/>
          </a:bodyPr>
          <a:lstStyle/>
          <a:p>
            <a:pPr marL="0" indent="0">
              <a:buNone/>
            </a:pPr>
            <a:endParaRPr lang="es-ES" i="1" dirty="0" smtClean="0"/>
          </a:p>
          <a:p>
            <a:pPr marL="0" lvl="0" indent="0">
              <a:buNone/>
            </a:pPr>
            <a:r>
              <a:rPr lang="en-GB" i="1" dirty="0"/>
              <a:t>Stage 3. HTML5 Output</a:t>
            </a:r>
            <a:endParaRPr lang="es-ES" i="1" dirty="0"/>
          </a:p>
          <a:p>
            <a:r>
              <a:rPr lang="en-GB" dirty="0"/>
              <a:t>After the processing the system will leave the note as </a:t>
            </a:r>
            <a:r>
              <a:rPr lang="en-GB" dirty="0" smtClean="0"/>
              <a:t>it is</a:t>
            </a:r>
          </a:p>
          <a:p>
            <a:endParaRPr lang="en-GB" dirty="0"/>
          </a:p>
          <a:p>
            <a:pPr marL="0" indent="0">
              <a:buNone/>
            </a:pPr>
            <a:endParaRPr lang="es-ES" dirty="0"/>
          </a:p>
          <a:p>
            <a:pPr marL="0" indent="0">
              <a:buNone/>
            </a:pPr>
            <a:endParaRPr lang="es-ES" i="1" dirty="0"/>
          </a:p>
          <a:p>
            <a:pPr marL="0" indent="0">
              <a:buNone/>
            </a:pPr>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84" t="26592" r="19583" b="42149"/>
          <a:stretch/>
        </p:blipFill>
        <p:spPr bwMode="auto">
          <a:xfrm>
            <a:off x="465373" y="2773161"/>
            <a:ext cx="9000563" cy="310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5646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1"/>
            <a:r>
              <a:rPr lang="en-GB" sz="4600" kern="1200" dirty="0">
                <a:solidFill>
                  <a:schemeClr val="bg1"/>
                </a:solidFill>
                <a:latin typeface="+mj-lt"/>
                <a:ea typeface="+mj-ea"/>
                <a:cs typeface="+mj-cs"/>
              </a:rPr>
              <a:t>ITS 2.0 PE contextual information</a:t>
            </a:r>
            <a:endParaRPr lang="es-ES" sz="4600" kern="1200" dirty="0">
              <a:solidFill>
                <a:schemeClr val="bg1"/>
              </a:solidFill>
              <a:latin typeface="+mj-lt"/>
              <a:ea typeface="+mj-ea"/>
              <a:cs typeface="+mj-cs"/>
            </a:endParaRPr>
          </a:p>
        </p:txBody>
      </p:sp>
      <p:graphicFrame>
        <p:nvGraphicFramePr>
          <p:cNvPr id="6" name="5 Tabla"/>
          <p:cNvGraphicFramePr>
            <a:graphicFrameLocks noGrp="1"/>
          </p:cNvGraphicFramePr>
          <p:nvPr>
            <p:extLst>
              <p:ext uri="{D42A27DB-BD31-4B8C-83A1-F6EECF244321}">
                <p14:modId xmlns:p14="http://schemas.microsoft.com/office/powerpoint/2010/main" val="2408322085"/>
              </p:ext>
            </p:extLst>
          </p:nvPr>
        </p:nvGraphicFramePr>
        <p:xfrm>
          <a:off x="1047038" y="1710265"/>
          <a:ext cx="7289800" cy="4331547"/>
        </p:xfrm>
        <a:graphic>
          <a:graphicData uri="http://schemas.openxmlformats.org/drawingml/2006/table">
            <a:tbl>
              <a:tblPr firstRow="1" bandRow="1">
                <a:tableStyleId>{2D5ABB26-0587-4C30-8999-92F81FD0307C}</a:tableStyleId>
              </a:tblPr>
              <a:tblGrid>
                <a:gridCol w="3644900"/>
                <a:gridCol w="3644900"/>
              </a:tblGrid>
              <a:tr h="2206337">
                <a:tc>
                  <a:txBody>
                    <a:bodyPr/>
                    <a:lstStyle/>
                    <a:p>
                      <a:pPr marL="0" marR="0" indent="0" algn="r" defTabSz="957610" rtl="0" eaLnBrk="1" fontAlgn="auto" latinLnBrk="0" hangingPunct="1">
                        <a:lnSpc>
                          <a:spcPct val="100000"/>
                        </a:lnSpc>
                        <a:spcBef>
                          <a:spcPts val="0"/>
                        </a:spcBef>
                        <a:spcAft>
                          <a:spcPts val="0"/>
                        </a:spcAft>
                        <a:buClrTx/>
                        <a:buSzTx/>
                        <a:buFontTx/>
                        <a:buNone/>
                        <a:tabLst/>
                        <a:defRPr/>
                      </a:pPr>
                      <a:r>
                        <a:rPr lang="en-GB" dirty="0" smtClean="0">
                          <a:solidFill>
                            <a:schemeClr val="bg1"/>
                          </a:solidFill>
                        </a:rPr>
                        <a:t>an annotation tagging a whole page to indicate the context</a:t>
                      </a:r>
                      <a:endParaRPr lang="es-ES" dirty="0" smtClean="0">
                        <a:solidFill>
                          <a:schemeClr val="bg1"/>
                        </a:solidFill>
                      </a:endParaRPr>
                    </a:p>
                    <a:p>
                      <a:endParaRPr lang="es-ES" dirty="0"/>
                    </a:p>
                  </a:txBody>
                  <a:tcPr/>
                </a:tc>
                <a:tc>
                  <a:txBody>
                    <a:bodyPr/>
                    <a:lstStyle/>
                    <a:p>
                      <a:endParaRPr lang="es-ES" dirty="0"/>
                    </a:p>
                  </a:txBody>
                  <a:tcPr/>
                </a:tc>
              </a:tr>
              <a:tr h="875530">
                <a:tc>
                  <a:txBody>
                    <a:bodyPr/>
                    <a:lstStyle/>
                    <a:p>
                      <a:pPr marL="0" marR="0" indent="0" algn="l" defTabSz="957610" rtl="0" eaLnBrk="1" fontAlgn="auto" latinLnBrk="0" hangingPunct="1">
                        <a:lnSpc>
                          <a:spcPct val="100000"/>
                        </a:lnSpc>
                        <a:spcBef>
                          <a:spcPts val="0"/>
                        </a:spcBef>
                        <a:spcAft>
                          <a:spcPts val="0"/>
                        </a:spcAft>
                        <a:buClrTx/>
                        <a:buSzTx/>
                        <a:buFontTx/>
                        <a:buNone/>
                        <a:tabLst/>
                        <a:defRPr/>
                      </a:pPr>
                      <a:endParaRPr lang="en-GB" dirty="0" smtClean="0">
                        <a:solidFill>
                          <a:schemeClr val="bg1"/>
                        </a:solidFill>
                      </a:endParaRPr>
                    </a:p>
                    <a:p>
                      <a:pPr marL="0" marR="0" indent="0" algn="r" defTabSz="957610" rtl="0" eaLnBrk="1" fontAlgn="auto" latinLnBrk="0" hangingPunct="1">
                        <a:lnSpc>
                          <a:spcPct val="100000"/>
                        </a:lnSpc>
                        <a:spcBef>
                          <a:spcPts val="0"/>
                        </a:spcBef>
                        <a:spcAft>
                          <a:spcPts val="0"/>
                        </a:spcAft>
                        <a:buClrTx/>
                        <a:buSzTx/>
                        <a:buFontTx/>
                        <a:buNone/>
                        <a:tabLst/>
                        <a:defRPr/>
                      </a:pPr>
                      <a:r>
                        <a:rPr lang="en-GB" dirty="0" smtClean="0">
                          <a:solidFill>
                            <a:schemeClr val="bg1"/>
                          </a:solidFill>
                        </a:rPr>
                        <a:t>use of the appropriate terminology in the source language</a:t>
                      </a:r>
                      <a:endParaRPr lang="es-ES" dirty="0" smtClean="0">
                        <a:solidFill>
                          <a:schemeClr val="bg1"/>
                        </a:solidFill>
                      </a:endParaRPr>
                    </a:p>
                    <a:p>
                      <a:endParaRPr lang="es-ES" dirty="0"/>
                    </a:p>
                  </a:txBody>
                  <a:tcPr/>
                </a:tc>
                <a:tc>
                  <a:txBody>
                    <a:bodyPr/>
                    <a:lstStyle/>
                    <a:p>
                      <a:endParaRPr lang="es-ES" dirty="0"/>
                    </a:p>
                  </a:txBody>
                  <a:tcPr/>
                </a:tc>
              </a:tr>
              <a:tr h="875530">
                <a:tc>
                  <a:txBody>
                    <a:bodyPr/>
                    <a:lstStyle/>
                    <a:p>
                      <a:pPr marL="0" marR="0" indent="0" algn="r" defTabSz="957610" rtl="0" eaLnBrk="1" fontAlgn="auto" latinLnBrk="0" hangingPunct="1">
                        <a:lnSpc>
                          <a:spcPct val="100000"/>
                        </a:lnSpc>
                        <a:spcBef>
                          <a:spcPts val="0"/>
                        </a:spcBef>
                        <a:spcAft>
                          <a:spcPts val="0"/>
                        </a:spcAft>
                        <a:buClrTx/>
                        <a:buSzTx/>
                        <a:buFontTx/>
                        <a:buNone/>
                        <a:tabLst/>
                        <a:defRPr/>
                      </a:pPr>
                      <a:r>
                        <a:rPr lang="en-GB" dirty="0" smtClean="0">
                          <a:solidFill>
                            <a:schemeClr val="bg1"/>
                          </a:solidFill>
                        </a:rPr>
                        <a:t>an annotation</a:t>
                      </a:r>
                      <a:r>
                        <a:rPr lang="en-GB" baseline="0" dirty="0" smtClean="0">
                          <a:solidFill>
                            <a:schemeClr val="bg1"/>
                          </a:solidFill>
                        </a:rPr>
                        <a:t> on style</a:t>
                      </a:r>
                      <a:endParaRPr lang="es-ES" dirty="0"/>
                    </a:p>
                  </a:txBody>
                  <a:tcPr/>
                </a:tc>
                <a:tc>
                  <a:txBody>
                    <a:bodyPr/>
                    <a:lstStyle/>
                    <a:p>
                      <a:endParaRPr lang="es-ES" dirty="0"/>
                    </a:p>
                  </a:txBody>
                  <a:tcPr/>
                </a:tc>
              </a:tr>
            </a:tbl>
          </a:graphicData>
        </a:graphic>
      </p:graphicFrame>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584" t="23037" r="29083" b="62741"/>
          <a:stretch/>
        </p:blipFill>
        <p:spPr bwMode="auto">
          <a:xfrm>
            <a:off x="5401731" y="3835398"/>
            <a:ext cx="2935107" cy="11006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8250" t="34592" r="39833" b="32704"/>
          <a:stretch/>
        </p:blipFill>
        <p:spPr bwMode="auto">
          <a:xfrm>
            <a:off x="5401731" y="1227665"/>
            <a:ext cx="2802469" cy="2352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563" y="5172657"/>
            <a:ext cx="3085569" cy="869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2863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94622" y="4764103"/>
            <a:ext cx="8614466" cy="414511"/>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defTabSz="478748" fontAlgn="auto">
              <a:spcBef>
                <a:spcPts val="0"/>
              </a:spcBef>
              <a:spcAft>
                <a:spcPts val="0"/>
              </a:spcAft>
              <a:defRPr/>
            </a:pPr>
            <a:endParaRPr lang="en-US"/>
          </a:p>
        </p:txBody>
      </p:sp>
      <p:sp>
        <p:nvSpPr>
          <p:cNvPr id="5" name="4 Rectángulo"/>
          <p:cNvSpPr/>
          <p:nvPr/>
        </p:nvSpPr>
        <p:spPr>
          <a:xfrm>
            <a:off x="773113" y="2022868"/>
            <a:ext cx="8435975" cy="4708981"/>
          </a:xfrm>
          <a:prstGeom prst="rect">
            <a:avLst/>
          </a:prstGeom>
        </p:spPr>
        <p:txBody>
          <a:bodyPr>
            <a:spAutoFit/>
          </a:bodyPr>
          <a:lstStyle/>
          <a:p>
            <a:pPr marL="457200" indent="-457200">
              <a:buFont typeface="Calibri" pitchFamily="34" charset="0"/>
              <a:buAutoNum type="arabicPeriod"/>
            </a:pPr>
            <a:r>
              <a:rPr lang="en-GB" sz="2000" dirty="0">
                <a:solidFill>
                  <a:schemeClr val="bg1"/>
                </a:solidFill>
                <a:latin typeface="Calibri" pitchFamily="34" charset="0"/>
              </a:rPr>
              <a:t>Working context</a:t>
            </a:r>
          </a:p>
          <a:p>
            <a:pPr marL="457200" indent="-457200">
              <a:buFont typeface="Calibri" pitchFamily="34" charset="0"/>
              <a:buAutoNum type="arabicPeriod"/>
            </a:pPr>
            <a:endParaRPr lang="en-GB" sz="2000" dirty="0">
              <a:solidFill>
                <a:schemeClr val="bg1"/>
              </a:solidFill>
              <a:latin typeface="Calibri" pitchFamily="34" charset="0"/>
            </a:endParaRPr>
          </a:p>
          <a:p>
            <a:pPr marL="457200" lvl="0" indent="-457200">
              <a:buFont typeface="Calibri" pitchFamily="34" charset="0"/>
              <a:buAutoNum type="arabicPeriod"/>
            </a:pPr>
            <a:r>
              <a:rPr lang="en-GB" sz="2000" dirty="0">
                <a:solidFill>
                  <a:schemeClr val="bg1"/>
                </a:solidFill>
                <a:latin typeface="Calibri" pitchFamily="34" charset="0"/>
              </a:rPr>
              <a:t>ITS 2.0 data categories for PE purposes</a:t>
            </a:r>
          </a:p>
          <a:p>
            <a:pPr marL="457200" lvl="0" indent="-457200">
              <a:buFont typeface="Calibri" pitchFamily="34" charset="0"/>
              <a:buAutoNum type="arabicPeriod"/>
            </a:pPr>
            <a:endParaRPr lang="en-GB" sz="2000" dirty="0">
              <a:solidFill>
                <a:schemeClr val="bg1"/>
              </a:solidFill>
              <a:latin typeface="Calibri" pitchFamily="34" charset="0"/>
            </a:endParaRPr>
          </a:p>
          <a:p>
            <a:pPr marL="457200" indent="-457200">
              <a:buFont typeface="Calibri" pitchFamily="34" charset="0"/>
              <a:buAutoNum type="arabicPeriod"/>
            </a:pPr>
            <a:r>
              <a:rPr lang="en-GB" sz="2000" dirty="0">
                <a:solidFill>
                  <a:schemeClr val="bg1"/>
                </a:solidFill>
                <a:latin typeface="Calibri" pitchFamily="34" charset="0"/>
              </a:rPr>
              <a:t>Online MT Showcase </a:t>
            </a:r>
            <a:endParaRPr lang="en-GB" sz="2000" dirty="0" smtClean="0">
              <a:solidFill>
                <a:schemeClr val="bg1"/>
              </a:solidFill>
              <a:latin typeface="Calibri" pitchFamily="34" charset="0"/>
            </a:endParaRPr>
          </a:p>
          <a:p>
            <a:pPr marL="457200" indent="-457200">
              <a:buFont typeface="Calibri" pitchFamily="34" charset="0"/>
              <a:buAutoNum type="arabicPeriod"/>
            </a:pPr>
            <a:endParaRPr lang="en-GB" sz="2000" dirty="0">
              <a:solidFill>
                <a:schemeClr val="bg1"/>
              </a:solidFill>
              <a:latin typeface="Calibri" pitchFamily="34" charset="0"/>
            </a:endParaRPr>
          </a:p>
          <a:p>
            <a:pPr marL="935948" lvl="2" indent="-457200">
              <a:buFont typeface="+mj-lt"/>
              <a:buAutoNum type="alphaLcParenR"/>
            </a:pPr>
            <a:r>
              <a:rPr lang="en-GB" sz="2000" dirty="0">
                <a:solidFill>
                  <a:schemeClr val="bg1"/>
                </a:solidFill>
                <a:latin typeface="Calibri" pitchFamily="34" charset="0"/>
              </a:rPr>
              <a:t>Annotation strategy, processing and </a:t>
            </a:r>
            <a:r>
              <a:rPr lang="en-GB" sz="2000" dirty="0" smtClean="0">
                <a:solidFill>
                  <a:schemeClr val="bg1"/>
                </a:solidFill>
                <a:latin typeface="Calibri" pitchFamily="34" charset="0"/>
              </a:rPr>
              <a:t>output</a:t>
            </a:r>
          </a:p>
          <a:p>
            <a:pPr marL="935948" lvl="2" indent="-457200">
              <a:buFont typeface="+mj-lt"/>
              <a:buAutoNum type="alphaLcParenR"/>
            </a:pPr>
            <a:r>
              <a:rPr lang="en-GB" sz="2000" dirty="0">
                <a:solidFill>
                  <a:schemeClr val="bg1"/>
                </a:solidFill>
                <a:latin typeface="Calibri" pitchFamily="34" charset="0"/>
              </a:rPr>
              <a:t>ITS 2.0 PE contextual </a:t>
            </a:r>
            <a:r>
              <a:rPr lang="en-GB" sz="2000" dirty="0" smtClean="0">
                <a:solidFill>
                  <a:schemeClr val="bg1"/>
                </a:solidFill>
                <a:latin typeface="Calibri" pitchFamily="34" charset="0"/>
              </a:rPr>
              <a:t>information</a:t>
            </a:r>
          </a:p>
          <a:p>
            <a:pPr marL="457200" lvl="1" indent="-457200">
              <a:buFont typeface="+mj-lt"/>
              <a:buAutoNum type="arabicPeriod"/>
            </a:pPr>
            <a:endParaRPr lang="en-GB" sz="2000" dirty="0">
              <a:solidFill>
                <a:schemeClr val="bg1"/>
              </a:solidFill>
              <a:latin typeface="Calibri" pitchFamily="34" charset="0"/>
            </a:endParaRPr>
          </a:p>
          <a:p>
            <a:pPr marL="457200" lvl="1" indent="-457200">
              <a:buFont typeface="+mj-lt"/>
              <a:buAutoNum type="arabicPeriod" startAt="4"/>
            </a:pPr>
            <a:r>
              <a:rPr lang="en-GB" sz="2000" dirty="0" smtClean="0">
                <a:solidFill>
                  <a:schemeClr val="bg1"/>
                </a:solidFill>
                <a:latin typeface="Calibri" pitchFamily="34" charset="0"/>
              </a:rPr>
              <a:t>Conclusion</a:t>
            </a:r>
            <a:endParaRPr lang="es-ES" sz="2000" dirty="0">
              <a:solidFill>
                <a:schemeClr val="bg1"/>
              </a:solidFill>
              <a:latin typeface="Calibri" pitchFamily="34" charset="0"/>
            </a:endParaRPr>
          </a:p>
          <a:p>
            <a:pPr marL="935948" lvl="2" indent="-457200">
              <a:buFont typeface="+mj-lt"/>
              <a:buAutoNum type="alphaLcParenR"/>
            </a:pPr>
            <a:endParaRPr lang="es-ES" sz="2000" dirty="0">
              <a:solidFill>
                <a:schemeClr val="bg1"/>
              </a:solidFill>
              <a:latin typeface="Calibri" pitchFamily="34" charset="0"/>
            </a:endParaRPr>
          </a:p>
          <a:p>
            <a:pPr marL="457200" indent="-457200">
              <a:buFont typeface="Calibri" pitchFamily="34" charset="0"/>
              <a:buAutoNum type="arabicPeriod"/>
            </a:pPr>
            <a:endParaRPr lang="es-ES" sz="2000" dirty="0">
              <a:solidFill>
                <a:schemeClr val="bg1"/>
              </a:solidFill>
              <a:latin typeface="Calibri" pitchFamily="34" charset="0"/>
            </a:endParaRPr>
          </a:p>
          <a:p>
            <a:pPr lvl="0"/>
            <a:endParaRPr lang="es-ES" sz="2000" dirty="0">
              <a:solidFill>
                <a:schemeClr val="bg1"/>
              </a:solidFill>
              <a:latin typeface="Calibri" pitchFamily="34" charset="0"/>
            </a:endParaRPr>
          </a:p>
          <a:p>
            <a:endParaRPr lang="en-GB" sz="2000" dirty="0">
              <a:solidFill>
                <a:schemeClr val="bg1"/>
              </a:solidFill>
              <a:latin typeface="Calibri" pitchFamily="34" charset="0"/>
            </a:endParaRPr>
          </a:p>
          <a:p>
            <a:endParaRPr lang="en-GB" sz="2000" dirty="0">
              <a:solidFill>
                <a:schemeClr val="bg1"/>
              </a:solidFill>
              <a:latin typeface="Calibri" pitchFamily="34" charset="0"/>
            </a:endParaRPr>
          </a:p>
        </p:txBody>
      </p:sp>
    </p:spTree>
    <p:extLst>
      <p:ext uri="{BB962C8B-B14F-4D97-AF65-F5344CB8AC3E}">
        <p14:creationId xmlns:p14="http://schemas.microsoft.com/office/powerpoint/2010/main" val="40273653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37580" y="2046303"/>
            <a:ext cx="8614466" cy="3414697"/>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just"/>
            <a:r>
              <a:rPr lang="en-GB" dirty="0" smtClean="0">
                <a:solidFill>
                  <a:schemeClr val="bg1"/>
                </a:solidFill>
              </a:rPr>
              <a:t>“This </a:t>
            </a:r>
            <a:r>
              <a:rPr lang="en-GB" dirty="0">
                <a:solidFill>
                  <a:schemeClr val="bg1"/>
                </a:solidFill>
              </a:rPr>
              <a:t>paper presents part of the work carried out in EDI-TA, in the context of the project </a:t>
            </a:r>
            <a:r>
              <a:rPr lang="en-GB" dirty="0" err="1">
                <a:solidFill>
                  <a:schemeClr val="bg1"/>
                </a:solidFill>
              </a:rPr>
              <a:t>MultilingualWeb</a:t>
            </a:r>
            <a:r>
              <a:rPr lang="en-GB" dirty="0">
                <a:solidFill>
                  <a:schemeClr val="bg1"/>
                </a:solidFill>
              </a:rPr>
              <a:t>-LT. The aim is to implement the Internationalization Tag Set 2.0 (ITS 2.0) in an MT context for post-editing purposes. After a brief review of </a:t>
            </a:r>
            <a:r>
              <a:rPr lang="en-GB" dirty="0" err="1">
                <a:solidFill>
                  <a:schemeClr val="bg1"/>
                </a:solidFill>
              </a:rPr>
              <a:t>MultilingualWeb</a:t>
            </a:r>
            <a:r>
              <a:rPr lang="en-GB" dirty="0">
                <a:solidFill>
                  <a:schemeClr val="bg1"/>
                </a:solidFill>
              </a:rPr>
              <a:t>-LT’s main objectives and a presentation of ITS 2.0 major features, our paper will concentrate on the description of an Online MT showcase. Here ITS 2.0 information, so called “data categories”, are tested in a post-editing scenario</a:t>
            </a:r>
            <a:r>
              <a:rPr lang="en-GB" dirty="0" smtClean="0">
                <a:solidFill>
                  <a:schemeClr val="bg1"/>
                </a:solidFill>
              </a:rPr>
              <a:t>.”</a:t>
            </a:r>
            <a:endParaRPr lang="es-ES" dirty="0">
              <a:solidFill>
                <a:schemeClr val="bg1"/>
              </a:solidFill>
            </a:endParaRPr>
          </a:p>
        </p:txBody>
      </p:sp>
    </p:spTree>
    <p:extLst>
      <p:ext uri="{BB962C8B-B14F-4D97-AF65-F5344CB8AC3E}">
        <p14:creationId xmlns:p14="http://schemas.microsoft.com/office/powerpoint/2010/main" val="5957172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662551250"/>
              </p:ext>
            </p:extLst>
          </p:nvPr>
        </p:nvGraphicFramePr>
        <p:xfrm>
          <a:off x="829733" y="541868"/>
          <a:ext cx="8305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31661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Further information</a:t>
            </a:r>
            <a:endParaRPr lang="en-GB" dirty="0"/>
          </a:p>
        </p:txBody>
      </p:sp>
      <p:sp>
        <p:nvSpPr>
          <p:cNvPr id="3" name="Inhaltsplatzhalter 2"/>
          <p:cNvSpPr>
            <a:spLocks noGrp="1"/>
          </p:cNvSpPr>
          <p:nvPr>
            <p:ph idx="1"/>
          </p:nvPr>
        </p:nvSpPr>
        <p:spPr/>
        <p:txBody>
          <a:bodyPr>
            <a:normAutofit/>
          </a:bodyPr>
          <a:lstStyle/>
          <a:p>
            <a:r>
              <a:rPr lang="en-GB" dirty="0" smtClean="0"/>
              <a:t>ITS 2.0 specification </a:t>
            </a:r>
          </a:p>
          <a:p>
            <a:pPr marL="0" indent="0">
              <a:buNone/>
            </a:pPr>
            <a:r>
              <a:rPr lang="en-GB" sz="2200" dirty="0" smtClean="0"/>
              <a:t>http</a:t>
            </a:r>
            <a:r>
              <a:rPr lang="en-GB" sz="2200" dirty="0" smtClean="0">
                <a:sym typeface="Wingdings"/>
              </a:rPr>
              <a:t>://www.w3.org/TR/its20/ </a:t>
            </a:r>
            <a:endParaRPr lang="en-GB" sz="2200" dirty="0"/>
          </a:p>
          <a:p>
            <a:r>
              <a:rPr lang="en-GB" dirty="0"/>
              <a:t>Usage scenarios</a:t>
            </a:r>
          </a:p>
          <a:p>
            <a:pPr marL="59851" indent="0">
              <a:buNone/>
            </a:pPr>
            <a:r>
              <a:rPr lang="en-GB" sz="2200" dirty="0"/>
              <a:t>http://www.w3.org/International/its/wiki/Use_cases_-_</a:t>
            </a:r>
            <a:r>
              <a:rPr lang="en-GB" sz="2200" dirty="0" err="1"/>
              <a:t>high_level_summary</a:t>
            </a:r>
            <a:endParaRPr lang="en-GB" sz="2200" dirty="0"/>
          </a:p>
          <a:p>
            <a:r>
              <a:rPr lang="en-GB" dirty="0"/>
              <a:t>Implementations</a:t>
            </a:r>
          </a:p>
          <a:p>
            <a:pPr marL="59851" indent="0">
              <a:buNone/>
            </a:pPr>
            <a:r>
              <a:rPr lang="en-GB" sz="2200" dirty="0"/>
              <a:t>http://www.w3.org/International/its/wiki/</a:t>
            </a:r>
            <a:r>
              <a:rPr lang="en-GB" sz="2200" dirty="0" err="1"/>
              <a:t>ITS_Implementations</a:t>
            </a:r>
            <a:endParaRPr lang="en-GB" sz="2200" dirty="0"/>
          </a:p>
          <a:p>
            <a:r>
              <a:rPr lang="en-GB" dirty="0"/>
              <a:t>User &amp; implementers feedback at </a:t>
            </a:r>
            <a:endParaRPr lang="en-GB" dirty="0" smtClean="0"/>
          </a:p>
          <a:p>
            <a:pPr marL="0" indent="0">
              <a:buNone/>
            </a:pPr>
            <a:r>
              <a:rPr lang="en-GB" sz="2200" dirty="0" smtClean="0"/>
              <a:t>public</a:t>
            </a:r>
            <a:r>
              <a:rPr lang="en-GB" sz="2200" dirty="0"/>
              <a:t>-i18n-its-ig@w3.org</a:t>
            </a:r>
          </a:p>
        </p:txBody>
      </p:sp>
    </p:spTree>
    <p:extLst>
      <p:ext uri="{BB962C8B-B14F-4D97-AF65-F5344CB8AC3E}">
        <p14:creationId xmlns:p14="http://schemas.microsoft.com/office/powerpoint/2010/main" val="2725086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357240" y="1729248"/>
            <a:ext cx="3581400" cy="1143000"/>
          </a:xfrm>
        </p:spPr>
        <p:txBody>
          <a:bodyPr rtlCol="0">
            <a:normAutofit/>
          </a:bodyPr>
          <a:lstStyle/>
          <a:p>
            <a:pPr defTabSz="957610" fontAlgn="auto">
              <a:spcAft>
                <a:spcPts val="0"/>
              </a:spcAft>
              <a:defRPr/>
            </a:pPr>
            <a:r>
              <a:rPr lang="es-ES_tradnl" sz="4800" dirty="0" err="1" smtClean="0"/>
              <a:t>Thank</a:t>
            </a:r>
            <a:r>
              <a:rPr lang="es-ES_tradnl" sz="4800" dirty="0" smtClean="0"/>
              <a:t> </a:t>
            </a:r>
            <a:r>
              <a:rPr lang="es-ES_tradnl" sz="4800" dirty="0" err="1" smtClean="0"/>
              <a:t>you</a:t>
            </a:r>
            <a:endParaRPr lang="en-US" dirty="0"/>
          </a:p>
        </p:txBody>
      </p:sp>
      <p:pic>
        <p:nvPicPr>
          <p:cNvPr id="1026" name="Picture 2" descr="http://t0.gstatic.com/images?q=tbn:ANd9GcSt4aIN6Ot1sN2oLZmq0drL3yhTjfoHkKL3npDDZERdJlRG71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450" y="386665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descr="post_ONlineok2_A4.jpg"/>
          <p:cNvPicPr>
            <a:picLocks noChangeAspect="1"/>
          </p:cNvPicPr>
          <p:nvPr/>
        </p:nvPicPr>
        <p:blipFill>
          <a:blip r:embed="rId3"/>
          <a:stretch>
            <a:fillRect/>
          </a:stretch>
        </p:blipFill>
        <p:spPr>
          <a:xfrm>
            <a:off x="1393460" y="458656"/>
            <a:ext cx="3963780" cy="55991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329353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Special thanks </a:t>
            </a:r>
            <a:endParaRPr lang="en-US" dirty="0"/>
          </a:p>
        </p:txBody>
      </p:sp>
      <p:sp>
        <p:nvSpPr>
          <p:cNvPr id="3" name="2 Marcador de contenido"/>
          <p:cNvSpPr>
            <a:spLocks noGrp="1"/>
          </p:cNvSpPr>
          <p:nvPr>
            <p:ph idx="1"/>
          </p:nvPr>
        </p:nvSpPr>
        <p:spPr/>
        <p:txBody>
          <a:bodyPr/>
          <a:lstStyle/>
          <a:p>
            <a:pPr>
              <a:buNone/>
              <a:defRPr/>
            </a:pPr>
            <a:r>
              <a:rPr lang="es-ES_tradnl" sz="2800" dirty="0" smtClean="0"/>
              <a:t>	Pablo </a:t>
            </a:r>
            <a:r>
              <a:rPr lang="es-ES_tradnl" sz="2800" dirty="0"/>
              <a:t>Nieto </a:t>
            </a:r>
            <a:r>
              <a:rPr lang="es-ES_tradnl" sz="2800" dirty="0" err="1"/>
              <a:t>Caride</a:t>
            </a:r>
            <a:r>
              <a:rPr lang="es-ES_tradnl" sz="2800" dirty="0"/>
              <a:t>, </a:t>
            </a:r>
            <a:r>
              <a:rPr lang="es-ES_tradnl" sz="2800" dirty="0" err="1"/>
              <a:t>Felix</a:t>
            </a:r>
            <a:r>
              <a:rPr lang="es-ES_tradnl" sz="2800" dirty="0"/>
              <a:t> Fernández, Consuelo Aldana, Mauricio del Olmo, Laura Guerrero, Giuseppe </a:t>
            </a:r>
            <a:r>
              <a:rPr lang="es-ES_tradnl" sz="2800" dirty="0" err="1"/>
              <a:t>Deriard</a:t>
            </a:r>
            <a:r>
              <a:rPr lang="es-ES_tradnl" sz="2800" dirty="0"/>
              <a:t> Nolasco, Pablo </a:t>
            </a:r>
            <a:r>
              <a:rPr lang="es-ES_tradnl" sz="2800" dirty="0" err="1"/>
              <a:t>Badía</a:t>
            </a:r>
            <a:r>
              <a:rPr lang="es-ES_tradnl" sz="2800" dirty="0"/>
              <a:t> (</a:t>
            </a:r>
            <a:r>
              <a:rPr lang="es-ES_tradnl" sz="2800" i="1" dirty="0" err="1"/>
              <a:t>Linguaserve</a:t>
            </a:r>
            <a:r>
              <a:rPr lang="es-ES_tradnl" sz="2800" dirty="0" smtClean="0"/>
              <a:t>)</a:t>
            </a:r>
          </a:p>
          <a:p>
            <a:pPr>
              <a:buNone/>
              <a:defRPr/>
            </a:pPr>
            <a:r>
              <a:rPr lang="es-ES_tradnl" sz="2800" dirty="0"/>
              <a:t>	</a:t>
            </a:r>
            <a:r>
              <a:rPr lang="es-ES_tradnl" sz="2800" dirty="0" err="1" smtClean="0"/>
              <a:t>Ankit</a:t>
            </a:r>
            <a:r>
              <a:rPr lang="es-ES_tradnl" sz="2800" dirty="0" smtClean="0"/>
              <a:t> </a:t>
            </a:r>
            <a:r>
              <a:rPr lang="es-ES_tradnl" sz="2800" dirty="0" err="1"/>
              <a:t>Srivastava</a:t>
            </a:r>
            <a:r>
              <a:rPr lang="es-ES_tradnl" sz="2800" dirty="0"/>
              <a:t>, </a:t>
            </a:r>
            <a:r>
              <a:rPr lang="es-ES_tradnl" sz="2800" dirty="0" err="1"/>
              <a:t>Declan</a:t>
            </a:r>
            <a:r>
              <a:rPr lang="es-ES_tradnl" sz="2800" dirty="0"/>
              <a:t> </a:t>
            </a:r>
            <a:r>
              <a:rPr lang="es-ES_tradnl" sz="2800" dirty="0" err="1"/>
              <a:t>Groves</a:t>
            </a:r>
            <a:r>
              <a:rPr lang="es-ES_tradnl" sz="2800" dirty="0"/>
              <a:t> (</a:t>
            </a:r>
            <a:r>
              <a:rPr lang="es-ES_tradnl" sz="2800" i="1" dirty="0" err="1"/>
              <a:t>Dublin</a:t>
            </a:r>
            <a:r>
              <a:rPr lang="es-ES_tradnl" sz="2800" i="1" dirty="0"/>
              <a:t> City </a:t>
            </a:r>
            <a:r>
              <a:rPr lang="es-ES_tradnl" sz="2800" i="1" dirty="0" err="1"/>
              <a:t>University</a:t>
            </a:r>
            <a:r>
              <a:rPr lang="es-ES_tradnl" sz="2800" dirty="0" smtClean="0"/>
              <a:t>) </a:t>
            </a:r>
          </a:p>
          <a:p>
            <a:pPr>
              <a:buNone/>
              <a:defRPr/>
            </a:pPr>
            <a:r>
              <a:rPr lang="es-ES_tradnl" sz="2800" dirty="0"/>
              <a:t>	</a:t>
            </a:r>
            <a:r>
              <a:rPr lang="es-ES_tradnl" sz="2800" dirty="0" smtClean="0"/>
              <a:t>Thomas </a:t>
            </a:r>
            <a:r>
              <a:rPr lang="es-ES_tradnl" sz="2800" dirty="0" err="1"/>
              <a:t>Ruedesheim</a:t>
            </a:r>
            <a:r>
              <a:rPr lang="es-ES_tradnl" sz="2800" dirty="0"/>
              <a:t> (</a:t>
            </a:r>
            <a:r>
              <a:rPr lang="es-ES_tradnl" sz="2800" i="1" dirty="0"/>
              <a:t>Lucy Software</a:t>
            </a:r>
            <a:r>
              <a:rPr lang="es-ES_tradnl" sz="2800" dirty="0" smtClean="0"/>
              <a:t>)</a:t>
            </a:r>
          </a:p>
          <a:p>
            <a:pPr>
              <a:buNone/>
              <a:defRPr/>
            </a:pPr>
            <a:r>
              <a:rPr lang="es-ES_tradnl" sz="2800" dirty="0"/>
              <a:t>	</a:t>
            </a:r>
            <a:r>
              <a:rPr lang="es-ES_tradnl" sz="2800" dirty="0" smtClean="0"/>
              <a:t>Román </a:t>
            </a:r>
            <a:r>
              <a:rPr lang="es-ES_tradnl" sz="2800" dirty="0"/>
              <a:t>Díez, Alberto Crespo (</a:t>
            </a:r>
            <a:r>
              <a:rPr lang="es-ES_tradnl" sz="2800" i="1" dirty="0" err="1"/>
              <a:t>Spanish</a:t>
            </a:r>
            <a:r>
              <a:rPr lang="es-ES_tradnl" sz="2800" i="1" dirty="0"/>
              <a:t> </a:t>
            </a:r>
            <a:r>
              <a:rPr lang="es-ES_tradnl" sz="2800" i="1" dirty="0" err="1"/>
              <a:t>Tax</a:t>
            </a:r>
            <a:r>
              <a:rPr lang="es-ES_tradnl" sz="2800" i="1" dirty="0"/>
              <a:t> Office</a:t>
            </a:r>
            <a:r>
              <a:rPr lang="es-ES_tradnl" sz="2800" dirty="0" smtClean="0"/>
              <a:t>)</a:t>
            </a:r>
          </a:p>
          <a:p>
            <a:pPr defTabSz="957610" fontAlgn="auto">
              <a:spcAft>
                <a:spcPts val="0"/>
              </a:spcAft>
              <a:buFont typeface="Arial" pitchFamily="34" charset="0"/>
              <a:buNone/>
              <a:defRPr/>
            </a:pPr>
            <a:endParaRPr lang="es-ES_tradnl" sz="2800" dirty="0" smtClean="0"/>
          </a:p>
          <a:p>
            <a:pPr>
              <a:buNone/>
            </a:pPr>
            <a:endParaRPr lang="en-US" sz="2800" dirty="0" smtClean="0"/>
          </a:p>
        </p:txBody>
      </p:sp>
    </p:spTree>
    <p:extLst>
      <p:ext uri="{BB962C8B-B14F-4D97-AF65-F5344CB8AC3E}">
        <p14:creationId xmlns:p14="http://schemas.microsoft.com/office/powerpoint/2010/main" val="15617610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37580" y="2046303"/>
            <a:ext cx="8614466" cy="414511"/>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defTabSz="478748" fontAlgn="auto">
              <a:spcBef>
                <a:spcPts val="0"/>
              </a:spcBef>
              <a:spcAft>
                <a:spcPts val="0"/>
              </a:spcAft>
              <a:defRPr/>
            </a:pPr>
            <a:endParaRPr lang="en-US"/>
          </a:p>
        </p:txBody>
      </p:sp>
      <p:sp>
        <p:nvSpPr>
          <p:cNvPr id="5" name="4 Rectángulo"/>
          <p:cNvSpPr/>
          <p:nvPr/>
        </p:nvSpPr>
        <p:spPr>
          <a:xfrm>
            <a:off x="773113" y="2022868"/>
            <a:ext cx="8435975" cy="4708981"/>
          </a:xfrm>
          <a:prstGeom prst="rect">
            <a:avLst/>
          </a:prstGeom>
        </p:spPr>
        <p:txBody>
          <a:bodyPr>
            <a:spAutoFit/>
          </a:bodyPr>
          <a:lstStyle/>
          <a:p>
            <a:pPr marL="457200" indent="-457200">
              <a:buFont typeface="Calibri" pitchFamily="34" charset="0"/>
              <a:buAutoNum type="arabicPeriod"/>
            </a:pPr>
            <a:r>
              <a:rPr lang="en-GB" sz="2000" dirty="0" smtClean="0">
                <a:solidFill>
                  <a:schemeClr val="bg1"/>
                </a:solidFill>
                <a:effectLst>
                  <a:outerShdw blurRad="38100" dist="38100" dir="2700000" algn="tl">
                    <a:srgbClr val="FFFFFF"/>
                  </a:outerShdw>
                </a:effectLst>
                <a:latin typeface="Calibri" pitchFamily="34" charset="0"/>
              </a:rPr>
              <a:t>Working context</a:t>
            </a:r>
          </a:p>
          <a:p>
            <a:pPr marL="457200" indent="-457200">
              <a:buFont typeface="Calibri" pitchFamily="34" charset="0"/>
              <a:buAutoNum type="arabicPeriod"/>
            </a:pPr>
            <a:endParaRPr lang="en-GB" sz="2000" dirty="0">
              <a:solidFill>
                <a:schemeClr val="bg1"/>
              </a:solidFill>
              <a:latin typeface="Calibri" pitchFamily="34" charset="0"/>
            </a:endParaRPr>
          </a:p>
          <a:p>
            <a:pPr marL="457200" lvl="0" indent="-457200">
              <a:buFont typeface="Calibri" pitchFamily="34" charset="0"/>
              <a:buAutoNum type="arabicPeriod"/>
            </a:pPr>
            <a:r>
              <a:rPr lang="en-GB" sz="2000" dirty="0">
                <a:solidFill>
                  <a:schemeClr val="bg1"/>
                </a:solidFill>
                <a:latin typeface="Calibri" pitchFamily="34" charset="0"/>
              </a:rPr>
              <a:t>ITS 2.0 data categories for PE purposes</a:t>
            </a:r>
          </a:p>
          <a:p>
            <a:pPr marL="457200" lvl="0" indent="-457200">
              <a:buFont typeface="Calibri" pitchFamily="34" charset="0"/>
              <a:buAutoNum type="arabicPeriod"/>
            </a:pPr>
            <a:endParaRPr lang="en-GB" sz="2000" dirty="0">
              <a:solidFill>
                <a:schemeClr val="bg1"/>
              </a:solidFill>
              <a:latin typeface="Calibri" pitchFamily="34" charset="0"/>
            </a:endParaRPr>
          </a:p>
          <a:p>
            <a:pPr marL="457200" indent="-457200">
              <a:buFont typeface="Calibri" pitchFamily="34" charset="0"/>
              <a:buAutoNum type="arabicPeriod"/>
            </a:pPr>
            <a:r>
              <a:rPr lang="en-GB" sz="2000" dirty="0">
                <a:solidFill>
                  <a:schemeClr val="bg1"/>
                </a:solidFill>
                <a:latin typeface="Calibri" pitchFamily="34" charset="0"/>
              </a:rPr>
              <a:t>Online MT Showcase </a:t>
            </a:r>
            <a:endParaRPr lang="en-GB" sz="2000" dirty="0" smtClean="0">
              <a:solidFill>
                <a:schemeClr val="bg1"/>
              </a:solidFill>
              <a:latin typeface="Calibri" pitchFamily="34" charset="0"/>
            </a:endParaRPr>
          </a:p>
          <a:p>
            <a:pPr marL="457200" indent="-457200">
              <a:buFont typeface="Calibri" pitchFamily="34" charset="0"/>
              <a:buAutoNum type="arabicPeriod"/>
            </a:pPr>
            <a:endParaRPr lang="en-GB" sz="2000" dirty="0">
              <a:solidFill>
                <a:schemeClr val="bg1"/>
              </a:solidFill>
              <a:latin typeface="Calibri" pitchFamily="34" charset="0"/>
            </a:endParaRPr>
          </a:p>
          <a:p>
            <a:pPr marL="935948" lvl="2" indent="-457200">
              <a:buFont typeface="+mj-lt"/>
              <a:buAutoNum type="alphaLcParenR"/>
            </a:pPr>
            <a:r>
              <a:rPr lang="en-GB" sz="2000" dirty="0">
                <a:solidFill>
                  <a:schemeClr val="bg1"/>
                </a:solidFill>
                <a:latin typeface="Calibri" pitchFamily="34" charset="0"/>
              </a:rPr>
              <a:t>Annotation strategy, processing and </a:t>
            </a:r>
            <a:r>
              <a:rPr lang="en-GB" sz="2000" dirty="0" smtClean="0">
                <a:solidFill>
                  <a:schemeClr val="bg1"/>
                </a:solidFill>
                <a:latin typeface="Calibri" pitchFamily="34" charset="0"/>
              </a:rPr>
              <a:t>output</a:t>
            </a:r>
          </a:p>
          <a:p>
            <a:pPr marL="935948" lvl="2" indent="-457200">
              <a:buFont typeface="+mj-lt"/>
              <a:buAutoNum type="alphaLcParenR"/>
            </a:pPr>
            <a:r>
              <a:rPr lang="en-GB" sz="2000" dirty="0">
                <a:solidFill>
                  <a:schemeClr val="bg1"/>
                </a:solidFill>
                <a:latin typeface="Calibri" pitchFamily="34" charset="0"/>
              </a:rPr>
              <a:t>ITS 2.0 PE contextual </a:t>
            </a:r>
            <a:r>
              <a:rPr lang="en-GB" sz="2000" dirty="0" smtClean="0">
                <a:solidFill>
                  <a:schemeClr val="bg1"/>
                </a:solidFill>
                <a:latin typeface="Calibri" pitchFamily="34" charset="0"/>
              </a:rPr>
              <a:t>information</a:t>
            </a:r>
          </a:p>
          <a:p>
            <a:pPr marL="457200" lvl="1" indent="-457200">
              <a:buFont typeface="+mj-lt"/>
              <a:buAutoNum type="arabicPeriod"/>
            </a:pPr>
            <a:endParaRPr lang="en-GB" sz="2000" dirty="0">
              <a:solidFill>
                <a:schemeClr val="bg1"/>
              </a:solidFill>
              <a:latin typeface="Calibri" pitchFamily="34" charset="0"/>
            </a:endParaRPr>
          </a:p>
          <a:p>
            <a:pPr marL="457200" lvl="1" indent="-457200">
              <a:buFont typeface="+mj-lt"/>
              <a:buAutoNum type="arabicPeriod" startAt="4"/>
            </a:pPr>
            <a:r>
              <a:rPr lang="en-GB" sz="2000" dirty="0" smtClean="0">
                <a:solidFill>
                  <a:schemeClr val="bg1"/>
                </a:solidFill>
                <a:latin typeface="Calibri" pitchFamily="34" charset="0"/>
              </a:rPr>
              <a:t>Conclusion</a:t>
            </a:r>
            <a:endParaRPr lang="es-ES" sz="2000" dirty="0">
              <a:solidFill>
                <a:schemeClr val="bg1"/>
              </a:solidFill>
              <a:latin typeface="Calibri" pitchFamily="34" charset="0"/>
            </a:endParaRPr>
          </a:p>
          <a:p>
            <a:pPr marL="935948" lvl="2" indent="-457200">
              <a:buFont typeface="+mj-lt"/>
              <a:buAutoNum type="alphaLcParenR"/>
            </a:pPr>
            <a:endParaRPr lang="es-ES" sz="2000" dirty="0">
              <a:solidFill>
                <a:schemeClr val="bg1"/>
              </a:solidFill>
              <a:latin typeface="Calibri" pitchFamily="34" charset="0"/>
            </a:endParaRPr>
          </a:p>
          <a:p>
            <a:pPr marL="457200" indent="-457200">
              <a:buFont typeface="Calibri" pitchFamily="34" charset="0"/>
              <a:buAutoNum type="arabicPeriod"/>
            </a:pPr>
            <a:endParaRPr lang="es-ES" sz="2000" dirty="0">
              <a:solidFill>
                <a:schemeClr val="bg1"/>
              </a:solidFill>
              <a:latin typeface="Calibri" pitchFamily="34" charset="0"/>
            </a:endParaRPr>
          </a:p>
          <a:p>
            <a:pPr lvl="0"/>
            <a:endParaRPr lang="es-ES" sz="2000" dirty="0">
              <a:solidFill>
                <a:schemeClr val="bg1"/>
              </a:solidFill>
              <a:latin typeface="Calibri" pitchFamily="34" charset="0"/>
            </a:endParaRPr>
          </a:p>
          <a:p>
            <a:endParaRPr lang="en-GB" sz="2000" dirty="0">
              <a:solidFill>
                <a:schemeClr val="bg1"/>
              </a:solidFill>
              <a:latin typeface="Calibri" pitchFamily="34" charset="0"/>
            </a:endParaRPr>
          </a:p>
          <a:p>
            <a:endParaRPr lang="en-GB" sz="2000" dirty="0">
              <a:solidFill>
                <a:schemeClr val="bg1"/>
              </a:solidFill>
              <a:latin typeface="Calibri" pitchFamily="34" charset="0"/>
            </a:endParaRPr>
          </a:p>
        </p:txBody>
      </p:sp>
    </p:spTree>
    <p:extLst>
      <p:ext uri="{BB962C8B-B14F-4D97-AF65-F5344CB8AC3E}">
        <p14:creationId xmlns:p14="http://schemas.microsoft.com/office/powerpoint/2010/main" val="33789158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Multilingual Content Production needs help</a:t>
            </a:r>
            <a:endParaRPr lang="en-US" dirty="0"/>
          </a:p>
        </p:txBody>
      </p:sp>
      <p:sp>
        <p:nvSpPr>
          <p:cNvPr id="6" name="Inhaltsplatzhalter 2"/>
          <p:cNvSpPr txBox="1">
            <a:spLocks/>
          </p:cNvSpPr>
          <p:nvPr/>
        </p:nvSpPr>
        <p:spPr>
          <a:xfrm>
            <a:off x="495300" y="1600201"/>
            <a:ext cx="8915400" cy="733708"/>
          </a:xfrm>
          <a:prstGeom prst="rect">
            <a:avLst/>
          </a:prstGeom>
        </p:spPr>
        <p:txBody>
          <a:bodyPr>
            <a:normAutofit/>
          </a:bodyPr>
          <a:lst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r>
              <a:rPr lang="en-GB" sz="2800" smtClean="0"/>
              <a:t>“Which </a:t>
            </a:r>
            <a:r>
              <a:rPr lang="en-GB" sz="2800" b="1" smtClean="0">
                <a:solidFill>
                  <a:srgbClr val="FFC000"/>
                </a:solidFill>
                <a:latin typeface="Courier New"/>
                <a:cs typeface="Courier New"/>
              </a:rPr>
              <a:t>data</a:t>
            </a:r>
            <a:r>
              <a:rPr lang="en-GB" sz="2800" smtClean="0">
                <a:solidFill>
                  <a:srgbClr val="FFC000"/>
                </a:solidFill>
              </a:rPr>
              <a:t> </a:t>
            </a:r>
            <a:r>
              <a:rPr lang="en-GB" sz="2800" smtClean="0"/>
              <a:t>elements need to be </a:t>
            </a:r>
            <a:r>
              <a:rPr lang="en-GB" sz="2800" b="1" smtClean="0">
                <a:solidFill>
                  <a:schemeClr val="accent1"/>
                </a:solidFill>
              </a:rPr>
              <a:t>translated</a:t>
            </a:r>
            <a:r>
              <a:rPr lang="en-GB" sz="2800" smtClean="0"/>
              <a:t>?”</a:t>
            </a:r>
            <a:endParaRPr lang="en-GB" sz="2800" dirty="0"/>
          </a:p>
        </p:txBody>
      </p:sp>
      <p:sp>
        <p:nvSpPr>
          <p:cNvPr id="7" name="Rechteck 6"/>
          <p:cNvSpPr/>
          <p:nvPr/>
        </p:nvSpPr>
        <p:spPr>
          <a:xfrm>
            <a:off x="512038" y="2333790"/>
            <a:ext cx="9057412" cy="2677656"/>
          </a:xfrm>
          <a:prstGeom prst="rect">
            <a:avLst/>
          </a:prstGeom>
          <a:ln>
            <a:solidFill>
              <a:schemeClr val="tx1"/>
            </a:solidFill>
          </a:ln>
        </p:spPr>
        <p:txBody>
          <a:bodyPr wrap="square">
            <a:spAutoFit/>
          </a:bodyPr>
          <a:lstStyle/>
          <a:p>
            <a:r>
              <a:rPr lang="de-DE" sz="2400" dirty="0">
                <a:solidFill>
                  <a:schemeClr val="bg1"/>
                </a:solidFill>
              </a:rPr>
              <a:t>&lt;</a:t>
            </a:r>
            <a:r>
              <a:rPr lang="de-DE" sz="2400" dirty="0" err="1">
                <a:solidFill>
                  <a:schemeClr val="bg1"/>
                </a:solidFill>
              </a:rPr>
              <a:t>rsrc</a:t>
            </a:r>
            <a:r>
              <a:rPr lang="de-DE" sz="2400" dirty="0">
                <a:solidFill>
                  <a:schemeClr val="bg1"/>
                </a:solidFill>
              </a:rPr>
              <a:t> </a:t>
            </a:r>
            <a:r>
              <a:rPr lang="de-DE" sz="2400" dirty="0" err="1">
                <a:solidFill>
                  <a:schemeClr val="bg1"/>
                </a:solidFill>
              </a:rPr>
              <a:t>id</a:t>
            </a:r>
            <a:r>
              <a:rPr lang="de-DE" sz="2400" dirty="0">
                <a:solidFill>
                  <a:schemeClr val="bg1"/>
                </a:solidFill>
              </a:rPr>
              <a:t>="123"</a:t>
            </a:r>
            <a:r>
              <a:rPr lang="de-DE" sz="2400" dirty="0" smtClean="0">
                <a:solidFill>
                  <a:schemeClr val="bg1"/>
                </a:solidFill>
              </a:rPr>
              <a:t>&gt; ...</a:t>
            </a:r>
            <a:endParaRPr lang="de-DE" sz="2400" dirty="0">
              <a:solidFill>
                <a:schemeClr val="bg1"/>
              </a:solidFill>
            </a:endParaRPr>
          </a:p>
          <a:p>
            <a:pPr lvl="1"/>
            <a:r>
              <a:rPr lang="de-DE" sz="2400" dirty="0" smtClean="0">
                <a:solidFill>
                  <a:schemeClr val="bg1"/>
                </a:solidFill>
              </a:rPr>
              <a:t> &lt;</a:t>
            </a:r>
            <a:r>
              <a:rPr lang="de-DE" sz="2400" dirty="0" err="1">
                <a:solidFill>
                  <a:schemeClr val="bg1"/>
                </a:solidFill>
              </a:rPr>
              <a:t>data</a:t>
            </a:r>
            <a:r>
              <a:rPr lang="de-DE" sz="2400" dirty="0">
                <a:solidFill>
                  <a:schemeClr val="bg1"/>
                </a:solidFill>
              </a:rPr>
              <a:t> type="</a:t>
            </a:r>
            <a:r>
              <a:rPr lang="de-DE" sz="2400" dirty="0" err="1">
                <a:solidFill>
                  <a:schemeClr val="bg1"/>
                </a:solidFill>
              </a:rPr>
              <a:t>text</a:t>
            </a:r>
            <a:r>
              <a:rPr lang="de-DE" sz="2400" dirty="0">
                <a:solidFill>
                  <a:schemeClr val="bg1"/>
                </a:solidFill>
              </a:rPr>
              <a:t>"&gt;</a:t>
            </a:r>
            <a:r>
              <a:rPr lang="de-DE" sz="2400" dirty="0" err="1">
                <a:solidFill>
                  <a:schemeClr val="bg1"/>
                </a:solidFill>
              </a:rPr>
              <a:t>images</a:t>
            </a:r>
            <a:r>
              <a:rPr lang="de-DE" sz="2400" dirty="0">
                <a:solidFill>
                  <a:schemeClr val="bg1"/>
                </a:solidFill>
              </a:rPr>
              <a:t>/</a:t>
            </a:r>
            <a:r>
              <a:rPr lang="de-DE" sz="2400" dirty="0" err="1">
                <a:solidFill>
                  <a:schemeClr val="bg1"/>
                </a:solidFill>
              </a:rPr>
              <a:t>cancel.gif</a:t>
            </a:r>
            <a:r>
              <a:rPr lang="de-DE" sz="2400" dirty="0">
                <a:solidFill>
                  <a:schemeClr val="bg1"/>
                </a:solidFill>
              </a:rPr>
              <a:t>&lt;/</a:t>
            </a:r>
            <a:r>
              <a:rPr lang="de-DE" sz="2400" dirty="0" err="1">
                <a:solidFill>
                  <a:schemeClr val="bg1"/>
                </a:solidFill>
              </a:rPr>
              <a:t>data</a:t>
            </a:r>
            <a:r>
              <a:rPr lang="de-DE" sz="2400" dirty="0" smtClean="0">
                <a:solidFill>
                  <a:schemeClr val="bg1"/>
                </a:solidFill>
              </a:rPr>
              <a:t>&gt;</a:t>
            </a:r>
            <a:endParaRPr lang="de-DE" sz="2400" dirty="0">
              <a:solidFill>
                <a:schemeClr val="bg1"/>
              </a:solidFill>
            </a:endParaRPr>
          </a:p>
          <a:p>
            <a:pPr lvl="1"/>
            <a:r>
              <a:rPr lang="de-DE" sz="2400" dirty="0" smtClean="0">
                <a:solidFill>
                  <a:schemeClr val="bg1"/>
                </a:solidFill>
              </a:rPr>
              <a:t> &lt;</a:t>
            </a:r>
            <a:r>
              <a:rPr lang="de-DE" sz="2400" dirty="0" err="1">
                <a:solidFill>
                  <a:schemeClr val="bg1"/>
                </a:solidFill>
              </a:rPr>
              <a:t>data</a:t>
            </a:r>
            <a:r>
              <a:rPr lang="de-DE" sz="2400" dirty="0">
                <a:solidFill>
                  <a:schemeClr val="bg1"/>
                </a:solidFill>
              </a:rPr>
              <a:t> type="</a:t>
            </a:r>
            <a:r>
              <a:rPr lang="de-DE" sz="2400" dirty="0" err="1">
                <a:solidFill>
                  <a:schemeClr val="bg1"/>
                </a:solidFill>
              </a:rPr>
              <a:t>position</a:t>
            </a:r>
            <a:r>
              <a:rPr lang="de-DE" sz="2400" dirty="0">
                <a:solidFill>
                  <a:schemeClr val="bg1"/>
                </a:solidFill>
              </a:rPr>
              <a:t>"&gt;12,20&lt;/</a:t>
            </a:r>
            <a:r>
              <a:rPr lang="de-DE" sz="2400" dirty="0" err="1">
                <a:solidFill>
                  <a:schemeClr val="bg1"/>
                </a:solidFill>
              </a:rPr>
              <a:t>data</a:t>
            </a:r>
            <a:r>
              <a:rPr lang="de-DE" sz="2400" dirty="0">
                <a:solidFill>
                  <a:schemeClr val="bg1"/>
                </a:solidFill>
              </a:rPr>
              <a:t>&gt;</a:t>
            </a:r>
          </a:p>
          <a:p>
            <a:pPr lvl="1"/>
            <a:r>
              <a:rPr lang="de-DE" sz="2400" dirty="0" smtClean="0">
                <a:solidFill>
                  <a:schemeClr val="bg1"/>
                </a:solidFill>
              </a:rPr>
              <a:t> &lt;</a:t>
            </a:r>
            <a:r>
              <a:rPr lang="de-DE" sz="2400" dirty="0" err="1">
                <a:solidFill>
                  <a:schemeClr val="bg1"/>
                </a:solidFill>
              </a:rPr>
              <a:t>data</a:t>
            </a:r>
            <a:r>
              <a:rPr lang="de-DE" sz="2400" dirty="0">
                <a:solidFill>
                  <a:schemeClr val="bg1"/>
                </a:solidFill>
              </a:rPr>
              <a:t> type="</a:t>
            </a:r>
            <a:r>
              <a:rPr lang="de-DE" sz="2400" dirty="0" err="1" smtClean="0">
                <a:solidFill>
                  <a:schemeClr val="bg1"/>
                </a:solidFill>
              </a:rPr>
              <a:t>text</a:t>
            </a:r>
            <a:r>
              <a:rPr lang="de-DE" sz="2400" dirty="0" smtClean="0">
                <a:solidFill>
                  <a:schemeClr val="bg1"/>
                </a:solidFill>
              </a:rPr>
              <a:t>“&gt;</a:t>
            </a:r>
            <a:r>
              <a:rPr lang="de-DE" sz="2400" b="1" dirty="0" err="1">
                <a:solidFill>
                  <a:schemeClr val="accent1"/>
                </a:solidFill>
              </a:rPr>
              <a:t>Cancel</a:t>
            </a:r>
            <a:r>
              <a:rPr lang="de-DE" sz="2400" dirty="0">
                <a:solidFill>
                  <a:schemeClr val="bg1"/>
                </a:solidFill>
              </a:rPr>
              <a:t>&lt;/</a:t>
            </a:r>
            <a:r>
              <a:rPr lang="de-DE" sz="2400" dirty="0" err="1">
                <a:solidFill>
                  <a:schemeClr val="bg1"/>
                </a:solidFill>
              </a:rPr>
              <a:t>data</a:t>
            </a:r>
            <a:r>
              <a:rPr lang="de-DE" sz="2400" dirty="0">
                <a:solidFill>
                  <a:schemeClr val="bg1"/>
                </a:solidFill>
              </a:rPr>
              <a:t>&gt;</a:t>
            </a:r>
          </a:p>
          <a:p>
            <a:pPr lvl="1"/>
            <a:r>
              <a:rPr lang="de-DE" sz="2400" dirty="0" smtClean="0">
                <a:solidFill>
                  <a:schemeClr val="bg1"/>
                </a:solidFill>
              </a:rPr>
              <a:t> &lt;</a:t>
            </a:r>
            <a:r>
              <a:rPr lang="de-DE" sz="2400" dirty="0" err="1">
                <a:solidFill>
                  <a:schemeClr val="bg1"/>
                </a:solidFill>
              </a:rPr>
              <a:t>data</a:t>
            </a:r>
            <a:r>
              <a:rPr lang="de-DE" sz="2400" dirty="0">
                <a:solidFill>
                  <a:schemeClr val="bg1"/>
                </a:solidFill>
              </a:rPr>
              <a:t> type="</a:t>
            </a:r>
            <a:r>
              <a:rPr lang="de-DE" sz="2400" dirty="0" err="1">
                <a:solidFill>
                  <a:schemeClr val="bg1"/>
                </a:solidFill>
              </a:rPr>
              <a:t>position</a:t>
            </a:r>
            <a:r>
              <a:rPr lang="de-DE" sz="2400" dirty="0">
                <a:solidFill>
                  <a:schemeClr val="bg1"/>
                </a:solidFill>
              </a:rPr>
              <a:t>"&gt;60,40&lt;/</a:t>
            </a:r>
            <a:r>
              <a:rPr lang="de-DE" sz="2400" dirty="0" err="1">
                <a:solidFill>
                  <a:schemeClr val="bg1"/>
                </a:solidFill>
              </a:rPr>
              <a:t>data</a:t>
            </a:r>
            <a:r>
              <a:rPr lang="de-DE" sz="2400" dirty="0">
                <a:solidFill>
                  <a:schemeClr val="bg1"/>
                </a:solidFill>
              </a:rPr>
              <a:t>&gt;</a:t>
            </a:r>
          </a:p>
          <a:p>
            <a:pPr lvl="1"/>
            <a:r>
              <a:rPr lang="de-DE" sz="2400" dirty="0" smtClean="0">
                <a:solidFill>
                  <a:schemeClr val="bg1"/>
                </a:solidFill>
              </a:rPr>
              <a:t> &lt;</a:t>
            </a:r>
            <a:r>
              <a:rPr lang="de-DE" sz="2400" dirty="0" err="1">
                <a:solidFill>
                  <a:schemeClr val="bg1"/>
                </a:solidFill>
              </a:rPr>
              <a:t>data</a:t>
            </a:r>
            <a:r>
              <a:rPr lang="de-DE" sz="2400" dirty="0">
                <a:solidFill>
                  <a:schemeClr val="bg1"/>
                </a:solidFill>
              </a:rPr>
              <a:t> type="</a:t>
            </a:r>
            <a:r>
              <a:rPr lang="de-DE" sz="2400" dirty="0" err="1" smtClean="0">
                <a:solidFill>
                  <a:schemeClr val="bg1"/>
                </a:solidFill>
              </a:rPr>
              <a:t>text</a:t>
            </a:r>
            <a:r>
              <a:rPr lang="de-DE" sz="2400" dirty="0" smtClean="0">
                <a:solidFill>
                  <a:schemeClr val="bg1"/>
                </a:solidFill>
              </a:rPr>
              <a:t>“&gt;</a:t>
            </a:r>
            <a:r>
              <a:rPr lang="de-DE" sz="2400" b="1" dirty="0" err="1">
                <a:solidFill>
                  <a:schemeClr val="accent1"/>
                </a:solidFill>
              </a:rPr>
              <a:t>Number</a:t>
            </a:r>
            <a:r>
              <a:rPr lang="de-DE" sz="2400" b="1" dirty="0">
                <a:solidFill>
                  <a:schemeClr val="accent1"/>
                </a:solidFill>
              </a:rPr>
              <a:t> </a:t>
            </a:r>
            <a:r>
              <a:rPr lang="de-DE" sz="2400" b="1" dirty="0" err="1">
                <a:solidFill>
                  <a:schemeClr val="accent1"/>
                </a:solidFill>
              </a:rPr>
              <a:t>of</a:t>
            </a:r>
            <a:r>
              <a:rPr lang="de-DE" sz="2400" b="1" dirty="0">
                <a:solidFill>
                  <a:schemeClr val="accent1"/>
                </a:solidFill>
              </a:rPr>
              <a:t> </a:t>
            </a:r>
            <a:r>
              <a:rPr lang="de-DE" sz="2400" b="1" dirty="0" err="1">
                <a:solidFill>
                  <a:schemeClr val="accent1"/>
                </a:solidFill>
              </a:rPr>
              <a:t>files</a:t>
            </a:r>
            <a:r>
              <a:rPr lang="de-DE" sz="2400" b="1" dirty="0">
                <a:solidFill>
                  <a:schemeClr val="accent1"/>
                </a:solidFill>
              </a:rPr>
              <a:t>: </a:t>
            </a:r>
            <a:r>
              <a:rPr lang="de-DE" sz="2400" dirty="0">
                <a:solidFill>
                  <a:schemeClr val="bg1"/>
                </a:solidFill>
              </a:rPr>
              <a:t>&lt;/</a:t>
            </a:r>
            <a:r>
              <a:rPr lang="de-DE" sz="2400" dirty="0" err="1">
                <a:solidFill>
                  <a:schemeClr val="bg1"/>
                </a:solidFill>
              </a:rPr>
              <a:t>data</a:t>
            </a:r>
            <a:r>
              <a:rPr lang="de-DE" sz="2400" dirty="0" smtClean="0">
                <a:solidFill>
                  <a:schemeClr val="bg1"/>
                </a:solidFill>
              </a:rPr>
              <a:t>&gt;</a:t>
            </a:r>
            <a:endParaRPr lang="de-DE" sz="2400" dirty="0">
              <a:solidFill>
                <a:schemeClr val="bg1"/>
              </a:solidFill>
            </a:endParaRPr>
          </a:p>
          <a:p>
            <a:r>
              <a:rPr lang="de-DE" sz="2400" dirty="0" smtClean="0">
                <a:solidFill>
                  <a:schemeClr val="bg1"/>
                </a:solidFill>
              </a:rPr>
              <a:t>&lt;</a:t>
            </a:r>
            <a:r>
              <a:rPr lang="de-DE" sz="2400" dirty="0">
                <a:solidFill>
                  <a:schemeClr val="bg1"/>
                </a:solidFill>
              </a:rPr>
              <a:t>/</a:t>
            </a:r>
            <a:r>
              <a:rPr lang="de-DE" sz="2400" dirty="0" err="1">
                <a:solidFill>
                  <a:schemeClr val="bg1"/>
                </a:solidFill>
              </a:rPr>
              <a:t>rsrc</a:t>
            </a:r>
            <a:r>
              <a:rPr lang="de-DE" sz="2400" dirty="0">
                <a:solidFill>
                  <a:schemeClr val="bg1"/>
                </a:solidFill>
              </a:rPr>
              <a:t>&gt;</a:t>
            </a:r>
          </a:p>
        </p:txBody>
      </p:sp>
    </p:spTree>
    <p:extLst>
      <p:ext uri="{BB962C8B-B14F-4D97-AF65-F5344CB8AC3E}">
        <p14:creationId xmlns:p14="http://schemas.microsoft.com/office/powerpoint/2010/main" val="41130860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mtClean="0"/>
              <a:t>ITS 2.0 – the help</a:t>
            </a:r>
            <a:endParaRPr lang="en-GB"/>
          </a:p>
        </p:txBody>
      </p:sp>
      <p:sp>
        <p:nvSpPr>
          <p:cNvPr id="2" name="Inhaltsplatzhalter 1"/>
          <p:cNvSpPr>
            <a:spLocks noGrp="1"/>
          </p:cNvSpPr>
          <p:nvPr>
            <p:ph idx="1"/>
          </p:nvPr>
        </p:nvSpPr>
        <p:spPr/>
        <p:txBody>
          <a:bodyPr/>
          <a:lstStyle/>
          <a:p>
            <a:r>
              <a:rPr lang="en-GB" dirty="0" smtClean="0"/>
              <a:t>Comprehensive</a:t>
            </a:r>
          </a:p>
          <a:p>
            <a:pPr lvl="1"/>
            <a:r>
              <a:rPr lang="en-GB" dirty="0"/>
              <a:t>Supports internationalization, translation, localization and other aspects of the multilingual content production </a:t>
            </a:r>
            <a:r>
              <a:rPr lang="en-GB" dirty="0" smtClean="0"/>
              <a:t>cycle</a:t>
            </a:r>
          </a:p>
          <a:p>
            <a:r>
              <a:rPr lang="en-GB" dirty="0" smtClean="0"/>
              <a:t>Standardized</a:t>
            </a:r>
          </a:p>
          <a:p>
            <a:pPr lvl="1"/>
            <a:r>
              <a:rPr lang="en-GB" dirty="0" smtClean="0"/>
              <a:t>Building on ITS 1.0</a:t>
            </a:r>
          </a:p>
          <a:p>
            <a:r>
              <a:rPr lang="en-GB" dirty="0" smtClean="0"/>
              <a:t>Metadata</a:t>
            </a:r>
          </a:p>
          <a:p>
            <a:pPr lvl="1"/>
            <a:r>
              <a:rPr lang="en-GB" dirty="0" smtClean="0"/>
              <a:t>Data categories, values etc.</a:t>
            </a:r>
            <a:endParaRPr lang="en-GB" dirty="0"/>
          </a:p>
        </p:txBody>
      </p:sp>
    </p:spTree>
    <p:extLst>
      <p:ext uri="{BB962C8B-B14F-4D97-AF65-F5344CB8AC3E}">
        <p14:creationId xmlns:p14="http://schemas.microsoft.com/office/powerpoint/2010/main" val="8567204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ITS 2.0 data categories – the list</a:t>
            </a:r>
            <a:endParaRPr lang="en-GB" dirty="0"/>
          </a:p>
        </p:txBody>
      </p:sp>
      <p:sp>
        <p:nvSpPr>
          <p:cNvPr id="2" name="Inhaltsplatzhalter 1"/>
          <p:cNvSpPr>
            <a:spLocks noGrp="1"/>
          </p:cNvSpPr>
          <p:nvPr>
            <p:ph idx="1"/>
          </p:nvPr>
        </p:nvSpPr>
        <p:spPr/>
        <p:txBody>
          <a:bodyPr/>
          <a:lstStyle/>
          <a:p>
            <a:pPr marL="0" indent="0" algn="ctr">
              <a:buNone/>
            </a:pPr>
            <a:r>
              <a:rPr lang="en-GB" dirty="0"/>
              <a:t>Translate, Localization Note, Terminology, Directionality, Language Information, Elements Within Text, Domain, Text Analysis, Locale Filter, Provenance, External Resource, Target Pointer, Id Value, Preserve Space, Localization Quality Issue, Localization Quality Rating, MT Confidence, Allowed Characters, Storage Size</a:t>
            </a:r>
          </a:p>
        </p:txBody>
      </p:sp>
    </p:spTree>
    <p:extLst>
      <p:ext uri="{BB962C8B-B14F-4D97-AF65-F5344CB8AC3E}">
        <p14:creationId xmlns:p14="http://schemas.microsoft.com/office/powerpoint/2010/main" val="28839321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Working context</a:t>
            </a:r>
            <a:endParaRPr lang="en-US" dirty="0"/>
          </a:p>
        </p:txBody>
      </p:sp>
      <p:sp>
        <p:nvSpPr>
          <p:cNvPr id="5" name="Content Placeholder 4"/>
          <p:cNvSpPr>
            <a:spLocks noGrp="1"/>
          </p:cNvSpPr>
          <p:nvPr>
            <p:ph idx="1"/>
          </p:nvPr>
        </p:nvSpPr>
        <p:spPr/>
        <p:txBody>
          <a:bodyPr>
            <a:normAutofit/>
          </a:bodyPr>
          <a:lstStyle/>
          <a:p>
            <a:r>
              <a:rPr lang="en-GB" dirty="0"/>
              <a:t>ITS 2.0 applies to the whole process of </a:t>
            </a:r>
            <a:r>
              <a:rPr lang="en-GB" dirty="0" smtClean="0"/>
              <a:t>multilingual content production and </a:t>
            </a:r>
            <a:r>
              <a:rPr lang="en-GB" dirty="0"/>
              <a:t>has </a:t>
            </a:r>
            <a:r>
              <a:rPr lang="en-GB" dirty="0" smtClean="0"/>
              <a:t>also a </a:t>
            </a:r>
            <a:r>
              <a:rPr lang="en-GB" dirty="0"/>
              <a:t>direct impact in the use of </a:t>
            </a:r>
            <a:r>
              <a:rPr lang="en-GB" dirty="0" smtClean="0"/>
              <a:t>MT.</a:t>
            </a:r>
          </a:p>
          <a:p>
            <a:r>
              <a:rPr lang="en-GB" dirty="0" smtClean="0"/>
              <a:t>Data </a:t>
            </a:r>
            <a:r>
              <a:rPr lang="en-GB" dirty="0"/>
              <a:t>categories support the different automated backend processes of this service </a:t>
            </a:r>
            <a:r>
              <a:rPr lang="en-GB" dirty="0" smtClean="0"/>
              <a:t>type</a:t>
            </a:r>
          </a:p>
          <a:p>
            <a:r>
              <a:rPr lang="en-GB" dirty="0" smtClean="0"/>
              <a:t>One </a:t>
            </a:r>
            <a:r>
              <a:rPr lang="en-GB" dirty="0"/>
              <a:t>of such services is MT post-editing (PE)</a:t>
            </a:r>
            <a:endParaRPr lang="en-US" dirty="0"/>
          </a:p>
        </p:txBody>
      </p:sp>
    </p:spTree>
    <p:extLst>
      <p:ext uri="{BB962C8B-B14F-4D97-AF65-F5344CB8AC3E}">
        <p14:creationId xmlns:p14="http://schemas.microsoft.com/office/powerpoint/2010/main" val="28470062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5373" y="609599"/>
            <a:ext cx="9000563" cy="5621867"/>
          </a:xfrm>
        </p:spPr>
        <p:txBody>
          <a:bodyPr>
            <a:normAutofit fontScale="92500"/>
          </a:bodyPr>
          <a:lstStyle/>
          <a:p>
            <a:r>
              <a:rPr lang="en-GB" dirty="0"/>
              <a:t>EDI-TA was designed as a subproject of </a:t>
            </a:r>
            <a:r>
              <a:rPr lang="en-GB" dirty="0" err="1"/>
              <a:t>MultilingualWeb</a:t>
            </a:r>
            <a:r>
              <a:rPr lang="en-GB" dirty="0"/>
              <a:t>-LT with the </a:t>
            </a:r>
            <a:r>
              <a:rPr lang="en-GB" dirty="0" smtClean="0"/>
              <a:t>following objectives:</a:t>
            </a:r>
          </a:p>
          <a:p>
            <a:pPr lvl="1"/>
            <a:r>
              <a:rPr lang="en-GB" dirty="0"/>
              <a:t>Contribute to defining metadata suitable for post-editing purposes.</a:t>
            </a:r>
            <a:endParaRPr lang="es-ES" dirty="0"/>
          </a:p>
          <a:p>
            <a:pPr lvl="1"/>
            <a:r>
              <a:rPr lang="en-GB" dirty="0"/>
              <a:t>Test the contribution of metadata in order to improve post-editing processes.</a:t>
            </a:r>
            <a:endParaRPr lang="es-ES" dirty="0"/>
          </a:p>
          <a:p>
            <a:pPr lvl="1"/>
            <a:r>
              <a:rPr lang="en-GB" dirty="0"/>
              <a:t>Define a practical methodology for post-editing between distant languages </a:t>
            </a:r>
            <a:r>
              <a:rPr lang="en-GB" dirty="0" smtClean="0"/>
              <a:t>pairs.</a:t>
            </a:r>
            <a:endParaRPr lang="es-ES" dirty="0"/>
          </a:p>
          <a:p>
            <a:pPr lvl="1"/>
            <a:r>
              <a:rPr lang="en-GB" dirty="0"/>
              <a:t>Suggest improvements in the MT system so as to optimize the output for post-editing specific purposes.</a:t>
            </a:r>
            <a:endParaRPr lang="es-ES" dirty="0"/>
          </a:p>
          <a:p>
            <a:pPr lvl="1"/>
            <a:r>
              <a:rPr lang="en-GB" dirty="0" smtClean="0"/>
              <a:t>Define </a:t>
            </a:r>
            <a:r>
              <a:rPr lang="en-GB" dirty="0"/>
              <a:t>a methodology for training post-editors in the following language pairs: ES, EN, FR and EU. </a:t>
            </a:r>
            <a:endParaRPr lang="es-ES" dirty="0"/>
          </a:p>
          <a:p>
            <a:endParaRPr lang="en-US" dirty="0"/>
          </a:p>
        </p:txBody>
      </p:sp>
    </p:spTree>
    <p:extLst>
      <p:ext uri="{BB962C8B-B14F-4D97-AF65-F5344CB8AC3E}">
        <p14:creationId xmlns:p14="http://schemas.microsoft.com/office/powerpoint/2010/main" val="11219364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1155</Words>
  <Application>Microsoft Macintosh PowerPoint</Application>
  <PresentationFormat>A4-Papier (210x297 mm)</PresentationFormat>
  <Paragraphs>157</Paragraphs>
  <Slides>22</Slides>
  <Notes>8</Notes>
  <HiddenSlides>0</HiddenSlides>
  <MMClips>0</MMClips>
  <ScaleCrop>false</ScaleCrop>
  <HeadingPairs>
    <vt:vector size="4" baseType="variant">
      <vt:variant>
        <vt:lpstr>Design</vt:lpstr>
      </vt:variant>
      <vt:variant>
        <vt:i4>2</vt:i4>
      </vt:variant>
      <vt:variant>
        <vt:lpstr>Folientitel</vt:lpstr>
      </vt:variant>
      <vt:variant>
        <vt:i4>22</vt:i4>
      </vt:variant>
    </vt:vector>
  </HeadingPairs>
  <TitlesOfParts>
    <vt:vector size="24" baseType="lpstr">
      <vt:lpstr>Office Theme</vt:lpstr>
      <vt:lpstr>1_Office Theme</vt:lpstr>
      <vt:lpstr>Implementing ITS 2.0 for post-editing purposes</vt:lpstr>
      <vt:lpstr>PowerPoint-Präsentation</vt:lpstr>
      <vt:lpstr>Special thanks </vt:lpstr>
      <vt:lpstr>PowerPoint-Präsentation</vt:lpstr>
      <vt:lpstr>Multilingual Content Production needs help</vt:lpstr>
      <vt:lpstr>ITS 2.0 – the help</vt:lpstr>
      <vt:lpstr>ITS 2.0 data categories – the list</vt:lpstr>
      <vt:lpstr>Working context</vt:lpstr>
      <vt:lpstr>PowerPoint-Präsentation</vt:lpstr>
      <vt:lpstr>PowerPoint-Präsentation</vt:lpstr>
      <vt:lpstr>ITS 2.0 data categories used for PE purposes in EDI-TA</vt:lpstr>
      <vt:lpstr>PowerPoint-Präsentation</vt:lpstr>
      <vt:lpstr>Online MT Showcase</vt:lpstr>
      <vt:lpstr>Annotation strategy</vt:lpstr>
      <vt:lpstr>PowerPoint-Präsentation</vt:lpstr>
      <vt:lpstr>PowerPoint-Präsentation</vt:lpstr>
      <vt:lpstr>PowerPoint-Präsentation</vt:lpstr>
      <vt:lpstr>ITS 2.0 PE contextual information</vt:lpstr>
      <vt:lpstr>PowerPoint-Präsentation</vt:lpstr>
      <vt:lpstr>PowerPoint-Präsentation</vt:lpstr>
      <vt:lpstr>Further information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Felix Sasaki lokaler Adminaccount</cp:lastModifiedBy>
  <cp:revision>48</cp:revision>
  <dcterms:created xsi:type="dcterms:W3CDTF">2012-12-03T11:51:30Z</dcterms:created>
  <dcterms:modified xsi:type="dcterms:W3CDTF">2013-08-29T07:09:37Z</dcterms:modified>
</cp:coreProperties>
</file>