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6"/>
    <p:restoredTop sz="94666"/>
  </p:normalViewPr>
  <p:slideViewPr>
    <p:cSldViewPr snapToGrid="0" snapToObjects="1">
      <p:cViewPr varScale="1">
        <p:scale>
          <a:sx n="107" d="100"/>
          <a:sy n="107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Picture 36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Picture 75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6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nb-NO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28.02.19</a:t>
            </a:r>
            <a:endParaRPr lang="nb-NO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nb-NO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F91C23D-AE23-4B50-8D51-627622D72547}" type="slidenum">
              <a:rPr lang="nb-NO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nb-NO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LevelEdit Master text styles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nb-NO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28.02.19</a:t>
            </a:r>
            <a:endParaRPr lang="nb-NO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nb-NO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35E006B-BD2E-45D2-A4EC-91829564A21B}" type="slidenum">
              <a:rPr lang="nb-NO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nb-NO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6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Implications of Solid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nb-NO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Kjetil Kjernsmo, Inrupt Inc</a:t>
            </a:r>
            <a:endParaRPr lang="nb-NO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ACID!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Struggling with DELETE-INSERTs that are not isolated.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 requirement for isolation, and nothing indicates that isolation failed.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It is OK to not be ACID, but services must raise an exception.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Graph traversal on the Web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Requirements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PubSub becomes relevant for graph traversal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Caching is needed for performance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 Etag, Last-Modified and Cache-Control	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fast digest algorithm for graphs to use with Etag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Cardinality using Estimates from the Web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Revival of VoID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Free Text Search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Every Web Page has a search field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Many RDF databases support that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But it is not standardized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Often add much complexity to tech stacks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Encryption Requirements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2160000" y="5328000"/>
            <a:ext cx="1368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3"/>
          <p:cNvSpPr/>
          <p:nvPr/>
        </p:nvSpPr>
        <p:spPr>
          <a:xfrm>
            <a:off x="4032000" y="5400000"/>
            <a:ext cx="1584000" cy="216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4"/>
          <p:cNvSpPr/>
          <p:nvPr/>
        </p:nvSpPr>
        <p:spPr>
          <a:xfrm>
            <a:off x="6264000" y="5472000"/>
            <a:ext cx="1512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5"/>
          <p:cNvSpPr/>
          <p:nvPr/>
        </p:nvSpPr>
        <p:spPr>
          <a:xfrm>
            <a:off x="8352000" y="5400000"/>
            <a:ext cx="1584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6"/>
          <p:cNvSpPr/>
          <p:nvPr/>
        </p:nvSpPr>
        <p:spPr>
          <a:xfrm>
            <a:off x="2304000" y="2580840"/>
            <a:ext cx="432000" cy="432000"/>
          </a:xfrm>
          <a:prstGeom prst="smileyFace">
            <a:avLst>
              <a:gd name="adj" fmla="val 1852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" name="CustomShape 7"/>
          <p:cNvSpPr/>
          <p:nvPr/>
        </p:nvSpPr>
        <p:spPr>
          <a:xfrm>
            <a:off x="4464000" y="3024000"/>
            <a:ext cx="504000" cy="504000"/>
          </a:xfrm>
          <a:prstGeom prst="smileyFace">
            <a:avLst>
              <a:gd name="adj" fmla="val 1852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8"/>
          <p:cNvSpPr/>
          <p:nvPr/>
        </p:nvSpPr>
        <p:spPr>
          <a:xfrm>
            <a:off x="6408000" y="2808000"/>
            <a:ext cx="288000" cy="288000"/>
          </a:xfrm>
          <a:prstGeom prst="smileyFace">
            <a:avLst>
              <a:gd name="adj" fmla="val 1852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9"/>
          <p:cNvSpPr/>
          <p:nvPr/>
        </p:nvSpPr>
        <p:spPr>
          <a:xfrm>
            <a:off x="7760520" y="2520000"/>
            <a:ext cx="664200" cy="664200"/>
          </a:xfrm>
          <a:prstGeom prst="smileyFace">
            <a:avLst>
              <a:gd name="adj" fmla="val 1852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10"/>
          <p:cNvSpPr/>
          <p:nvPr/>
        </p:nvSpPr>
        <p:spPr>
          <a:xfrm>
            <a:off x="9144000" y="3672000"/>
            <a:ext cx="360000" cy="360000"/>
          </a:xfrm>
          <a:prstGeom prst="smileyFace">
            <a:avLst>
              <a:gd name="adj" fmla="val 1852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cxnSp>
        <p:nvCxnSpPr>
          <p:cNvPr id="97" name="Line 11"/>
          <p:cNvCxnSpPr>
            <a:stCxn id="92" idx="4"/>
            <a:endCxn id="88" idx="0"/>
          </p:cNvCxnSpPr>
          <p:nvPr/>
        </p:nvCxnSpPr>
        <p:spPr>
          <a:xfrm>
            <a:off x="2520000" y="3012840"/>
            <a:ext cx="324360" cy="231552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98" name="Line 12"/>
          <p:cNvCxnSpPr>
            <a:stCxn id="92" idx="5"/>
            <a:endCxn id="88" idx="6"/>
          </p:cNvCxnSpPr>
          <p:nvPr/>
        </p:nvCxnSpPr>
        <p:spPr>
          <a:xfrm>
            <a:off x="2673000" y="2949840"/>
            <a:ext cx="855360" cy="252252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99" name="Line 13"/>
          <p:cNvCxnSpPr>
            <a:stCxn id="92" idx="6"/>
            <a:endCxn id="89" idx="6"/>
          </p:cNvCxnSpPr>
          <p:nvPr/>
        </p:nvCxnSpPr>
        <p:spPr>
          <a:xfrm>
            <a:off x="2736000" y="2796840"/>
            <a:ext cx="2880360" cy="271152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0" name="Line 14"/>
          <p:cNvCxnSpPr>
            <a:stCxn id="93" idx="4"/>
            <a:endCxn id="89" idx="1"/>
          </p:cNvCxnSpPr>
          <p:nvPr/>
        </p:nvCxnSpPr>
        <p:spPr>
          <a:xfrm flipH="1">
            <a:off x="4263840" y="3528000"/>
            <a:ext cx="452520" cy="190404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1" name="Line 15"/>
          <p:cNvCxnSpPr>
            <a:stCxn id="94" idx="4"/>
            <a:endCxn id="89" idx="0"/>
          </p:cNvCxnSpPr>
          <p:nvPr/>
        </p:nvCxnSpPr>
        <p:spPr>
          <a:xfrm flipH="1">
            <a:off x="4824000" y="3096000"/>
            <a:ext cx="1728360" cy="230436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2" name="Line 16"/>
          <p:cNvCxnSpPr>
            <a:stCxn id="94" idx="5"/>
            <a:endCxn id="90" idx="1"/>
          </p:cNvCxnSpPr>
          <p:nvPr/>
        </p:nvCxnSpPr>
        <p:spPr>
          <a:xfrm flipH="1">
            <a:off x="6485400" y="3053880"/>
            <a:ext cx="168840" cy="246060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3" name="Line 17"/>
          <p:cNvCxnSpPr>
            <a:stCxn id="95" idx="4"/>
            <a:endCxn id="90" idx="0"/>
          </p:cNvCxnSpPr>
          <p:nvPr/>
        </p:nvCxnSpPr>
        <p:spPr>
          <a:xfrm flipH="1">
            <a:off x="7020000" y="3184200"/>
            <a:ext cx="1072800" cy="228816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4" name="Line 18"/>
          <p:cNvCxnSpPr>
            <a:stCxn id="95" idx="1"/>
            <a:endCxn id="89" idx="7"/>
          </p:cNvCxnSpPr>
          <p:nvPr/>
        </p:nvCxnSpPr>
        <p:spPr>
          <a:xfrm flipH="1">
            <a:off x="5384160" y="2617200"/>
            <a:ext cx="2473920" cy="281484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5" name="Line 19"/>
          <p:cNvCxnSpPr>
            <a:stCxn id="96" idx="3"/>
            <a:endCxn id="90" idx="7"/>
          </p:cNvCxnSpPr>
          <p:nvPr/>
        </p:nvCxnSpPr>
        <p:spPr>
          <a:xfrm flipH="1">
            <a:off x="7554600" y="3979440"/>
            <a:ext cx="1642320" cy="153504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  <p:cxnSp>
        <p:nvCxnSpPr>
          <p:cNvPr id="106" name="Line 20"/>
          <p:cNvCxnSpPr>
            <a:stCxn id="96" idx="4"/>
            <a:endCxn id="91" idx="7"/>
          </p:cNvCxnSpPr>
          <p:nvPr/>
        </p:nvCxnSpPr>
        <p:spPr>
          <a:xfrm>
            <a:off x="9324000" y="4032000"/>
            <a:ext cx="380520" cy="1410480"/>
          </a:xfrm>
          <a:prstGeom prst="bentConnector3">
            <a:avLst/>
          </a:prstGeom>
          <a:ln>
            <a:solidFill>
              <a:srgbClr val="3465A4"/>
            </a:solidFill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Improving Paging Queries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Number of solutions to a query is usually not relevant when data is heterogenous.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E.g. you want a certain number of books and their authors, irrespective of how many author each has.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Today’s subqueries are too hard to read and write for such a common case.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Gregory Todd Williams has a proposal for RANK adding Window and Ungroup to algebra.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168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Dave Raggett</cp:lastModifiedBy>
  <cp:revision>1</cp:revision>
  <dcterms:modified xsi:type="dcterms:W3CDTF">2019-02-28T18:12:05Z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2019-02-26T19:33:45Z</dcterms:created>
  <dc:creator/>
  <dc:description/>
  <dc:language>nb-NO</dc:language>
  <cp:lastModifiedBy/>
  <dcterms:modified xsi:type="dcterms:W3CDTF">2019-02-27T12:40:40Z</dcterms:modified>
  <cp:revision>9</cp:revision>
  <dc:subject/>
  <dc:title>Your Talk’s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16.0016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