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4"/>
    <p:restoredTop sz="94595"/>
  </p:normalViewPr>
  <p:slideViewPr>
    <p:cSldViewPr snapToGrid="0" snapToObjects="1">
      <p:cViewPr varScale="1">
        <p:scale>
          <a:sx n="107" d="100"/>
          <a:sy n="107" d="100"/>
        </p:scale>
        <p:origin x="200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D737E-EB95-B842-9876-DFEF91C7B6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F381E-4C5A-7B43-A078-6A744DC619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AB3A5-F40B-E04A-A48A-EBC9C2B35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7A390-679A-FE44-B3F8-3696F2D7B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17C93-873C-4C4E-916B-B5E3677EF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06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CD9BB-B0C5-5D4C-8C38-DF678EA35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2B2845-985F-3E46-9137-A38A73CEC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57C2D-0468-FB4D-A23A-B811EA6AA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7569B-3C54-DA46-AAD3-46838D846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EDE80-A8E7-BE42-AF94-267C5ADB9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12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7575A9-890B-234A-A34D-5D02990CA6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B5676E-3E6C-AF43-AE36-ACEB49ECA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EE9FA-D652-7E4E-ABEE-403944B71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1EE14-46D5-E141-BFAE-24C487E4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40B68-185A-4942-97C9-FD22D32B8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39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50D04-0F9D-F94A-8E98-04D5A86E0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71422-70D0-3542-A9B0-9C18749EEC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3118B-9D2F-0F4D-B9C5-F4889A032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9D485-2D7F-B846-943D-7806122EA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8FC0A-E29E-4B4B-A03B-4B042CA2C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04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D3BE9-2A06-844E-A834-BE9DD941C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68FD8-917F-134F-9236-75CD78EB5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E7847-FB6A-8F49-BC21-1885EFCF6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5F52E-E653-1D42-8DE9-1DE693A89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324B9-DB2C-F946-83E8-4E7AFB9E1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56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9D86D-067C-5441-9760-FFE2F51CF3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B0ED5-01E6-2C40-A819-F3D322E278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FCDB01-587B-3B47-AA1C-2D3BF4FA6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829C1C-533C-B74E-A03D-F2430BDA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F14D3-7E57-7E49-B967-E5C1C20E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620F8C-2AE4-D743-8593-473B76BD0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31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4E3D2-B1BD-0249-BF9E-603ECE70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CDA0F-2CA9-3B40-889D-5055490A3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D1E112-C6EE-7440-A7B0-0F33D642DE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4EE47-387F-F642-B933-4E140368F7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471D6C-7086-2844-8AA2-F0F937009B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1B3D74-22A5-6447-AF6E-586A9ED4B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920D50-1FDA-E549-ACA9-B8622D3B5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FA2136-818F-2047-AD7C-4B6D4AC11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9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E7067-4773-2147-8779-A9108530D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D2E28-4161-834D-8CBE-2AC66416B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E6F60-1780-194B-9108-AD1E76313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4BD2A-08BF-2F43-8C09-716CCDD58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518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0650A4-BB4A-B74E-8745-280E27F15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F43ED9-48D2-4D43-967E-E15F6F08F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6327F-4C22-304A-A9AF-C5064B789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99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042D9-1CC1-C14D-90EB-24016EC59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64DFB-EE33-964B-BE4A-58C94F36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620201-D4E8-9A48-B5EF-E6140CB97C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5660B-1D64-1C40-B763-9C6EE0358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5E7D84-9F39-E441-8FE8-A8F91F24E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3B916-3D63-7F45-BEF4-71F3BFCF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658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D6F94-BF0B-514C-8122-746B5F37D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9DAEAB-C5A9-394C-9D25-8B2FF7A83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17D76-6B9D-444E-8C8F-9068C9956F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00849-4945-2A41-B0BF-9D2BDCC8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22553-55BE-F941-8F08-22C49AD3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734DB9-EECE-CB46-8619-D3C94D99B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196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9C1969-B7F0-EA4F-B193-92193226D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4FD9C-F2C6-5644-97BA-D9F0A4B6B4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9D27E-C1D9-F147-8C87-D5054D907A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086A4-6296-434E-8546-B5CDD12A7A60}" type="datetimeFigureOut">
              <a:rPr lang="en-GB" smtClean="0"/>
              <a:t>01/03/2019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D6BB3-0E04-4A4B-B885-9E5F9653CC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56CA00-AA31-9647-A185-DCD39B93E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2F264-9074-0D4B-99A6-352359BABE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10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CE4F5-4B62-0345-9788-9F9CECEC229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Need for VIEWs</a:t>
            </a:r>
            <a:br>
              <a:rPr lang="en-GB" dirty="0"/>
            </a:br>
            <a:r>
              <a:rPr lang="en-GB" dirty="0"/>
              <a:t>in graph systems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89AE5D-93E0-5449-807E-DE079C140E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09560"/>
            <a:ext cx="9144000" cy="1655762"/>
          </a:xfrm>
        </p:spPr>
        <p:txBody>
          <a:bodyPr/>
          <a:lstStyle/>
          <a:p>
            <a:r>
              <a:rPr lang="en-GB" dirty="0"/>
              <a:t>Barry Zane, Cambridge Semantics</a:t>
            </a:r>
          </a:p>
        </p:txBody>
      </p:sp>
    </p:spTree>
    <p:extLst>
      <p:ext uri="{BB962C8B-B14F-4D97-AF65-F5344CB8AC3E}">
        <p14:creationId xmlns:p14="http://schemas.microsoft.com/office/powerpoint/2010/main" val="1848794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89AD5-184D-A34F-B5F2-1568A1852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271" y="377000"/>
            <a:ext cx="11211296" cy="1325563"/>
          </a:xfrm>
        </p:spPr>
        <p:txBody>
          <a:bodyPr>
            <a:normAutofit/>
          </a:bodyPr>
          <a:lstStyle/>
          <a:p>
            <a:r>
              <a:rPr lang="en-GB" dirty="0"/>
              <a:t>VIEWs make complex relationships look simple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2C072-D6D5-5E49-8BFF-DC79B3213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Vision</a:t>
            </a:r>
          </a:p>
          <a:p>
            <a:pPr lvl="1"/>
            <a:r>
              <a:rPr lang="en-GB" dirty="0"/>
              <a:t>Researchers - Raw Underlying Data</a:t>
            </a:r>
          </a:p>
          <a:p>
            <a:pPr lvl="1"/>
            <a:r>
              <a:rPr lang="en-GB" dirty="0"/>
              <a:t>Business Users - Cleansed, Aggregated and Harmonized Data</a:t>
            </a:r>
          </a:p>
          <a:p>
            <a:pPr lvl="1"/>
            <a:r>
              <a:rPr lang="en-GB" dirty="0"/>
              <a:t>Greater Self-Service</a:t>
            </a:r>
          </a:p>
          <a:p>
            <a:r>
              <a:rPr lang="en-GB" dirty="0"/>
              <a:t>SQL View - Derived rectangle</a:t>
            </a:r>
          </a:p>
          <a:p>
            <a:pPr lvl="1"/>
            <a:r>
              <a:rPr lang="en-GB" dirty="0"/>
              <a:t>But is just a single tabular result</a:t>
            </a:r>
          </a:p>
          <a:p>
            <a:pPr lvl="1"/>
            <a:r>
              <a:rPr lang="en-GB" dirty="0"/>
              <a:t>Used in a SQL query as one would reference a table</a:t>
            </a:r>
          </a:p>
          <a:p>
            <a:r>
              <a:rPr lang="en-GB" dirty="0"/>
              <a:t>SPARQL/Cypher View - Derived graph</a:t>
            </a:r>
          </a:p>
          <a:p>
            <a:pPr lvl="1"/>
            <a:r>
              <a:rPr lang="en-GB" dirty="0"/>
              <a:t>Arbitrarily complex (or simple) graphs</a:t>
            </a:r>
          </a:p>
          <a:p>
            <a:pPr lvl="1"/>
            <a:r>
              <a:rPr lang="en-GB" dirty="0"/>
              <a:t>Presentable in applications as “Data Layers”</a:t>
            </a:r>
          </a:p>
          <a:p>
            <a:pPr lvl="1"/>
            <a:r>
              <a:rPr lang="en-GB" dirty="0"/>
              <a:t>Used in a SPARQL/Cypher query as one references a graph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841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67CB494-8751-CC42-8A3F-2F62C559062B}" vid="{C7EBECAC-C58A-6A4E-926C-68DABF7ED1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35</Words>
  <Application>Microsoft Macintosh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Need for VIEWs in graph systems</vt:lpstr>
      <vt:lpstr>VIEWs make complex relationships look simple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Need for VIEWs in graph systems</dc:title>
  <dc:creator>Dave Raggett</dc:creator>
  <cp:lastModifiedBy>Dave Raggett</cp:lastModifiedBy>
  <cp:revision>1</cp:revision>
  <dcterms:created xsi:type="dcterms:W3CDTF">2019-03-01T09:50:41Z</dcterms:created>
  <dcterms:modified xsi:type="dcterms:W3CDTF">2019-03-01T09:53:18Z</dcterms:modified>
</cp:coreProperties>
</file>