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4"/>
    <p:restoredTop sz="94595"/>
  </p:normalViewPr>
  <p:slideViewPr>
    <p:cSldViewPr snapToGrid="0" snapToObjects="1">
      <p:cViewPr varScale="1">
        <p:scale>
          <a:sx n="107" d="100"/>
          <a:sy n="107" d="100"/>
        </p:scale>
        <p:origin x="200" y="4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D737E-EB95-B842-9876-DFEF91C7B6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FF381E-4C5A-7B43-A078-6A744DC619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EAB3A5-F40B-E04A-A48A-EBC9C2B35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86A4-6296-434E-8546-B5CDD12A7A60}" type="datetimeFigureOut">
              <a:rPr lang="en-GB" smtClean="0"/>
              <a:t>01/03/2019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37A390-679A-FE44-B3F8-3696F2D7B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617C93-873C-4C4E-916B-B5E3677EF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6064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CD9BB-B0C5-5D4C-8C38-DF678EA35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2B2845-985F-3E46-9137-A38A73CECB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357C2D-0468-FB4D-A23A-B811EA6AA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86A4-6296-434E-8546-B5CDD12A7A60}" type="datetimeFigureOut">
              <a:rPr lang="en-GB" smtClean="0"/>
              <a:t>01/03/2019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D7569B-3C54-DA46-AAD3-46838D846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FEDE80-A8E7-BE42-AF94-267C5ADB9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128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7575A9-890B-234A-A34D-5D02990CA6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B5676E-3E6C-AF43-AE36-ACEB49ECA7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DEE9FA-D652-7E4E-ABEE-403944B71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86A4-6296-434E-8546-B5CDD12A7A60}" type="datetimeFigureOut">
              <a:rPr lang="en-GB" smtClean="0"/>
              <a:t>01/03/2019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D1EE14-46D5-E141-BFAE-24C487E41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40B68-185A-4942-97C9-FD22D32B8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8391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50D04-0F9D-F94A-8E98-04D5A86E0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A71422-70D0-3542-A9B0-9C18749EEC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F3118B-9D2F-0F4D-B9C5-F4889A032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86A4-6296-434E-8546-B5CDD12A7A60}" type="datetimeFigureOut">
              <a:rPr lang="en-GB" smtClean="0"/>
              <a:t>01/03/2019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09D485-2D7F-B846-943D-7806122EA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88FC0A-E29E-4B4B-A03B-4B042CA2C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047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D3BE9-2A06-844E-A834-BE9DD941C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368FD8-917F-134F-9236-75CD78EB5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2E7847-FB6A-8F49-BC21-1885EFCF6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86A4-6296-434E-8546-B5CDD12A7A60}" type="datetimeFigureOut">
              <a:rPr lang="en-GB" smtClean="0"/>
              <a:t>01/03/2019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5F52E-E653-1D42-8DE9-1DE693A89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B324B9-DB2C-F946-83E8-4E7AFB9E1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9562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9D86D-067C-5441-9760-FFE2F51CF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DB0ED5-01E6-2C40-A819-F3D322E278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FCDB01-587B-3B47-AA1C-2D3BF4FA67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829C1C-533C-B74E-A03D-F2430BDAA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86A4-6296-434E-8546-B5CDD12A7A60}" type="datetimeFigureOut">
              <a:rPr lang="en-GB" smtClean="0"/>
              <a:t>01/03/2019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7F14D3-7E57-7E49-B967-E5C1C20E0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620F8C-2AE4-D743-8593-473B76BD0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311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4E3D2-B1BD-0249-BF9E-603ECE707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ACDA0F-2CA9-3B40-889D-5055490A3C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D1E112-C6EE-7440-A7B0-0F33D642DE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14EE47-387F-F642-B933-4E140368F7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471D6C-7086-2844-8AA2-F0F937009B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1B3D74-22A5-6447-AF6E-586A9ED4B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86A4-6296-434E-8546-B5CDD12A7A60}" type="datetimeFigureOut">
              <a:rPr lang="en-GB" smtClean="0"/>
              <a:t>01/03/2019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920D50-1FDA-E549-ACA9-B8622D3B5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FA2136-818F-2047-AD7C-4B6D4AC11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491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E7067-4773-2147-8779-A9108530D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8D2E28-4161-834D-8CBE-2AC66416B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86A4-6296-434E-8546-B5CDD12A7A60}" type="datetimeFigureOut">
              <a:rPr lang="en-GB" smtClean="0"/>
              <a:t>01/03/2019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7E6F60-1780-194B-9108-AD1E76313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E4BD2A-08BF-2F43-8C09-716CCDD58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5518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0650A4-BB4A-B74E-8745-280E27F15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86A4-6296-434E-8546-B5CDD12A7A60}" type="datetimeFigureOut">
              <a:rPr lang="en-GB" smtClean="0"/>
              <a:t>01/03/2019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6F43ED9-48D2-4D43-967E-E15F6F08F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E6327F-4C22-304A-A9AF-C5064B789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9997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042D9-1CC1-C14D-90EB-24016EC59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64DFB-EE33-964B-BE4A-58C94F367F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620201-D4E8-9A48-B5EF-E6140CB97C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95660B-1D64-1C40-B763-9C6EE0358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86A4-6296-434E-8546-B5CDD12A7A60}" type="datetimeFigureOut">
              <a:rPr lang="en-GB" smtClean="0"/>
              <a:t>01/03/2019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5E7D84-9F39-E441-8FE8-A8F91F24E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83B916-3D63-7F45-BEF4-71F3BFCF6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6658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D6F94-BF0B-514C-8122-746B5F37D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9DAEAB-C5A9-394C-9D25-8B2FF7A832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717D76-6B9D-444E-8C8F-9068C9956F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E00849-4945-2A41-B0BF-9D2BDCC8A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86A4-6296-434E-8546-B5CDD12A7A60}" type="datetimeFigureOut">
              <a:rPr lang="en-GB" smtClean="0"/>
              <a:t>01/03/2019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222553-55BE-F941-8F08-22C49AD35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734DB9-EECE-CB46-8619-D3C94D99B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0196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9C1969-B7F0-EA4F-B193-92193226D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D4FD9C-F2C6-5644-97BA-D9F0A4B6B4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09D27E-C1D9-F147-8C87-D5054D907A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086A4-6296-434E-8546-B5CDD12A7A60}" type="datetimeFigureOut">
              <a:rPr lang="en-GB" smtClean="0"/>
              <a:t>01/03/2019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ED6BB3-0E04-4A4B-B885-9E5F9653CC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56CA00-AA31-9647-A185-DCD39B93E9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104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comunica.linkeddatafragments.org/" TargetMode="External"/><Relationship Id="rId2" Type="http://schemas.openxmlformats.org/officeDocument/2006/relationships/hyperlink" Target="https://github.com/rdf-ext/clownfac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CE4F5-4B62-0345-9788-9F9CECEC22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Querying RDF: SPARQL 1.2/2.0 and imperative query languages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89AE5D-93E0-5449-807E-DE079C140E7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Adrian Gschwend, Zazuko</a:t>
            </a:r>
          </a:p>
        </p:txBody>
      </p:sp>
    </p:spTree>
    <p:extLst>
      <p:ext uri="{BB962C8B-B14F-4D97-AF65-F5344CB8AC3E}">
        <p14:creationId xmlns:p14="http://schemas.microsoft.com/office/powerpoint/2010/main" val="1848794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89AD5-184D-A34F-B5F2-1568A1852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SPARQL 1.2 &amp; 2.0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72C072-D6D5-5E49-8BFF-DC79B3213B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SPARQL 1.2</a:t>
            </a:r>
          </a:p>
          <a:p>
            <a:pPr lvl="1"/>
            <a:r>
              <a:rPr lang="en-GB" dirty="0"/>
              <a:t>Align functions we see everywhere (text search etc.)</a:t>
            </a:r>
          </a:p>
          <a:p>
            <a:pPr lvl="1"/>
            <a:r>
              <a:rPr lang="en-GB" dirty="0"/>
              <a:t>Add low-hanging fruits (various proposals/implementations)</a:t>
            </a:r>
          </a:p>
          <a:p>
            <a:pPr lvl="1"/>
            <a:r>
              <a:rPr lang="en-GB" dirty="0"/>
              <a:t>Does not break 1.0/1.1</a:t>
            </a:r>
          </a:p>
          <a:p>
            <a:r>
              <a:rPr lang="en-GB" dirty="0"/>
              <a:t>SPARQL 2.0</a:t>
            </a:r>
          </a:p>
          <a:p>
            <a:pPr lvl="1"/>
            <a:r>
              <a:rPr lang="en-GB" dirty="0"/>
              <a:t>More graph query stuff, like PATH (</a:t>
            </a:r>
            <a:r>
              <a:rPr lang="en-GB" dirty="0" err="1"/>
              <a:t>Stardog</a:t>
            </a:r>
            <a:r>
              <a:rPr lang="en-GB" dirty="0"/>
              <a:t>)</a:t>
            </a:r>
          </a:p>
          <a:p>
            <a:pPr lvl="1"/>
            <a:r>
              <a:rPr lang="en-GB" dirty="0"/>
              <a:t>Page rank etc (see several of the position papers)</a:t>
            </a:r>
          </a:p>
          <a:p>
            <a:pPr lvl="1"/>
            <a:r>
              <a:rPr lang="en-GB" dirty="0"/>
              <a:t>Might break 1.x compatibility</a:t>
            </a:r>
          </a:p>
          <a:p>
            <a:pPr lvl="1"/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8841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89AD5-184D-A34F-B5F2-1568A1852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TinkerPop</a:t>
            </a:r>
            <a:r>
              <a:rPr lang="en-GB" dirty="0"/>
              <a:t>/Gremlin like graph traversals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72C072-D6D5-5E49-8BFF-DC79B3213B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Makes sense in some use cases, for example UI development</a:t>
            </a:r>
          </a:p>
          <a:p>
            <a:r>
              <a:rPr lang="en-GB" dirty="0"/>
              <a:t>We (Zazuko) implemented </a:t>
            </a:r>
            <a:r>
              <a:rPr lang="en-GB" dirty="0" err="1"/>
              <a:t>clownface</a:t>
            </a:r>
            <a:r>
              <a:rPr lang="en-GB" dirty="0"/>
              <a:t> for JavaScript</a:t>
            </a:r>
          </a:p>
          <a:p>
            <a:r>
              <a:rPr lang="en-GB"/>
              <a:t>Inspired by </a:t>
            </a:r>
            <a:r>
              <a:rPr lang="en-GB" dirty="0" err="1"/>
              <a:t>TinkerPop</a:t>
            </a:r>
            <a:r>
              <a:rPr lang="en-GB" dirty="0"/>
              <a:t>/Gremlin</a:t>
            </a:r>
          </a:p>
          <a:p>
            <a:r>
              <a:rPr lang="en-GB" dirty="0"/>
              <a:t>Would it make sense to more formally define something for RDF?</a:t>
            </a:r>
          </a:p>
          <a:p>
            <a:pPr lvl="1"/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1671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89AD5-184D-A34F-B5F2-1568A1852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72C072-D6D5-5E49-8BFF-DC79B3213B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To be defined, ideas:</a:t>
            </a:r>
          </a:p>
          <a:p>
            <a:r>
              <a:rPr lang="en-GB" dirty="0"/>
              <a:t>W3C community group</a:t>
            </a:r>
          </a:p>
          <a:p>
            <a:r>
              <a:rPr lang="en-GB" dirty="0"/>
              <a:t>Reference implementations in JavaScript</a:t>
            </a:r>
          </a:p>
          <a:p>
            <a:pPr lvl="1"/>
            <a:r>
              <a:rPr lang="en-GB" dirty="0" err="1"/>
              <a:t>Clownface</a:t>
            </a:r>
            <a:r>
              <a:rPr lang="en-GB" dirty="0"/>
              <a:t>: </a:t>
            </a:r>
            <a:r>
              <a:rPr lang="en-GB" dirty="0">
                <a:hlinkClick r:id="rId2"/>
              </a:rPr>
              <a:t>https://github.com/rdf-ext/clownface</a:t>
            </a:r>
            <a:endParaRPr lang="en-GB" dirty="0"/>
          </a:p>
          <a:p>
            <a:pPr lvl="1"/>
            <a:r>
              <a:rPr lang="en-GB" dirty="0"/>
              <a:t>SPARQL: We might prototype on top of </a:t>
            </a:r>
            <a:r>
              <a:rPr lang="en-GB" dirty="0" err="1"/>
              <a:t>Comunica</a:t>
            </a:r>
            <a:r>
              <a:rPr lang="en-GB" dirty="0"/>
              <a:t>, a modular framework for querying LD on the web: </a:t>
            </a:r>
            <a:r>
              <a:rPr lang="en-GB" dirty="0">
                <a:hlinkClick r:id="rId3"/>
              </a:rPr>
              <a:t>http://comunica.linkeddatafragments.org/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9193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drianGschwend" id="{30307FCD-1FF5-5548-809A-52C41751BFE5}" vid="{9C83EF39-9386-7A43-B3E9-FE3ED35BED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166</Words>
  <Application>Microsoft Macintosh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Querying RDF: SPARQL 1.2/2.0 and imperative query languages</vt:lpstr>
      <vt:lpstr>SPARQL 1.2 &amp; 2.0</vt:lpstr>
      <vt:lpstr>TinkerPop/Gremlin like graph traversals</vt:lpstr>
      <vt:lpstr>How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Querying RDF: SPARQL 1.2/2.0 and imperative query languages</dc:title>
  <dc:creator>Dave Raggett</dc:creator>
  <cp:lastModifiedBy>Dave Raggett</cp:lastModifiedBy>
  <cp:revision>1</cp:revision>
  <dcterms:created xsi:type="dcterms:W3CDTF">2019-03-01T14:50:48Z</dcterms:created>
  <dcterms:modified xsi:type="dcterms:W3CDTF">2019-03-01T14:51:09Z</dcterms:modified>
</cp:coreProperties>
</file>