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88" r:id="rId3"/>
    <p:sldId id="293" r:id="rId4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7"/>
    <p:restoredTop sz="94645"/>
  </p:normalViewPr>
  <p:slideViewPr>
    <p:cSldViewPr snapToGrid="0" snapToObjects="1">
      <p:cViewPr varScale="1">
        <p:scale>
          <a:sx n="107" d="100"/>
          <a:sy n="107" d="100"/>
        </p:scale>
        <p:origin x="184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610E9-04F4-FF4C-AD9D-36F7818097BB}" type="datetimeFigureOut">
              <a:t>28/02/2019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9C086-5E01-B448-9927-57EEC3ECC1E2}" type="slidenum"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500116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0061C8-4F18-D544-9610-6D7B6A10041B}" type="datetimeFigureOut">
              <a:t>28/02/2019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EC812-1989-FF4E-BB07-60AE3474207B}" type="slidenum"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18634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i masteren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3218-803E-0B43-A265-25216DA68F24}" type="datetimeFigureOut">
              <a:t>28/02/2019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9C56A-112E-FF42-8ECE-9B7878921955}" type="slidenum"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85507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3218-803E-0B43-A265-25216DA68F24}" type="datetimeFigureOut">
              <a:t>28/02/2019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9C56A-112E-FF42-8ECE-9B7878921955}" type="slidenum"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47045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i masteren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3218-803E-0B43-A265-25216DA68F24}" type="datetimeFigureOut">
              <a:t>28/02/2019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9C56A-112E-FF42-8ECE-9B7878921955}" type="slidenum"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0525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3218-803E-0B43-A265-25216DA68F24}" type="datetimeFigureOut">
              <a:t>28/02/2019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9C56A-112E-FF42-8ECE-9B7878921955}" type="slidenum"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34973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3218-803E-0B43-A265-25216DA68F24}" type="datetimeFigureOut">
              <a:t>28/02/2019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9C56A-112E-FF42-8ECE-9B7878921955}" type="slidenum"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5409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3218-803E-0B43-A265-25216DA68F24}" type="datetimeFigureOut">
              <a:t>28/02/2019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9C56A-112E-FF42-8ECE-9B7878921955}" type="slidenum"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0670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3218-803E-0B43-A265-25216DA68F24}" type="datetimeFigureOut">
              <a:t>28/02/2019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9C56A-112E-FF42-8ECE-9B7878921955}" type="slidenum"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67880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masteren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3218-803E-0B43-A265-25216DA68F24}" type="datetimeFigureOut">
              <a:t>28/02/2019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9C56A-112E-FF42-8ECE-9B7878921955}" type="slidenum"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68761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3218-803E-0B43-A265-25216DA68F24}" type="datetimeFigureOut">
              <a:t>28/02/2019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9C56A-112E-FF42-8ECE-9B7878921955}" type="slidenum"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17103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3218-803E-0B43-A265-25216DA68F24}" type="datetimeFigureOut">
              <a:t>28/02/2019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9C56A-112E-FF42-8ECE-9B7878921955}" type="slidenum"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76768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masteren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3218-803E-0B43-A265-25216DA68F24}" type="datetimeFigureOut">
              <a:t>28/02/2019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9C56A-112E-FF42-8ECE-9B7878921955}" type="slidenum"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67490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masteren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E3218-803E-0B43-A265-25216DA68F24}" type="datetimeFigureOut">
              <a:t>28/02/2019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9C56A-112E-FF42-8ECE-9B7878921955}" type="slidenum"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8463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hyperlink" Target="mailto:thomasf@tf-informatik.dk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thomasf@tf-informatik.dk" TargetMode="External"/><Relationship Id="rId4" Type="http://schemas.openxmlformats.org/officeDocument/2006/relationships/hyperlink" Target="https://www.linkedin.com/in/thomas-frisendal-19a56a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948" y="-26504"/>
            <a:ext cx="10752104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a-DK" b="1"/>
              <a:t>Graph the Language Graphs!</a:t>
            </a:r>
            <a:br>
              <a:rPr lang="da-DK" b="1"/>
            </a:br>
            <a:r>
              <a:rPr lang="da-DK" b="1"/>
              <a:t>Thomas Frisendal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348188"/>
          </a:xfrm>
        </p:spPr>
        <p:txBody>
          <a:bodyPr>
            <a:noAutofit/>
          </a:bodyPr>
          <a:lstStyle/>
          <a:p>
            <a:endParaRPr lang="da-DK" b="1"/>
          </a:p>
          <a:p>
            <a:r>
              <a:rPr lang="da-DK" b="1"/>
              <a:t>Informal Graph Query Language Project WG:</a:t>
            </a:r>
          </a:p>
          <a:p>
            <a:r>
              <a:rPr lang="da-DK" b="1"/>
              <a:t>”ELWG - Existing Languages Working Group”</a:t>
            </a:r>
          </a:p>
          <a:p>
            <a:r>
              <a:rPr lang="da-DK" b="1">
                <a:hlinkClick r:id="rId3"/>
              </a:rPr>
              <a:t>thomasf@tf-informatik.dk</a:t>
            </a:r>
            <a:r>
              <a:rPr lang="da-DK" b="1"/>
              <a:t>, @VizDataModeler</a:t>
            </a:r>
          </a:p>
          <a:p>
            <a:r>
              <a:rPr lang="da-DK" b="1"/>
              <a:t>2019-02-28</a:t>
            </a:r>
          </a:p>
        </p:txBody>
      </p:sp>
    </p:spTree>
    <p:extLst>
      <p:ext uri="{BB962C8B-B14F-4D97-AF65-F5344CB8AC3E}">
        <p14:creationId xmlns:p14="http://schemas.microsoft.com/office/powerpoint/2010/main" val="87464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16200000">
            <a:off x="-2234633" y="2599749"/>
            <a:ext cx="5794829" cy="1325563"/>
          </a:xfrm>
        </p:spPr>
        <p:txBody>
          <a:bodyPr>
            <a:normAutofit fontScale="90000"/>
          </a:bodyPr>
          <a:lstStyle/>
          <a:p>
            <a:r>
              <a:rPr lang="da-DK"/>
              <a:t>Implementation Status of Features in 5 Languages</a:t>
            </a:r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501" y="0"/>
            <a:ext cx="9722039" cy="6858000"/>
          </a:xfrm>
          <a:prstGeom prst="rect">
            <a:avLst/>
          </a:prstGeom>
        </p:spPr>
      </p:pic>
      <p:sp>
        <p:nvSpPr>
          <p:cNvPr id="6" name="Tekstfelt 5"/>
          <p:cNvSpPr txBox="1"/>
          <p:nvPr/>
        </p:nvSpPr>
        <p:spPr>
          <a:xfrm>
            <a:off x="3586293" y="6457890"/>
            <a:ext cx="64364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/>
              <a:t>GCORE: 72, GSQL: 152, Cypher: 168, PGQL: 113, SQL: 140 </a:t>
            </a:r>
          </a:p>
        </p:txBody>
      </p:sp>
    </p:spTree>
    <p:extLst>
      <p:ext uri="{BB962C8B-B14F-4D97-AF65-F5344CB8AC3E}">
        <p14:creationId xmlns:p14="http://schemas.microsoft.com/office/powerpoint/2010/main" val="426928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led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222" y="0"/>
            <a:ext cx="11691556" cy="6858000"/>
          </a:xfrm>
          <a:prstGeom prst="rect">
            <a:avLst/>
          </a:prstGeom>
        </p:spPr>
      </p:pic>
      <p:sp>
        <p:nvSpPr>
          <p:cNvPr id="3" name="Tekstfelt 2"/>
          <p:cNvSpPr txBox="1"/>
          <p:nvPr/>
        </p:nvSpPr>
        <p:spPr>
          <a:xfrm>
            <a:off x="9170641" y="4034976"/>
            <a:ext cx="26996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/>
              <a:t>Contact information:</a:t>
            </a:r>
          </a:p>
          <a:p>
            <a:endParaRPr lang="da-DK"/>
          </a:p>
          <a:p>
            <a:r>
              <a:rPr lang="da-DK"/>
              <a:t>Thomas Frisendal</a:t>
            </a:r>
          </a:p>
          <a:p>
            <a:r>
              <a:rPr lang="da-DK"/>
              <a:t>(Copenhagen, Denmark)</a:t>
            </a:r>
          </a:p>
          <a:p>
            <a:endParaRPr lang="da-DK"/>
          </a:p>
          <a:p>
            <a:r>
              <a:rPr lang="da-DK">
                <a:hlinkClick r:id="rId3"/>
              </a:rPr>
              <a:t>thomasf@tf-informatik.dk</a:t>
            </a:r>
            <a:endParaRPr lang="da-DK"/>
          </a:p>
          <a:p>
            <a:r>
              <a:rPr lang="da-DK"/>
              <a:t>@VizDataModeler</a:t>
            </a:r>
          </a:p>
          <a:p>
            <a:r>
              <a:rPr lang="da-DK">
                <a:hlinkClick r:id="rId4"/>
              </a:rPr>
              <a:t>linkedin.com/in/thomas-frisendal-19a56a</a:t>
            </a:r>
            <a:endParaRPr lang="da-DK"/>
          </a:p>
        </p:txBody>
      </p:sp>
      <p:sp>
        <p:nvSpPr>
          <p:cNvPr id="4" name="Tekstfelt 3"/>
          <p:cNvSpPr txBox="1"/>
          <p:nvPr/>
        </p:nvSpPr>
        <p:spPr>
          <a:xfrm>
            <a:off x="2850078" y="1971290"/>
            <a:ext cx="58664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4000"/>
              <a:t>Open Positions Available!</a:t>
            </a:r>
          </a:p>
          <a:p>
            <a:pPr algn="ctr"/>
            <a:endParaRPr lang="da-DK" sz="4000"/>
          </a:p>
          <a:p>
            <a:pPr algn="ctr"/>
            <a:r>
              <a:rPr lang="da-DK" sz="4000"/>
              <a:t>Join the Graph Language Analytics Team!</a:t>
            </a:r>
          </a:p>
          <a:p>
            <a:pPr algn="ctr"/>
            <a:endParaRPr lang="da-DK" sz="4000"/>
          </a:p>
          <a:p>
            <a:pPr algn="ctr"/>
            <a:r>
              <a:rPr lang="da-DK" sz="4000"/>
              <a:t>We are here to help!</a:t>
            </a:r>
          </a:p>
        </p:txBody>
      </p:sp>
    </p:spTree>
    <p:extLst>
      <p:ext uri="{BB962C8B-B14F-4D97-AF65-F5344CB8AC3E}">
        <p14:creationId xmlns:p14="http://schemas.microsoft.com/office/powerpoint/2010/main" val="1419457957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1635</TotalTime>
  <Words>82</Words>
  <Application>Microsoft Macintosh PowerPoint</Application>
  <PresentationFormat>Widescreen</PresentationFormat>
  <Paragraphs>21</Paragraphs>
  <Slides>3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Kontortema</vt:lpstr>
      <vt:lpstr>Graph the Language Graphs! Thomas Frisendal</vt:lpstr>
      <vt:lpstr>Implementation Status of Features in 5 Languages</vt:lpstr>
      <vt:lpstr>PowerPoint-præsentation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 Analysis of Candidate GQL Concepts</dc:title>
  <dc:creator>Thomas Frisendal</dc:creator>
  <cp:lastModifiedBy>Thomas Frisendal</cp:lastModifiedBy>
  <cp:revision>71</cp:revision>
  <cp:lastPrinted>2019-02-28T07:54:08Z</cp:lastPrinted>
  <dcterms:created xsi:type="dcterms:W3CDTF">2018-08-10T11:52:27Z</dcterms:created>
  <dcterms:modified xsi:type="dcterms:W3CDTF">2019-02-28T13:02:00Z</dcterms:modified>
</cp:coreProperties>
</file>