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4"/>
    <p:restoredTop sz="94595"/>
  </p:normalViewPr>
  <p:slideViewPr>
    <p:cSldViewPr snapToGrid="0" snapToObjects="1">
      <p:cViewPr varScale="1">
        <p:scale>
          <a:sx n="107" d="100"/>
          <a:sy n="107" d="100"/>
        </p:scale>
        <p:origin x="20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unica.linkeddatafragments.org/" TargetMode="External"/><Relationship Id="rId2" Type="http://schemas.openxmlformats.org/officeDocument/2006/relationships/hyperlink" Target="https://github.com/rdf-ext/clownfac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Querying RDF: SPARQL 1.2/2.0 and imperative query languages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9AE5D-93E0-5449-807E-DE079C140E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Adrian Gschwend, Zazuko</a:t>
            </a:r>
          </a:p>
        </p:txBody>
      </p:sp>
    </p:spTree>
    <p:extLst>
      <p:ext uri="{BB962C8B-B14F-4D97-AF65-F5344CB8AC3E}">
        <p14:creationId xmlns:p14="http://schemas.microsoft.com/office/powerpoint/2010/main" val="18487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SPARQL 1.2 &amp;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SPARQL 1.2</a:t>
            </a:r>
          </a:p>
          <a:p>
            <a:pPr lvl="1"/>
            <a:r>
              <a:rPr lang="en-GB" dirty="0"/>
              <a:t>Align functions we see everywhere (text search etc.)</a:t>
            </a:r>
          </a:p>
          <a:p>
            <a:pPr lvl="1"/>
            <a:r>
              <a:rPr lang="en-GB" dirty="0"/>
              <a:t>Add low-hanging fruits (various proposals/implementations)</a:t>
            </a:r>
          </a:p>
          <a:p>
            <a:pPr lvl="1"/>
            <a:r>
              <a:rPr lang="en-GB" dirty="0"/>
              <a:t>Does not break 1.0/1.1</a:t>
            </a:r>
          </a:p>
          <a:p>
            <a:r>
              <a:rPr lang="en-GB" dirty="0"/>
              <a:t>SPARQL 2.0</a:t>
            </a:r>
          </a:p>
          <a:p>
            <a:pPr lvl="1"/>
            <a:r>
              <a:rPr lang="en-GB" dirty="0"/>
              <a:t>More graph query stuff, like PATH (</a:t>
            </a:r>
            <a:r>
              <a:rPr lang="en-GB" dirty="0" err="1"/>
              <a:t>Stardog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Page rank etc (see several of the position papers)</a:t>
            </a:r>
          </a:p>
          <a:p>
            <a:pPr lvl="1"/>
            <a:r>
              <a:rPr lang="en-GB" dirty="0"/>
              <a:t>Might break 1.x compatibility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84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TinkerPop</a:t>
            </a:r>
            <a:r>
              <a:rPr lang="en-GB" dirty="0"/>
              <a:t>/Gremlin like graph traversals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Makes sense in some use cases, for example UI development</a:t>
            </a:r>
          </a:p>
          <a:p>
            <a:r>
              <a:rPr lang="en-GB" dirty="0"/>
              <a:t>We (Zazuko) implemented </a:t>
            </a:r>
            <a:r>
              <a:rPr lang="en-GB" dirty="0" err="1"/>
              <a:t>clownface</a:t>
            </a:r>
            <a:r>
              <a:rPr lang="en-GB" dirty="0"/>
              <a:t> for JavaScript</a:t>
            </a:r>
          </a:p>
          <a:p>
            <a:r>
              <a:rPr lang="en-GB"/>
              <a:t>Inspired by </a:t>
            </a:r>
            <a:r>
              <a:rPr lang="en-GB" dirty="0" err="1"/>
              <a:t>TinkerPop</a:t>
            </a:r>
            <a:r>
              <a:rPr lang="en-GB" dirty="0"/>
              <a:t>/Gremlin</a:t>
            </a:r>
          </a:p>
          <a:p>
            <a:r>
              <a:rPr lang="en-GB" dirty="0"/>
              <a:t>Would it make sense to more formally define something for RDF?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671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defined, ideas:</a:t>
            </a:r>
          </a:p>
          <a:p>
            <a:r>
              <a:rPr lang="en-GB" dirty="0"/>
              <a:t>W3C community group</a:t>
            </a:r>
          </a:p>
          <a:p>
            <a:r>
              <a:rPr lang="en-GB" dirty="0"/>
              <a:t>Reference implementations in JavaScript</a:t>
            </a:r>
          </a:p>
          <a:p>
            <a:pPr lvl="1"/>
            <a:r>
              <a:rPr lang="en-GB" dirty="0" err="1"/>
              <a:t>Clownface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https://github.com/rdf-ext/clownface</a:t>
            </a:r>
            <a:endParaRPr lang="en-GB" dirty="0"/>
          </a:p>
          <a:p>
            <a:pPr lvl="1"/>
            <a:r>
              <a:rPr lang="en-GB" dirty="0"/>
              <a:t>SPARQL: We might prototype on top of </a:t>
            </a:r>
            <a:r>
              <a:rPr lang="en-GB" dirty="0" err="1"/>
              <a:t>Comunica</a:t>
            </a:r>
            <a:r>
              <a:rPr lang="en-GB" dirty="0"/>
              <a:t>, a modular framework for querying LD on the web: </a:t>
            </a:r>
            <a:r>
              <a:rPr lang="en-GB" dirty="0">
                <a:hlinkClick r:id="rId3"/>
              </a:rPr>
              <a:t>http://comunica.linkeddatafragments.org/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193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rianGschwend" id="{30307FCD-1FF5-5548-809A-52C41751BFE5}" vid="{9C83EF39-9386-7A43-B3E9-FE3ED35BED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166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Querying RDF: SPARQL 1.2/2.0 and imperative query languages</vt:lpstr>
      <vt:lpstr>SPARQL 1.2 &amp; 2.0</vt:lpstr>
      <vt:lpstr>TinkerPop/Gremlin like graph traversals</vt:lpstr>
      <vt:lpstr>How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Querying RDF: SPARQL 1.2/2.0 and imperative query languages</dc:title>
  <dc:creator>Dave Raggett</dc:creator>
  <cp:lastModifiedBy>Dave Raggett</cp:lastModifiedBy>
  <cp:revision>1</cp:revision>
  <dcterms:created xsi:type="dcterms:W3CDTF">2019-03-01T14:50:48Z</dcterms:created>
  <dcterms:modified xsi:type="dcterms:W3CDTF">2019-03-01T14:51:09Z</dcterms:modified>
</cp:coreProperties>
</file>