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7"/>
  </p:notesMasterIdLst>
  <p:sldIdLst>
    <p:sldId id="256" r:id="rId2"/>
    <p:sldId id="286" r:id="rId3"/>
    <p:sldId id="257" r:id="rId4"/>
    <p:sldId id="288" r:id="rId5"/>
    <p:sldId id="287" r:id="rId6"/>
    <p:sldId id="279" r:id="rId7"/>
    <p:sldId id="258" r:id="rId8"/>
    <p:sldId id="266" r:id="rId9"/>
    <p:sldId id="259" r:id="rId10"/>
    <p:sldId id="284" r:id="rId11"/>
    <p:sldId id="276" r:id="rId12"/>
    <p:sldId id="268" r:id="rId13"/>
    <p:sldId id="269" r:id="rId14"/>
    <p:sldId id="270" r:id="rId15"/>
    <p:sldId id="282" r:id="rId16"/>
    <p:sldId id="271" r:id="rId17"/>
    <p:sldId id="283" r:id="rId18"/>
    <p:sldId id="260" r:id="rId19"/>
    <p:sldId id="261" r:id="rId20"/>
    <p:sldId id="277" r:id="rId21"/>
    <p:sldId id="281" r:id="rId22"/>
    <p:sldId id="278" r:id="rId23"/>
    <p:sldId id="280" r:id="rId24"/>
    <p:sldId id="285" r:id="rId25"/>
    <p:sldId id="26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54DE58-088D-423D-8E5C-17412F495042}" v="202" dt="2026-07-20T07:10:42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olo Pareti" userId="216604a4-20c9-4f77-bff0-e0096904db8a" providerId="ADAL" clId="{43E225B1-BD27-4216-9AE0-58F6C5F0FE8F}"/>
    <pc:docChg chg="undo custSel addSld delSld modSld sldOrd">
      <pc:chgData name="Paolo Pareti" userId="216604a4-20c9-4f77-bff0-e0096904db8a" providerId="ADAL" clId="{43E225B1-BD27-4216-9AE0-58F6C5F0FE8F}" dt="2026-07-20T16:02:07.523" v="7467" actId="207"/>
      <pc:docMkLst>
        <pc:docMk/>
      </pc:docMkLst>
      <pc:sldChg chg="delSp modSp mod">
        <pc:chgData name="Paolo Pareti" userId="216604a4-20c9-4f77-bff0-e0096904db8a" providerId="ADAL" clId="{43E225B1-BD27-4216-9AE0-58F6C5F0FE8F}" dt="2026-07-20T16:02:07.523" v="7467" actId="207"/>
        <pc:sldMkLst>
          <pc:docMk/>
          <pc:sldMk cId="1671244262" sldId="256"/>
        </pc:sldMkLst>
        <pc:spChg chg="mod">
          <ac:chgData name="Paolo Pareti" userId="216604a4-20c9-4f77-bff0-e0096904db8a" providerId="ADAL" clId="{43E225B1-BD27-4216-9AE0-58F6C5F0FE8F}" dt="2026-07-20T06:24:55.628" v="5730" actId="14100"/>
          <ac:spMkLst>
            <pc:docMk/>
            <pc:sldMk cId="1671244262" sldId="256"/>
            <ac:spMk id="2" creationId="{29501C04-4D7D-B214-78EC-3EFDC67837CA}"/>
          </ac:spMkLst>
        </pc:spChg>
        <pc:spChg chg="mod">
          <ac:chgData name="Paolo Pareti" userId="216604a4-20c9-4f77-bff0-e0096904db8a" providerId="ADAL" clId="{43E225B1-BD27-4216-9AE0-58F6C5F0FE8F}" dt="2026-07-20T16:02:07.523" v="7467" actId="207"/>
          <ac:spMkLst>
            <pc:docMk/>
            <pc:sldMk cId="1671244262" sldId="256"/>
            <ac:spMk id="3" creationId="{4A905825-B329-B461-A355-5DE94BD4731D}"/>
          </ac:spMkLst>
        </pc:spChg>
        <pc:picChg chg="mod">
          <ac:chgData name="Paolo Pareti" userId="216604a4-20c9-4f77-bff0-e0096904db8a" providerId="ADAL" clId="{43E225B1-BD27-4216-9AE0-58F6C5F0FE8F}" dt="2026-07-17T09:55:12.446" v="25" actId="1076"/>
          <ac:picMkLst>
            <pc:docMk/>
            <pc:sldMk cId="1671244262" sldId="256"/>
            <ac:picMk id="7" creationId="{8FA77F90-7D6F-3F25-E06D-397E4E7DDAFD}"/>
          </ac:picMkLst>
        </pc:picChg>
      </pc:sldChg>
      <pc:sldChg chg="addSp delSp modSp mod">
        <pc:chgData name="Paolo Pareti" userId="216604a4-20c9-4f77-bff0-e0096904db8a" providerId="ADAL" clId="{43E225B1-BD27-4216-9AE0-58F6C5F0FE8F}" dt="2026-07-20T06:40:56.786" v="6518" actId="20577"/>
        <pc:sldMkLst>
          <pc:docMk/>
          <pc:sldMk cId="3816005046" sldId="257"/>
        </pc:sldMkLst>
        <pc:spChg chg="mod">
          <ac:chgData name="Paolo Pareti" userId="216604a4-20c9-4f77-bff0-e0096904db8a" providerId="ADAL" clId="{43E225B1-BD27-4216-9AE0-58F6C5F0FE8F}" dt="2026-07-20T06:26:49.130" v="5771" actId="20577"/>
          <ac:spMkLst>
            <pc:docMk/>
            <pc:sldMk cId="3816005046" sldId="257"/>
            <ac:spMk id="2" creationId="{200D93BB-2A6C-8D5F-ACB5-30B675570D64}"/>
          </ac:spMkLst>
        </pc:spChg>
        <pc:spChg chg="del mod">
          <ac:chgData name="Paolo Pareti" userId="216604a4-20c9-4f77-bff0-e0096904db8a" providerId="ADAL" clId="{43E225B1-BD27-4216-9AE0-58F6C5F0FE8F}" dt="2026-07-20T06:25:42.747" v="5735" actId="478"/>
          <ac:spMkLst>
            <pc:docMk/>
            <pc:sldMk cId="3816005046" sldId="257"/>
            <ac:spMk id="3" creationId="{9E9C4842-C967-442C-B783-1AFBBC95E0A8}"/>
          </ac:spMkLst>
        </pc:spChg>
        <pc:spChg chg="add del mod">
          <ac:chgData name="Paolo Pareti" userId="216604a4-20c9-4f77-bff0-e0096904db8a" providerId="ADAL" clId="{43E225B1-BD27-4216-9AE0-58F6C5F0FE8F}" dt="2026-07-20T06:25:44.506" v="5736" actId="478"/>
          <ac:spMkLst>
            <pc:docMk/>
            <pc:sldMk cId="3816005046" sldId="257"/>
            <ac:spMk id="5" creationId="{2156E6E2-6EE3-CA7F-2FD5-D8BBEE5EAB71}"/>
          </ac:spMkLst>
        </pc:spChg>
        <pc:spChg chg="add mod">
          <ac:chgData name="Paolo Pareti" userId="216604a4-20c9-4f77-bff0-e0096904db8a" providerId="ADAL" clId="{43E225B1-BD27-4216-9AE0-58F6C5F0FE8F}" dt="2026-07-20T06:35:14.292" v="6178" actId="1036"/>
          <ac:spMkLst>
            <pc:docMk/>
            <pc:sldMk cId="3816005046" sldId="257"/>
            <ac:spMk id="6" creationId="{0E8FBF51-B442-BBDA-3CB9-5D4D8976878F}"/>
          </ac:spMkLst>
        </pc:spChg>
        <pc:spChg chg="add mod">
          <ac:chgData name="Paolo Pareti" userId="216604a4-20c9-4f77-bff0-e0096904db8a" providerId="ADAL" clId="{43E225B1-BD27-4216-9AE0-58F6C5F0FE8F}" dt="2026-07-20T06:35:14.292" v="6178" actId="1036"/>
          <ac:spMkLst>
            <pc:docMk/>
            <pc:sldMk cId="3816005046" sldId="257"/>
            <ac:spMk id="8" creationId="{A254BEB4-C188-C038-CA32-07D3F2C2F51D}"/>
          </ac:spMkLst>
        </pc:spChg>
        <pc:spChg chg="add mod">
          <ac:chgData name="Paolo Pareti" userId="216604a4-20c9-4f77-bff0-e0096904db8a" providerId="ADAL" clId="{43E225B1-BD27-4216-9AE0-58F6C5F0FE8F}" dt="2026-07-20T06:35:14.292" v="6178" actId="1036"/>
          <ac:spMkLst>
            <pc:docMk/>
            <pc:sldMk cId="3816005046" sldId="257"/>
            <ac:spMk id="9" creationId="{004FEF3B-A4DB-159D-BB96-46978164EF8B}"/>
          </ac:spMkLst>
        </pc:spChg>
        <pc:spChg chg="add mod">
          <ac:chgData name="Paolo Pareti" userId="216604a4-20c9-4f77-bff0-e0096904db8a" providerId="ADAL" clId="{43E225B1-BD27-4216-9AE0-58F6C5F0FE8F}" dt="2026-07-20T06:40:56.786" v="6518" actId="20577"/>
          <ac:spMkLst>
            <pc:docMk/>
            <pc:sldMk cId="3816005046" sldId="257"/>
            <ac:spMk id="10" creationId="{DA2A7688-86A3-34AB-D608-B8DBFA35414B}"/>
          </ac:spMkLst>
        </pc:spChg>
        <pc:spChg chg="add mod">
          <ac:chgData name="Paolo Pareti" userId="216604a4-20c9-4f77-bff0-e0096904db8a" providerId="ADAL" clId="{43E225B1-BD27-4216-9AE0-58F6C5F0FE8F}" dt="2026-07-20T06:35:14.292" v="6178" actId="1036"/>
          <ac:spMkLst>
            <pc:docMk/>
            <pc:sldMk cId="3816005046" sldId="257"/>
            <ac:spMk id="12" creationId="{297604C0-2746-B20D-AF63-5822BC67B19F}"/>
          </ac:spMkLst>
        </pc:spChg>
      </pc:sldChg>
      <pc:sldChg chg="modSp mod">
        <pc:chgData name="Paolo Pareti" userId="216604a4-20c9-4f77-bff0-e0096904db8a" providerId="ADAL" clId="{43E225B1-BD27-4216-9AE0-58F6C5F0FE8F}" dt="2026-07-17T10:02:09.710" v="563" actId="20577"/>
        <pc:sldMkLst>
          <pc:docMk/>
          <pc:sldMk cId="180255921" sldId="258"/>
        </pc:sldMkLst>
        <pc:spChg chg="mod">
          <ac:chgData name="Paolo Pareti" userId="216604a4-20c9-4f77-bff0-e0096904db8a" providerId="ADAL" clId="{43E225B1-BD27-4216-9AE0-58F6C5F0FE8F}" dt="2026-07-17T10:02:09.710" v="563" actId="20577"/>
          <ac:spMkLst>
            <pc:docMk/>
            <pc:sldMk cId="180255921" sldId="258"/>
            <ac:spMk id="3" creationId="{9CB96C19-404C-4920-0DB2-844D88E480AC}"/>
          </ac:spMkLst>
        </pc:spChg>
      </pc:sldChg>
      <pc:sldChg chg="addSp modSp mod">
        <pc:chgData name="Paolo Pareti" userId="216604a4-20c9-4f77-bff0-e0096904db8a" providerId="ADAL" clId="{43E225B1-BD27-4216-9AE0-58F6C5F0FE8F}" dt="2026-07-20T06:50:10.325" v="6661" actId="20577"/>
        <pc:sldMkLst>
          <pc:docMk/>
          <pc:sldMk cId="1435679621" sldId="259"/>
        </pc:sldMkLst>
        <pc:spChg chg="mod">
          <ac:chgData name="Paolo Pareti" userId="216604a4-20c9-4f77-bff0-e0096904db8a" providerId="ADAL" clId="{43E225B1-BD27-4216-9AE0-58F6C5F0FE8F}" dt="2026-07-17T10:08:10.896" v="1057" actId="20577"/>
          <ac:spMkLst>
            <pc:docMk/>
            <pc:sldMk cId="1435679621" sldId="259"/>
            <ac:spMk id="2" creationId="{D202FA63-2EC5-65B4-A7D9-03978A94F238}"/>
          </ac:spMkLst>
        </pc:spChg>
        <pc:spChg chg="mod">
          <ac:chgData name="Paolo Pareti" userId="216604a4-20c9-4f77-bff0-e0096904db8a" providerId="ADAL" clId="{43E225B1-BD27-4216-9AE0-58F6C5F0FE8F}" dt="2026-07-20T06:50:10.325" v="6661" actId="20577"/>
          <ac:spMkLst>
            <pc:docMk/>
            <pc:sldMk cId="1435679621" sldId="259"/>
            <ac:spMk id="3" creationId="{C8600D47-3316-9CA9-64E2-519B6F6FE08D}"/>
          </ac:spMkLst>
        </pc:spChg>
        <pc:picChg chg="add mod">
          <ac:chgData name="Paolo Pareti" userId="216604a4-20c9-4f77-bff0-e0096904db8a" providerId="ADAL" clId="{43E225B1-BD27-4216-9AE0-58F6C5F0FE8F}" dt="2026-07-17T13:30:17.559" v="5530" actId="1076"/>
          <ac:picMkLst>
            <pc:docMk/>
            <pc:sldMk cId="1435679621" sldId="259"/>
            <ac:picMk id="4" creationId="{D6663F08-B87F-9E17-FE3F-811057946917}"/>
          </ac:picMkLst>
        </pc:picChg>
      </pc:sldChg>
      <pc:sldChg chg="modSp mod">
        <pc:chgData name="Paolo Pareti" userId="216604a4-20c9-4f77-bff0-e0096904db8a" providerId="ADAL" clId="{43E225B1-BD27-4216-9AE0-58F6C5F0FE8F}" dt="2026-07-20T07:04:10.241" v="7180" actId="20577"/>
        <pc:sldMkLst>
          <pc:docMk/>
          <pc:sldMk cId="1380116689" sldId="260"/>
        </pc:sldMkLst>
        <pc:spChg chg="mod">
          <ac:chgData name="Paolo Pareti" userId="216604a4-20c9-4f77-bff0-e0096904db8a" providerId="ADAL" clId="{43E225B1-BD27-4216-9AE0-58F6C5F0FE8F}" dt="2026-07-20T07:04:10.241" v="7180" actId="20577"/>
          <ac:spMkLst>
            <pc:docMk/>
            <pc:sldMk cId="1380116689" sldId="260"/>
            <ac:spMk id="3" creationId="{F74539C4-978B-9CF7-D0F6-533D4EBB9EB0}"/>
          </ac:spMkLst>
        </pc:spChg>
      </pc:sldChg>
      <pc:sldChg chg="modSp mod">
        <pc:chgData name="Paolo Pareti" userId="216604a4-20c9-4f77-bff0-e0096904db8a" providerId="ADAL" clId="{43E225B1-BD27-4216-9AE0-58F6C5F0FE8F}" dt="2026-07-20T07:05:58.493" v="7429" actId="20577"/>
        <pc:sldMkLst>
          <pc:docMk/>
          <pc:sldMk cId="1105610195" sldId="261"/>
        </pc:sldMkLst>
        <pc:spChg chg="mod">
          <ac:chgData name="Paolo Pareti" userId="216604a4-20c9-4f77-bff0-e0096904db8a" providerId="ADAL" clId="{43E225B1-BD27-4216-9AE0-58F6C5F0FE8F}" dt="2026-07-20T07:05:58.493" v="7429" actId="20577"/>
          <ac:spMkLst>
            <pc:docMk/>
            <pc:sldMk cId="1105610195" sldId="261"/>
            <ac:spMk id="3" creationId="{A64470C9-FBB0-89DF-AC5E-78A5A8FD24B8}"/>
          </ac:spMkLst>
        </pc:spChg>
      </pc:sldChg>
      <pc:sldChg chg="del mod modShow">
        <pc:chgData name="Paolo Pareti" userId="216604a4-20c9-4f77-bff0-e0096904db8a" providerId="ADAL" clId="{43E225B1-BD27-4216-9AE0-58F6C5F0FE8F}" dt="2026-07-20T06:52:17.865" v="6666" actId="47"/>
        <pc:sldMkLst>
          <pc:docMk/>
          <pc:sldMk cId="994688730" sldId="263"/>
        </pc:sldMkLst>
      </pc:sldChg>
      <pc:sldChg chg="delSp modSp mod">
        <pc:chgData name="Paolo Pareti" userId="216604a4-20c9-4f77-bff0-e0096904db8a" providerId="ADAL" clId="{43E225B1-BD27-4216-9AE0-58F6C5F0FE8F}" dt="2026-07-17T14:29:48.791" v="5694" actId="478"/>
        <pc:sldMkLst>
          <pc:docMk/>
          <pc:sldMk cId="3049014021" sldId="265"/>
        </pc:sldMkLst>
        <pc:spChg chg="mod">
          <ac:chgData name="Paolo Pareti" userId="216604a4-20c9-4f77-bff0-e0096904db8a" providerId="ADAL" clId="{43E225B1-BD27-4216-9AE0-58F6C5F0FE8F}" dt="2026-07-17T14:29:42.863" v="5691" actId="20577"/>
          <ac:spMkLst>
            <pc:docMk/>
            <pc:sldMk cId="3049014021" sldId="265"/>
            <ac:spMk id="2" creationId="{44D3D99A-5004-B8A9-3867-D916FAD08B2D}"/>
          </ac:spMkLst>
        </pc:spChg>
      </pc:sldChg>
      <pc:sldChg chg="modSp">
        <pc:chgData name="Paolo Pareti" userId="216604a4-20c9-4f77-bff0-e0096904db8a" providerId="ADAL" clId="{43E225B1-BD27-4216-9AE0-58F6C5F0FE8F}" dt="2026-07-20T06:53:47.454" v="6817" actId="20577"/>
        <pc:sldMkLst>
          <pc:docMk/>
          <pc:sldMk cId="1762068898" sldId="268"/>
        </pc:sldMkLst>
        <pc:spChg chg="mod">
          <ac:chgData name="Paolo Pareti" userId="216604a4-20c9-4f77-bff0-e0096904db8a" providerId="ADAL" clId="{43E225B1-BD27-4216-9AE0-58F6C5F0FE8F}" dt="2026-07-20T06:53:47.454" v="6817" actId="20577"/>
          <ac:spMkLst>
            <pc:docMk/>
            <pc:sldMk cId="1762068898" sldId="268"/>
            <ac:spMk id="148" creationId="{92AB278D-DF3D-D8F3-6DD2-98FD9F3EAF2C}"/>
          </ac:spMkLst>
        </pc:spChg>
      </pc:sldChg>
      <pc:sldChg chg="modSp mod">
        <pc:chgData name="Paolo Pareti" userId="216604a4-20c9-4f77-bff0-e0096904db8a" providerId="ADAL" clId="{43E225B1-BD27-4216-9AE0-58F6C5F0FE8F}" dt="2026-07-20T07:01:02.394" v="6934"/>
        <pc:sldMkLst>
          <pc:docMk/>
          <pc:sldMk cId="3256176562" sldId="269"/>
        </pc:sldMkLst>
        <pc:spChg chg="mod">
          <ac:chgData name="Paolo Pareti" userId="216604a4-20c9-4f77-bff0-e0096904db8a" providerId="ADAL" clId="{43E225B1-BD27-4216-9AE0-58F6C5F0FE8F}" dt="2026-07-20T07:01:02.394" v="6934"/>
          <ac:spMkLst>
            <pc:docMk/>
            <pc:sldMk cId="3256176562" sldId="269"/>
            <ac:spMk id="3" creationId="{6D005859-48E8-3D80-1EB1-E83D4E27F110}"/>
          </ac:spMkLst>
        </pc:spChg>
      </pc:sldChg>
      <pc:sldChg chg="modSp mod">
        <pc:chgData name="Paolo Pareti" userId="216604a4-20c9-4f77-bff0-e0096904db8a" providerId="ADAL" clId="{43E225B1-BD27-4216-9AE0-58F6C5F0FE8F}" dt="2026-07-17T10:53:13.192" v="4400" actId="20577"/>
        <pc:sldMkLst>
          <pc:docMk/>
          <pc:sldMk cId="1994482216" sldId="270"/>
        </pc:sldMkLst>
        <pc:spChg chg="mod">
          <ac:chgData name="Paolo Pareti" userId="216604a4-20c9-4f77-bff0-e0096904db8a" providerId="ADAL" clId="{43E225B1-BD27-4216-9AE0-58F6C5F0FE8F}" dt="2026-07-17T10:53:13.192" v="4400" actId="20577"/>
          <ac:spMkLst>
            <pc:docMk/>
            <pc:sldMk cId="1994482216" sldId="270"/>
            <ac:spMk id="5" creationId="{D9E75BB1-0E8A-D002-3CDB-40269A30A3AF}"/>
          </ac:spMkLst>
        </pc:spChg>
      </pc:sldChg>
      <pc:sldChg chg="addSp modSp mod">
        <pc:chgData name="Paolo Pareti" userId="216604a4-20c9-4f77-bff0-e0096904db8a" providerId="ADAL" clId="{43E225B1-BD27-4216-9AE0-58F6C5F0FE8F}" dt="2026-07-17T10:59:08.532" v="4596" actId="20577"/>
        <pc:sldMkLst>
          <pc:docMk/>
          <pc:sldMk cId="3178062415" sldId="271"/>
        </pc:sldMkLst>
        <pc:spChg chg="mod">
          <ac:chgData name="Paolo Pareti" userId="216604a4-20c9-4f77-bff0-e0096904db8a" providerId="ADAL" clId="{43E225B1-BD27-4216-9AE0-58F6C5F0FE8F}" dt="2026-07-17T10:57:45.320" v="4515" actId="20577"/>
          <ac:spMkLst>
            <pc:docMk/>
            <pc:sldMk cId="3178062415" sldId="271"/>
            <ac:spMk id="2" creationId="{BC91FA30-FA81-552F-7B62-E429F85CFCC8}"/>
          </ac:spMkLst>
        </pc:spChg>
        <pc:spChg chg="mod">
          <ac:chgData name="Paolo Pareti" userId="216604a4-20c9-4f77-bff0-e0096904db8a" providerId="ADAL" clId="{43E225B1-BD27-4216-9AE0-58F6C5F0FE8F}" dt="2026-07-17T10:59:08.532" v="4596" actId="20577"/>
          <ac:spMkLst>
            <pc:docMk/>
            <pc:sldMk cId="3178062415" sldId="271"/>
            <ac:spMk id="3" creationId="{259FBFA2-7FDA-E7F9-C930-23969ACF12ED}"/>
          </ac:spMkLst>
        </pc:spChg>
        <pc:picChg chg="add mod">
          <ac:chgData name="Paolo Pareti" userId="216604a4-20c9-4f77-bff0-e0096904db8a" providerId="ADAL" clId="{43E225B1-BD27-4216-9AE0-58F6C5F0FE8F}" dt="2026-07-17T10:58:20.482" v="4589" actId="1076"/>
          <ac:picMkLst>
            <pc:docMk/>
            <pc:sldMk cId="3178062415" sldId="271"/>
            <ac:picMk id="4" creationId="{FFF2B261-60F9-F7AB-96FD-AC496FE0C075}"/>
          </ac:picMkLst>
        </pc:picChg>
      </pc:sldChg>
      <pc:sldChg chg="modSp add mod">
        <pc:chgData name="Paolo Pareti" userId="216604a4-20c9-4f77-bff0-e0096904db8a" providerId="ADAL" clId="{43E225B1-BD27-4216-9AE0-58F6C5F0FE8F}" dt="2026-07-20T06:58:56.395" v="6820" actId="20577"/>
        <pc:sldMkLst>
          <pc:docMk/>
          <pc:sldMk cId="1549659767" sldId="276"/>
        </pc:sldMkLst>
        <pc:spChg chg="mod">
          <ac:chgData name="Paolo Pareti" userId="216604a4-20c9-4f77-bff0-e0096904db8a" providerId="ADAL" clId="{43E225B1-BD27-4216-9AE0-58F6C5F0FE8F}" dt="2026-07-20T06:58:56.395" v="6820" actId="20577"/>
          <ac:spMkLst>
            <pc:docMk/>
            <pc:sldMk cId="1549659767" sldId="276"/>
            <ac:spMk id="3" creationId="{90137D8D-3D6C-F3D7-CDAF-6D4F171AF691}"/>
          </ac:spMkLst>
        </pc:spChg>
      </pc:sldChg>
      <pc:sldChg chg="modSp add del mod">
        <pc:chgData name="Paolo Pareti" userId="216604a4-20c9-4f77-bff0-e0096904db8a" providerId="ADAL" clId="{43E225B1-BD27-4216-9AE0-58F6C5F0FE8F}" dt="2026-07-20T06:51:52.803" v="6662" actId="2696"/>
        <pc:sldMkLst>
          <pc:docMk/>
          <pc:sldMk cId="2308663353" sldId="277"/>
        </pc:sldMkLst>
      </pc:sldChg>
      <pc:sldChg chg="add">
        <pc:chgData name="Paolo Pareti" userId="216604a4-20c9-4f77-bff0-e0096904db8a" providerId="ADAL" clId="{43E225B1-BD27-4216-9AE0-58F6C5F0FE8F}" dt="2026-07-20T06:52:13.134" v="6665"/>
        <pc:sldMkLst>
          <pc:docMk/>
          <pc:sldMk cId="3577715840" sldId="277"/>
        </pc:sldMkLst>
      </pc:sldChg>
      <pc:sldChg chg="add del">
        <pc:chgData name="Paolo Pareti" userId="216604a4-20c9-4f77-bff0-e0096904db8a" providerId="ADAL" clId="{43E225B1-BD27-4216-9AE0-58F6C5F0FE8F}" dt="2026-07-20T06:52:10.456" v="6664"/>
        <pc:sldMkLst>
          <pc:docMk/>
          <pc:sldMk cId="3995563628" sldId="277"/>
        </pc:sldMkLst>
      </pc:sldChg>
      <pc:sldChg chg="add">
        <pc:chgData name="Paolo Pareti" userId="216604a4-20c9-4f77-bff0-e0096904db8a" providerId="ADAL" clId="{43E225B1-BD27-4216-9AE0-58F6C5F0FE8F}" dt="2026-07-20T06:52:13.134" v="6665"/>
        <pc:sldMkLst>
          <pc:docMk/>
          <pc:sldMk cId="2205990892" sldId="278"/>
        </pc:sldMkLst>
      </pc:sldChg>
      <pc:sldChg chg="add del">
        <pc:chgData name="Paolo Pareti" userId="216604a4-20c9-4f77-bff0-e0096904db8a" providerId="ADAL" clId="{43E225B1-BD27-4216-9AE0-58F6C5F0FE8F}" dt="2026-07-20T06:52:10.456" v="6664"/>
        <pc:sldMkLst>
          <pc:docMk/>
          <pc:sldMk cId="2542182007" sldId="278"/>
        </pc:sldMkLst>
      </pc:sldChg>
      <pc:sldChg chg="modSp add del mod">
        <pc:chgData name="Paolo Pareti" userId="216604a4-20c9-4f77-bff0-e0096904db8a" providerId="ADAL" clId="{43E225B1-BD27-4216-9AE0-58F6C5F0FE8F}" dt="2026-07-20T06:51:52.803" v="6662" actId="2696"/>
        <pc:sldMkLst>
          <pc:docMk/>
          <pc:sldMk cId="3834466873" sldId="278"/>
        </pc:sldMkLst>
      </pc:sldChg>
      <pc:sldChg chg="modSp add mod">
        <pc:chgData name="Paolo Pareti" userId="216604a4-20c9-4f77-bff0-e0096904db8a" providerId="ADAL" clId="{43E225B1-BD27-4216-9AE0-58F6C5F0FE8F}" dt="2026-07-20T06:48:15.402" v="6641" actId="20577"/>
        <pc:sldMkLst>
          <pc:docMk/>
          <pc:sldMk cId="2271934217" sldId="279"/>
        </pc:sldMkLst>
        <pc:spChg chg="mod">
          <ac:chgData name="Paolo Pareti" userId="216604a4-20c9-4f77-bff0-e0096904db8a" providerId="ADAL" clId="{43E225B1-BD27-4216-9AE0-58F6C5F0FE8F}" dt="2026-07-17T10:24:03.378" v="2064" actId="20577"/>
          <ac:spMkLst>
            <pc:docMk/>
            <pc:sldMk cId="2271934217" sldId="279"/>
            <ac:spMk id="2" creationId="{374E4949-2C2D-C3B7-4660-77F6C44DF000}"/>
          </ac:spMkLst>
        </pc:spChg>
        <pc:spChg chg="mod">
          <ac:chgData name="Paolo Pareti" userId="216604a4-20c9-4f77-bff0-e0096904db8a" providerId="ADAL" clId="{43E225B1-BD27-4216-9AE0-58F6C5F0FE8F}" dt="2026-07-20T06:48:15.402" v="6641" actId="20577"/>
          <ac:spMkLst>
            <pc:docMk/>
            <pc:sldMk cId="2271934217" sldId="279"/>
            <ac:spMk id="3" creationId="{D9D34879-1BE9-3134-3B3E-42171918EEB8}"/>
          </ac:spMkLst>
        </pc:spChg>
      </pc:sldChg>
      <pc:sldChg chg="add">
        <pc:chgData name="Paolo Pareti" userId="216604a4-20c9-4f77-bff0-e0096904db8a" providerId="ADAL" clId="{43E225B1-BD27-4216-9AE0-58F6C5F0FE8F}" dt="2026-07-20T06:52:13.134" v="6665"/>
        <pc:sldMkLst>
          <pc:docMk/>
          <pc:sldMk cId="1415508787" sldId="280"/>
        </pc:sldMkLst>
      </pc:sldChg>
      <pc:sldChg chg="modSp add del mod">
        <pc:chgData name="Paolo Pareti" userId="216604a4-20c9-4f77-bff0-e0096904db8a" providerId="ADAL" clId="{43E225B1-BD27-4216-9AE0-58F6C5F0FE8F}" dt="2026-07-20T06:51:52.803" v="6662" actId="2696"/>
        <pc:sldMkLst>
          <pc:docMk/>
          <pc:sldMk cId="1815891169" sldId="280"/>
        </pc:sldMkLst>
      </pc:sldChg>
      <pc:sldChg chg="add del">
        <pc:chgData name="Paolo Pareti" userId="216604a4-20c9-4f77-bff0-e0096904db8a" providerId="ADAL" clId="{43E225B1-BD27-4216-9AE0-58F6C5F0FE8F}" dt="2026-07-20T06:52:10.456" v="6664"/>
        <pc:sldMkLst>
          <pc:docMk/>
          <pc:sldMk cId="2494744590" sldId="280"/>
        </pc:sldMkLst>
      </pc:sldChg>
      <pc:sldChg chg="add del">
        <pc:chgData name="Paolo Pareti" userId="216604a4-20c9-4f77-bff0-e0096904db8a" providerId="ADAL" clId="{43E225B1-BD27-4216-9AE0-58F6C5F0FE8F}" dt="2026-07-20T06:52:10.456" v="6664"/>
        <pc:sldMkLst>
          <pc:docMk/>
          <pc:sldMk cId="1305811896" sldId="281"/>
        </pc:sldMkLst>
      </pc:sldChg>
      <pc:sldChg chg="modSp add del mod ord">
        <pc:chgData name="Paolo Pareti" userId="216604a4-20c9-4f77-bff0-e0096904db8a" providerId="ADAL" clId="{43E225B1-BD27-4216-9AE0-58F6C5F0FE8F}" dt="2026-07-20T06:51:52.803" v="6662" actId="2696"/>
        <pc:sldMkLst>
          <pc:docMk/>
          <pc:sldMk cId="1928272025" sldId="281"/>
        </pc:sldMkLst>
      </pc:sldChg>
      <pc:sldChg chg="add">
        <pc:chgData name="Paolo Pareti" userId="216604a4-20c9-4f77-bff0-e0096904db8a" providerId="ADAL" clId="{43E225B1-BD27-4216-9AE0-58F6C5F0FE8F}" dt="2026-07-20T06:52:13.134" v="6665"/>
        <pc:sldMkLst>
          <pc:docMk/>
          <pc:sldMk cId="3592868604" sldId="281"/>
        </pc:sldMkLst>
      </pc:sldChg>
      <pc:sldChg chg="delSp modSp add mod ord">
        <pc:chgData name="Paolo Pareti" userId="216604a4-20c9-4f77-bff0-e0096904db8a" providerId="ADAL" clId="{43E225B1-BD27-4216-9AE0-58F6C5F0FE8F}" dt="2026-07-20T07:02:43.861" v="7111" actId="6549"/>
        <pc:sldMkLst>
          <pc:docMk/>
          <pc:sldMk cId="4147966685" sldId="282"/>
        </pc:sldMkLst>
        <pc:spChg chg="mod">
          <ac:chgData name="Paolo Pareti" userId="216604a4-20c9-4f77-bff0-e0096904db8a" providerId="ADAL" clId="{43E225B1-BD27-4216-9AE0-58F6C5F0FE8F}" dt="2026-07-20T07:02:43.861" v="7111" actId="6549"/>
          <ac:spMkLst>
            <pc:docMk/>
            <pc:sldMk cId="4147966685" sldId="282"/>
            <ac:spMk id="3" creationId="{6E9B2622-8D10-4B54-ADAB-79B5AE1FF66E}"/>
          </ac:spMkLst>
        </pc:spChg>
      </pc:sldChg>
      <pc:sldChg chg="addSp modSp add mod">
        <pc:chgData name="Paolo Pareti" userId="216604a4-20c9-4f77-bff0-e0096904db8a" providerId="ADAL" clId="{43E225B1-BD27-4216-9AE0-58F6C5F0FE8F}" dt="2026-07-17T10:59:01.817" v="4594" actId="208"/>
        <pc:sldMkLst>
          <pc:docMk/>
          <pc:sldMk cId="1157567290" sldId="283"/>
        </pc:sldMkLst>
        <pc:spChg chg="add mod">
          <ac:chgData name="Paolo Pareti" userId="216604a4-20c9-4f77-bff0-e0096904db8a" providerId="ADAL" clId="{43E225B1-BD27-4216-9AE0-58F6C5F0FE8F}" dt="2026-07-17T10:59:01.817" v="4594" actId="208"/>
          <ac:spMkLst>
            <pc:docMk/>
            <pc:sldMk cId="1157567290" sldId="283"/>
            <ac:spMk id="5" creationId="{8E162B89-D987-3AE9-94E8-E7AD88F155E8}"/>
          </ac:spMkLst>
        </pc:spChg>
      </pc:sldChg>
      <pc:sldChg chg="modSp add mod">
        <pc:chgData name="Paolo Pareti" userId="216604a4-20c9-4f77-bff0-e0096904db8a" providerId="ADAL" clId="{43E225B1-BD27-4216-9AE0-58F6C5F0FE8F}" dt="2026-07-17T13:27:38.141" v="5528" actId="20577"/>
        <pc:sldMkLst>
          <pc:docMk/>
          <pc:sldMk cId="2014116230" sldId="284"/>
        </pc:sldMkLst>
        <pc:spChg chg="mod">
          <ac:chgData name="Paolo Pareti" userId="216604a4-20c9-4f77-bff0-e0096904db8a" providerId="ADAL" clId="{43E225B1-BD27-4216-9AE0-58F6C5F0FE8F}" dt="2026-07-17T13:20:50.365" v="4742" actId="20577"/>
          <ac:spMkLst>
            <pc:docMk/>
            <pc:sldMk cId="2014116230" sldId="284"/>
            <ac:spMk id="2" creationId="{89917452-A487-9AB5-B4E1-EAAF14A31FB0}"/>
          </ac:spMkLst>
        </pc:spChg>
        <pc:spChg chg="mod">
          <ac:chgData name="Paolo Pareti" userId="216604a4-20c9-4f77-bff0-e0096904db8a" providerId="ADAL" clId="{43E225B1-BD27-4216-9AE0-58F6C5F0FE8F}" dt="2026-07-17T13:27:38.141" v="5528" actId="20577"/>
          <ac:spMkLst>
            <pc:docMk/>
            <pc:sldMk cId="2014116230" sldId="284"/>
            <ac:spMk id="3" creationId="{31327465-57FF-1181-1348-FD755A2B568D}"/>
          </ac:spMkLst>
        </pc:spChg>
      </pc:sldChg>
      <pc:sldChg chg="addSp modSp add mod">
        <pc:chgData name="Paolo Pareti" userId="216604a4-20c9-4f77-bff0-e0096904db8a" providerId="ADAL" clId="{43E225B1-BD27-4216-9AE0-58F6C5F0FE8F}" dt="2026-07-20T07:11:04.255" v="7434" actId="14100"/>
        <pc:sldMkLst>
          <pc:docMk/>
          <pc:sldMk cId="43864149" sldId="285"/>
        </pc:sldMkLst>
        <pc:spChg chg="mod">
          <ac:chgData name="Paolo Pareti" userId="216604a4-20c9-4f77-bff0-e0096904db8a" providerId="ADAL" clId="{43E225B1-BD27-4216-9AE0-58F6C5F0FE8F}" dt="2026-07-17T13:33:06.963" v="5641" actId="20577"/>
          <ac:spMkLst>
            <pc:docMk/>
            <pc:sldMk cId="43864149" sldId="285"/>
            <ac:spMk id="2" creationId="{F77CC87C-DC24-45E5-80E9-B061C599B832}"/>
          </ac:spMkLst>
        </pc:spChg>
        <pc:spChg chg="mod">
          <ac:chgData name="Paolo Pareti" userId="216604a4-20c9-4f77-bff0-e0096904db8a" providerId="ADAL" clId="{43E225B1-BD27-4216-9AE0-58F6C5F0FE8F}" dt="2026-07-20T07:10:42.224" v="7432" actId="20577"/>
          <ac:spMkLst>
            <pc:docMk/>
            <pc:sldMk cId="43864149" sldId="285"/>
            <ac:spMk id="3" creationId="{4FC0752E-0554-52C9-AFE1-1E7B2FF644A6}"/>
          </ac:spMkLst>
        </pc:spChg>
        <pc:picChg chg="add mod">
          <ac:chgData name="Paolo Pareti" userId="216604a4-20c9-4f77-bff0-e0096904db8a" providerId="ADAL" clId="{43E225B1-BD27-4216-9AE0-58F6C5F0FE8F}" dt="2026-07-20T07:11:04.255" v="7434" actId="14100"/>
          <ac:picMkLst>
            <pc:docMk/>
            <pc:sldMk cId="43864149" sldId="285"/>
            <ac:picMk id="5" creationId="{8996B7F7-A697-AD9B-6EA2-687213029D87}"/>
          </ac:picMkLst>
        </pc:picChg>
      </pc:sldChg>
      <pc:sldChg chg="addSp delSp modSp add mod ord">
        <pc:chgData name="Paolo Pareti" userId="216604a4-20c9-4f77-bff0-e0096904db8a" providerId="ADAL" clId="{43E225B1-BD27-4216-9AE0-58F6C5F0FE8F}" dt="2026-07-20T06:42:30.767" v="6527" actId="20577"/>
        <pc:sldMkLst>
          <pc:docMk/>
          <pc:sldMk cId="2065700058" sldId="286"/>
        </pc:sldMkLst>
        <pc:spChg chg="mod">
          <ac:chgData name="Paolo Pareti" userId="216604a4-20c9-4f77-bff0-e0096904db8a" providerId="ADAL" clId="{43E225B1-BD27-4216-9AE0-58F6C5F0FE8F}" dt="2026-07-20T06:42:30.767" v="6527" actId="20577"/>
          <ac:spMkLst>
            <pc:docMk/>
            <pc:sldMk cId="2065700058" sldId="286"/>
            <ac:spMk id="2" creationId="{B8E6D7D8-53BE-5163-5B4E-67E073A917CC}"/>
          </ac:spMkLst>
        </pc:spChg>
        <pc:spChg chg="mod">
          <ac:chgData name="Paolo Pareti" userId="216604a4-20c9-4f77-bff0-e0096904db8a" providerId="ADAL" clId="{43E225B1-BD27-4216-9AE0-58F6C5F0FE8F}" dt="2026-07-17T14:25:30.918" v="5653" actId="5793"/>
          <ac:spMkLst>
            <pc:docMk/>
            <pc:sldMk cId="2065700058" sldId="286"/>
            <ac:spMk id="3" creationId="{7E04447A-BF28-D9CA-F89E-EE1E385235C9}"/>
          </ac:spMkLst>
        </pc:spChg>
        <pc:picChg chg="add mod">
          <ac:chgData name="Paolo Pareti" userId="216604a4-20c9-4f77-bff0-e0096904db8a" providerId="ADAL" clId="{43E225B1-BD27-4216-9AE0-58F6C5F0FE8F}" dt="2026-07-17T14:31:22.141" v="5706" actId="1076"/>
          <ac:picMkLst>
            <pc:docMk/>
            <pc:sldMk cId="2065700058" sldId="286"/>
            <ac:picMk id="1026" creationId="{EAD8538F-F961-427F-44B3-043E41DB03E8}"/>
          </ac:picMkLst>
        </pc:picChg>
        <pc:picChg chg="add mod">
          <ac:chgData name="Paolo Pareti" userId="216604a4-20c9-4f77-bff0-e0096904db8a" providerId="ADAL" clId="{43E225B1-BD27-4216-9AE0-58F6C5F0FE8F}" dt="2026-07-17T14:31:30.489" v="5709" actId="1076"/>
          <ac:picMkLst>
            <pc:docMk/>
            <pc:sldMk cId="2065700058" sldId="286"/>
            <ac:picMk id="1028" creationId="{058D6678-A251-A9A1-C291-CC1DE0C6F9A3}"/>
          </ac:picMkLst>
        </pc:picChg>
        <pc:picChg chg="add mod">
          <ac:chgData name="Paolo Pareti" userId="216604a4-20c9-4f77-bff0-e0096904db8a" providerId="ADAL" clId="{43E225B1-BD27-4216-9AE0-58F6C5F0FE8F}" dt="2026-07-17T14:31:23.516" v="5707" actId="1076"/>
          <ac:picMkLst>
            <pc:docMk/>
            <pc:sldMk cId="2065700058" sldId="286"/>
            <ac:picMk id="1030" creationId="{86570573-0EDE-D8B6-C908-06D8C6B16C89}"/>
          </ac:picMkLst>
        </pc:picChg>
      </pc:sldChg>
      <pc:sldChg chg="modSp add mod">
        <pc:chgData name="Paolo Pareti" userId="216604a4-20c9-4f77-bff0-e0096904db8a" providerId="ADAL" clId="{43E225B1-BD27-4216-9AE0-58F6C5F0FE8F}" dt="2026-07-20T06:47:31.575" v="6637" actId="20577"/>
        <pc:sldMkLst>
          <pc:docMk/>
          <pc:sldMk cId="393572929" sldId="287"/>
        </pc:sldMkLst>
        <pc:spChg chg="mod">
          <ac:chgData name="Paolo Pareti" userId="216604a4-20c9-4f77-bff0-e0096904db8a" providerId="ADAL" clId="{43E225B1-BD27-4216-9AE0-58F6C5F0FE8F}" dt="2026-07-20T06:47:31.575" v="6637" actId="20577"/>
          <ac:spMkLst>
            <pc:docMk/>
            <pc:sldMk cId="393572929" sldId="287"/>
            <ac:spMk id="3" creationId="{02529B0B-9E3D-5E8E-67C0-1058F38F3D79}"/>
          </ac:spMkLst>
        </pc:spChg>
      </pc:sldChg>
      <pc:sldChg chg="addSp delSp modSp add mod">
        <pc:chgData name="Paolo Pareti" userId="216604a4-20c9-4f77-bff0-e0096904db8a" providerId="ADAL" clId="{43E225B1-BD27-4216-9AE0-58F6C5F0FE8F}" dt="2026-07-20T06:39:48.426" v="6483" actId="113"/>
        <pc:sldMkLst>
          <pc:docMk/>
          <pc:sldMk cId="3839019379" sldId="288"/>
        </pc:sldMkLst>
        <pc:spChg chg="mod">
          <ac:chgData name="Paolo Pareti" userId="216604a4-20c9-4f77-bff0-e0096904db8a" providerId="ADAL" clId="{43E225B1-BD27-4216-9AE0-58F6C5F0FE8F}" dt="2026-07-20T06:38:35.899" v="6284" actId="20577"/>
          <ac:spMkLst>
            <pc:docMk/>
            <pc:sldMk cId="3839019379" sldId="288"/>
            <ac:spMk id="2" creationId="{793DA496-6499-3856-C5B6-C499800055DA}"/>
          </ac:spMkLst>
        </pc:spChg>
        <pc:spChg chg="add mod">
          <ac:chgData name="Paolo Pareti" userId="216604a4-20c9-4f77-bff0-e0096904db8a" providerId="ADAL" clId="{43E225B1-BD27-4216-9AE0-58F6C5F0FE8F}" dt="2026-07-20T06:38:10.098" v="6227" actId="1076"/>
          <ac:spMkLst>
            <pc:docMk/>
            <pc:sldMk cId="3839019379" sldId="288"/>
            <ac:spMk id="4" creationId="{99B70B0A-F1B4-A5BB-924D-11E303F6507F}"/>
          </ac:spMkLst>
        </pc:spChg>
        <pc:spChg chg="add mod">
          <ac:chgData name="Paolo Pareti" userId="216604a4-20c9-4f77-bff0-e0096904db8a" providerId="ADAL" clId="{43E225B1-BD27-4216-9AE0-58F6C5F0FE8F}" dt="2026-07-20T06:38:10.098" v="6227" actId="1076"/>
          <ac:spMkLst>
            <pc:docMk/>
            <pc:sldMk cId="3839019379" sldId="288"/>
            <ac:spMk id="5" creationId="{1B88DCE1-F8D1-69B7-2EBF-D18EBAF64DA8}"/>
          </ac:spMkLst>
        </pc:spChg>
        <pc:spChg chg="add mod">
          <ac:chgData name="Paolo Pareti" userId="216604a4-20c9-4f77-bff0-e0096904db8a" providerId="ADAL" clId="{43E225B1-BD27-4216-9AE0-58F6C5F0FE8F}" dt="2026-07-20T06:38:10.098" v="6227" actId="1076"/>
          <ac:spMkLst>
            <pc:docMk/>
            <pc:sldMk cId="3839019379" sldId="288"/>
            <ac:spMk id="7" creationId="{620303B6-B723-0F87-01B1-DEFFAE73B934}"/>
          </ac:spMkLst>
        </pc:spChg>
        <pc:spChg chg="del">
          <ac:chgData name="Paolo Pareti" userId="216604a4-20c9-4f77-bff0-e0096904db8a" providerId="ADAL" clId="{43E225B1-BD27-4216-9AE0-58F6C5F0FE8F}" dt="2026-07-20T06:35:22.955" v="6180" actId="478"/>
          <ac:spMkLst>
            <pc:docMk/>
            <pc:sldMk cId="3839019379" sldId="288"/>
            <ac:spMk id="8" creationId="{6DD730A2-8D07-B7AB-5660-2CF682B5307F}"/>
          </ac:spMkLst>
        </pc:spChg>
        <pc:spChg chg="del">
          <ac:chgData name="Paolo Pareti" userId="216604a4-20c9-4f77-bff0-e0096904db8a" providerId="ADAL" clId="{43E225B1-BD27-4216-9AE0-58F6C5F0FE8F}" dt="2026-07-20T06:35:22.955" v="6180" actId="478"/>
          <ac:spMkLst>
            <pc:docMk/>
            <pc:sldMk cId="3839019379" sldId="288"/>
            <ac:spMk id="9" creationId="{703207D0-11F7-098C-BD2D-58696899661A}"/>
          </ac:spMkLst>
        </pc:spChg>
        <pc:spChg chg="mod">
          <ac:chgData name="Paolo Pareti" userId="216604a4-20c9-4f77-bff0-e0096904db8a" providerId="ADAL" clId="{43E225B1-BD27-4216-9AE0-58F6C5F0FE8F}" dt="2026-07-20T06:39:48.426" v="6483" actId="113"/>
          <ac:spMkLst>
            <pc:docMk/>
            <pc:sldMk cId="3839019379" sldId="288"/>
            <ac:spMk id="10" creationId="{C4B5ACCB-E3BC-A0EE-BE6E-60A6F10D006B}"/>
          </ac:spMkLst>
        </pc:spChg>
        <pc:spChg chg="add mod">
          <ac:chgData name="Paolo Pareti" userId="216604a4-20c9-4f77-bff0-e0096904db8a" providerId="ADAL" clId="{43E225B1-BD27-4216-9AE0-58F6C5F0FE8F}" dt="2026-07-20T06:38:10.098" v="6227" actId="1076"/>
          <ac:spMkLst>
            <pc:docMk/>
            <pc:sldMk cId="3839019379" sldId="288"/>
            <ac:spMk id="11" creationId="{4F81186F-1843-B823-E1F7-0ECB78A6F732}"/>
          </ac:spMkLst>
        </pc:spChg>
        <pc:spChg chg="del">
          <ac:chgData name="Paolo Pareti" userId="216604a4-20c9-4f77-bff0-e0096904db8a" providerId="ADAL" clId="{43E225B1-BD27-4216-9AE0-58F6C5F0FE8F}" dt="2026-07-20T06:35:22.955" v="6180" actId="478"/>
          <ac:spMkLst>
            <pc:docMk/>
            <pc:sldMk cId="3839019379" sldId="288"/>
            <ac:spMk id="12" creationId="{402A475F-6B15-6524-65B1-7CC9A2F9A6DC}"/>
          </ac:spMkLst>
        </pc:spChg>
        <pc:spChg chg="add mod">
          <ac:chgData name="Paolo Pareti" userId="216604a4-20c9-4f77-bff0-e0096904db8a" providerId="ADAL" clId="{43E225B1-BD27-4216-9AE0-58F6C5F0FE8F}" dt="2026-07-20T06:38:10.098" v="6227" actId="1076"/>
          <ac:spMkLst>
            <pc:docMk/>
            <pc:sldMk cId="3839019379" sldId="288"/>
            <ac:spMk id="14" creationId="{5063E04E-5317-B448-4B15-0841E258BE6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7BF39-3491-4567-896A-2C2D97F13F69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9A866-2096-49A8-AAB1-29E1B49342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762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7.15987" TargetMode="External"/><Relationship Id="rId2" Type="http://schemas.openxmlformats.org/officeDocument/2006/relationships/hyperlink" Target="https://dips.soton.ac.uk/odrl-engine/odrl-engine-dashboar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01C04-4D7D-B214-78EC-3EFDC67837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Evaluation and Comparison Semantics for ODRL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05825-B329-B461-A355-5DE94BD47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Jaime Osvaldo Salas, </a:t>
            </a:r>
            <a:r>
              <a:rPr lang="en-GB" b="1" dirty="0"/>
              <a:t>Paolo Pareti</a:t>
            </a: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Semih </a:t>
            </a:r>
            <a:r>
              <a:rPr lang="en-GB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Yumuşak</a:t>
            </a: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Soulmaz Gheisari, Luis-Daniel Ibáñez, and George Konstantinidis</a:t>
            </a:r>
          </a:p>
          <a:p>
            <a:r>
              <a:rPr lang="en-GB" b="1" dirty="0">
                <a:solidFill>
                  <a:schemeClr val="bg1"/>
                </a:solidFill>
              </a:rPr>
              <a:t>Contact: p.pareti@soton.ac.uk</a:t>
            </a:r>
          </a:p>
        </p:txBody>
      </p:sp>
      <p:pic>
        <p:nvPicPr>
          <p:cNvPr id="7" name="Picture 6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8FA77F90-7D6F-3F25-E06D-397E4E7DD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975" y="3313705"/>
            <a:ext cx="2629267" cy="55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44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17992-A3AD-E23C-6E1C-CB6A21E26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17452-A487-9AB5-B4E1-EAAF14A31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few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27465-57FF-1181-1348-FD755A2B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assume the State of the World contains a log of events that is:</a:t>
            </a:r>
          </a:p>
          <a:p>
            <a:pPr lvl="1"/>
            <a:r>
              <a:rPr lang="en-GB" dirty="0"/>
              <a:t>Correct</a:t>
            </a:r>
          </a:p>
          <a:p>
            <a:pPr lvl="1"/>
            <a:r>
              <a:rPr lang="en-GB" dirty="0"/>
              <a:t>Relevant </a:t>
            </a:r>
          </a:p>
          <a:p>
            <a:pPr lvl="2"/>
            <a:r>
              <a:rPr lang="en-GB" dirty="0"/>
              <a:t>Reuse same concepts (IRIs) as in the Policy we want to evaluate</a:t>
            </a:r>
          </a:p>
          <a:p>
            <a:pPr lvl="1"/>
            <a:r>
              <a:rPr lang="en-GB" dirty="0"/>
              <a:t>Complete (Close-World)</a:t>
            </a:r>
          </a:p>
          <a:p>
            <a:pPr lvl="2"/>
            <a:r>
              <a:rPr lang="en-GB" sz="1400" dirty="0"/>
              <a:t>This assumption can be relaxed, but this naturally leads to an alternative semantics (Open-World) where evaluations can result in the value “unknown”.</a:t>
            </a:r>
          </a:p>
          <a:p>
            <a:r>
              <a:rPr lang="en-GB" dirty="0"/>
              <a:t>We assume that the Policy</a:t>
            </a:r>
          </a:p>
          <a:p>
            <a:pPr lvl="1"/>
            <a:r>
              <a:rPr lang="en-GB" dirty="0"/>
              <a:t>Everything not explicitly permitted is prohibited (prohibited-by-default)</a:t>
            </a:r>
          </a:p>
          <a:p>
            <a:pPr lvl="2"/>
            <a:r>
              <a:rPr lang="en-GB" dirty="0"/>
              <a:t>Our semantics can be trivially modified to support the opposite (permitted-by-default)</a:t>
            </a:r>
          </a:p>
        </p:txBody>
      </p:sp>
    </p:spTree>
    <p:extLst>
      <p:ext uri="{BB962C8B-B14F-4D97-AF65-F5344CB8AC3E}">
        <p14:creationId xmlns:p14="http://schemas.microsoft.com/office/powerpoint/2010/main" val="2014116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F350D-B918-AA38-1FC0-5794F6481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DFB4D-76AB-B423-E48C-248D31C23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First-order ODRL Semantics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137D8D-3D6C-F3D7-CDAF-6D4F171AF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How do we define </a:t>
                </a:r>
                <a:r>
                  <a:rPr lang="en-GB" b="1" dirty="0"/>
                  <a:t>evaluation(P,</a:t>
                </a:r>
                <a:r>
                  <a:rPr lang="el-GR" b="1" i="1" dirty="0"/>
                  <a:t>ω</a:t>
                </a:r>
                <a:r>
                  <a:rPr lang="en-GB" b="1" dirty="0"/>
                  <a:t>)</a:t>
                </a:r>
                <a:r>
                  <a:rPr lang="en-GB" dirty="0"/>
                  <a:t>, the component all our other definitions rely on?</a:t>
                </a:r>
              </a:p>
              <a:p>
                <a:r>
                  <a:rPr lang="en-GB" dirty="0"/>
                  <a:t>We model it as </a:t>
                </a:r>
                <a:r>
                  <a:rPr lang="en-GB" b="1" dirty="0"/>
                  <a:t>query answering</a:t>
                </a:r>
                <a:r>
                  <a:rPr lang="en-GB" dirty="0"/>
                  <a:t>, where policies define queries, and the state of the world is the data.</a:t>
                </a:r>
              </a:p>
              <a:p>
                <a:r>
                  <a:rPr lang="en-GB" dirty="0"/>
                  <a:t>An ODRL policy is evaluated against a </a:t>
                </a:r>
                <a:r>
                  <a:rPr lang="en-GB" i="1" dirty="0"/>
                  <a:t>state of the world</a:t>
                </a:r>
                <a:r>
                  <a:rPr lang="en-GB" dirty="0"/>
                  <a:t>.</a:t>
                </a:r>
              </a:p>
              <a:p>
                <a:r>
                  <a:rPr lang="en-GB" dirty="0"/>
                  <a:t>We model a state of the world </a:t>
                </a:r>
                <a:r>
                  <a:rPr lang="el-GR" i="1" dirty="0"/>
                  <a:t>ω</a:t>
                </a:r>
                <a:r>
                  <a:rPr lang="en-GB" dirty="0"/>
                  <a:t> as a set of </a:t>
                </a:r>
                <a:r>
                  <a:rPr lang="en-GB" i="1" dirty="0"/>
                  <a:t>events</a:t>
                </a:r>
                <a:r>
                  <a:rPr lang="en-GB" dirty="0"/>
                  <a:t>.</a:t>
                </a:r>
              </a:p>
              <a:p>
                <a:r>
                  <a:rPr lang="en-GB" dirty="0"/>
                  <a:t>An event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=&lt;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dirty="0"/>
                  <a:t> is comprised by a finite number of features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b="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137D8D-3D6C-F3D7-CDAF-6D4F171AF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659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CE491-7BC1-E630-7A13-0FDAE010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 of the world (example)</a:t>
            </a:r>
          </a:p>
        </p:txBody>
      </p:sp>
      <p:pic>
        <p:nvPicPr>
          <p:cNvPr id="146" name="Picture 145" descr="A table with text on it&#10;&#10;AI-generated content may be incorrect.">
            <a:extLst>
              <a:ext uri="{FF2B5EF4-FFF2-40B4-BE49-F238E27FC236}">
                <a16:creationId xmlns:a16="http://schemas.microsoft.com/office/drawing/2014/main" id="{A8B9636A-CD51-6F00-8235-95021E1FA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597" y="1510146"/>
            <a:ext cx="6680928" cy="1218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Content Placeholder 147">
                <a:extLst>
                  <a:ext uri="{FF2B5EF4-FFF2-40B4-BE49-F238E27FC236}">
                    <a16:creationId xmlns:a16="http://schemas.microsoft.com/office/drawing/2014/main" id="{92AB278D-DF3D-D8F3-6DD2-98FD9F3EAF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69268" y="1697276"/>
                <a:ext cx="7551767" cy="4287471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𝐷𝑎𝑡𝑒𝑡𝑖𝑚𝑒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𝐴𝑐𝑡𝑖𝑜𝑛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𝑃𝑟𝑖𝑛𝑡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𝐴𝑐𝑡𝑜𝑟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𝐴𝑙𝑖𝑐𝑒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𝐴𝑠𝑠𝑒𝑡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𝑃𝑖𝑐𝑡𝑢𝑟𝑒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𝑃𝑟𝑖𝑛𝑡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𝑅𝑒𝑠𝑜𝑙𝑢𝑡𝑖𝑜𝑛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=500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𝑑𝑝𝑖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𝐵𝑜𝑜𝑘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𝑃𝑎𝑔𝑒𝑠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𝑛𝑢𝑙𝑙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endParaRPr lang="en-GB" sz="1600" dirty="0"/>
              </a:p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𝐷𝑎𝑡𝑒𝑡𝑖𝑚𝑒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𝐴𝑐𝑡𝑖𝑜𝑛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𝑅𝑒𝑎𝑑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𝐴𝑐𝑡𝑜𝑟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𝐵𝑜𝑏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𝐴𝑠𝑠𝑒𝑡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𝐵𝑜𝑜𝑘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𝑃𝑟𝑖𝑛𝑡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𝑅𝑒𝑠𝑜𝑙𝑢𝑡𝑖𝑜𝑛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𝑛𝑢𝑙𝑙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𝐵𝑜𝑜𝑘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𝑃𝑎𝑔𝑒𝑠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=450&gt;</m:t>
                    </m:r>
                  </m:oMath>
                </a14:m>
                <a:endParaRPr lang="en-GB" sz="1600" dirty="0"/>
              </a:p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𝐷𝑎𝑡𝑒𝑡𝑖𝑚𝑒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𝐴𝑐𝑡𝑖𝑜𝑛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𝑃𝑟𝑖𝑛𝑡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𝐴𝑐𝑡𝑜𝑟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𝐴𝑙𝑖𝑐𝑒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𝐴𝑠𝑠𝑒𝑡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𝐵𝑜𝑜𝑘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𝑃𝑟𝑖𝑛𝑡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𝑅𝑒𝑠𝑜𝑙𝑢𝑡𝑖𝑜𝑛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=600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𝑑𝑝𝑖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&gt;, 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𝐵𝑜𝑜𝑘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𝑃𝑎𝑔𝑒𝑠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=300&gt;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48" name="Content Placeholder 147">
                <a:extLst>
                  <a:ext uri="{FF2B5EF4-FFF2-40B4-BE49-F238E27FC236}">
                    <a16:creationId xmlns:a16="http://schemas.microsoft.com/office/drawing/2014/main" id="{92AB278D-DF3D-D8F3-6DD2-98FD9F3EAF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9268" y="1697276"/>
                <a:ext cx="7551767" cy="4287471"/>
              </a:xfrm>
              <a:blipFill>
                <a:blip r:embed="rId3"/>
                <a:stretch>
                  <a:fillRect l="-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2068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E4D8C-622C-41C9-FBFC-E059349F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005859-48E8-3D80-1EB1-E83D4E27F1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69268" y="864108"/>
                <a:ext cx="7579782" cy="5120640"/>
              </a:xfrm>
            </p:spPr>
            <p:txBody>
              <a:bodyPr/>
              <a:lstStyle/>
              <a:p>
                <a:r>
                  <a:rPr lang="en-GB" dirty="0"/>
                  <a:t>Rules are represented as </a:t>
                </a:r>
                <a:r>
                  <a:rPr lang="en-GB" i="1" dirty="0"/>
                  <a:t>conditions</a:t>
                </a:r>
                <a:r>
                  <a:rPr lang="en-GB" dirty="0"/>
                  <a:t>.</a:t>
                </a:r>
              </a:p>
              <a:p>
                <a:r>
                  <a:rPr lang="en-GB" i="1" dirty="0"/>
                  <a:t>Conditions</a:t>
                </a:r>
                <a:r>
                  <a:rPr lang="en-GB" dirty="0"/>
                  <a:t> are either:</a:t>
                </a:r>
              </a:p>
              <a:p>
                <a:pPr lvl="1"/>
                <a:r>
                  <a:rPr lang="en-GB" dirty="0"/>
                  <a:t>Triples of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𝑜𝑝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i="1" dirty="0"/>
                  <a:t> </a:t>
                </a:r>
                <a:r>
                  <a:rPr lang="en-GB" dirty="0"/>
                  <a:t>(simple conditions)</a:t>
                </a:r>
              </a:p>
              <a:p>
                <a:pPr lvl="1"/>
                <a:r>
                  <a:rPr lang="en-GB" dirty="0"/>
                  <a:t>Boolean combinations of simple conditions (complex conditions)</a:t>
                </a:r>
                <a:endParaRPr lang="en-GB" i="1" dirty="0"/>
              </a:p>
              <a:p>
                <a:r>
                  <a:rPr lang="en-GB" dirty="0"/>
                  <a:t>Constraints and refinements are expressions of the form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𝑜𝑝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𝑜𝑝</m:t>
                    </m:r>
                  </m:oMath>
                </a14:m>
                <a:r>
                  <a:rPr lang="en-GB" dirty="0"/>
                  <a:t> is a binary comparison operator.</a:t>
                </a:r>
              </a:p>
              <a:p>
                <a:r>
                  <a:rPr lang="en-GB" dirty="0"/>
                  <a:t>Core ODRL elements are restricted to simple conditions of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dirty="0"/>
                  <a:t>, e.g.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𝐴𝑐𝑡𝑖𝑜𝑛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𝑃𝑟𝑖𝑛𝑡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br>
                  <a:rPr lang="en-GB" dirty="0"/>
                </a:br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</a:rPr>
                  <a:t>(…thus, everything in a rule becomes a condition, simplifying its evaluation)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005859-48E8-3D80-1EB1-E83D4E27F1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9268" y="864108"/>
                <a:ext cx="7579782" cy="5120640"/>
              </a:xfrm>
              <a:blipFill>
                <a:blip r:embed="rId2"/>
                <a:stretch>
                  <a:fillRect l="-6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176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CD63-77C5-C53F-D7C3-B8E910097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Rules (cont’d)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B3DB1E-41BC-57FB-48D7-D9F6D89FCF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69268" y="4819744"/>
                <a:ext cx="7027332" cy="1165003"/>
              </a:xfrm>
            </p:spPr>
            <p:txBody>
              <a:bodyPr/>
              <a:lstStyle/>
              <a:p>
                <a:r>
                  <a:rPr lang="en-GB" b="0" dirty="0"/>
                  <a:t>As an event rule: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𝐴𝑐𝑡𝑖𝑜𝑛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𝑅𝑒𝑎𝑑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 ∧ 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𝐴𝑐𝑡𝑜𝑟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𝐴𝑙𝑖𝑐𝑒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 ∧ 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𝑇𝑎𝑟𝑔𝑒𝑡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 ∧&lt;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𝑝𝑎𝑔𝑒𝑁𝑢𝑚𝑏𝑒𝑟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≤10&gt; ∧ 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𝑀𝑜𝑛𝑑𝑎𝑦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B3DB1E-41BC-57FB-48D7-D9F6D89FCF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9268" y="4819744"/>
                <a:ext cx="7027332" cy="1165003"/>
              </a:xfrm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9E75BB1-0E8A-D002-3CDB-40269A30A3AF}"/>
              </a:ext>
            </a:extLst>
          </p:cNvPr>
          <p:cNvSpPr txBox="1"/>
          <p:nvPr/>
        </p:nvSpPr>
        <p:spPr>
          <a:xfrm>
            <a:off x="3869268" y="633984"/>
            <a:ext cx="73152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>
              <a:cs typeface="Arial" panose="020B0604020202020204" pitchFamily="34" charset="0"/>
            </a:endParaRPr>
          </a:p>
          <a:p>
            <a:r>
              <a:rPr lang="en-GB" sz="1400" dirty="0" err="1">
                <a:cs typeface="Arial" panose="020B0604020202020204" pitchFamily="34" charset="0"/>
              </a:rPr>
              <a:t>odrl:permission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odrl:action</a:t>
            </a:r>
            <a:r>
              <a:rPr lang="en-GB" sz="1400" dirty="0">
                <a:cs typeface="Arial" panose="020B0604020202020204" pitchFamily="34" charset="0"/>
              </a:rPr>
              <a:t> :Read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odrl:assigner</a:t>
            </a:r>
            <a:r>
              <a:rPr lang="en-GB" sz="1400" dirty="0">
                <a:cs typeface="Arial" panose="020B0604020202020204" pitchFamily="34" charset="0"/>
              </a:rPr>
              <a:t> :Bob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odrl:assignee</a:t>
            </a:r>
            <a:r>
              <a:rPr lang="en-GB" sz="1400" dirty="0">
                <a:cs typeface="Arial" panose="020B0604020202020204" pitchFamily="34" charset="0"/>
              </a:rPr>
              <a:t> :Alice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odrl:target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rdf:value</a:t>
            </a:r>
            <a:r>
              <a:rPr lang="en-GB" sz="1400" dirty="0">
                <a:cs typeface="Arial" panose="020B0604020202020204" pitchFamily="34" charset="0"/>
              </a:rPr>
              <a:t> :D ;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odrl:refinement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		</a:t>
            </a:r>
            <a:r>
              <a:rPr lang="en-GB" sz="1400" dirty="0" err="1">
                <a:cs typeface="Arial" panose="020B0604020202020204" pitchFamily="34" charset="0"/>
              </a:rPr>
              <a:t>odrl:leftOperand</a:t>
            </a:r>
            <a:r>
              <a:rPr lang="en-GB" sz="1400" dirty="0">
                <a:cs typeface="Arial" panose="020B0604020202020204" pitchFamily="34" charset="0"/>
              </a:rPr>
              <a:t> :</a:t>
            </a:r>
            <a:r>
              <a:rPr lang="en-GB" sz="1400" dirty="0" err="1">
                <a:cs typeface="Arial" panose="020B0604020202020204" pitchFamily="34" charset="0"/>
              </a:rPr>
              <a:t>pageNumber</a:t>
            </a:r>
            <a:r>
              <a:rPr lang="en-GB" sz="1400" dirty="0">
                <a:cs typeface="Arial" panose="020B0604020202020204" pitchFamily="34" charset="0"/>
              </a:rPr>
              <a:t> ;</a:t>
            </a:r>
          </a:p>
          <a:p>
            <a:r>
              <a:rPr lang="en-GB" sz="1400" dirty="0">
                <a:cs typeface="Arial" panose="020B0604020202020204" pitchFamily="34" charset="0"/>
              </a:rPr>
              <a:t>				</a:t>
            </a:r>
            <a:r>
              <a:rPr lang="en-GB" sz="1400" dirty="0" err="1">
                <a:cs typeface="Arial" panose="020B0604020202020204" pitchFamily="34" charset="0"/>
              </a:rPr>
              <a:t>odrl:op</a:t>
            </a:r>
            <a:r>
              <a:rPr lang="en-GB" sz="1400" dirty="0">
                <a:cs typeface="Arial" panose="020B0604020202020204" pitchFamily="34" charset="0"/>
              </a:rPr>
              <a:t> </a:t>
            </a:r>
            <a:r>
              <a:rPr lang="en-GB" sz="1400" dirty="0" err="1">
                <a:cs typeface="Arial" panose="020B0604020202020204" pitchFamily="34" charset="0"/>
              </a:rPr>
              <a:t>odrl:lteq</a:t>
            </a:r>
            <a:r>
              <a:rPr lang="en-GB" sz="1400" dirty="0">
                <a:cs typeface="Arial" panose="020B0604020202020204" pitchFamily="34" charset="0"/>
              </a:rPr>
              <a:t> ;</a:t>
            </a:r>
          </a:p>
          <a:p>
            <a:r>
              <a:rPr lang="en-GB" sz="1400" dirty="0">
                <a:cs typeface="Arial" panose="020B0604020202020204" pitchFamily="34" charset="0"/>
              </a:rPr>
              <a:t>				</a:t>
            </a:r>
            <a:r>
              <a:rPr lang="en-GB" sz="1400" dirty="0" err="1">
                <a:cs typeface="Arial" panose="020B0604020202020204" pitchFamily="34" charset="0"/>
              </a:rPr>
              <a:t>odrl:rightOperand</a:t>
            </a:r>
            <a:r>
              <a:rPr lang="en-GB" sz="1400" dirty="0">
                <a:cs typeface="Arial" panose="020B0604020202020204" pitchFamily="34" charset="0"/>
              </a:rPr>
              <a:t> 10</a:t>
            </a:r>
          </a:p>
          <a:p>
            <a:r>
              <a:rPr lang="en-GB" sz="1400" dirty="0">
                <a:cs typeface="Arial" panose="020B0604020202020204" pitchFamily="34" charset="0"/>
              </a:rPr>
              <a:t>			]</a:t>
            </a:r>
          </a:p>
          <a:p>
            <a:r>
              <a:rPr lang="en-GB" sz="1400" dirty="0">
                <a:cs typeface="Arial" panose="020B0604020202020204" pitchFamily="34" charset="0"/>
              </a:rPr>
              <a:t>		]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odrl:constraint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odrl:leftOperand</a:t>
            </a:r>
            <a:r>
              <a:rPr lang="en-GB" sz="1400" dirty="0">
                <a:cs typeface="Arial" panose="020B0604020202020204" pitchFamily="34" charset="0"/>
              </a:rPr>
              <a:t> :day ;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odrl:op</a:t>
            </a:r>
            <a:r>
              <a:rPr lang="en-GB" sz="1400" dirty="0">
                <a:cs typeface="Arial" panose="020B0604020202020204" pitchFamily="34" charset="0"/>
              </a:rPr>
              <a:t> </a:t>
            </a:r>
            <a:r>
              <a:rPr lang="en-GB" sz="1400" dirty="0" err="1">
                <a:cs typeface="Arial" panose="020B0604020202020204" pitchFamily="34" charset="0"/>
              </a:rPr>
              <a:t>odrl:eq</a:t>
            </a:r>
            <a:r>
              <a:rPr lang="en-GB" sz="1400" dirty="0">
                <a:cs typeface="Arial" panose="020B0604020202020204" pitchFamily="34" charset="0"/>
              </a:rPr>
              <a:t> ;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odrl:rightOperand</a:t>
            </a:r>
            <a:r>
              <a:rPr lang="en-GB" sz="1400" dirty="0">
                <a:cs typeface="Arial" panose="020B0604020202020204" pitchFamily="34" charset="0"/>
              </a:rPr>
              <a:t> :Monday</a:t>
            </a:r>
          </a:p>
          <a:p>
            <a:r>
              <a:rPr lang="en-GB" sz="1400" dirty="0">
                <a:cs typeface="Arial" panose="020B0604020202020204" pitchFamily="34" charset="0"/>
              </a:rPr>
              <a:t>		]</a:t>
            </a:r>
          </a:p>
          <a:p>
            <a:r>
              <a:rPr lang="en-GB" sz="1400" dirty="0">
                <a:cs typeface="Arial" panose="020B0604020202020204" pitchFamily="34" charset="0"/>
              </a:rPr>
              <a:t>	]</a:t>
            </a:r>
          </a:p>
        </p:txBody>
      </p:sp>
    </p:spTree>
    <p:extLst>
      <p:ext uri="{BB962C8B-B14F-4D97-AF65-F5344CB8AC3E}">
        <p14:creationId xmlns:p14="http://schemas.microsoft.com/office/powerpoint/2010/main" val="1994482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8E9F0-72BA-2C7C-653F-4EAC16E6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E93CC-747B-1DAC-FA20-F9EF6A21F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9B2622-8D10-4B54-ADAB-79B5AE1FF6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The evaluation of ODRL is characterised as a query (rules) over a database (state of the world).</a:t>
                </a:r>
              </a:p>
              <a:p>
                <a:r>
                  <a:rPr lang="en-GB" dirty="0"/>
                  <a:t>Each left operand in a condition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𝑜𝑝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dirty="0"/>
                  <a:t> is matched to a feature of the log of events.</a:t>
                </a:r>
              </a:p>
              <a:p>
                <a:r>
                  <a:rPr lang="en-GB" dirty="0"/>
                  <a:t>Conditions, and their logic compositions are evaluated in the natural way.</a:t>
                </a:r>
              </a:p>
              <a:p>
                <a:r>
                  <a:rPr lang="en-GB" dirty="0"/>
                  <a:t>An event rule </a:t>
                </a:r>
                <a:r>
                  <a:rPr lang="en-GB" i="1" dirty="0"/>
                  <a:t>matches</a:t>
                </a:r>
                <a:r>
                  <a:rPr lang="en-GB" dirty="0"/>
                  <a:t> an event if all its conditions evaluate to true 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9B2622-8D10-4B54-ADAB-79B5AE1FF6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r="-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966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FA30-FA81-552F-7B62-E429F85C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  <a:br>
              <a:rPr lang="en-GB" dirty="0"/>
            </a:br>
            <a:r>
              <a:rPr lang="en-GB" dirty="0"/>
              <a:t>(example)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9FBFA2-7FDA-E7F9-C930-23969ACF12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For example, which rows of the data match this condition?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𝐵𝑜𝑜𝑘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𝑃𝑎𝑔𝑒𝑠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&lt;500&gt; ∧ &lt;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𝐴𝑐𝑡𝑖𝑜𝑛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𝑃𝑟𝑖𝑛𝑡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9FBFA2-7FDA-E7F9-C930-23969ACF12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table with text on it&#10;&#10;AI-generated content may be incorrect.">
            <a:extLst>
              <a:ext uri="{FF2B5EF4-FFF2-40B4-BE49-F238E27FC236}">
                <a16:creationId xmlns:a16="http://schemas.microsoft.com/office/drawing/2014/main" id="{FFF2B261-60F9-F7AB-96FD-AC496FE0C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815" y="3666358"/>
            <a:ext cx="6680928" cy="121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62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DF7BE-9686-68E7-16BC-EAE10E1C7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66F67-FDDE-EAFB-5FC3-F27C6DB4D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  <a:br>
              <a:rPr lang="en-GB" dirty="0"/>
            </a:br>
            <a:r>
              <a:rPr lang="en-GB" dirty="0"/>
              <a:t>(example)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BD6C4A-95A6-B692-A768-733EACC0BB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For example, which rows of the data match this condition: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𝐵𝑜𝑜𝑘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𝑃𝑎𝑔𝑒𝑠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&lt;500&gt; ∧ &lt;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𝐴𝑐𝑡𝑖𝑜𝑛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𝑃𝑟𝑖𝑛𝑡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BD6C4A-95A6-B692-A768-733EACC0BB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table with text on it&#10;&#10;AI-generated content may be incorrect.">
            <a:extLst>
              <a:ext uri="{FF2B5EF4-FFF2-40B4-BE49-F238E27FC236}">
                <a16:creationId xmlns:a16="http://schemas.microsoft.com/office/drawing/2014/main" id="{8C6E201C-4505-4CAC-ABD8-5DEB980E2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815" y="3666358"/>
            <a:ext cx="6680928" cy="121878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E162B89-D987-3AE9-94E8-E7AD88F155E8}"/>
              </a:ext>
            </a:extLst>
          </p:cNvPr>
          <p:cNvSpPr/>
          <p:nvPr/>
        </p:nvSpPr>
        <p:spPr>
          <a:xfrm>
            <a:off x="3869268" y="4542879"/>
            <a:ext cx="6381331" cy="297034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567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F9C82-3990-BF7B-9E7F-39A194F1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ODRL Lite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539C4-978B-9CF7-D0F6-533D4EBB9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we only consider Permissions, Prohibitions and Obligations,</a:t>
            </a:r>
          </a:p>
          <a:p>
            <a:r>
              <a:rPr lang="en-GB" dirty="0"/>
              <a:t>a state of the world </a:t>
            </a:r>
            <a:r>
              <a:rPr lang="en-GB" i="1" dirty="0"/>
              <a:t>ω</a:t>
            </a:r>
            <a:r>
              <a:rPr lang="en-GB" dirty="0"/>
              <a:t> violates a policy if any of the following are true:</a:t>
            </a:r>
          </a:p>
          <a:p>
            <a:pPr lvl="1"/>
            <a:r>
              <a:rPr lang="en-GB" i="1" dirty="0"/>
              <a:t>There exists an event such that no permission rule matches it.</a:t>
            </a:r>
          </a:p>
          <a:p>
            <a:pPr lvl="1"/>
            <a:r>
              <a:rPr lang="en-GB" i="1" dirty="0"/>
              <a:t>There exists an event that is matched by a prohibition rule.</a:t>
            </a:r>
          </a:p>
          <a:p>
            <a:pPr lvl="1"/>
            <a:r>
              <a:rPr lang="en-GB" i="1" dirty="0"/>
              <a:t>There exists an obligation rule that matches no events in the state of the world.</a:t>
            </a:r>
          </a:p>
        </p:txBody>
      </p:sp>
    </p:spTree>
    <p:extLst>
      <p:ext uri="{BB962C8B-B14F-4D97-AF65-F5344CB8AC3E}">
        <p14:creationId xmlns:p14="http://schemas.microsoft.com/office/powerpoint/2010/main" val="1380116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BB9D8-7ADA-47DD-177E-7FD57FB5C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Full ODRL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470C9-FBB0-89DF-AC5E-78A5A8FD2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820709" cy="5120640"/>
          </a:xfrm>
        </p:spPr>
        <p:txBody>
          <a:bodyPr/>
          <a:lstStyle/>
          <a:p>
            <a:r>
              <a:rPr lang="en-GB" dirty="0"/>
              <a:t>Our full semantics cover all rule types:</a:t>
            </a:r>
          </a:p>
          <a:p>
            <a:pPr lvl="1"/>
            <a:r>
              <a:rPr lang="en-GB" dirty="0"/>
              <a:t>Permissions with duties.</a:t>
            </a:r>
          </a:p>
          <a:p>
            <a:pPr lvl="1"/>
            <a:r>
              <a:rPr lang="en-GB" dirty="0"/>
              <a:t>Permissions with duties and consequences.</a:t>
            </a:r>
          </a:p>
          <a:p>
            <a:pPr lvl="1"/>
            <a:r>
              <a:rPr lang="en-GB" dirty="0"/>
              <a:t>Prohibitions with remedies.</a:t>
            </a:r>
          </a:p>
          <a:p>
            <a:pPr lvl="1"/>
            <a:r>
              <a:rPr lang="en-GB" dirty="0"/>
              <a:t>Obligations with consequences.</a:t>
            </a:r>
          </a:p>
          <a:p>
            <a:r>
              <a:rPr lang="en-GB" dirty="0"/>
              <a:t>A Full ODRL Policy is violated also if:</a:t>
            </a:r>
          </a:p>
          <a:p>
            <a:pPr lvl="1"/>
            <a:r>
              <a:rPr lang="en-GB" i="1" dirty="0"/>
              <a:t>There exists an event that is matched by a permission with duties, but there is no prior event that is matched by the duty.</a:t>
            </a:r>
          </a:p>
          <a:p>
            <a:pPr lvl="1"/>
            <a:r>
              <a:rPr lang="en-GB" i="1" dirty="0"/>
              <a:t>… and other conditions to match the other rule types (details in the paper)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610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7FD6B-D57B-D1AF-8ABD-94E5C394A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D7D8-53BE-5163-5B4E-67E073A91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195599" cy="4601183"/>
          </a:xfrm>
        </p:spPr>
        <p:txBody>
          <a:bodyPr>
            <a:normAutofit/>
          </a:bodyPr>
          <a:lstStyle/>
          <a:p>
            <a:r>
              <a:rPr lang="en-GB" sz="2800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4447A-BF28-D9CA-F89E-EE1E38523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D8538F-F961-427F-44B3-043E41DB0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020" y="1243142"/>
            <a:ext cx="3812844" cy="102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PCAST">
            <a:extLst>
              <a:ext uri="{FF2B5EF4-FFF2-40B4-BE49-F238E27FC236}">
                <a16:creationId xmlns:a16="http://schemas.microsoft.com/office/drawing/2014/main" id="{058D6678-A251-A9A1-C291-CC1DE0C6F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301" y="4303944"/>
            <a:ext cx="2550765" cy="142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6570573-0EDE-D8B6-C908-06D8C6B16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22" y="2689924"/>
            <a:ext cx="4763491" cy="131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700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587B8-F7C3-4391-167B-47161E01F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79EE2-742D-16C4-D9C7-BAAD064D2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Policy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C9844-2653-D825-A752-B6C6EBDDF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/>
              <a:t>Our evaluation decision problem (</a:t>
            </a:r>
            <a:r>
              <a:rPr lang="en-GB" sz="1800" i="1" dirty="0"/>
              <a:t>evaluation(P,</a:t>
            </a:r>
            <a:r>
              <a:rPr lang="el-GR" sz="1800" i="1" dirty="0"/>
              <a:t>ω</a:t>
            </a:r>
            <a:r>
              <a:rPr lang="en-GB" sz="1800" i="1" dirty="0"/>
              <a:t>)</a:t>
            </a:r>
            <a:r>
              <a:rPr lang="en-GB" sz="1800" dirty="0"/>
              <a:t>) allows us to define:</a:t>
            </a:r>
            <a:endParaRPr lang="en-GB" sz="1800" b="1" dirty="0"/>
          </a:p>
          <a:p>
            <a:r>
              <a:rPr lang="en-GB" b="1" dirty="0"/>
              <a:t>Policy Comparison</a:t>
            </a:r>
          </a:p>
          <a:p>
            <a:pPr lvl="1"/>
            <a:r>
              <a:rPr lang="en-GB" b="1" dirty="0"/>
              <a:t>Policy Equivalence</a:t>
            </a:r>
            <a:br>
              <a:rPr lang="en-GB" dirty="0"/>
            </a:br>
            <a:r>
              <a:rPr lang="en-GB" dirty="0"/>
              <a:t>ODRL policies P and P’ are semantically equivalent </a:t>
            </a:r>
            <a:br>
              <a:rPr lang="en-GB" dirty="0"/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(…that is, P and P’ mean the same thing)</a:t>
            </a:r>
            <a:br>
              <a:rPr lang="en-GB" dirty="0"/>
            </a:br>
            <a:r>
              <a:rPr lang="en-GB" dirty="0"/>
              <a:t>IFF </a:t>
            </a:r>
            <a:br>
              <a:rPr lang="en-GB" dirty="0"/>
            </a:br>
            <a:r>
              <a:rPr lang="en-GB" dirty="0"/>
              <a:t>for any state of the world </a:t>
            </a:r>
            <a:r>
              <a:rPr lang="el-GR" i="1" dirty="0"/>
              <a:t>ω</a:t>
            </a:r>
            <a:r>
              <a:rPr lang="en-GB" i="1" dirty="0"/>
              <a:t> </a:t>
            </a:r>
            <a:br>
              <a:rPr lang="en-GB" i="1" dirty="0"/>
            </a:br>
            <a:r>
              <a:rPr lang="en-GB" dirty="0"/>
              <a:t>evaluation(P,</a:t>
            </a:r>
            <a:r>
              <a:rPr lang="el-GR" i="1" dirty="0"/>
              <a:t>ω</a:t>
            </a:r>
            <a:r>
              <a:rPr lang="en-GB" dirty="0"/>
              <a:t>) = evaluation(P’,</a:t>
            </a:r>
            <a:r>
              <a:rPr lang="el-GR" i="1" dirty="0"/>
              <a:t>ω</a:t>
            </a:r>
            <a:r>
              <a:rPr lang="en-GB" dirty="0"/>
              <a:t>)</a:t>
            </a:r>
          </a:p>
          <a:p>
            <a:pPr lvl="1"/>
            <a:r>
              <a:rPr lang="en-GB" b="1" dirty="0"/>
              <a:t>Policy Containment</a:t>
            </a:r>
            <a:br>
              <a:rPr lang="en-GB" dirty="0"/>
            </a:br>
            <a:r>
              <a:rPr lang="en-GB" dirty="0"/>
              <a:t>ODRL policy P is contained in policy P’ </a:t>
            </a:r>
            <a:br>
              <a:rPr lang="en-GB" dirty="0"/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(…that is, P is stricter than P’)</a:t>
            </a:r>
            <a:br>
              <a:rPr lang="en-GB" dirty="0"/>
            </a:br>
            <a:r>
              <a:rPr lang="en-GB" dirty="0"/>
              <a:t>IFF </a:t>
            </a:r>
            <a:br>
              <a:rPr lang="en-GB" dirty="0"/>
            </a:br>
            <a:r>
              <a:rPr lang="en-GB" dirty="0"/>
              <a:t>for any state of the world </a:t>
            </a:r>
            <a:r>
              <a:rPr lang="el-GR" i="1" dirty="0"/>
              <a:t>ω</a:t>
            </a:r>
            <a:r>
              <a:rPr lang="en-GB" i="1" dirty="0"/>
              <a:t>, </a:t>
            </a:r>
            <a:r>
              <a:rPr lang="en-GB" dirty="0"/>
              <a:t>evaluation(P,</a:t>
            </a:r>
            <a:r>
              <a:rPr lang="el-GR" i="1" dirty="0"/>
              <a:t>ω</a:t>
            </a:r>
            <a:r>
              <a:rPr lang="en-GB" dirty="0"/>
              <a:t>)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evaluation(P’,</a:t>
            </a:r>
            <a:r>
              <a:rPr lang="el-GR" i="1" dirty="0"/>
              <a:t>ω</a:t>
            </a:r>
            <a:r>
              <a:rPr lang="en-GB" dirty="0"/>
              <a:t>)</a:t>
            </a:r>
            <a:br>
              <a:rPr lang="en-GB" dirty="0"/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(…that is, if evaluation(P,</a:t>
            </a:r>
            <a:r>
              <a:rPr lang="el-GR" i="1" dirty="0">
                <a:solidFill>
                  <a:schemeClr val="accent1">
                    <a:lumMod val="50000"/>
                  </a:schemeClr>
                </a:solidFill>
              </a:rPr>
              <a:t>ω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is true, then evaluation(P’,</a:t>
            </a:r>
            <a:r>
              <a:rPr lang="el-GR" i="1" dirty="0">
                <a:solidFill>
                  <a:schemeClr val="accent1">
                    <a:lumMod val="50000"/>
                  </a:schemeClr>
                </a:solidFill>
              </a:rPr>
              <a:t>ω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is true)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715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49FB4-C500-F33E-A06C-C8392A99C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56CBA-BB04-EAE1-5D69-57A8E7237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127F2-0499-BF91-1736-0536CEFCB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can model Access Control in two different ways.</a:t>
            </a:r>
          </a:p>
          <a:p>
            <a:pPr lvl="1"/>
            <a:r>
              <a:rPr lang="en-GB" dirty="0"/>
              <a:t>Access Request as an ODRL Policy (more expressive) </a:t>
            </a:r>
          </a:p>
          <a:p>
            <a:pPr lvl="1"/>
            <a:r>
              <a:rPr lang="en-GB" dirty="0"/>
              <a:t>Access Request as an event logged in the State of the World (faster to compute)</a:t>
            </a:r>
          </a:p>
          <a:p>
            <a:r>
              <a:rPr lang="en-GB" dirty="0"/>
              <a:t>Both approaches can be extended with a pre-existing State of the World (for example, to keep track of duties, or limits on how often a permission can be exercised)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86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51965-A3DB-E719-205A-94E4119C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B9244-54E9-0120-1852-79BA38509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Control</a:t>
            </a:r>
            <a:br>
              <a:rPr lang="en-GB" dirty="0"/>
            </a:br>
            <a:r>
              <a:rPr lang="en-GB" dirty="0"/>
              <a:t>(Request as Policy)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BB53B-F775-3ADE-3E5B-2D243E10D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can model Access Control in two different ways.</a:t>
            </a:r>
          </a:p>
          <a:p>
            <a:r>
              <a:rPr lang="en-GB" dirty="0"/>
              <a:t>The Access Request can be modelled as a Policy itself.</a:t>
            </a:r>
          </a:p>
          <a:p>
            <a:r>
              <a:rPr lang="en-GB" dirty="0"/>
              <a:t>For example,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if I want to download dataset X tomorrow</a:t>
            </a:r>
            <a:r>
              <a:rPr lang="en-GB" dirty="0"/>
              <a:t>, I can express this with a Policy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GB" dirty="0"/>
              <a:t>:</a:t>
            </a:r>
          </a:p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Action: Download</a:t>
            </a:r>
          </a:p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Target: Dataset X</a:t>
            </a:r>
          </a:p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Assignee: Me</a:t>
            </a:r>
          </a:p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Constraint: </a:t>
            </a:r>
          </a:p>
          <a:p>
            <a:pPr lvl="2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datetime &gt; “23:59:59 20/07/2026”</a:t>
            </a:r>
          </a:p>
          <a:p>
            <a:pPr lvl="2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datetime &lt;= “23:59:59 21/07/2026”</a:t>
            </a:r>
          </a:p>
          <a:p>
            <a:r>
              <a:rPr lang="en-GB" dirty="0"/>
              <a:t>Access request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GB" dirty="0"/>
              <a:t>, is acceptable under Policy P </a:t>
            </a:r>
            <a:br>
              <a:rPr lang="en-GB" dirty="0"/>
            </a:br>
            <a:r>
              <a:rPr lang="en-GB" dirty="0"/>
              <a:t>IFF </a:t>
            </a:r>
            <a:br>
              <a:rPr lang="en-GB" dirty="0"/>
            </a:b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GB" dirty="0"/>
              <a:t> is contained in P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990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E28C9-7D3F-A39B-BB77-16419FC88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1050-861B-F650-3619-9660EE01E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Control</a:t>
            </a:r>
            <a:br>
              <a:rPr lang="en-GB" dirty="0"/>
            </a:br>
            <a:r>
              <a:rPr lang="en-GB" dirty="0"/>
              <a:t>(Request as Event)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9199-3301-7EB9-D41F-FA22E242B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Access Request can be modelled as a future event.</a:t>
            </a:r>
          </a:p>
          <a:p>
            <a:r>
              <a:rPr lang="en-GB" dirty="0"/>
              <a:t>For example,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if I want to download dataset X tomorrow</a:t>
            </a:r>
            <a:r>
              <a:rPr lang="en-GB" dirty="0"/>
              <a:t>, I can express this with a state of the world </a:t>
            </a:r>
            <a:r>
              <a:rPr lang="el-GR" i="1" dirty="0"/>
              <a:t>ω</a:t>
            </a:r>
            <a:r>
              <a:rPr lang="en-GB" dirty="0"/>
              <a:t> that contains the information of the following event </a:t>
            </a:r>
          </a:p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On date 21/07/2026, I download dataset X.</a:t>
            </a:r>
          </a:p>
          <a:p>
            <a:r>
              <a:rPr lang="en-GB" dirty="0"/>
              <a:t>Access request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GB" dirty="0"/>
              <a:t>, is acceptable under Policy P </a:t>
            </a:r>
            <a:br>
              <a:rPr lang="en-GB" dirty="0"/>
            </a:br>
            <a:r>
              <a:rPr lang="en-GB" dirty="0"/>
              <a:t>IFF </a:t>
            </a:r>
            <a:br>
              <a:rPr lang="en-GB" dirty="0"/>
            </a:br>
            <a:r>
              <a:rPr lang="en-GB" dirty="0">
                <a:solidFill>
                  <a:schemeClr val="tx2"/>
                </a:solidFill>
              </a:rPr>
              <a:t>evaluate(</a:t>
            </a:r>
            <a:r>
              <a:rPr lang="en-GB" dirty="0"/>
              <a:t>P,</a:t>
            </a:r>
            <a:r>
              <a:rPr lang="el-GR" i="1" dirty="0"/>
              <a:t> ω</a:t>
            </a:r>
            <a:r>
              <a:rPr lang="en-GB" i="1" dirty="0"/>
              <a:t>)</a:t>
            </a:r>
            <a:r>
              <a:rPr lang="en-GB" dirty="0"/>
              <a:t> is true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508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B35A0-0D33-10BC-D942-8D0834AE4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CC87C-DC24-45E5-80E9-B061C599B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ODRL Evaluator based on our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0752E-0554-52C9-AFE1-1E7B2FF64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GB" dirty="0">
                <a:hlinkClick r:id="rId2"/>
              </a:rPr>
              <a:t>https://dips.soton.ac.uk/odrl-engine/odrl-engine-dashboard/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https://arxiv.org/abs/2607.15987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6B7F7-A697-AD9B-6EA2-687213029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505" y="1736193"/>
            <a:ext cx="5692063" cy="424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4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3D99A-5004-B8A9-3867-D916FAD08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049014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D93BB-2A6C-8D5F-ACB5-30B675570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Sharing and Negotiation</a:t>
            </a:r>
          </a:p>
        </p:txBody>
      </p:sp>
      <p:sp>
        <p:nvSpPr>
          <p:cNvPr id="6" name="Smiley Face 5">
            <a:extLst>
              <a:ext uri="{FF2B5EF4-FFF2-40B4-BE49-F238E27FC236}">
                <a16:creationId xmlns:a16="http://schemas.microsoft.com/office/drawing/2014/main" id="{0E8FBF51-B442-BBDA-3CB9-5D4D8976878F}"/>
              </a:ext>
            </a:extLst>
          </p:cNvPr>
          <p:cNvSpPr/>
          <p:nvPr/>
        </p:nvSpPr>
        <p:spPr>
          <a:xfrm>
            <a:off x="4454013" y="2448231"/>
            <a:ext cx="1012723" cy="1012723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miley Face 7">
            <a:extLst>
              <a:ext uri="{FF2B5EF4-FFF2-40B4-BE49-F238E27FC236}">
                <a16:creationId xmlns:a16="http://schemas.microsoft.com/office/drawing/2014/main" id="{A254BEB4-C188-C038-CA32-07D3F2C2F51D}"/>
              </a:ext>
            </a:extLst>
          </p:cNvPr>
          <p:cNvSpPr/>
          <p:nvPr/>
        </p:nvSpPr>
        <p:spPr>
          <a:xfrm>
            <a:off x="9670026" y="3893573"/>
            <a:ext cx="1012723" cy="1012723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ylinder 8">
            <a:extLst>
              <a:ext uri="{FF2B5EF4-FFF2-40B4-BE49-F238E27FC236}">
                <a16:creationId xmlns:a16="http://schemas.microsoft.com/office/drawing/2014/main" id="{004FEF3B-A4DB-159D-BB96-46978164EF8B}"/>
              </a:ext>
            </a:extLst>
          </p:cNvPr>
          <p:cNvSpPr/>
          <p:nvPr/>
        </p:nvSpPr>
        <p:spPr>
          <a:xfrm>
            <a:off x="8991601" y="4527754"/>
            <a:ext cx="845574" cy="956375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DA2A7688-86A3-34AB-D608-B8DBFA35414B}"/>
              </a:ext>
            </a:extLst>
          </p:cNvPr>
          <p:cNvSpPr/>
          <p:nvPr/>
        </p:nvSpPr>
        <p:spPr>
          <a:xfrm>
            <a:off x="6095999" y="973393"/>
            <a:ext cx="2694039" cy="1268362"/>
          </a:xfrm>
          <a:prstGeom prst="wedgeRectCallout">
            <a:avLst>
              <a:gd name="adj1" fmla="val -64428"/>
              <a:gd name="adj2" fmla="val 9738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 like that dataset! 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I need to use it as described in </a:t>
            </a:r>
            <a:r>
              <a:rPr lang="en-GB" b="1" dirty="0">
                <a:solidFill>
                  <a:schemeClr val="tx1"/>
                </a:solidFill>
              </a:rPr>
              <a:t>Policy 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297604C0-2746-B20D-AF63-5822BC67B19F}"/>
              </a:ext>
            </a:extLst>
          </p:cNvPr>
          <p:cNvSpPr/>
          <p:nvPr/>
        </p:nvSpPr>
        <p:spPr>
          <a:xfrm>
            <a:off x="6145161" y="3259392"/>
            <a:ext cx="2694039" cy="1268362"/>
          </a:xfrm>
          <a:prstGeom prst="wedgeRectCallout">
            <a:avLst>
              <a:gd name="adj1" fmla="val 76448"/>
              <a:gd name="adj2" fmla="val 24516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 can only give it to you if you follow </a:t>
            </a:r>
            <a:r>
              <a:rPr lang="en-GB" b="1" dirty="0">
                <a:solidFill>
                  <a:schemeClr val="tx1"/>
                </a:solidFill>
              </a:rPr>
              <a:t>Policy B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00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4CD60-9689-2B46-D453-DBCE4EEB5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DA496-6499-3856-C5B6-C49980005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Compliance Monitoring</a:t>
            </a:r>
          </a:p>
        </p:txBody>
      </p:sp>
      <p:sp>
        <p:nvSpPr>
          <p:cNvPr id="6" name="Smiley Face 5">
            <a:extLst>
              <a:ext uri="{FF2B5EF4-FFF2-40B4-BE49-F238E27FC236}">
                <a16:creationId xmlns:a16="http://schemas.microsoft.com/office/drawing/2014/main" id="{B3633830-702B-5338-7C02-FDF05203FC38}"/>
              </a:ext>
            </a:extLst>
          </p:cNvPr>
          <p:cNvSpPr/>
          <p:nvPr/>
        </p:nvSpPr>
        <p:spPr>
          <a:xfrm>
            <a:off x="4454013" y="2448231"/>
            <a:ext cx="1012723" cy="1012723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C4B5ACCB-E3BC-A0EE-BE6E-60A6F10D006B}"/>
              </a:ext>
            </a:extLst>
          </p:cNvPr>
          <p:cNvSpPr/>
          <p:nvPr/>
        </p:nvSpPr>
        <p:spPr>
          <a:xfrm>
            <a:off x="6095999" y="973393"/>
            <a:ext cx="3077498" cy="1268362"/>
          </a:xfrm>
          <a:prstGeom prst="wedgeRectCallout">
            <a:avLst>
              <a:gd name="adj1" fmla="val -64428"/>
              <a:gd name="adj2" fmla="val 9738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 am processing the data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and keeping logs of what I do.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Can I check if I am complying with the </a:t>
            </a:r>
            <a:r>
              <a:rPr lang="en-GB" b="1" dirty="0">
                <a:solidFill>
                  <a:schemeClr val="tx1"/>
                </a:solidFill>
              </a:rPr>
              <a:t>Policy</a:t>
            </a:r>
            <a:r>
              <a:rPr lang="en-GB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99B70B0A-F1B4-A5BB-924D-11E303F6507F}"/>
              </a:ext>
            </a:extLst>
          </p:cNvPr>
          <p:cNvSpPr/>
          <p:nvPr/>
        </p:nvSpPr>
        <p:spPr>
          <a:xfrm>
            <a:off x="4014609" y="4485781"/>
            <a:ext cx="1216152" cy="1334918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</a:t>
            </a: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1B88DCE1-F8D1-69B7-2EBF-D18EBAF64DA8}"/>
              </a:ext>
            </a:extLst>
          </p:cNvPr>
          <p:cNvSpPr/>
          <p:nvPr/>
        </p:nvSpPr>
        <p:spPr>
          <a:xfrm>
            <a:off x="10028902" y="4485781"/>
            <a:ext cx="1297859" cy="1334918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Logs</a:t>
            </a:r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620303B6-B723-0F87-01B1-DEFFAE73B934}"/>
              </a:ext>
            </a:extLst>
          </p:cNvPr>
          <p:cNvSpPr/>
          <p:nvPr/>
        </p:nvSpPr>
        <p:spPr>
          <a:xfrm>
            <a:off x="5335524" y="4845878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1186F-1843-B823-E1F7-0ECB78A6F732}"/>
              </a:ext>
            </a:extLst>
          </p:cNvPr>
          <p:cNvSpPr/>
          <p:nvPr/>
        </p:nvSpPr>
        <p:spPr>
          <a:xfrm>
            <a:off x="6656438" y="4291781"/>
            <a:ext cx="1946787" cy="159282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 Processing System</a:t>
            </a:r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5063E04E-5317-B448-4B15-0841E258BE6D}"/>
              </a:ext>
            </a:extLst>
          </p:cNvPr>
          <p:cNvSpPr/>
          <p:nvPr/>
        </p:nvSpPr>
        <p:spPr>
          <a:xfrm>
            <a:off x="8707987" y="4845878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019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377DE-4CE6-5988-F9E6-334F5DB3B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604FD-9F2A-FFE8-22E8-065098C9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29B0B-9E3D-5E8E-67C0-1058F38F3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Defining ODRL semantics is necessary to solve many fundamental ODRL problems</a:t>
            </a:r>
          </a:p>
          <a:p>
            <a:pPr lvl="1"/>
            <a:r>
              <a:rPr lang="en-GB" dirty="0"/>
              <a:t>Comparison of ODRL policies</a:t>
            </a:r>
          </a:p>
          <a:p>
            <a:pPr lvl="1"/>
            <a:r>
              <a:rPr lang="en-GB" dirty="0"/>
              <a:t>Policy Evaluation for Access Control (evaluation over an access request)</a:t>
            </a:r>
          </a:p>
          <a:p>
            <a:pPr lvl="1"/>
            <a:r>
              <a:rPr lang="en-GB" dirty="0"/>
              <a:t>Policy Evaluation in a Monitoring Scenario (evaluation over a state of the world)</a:t>
            </a:r>
          </a:p>
          <a:p>
            <a:r>
              <a:rPr lang="en-GB" dirty="0"/>
              <a:t>To implement large scale automation we needed exact semantics.</a:t>
            </a:r>
          </a:p>
          <a:p>
            <a:r>
              <a:rPr lang="en-GB" dirty="0"/>
              <a:t>As of August 2025, there was no comprehensive mathematical semantics of ODRL 2.2</a:t>
            </a:r>
          </a:p>
        </p:txBody>
      </p:sp>
    </p:spTree>
    <p:extLst>
      <p:ext uri="{BB962C8B-B14F-4D97-AF65-F5344CB8AC3E}">
        <p14:creationId xmlns:p14="http://schemas.microsoft.com/office/powerpoint/2010/main" val="39357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294C5-6080-539B-A718-851EF7F6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E4949-2C2D-C3B7-4660-77F6C44DF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34879-1BE9-3134-3B3E-42171918E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mathematical model is a powerful tool, but it is not a universal solution to all problems.</a:t>
            </a:r>
          </a:p>
          <a:p>
            <a:r>
              <a:rPr lang="en-GB" dirty="0"/>
              <a:t>Within the mathematical model, there is no ambiguity.</a:t>
            </a:r>
          </a:p>
          <a:p>
            <a:r>
              <a:rPr lang="en-GB" dirty="0"/>
              <a:t>It enables automation that is predictable and exact.</a:t>
            </a:r>
          </a:p>
          <a:p>
            <a:r>
              <a:rPr lang="en-GB" dirty="0"/>
              <a:t>We can explain and communicate meaning clearly using the mathematical language.</a:t>
            </a:r>
          </a:p>
          <a:p>
            <a:r>
              <a:rPr lang="en-GB" dirty="0"/>
              <a:t>However, representing real world concepts (often vague or unclear) to an exact model is not trivial</a:t>
            </a:r>
          </a:p>
          <a:p>
            <a:r>
              <a:rPr lang="en-GB" dirty="0"/>
              <a:t>Assumptions/generalisations that no longer hold can be met by extensions of the semantics.</a:t>
            </a:r>
          </a:p>
        </p:txBody>
      </p:sp>
    </p:spTree>
    <p:extLst>
      <p:ext uri="{BB962C8B-B14F-4D97-AF65-F5344CB8AC3E}">
        <p14:creationId xmlns:p14="http://schemas.microsoft.com/office/powerpoint/2010/main" val="227193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461B-B437-CBC6-A385-658CFECB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96C19-404C-4920-0DB2-844D88E48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ODRL core components:</a:t>
            </a:r>
          </a:p>
          <a:p>
            <a:pPr lvl="1"/>
            <a:r>
              <a:rPr lang="en-GB" dirty="0"/>
              <a:t>Action (e.g., print, anonymise)</a:t>
            </a:r>
          </a:p>
          <a:p>
            <a:pPr lvl="1"/>
            <a:r>
              <a:rPr lang="en-GB" dirty="0"/>
              <a:t>Party (e.g., customer, patient)</a:t>
            </a:r>
          </a:p>
          <a:p>
            <a:pPr lvl="1"/>
            <a:r>
              <a:rPr lang="en-GB" dirty="0"/>
              <a:t>Assets (e.g., medical data)</a:t>
            </a:r>
          </a:p>
          <a:p>
            <a:pPr lvl="1"/>
            <a:r>
              <a:rPr lang="en-GB" dirty="0"/>
              <a:t>Rule (permission, prohibition, duties)</a:t>
            </a:r>
          </a:p>
          <a:p>
            <a:pPr lvl="1"/>
            <a:endParaRPr lang="en-GB" dirty="0"/>
          </a:p>
          <a:p>
            <a:r>
              <a:rPr lang="en-GB" dirty="0"/>
              <a:t>Components can be </a:t>
            </a:r>
            <a:r>
              <a:rPr lang="en-GB" i="1" dirty="0"/>
              <a:t>refined:</a:t>
            </a:r>
          </a:p>
          <a:p>
            <a:pPr lvl="1"/>
            <a:r>
              <a:rPr lang="en-GB" dirty="0"/>
              <a:t>Boolean expressions</a:t>
            </a:r>
          </a:p>
          <a:p>
            <a:pPr lvl="1"/>
            <a:r>
              <a:rPr lang="en-GB" dirty="0"/>
              <a:t>A refinement is an expression </a:t>
            </a:r>
            <a:r>
              <a:rPr lang="en-GB" i="1" dirty="0"/>
              <a:t>(left operand, operator, right operand) </a:t>
            </a:r>
            <a:r>
              <a:rPr lang="en-GB" dirty="0"/>
              <a:t>or a Boolean combination of them.</a:t>
            </a:r>
          </a:p>
          <a:p>
            <a:pPr lvl="1"/>
            <a:r>
              <a:rPr lang="en-GB" dirty="0"/>
              <a:t>“Customer is 18 or older” is modelled as: </a:t>
            </a:r>
            <a:r>
              <a:rPr lang="en-GB" i="1" dirty="0"/>
              <a:t>(age ≥ 18)</a:t>
            </a: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5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A6FE5-5218-09E1-E803-6A2C19C5F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77BB9-176A-59D5-2F7E-D7BABC43C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257300"/>
          </a:xfrm>
        </p:spPr>
        <p:txBody>
          <a:bodyPr/>
          <a:lstStyle/>
          <a:p>
            <a:r>
              <a:rPr lang="en-GB" i="1" dirty="0"/>
              <a:t>Permission from Bob for Alice to read document D subject to the constraint the day being Monday and Document D to be refined to its Subset of Pages 1-10.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932970-C6B0-3427-12AC-4E9CE46DCB00}"/>
              </a:ext>
            </a:extLst>
          </p:cNvPr>
          <p:cNvSpPr txBox="1"/>
          <p:nvPr/>
        </p:nvSpPr>
        <p:spPr>
          <a:xfrm>
            <a:off x="3869268" y="2121408"/>
            <a:ext cx="73152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>
              <a:cs typeface="Arial" panose="020B0604020202020204" pitchFamily="34" charset="0"/>
            </a:endParaRPr>
          </a:p>
          <a:p>
            <a:r>
              <a:rPr lang="en-GB" sz="1400" dirty="0" err="1">
                <a:cs typeface="Arial" panose="020B0604020202020204" pitchFamily="34" charset="0"/>
              </a:rPr>
              <a:t>odrl:permission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odrl:action</a:t>
            </a:r>
            <a:r>
              <a:rPr lang="en-GB" sz="1400" dirty="0">
                <a:cs typeface="Arial" panose="020B0604020202020204" pitchFamily="34" charset="0"/>
              </a:rPr>
              <a:t> “Read”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odrl:assigner</a:t>
            </a:r>
            <a:r>
              <a:rPr lang="en-GB" sz="1400" dirty="0">
                <a:cs typeface="Arial" panose="020B0604020202020204" pitchFamily="34" charset="0"/>
              </a:rPr>
              <a:t> :Bob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odrl:assignee</a:t>
            </a:r>
            <a:r>
              <a:rPr lang="en-GB" sz="1400" dirty="0">
                <a:cs typeface="Arial" panose="020B0604020202020204" pitchFamily="34" charset="0"/>
              </a:rPr>
              <a:t> :Alice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odrl:target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rdf:value</a:t>
            </a:r>
            <a:r>
              <a:rPr lang="en-GB" sz="1400" dirty="0">
                <a:cs typeface="Arial" panose="020B0604020202020204" pitchFamily="34" charset="0"/>
              </a:rPr>
              <a:t> :D ;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odrl:refinement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		</a:t>
            </a:r>
            <a:r>
              <a:rPr lang="en-GB" sz="1400" dirty="0" err="1">
                <a:cs typeface="Arial" panose="020B0604020202020204" pitchFamily="34" charset="0"/>
              </a:rPr>
              <a:t>odrl:leftOperand</a:t>
            </a:r>
            <a:r>
              <a:rPr lang="en-GB" sz="1400" dirty="0">
                <a:cs typeface="Arial" panose="020B0604020202020204" pitchFamily="34" charset="0"/>
              </a:rPr>
              <a:t> :</a:t>
            </a:r>
            <a:r>
              <a:rPr lang="en-GB" sz="1400" dirty="0" err="1">
                <a:cs typeface="Arial" panose="020B0604020202020204" pitchFamily="34" charset="0"/>
              </a:rPr>
              <a:t>pageNumber</a:t>
            </a:r>
            <a:r>
              <a:rPr lang="en-GB" sz="1400" dirty="0">
                <a:cs typeface="Arial" panose="020B0604020202020204" pitchFamily="34" charset="0"/>
              </a:rPr>
              <a:t> ;</a:t>
            </a:r>
          </a:p>
          <a:p>
            <a:r>
              <a:rPr lang="en-GB" sz="1400" dirty="0">
                <a:cs typeface="Arial" panose="020B0604020202020204" pitchFamily="34" charset="0"/>
              </a:rPr>
              <a:t>				</a:t>
            </a:r>
            <a:r>
              <a:rPr lang="en-GB" sz="1400" dirty="0" err="1">
                <a:cs typeface="Arial" panose="020B0604020202020204" pitchFamily="34" charset="0"/>
              </a:rPr>
              <a:t>odrl:op</a:t>
            </a:r>
            <a:r>
              <a:rPr lang="en-GB" sz="1400" dirty="0">
                <a:cs typeface="Arial" panose="020B0604020202020204" pitchFamily="34" charset="0"/>
              </a:rPr>
              <a:t> </a:t>
            </a:r>
            <a:r>
              <a:rPr lang="en-GB" sz="1400" dirty="0" err="1">
                <a:cs typeface="Arial" panose="020B0604020202020204" pitchFamily="34" charset="0"/>
              </a:rPr>
              <a:t>odrl:lteq</a:t>
            </a:r>
            <a:r>
              <a:rPr lang="en-GB" sz="1400" dirty="0">
                <a:cs typeface="Arial" panose="020B0604020202020204" pitchFamily="34" charset="0"/>
              </a:rPr>
              <a:t> ;</a:t>
            </a:r>
          </a:p>
          <a:p>
            <a:r>
              <a:rPr lang="en-GB" sz="1400" dirty="0">
                <a:cs typeface="Arial" panose="020B0604020202020204" pitchFamily="34" charset="0"/>
              </a:rPr>
              <a:t>				</a:t>
            </a:r>
            <a:r>
              <a:rPr lang="en-GB" sz="1400" dirty="0" err="1">
                <a:cs typeface="Arial" panose="020B0604020202020204" pitchFamily="34" charset="0"/>
              </a:rPr>
              <a:t>odrl:rightOperand</a:t>
            </a:r>
            <a:r>
              <a:rPr lang="en-GB" sz="1400" dirty="0">
                <a:cs typeface="Arial" panose="020B0604020202020204" pitchFamily="34" charset="0"/>
              </a:rPr>
              <a:t> 10</a:t>
            </a:r>
          </a:p>
          <a:p>
            <a:r>
              <a:rPr lang="en-GB" sz="1400" dirty="0">
                <a:cs typeface="Arial" panose="020B0604020202020204" pitchFamily="34" charset="0"/>
              </a:rPr>
              <a:t>			]</a:t>
            </a:r>
          </a:p>
          <a:p>
            <a:r>
              <a:rPr lang="en-GB" sz="1400" dirty="0">
                <a:cs typeface="Arial" panose="020B0604020202020204" pitchFamily="34" charset="0"/>
              </a:rPr>
              <a:t>		] ;</a:t>
            </a:r>
          </a:p>
          <a:p>
            <a:r>
              <a:rPr lang="en-GB" sz="1400" dirty="0">
                <a:cs typeface="Arial" panose="020B0604020202020204" pitchFamily="34" charset="0"/>
              </a:rPr>
              <a:t>		</a:t>
            </a:r>
            <a:r>
              <a:rPr lang="en-GB" sz="1400" dirty="0" err="1">
                <a:cs typeface="Arial" panose="020B0604020202020204" pitchFamily="34" charset="0"/>
              </a:rPr>
              <a:t>odrl:constraint</a:t>
            </a:r>
            <a:r>
              <a:rPr lang="en-GB" sz="1400" dirty="0">
                <a:cs typeface="Arial" panose="020B0604020202020204" pitchFamily="34" charset="0"/>
              </a:rPr>
              <a:t> [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odrl:leftOperand</a:t>
            </a:r>
            <a:r>
              <a:rPr lang="en-GB" sz="1400" dirty="0">
                <a:cs typeface="Arial" panose="020B0604020202020204" pitchFamily="34" charset="0"/>
              </a:rPr>
              <a:t> :day ;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odrl:op</a:t>
            </a:r>
            <a:r>
              <a:rPr lang="en-GB" sz="1400" dirty="0">
                <a:cs typeface="Arial" panose="020B0604020202020204" pitchFamily="34" charset="0"/>
              </a:rPr>
              <a:t> </a:t>
            </a:r>
            <a:r>
              <a:rPr lang="en-GB" sz="1400" dirty="0" err="1">
                <a:cs typeface="Arial" panose="020B0604020202020204" pitchFamily="34" charset="0"/>
              </a:rPr>
              <a:t>odrl:eq</a:t>
            </a:r>
            <a:r>
              <a:rPr lang="en-GB" sz="1400" dirty="0">
                <a:cs typeface="Arial" panose="020B0604020202020204" pitchFamily="34" charset="0"/>
              </a:rPr>
              <a:t> ;</a:t>
            </a:r>
          </a:p>
          <a:p>
            <a:r>
              <a:rPr lang="en-GB" sz="1400" dirty="0">
                <a:cs typeface="Arial" panose="020B0604020202020204" pitchFamily="34" charset="0"/>
              </a:rPr>
              <a:t>			</a:t>
            </a:r>
            <a:r>
              <a:rPr lang="en-GB" sz="1400" dirty="0" err="1">
                <a:cs typeface="Arial" panose="020B0604020202020204" pitchFamily="34" charset="0"/>
              </a:rPr>
              <a:t>odrl:rightOperand</a:t>
            </a:r>
            <a:r>
              <a:rPr lang="en-GB" sz="1400" dirty="0">
                <a:cs typeface="Arial" panose="020B0604020202020204" pitchFamily="34" charset="0"/>
              </a:rPr>
              <a:t> :Monday</a:t>
            </a:r>
          </a:p>
          <a:p>
            <a:r>
              <a:rPr lang="en-GB" sz="1400" dirty="0">
                <a:cs typeface="Arial" panose="020B0604020202020204" pitchFamily="34" charset="0"/>
              </a:rPr>
              <a:t>		]</a:t>
            </a:r>
          </a:p>
          <a:p>
            <a:r>
              <a:rPr lang="en-GB" sz="1400" dirty="0">
                <a:cs typeface="Arial" panose="020B0604020202020204" pitchFamily="34" charset="0"/>
              </a:rPr>
              <a:t>	]</a:t>
            </a:r>
          </a:p>
        </p:txBody>
      </p:sp>
    </p:spTree>
    <p:extLst>
      <p:ext uri="{BB962C8B-B14F-4D97-AF65-F5344CB8AC3E}">
        <p14:creationId xmlns:p14="http://schemas.microsoft.com/office/powerpoint/2010/main" val="55736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2FA63-2EC5-65B4-A7D9-03978A94F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Mathematical ODRL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00D47-3316-9CA9-64E2-519B6F6FE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ground our ODRL semantics on the monitoring problem, that is the evaluation of ODRL policies on a </a:t>
            </a:r>
            <a:r>
              <a:rPr lang="en-GB" i="1" dirty="0"/>
              <a:t>state of the world.</a:t>
            </a:r>
            <a:endParaRPr lang="en-GB" dirty="0"/>
          </a:p>
          <a:p>
            <a:r>
              <a:rPr lang="en-GB" dirty="0"/>
              <a:t>Intuitively: </a:t>
            </a:r>
          </a:p>
          <a:p>
            <a:pPr lvl="1"/>
            <a:r>
              <a:rPr lang="en-GB" dirty="0"/>
              <a:t>Given a set of rules on how we should behave (</a:t>
            </a:r>
            <a:r>
              <a:rPr lang="en-GB" i="1" dirty="0"/>
              <a:t>ODRL Policy 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Given information on the events that happened (</a:t>
            </a:r>
            <a:r>
              <a:rPr lang="en-GB" i="1" dirty="0"/>
              <a:t>State of the World 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We ask the question: were any rules violated?</a:t>
            </a:r>
          </a:p>
          <a:p>
            <a:pPr lvl="2"/>
            <a:r>
              <a:rPr lang="en-GB" dirty="0"/>
              <a:t>If Yes, then evaluation(P,</a:t>
            </a:r>
            <a:r>
              <a:rPr lang="el-GR" i="1" dirty="0"/>
              <a:t>ω</a:t>
            </a:r>
            <a:r>
              <a:rPr lang="en-GB" dirty="0"/>
              <a:t>) = false</a:t>
            </a:r>
          </a:p>
          <a:p>
            <a:pPr lvl="2"/>
            <a:r>
              <a:rPr lang="en-GB" dirty="0"/>
              <a:t>Else  evaluation(P,</a:t>
            </a:r>
            <a:r>
              <a:rPr lang="el-GR" i="1" dirty="0"/>
              <a:t>ω</a:t>
            </a:r>
            <a:r>
              <a:rPr lang="en-GB" dirty="0"/>
              <a:t>) = true</a:t>
            </a:r>
          </a:p>
          <a:p>
            <a:r>
              <a:rPr lang="en-GB" dirty="0"/>
              <a:t>We will see later how we define evaluation(P,</a:t>
            </a:r>
            <a:r>
              <a:rPr lang="el-GR" i="1" dirty="0"/>
              <a:t>ω</a:t>
            </a:r>
            <a:r>
              <a:rPr lang="en-GB" dirty="0"/>
              <a:t>), but based on this we can define other important decision problems. </a:t>
            </a:r>
          </a:p>
        </p:txBody>
      </p:sp>
      <p:pic>
        <p:nvPicPr>
          <p:cNvPr id="4" name="Picture 3" descr="A table with text on it&#10;&#10;AI-generated content may be incorrect.">
            <a:extLst>
              <a:ext uri="{FF2B5EF4-FFF2-40B4-BE49-F238E27FC236}">
                <a16:creationId xmlns:a16="http://schemas.microsoft.com/office/drawing/2014/main" id="{D6663F08-B87F-9E17-FE3F-811057946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404" y="5447308"/>
            <a:ext cx="6680928" cy="121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7962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878</TotalTime>
  <Words>1864</Words>
  <Application>Microsoft Office PowerPoint</Application>
  <PresentationFormat>Widescreen</PresentationFormat>
  <Paragraphs>178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Arial</vt:lpstr>
      <vt:lpstr>Cambria Math</vt:lpstr>
      <vt:lpstr>Corbel</vt:lpstr>
      <vt:lpstr>Wingdings</vt:lpstr>
      <vt:lpstr>Wingdings 2</vt:lpstr>
      <vt:lpstr>Frame</vt:lpstr>
      <vt:lpstr>Evaluation and Comparison Semantics for ODRL</vt:lpstr>
      <vt:lpstr>Acknowledgements</vt:lpstr>
      <vt:lpstr>Data Sharing and Negotiation</vt:lpstr>
      <vt:lpstr>Compliance Monitoring</vt:lpstr>
      <vt:lpstr>Introduction</vt:lpstr>
      <vt:lpstr>Disclaimer</vt:lpstr>
      <vt:lpstr>Background</vt:lpstr>
      <vt:lpstr>Example</vt:lpstr>
      <vt:lpstr>Mathematical ODRL Semantics</vt:lpstr>
      <vt:lpstr>A few Assumptions</vt:lpstr>
      <vt:lpstr>First-order ODRL Semantics</vt:lpstr>
      <vt:lpstr>State of the world (example)</vt:lpstr>
      <vt:lpstr>Rules</vt:lpstr>
      <vt:lpstr>Rules (cont’d)</vt:lpstr>
      <vt:lpstr>Evaluation</vt:lpstr>
      <vt:lpstr>Evaluation (example)</vt:lpstr>
      <vt:lpstr>Evaluation (example)</vt:lpstr>
      <vt:lpstr>ODRL Lite</vt:lpstr>
      <vt:lpstr>Full ODRL</vt:lpstr>
      <vt:lpstr>Policy Comparison</vt:lpstr>
      <vt:lpstr>Access Control</vt:lpstr>
      <vt:lpstr>Access Control (Request as Policy)</vt:lpstr>
      <vt:lpstr>Access Control (Request as Event)</vt:lpstr>
      <vt:lpstr>An ODRL Evaluator based on our semantics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Jaime Osvaldo Salas</dc:creator>
  <cp:lastModifiedBy>Paolo Pareti</cp:lastModifiedBy>
  <cp:revision>2</cp:revision>
  <dcterms:created xsi:type="dcterms:W3CDTF">2025-10-08T10:40:23Z</dcterms:created>
  <dcterms:modified xsi:type="dcterms:W3CDTF">2026-07-20T16:02:09Z</dcterms:modified>
</cp:coreProperties>
</file>