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9" r:id="rId6"/>
    <p:sldId id="277" r:id="rId7"/>
    <p:sldId id="290" r:id="rId8"/>
    <p:sldId id="291" r:id="rId9"/>
    <p:sldId id="292" r:id="rId10"/>
    <p:sldId id="278" r:id="rId11"/>
    <p:sldId id="279" r:id="rId12"/>
    <p:sldId id="280" r:id="rId13"/>
    <p:sldId id="281" r:id="rId14"/>
    <p:sldId id="282" r:id="rId15"/>
    <p:sldId id="283" r:id="rId16"/>
    <p:sldId id="293" r:id="rId17"/>
    <p:sldId id="284" r:id="rId18"/>
    <p:sldId id="285" r:id="rId19"/>
    <p:sldId id="286" r:id="rId20"/>
    <p:sldId id="287" r:id="rId21"/>
  </p:sldIdLst>
  <p:sldSz cx="24384000" cy="13716000"/>
  <p:notesSz cx="6858000" cy="9144000"/>
  <p:embeddedFontLst>
    <p:embeddedFont>
      <p:font typeface="Montserrat"/>
      <p:regular r:id="rId25"/>
    </p:embeddedFont>
    <p:embeddedFont>
      <p:font typeface="Noto Sans" panose="020B0502040504020204"/>
      <p:regular r:id="rId26"/>
    </p:embeddedFont>
    <p:embeddedFont>
      <p:font typeface="Helvetica Neue" panose="02000503000000020004"/>
      <p:regular r:id="rId27"/>
    </p:embeddedFont>
    <p:embeddedFont>
      <p:font typeface="Noto Sans NKo" panose="020B0502040504020204" charset="0"/>
      <p:regular r:id="rId28"/>
    </p:embeddedFont>
    <p:embeddedFont>
      <p:font typeface="Noto Sans Batak Regular" panose="020B0502040504020204"/>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8000"/>
              </a:lnSpc>
              <a:spcBef>
                <a:spcPts val="0"/>
              </a:spcBef>
              <a:spcAft>
                <a:spcPts val="0"/>
              </a:spcAft>
              <a:buSzPts val="1400"/>
              <a:buNone/>
              <a:defRPr sz="2200" b="0" i="0" u="none" strike="noStrike" cap="none">
                <a:latin typeface="Helvetica Neue" panose="02000503000000020004"/>
                <a:ea typeface="Helvetica Neue" panose="02000503000000020004"/>
                <a:cs typeface="Helvetica Neue" panose="02000503000000020004"/>
                <a:sym typeface="Helvetica Neue" panose="02000503000000020004"/>
              </a:defRPr>
            </a:lvl1pPr>
            <a:lvl2pPr marL="914400" marR="0" lvl="1" indent="-228600" algn="l" rtl="0">
              <a:lnSpc>
                <a:spcPct val="118000"/>
              </a:lnSpc>
              <a:spcBef>
                <a:spcPts val="0"/>
              </a:spcBef>
              <a:spcAft>
                <a:spcPts val="0"/>
              </a:spcAft>
              <a:buSzPts val="1400"/>
              <a:buNone/>
              <a:defRPr sz="2200" b="0" i="0" u="none" strike="noStrike" cap="none">
                <a:latin typeface="Helvetica Neue" panose="02000503000000020004"/>
                <a:ea typeface="Helvetica Neue" panose="02000503000000020004"/>
                <a:cs typeface="Helvetica Neue" panose="02000503000000020004"/>
                <a:sym typeface="Helvetica Neue" panose="02000503000000020004"/>
              </a:defRPr>
            </a:lvl2pPr>
            <a:lvl3pPr marL="1371600" marR="0" lvl="2" indent="-228600" algn="l" rtl="0">
              <a:lnSpc>
                <a:spcPct val="118000"/>
              </a:lnSpc>
              <a:spcBef>
                <a:spcPts val="0"/>
              </a:spcBef>
              <a:spcAft>
                <a:spcPts val="0"/>
              </a:spcAft>
              <a:buSzPts val="1400"/>
              <a:buNone/>
              <a:defRPr sz="2200" b="0" i="0" u="none" strike="noStrike" cap="none">
                <a:latin typeface="Helvetica Neue" panose="02000503000000020004"/>
                <a:ea typeface="Helvetica Neue" panose="02000503000000020004"/>
                <a:cs typeface="Helvetica Neue" panose="02000503000000020004"/>
                <a:sym typeface="Helvetica Neue" panose="02000503000000020004"/>
              </a:defRPr>
            </a:lvl3pPr>
            <a:lvl4pPr marL="1828800" marR="0" lvl="3" indent="-228600" algn="l" rtl="0">
              <a:lnSpc>
                <a:spcPct val="118000"/>
              </a:lnSpc>
              <a:spcBef>
                <a:spcPts val="0"/>
              </a:spcBef>
              <a:spcAft>
                <a:spcPts val="0"/>
              </a:spcAft>
              <a:buSzPts val="1400"/>
              <a:buNone/>
              <a:defRPr sz="2200" b="0" i="0" u="none" strike="noStrike" cap="none">
                <a:latin typeface="Helvetica Neue" panose="02000503000000020004"/>
                <a:ea typeface="Helvetica Neue" panose="02000503000000020004"/>
                <a:cs typeface="Helvetica Neue" panose="02000503000000020004"/>
                <a:sym typeface="Helvetica Neue" panose="02000503000000020004"/>
              </a:defRPr>
            </a:lvl4pPr>
            <a:lvl5pPr marL="2286000" marR="0" lvl="4" indent="-228600" algn="l" rtl="0">
              <a:lnSpc>
                <a:spcPct val="118000"/>
              </a:lnSpc>
              <a:spcBef>
                <a:spcPts val="0"/>
              </a:spcBef>
              <a:spcAft>
                <a:spcPts val="0"/>
              </a:spcAft>
              <a:buSzPts val="1400"/>
              <a:buNone/>
              <a:defRPr sz="2200" b="0" i="0" u="none" strike="noStrike" cap="none">
                <a:latin typeface="Helvetica Neue" panose="02000503000000020004"/>
                <a:ea typeface="Helvetica Neue" panose="02000503000000020004"/>
                <a:cs typeface="Helvetica Neue" panose="02000503000000020004"/>
                <a:sym typeface="Helvetica Neue" panose="02000503000000020004"/>
              </a:defRPr>
            </a:lvl5pPr>
            <a:lvl6pPr marL="2743200" marR="0" lvl="5" indent="-228600" algn="l" rtl="0">
              <a:lnSpc>
                <a:spcPct val="118000"/>
              </a:lnSpc>
              <a:spcBef>
                <a:spcPts val="0"/>
              </a:spcBef>
              <a:spcAft>
                <a:spcPts val="0"/>
              </a:spcAft>
              <a:buSzPts val="1400"/>
              <a:buNone/>
              <a:defRPr sz="2200" b="0" i="0" u="none" strike="noStrike" cap="none">
                <a:latin typeface="Helvetica Neue" panose="02000503000000020004"/>
                <a:ea typeface="Helvetica Neue" panose="02000503000000020004"/>
                <a:cs typeface="Helvetica Neue" panose="02000503000000020004"/>
                <a:sym typeface="Helvetica Neue" panose="02000503000000020004"/>
              </a:defRPr>
            </a:lvl6pPr>
            <a:lvl7pPr marL="3200400" marR="0" lvl="6" indent="-228600" algn="l" rtl="0">
              <a:lnSpc>
                <a:spcPct val="118000"/>
              </a:lnSpc>
              <a:spcBef>
                <a:spcPts val="0"/>
              </a:spcBef>
              <a:spcAft>
                <a:spcPts val="0"/>
              </a:spcAft>
              <a:buSzPts val="1400"/>
              <a:buNone/>
              <a:defRPr sz="2200" b="0" i="0" u="none" strike="noStrike" cap="none">
                <a:latin typeface="Helvetica Neue" panose="02000503000000020004"/>
                <a:ea typeface="Helvetica Neue" panose="02000503000000020004"/>
                <a:cs typeface="Helvetica Neue" panose="02000503000000020004"/>
                <a:sym typeface="Helvetica Neue" panose="02000503000000020004"/>
              </a:defRPr>
            </a:lvl7pPr>
            <a:lvl8pPr marL="3657600" marR="0" lvl="7" indent="-228600" algn="l" rtl="0">
              <a:lnSpc>
                <a:spcPct val="118000"/>
              </a:lnSpc>
              <a:spcBef>
                <a:spcPts val="0"/>
              </a:spcBef>
              <a:spcAft>
                <a:spcPts val="0"/>
              </a:spcAft>
              <a:buSzPts val="1400"/>
              <a:buNone/>
              <a:defRPr sz="2200" b="0" i="0" u="none" strike="noStrike" cap="none">
                <a:latin typeface="Helvetica Neue" panose="02000503000000020004"/>
                <a:ea typeface="Helvetica Neue" panose="02000503000000020004"/>
                <a:cs typeface="Helvetica Neue" panose="02000503000000020004"/>
                <a:sym typeface="Helvetica Neue" panose="02000503000000020004"/>
              </a:defRPr>
            </a:lvl8pPr>
            <a:lvl9pPr marL="4114800" marR="0" lvl="8" indent="-228600" algn="l" rtl="0">
              <a:lnSpc>
                <a:spcPct val="118000"/>
              </a:lnSpc>
              <a:spcBef>
                <a:spcPts val="0"/>
              </a:spcBef>
              <a:spcAft>
                <a:spcPts val="0"/>
              </a:spcAft>
              <a:buSzPts val="1400"/>
              <a:buNone/>
              <a:defRPr sz="2200" b="0" i="0" u="none" strike="noStrike" cap="none">
                <a:latin typeface="Helvetica Neue" panose="02000503000000020004"/>
                <a:ea typeface="Helvetica Neue" panose="02000503000000020004"/>
                <a:cs typeface="Helvetica Neue" panose="02000503000000020004"/>
                <a:sym typeface="Helvetica Neue" panose="020005030000000200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 name="Shape 43"/>
        <p:cNvGrpSpPr/>
        <p:nvPr/>
      </p:nvGrpSpPr>
      <p:grpSpPr>
        <a:xfrm>
          <a:off x="0" y="0"/>
          <a:ext cx="0" cy="0"/>
          <a:chOff x="0" y="0"/>
          <a:chExt cx="0" cy="0"/>
        </a:xfrm>
      </p:grpSpPr>
      <p:sp>
        <p:nvSpPr>
          <p:cNvPr id="44" name="Google Shape;44;p1:notes"/>
          <p:cNvSpPr txBox="1"/>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5" name="Google Shape;45;p1: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1"/>
          </p:nvPr>
        </p:nvSpPr>
        <p:spPr/>
        <p:txBody>
          <a:bodyPr/>
          <a:p>
            <a:r>
              <a:rPr>
                <a:sym typeface="+mn-ea"/>
              </a:rPr>
              <a:t>Based on W3C DID, a distributed identity authentication scheme with good interoperability is designed: agents can use their own identity ID to authenticate, communicate and collaborate with agents of any other platform or organization. Similar to email service.</a:t>
            </a:r>
            <a:endParaRPr>
              <a:sym typeface="+mn-ea"/>
            </a:endParaRPr>
          </a:p>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1"/>
          </p:nvPr>
        </p:nvSpPr>
        <p:spPr/>
        <p:txBody>
          <a:bodyPr/>
          <a:p>
            <a:pPr defTabSz="457200">
              <a:lnSpc>
                <a:spcPct val="120000"/>
              </a:lnSpc>
              <a:spcBef>
                <a:spcPts val="500"/>
              </a:spcBef>
              <a:defRPr>
                <a:latin typeface="Heiti SC Medium" charset="-122"/>
                <a:ea typeface="Heiti SC Medium" charset="-122"/>
                <a:cs typeface="Heiti SC Medium" charset="-122"/>
                <a:sym typeface="Heiti SC Medium" charset="-122"/>
              </a:defRPr>
            </a:pPr>
            <a:r>
              <a:rPr>
                <a:sym typeface="+mn-ea"/>
              </a:rPr>
              <a:t>CURD Operational Definition:</a:t>
            </a:r>
            <a:endParaRPr>
              <a:sym typeface="+mn-ea"/>
            </a:endParaRPr>
          </a:p>
          <a:p>
            <a:pPr marL="457200" indent="-317500" defTabSz="457200">
              <a:lnSpc>
                <a:spcPct val="120000"/>
              </a:lnSpc>
              <a:spcBef>
                <a:spcPts val="500"/>
              </a:spcBef>
              <a:buSzPct val="100000"/>
              <a:buFont typeface="Times Roman"/>
              <a:buChar char="•"/>
              <a:defRPr>
                <a:latin typeface="Heiti SC Medium" charset="-122"/>
                <a:ea typeface="Heiti SC Medium" charset="-122"/>
                <a:cs typeface="Heiti SC Medium" charset="-122"/>
                <a:sym typeface="Heiti SC Medium" charset="-122"/>
              </a:defRPr>
            </a:pPr>
            <a:r>
              <a:rPr>
                <a:sym typeface="+mn-ea"/>
              </a:rPr>
              <a:t>Create (register): Defined by the implementer</a:t>
            </a:r>
            <a:endParaRPr>
              <a:sym typeface="+mn-ea"/>
            </a:endParaRPr>
          </a:p>
          <a:p>
            <a:pPr marL="457200" indent="-317500" defTabSz="457200">
              <a:lnSpc>
                <a:spcPct val="120000"/>
              </a:lnSpc>
              <a:spcBef>
                <a:spcPts val="500"/>
              </a:spcBef>
              <a:buSzPct val="100000"/>
              <a:buFont typeface="Times Roman"/>
              <a:buChar char="•"/>
              <a:defRPr>
                <a:latin typeface="Heiti SC Medium" charset="-122"/>
                <a:ea typeface="Heiti SC Medium" charset="-122"/>
                <a:cs typeface="Heiti SC Medium" charset="-122"/>
                <a:sym typeface="Heiti SC Medium" charset="-122"/>
              </a:defRPr>
            </a:pPr>
            <a:r>
              <a:rPr>
                <a:sym typeface="+mn-ea"/>
              </a:rPr>
              <a:t>Read (parse): Get the DID document through the HTTP GET method</a:t>
            </a:r>
            <a:endParaRPr>
              <a:sym typeface="+mn-ea"/>
            </a:endParaRPr>
          </a:p>
          <a:p>
            <a:pPr marL="457200" indent="-317500" defTabSz="457200">
              <a:lnSpc>
                <a:spcPct val="120000"/>
              </a:lnSpc>
              <a:spcBef>
                <a:spcPts val="500"/>
              </a:spcBef>
              <a:buSzPct val="100000"/>
              <a:buFont typeface="Times Roman"/>
              <a:buChar char="•"/>
              <a:defRPr>
                <a:latin typeface="Heiti SC Medium" charset="-122"/>
                <a:ea typeface="Heiti SC Medium" charset="-122"/>
                <a:cs typeface="Heiti SC Medium" charset="-122"/>
                <a:sym typeface="Heiti SC Medium" charset="-122"/>
              </a:defRPr>
            </a:pPr>
            <a:r>
              <a:rPr>
                <a:sym typeface="+mn-ea"/>
              </a:rPr>
              <a:t>Update (update): defined by the implementer</a:t>
            </a:r>
            <a:endParaRPr>
              <a:sym typeface="+mn-ea"/>
            </a:endParaRPr>
          </a:p>
          <a:p>
            <a:pPr marL="457200" indent="-317500" defTabSz="457200">
              <a:lnSpc>
                <a:spcPct val="120000"/>
              </a:lnSpc>
              <a:spcBef>
                <a:spcPts val="500"/>
              </a:spcBef>
              <a:buSzPct val="100000"/>
              <a:buFont typeface="Times Roman"/>
              <a:buChar char="•"/>
              <a:defRPr>
                <a:latin typeface="Heiti SC Medium" charset="-122"/>
                <a:ea typeface="Heiti SC Medium" charset="-122"/>
                <a:cs typeface="Heiti SC Medium" charset="-122"/>
                <a:sym typeface="Heiti SC Medium" charset="-122"/>
              </a:defRPr>
            </a:pPr>
            <a:r>
              <a:rPr>
                <a:sym typeface="+mn-ea"/>
              </a:rPr>
              <a:t>Deactivate (deactivating): Defined by the implementer</a:t>
            </a:r>
            <a:endParaRPr>
              <a:sym typeface="+mn-ea"/>
            </a:endParaRPr>
          </a:p>
          <a:p>
            <a:endParaRPr lang="zh-CN" altLang="en-US"/>
          </a:p>
          <a:p>
            <a:pPr defTabSz="457200">
              <a:lnSpc>
                <a:spcPct val="120000"/>
              </a:lnSpc>
              <a:spcBef>
                <a:spcPts val="500"/>
              </a:spcBef>
              <a:defRPr>
                <a:latin typeface="Heiti SC Medium" charset="-122"/>
                <a:ea typeface="Heiti SC Medium" charset="-122"/>
                <a:cs typeface="Heiti SC Medium" charset="-122"/>
                <a:sym typeface="Heiti SC Medium" charset="-122"/>
              </a:defRPr>
            </a:pPr>
            <a:r>
              <a:rPr>
                <a:sym typeface="+mn-ea"/>
              </a:rPr>
              <a:t>Method characteristics:</a:t>
            </a:r>
            <a:endParaRPr>
              <a:sym typeface="+mn-ea"/>
            </a:endParaRPr>
          </a:p>
          <a:p>
            <a:pPr marL="457200" indent="-317500" defTabSz="457200">
              <a:lnSpc>
                <a:spcPct val="120000"/>
              </a:lnSpc>
              <a:spcBef>
                <a:spcPts val="500"/>
              </a:spcBef>
              <a:buSzPct val="100000"/>
              <a:buFont typeface="Times Roman"/>
              <a:buChar char="•"/>
              <a:defRPr>
                <a:solidFill>
                  <a:srgbClr val="FF2600"/>
                </a:solidFill>
                <a:latin typeface="Heiti SC Light" charset="-122"/>
                <a:ea typeface="Heiti SC Light" charset="-122"/>
                <a:cs typeface="Heiti SC Light" charset="-122"/>
                <a:sym typeface="Heiti SC Light" charset="-122"/>
              </a:defRPr>
            </a:pPr>
            <a:r>
              <a:rPr>
                <a:sym typeface="+mn-ea"/>
              </a:rPr>
              <a:t>The existing Web infrastructure can be fully utilized to support billions of users.</a:t>
            </a:r>
            <a:endParaRPr>
              <a:sym typeface="+mn-ea"/>
            </a:endParaRPr>
          </a:p>
          <a:p>
            <a:pPr marL="457200" indent="-317500" defTabSz="457200">
              <a:lnSpc>
                <a:spcPct val="120000"/>
              </a:lnSpc>
              <a:spcBef>
                <a:spcPts val="500"/>
              </a:spcBef>
              <a:buSzPct val="100000"/>
              <a:buFont typeface="Times Roman"/>
              <a:buChar char="•"/>
              <a:defRPr>
                <a:solidFill>
                  <a:srgbClr val="FF2600"/>
                </a:solidFill>
                <a:latin typeface="Heiti SC Light" charset="-122"/>
                <a:ea typeface="Heiti SC Light" charset="-122"/>
                <a:cs typeface="Heiti SC Light" charset="-122"/>
                <a:sym typeface="Heiti SC Light" charset="-122"/>
              </a:defRPr>
            </a:pPr>
            <a:r>
              <a:rPr>
                <a:sym typeface="+mn-ea"/>
              </a:rPr>
              <a:t>Decentralize and interoperate Agent identities to break down data islands.</a:t>
            </a:r>
            <a:endParaRPr>
              <a:sym typeface="+mn-ea"/>
            </a:endParaRPr>
          </a:p>
          <a:p>
            <a:pPr marL="457200" indent="-317500" defTabSz="457200">
              <a:lnSpc>
                <a:spcPct val="120000"/>
              </a:lnSpc>
              <a:spcBef>
                <a:spcPts val="500"/>
              </a:spcBef>
              <a:buSzPct val="100000"/>
              <a:buFont typeface="Times Roman"/>
              <a:buChar char="•"/>
              <a:defRPr>
                <a:solidFill>
                  <a:srgbClr val="FF2600"/>
                </a:solidFill>
                <a:latin typeface="Heiti SC Light" charset="-122"/>
                <a:ea typeface="Heiti SC Light" charset="-122"/>
                <a:cs typeface="Heiti SC Light" charset="-122"/>
                <a:sym typeface="Heiti SC Light" charset="-122"/>
              </a:defRPr>
            </a:pPr>
            <a:r>
              <a:rPr>
                <a:sym typeface="+mn-ea"/>
              </a:rPr>
              <a:t>Similar to existing E-mail services: identity management based on domain name system.</a:t>
            </a:r>
            <a:endParaRPr>
              <a:sym typeface="+mn-ea"/>
            </a:endParaRPr>
          </a:p>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1"/>
          </p:nvPr>
        </p:nvSpPr>
        <p:spPr/>
        <p:txBody>
          <a:bodyPr/>
          <a:p>
            <a:r>
              <a:rPr>
                <a:sym typeface="+mn-ea"/>
              </a:rPr>
              <a:t>Based on semantic web related technologies such as JSON-LD and schema.org, agents can make their basic information, capabilities, interfaces, etc. public, and link these information into a data network that is easy for AI to read and understand.</a:t>
            </a:r>
            <a:endParaRPr>
              <a:sym typeface="+mn-ea"/>
            </a:endParaRPr>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1"/>
          </p:nvPr>
        </p:nvSpPr>
        <p:spPr/>
        <p:txBody>
          <a:bodyPr/>
          <a:p>
            <a:r>
              <a:rPr>
                <a:sym typeface="+mn-ea"/>
              </a:rPr>
              <a:t>By adopting discovery technologies similar to those used for websites and based on DNS, search engines can discover all agents across the network along with their public information, making it easier for agents to be accessed and invoked.</a:t>
            </a:r>
            <a:endParaRPr>
              <a:sym typeface="+mn-ea"/>
            </a:endParaRPr>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 name="Shape 54"/>
        <p:cNvGrpSpPr/>
        <p:nvPr/>
      </p:nvGrpSpPr>
      <p:grpSpPr>
        <a:xfrm>
          <a:off x="0" y="0"/>
          <a:ext cx="0" cy="0"/>
          <a:chOff x="0" y="0"/>
          <a:chExt cx="0" cy="0"/>
        </a:xfrm>
      </p:grpSpPr>
      <p:sp>
        <p:nvSpPr>
          <p:cNvPr id="55" name="Google Shape;55;g39d59227f4b_1_2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9d59227f4b_1_22: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 name="Shape 54"/>
        <p:cNvGrpSpPr/>
        <p:nvPr/>
      </p:nvGrpSpPr>
      <p:grpSpPr>
        <a:xfrm>
          <a:off x="0" y="0"/>
          <a:ext cx="0" cy="0"/>
          <a:chOff x="0" y="0"/>
          <a:chExt cx="0" cy="0"/>
        </a:xfrm>
      </p:grpSpPr>
      <p:sp>
        <p:nvSpPr>
          <p:cNvPr id="55" name="Google Shape;55;g39d59227f4b_1_2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9d59227f4b_1_22: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1"/>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1"/>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1"/>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1"/>
          </p:nvPr>
        </p:nvSpPr>
        <p:spPr/>
        <p:txBody>
          <a:bodyPr/>
          <a:p>
            <a:r>
              <a:rPr lang="en-US" altLang="zh-CN">
                <a:latin typeface="Noto Sans NKo" panose="020B0502040504020204" charset="0"/>
                <a:cs typeface="Noto Sans NKo" panose="020B0502040504020204" charset="0"/>
                <a:sym typeface="+mn-ea"/>
              </a:rPr>
              <a:t>With the development of modern AI, technologies such as LLMs, agents can now autonomously execute tasks</a:t>
            </a:r>
            <a:r>
              <a:rPr lang="zh-CN" altLang="en-US">
                <a:latin typeface="Noto Sans NKo" panose="020B0502040504020204" charset="0"/>
                <a:cs typeface="Noto Sans NKo" panose="020B0502040504020204" charset="0"/>
                <a:sym typeface="+mn-ea"/>
              </a:rPr>
              <a:t>，</a:t>
            </a:r>
            <a:r>
              <a:rPr lang="en-US" altLang="zh-CN">
                <a:latin typeface="Noto Sans NKo" panose="020B0502040504020204" charset="0"/>
                <a:cs typeface="Noto Sans NKo" panose="020B0502040504020204" charset="0"/>
                <a:sym typeface="+mn-ea"/>
              </a:rPr>
              <a:t>perform complex reasoning, and solve multi-step problems</a:t>
            </a:r>
            <a:endParaRPr lang="en-US" altLang="zh-CN">
              <a:latin typeface="Noto Sans NKo" panose="020B0502040504020204" charset="0"/>
              <a:cs typeface="Noto Sans NKo" panose="020B0502040504020204" charset="0"/>
              <a:sym typeface="+mn-ea"/>
            </a:endParaRPr>
          </a:p>
          <a:p>
            <a:endParaRPr lang="zh-CN" altLang="en-US"/>
          </a:p>
          <a:p>
            <a:r>
              <a:rPr lang="en-US" altLang="zh-CN">
                <a:latin typeface="Noto Sans NKo" panose="020B0502040504020204" charset="0"/>
                <a:cs typeface="Noto Sans NKo" panose="020B0502040504020204" charset="0"/>
                <a:sym typeface="+mn-ea"/>
              </a:rPr>
              <a:t>Agents emerging as an Internet infrastructure, universal connectivity between agents, protocol-based native connection modes, and autonomous organization and collaboration among agents.</a:t>
            </a:r>
            <a:endParaRPr lang="en-US" altLang="zh-CN">
              <a:latin typeface="Noto Sans NKo" panose="020B0502040504020204" charset="0"/>
              <a:cs typeface="Noto Sans NKo" panose="020B0502040504020204" charset="0"/>
              <a:sym typeface="+mn-ea"/>
            </a:endParaRPr>
          </a:p>
          <a:p>
            <a:endParaRPr lang="zh-CN" altLang="en-US"/>
          </a:p>
          <a:p>
            <a:r>
              <a:rPr lang="en-US" altLang="zh-CN" b="1">
                <a:latin typeface="Noto Sans NKo" panose="020B0502040504020204" charset="0"/>
                <a:cs typeface="Noto Sans NKo" panose="020B0502040504020204" charset="0"/>
                <a:sym typeface="+mn-ea"/>
              </a:rPr>
              <a:t> </a:t>
            </a:r>
            <a:r>
              <a:rPr lang="en-US" altLang="zh-CN">
                <a:latin typeface="Noto Sans NKo" panose="020B0502040504020204" charset="0"/>
                <a:cs typeface="Noto Sans NKo" panose="020B0502040504020204" charset="0"/>
                <a:sym typeface="+mn-ea"/>
              </a:rPr>
              <a:t>Breaking data silos, enabling heterogeneous agent collaboration, building Al-native data networks</a:t>
            </a:r>
            <a:r>
              <a:rPr lang="zh-CN" altLang="en-US">
                <a:latin typeface="Noto Sans NKo" panose="020B0502040504020204" charset="0"/>
                <a:cs typeface="Noto Sans NKo" panose="020B0502040504020204" charset="0"/>
                <a:sym typeface="+mn-ea"/>
              </a:rPr>
              <a:t>，</a:t>
            </a:r>
            <a:r>
              <a:rPr lang="en-US" altLang="zh-CN">
                <a:latin typeface="Noto Sans NKo" panose="020B0502040504020204" charset="0"/>
                <a:cs typeface="Noto Sans NKo" panose="020B0502040504020204" charset="0"/>
                <a:sym typeface="+mn-ea"/>
              </a:rPr>
              <a:t>ultimately achieving an open and efficient agent network.</a:t>
            </a:r>
            <a:endParaRPr lang="en-US" altLang="zh-CN">
              <a:latin typeface="Noto Sans NKo" panose="020B0502040504020204" charset="0"/>
              <a:cs typeface="Noto Sans NKo" panose="020B0502040504020204" charset="0"/>
            </a:endParaRPr>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1"/>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1"/>
          </p:nvPr>
        </p:nvSpPr>
        <p:spPr/>
        <p:txBody>
          <a:bodyPr/>
          <a:p>
            <a:r>
              <a:rPr>
                <a:sym typeface="+mn-ea"/>
              </a:rPr>
              <a:t>HTTP is more like a business-agnostic general-purpose transport protocol, while agent protocols need to be deeply coupled with business logic — for example, how to use the protocol to book hotels or purchase goods.</a:t>
            </a:r>
            <a:endParaRPr>
              <a:sym typeface="+mn-ea"/>
            </a:endParaRPr>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hyperlink" Target="https://www.w3.org/support-us/"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matchingName="Cover">
  <p:cSld name="TITLE">
    <p:bg>
      <p:bgPr>
        <a:solidFill>
          <a:srgbClr val="FAFAFA"/>
        </a:solidFill>
        <a:effectLst/>
      </p:bgPr>
    </p:bg>
    <p:spTree>
      <p:nvGrpSpPr>
        <p:cNvPr id="10" name="Shape 10"/>
        <p:cNvGrpSpPr/>
        <p:nvPr/>
      </p:nvGrpSpPr>
      <p:grpSpPr>
        <a:xfrm>
          <a:off x="0" y="0"/>
          <a:ext cx="0" cy="0"/>
          <a:chOff x="0" y="0"/>
          <a:chExt cx="0" cy="0"/>
        </a:xfrm>
      </p:grpSpPr>
      <p:sp>
        <p:nvSpPr>
          <p:cNvPr id="11" name="Google Shape;11;p2"/>
          <p:cNvSpPr txBox="1"/>
          <p:nvPr>
            <p:ph type="title"/>
          </p:nvPr>
        </p:nvSpPr>
        <p:spPr>
          <a:xfrm>
            <a:off x="2295602" y="5970727"/>
            <a:ext cx="19743021" cy="3111684"/>
          </a:xfrm>
          <a:prstGeom prst="rect">
            <a:avLst/>
          </a:prstGeom>
          <a:noFill/>
          <a:ln>
            <a:noFill/>
          </a:ln>
        </p:spPr>
        <p:txBody>
          <a:bodyPr spcFirstLastPara="1" wrap="square" lIns="50800" tIns="50800" rIns="50800" bIns="50800" anchor="t" anchorCtr="0">
            <a:normAutofit/>
          </a:bodyPr>
          <a:lstStyle>
            <a:lvl1pPr lvl="0" algn="l">
              <a:lnSpc>
                <a:spcPct val="100000"/>
              </a:lnSpc>
              <a:spcBef>
                <a:spcPts val="0"/>
              </a:spcBef>
              <a:spcAft>
                <a:spcPts val="0"/>
              </a:spcAft>
              <a:buClr>
                <a:srgbClr val="6F6798"/>
              </a:buClr>
              <a:buSzPts val="1800"/>
              <a:buNone/>
              <a:defRPr/>
            </a:lvl1pPr>
            <a:lvl2pPr lvl="1" algn="l">
              <a:lnSpc>
                <a:spcPct val="100000"/>
              </a:lnSpc>
              <a:spcBef>
                <a:spcPts val="0"/>
              </a:spcBef>
              <a:spcAft>
                <a:spcPts val="0"/>
              </a:spcAft>
              <a:buClr>
                <a:srgbClr val="6F6798"/>
              </a:buClr>
              <a:buSzPts val="1800"/>
              <a:buNone/>
              <a:defRPr/>
            </a:lvl2pPr>
            <a:lvl3pPr lvl="2" algn="l">
              <a:lnSpc>
                <a:spcPct val="100000"/>
              </a:lnSpc>
              <a:spcBef>
                <a:spcPts val="0"/>
              </a:spcBef>
              <a:spcAft>
                <a:spcPts val="0"/>
              </a:spcAft>
              <a:buClr>
                <a:srgbClr val="6F6798"/>
              </a:buClr>
              <a:buSzPts val="1800"/>
              <a:buNone/>
              <a:defRPr/>
            </a:lvl3pPr>
            <a:lvl4pPr lvl="3" algn="l">
              <a:lnSpc>
                <a:spcPct val="100000"/>
              </a:lnSpc>
              <a:spcBef>
                <a:spcPts val="0"/>
              </a:spcBef>
              <a:spcAft>
                <a:spcPts val="0"/>
              </a:spcAft>
              <a:buClr>
                <a:srgbClr val="6F6798"/>
              </a:buClr>
              <a:buSzPts val="1800"/>
              <a:buNone/>
              <a:defRPr/>
            </a:lvl4pPr>
            <a:lvl5pPr lvl="4" algn="l">
              <a:lnSpc>
                <a:spcPct val="100000"/>
              </a:lnSpc>
              <a:spcBef>
                <a:spcPts val="0"/>
              </a:spcBef>
              <a:spcAft>
                <a:spcPts val="0"/>
              </a:spcAft>
              <a:buClr>
                <a:srgbClr val="6F6798"/>
              </a:buClr>
              <a:buSzPts val="1800"/>
              <a:buNone/>
              <a:defRPr/>
            </a:lvl5pPr>
            <a:lvl6pPr lvl="5" algn="l">
              <a:lnSpc>
                <a:spcPct val="100000"/>
              </a:lnSpc>
              <a:spcBef>
                <a:spcPts val="0"/>
              </a:spcBef>
              <a:spcAft>
                <a:spcPts val="0"/>
              </a:spcAft>
              <a:buClr>
                <a:srgbClr val="6F6798"/>
              </a:buClr>
              <a:buSzPts val="1800"/>
              <a:buNone/>
              <a:defRPr/>
            </a:lvl6pPr>
            <a:lvl7pPr lvl="6" algn="l">
              <a:lnSpc>
                <a:spcPct val="100000"/>
              </a:lnSpc>
              <a:spcBef>
                <a:spcPts val="0"/>
              </a:spcBef>
              <a:spcAft>
                <a:spcPts val="0"/>
              </a:spcAft>
              <a:buClr>
                <a:srgbClr val="6F6798"/>
              </a:buClr>
              <a:buSzPts val="1800"/>
              <a:buNone/>
              <a:defRPr/>
            </a:lvl7pPr>
            <a:lvl8pPr lvl="7" algn="l">
              <a:lnSpc>
                <a:spcPct val="100000"/>
              </a:lnSpc>
              <a:spcBef>
                <a:spcPts val="0"/>
              </a:spcBef>
              <a:spcAft>
                <a:spcPts val="0"/>
              </a:spcAft>
              <a:buClr>
                <a:srgbClr val="6F6798"/>
              </a:buClr>
              <a:buSzPts val="1800"/>
              <a:buNone/>
              <a:defRPr/>
            </a:lvl8pPr>
            <a:lvl9pPr lvl="8" algn="l">
              <a:lnSpc>
                <a:spcPct val="100000"/>
              </a:lnSpc>
              <a:spcBef>
                <a:spcPts val="0"/>
              </a:spcBef>
              <a:spcAft>
                <a:spcPts val="0"/>
              </a:spcAft>
              <a:buClr>
                <a:srgbClr val="6F6798"/>
              </a:buClr>
              <a:buSzPts val="1800"/>
              <a:buNone/>
              <a:defRPr/>
            </a:lvl9pPr>
          </a:lstStyle>
          <a:p/>
        </p:txBody>
      </p:sp>
      <p:sp>
        <p:nvSpPr>
          <p:cNvPr id="12" name="Google Shape;12;p2"/>
          <p:cNvSpPr txBox="1"/>
          <p:nvPr>
            <p:ph type="body" idx="1"/>
          </p:nvPr>
        </p:nvSpPr>
        <p:spPr>
          <a:xfrm>
            <a:off x="2295602" y="9067694"/>
            <a:ext cx="19743021" cy="3111685"/>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AA222B"/>
              </a:buClr>
              <a:buSzPts val="4800"/>
              <a:buFont typeface="Montserrat"/>
              <a:buNone/>
              <a:defRPr sz="4800" b="1">
                <a:solidFill>
                  <a:srgbClr val="AA222B"/>
                </a:solidFill>
                <a:latin typeface="Montserrat"/>
                <a:ea typeface="Montserrat"/>
                <a:cs typeface="Montserrat"/>
                <a:sym typeface="Montserrat"/>
              </a:defRPr>
            </a:lvl1pPr>
            <a:lvl2pPr marL="914400" lvl="1" indent="-228600" algn="l">
              <a:lnSpc>
                <a:spcPct val="100000"/>
              </a:lnSpc>
              <a:spcBef>
                <a:spcPts val="2800"/>
              </a:spcBef>
              <a:spcAft>
                <a:spcPts val="0"/>
              </a:spcAft>
              <a:buClr>
                <a:srgbClr val="000000"/>
              </a:buClr>
              <a:buSzPts val="1800"/>
              <a:buNone/>
              <a:defRPr/>
            </a:lvl2pPr>
            <a:lvl3pPr marL="1371600" lvl="2" indent="-228600" algn="l">
              <a:lnSpc>
                <a:spcPct val="100000"/>
              </a:lnSpc>
              <a:spcBef>
                <a:spcPts val="2800"/>
              </a:spcBef>
              <a:spcAft>
                <a:spcPts val="0"/>
              </a:spcAft>
              <a:buClr>
                <a:srgbClr val="000000"/>
              </a:buClr>
              <a:buSzPts val="1800"/>
              <a:buNone/>
              <a:defRPr/>
            </a:lvl3pPr>
            <a:lvl4pPr marL="1828800" lvl="3" indent="-228600" algn="l">
              <a:lnSpc>
                <a:spcPct val="100000"/>
              </a:lnSpc>
              <a:spcBef>
                <a:spcPts val="2800"/>
              </a:spcBef>
              <a:spcAft>
                <a:spcPts val="0"/>
              </a:spcAft>
              <a:buClr>
                <a:srgbClr val="000000"/>
              </a:buClr>
              <a:buSzPts val="1800"/>
              <a:buNone/>
              <a:defRPr/>
            </a:lvl4pPr>
            <a:lvl5pPr marL="2286000" lvl="4" indent="-228600" algn="l">
              <a:lnSpc>
                <a:spcPct val="100000"/>
              </a:lnSpc>
              <a:spcBef>
                <a:spcPts val="2800"/>
              </a:spcBef>
              <a:spcAft>
                <a:spcPts val="0"/>
              </a:spcAft>
              <a:buClr>
                <a:srgbClr val="000000"/>
              </a:buClr>
              <a:buSzPts val="1800"/>
              <a:buNone/>
              <a:defRPr/>
            </a:lvl5pPr>
            <a:lvl6pPr marL="2743200" lvl="5" indent="-228600" algn="l">
              <a:lnSpc>
                <a:spcPct val="100000"/>
              </a:lnSpc>
              <a:spcBef>
                <a:spcPts val="2800"/>
              </a:spcBef>
              <a:spcAft>
                <a:spcPts val="0"/>
              </a:spcAft>
              <a:buClr>
                <a:srgbClr val="000000"/>
              </a:buClr>
              <a:buSzPts val="1800"/>
              <a:buNone/>
              <a:defRPr/>
            </a:lvl6pPr>
            <a:lvl7pPr marL="3200400" lvl="6" indent="-228600" algn="l">
              <a:lnSpc>
                <a:spcPct val="100000"/>
              </a:lnSpc>
              <a:spcBef>
                <a:spcPts val="2800"/>
              </a:spcBef>
              <a:spcAft>
                <a:spcPts val="0"/>
              </a:spcAft>
              <a:buClr>
                <a:srgbClr val="000000"/>
              </a:buClr>
              <a:buSzPts val="1800"/>
              <a:buNone/>
              <a:defRPr/>
            </a:lvl7pPr>
            <a:lvl8pPr marL="3657600" lvl="7" indent="-228600" algn="l">
              <a:lnSpc>
                <a:spcPct val="100000"/>
              </a:lnSpc>
              <a:spcBef>
                <a:spcPts val="2800"/>
              </a:spcBef>
              <a:spcAft>
                <a:spcPts val="0"/>
              </a:spcAft>
              <a:buClr>
                <a:srgbClr val="000000"/>
              </a:buClr>
              <a:buSzPts val="1800"/>
              <a:buNone/>
              <a:defRPr/>
            </a:lvl8pPr>
            <a:lvl9pPr marL="4114800" lvl="8" indent="-228600" algn="l">
              <a:lnSpc>
                <a:spcPct val="100000"/>
              </a:lnSpc>
              <a:spcBef>
                <a:spcPts val="2800"/>
              </a:spcBef>
              <a:spcAft>
                <a:spcPts val="0"/>
              </a:spcAft>
              <a:buClr>
                <a:srgbClr val="000000"/>
              </a:buClr>
              <a:buSzPts val="1800"/>
              <a:buNone/>
              <a:defRPr/>
            </a:lvl9pPr>
          </a:lstStyle>
          <a:p/>
        </p:txBody>
      </p:sp>
      <p:pic>
        <p:nvPicPr>
          <p:cNvPr id="13" name="Google Shape;13;p2" descr="cover.svg"/>
          <p:cNvPicPr preferRelativeResize="0"/>
          <p:nvPr/>
        </p:nvPicPr>
        <p:blipFill rotWithShape="1">
          <a:blip r:embed="rId2"/>
          <a:srcRect/>
          <a:stretch>
            <a:fillRect/>
          </a:stretch>
        </p:blipFill>
        <p:spPr>
          <a:xfrm>
            <a:off x="0" y="0"/>
            <a:ext cx="24384000" cy="13715997"/>
          </a:xfrm>
          <a:prstGeom prst="rect">
            <a:avLst/>
          </a:prstGeom>
          <a:noFill/>
          <a:ln>
            <a:noFill/>
          </a:ln>
        </p:spPr>
      </p:pic>
      <p:sp>
        <p:nvSpPr>
          <p:cNvPr id="14" name="Google Shape;14;p2"/>
          <p:cNvSpPr txBox="1"/>
          <p:nvPr/>
        </p:nvSpPr>
        <p:spPr>
          <a:xfrm>
            <a:off x="18882274" y="3292498"/>
            <a:ext cx="4980820" cy="12446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6F6798"/>
              </a:buClr>
              <a:buSzPts val="3700"/>
              <a:buFont typeface="Lato"/>
              <a:buNone/>
            </a:pPr>
            <a:r>
              <a:rPr lang="en-US" sz="3700" b="1" i="0" u="none" strike="noStrike" cap="none">
                <a:solidFill>
                  <a:srgbClr val="6F6798"/>
                </a:solidFill>
                <a:latin typeface="Lato"/>
                <a:ea typeface="Lato"/>
                <a:cs typeface="Lato"/>
                <a:sym typeface="Lato"/>
              </a:rPr>
              <a:t>Kobe, Japan &amp; online</a:t>
            </a:r>
            <a:br>
              <a:rPr lang="en-US" sz="3700" b="1" i="0" u="none" strike="noStrike" cap="none">
                <a:solidFill>
                  <a:srgbClr val="6F6798"/>
                </a:solidFill>
                <a:latin typeface="Lato"/>
                <a:ea typeface="Lato"/>
                <a:cs typeface="Lato"/>
                <a:sym typeface="Lato"/>
              </a:rPr>
            </a:br>
            <a:r>
              <a:rPr lang="en-US" sz="3700" b="1" i="0" u="none" strike="noStrike" cap="none">
                <a:solidFill>
                  <a:srgbClr val="6F6798"/>
                </a:solidFill>
                <a:latin typeface="Lato"/>
                <a:ea typeface="Lato"/>
                <a:cs typeface="Lato"/>
                <a:sym typeface="Lato"/>
              </a:rPr>
              <a:t>10–14 November 2025</a:t>
            </a:r>
            <a:endParaRPr lang="en-US" sz="3700" b="1" i="0" u="none" strike="noStrike" cap="none">
              <a:solidFill>
                <a:srgbClr val="6F6798"/>
              </a:solidFill>
              <a:latin typeface="Lato"/>
              <a:ea typeface="Lato"/>
              <a:cs typeface="Lato"/>
              <a:sym typeface="Lato"/>
            </a:endParaRPr>
          </a:p>
        </p:txBody>
      </p:sp>
      <p:sp>
        <p:nvSpPr>
          <p:cNvPr id="15" name="Google Shape;15;p2"/>
          <p:cNvSpPr txBox="1"/>
          <p:nvPr>
            <p:ph type="sldNum" idx="12"/>
          </p:nvPr>
        </p:nvSpPr>
        <p:spPr>
          <a:xfrm>
            <a:off x="11787073" y="13081000"/>
            <a:ext cx="797154" cy="9144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89BCE1"/>
              </a:buClr>
              <a:buSzPts val="4700"/>
              <a:buFont typeface="Noto Sans" panose="020B0502040504020204"/>
              <a:buNone/>
              <a:defRPr>
                <a:solidFill>
                  <a:srgbClr val="89BCE1"/>
                </a:solidFill>
              </a:defRPr>
            </a:lvl1pPr>
            <a:lvl2pPr marL="0" marR="0" lvl="1" indent="0" algn="ctr">
              <a:lnSpc>
                <a:spcPct val="100000"/>
              </a:lnSpc>
              <a:spcBef>
                <a:spcPts val="0"/>
              </a:spcBef>
              <a:spcAft>
                <a:spcPts val="0"/>
              </a:spcAft>
              <a:buClr>
                <a:srgbClr val="89BCE1"/>
              </a:buClr>
              <a:buSzPts val="4700"/>
              <a:buFont typeface="Noto Sans" panose="020B0502040504020204"/>
              <a:buNone/>
              <a:defRPr>
                <a:solidFill>
                  <a:srgbClr val="89BCE1"/>
                </a:solidFill>
              </a:defRPr>
            </a:lvl2pPr>
            <a:lvl3pPr marL="0" marR="0" lvl="2" indent="0" algn="ctr">
              <a:lnSpc>
                <a:spcPct val="100000"/>
              </a:lnSpc>
              <a:spcBef>
                <a:spcPts val="0"/>
              </a:spcBef>
              <a:spcAft>
                <a:spcPts val="0"/>
              </a:spcAft>
              <a:buClr>
                <a:srgbClr val="89BCE1"/>
              </a:buClr>
              <a:buSzPts val="4700"/>
              <a:buFont typeface="Noto Sans" panose="020B0502040504020204"/>
              <a:buNone/>
              <a:defRPr>
                <a:solidFill>
                  <a:srgbClr val="89BCE1"/>
                </a:solidFill>
              </a:defRPr>
            </a:lvl3pPr>
            <a:lvl4pPr marL="0" marR="0" lvl="3" indent="0" algn="ctr">
              <a:lnSpc>
                <a:spcPct val="100000"/>
              </a:lnSpc>
              <a:spcBef>
                <a:spcPts val="0"/>
              </a:spcBef>
              <a:spcAft>
                <a:spcPts val="0"/>
              </a:spcAft>
              <a:buClr>
                <a:srgbClr val="89BCE1"/>
              </a:buClr>
              <a:buSzPts val="4700"/>
              <a:buFont typeface="Noto Sans" panose="020B0502040504020204"/>
              <a:buNone/>
              <a:defRPr>
                <a:solidFill>
                  <a:srgbClr val="89BCE1"/>
                </a:solidFill>
              </a:defRPr>
            </a:lvl4pPr>
            <a:lvl5pPr marL="0" marR="0" lvl="4" indent="0" algn="ctr">
              <a:lnSpc>
                <a:spcPct val="100000"/>
              </a:lnSpc>
              <a:spcBef>
                <a:spcPts val="0"/>
              </a:spcBef>
              <a:spcAft>
                <a:spcPts val="0"/>
              </a:spcAft>
              <a:buClr>
                <a:srgbClr val="89BCE1"/>
              </a:buClr>
              <a:buSzPts val="4700"/>
              <a:buFont typeface="Noto Sans" panose="020B0502040504020204"/>
              <a:buNone/>
              <a:defRPr>
                <a:solidFill>
                  <a:srgbClr val="89BCE1"/>
                </a:solidFill>
              </a:defRPr>
            </a:lvl5pPr>
            <a:lvl6pPr marL="0" marR="0" lvl="5" indent="0" algn="ctr">
              <a:lnSpc>
                <a:spcPct val="100000"/>
              </a:lnSpc>
              <a:spcBef>
                <a:spcPts val="0"/>
              </a:spcBef>
              <a:spcAft>
                <a:spcPts val="0"/>
              </a:spcAft>
              <a:buClr>
                <a:srgbClr val="89BCE1"/>
              </a:buClr>
              <a:buSzPts val="4700"/>
              <a:buFont typeface="Noto Sans" panose="020B0502040504020204"/>
              <a:buNone/>
              <a:defRPr>
                <a:solidFill>
                  <a:srgbClr val="89BCE1"/>
                </a:solidFill>
              </a:defRPr>
            </a:lvl6pPr>
            <a:lvl7pPr marL="0" marR="0" lvl="6" indent="0" algn="ctr">
              <a:lnSpc>
                <a:spcPct val="100000"/>
              </a:lnSpc>
              <a:spcBef>
                <a:spcPts val="0"/>
              </a:spcBef>
              <a:spcAft>
                <a:spcPts val="0"/>
              </a:spcAft>
              <a:buClr>
                <a:srgbClr val="89BCE1"/>
              </a:buClr>
              <a:buSzPts val="4700"/>
              <a:buFont typeface="Noto Sans" panose="020B0502040504020204"/>
              <a:buNone/>
              <a:defRPr>
                <a:solidFill>
                  <a:srgbClr val="89BCE1"/>
                </a:solidFill>
              </a:defRPr>
            </a:lvl7pPr>
            <a:lvl8pPr marL="0" marR="0" lvl="7" indent="0" algn="ctr">
              <a:lnSpc>
                <a:spcPct val="100000"/>
              </a:lnSpc>
              <a:spcBef>
                <a:spcPts val="0"/>
              </a:spcBef>
              <a:spcAft>
                <a:spcPts val="0"/>
              </a:spcAft>
              <a:buClr>
                <a:srgbClr val="89BCE1"/>
              </a:buClr>
              <a:buSzPts val="4700"/>
              <a:buFont typeface="Noto Sans" panose="020B0502040504020204"/>
              <a:buNone/>
              <a:defRPr>
                <a:solidFill>
                  <a:srgbClr val="89BCE1"/>
                </a:solidFill>
              </a:defRPr>
            </a:lvl8pPr>
            <a:lvl9pPr marL="0" marR="0" lvl="8" indent="0" algn="ctr">
              <a:lnSpc>
                <a:spcPct val="100000"/>
              </a:lnSpc>
              <a:spcBef>
                <a:spcPts val="0"/>
              </a:spcBef>
              <a:spcAft>
                <a:spcPts val="0"/>
              </a:spcAft>
              <a:buClr>
                <a:srgbClr val="89BCE1"/>
              </a:buClr>
              <a:buSzPts val="4700"/>
              <a:buFont typeface="Noto Sans" panose="020B0502040504020204"/>
              <a:buNone/>
              <a:defRPr>
                <a:solidFill>
                  <a:srgbClr val="89BCE1"/>
                </a:solidFill>
              </a:defRPr>
            </a:lvl9pPr>
          </a:lstStyle>
          <a:p>
            <a:pPr marL="0" lvl="0" indent="0" algn="ctr" rtl="0">
              <a:spcBef>
                <a:spcPts val="0"/>
              </a:spcBef>
              <a:spcAft>
                <a:spcPts val="0"/>
              </a:spcAft>
              <a:buNone/>
            </a:pPr>
            <a:fld id="{00000000-1234-1234-1234-123412341234}" type="slidenum">
              <a:rPr lang="en-US"/>
            </a:fld>
            <a:endParaRP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Slide">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2074729" y="2053739"/>
            <a:ext cx="21688368" cy="1680814"/>
          </a:xfrm>
          <a:prstGeom prst="rect">
            <a:avLst/>
          </a:prstGeom>
          <a:noFill/>
          <a:ln>
            <a:noFill/>
          </a:ln>
        </p:spPr>
        <p:txBody>
          <a:bodyPr spcFirstLastPara="1" wrap="square" lIns="50800" tIns="50800" rIns="50800" bIns="50800" anchor="t" anchorCtr="0">
            <a:normAutofit/>
          </a:bodyPr>
          <a:lstStyle>
            <a:lvl1pPr lvl="0" algn="l">
              <a:lnSpc>
                <a:spcPct val="100000"/>
              </a:lnSpc>
              <a:spcBef>
                <a:spcPts val="0"/>
              </a:spcBef>
              <a:spcAft>
                <a:spcPts val="0"/>
              </a:spcAft>
              <a:buClr>
                <a:srgbClr val="6F6798"/>
              </a:buClr>
              <a:buSzPts val="1800"/>
              <a:buNone/>
              <a:defRPr/>
            </a:lvl1pPr>
            <a:lvl2pPr lvl="1" algn="l">
              <a:lnSpc>
                <a:spcPct val="100000"/>
              </a:lnSpc>
              <a:spcBef>
                <a:spcPts val="0"/>
              </a:spcBef>
              <a:spcAft>
                <a:spcPts val="0"/>
              </a:spcAft>
              <a:buClr>
                <a:srgbClr val="6F6798"/>
              </a:buClr>
              <a:buSzPts val="1800"/>
              <a:buNone/>
              <a:defRPr/>
            </a:lvl2pPr>
            <a:lvl3pPr lvl="2" algn="l">
              <a:lnSpc>
                <a:spcPct val="100000"/>
              </a:lnSpc>
              <a:spcBef>
                <a:spcPts val="0"/>
              </a:spcBef>
              <a:spcAft>
                <a:spcPts val="0"/>
              </a:spcAft>
              <a:buClr>
                <a:srgbClr val="6F6798"/>
              </a:buClr>
              <a:buSzPts val="1800"/>
              <a:buNone/>
              <a:defRPr/>
            </a:lvl3pPr>
            <a:lvl4pPr lvl="3" algn="l">
              <a:lnSpc>
                <a:spcPct val="100000"/>
              </a:lnSpc>
              <a:spcBef>
                <a:spcPts val="0"/>
              </a:spcBef>
              <a:spcAft>
                <a:spcPts val="0"/>
              </a:spcAft>
              <a:buClr>
                <a:srgbClr val="6F6798"/>
              </a:buClr>
              <a:buSzPts val="1800"/>
              <a:buNone/>
              <a:defRPr/>
            </a:lvl4pPr>
            <a:lvl5pPr lvl="4" algn="l">
              <a:lnSpc>
                <a:spcPct val="100000"/>
              </a:lnSpc>
              <a:spcBef>
                <a:spcPts val="0"/>
              </a:spcBef>
              <a:spcAft>
                <a:spcPts val="0"/>
              </a:spcAft>
              <a:buClr>
                <a:srgbClr val="6F6798"/>
              </a:buClr>
              <a:buSzPts val="1800"/>
              <a:buNone/>
              <a:defRPr/>
            </a:lvl5pPr>
            <a:lvl6pPr lvl="5" algn="l">
              <a:lnSpc>
                <a:spcPct val="100000"/>
              </a:lnSpc>
              <a:spcBef>
                <a:spcPts val="0"/>
              </a:spcBef>
              <a:spcAft>
                <a:spcPts val="0"/>
              </a:spcAft>
              <a:buClr>
                <a:srgbClr val="6F6798"/>
              </a:buClr>
              <a:buSzPts val="1800"/>
              <a:buNone/>
              <a:defRPr/>
            </a:lvl6pPr>
            <a:lvl7pPr lvl="6" algn="l">
              <a:lnSpc>
                <a:spcPct val="100000"/>
              </a:lnSpc>
              <a:spcBef>
                <a:spcPts val="0"/>
              </a:spcBef>
              <a:spcAft>
                <a:spcPts val="0"/>
              </a:spcAft>
              <a:buClr>
                <a:srgbClr val="6F6798"/>
              </a:buClr>
              <a:buSzPts val="1800"/>
              <a:buNone/>
              <a:defRPr/>
            </a:lvl7pPr>
            <a:lvl8pPr lvl="7" algn="l">
              <a:lnSpc>
                <a:spcPct val="100000"/>
              </a:lnSpc>
              <a:spcBef>
                <a:spcPts val="0"/>
              </a:spcBef>
              <a:spcAft>
                <a:spcPts val="0"/>
              </a:spcAft>
              <a:buClr>
                <a:srgbClr val="6F6798"/>
              </a:buClr>
              <a:buSzPts val="1800"/>
              <a:buNone/>
              <a:defRPr/>
            </a:lvl8pPr>
            <a:lvl9pPr lvl="8" algn="l">
              <a:lnSpc>
                <a:spcPct val="100000"/>
              </a:lnSpc>
              <a:spcBef>
                <a:spcPts val="0"/>
              </a:spcBef>
              <a:spcAft>
                <a:spcPts val="0"/>
              </a:spcAft>
              <a:buClr>
                <a:srgbClr val="6F6798"/>
              </a:buClr>
              <a:buSzPts val="1800"/>
              <a:buNone/>
              <a:defRPr/>
            </a:lvl9pPr>
          </a:lstStyle>
          <a:p/>
        </p:txBody>
      </p:sp>
      <p:sp>
        <p:nvSpPr>
          <p:cNvPr id="18" name="Google Shape;18;p3"/>
          <p:cNvSpPr txBox="1"/>
          <p:nvPr>
            <p:ph type="body" idx="1"/>
          </p:nvPr>
        </p:nvSpPr>
        <p:spPr>
          <a:xfrm>
            <a:off x="2074729" y="3893292"/>
            <a:ext cx="21688368" cy="9229703"/>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2800"/>
              </a:spcBef>
              <a:spcAft>
                <a:spcPts val="0"/>
              </a:spcAft>
              <a:buClr>
                <a:srgbClr val="000000"/>
              </a:buClr>
              <a:buSzPts val="1800"/>
              <a:buNone/>
              <a:defRPr/>
            </a:lvl1pPr>
            <a:lvl2pPr marL="914400" lvl="1" indent="-228600" algn="l">
              <a:lnSpc>
                <a:spcPct val="100000"/>
              </a:lnSpc>
              <a:spcBef>
                <a:spcPts val="2800"/>
              </a:spcBef>
              <a:spcAft>
                <a:spcPts val="0"/>
              </a:spcAft>
              <a:buClr>
                <a:srgbClr val="000000"/>
              </a:buClr>
              <a:buSzPts val="1800"/>
              <a:buNone/>
              <a:defRPr/>
            </a:lvl2pPr>
            <a:lvl3pPr marL="1371600" lvl="2" indent="-228600" algn="l">
              <a:lnSpc>
                <a:spcPct val="100000"/>
              </a:lnSpc>
              <a:spcBef>
                <a:spcPts val="2800"/>
              </a:spcBef>
              <a:spcAft>
                <a:spcPts val="0"/>
              </a:spcAft>
              <a:buClr>
                <a:srgbClr val="000000"/>
              </a:buClr>
              <a:buSzPts val="1800"/>
              <a:buNone/>
              <a:defRPr/>
            </a:lvl3pPr>
            <a:lvl4pPr marL="1828800" lvl="3" indent="-228600" algn="l">
              <a:lnSpc>
                <a:spcPct val="100000"/>
              </a:lnSpc>
              <a:spcBef>
                <a:spcPts val="2800"/>
              </a:spcBef>
              <a:spcAft>
                <a:spcPts val="0"/>
              </a:spcAft>
              <a:buClr>
                <a:srgbClr val="000000"/>
              </a:buClr>
              <a:buSzPts val="1800"/>
              <a:buNone/>
              <a:defRPr/>
            </a:lvl4pPr>
            <a:lvl5pPr marL="2286000" lvl="4" indent="-228600" algn="l">
              <a:lnSpc>
                <a:spcPct val="100000"/>
              </a:lnSpc>
              <a:spcBef>
                <a:spcPts val="2800"/>
              </a:spcBef>
              <a:spcAft>
                <a:spcPts val="0"/>
              </a:spcAft>
              <a:buClr>
                <a:srgbClr val="000000"/>
              </a:buClr>
              <a:buSzPts val="1800"/>
              <a:buNone/>
              <a:defRPr/>
            </a:lvl5pPr>
            <a:lvl6pPr marL="2743200" lvl="5" indent="-228600" algn="l">
              <a:lnSpc>
                <a:spcPct val="100000"/>
              </a:lnSpc>
              <a:spcBef>
                <a:spcPts val="2800"/>
              </a:spcBef>
              <a:spcAft>
                <a:spcPts val="0"/>
              </a:spcAft>
              <a:buClr>
                <a:srgbClr val="000000"/>
              </a:buClr>
              <a:buSzPts val="1800"/>
              <a:buNone/>
              <a:defRPr/>
            </a:lvl6pPr>
            <a:lvl7pPr marL="3200400" lvl="6" indent="-228600" algn="l">
              <a:lnSpc>
                <a:spcPct val="100000"/>
              </a:lnSpc>
              <a:spcBef>
                <a:spcPts val="2800"/>
              </a:spcBef>
              <a:spcAft>
                <a:spcPts val="0"/>
              </a:spcAft>
              <a:buClr>
                <a:srgbClr val="000000"/>
              </a:buClr>
              <a:buSzPts val="1800"/>
              <a:buNone/>
              <a:defRPr/>
            </a:lvl7pPr>
            <a:lvl8pPr marL="3657600" lvl="7" indent="-228600" algn="l">
              <a:lnSpc>
                <a:spcPct val="100000"/>
              </a:lnSpc>
              <a:spcBef>
                <a:spcPts val="2800"/>
              </a:spcBef>
              <a:spcAft>
                <a:spcPts val="0"/>
              </a:spcAft>
              <a:buClr>
                <a:srgbClr val="000000"/>
              </a:buClr>
              <a:buSzPts val="1800"/>
              <a:buNone/>
              <a:defRPr/>
            </a:lvl8pPr>
            <a:lvl9pPr marL="4114800" lvl="8" indent="-228600" algn="l">
              <a:lnSpc>
                <a:spcPct val="100000"/>
              </a:lnSpc>
              <a:spcBef>
                <a:spcPts val="2800"/>
              </a:spcBef>
              <a:spcAft>
                <a:spcPts val="0"/>
              </a:spcAft>
              <a:buClr>
                <a:srgbClr val="000000"/>
              </a:buClr>
              <a:buSzPts val="1800"/>
              <a:buNone/>
              <a:defRPr/>
            </a:lvl9pPr>
          </a:lstStyle>
          <a:p/>
        </p:txBody>
      </p:sp>
      <p:sp>
        <p:nvSpPr>
          <p:cNvPr id="19" name="Google Shape;19;p3"/>
          <p:cNvSpPr txBox="1"/>
          <p:nvPr>
            <p:ph type="sldNum" idx="12"/>
          </p:nvPr>
        </p:nvSpPr>
        <p:spPr>
          <a:xfrm>
            <a:off x="71608" y="12316120"/>
            <a:ext cx="1479992" cy="965201"/>
          </a:xfrm>
          <a:prstGeom prst="rect">
            <a:avLst/>
          </a:prstGeom>
          <a:noFill/>
          <a:ln w="50800" cap="flat" cmpd="sng">
            <a:solidFill>
              <a:srgbClr val="89BCE1"/>
            </a:solidFill>
            <a:prstDash val="solid"/>
            <a:miter lim="400000"/>
            <a:headEnd type="none" w="sm" len="sm"/>
            <a:tailEnd type="none" w="sm" len="sm"/>
          </a:ln>
        </p:spPr>
        <p:txBody>
          <a:bodyPr spcFirstLastPara="1" wrap="square" lIns="50800" tIns="50800" rIns="50800" bIns="50800" anchor="ctr" anchorCtr="0">
            <a:spAutoFit/>
          </a:bodyPr>
          <a:lstStyle>
            <a:lvl1pPr marL="0" lvl="0" indent="0" algn="ctr">
              <a:lnSpc>
                <a:spcPct val="100000"/>
              </a:lnSpc>
              <a:spcBef>
                <a:spcPts val="0"/>
              </a:spcBef>
              <a:spcAft>
                <a:spcPts val="0"/>
              </a:spcAft>
              <a:buClr>
                <a:srgbClr val="000000"/>
              </a:buClr>
              <a:buSzPts val="4700"/>
              <a:buFont typeface="Noto Sans" panose="020B0502040504020204"/>
              <a:buNone/>
              <a:defRPr>
                <a:latin typeface="Noto Sans" panose="020B0502040504020204"/>
                <a:ea typeface="Noto Sans" panose="020B0502040504020204"/>
                <a:cs typeface="Noto Sans" panose="020B0502040504020204"/>
                <a:sym typeface="Noto Sans" panose="020B0502040504020204"/>
              </a:defRPr>
            </a:lvl1pPr>
            <a:lvl2pPr marL="0" lvl="1" indent="0" algn="ctr">
              <a:lnSpc>
                <a:spcPct val="100000"/>
              </a:lnSpc>
              <a:spcBef>
                <a:spcPts val="0"/>
              </a:spcBef>
              <a:spcAft>
                <a:spcPts val="0"/>
              </a:spcAft>
              <a:buClr>
                <a:srgbClr val="000000"/>
              </a:buClr>
              <a:buSzPts val="4700"/>
              <a:buFont typeface="Noto Sans" panose="020B0502040504020204"/>
              <a:buNone/>
              <a:defRPr>
                <a:latin typeface="Noto Sans" panose="020B0502040504020204"/>
                <a:ea typeface="Noto Sans" panose="020B0502040504020204"/>
                <a:cs typeface="Noto Sans" panose="020B0502040504020204"/>
                <a:sym typeface="Noto Sans" panose="020B0502040504020204"/>
              </a:defRPr>
            </a:lvl2pPr>
            <a:lvl3pPr marL="0" lvl="2" indent="0" algn="ctr">
              <a:lnSpc>
                <a:spcPct val="100000"/>
              </a:lnSpc>
              <a:spcBef>
                <a:spcPts val="0"/>
              </a:spcBef>
              <a:spcAft>
                <a:spcPts val="0"/>
              </a:spcAft>
              <a:buClr>
                <a:srgbClr val="000000"/>
              </a:buClr>
              <a:buSzPts val="4700"/>
              <a:buFont typeface="Noto Sans" panose="020B0502040504020204"/>
              <a:buNone/>
              <a:defRPr>
                <a:latin typeface="Noto Sans" panose="020B0502040504020204"/>
                <a:ea typeface="Noto Sans" panose="020B0502040504020204"/>
                <a:cs typeface="Noto Sans" panose="020B0502040504020204"/>
                <a:sym typeface="Noto Sans" panose="020B0502040504020204"/>
              </a:defRPr>
            </a:lvl3pPr>
            <a:lvl4pPr marL="0" lvl="3" indent="0" algn="ctr">
              <a:lnSpc>
                <a:spcPct val="100000"/>
              </a:lnSpc>
              <a:spcBef>
                <a:spcPts val="0"/>
              </a:spcBef>
              <a:spcAft>
                <a:spcPts val="0"/>
              </a:spcAft>
              <a:buClr>
                <a:srgbClr val="000000"/>
              </a:buClr>
              <a:buSzPts val="4700"/>
              <a:buFont typeface="Noto Sans" panose="020B0502040504020204"/>
              <a:buNone/>
              <a:defRPr>
                <a:latin typeface="Noto Sans" panose="020B0502040504020204"/>
                <a:ea typeface="Noto Sans" panose="020B0502040504020204"/>
                <a:cs typeface="Noto Sans" panose="020B0502040504020204"/>
                <a:sym typeface="Noto Sans" panose="020B0502040504020204"/>
              </a:defRPr>
            </a:lvl4pPr>
            <a:lvl5pPr marL="0" lvl="4" indent="0" algn="ctr">
              <a:lnSpc>
                <a:spcPct val="100000"/>
              </a:lnSpc>
              <a:spcBef>
                <a:spcPts val="0"/>
              </a:spcBef>
              <a:spcAft>
                <a:spcPts val="0"/>
              </a:spcAft>
              <a:buClr>
                <a:srgbClr val="000000"/>
              </a:buClr>
              <a:buSzPts val="4700"/>
              <a:buFont typeface="Noto Sans" panose="020B0502040504020204"/>
              <a:buNone/>
              <a:defRPr>
                <a:latin typeface="Noto Sans" panose="020B0502040504020204"/>
                <a:ea typeface="Noto Sans" panose="020B0502040504020204"/>
                <a:cs typeface="Noto Sans" panose="020B0502040504020204"/>
                <a:sym typeface="Noto Sans" panose="020B0502040504020204"/>
              </a:defRPr>
            </a:lvl5pPr>
            <a:lvl6pPr marL="0" lvl="5" indent="0" algn="ctr">
              <a:lnSpc>
                <a:spcPct val="100000"/>
              </a:lnSpc>
              <a:spcBef>
                <a:spcPts val="0"/>
              </a:spcBef>
              <a:spcAft>
                <a:spcPts val="0"/>
              </a:spcAft>
              <a:buClr>
                <a:srgbClr val="000000"/>
              </a:buClr>
              <a:buSzPts val="4700"/>
              <a:buFont typeface="Noto Sans" panose="020B0502040504020204"/>
              <a:buNone/>
              <a:defRPr>
                <a:latin typeface="Noto Sans" panose="020B0502040504020204"/>
                <a:ea typeface="Noto Sans" panose="020B0502040504020204"/>
                <a:cs typeface="Noto Sans" panose="020B0502040504020204"/>
                <a:sym typeface="Noto Sans" panose="020B0502040504020204"/>
              </a:defRPr>
            </a:lvl6pPr>
            <a:lvl7pPr marL="0" lvl="6" indent="0" algn="ctr">
              <a:lnSpc>
                <a:spcPct val="100000"/>
              </a:lnSpc>
              <a:spcBef>
                <a:spcPts val="0"/>
              </a:spcBef>
              <a:spcAft>
                <a:spcPts val="0"/>
              </a:spcAft>
              <a:buClr>
                <a:srgbClr val="000000"/>
              </a:buClr>
              <a:buSzPts val="4700"/>
              <a:buFont typeface="Noto Sans" panose="020B0502040504020204"/>
              <a:buNone/>
              <a:defRPr>
                <a:latin typeface="Noto Sans" panose="020B0502040504020204"/>
                <a:ea typeface="Noto Sans" panose="020B0502040504020204"/>
                <a:cs typeface="Noto Sans" panose="020B0502040504020204"/>
                <a:sym typeface="Noto Sans" panose="020B0502040504020204"/>
              </a:defRPr>
            </a:lvl7pPr>
            <a:lvl8pPr marL="0" lvl="7" indent="0" algn="ctr">
              <a:lnSpc>
                <a:spcPct val="100000"/>
              </a:lnSpc>
              <a:spcBef>
                <a:spcPts val="0"/>
              </a:spcBef>
              <a:spcAft>
                <a:spcPts val="0"/>
              </a:spcAft>
              <a:buClr>
                <a:srgbClr val="000000"/>
              </a:buClr>
              <a:buSzPts val="4700"/>
              <a:buFont typeface="Noto Sans" panose="020B0502040504020204"/>
              <a:buNone/>
              <a:defRPr>
                <a:latin typeface="Noto Sans" panose="020B0502040504020204"/>
                <a:ea typeface="Noto Sans" panose="020B0502040504020204"/>
                <a:cs typeface="Noto Sans" panose="020B0502040504020204"/>
                <a:sym typeface="Noto Sans" panose="020B0502040504020204"/>
              </a:defRPr>
            </a:lvl8pPr>
            <a:lvl9pPr marL="0" lvl="8" indent="0" algn="ctr">
              <a:lnSpc>
                <a:spcPct val="100000"/>
              </a:lnSpc>
              <a:spcBef>
                <a:spcPts val="0"/>
              </a:spcBef>
              <a:spcAft>
                <a:spcPts val="0"/>
              </a:spcAft>
              <a:buClr>
                <a:srgbClr val="000000"/>
              </a:buClr>
              <a:buSzPts val="4700"/>
              <a:buFont typeface="Noto Sans" panose="020B0502040504020204"/>
              <a:buNone/>
              <a:defRPr>
                <a:latin typeface="Noto Sans" panose="020B0502040504020204"/>
                <a:ea typeface="Noto Sans" panose="020B0502040504020204"/>
                <a:cs typeface="Noto Sans" panose="020B0502040504020204"/>
                <a:sym typeface="Noto Sans" panose="020B0502040504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3C Theme 1">
  <p:cSld name="TITLE_1">
    <p:spTree>
      <p:nvGrpSpPr>
        <p:cNvPr id="20" name="Shape 20"/>
        <p:cNvGrpSpPr/>
        <p:nvPr/>
      </p:nvGrpSpPr>
      <p:grpSpPr>
        <a:xfrm>
          <a:off x="0" y="0"/>
          <a:ext cx="0" cy="0"/>
          <a:chOff x="0" y="0"/>
          <a:chExt cx="0" cy="0"/>
        </a:xfrm>
      </p:grpSpPr>
      <p:pic>
        <p:nvPicPr>
          <p:cNvPr id="21" name="Google Shape;21;p4"/>
          <p:cNvPicPr preferRelativeResize="0"/>
          <p:nvPr/>
        </p:nvPicPr>
        <p:blipFill rotWithShape="1">
          <a:blip r:embed="rId2"/>
          <a:srcRect t="52401" b="11588"/>
          <a:stretch>
            <a:fillRect/>
          </a:stretch>
        </p:blipFill>
        <p:spPr>
          <a:xfrm>
            <a:off x="0" y="0"/>
            <a:ext cx="24383993" cy="7057203"/>
          </a:xfrm>
          <a:prstGeom prst="rect">
            <a:avLst/>
          </a:prstGeom>
          <a:noFill/>
          <a:ln>
            <a:noFill/>
          </a:ln>
        </p:spPr>
      </p:pic>
      <p:sp>
        <p:nvSpPr>
          <p:cNvPr id="22" name="Google Shape;22;p4"/>
          <p:cNvSpPr txBox="1"/>
          <p:nvPr>
            <p:ph type="ctrTitle"/>
          </p:nvPr>
        </p:nvSpPr>
        <p:spPr>
          <a:xfrm>
            <a:off x="999333" y="7420933"/>
            <a:ext cx="14819200" cy="3131200"/>
          </a:xfrm>
          <a:prstGeom prst="rect">
            <a:avLst/>
          </a:prstGeom>
        </p:spPr>
        <p:txBody>
          <a:bodyPr spcFirstLastPara="1" wrap="square" lIns="243800" tIns="243800" rIns="243800" bIns="243800" anchor="b" anchorCtr="0">
            <a:normAutofit/>
          </a:bodyPr>
          <a:lstStyle>
            <a:lvl1pPr lvl="0" rtl="0">
              <a:lnSpc>
                <a:spcPct val="85000"/>
              </a:lnSpc>
              <a:spcBef>
                <a:spcPts val="0"/>
              </a:spcBef>
              <a:spcAft>
                <a:spcPts val="0"/>
              </a:spcAft>
              <a:buSzPts val="9300"/>
              <a:buNone/>
              <a:defRPr sz="9300"/>
            </a:lvl1pPr>
            <a:lvl2pPr lvl="1" algn="ctr" rtl="0">
              <a:spcBef>
                <a:spcPts val="0"/>
              </a:spcBef>
              <a:spcAft>
                <a:spcPts val="0"/>
              </a:spcAft>
              <a:buSzPts val="13900"/>
              <a:buNone/>
              <a:defRPr sz="13900"/>
            </a:lvl2pPr>
            <a:lvl3pPr lvl="2" algn="ctr" rtl="0">
              <a:spcBef>
                <a:spcPts val="0"/>
              </a:spcBef>
              <a:spcAft>
                <a:spcPts val="0"/>
              </a:spcAft>
              <a:buSzPts val="13900"/>
              <a:buNone/>
              <a:defRPr sz="13900"/>
            </a:lvl3pPr>
            <a:lvl4pPr lvl="3" algn="ctr" rtl="0">
              <a:spcBef>
                <a:spcPts val="0"/>
              </a:spcBef>
              <a:spcAft>
                <a:spcPts val="0"/>
              </a:spcAft>
              <a:buSzPts val="13900"/>
              <a:buNone/>
              <a:defRPr sz="13900"/>
            </a:lvl4pPr>
            <a:lvl5pPr lvl="4" algn="ctr" rtl="0">
              <a:spcBef>
                <a:spcPts val="0"/>
              </a:spcBef>
              <a:spcAft>
                <a:spcPts val="0"/>
              </a:spcAft>
              <a:buSzPts val="13900"/>
              <a:buNone/>
              <a:defRPr sz="13900"/>
            </a:lvl5pPr>
            <a:lvl6pPr lvl="5" algn="ctr" rtl="0">
              <a:spcBef>
                <a:spcPts val="0"/>
              </a:spcBef>
              <a:spcAft>
                <a:spcPts val="0"/>
              </a:spcAft>
              <a:buSzPts val="13900"/>
              <a:buNone/>
              <a:defRPr sz="13900"/>
            </a:lvl6pPr>
            <a:lvl7pPr lvl="6" algn="ctr" rtl="0">
              <a:spcBef>
                <a:spcPts val="0"/>
              </a:spcBef>
              <a:spcAft>
                <a:spcPts val="0"/>
              </a:spcAft>
              <a:buSzPts val="13900"/>
              <a:buNone/>
              <a:defRPr sz="13900"/>
            </a:lvl7pPr>
            <a:lvl8pPr lvl="7" algn="ctr" rtl="0">
              <a:spcBef>
                <a:spcPts val="0"/>
              </a:spcBef>
              <a:spcAft>
                <a:spcPts val="0"/>
              </a:spcAft>
              <a:buSzPts val="13900"/>
              <a:buNone/>
              <a:defRPr sz="13900"/>
            </a:lvl8pPr>
            <a:lvl9pPr lvl="8" algn="ctr" rtl="0">
              <a:spcBef>
                <a:spcPts val="0"/>
              </a:spcBef>
              <a:spcAft>
                <a:spcPts val="0"/>
              </a:spcAft>
              <a:buSzPts val="13900"/>
              <a:buNone/>
              <a:defRPr sz="13900"/>
            </a:lvl9pPr>
          </a:lstStyle>
          <a:p/>
        </p:txBody>
      </p:sp>
      <p:sp>
        <p:nvSpPr>
          <p:cNvPr id="23" name="Google Shape;23;p4"/>
          <p:cNvSpPr txBox="1"/>
          <p:nvPr>
            <p:ph type="subTitle" idx="1"/>
          </p:nvPr>
        </p:nvSpPr>
        <p:spPr>
          <a:xfrm>
            <a:off x="999319" y="11508200"/>
            <a:ext cx="10282400" cy="1362400"/>
          </a:xfrm>
          <a:prstGeom prst="rect">
            <a:avLst/>
          </a:prstGeom>
        </p:spPr>
        <p:txBody>
          <a:bodyPr spcFirstLastPara="1" wrap="square" lIns="243800" tIns="243800" rIns="243800" bIns="243800" anchor="ctr" anchorCtr="0">
            <a:normAutofit/>
          </a:bodyPr>
          <a:lstStyle>
            <a:lvl1pPr lvl="0" rtl="0">
              <a:lnSpc>
                <a:spcPct val="100000"/>
              </a:lnSpc>
              <a:spcBef>
                <a:spcPts val="2800"/>
              </a:spcBef>
              <a:spcAft>
                <a:spcPts val="0"/>
              </a:spcAft>
              <a:buClr>
                <a:srgbClr val="005A9C"/>
              </a:buClr>
              <a:buSzPts val="4800"/>
              <a:buFont typeface="Noto Sans Medium"/>
              <a:buNone/>
              <a:defRPr sz="4800">
                <a:solidFill>
                  <a:srgbClr val="005A9C"/>
                </a:solidFill>
                <a:latin typeface="Noto Sans Medium"/>
                <a:ea typeface="Noto Sans Medium"/>
                <a:cs typeface="Noto Sans Medium"/>
                <a:sym typeface="Noto Sans Medium"/>
              </a:defRPr>
            </a:lvl1pPr>
            <a:lvl2pPr lvl="1" algn="ctr" rtl="0">
              <a:lnSpc>
                <a:spcPct val="100000"/>
              </a:lnSpc>
              <a:spcBef>
                <a:spcPts val="2800"/>
              </a:spcBef>
              <a:spcAft>
                <a:spcPts val="0"/>
              </a:spcAft>
              <a:buSzPts val="7500"/>
              <a:buNone/>
              <a:defRPr sz="7500"/>
            </a:lvl2pPr>
            <a:lvl3pPr lvl="2" algn="ctr" rtl="0">
              <a:lnSpc>
                <a:spcPct val="100000"/>
              </a:lnSpc>
              <a:spcBef>
                <a:spcPts val="2800"/>
              </a:spcBef>
              <a:spcAft>
                <a:spcPts val="0"/>
              </a:spcAft>
              <a:buSzPts val="7500"/>
              <a:buNone/>
              <a:defRPr sz="7500"/>
            </a:lvl3pPr>
            <a:lvl4pPr lvl="3" algn="ctr" rtl="0">
              <a:lnSpc>
                <a:spcPct val="100000"/>
              </a:lnSpc>
              <a:spcBef>
                <a:spcPts val="2800"/>
              </a:spcBef>
              <a:spcAft>
                <a:spcPts val="0"/>
              </a:spcAft>
              <a:buSzPts val="7500"/>
              <a:buNone/>
              <a:defRPr sz="7500"/>
            </a:lvl4pPr>
            <a:lvl5pPr lvl="4" algn="ctr" rtl="0">
              <a:lnSpc>
                <a:spcPct val="100000"/>
              </a:lnSpc>
              <a:spcBef>
                <a:spcPts val="2800"/>
              </a:spcBef>
              <a:spcAft>
                <a:spcPts val="0"/>
              </a:spcAft>
              <a:buSzPts val="7500"/>
              <a:buNone/>
              <a:defRPr sz="7500"/>
            </a:lvl5pPr>
            <a:lvl6pPr lvl="5" algn="ctr" rtl="0">
              <a:lnSpc>
                <a:spcPct val="100000"/>
              </a:lnSpc>
              <a:spcBef>
                <a:spcPts val="2800"/>
              </a:spcBef>
              <a:spcAft>
                <a:spcPts val="0"/>
              </a:spcAft>
              <a:buSzPts val="7500"/>
              <a:buNone/>
              <a:defRPr sz="7500"/>
            </a:lvl6pPr>
            <a:lvl7pPr lvl="6" algn="ctr" rtl="0">
              <a:lnSpc>
                <a:spcPct val="100000"/>
              </a:lnSpc>
              <a:spcBef>
                <a:spcPts val="2800"/>
              </a:spcBef>
              <a:spcAft>
                <a:spcPts val="0"/>
              </a:spcAft>
              <a:buSzPts val="7500"/>
              <a:buNone/>
              <a:defRPr sz="7500"/>
            </a:lvl7pPr>
            <a:lvl8pPr lvl="7" algn="ctr" rtl="0">
              <a:lnSpc>
                <a:spcPct val="100000"/>
              </a:lnSpc>
              <a:spcBef>
                <a:spcPts val="2800"/>
              </a:spcBef>
              <a:spcAft>
                <a:spcPts val="0"/>
              </a:spcAft>
              <a:buSzPts val="7500"/>
              <a:buNone/>
              <a:defRPr sz="7500"/>
            </a:lvl8pPr>
            <a:lvl9pPr lvl="8" algn="ctr" rtl="0">
              <a:lnSpc>
                <a:spcPct val="100000"/>
              </a:lnSpc>
              <a:spcBef>
                <a:spcPts val="2800"/>
              </a:spcBef>
              <a:spcAft>
                <a:spcPts val="0"/>
              </a:spcAft>
              <a:buSzPts val="7500"/>
              <a:buNone/>
              <a:defRPr sz="7500"/>
            </a:lvl9pPr>
          </a:lstStyle>
          <a:p/>
        </p:txBody>
      </p:sp>
      <p:pic>
        <p:nvPicPr>
          <p:cNvPr id="24" name="Google Shape;24;p4" title="W3C-Logo Files_W3C Reverse.png"/>
          <p:cNvPicPr preferRelativeResize="0"/>
          <p:nvPr/>
        </p:nvPicPr>
        <p:blipFill rotWithShape="1">
          <a:blip r:embed="rId3"/>
          <a:srcRect t="149" b="139"/>
          <a:stretch>
            <a:fillRect/>
          </a:stretch>
        </p:blipFill>
        <p:spPr>
          <a:xfrm>
            <a:off x="1121200" y="2512270"/>
            <a:ext cx="3779538" cy="3765990"/>
          </a:xfrm>
          <a:prstGeom prst="rect">
            <a:avLst/>
          </a:prstGeom>
          <a:noFill/>
          <a:ln>
            <a:noFill/>
          </a:ln>
        </p:spPr>
      </p:pic>
      <p:sp>
        <p:nvSpPr>
          <p:cNvPr id="25" name="Google Shape;25;p4"/>
          <p:cNvSpPr txBox="1"/>
          <p:nvPr>
            <p:ph type="subTitle" idx="2"/>
          </p:nvPr>
        </p:nvSpPr>
        <p:spPr>
          <a:xfrm>
            <a:off x="20354800" y="11508200"/>
            <a:ext cx="3297600" cy="1362400"/>
          </a:xfrm>
          <a:prstGeom prst="rect">
            <a:avLst/>
          </a:prstGeom>
        </p:spPr>
        <p:txBody>
          <a:bodyPr spcFirstLastPara="1" wrap="square" lIns="243800" tIns="243800" rIns="243800" bIns="243800" anchor="ctr" anchorCtr="0">
            <a:normAutofit/>
          </a:bodyPr>
          <a:lstStyle>
            <a:lvl1pPr lvl="0" algn="r">
              <a:spcBef>
                <a:spcPts val="2800"/>
              </a:spcBef>
              <a:spcAft>
                <a:spcPts val="0"/>
              </a:spcAft>
              <a:buSzPts val="4000"/>
              <a:buFont typeface="Noto Sans Medium"/>
              <a:buNone/>
              <a:defRPr sz="4000">
                <a:latin typeface="Noto Sans Medium"/>
                <a:ea typeface="Noto Sans Medium"/>
                <a:cs typeface="Noto Sans Medium"/>
                <a:sym typeface="Noto Sans Medium"/>
              </a:defRPr>
            </a:lvl1pPr>
            <a:lvl2pPr lvl="1">
              <a:spcBef>
                <a:spcPts val="2800"/>
              </a:spcBef>
              <a:spcAft>
                <a:spcPts val="0"/>
              </a:spcAft>
              <a:buSzPts val="3700"/>
              <a:buNone/>
              <a:defRPr sz="3700"/>
            </a:lvl2pPr>
            <a:lvl3pPr lvl="2">
              <a:spcBef>
                <a:spcPts val="2800"/>
              </a:spcBef>
              <a:spcAft>
                <a:spcPts val="0"/>
              </a:spcAft>
              <a:buSzPts val="3700"/>
              <a:buNone/>
              <a:defRPr sz="3700"/>
            </a:lvl3pPr>
            <a:lvl4pPr lvl="3">
              <a:spcBef>
                <a:spcPts val="2800"/>
              </a:spcBef>
              <a:spcAft>
                <a:spcPts val="0"/>
              </a:spcAft>
              <a:buSzPts val="3700"/>
              <a:buNone/>
              <a:defRPr sz="3700"/>
            </a:lvl4pPr>
            <a:lvl5pPr lvl="4">
              <a:spcBef>
                <a:spcPts val="2800"/>
              </a:spcBef>
              <a:spcAft>
                <a:spcPts val="0"/>
              </a:spcAft>
              <a:buSzPts val="3700"/>
              <a:buNone/>
              <a:defRPr sz="3700"/>
            </a:lvl5pPr>
            <a:lvl6pPr lvl="5">
              <a:spcBef>
                <a:spcPts val="2800"/>
              </a:spcBef>
              <a:spcAft>
                <a:spcPts val="0"/>
              </a:spcAft>
              <a:buSzPts val="3700"/>
              <a:buNone/>
              <a:defRPr sz="3700"/>
            </a:lvl6pPr>
            <a:lvl7pPr lvl="6">
              <a:spcBef>
                <a:spcPts val="2800"/>
              </a:spcBef>
              <a:spcAft>
                <a:spcPts val="0"/>
              </a:spcAft>
              <a:buSzPts val="3700"/>
              <a:buNone/>
              <a:defRPr sz="3700"/>
            </a:lvl7pPr>
            <a:lvl8pPr lvl="7">
              <a:spcBef>
                <a:spcPts val="2800"/>
              </a:spcBef>
              <a:spcAft>
                <a:spcPts val="0"/>
              </a:spcAft>
              <a:buSzPts val="3700"/>
              <a:buNone/>
              <a:defRPr sz="3700"/>
            </a:lvl8pPr>
            <a:lvl9pPr lvl="8">
              <a:spcBef>
                <a:spcPts val="2800"/>
              </a:spcBef>
              <a:spcAft>
                <a:spcPts val="0"/>
              </a:spcAft>
              <a:buSzPts val="3700"/>
              <a:buNone/>
              <a:defRPr sz="3700"/>
            </a:lvl9pPr>
          </a:lstStyle>
          <a:p/>
        </p:txBody>
      </p:sp>
      <p:pic>
        <p:nvPicPr>
          <p:cNvPr id="26" name="Google Shape;26;p4"/>
          <p:cNvPicPr preferRelativeResize="0"/>
          <p:nvPr/>
        </p:nvPicPr>
        <p:blipFill>
          <a:blip r:embed="rId4"/>
          <a:stretch>
            <a:fillRect/>
          </a:stretch>
        </p:blipFill>
        <p:spPr>
          <a:xfrm>
            <a:off x="22919067" y="8521611"/>
            <a:ext cx="735201" cy="735201"/>
          </a:xfrm>
          <a:prstGeom prst="rect">
            <a:avLst/>
          </a:prstGeom>
          <a:noFill/>
          <a:ln>
            <a:noFill/>
          </a:ln>
        </p:spPr>
      </p:pic>
      <p:pic>
        <p:nvPicPr>
          <p:cNvPr id="27" name="Google Shape;27;p4"/>
          <p:cNvPicPr preferRelativeResize="0"/>
          <p:nvPr/>
        </p:nvPicPr>
        <p:blipFill>
          <a:blip r:embed="rId5"/>
          <a:stretch>
            <a:fillRect/>
          </a:stretch>
        </p:blipFill>
        <p:spPr>
          <a:xfrm>
            <a:off x="22920960" y="7421811"/>
            <a:ext cx="731518" cy="735201"/>
          </a:xfrm>
          <a:prstGeom prst="rect">
            <a:avLst/>
          </a:prstGeom>
          <a:noFill/>
          <a:ln>
            <a:noFill/>
          </a:ln>
        </p:spPr>
      </p:pic>
      <p:sp>
        <p:nvSpPr>
          <p:cNvPr id="28" name="Google Shape;28;p4"/>
          <p:cNvSpPr txBox="1"/>
          <p:nvPr/>
        </p:nvSpPr>
        <p:spPr>
          <a:xfrm>
            <a:off x="17338000" y="7328333"/>
            <a:ext cx="5284800" cy="1077600"/>
          </a:xfrm>
          <a:prstGeom prst="rect">
            <a:avLst/>
          </a:prstGeom>
          <a:noFill/>
          <a:ln>
            <a:noFill/>
          </a:ln>
        </p:spPr>
        <p:txBody>
          <a:bodyPr spcFirstLastPara="1" wrap="square" lIns="243800" tIns="243800" rIns="243800" bIns="243800" anchor="t" anchorCtr="0">
            <a:noAutofit/>
          </a:bodyPr>
          <a:lstStyle/>
          <a:p>
            <a:pPr marL="0" lvl="0" indent="0" algn="r" rtl="0">
              <a:spcBef>
                <a:spcPts val="0"/>
              </a:spcBef>
              <a:spcAft>
                <a:spcPts val="0"/>
              </a:spcAft>
              <a:buNone/>
            </a:pPr>
            <a:r>
              <a:rPr lang="en-US" sz="3800" b="1">
                <a:solidFill>
                  <a:srgbClr val="111111"/>
                </a:solidFill>
                <a:latin typeface="Noto Sans" panose="020B0502040504020204"/>
                <a:ea typeface="Noto Sans" panose="020B0502040504020204"/>
                <a:cs typeface="Noto Sans" panose="020B0502040504020204"/>
                <a:sym typeface="Noto Sans" panose="020B0502040504020204"/>
              </a:rPr>
              <a:t>@w3c@w3c.social</a:t>
            </a:r>
            <a:endParaRPr sz="3800" b="1">
              <a:solidFill>
                <a:srgbClr val="111111"/>
              </a:solidFill>
              <a:latin typeface="Noto Sans" panose="020B0502040504020204"/>
              <a:ea typeface="Noto Sans" panose="020B0502040504020204"/>
              <a:cs typeface="Noto Sans" panose="020B0502040504020204"/>
              <a:sym typeface="Noto Sans" panose="020B0502040504020204"/>
            </a:endParaRPr>
          </a:p>
        </p:txBody>
      </p:sp>
      <p:sp>
        <p:nvSpPr>
          <p:cNvPr id="29" name="Google Shape;29;p4"/>
          <p:cNvSpPr txBox="1"/>
          <p:nvPr>
            <p:ph type="subTitle" idx="3"/>
          </p:nvPr>
        </p:nvSpPr>
        <p:spPr>
          <a:xfrm>
            <a:off x="17337024" y="8450133"/>
            <a:ext cx="5291200" cy="1072800"/>
          </a:xfrm>
          <a:prstGeom prst="rect">
            <a:avLst/>
          </a:prstGeom>
        </p:spPr>
        <p:txBody>
          <a:bodyPr spcFirstLastPara="1" wrap="square" lIns="243800" tIns="243800" rIns="243800" bIns="243800" anchor="t" anchorCtr="0">
            <a:normAutofit/>
          </a:bodyPr>
          <a:lstStyle>
            <a:lvl1pPr lvl="0" algn="r">
              <a:spcBef>
                <a:spcPts val="2800"/>
              </a:spcBef>
              <a:spcAft>
                <a:spcPts val="0"/>
              </a:spcAft>
              <a:buSzPts val="3700"/>
              <a:buNone/>
              <a:defRPr sz="3700"/>
            </a:lvl1pPr>
            <a:lvl2pPr lvl="1">
              <a:spcBef>
                <a:spcPts val="2800"/>
              </a:spcBef>
              <a:spcAft>
                <a:spcPts val="0"/>
              </a:spcAft>
              <a:buSzPts val="3700"/>
              <a:buNone/>
              <a:defRPr sz="3700"/>
            </a:lvl2pPr>
            <a:lvl3pPr lvl="2">
              <a:spcBef>
                <a:spcPts val="2800"/>
              </a:spcBef>
              <a:spcAft>
                <a:spcPts val="0"/>
              </a:spcAft>
              <a:buSzPts val="3700"/>
              <a:buNone/>
              <a:defRPr sz="3700"/>
            </a:lvl3pPr>
            <a:lvl4pPr lvl="3">
              <a:spcBef>
                <a:spcPts val="2800"/>
              </a:spcBef>
              <a:spcAft>
                <a:spcPts val="0"/>
              </a:spcAft>
              <a:buSzPts val="3700"/>
              <a:buNone/>
              <a:defRPr sz="3700"/>
            </a:lvl4pPr>
            <a:lvl5pPr lvl="4">
              <a:spcBef>
                <a:spcPts val="2800"/>
              </a:spcBef>
              <a:spcAft>
                <a:spcPts val="0"/>
              </a:spcAft>
              <a:buSzPts val="3700"/>
              <a:buNone/>
              <a:defRPr sz="3700"/>
            </a:lvl5pPr>
            <a:lvl6pPr lvl="5">
              <a:spcBef>
                <a:spcPts val="2800"/>
              </a:spcBef>
              <a:spcAft>
                <a:spcPts val="0"/>
              </a:spcAft>
              <a:buSzPts val="3700"/>
              <a:buNone/>
              <a:defRPr sz="3700"/>
            </a:lvl6pPr>
            <a:lvl7pPr lvl="6">
              <a:spcBef>
                <a:spcPts val="2800"/>
              </a:spcBef>
              <a:spcAft>
                <a:spcPts val="0"/>
              </a:spcAft>
              <a:buSzPts val="3700"/>
              <a:buNone/>
              <a:defRPr sz="3700"/>
            </a:lvl7pPr>
            <a:lvl8pPr lvl="7">
              <a:spcBef>
                <a:spcPts val="2800"/>
              </a:spcBef>
              <a:spcAft>
                <a:spcPts val="0"/>
              </a:spcAft>
              <a:buSzPts val="3700"/>
              <a:buNone/>
              <a:defRPr sz="3700"/>
            </a:lvl8pPr>
            <a:lvl9pPr lvl="8">
              <a:spcBef>
                <a:spcPts val="2800"/>
              </a:spcBef>
              <a:spcAft>
                <a:spcPts val="0"/>
              </a:spcAft>
              <a:buSzPts val="3700"/>
              <a:buNone/>
              <a:defRPr sz="3700"/>
            </a:lvl9pPr>
          </a:lstStyle>
          <a:p/>
        </p:txBody>
      </p:sp>
      <p:pic>
        <p:nvPicPr>
          <p:cNvPr id="30" name="Google Shape;30;p4" descr="Fichier:Aiga mail.png — Wikipédia"/>
          <p:cNvPicPr preferRelativeResize="0"/>
          <p:nvPr/>
        </p:nvPicPr>
        <p:blipFill rotWithShape="1">
          <a:blip r:embed="rId6"/>
          <a:srcRect l="7461" r="7461"/>
          <a:stretch>
            <a:fillRect/>
          </a:stretch>
        </p:blipFill>
        <p:spPr>
          <a:xfrm>
            <a:off x="22799000" y="9518181"/>
            <a:ext cx="975359" cy="975362"/>
          </a:xfrm>
          <a:prstGeom prst="rect">
            <a:avLst/>
          </a:prstGeom>
          <a:noFill/>
          <a:ln>
            <a:noFill/>
          </a:ln>
        </p:spPr>
      </p:pic>
      <p:sp>
        <p:nvSpPr>
          <p:cNvPr id="31" name="Google Shape;31;p4"/>
          <p:cNvSpPr txBox="1"/>
          <p:nvPr>
            <p:ph type="subTitle" idx="4"/>
          </p:nvPr>
        </p:nvSpPr>
        <p:spPr>
          <a:xfrm>
            <a:off x="17338000" y="9466015"/>
            <a:ext cx="5284800" cy="1072800"/>
          </a:xfrm>
          <a:prstGeom prst="rect">
            <a:avLst/>
          </a:prstGeom>
        </p:spPr>
        <p:txBody>
          <a:bodyPr spcFirstLastPara="1" wrap="square" lIns="243800" tIns="243800" rIns="243800" bIns="243800" anchor="t" anchorCtr="0">
            <a:normAutofit/>
          </a:bodyPr>
          <a:lstStyle>
            <a:lvl1pPr lvl="0" algn="r">
              <a:spcBef>
                <a:spcPts val="2800"/>
              </a:spcBef>
              <a:spcAft>
                <a:spcPts val="0"/>
              </a:spcAft>
              <a:buSzPts val="3700"/>
              <a:buNone/>
              <a:defRPr sz="3700"/>
            </a:lvl1pPr>
            <a:lvl2pPr lvl="1">
              <a:spcBef>
                <a:spcPts val="2800"/>
              </a:spcBef>
              <a:spcAft>
                <a:spcPts val="0"/>
              </a:spcAft>
              <a:buSzPts val="3700"/>
              <a:buNone/>
              <a:defRPr sz="3700"/>
            </a:lvl2pPr>
            <a:lvl3pPr lvl="2">
              <a:spcBef>
                <a:spcPts val="2800"/>
              </a:spcBef>
              <a:spcAft>
                <a:spcPts val="0"/>
              </a:spcAft>
              <a:buSzPts val="3700"/>
              <a:buNone/>
              <a:defRPr sz="3700"/>
            </a:lvl3pPr>
            <a:lvl4pPr lvl="3">
              <a:spcBef>
                <a:spcPts val="2800"/>
              </a:spcBef>
              <a:spcAft>
                <a:spcPts val="0"/>
              </a:spcAft>
              <a:buSzPts val="3700"/>
              <a:buNone/>
              <a:defRPr sz="3700"/>
            </a:lvl4pPr>
            <a:lvl5pPr lvl="4">
              <a:spcBef>
                <a:spcPts val="2800"/>
              </a:spcBef>
              <a:spcAft>
                <a:spcPts val="0"/>
              </a:spcAft>
              <a:buSzPts val="3700"/>
              <a:buNone/>
              <a:defRPr sz="3700"/>
            </a:lvl5pPr>
            <a:lvl6pPr lvl="5">
              <a:spcBef>
                <a:spcPts val="2800"/>
              </a:spcBef>
              <a:spcAft>
                <a:spcPts val="0"/>
              </a:spcAft>
              <a:buSzPts val="3700"/>
              <a:buNone/>
              <a:defRPr sz="3700"/>
            </a:lvl6pPr>
            <a:lvl7pPr lvl="6">
              <a:spcBef>
                <a:spcPts val="2800"/>
              </a:spcBef>
              <a:spcAft>
                <a:spcPts val="0"/>
              </a:spcAft>
              <a:buSzPts val="3700"/>
              <a:buNone/>
              <a:defRPr sz="3700"/>
            </a:lvl7pPr>
            <a:lvl8pPr lvl="7">
              <a:spcBef>
                <a:spcPts val="2800"/>
              </a:spcBef>
              <a:spcAft>
                <a:spcPts val="0"/>
              </a:spcAft>
              <a:buSzPts val="3700"/>
              <a:buNone/>
              <a:defRPr sz="3700"/>
            </a:lvl8pPr>
            <a:lvl9pPr lvl="8">
              <a:spcBef>
                <a:spcPts val="2800"/>
              </a:spcBef>
              <a:spcAft>
                <a:spcPts val="0"/>
              </a:spcAft>
              <a:buSzPts val="3700"/>
              <a:buNone/>
              <a:defRPr sz="37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2">
  <p:cSld name="SECTION_TITLE_AND_DESCRIPTION_2">
    <p:spTree>
      <p:nvGrpSpPr>
        <p:cNvPr id="32" name="Shape 32"/>
        <p:cNvGrpSpPr/>
        <p:nvPr/>
      </p:nvGrpSpPr>
      <p:grpSpPr>
        <a:xfrm>
          <a:off x="0" y="0"/>
          <a:ext cx="0" cy="0"/>
          <a:chOff x="0" y="0"/>
          <a:chExt cx="0" cy="0"/>
        </a:xfrm>
      </p:grpSpPr>
      <p:sp>
        <p:nvSpPr>
          <p:cNvPr id="33" name="Google Shape;33;p5"/>
          <p:cNvSpPr/>
          <p:nvPr/>
        </p:nvSpPr>
        <p:spPr>
          <a:xfrm>
            <a:off x="12192000" y="-32000"/>
            <a:ext cx="12192000" cy="13748000"/>
          </a:xfrm>
          <a:prstGeom prst="rect">
            <a:avLst/>
          </a:prstGeom>
          <a:solidFill>
            <a:srgbClr val="002A56"/>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p>
        </p:txBody>
      </p:sp>
      <p:sp>
        <p:nvSpPr>
          <p:cNvPr id="34" name="Google Shape;34;p5"/>
          <p:cNvSpPr txBox="1"/>
          <p:nvPr/>
        </p:nvSpPr>
        <p:spPr>
          <a:xfrm>
            <a:off x="1436869" y="6147593"/>
            <a:ext cx="9348800" cy="3772000"/>
          </a:xfrm>
          <a:prstGeom prst="rect">
            <a:avLst/>
          </a:prstGeom>
          <a:noFill/>
          <a:ln>
            <a:noFill/>
          </a:ln>
        </p:spPr>
        <p:txBody>
          <a:bodyPr spcFirstLastPara="1" wrap="square" lIns="243800" tIns="243800" rIns="243800" bIns="243800" anchor="ctr" anchorCtr="0">
            <a:spAutoFit/>
          </a:bodyPr>
          <a:lstStyle/>
          <a:p>
            <a:pPr marL="0" lvl="0" indent="0" algn="l" rtl="0">
              <a:lnSpc>
                <a:spcPct val="85000"/>
              </a:lnSpc>
              <a:spcBef>
                <a:spcPts val="0"/>
              </a:spcBef>
              <a:spcAft>
                <a:spcPts val="0"/>
              </a:spcAft>
              <a:buNone/>
            </a:pPr>
            <a:r>
              <a:rPr lang="en-US" sz="12800">
                <a:solidFill>
                  <a:schemeClr val="dk1"/>
                </a:solidFill>
                <a:latin typeface="Noto Sans Light"/>
                <a:ea typeface="Noto Sans Light"/>
                <a:cs typeface="Noto Sans Light"/>
                <a:sym typeface="Noto Sans Light"/>
              </a:rPr>
              <a:t>Thank you.</a:t>
            </a:r>
            <a:endParaRPr sz="12800">
              <a:solidFill>
                <a:schemeClr val="dk1"/>
              </a:solidFill>
              <a:latin typeface="Noto Sans Light"/>
              <a:ea typeface="Noto Sans Light"/>
              <a:cs typeface="Noto Sans Light"/>
              <a:sym typeface="Noto Sans Light"/>
            </a:endParaRPr>
          </a:p>
          <a:p>
            <a:pPr marL="0" lvl="0" indent="0" algn="l" rtl="0">
              <a:lnSpc>
                <a:spcPct val="85000"/>
              </a:lnSpc>
              <a:spcBef>
                <a:spcPts val="0"/>
              </a:spcBef>
              <a:spcAft>
                <a:spcPts val="0"/>
              </a:spcAft>
              <a:buNone/>
            </a:pPr>
            <a:endParaRPr sz="6100">
              <a:solidFill>
                <a:schemeClr val="dk1"/>
              </a:solidFill>
              <a:latin typeface="Noto Sans Light"/>
              <a:ea typeface="Noto Sans Light"/>
              <a:cs typeface="Noto Sans Light"/>
              <a:sym typeface="Noto Sans Light"/>
            </a:endParaRPr>
          </a:p>
          <a:p>
            <a:pPr marL="0" lvl="0" indent="0" algn="l" rtl="0">
              <a:lnSpc>
                <a:spcPct val="85000"/>
              </a:lnSpc>
              <a:spcBef>
                <a:spcPts val="0"/>
              </a:spcBef>
              <a:spcAft>
                <a:spcPts val="0"/>
              </a:spcAft>
              <a:buNone/>
            </a:pPr>
            <a:r>
              <a:rPr lang="en-US" sz="6100">
                <a:solidFill>
                  <a:schemeClr val="dk1"/>
                </a:solidFill>
                <a:latin typeface="Noto Sans Light"/>
                <a:ea typeface="Noto Sans Light"/>
                <a:cs typeface="Noto Sans Light"/>
                <a:sym typeface="Noto Sans Light"/>
              </a:rPr>
              <a:t>Questions?</a:t>
            </a:r>
            <a:endParaRPr sz="6100">
              <a:solidFill>
                <a:schemeClr val="dk1"/>
              </a:solidFill>
              <a:latin typeface="Noto Sans Light"/>
              <a:ea typeface="Noto Sans Light"/>
              <a:cs typeface="Noto Sans Light"/>
              <a:sym typeface="Noto Sans Light"/>
            </a:endParaRPr>
          </a:p>
        </p:txBody>
      </p:sp>
      <p:sp>
        <p:nvSpPr>
          <p:cNvPr id="35" name="Google Shape;35;p5"/>
          <p:cNvSpPr txBox="1"/>
          <p:nvPr/>
        </p:nvSpPr>
        <p:spPr>
          <a:xfrm>
            <a:off x="13709600" y="6147593"/>
            <a:ext cx="9156800" cy="6707200"/>
          </a:xfrm>
          <a:prstGeom prst="rect">
            <a:avLst/>
          </a:prstGeom>
          <a:noFill/>
          <a:ln>
            <a:noFill/>
          </a:ln>
        </p:spPr>
        <p:txBody>
          <a:bodyPr spcFirstLastPara="1" wrap="square" lIns="243800" tIns="243800" rIns="243800" bIns="243800" anchor="ctr" anchorCtr="0">
            <a:spAutoFit/>
          </a:bodyPr>
          <a:lstStyle/>
          <a:p>
            <a:pPr marL="0" lvl="0" indent="0" algn="l" rtl="0">
              <a:lnSpc>
                <a:spcPct val="85000"/>
              </a:lnSpc>
              <a:spcBef>
                <a:spcPts val="0"/>
              </a:spcBef>
              <a:spcAft>
                <a:spcPts val="0"/>
              </a:spcAft>
              <a:buNone/>
            </a:pPr>
            <a:r>
              <a:rPr lang="en-US" sz="12800">
                <a:solidFill>
                  <a:schemeClr val="lt1"/>
                </a:solidFill>
                <a:latin typeface="Noto Sans Light"/>
                <a:ea typeface="Noto Sans Light"/>
                <a:cs typeface="Noto Sans Light"/>
                <a:sym typeface="Noto Sans Light"/>
              </a:rPr>
              <a:t>Support us</a:t>
            </a:r>
            <a:endParaRPr sz="12800">
              <a:solidFill>
                <a:schemeClr val="lt1"/>
              </a:solidFill>
              <a:latin typeface="Noto Sans Light"/>
              <a:ea typeface="Noto Sans Light"/>
              <a:cs typeface="Noto Sans Light"/>
              <a:sym typeface="Noto Sans Light"/>
            </a:endParaRPr>
          </a:p>
          <a:p>
            <a:pPr marL="0" lvl="0" indent="0" algn="l" rtl="0">
              <a:lnSpc>
                <a:spcPct val="85000"/>
              </a:lnSpc>
              <a:spcBef>
                <a:spcPts val="0"/>
              </a:spcBef>
              <a:spcAft>
                <a:spcPts val="0"/>
              </a:spcAft>
              <a:buNone/>
            </a:pPr>
            <a:endParaRPr sz="4300">
              <a:solidFill>
                <a:schemeClr val="lt1"/>
              </a:solidFill>
              <a:latin typeface="Noto Sans Light"/>
              <a:ea typeface="Noto Sans Light"/>
              <a:cs typeface="Noto Sans Light"/>
              <a:sym typeface="Noto Sans Light"/>
            </a:endParaRPr>
          </a:p>
          <a:p>
            <a:pPr marL="0" lvl="0" indent="0" algn="l" rtl="0">
              <a:lnSpc>
                <a:spcPct val="100000"/>
              </a:lnSpc>
              <a:spcBef>
                <a:spcPts val="0"/>
              </a:spcBef>
              <a:spcAft>
                <a:spcPts val="0"/>
              </a:spcAft>
              <a:buNone/>
            </a:pPr>
            <a:r>
              <a:rPr lang="en-US" sz="4300">
                <a:solidFill>
                  <a:schemeClr val="lt1"/>
                </a:solidFill>
                <a:latin typeface="Noto Sans Light"/>
                <a:ea typeface="Noto Sans Light"/>
                <a:cs typeface="Noto Sans Light"/>
                <a:sym typeface="Noto Sans Light"/>
              </a:rPr>
              <a:t>Your support makes a huge difference to our operations as a public-interest non-profit and to </a:t>
            </a:r>
            <a:r>
              <a:rPr lang="en-US" sz="4300">
                <a:solidFill>
                  <a:schemeClr val="lt1"/>
                </a:solidFill>
                <a:latin typeface="Noto Sans Light"/>
                <a:ea typeface="Noto Sans Light"/>
                <a:cs typeface="Noto Sans Light"/>
                <a:sym typeface="Noto Sans Light"/>
              </a:rPr>
              <a:t>make the web work – for everyone</a:t>
            </a:r>
            <a:r>
              <a:rPr lang="en-US" sz="4300">
                <a:solidFill>
                  <a:schemeClr val="lt1"/>
                </a:solidFill>
                <a:latin typeface="Noto Sans Light"/>
                <a:ea typeface="Noto Sans Light"/>
                <a:cs typeface="Noto Sans Light"/>
                <a:sym typeface="Noto Sans Light"/>
              </a:rPr>
              <a:t>. Learn more </a:t>
            </a:r>
            <a:r>
              <a:rPr lang="en-US" sz="4300">
                <a:solidFill>
                  <a:schemeClr val="lt1"/>
                </a:solidFill>
                <a:latin typeface="Noto Sans Light"/>
                <a:ea typeface="Noto Sans Light"/>
                <a:cs typeface="Noto Sans Light"/>
                <a:sym typeface="Noto Sans Light"/>
              </a:rPr>
              <a:t>at:</a:t>
            </a:r>
            <a:r>
              <a:rPr lang="en-US" sz="4300">
                <a:solidFill>
                  <a:schemeClr val="lt1"/>
                </a:solidFill>
                <a:uFill>
                  <a:noFill/>
                </a:uFill>
                <a:latin typeface="Noto Sans Light"/>
                <a:ea typeface="Noto Sans Light"/>
                <a:cs typeface="Noto Sans Light"/>
                <a:sym typeface="Noto Sans Light"/>
                <a:hlinkClick r:id="rId2"/>
              </a:rPr>
              <a:t> </a:t>
            </a:r>
            <a:r>
              <a:rPr lang="en-US" sz="4500" u="sng">
                <a:solidFill>
                  <a:schemeClr val="lt1"/>
                </a:solidFill>
                <a:latin typeface="Noto Sans Light"/>
                <a:ea typeface="Noto Sans Light"/>
                <a:cs typeface="Noto Sans Light"/>
                <a:sym typeface="Noto Sans Light"/>
                <a:hlinkClick r:id="rId2"/>
              </a:rPr>
              <a:t>https://www.w3.org/support-us/</a:t>
            </a:r>
            <a:endParaRPr sz="4500">
              <a:solidFill>
                <a:schemeClr val="lt1"/>
              </a:solidFill>
              <a:latin typeface="Noto Sans Light"/>
              <a:ea typeface="Noto Sans Light"/>
              <a:cs typeface="Noto Sans Light"/>
              <a:sym typeface="Noto Sans Light"/>
            </a:endParaRPr>
          </a:p>
        </p:txBody>
      </p:sp>
      <p:pic>
        <p:nvPicPr>
          <p:cNvPr id="36" name="Google Shape;36;p5"/>
          <p:cNvPicPr preferRelativeResize="0"/>
          <p:nvPr/>
        </p:nvPicPr>
        <p:blipFill>
          <a:blip r:embed="rId3"/>
          <a:stretch>
            <a:fillRect/>
          </a:stretch>
        </p:blipFill>
        <p:spPr>
          <a:xfrm>
            <a:off x="10394680" y="2519344"/>
            <a:ext cx="735201" cy="735201"/>
          </a:xfrm>
          <a:prstGeom prst="rect">
            <a:avLst/>
          </a:prstGeom>
          <a:noFill/>
          <a:ln>
            <a:noFill/>
          </a:ln>
        </p:spPr>
      </p:pic>
      <p:pic>
        <p:nvPicPr>
          <p:cNvPr id="37" name="Google Shape;37;p5"/>
          <p:cNvPicPr preferRelativeResize="0"/>
          <p:nvPr/>
        </p:nvPicPr>
        <p:blipFill>
          <a:blip r:embed="rId4"/>
          <a:stretch>
            <a:fillRect/>
          </a:stretch>
        </p:blipFill>
        <p:spPr>
          <a:xfrm>
            <a:off x="10396574" y="1419544"/>
            <a:ext cx="731518" cy="735201"/>
          </a:xfrm>
          <a:prstGeom prst="rect">
            <a:avLst/>
          </a:prstGeom>
          <a:noFill/>
          <a:ln>
            <a:noFill/>
          </a:ln>
        </p:spPr>
      </p:pic>
      <p:sp>
        <p:nvSpPr>
          <p:cNvPr id="38" name="Google Shape;38;p5"/>
          <p:cNvSpPr txBox="1"/>
          <p:nvPr/>
        </p:nvSpPr>
        <p:spPr>
          <a:xfrm>
            <a:off x="4813614" y="1326067"/>
            <a:ext cx="5284800" cy="1077600"/>
          </a:xfrm>
          <a:prstGeom prst="rect">
            <a:avLst/>
          </a:prstGeom>
          <a:noFill/>
          <a:ln>
            <a:noFill/>
          </a:ln>
        </p:spPr>
        <p:txBody>
          <a:bodyPr spcFirstLastPara="1" wrap="square" lIns="243800" tIns="243800" rIns="243800" bIns="243800" anchor="t" anchorCtr="0">
            <a:noAutofit/>
          </a:bodyPr>
          <a:lstStyle/>
          <a:p>
            <a:pPr marL="0" lvl="0" indent="0" algn="r" rtl="0">
              <a:spcBef>
                <a:spcPts val="0"/>
              </a:spcBef>
              <a:spcAft>
                <a:spcPts val="0"/>
              </a:spcAft>
              <a:buNone/>
            </a:pPr>
            <a:r>
              <a:rPr lang="en-US" sz="3800" b="1">
                <a:solidFill>
                  <a:srgbClr val="111111"/>
                </a:solidFill>
                <a:latin typeface="Noto Sans" panose="020B0502040504020204"/>
                <a:ea typeface="Noto Sans" panose="020B0502040504020204"/>
                <a:cs typeface="Noto Sans" panose="020B0502040504020204"/>
                <a:sym typeface="Noto Sans" panose="020B0502040504020204"/>
              </a:rPr>
              <a:t>@w3c@w3c.social</a:t>
            </a:r>
            <a:endParaRPr sz="3800" b="1">
              <a:solidFill>
                <a:srgbClr val="111111"/>
              </a:solidFill>
              <a:latin typeface="Noto Sans" panose="020B0502040504020204"/>
              <a:ea typeface="Noto Sans" panose="020B0502040504020204"/>
              <a:cs typeface="Noto Sans" panose="020B0502040504020204"/>
              <a:sym typeface="Noto Sans" panose="020B0502040504020204"/>
            </a:endParaRPr>
          </a:p>
        </p:txBody>
      </p:sp>
      <p:sp>
        <p:nvSpPr>
          <p:cNvPr id="39" name="Google Shape;39;p5"/>
          <p:cNvSpPr txBox="1"/>
          <p:nvPr>
            <p:ph type="subTitle" idx="1"/>
          </p:nvPr>
        </p:nvSpPr>
        <p:spPr>
          <a:xfrm>
            <a:off x="4812638" y="2447867"/>
            <a:ext cx="5291200" cy="1072800"/>
          </a:xfrm>
          <a:prstGeom prst="rect">
            <a:avLst/>
          </a:prstGeom>
        </p:spPr>
        <p:txBody>
          <a:bodyPr spcFirstLastPara="1" wrap="square" lIns="243800" tIns="243800" rIns="243800" bIns="243800" anchor="t" anchorCtr="0">
            <a:normAutofit/>
          </a:bodyPr>
          <a:lstStyle>
            <a:lvl1pPr lvl="0" algn="r">
              <a:spcBef>
                <a:spcPts val="2800"/>
              </a:spcBef>
              <a:spcAft>
                <a:spcPts val="0"/>
              </a:spcAft>
              <a:buSzPts val="3700"/>
              <a:buNone/>
              <a:defRPr sz="3700"/>
            </a:lvl1pPr>
            <a:lvl2pPr lvl="1">
              <a:spcBef>
                <a:spcPts val="2800"/>
              </a:spcBef>
              <a:spcAft>
                <a:spcPts val="0"/>
              </a:spcAft>
              <a:buSzPts val="3700"/>
              <a:buNone/>
              <a:defRPr sz="3700"/>
            </a:lvl2pPr>
            <a:lvl3pPr lvl="2">
              <a:spcBef>
                <a:spcPts val="2800"/>
              </a:spcBef>
              <a:spcAft>
                <a:spcPts val="0"/>
              </a:spcAft>
              <a:buSzPts val="3700"/>
              <a:buNone/>
              <a:defRPr sz="3700"/>
            </a:lvl3pPr>
            <a:lvl4pPr lvl="3">
              <a:spcBef>
                <a:spcPts val="2800"/>
              </a:spcBef>
              <a:spcAft>
                <a:spcPts val="0"/>
              </a:spcAft>
              <a:buSzPts val="3700"/>
              <a:buNone/>
              <a:defRPr sz="3700"/>
            </a:lvl4pPr>
            <a:lvl5pPr lvl="4">
              <a:spcBef>
                <a:spcPts val="2800"/>
              </a:spcBef>
              <a:spcAft>
                <a:spcPts val="0"/>
              </a:spcAft>
              <a:buSzPts val="3700"/>
              <a:buNone/>
              <a:defRPr sz="3700"/>
            </a:lvl5pPr>
            <a:lvl6pPr lvl="5">
              <a:spcBef>
                <a:spcPts val="2800"/>
              </a:spcBef>
              <a:spcAft>
                <a:spcPts val="0"/>
              </a:spcAft>
              <a:buSzPts val="3700"/>
              <a:buNone/>
              <a:defRPr sz="3700"/>
            </a:lvl6pPr>
            <a:lvl7pPr lvl="6">
              <a:spcBef>
                <a:spcPts val="2800"/>
              </a:spcBef>
              <a:spcAft>
                <a:spcPts val="0"/>
              </a:spcAft>
              <a:buSzPts val="3700"/>
              <a:buNone/>
              <a:defRPr sz="3700"/>
            </a:lvl7pPr>
            <a:lvl8pPr lvl="7">
              <a:spcBef>
                <a:spcPts val="2800"/>
              </a:spcBef>
              <a:spcAft>
                <a:spcPts val="0"/>
              </a:spcAft>
              <a:buSzPts val="3700"/>
              <a:buNone/>
              <a:defRPr sz="3700"/>
            </a:lvl8pPr>
            <a:lvl9pPr lvl="8">
              <a:spcBef>
                <a:spcPts val="2800"/>
              </a:spcBef>
              <a:spcAft>
                <a:spcPts val="0"/>
              </a:spcAft>
              <a:buSzPts val="3700"/>
              <a:buNone/>
              <a:defRPr sz="3700"/>
            </a:lvl9pPr>
          </a:lstStyle>
          <a:p/>
        </p:txBody>
      </p:sp>
      <p:pic>
        <p:nvPicPr>
          <p:cNvPr id="40" name="Google Shape;40;p5" descr="Fichier:Aiga mail.png — Wikipédia"/>
          <p:cNvPicPr preferRelativeResize="0"/>
          <p:nvPr/>
        </p:nvPicPr>
        <p:blipFill rotWithShape="1">
          <a:blip r:embed="rId5"/>
          <a:srcRect l="7461" r="7461"/>
          <a:stretch>
            <a:fillRect/>
          </a:stretch>
        </p:blipFill>
        <p:spPr>
          <a:xfrm>
            <a:off x="10274614" y="3515914"/>
            <a:ext cx="975359" cy="975362"/>
          </a:xfrm>
          <a:prstGeom prst="rect">
            <a:avLst/>
          </a:prstGeom>
          <a:noFill/>
          <a:ln>
            <a:noFill/>
          </a:ln>
        </p:spPr>
      </p:pic>
      <p:sp>
        <p:nvSpPr>
          <p:cNvPr id="41" name="Google Shape;41;p5"/>
          <p:cNvSpPr txBox="1"/>
          <p:nvPr>
            <p:ph type="subTitle" idx="2"/>
          </p:nvPr>
        </p:nvSpPr>
        <p:spPr>
          <a:xfrm>
            <a:off x="4813614" y="3463748"/>
            <a:ext cx="5284800" cy="1072800"/>
          </a:xfrm>
          <a:prstGeom prst="rect">
            <a:avLst/>
          </a:prstGeom>
        </p:spPr>
        <p:txBody>
          <a:bodyPr spcFirstLastPara="1" wrap="square" lIns="243800" tIns="243800" rIns="243800" bIns="243800" anchor="t" anchorCtr="0">
            <a:normAutofit/>
          </a:bodyPr>
          <a:lstStyle>
            <a:lvl1pPr lvl="0" algn="r">
              <a:spcBef>
                <a:spcPts val="2800"/>
              </a:spcBef>
              <a:spcAft>
                <a:spcPts val="0"/>
              </a:spcAft>
              <a:buSzPts val="3700"/>
              <a:buNone/>
              <a:defRPr sz="3700"/>
            </a:lvl1pPr>
            <a:lvl2pPr lvl="1">
              <a:spcBef>
                <a:spcPts val="2800"/>
              </a:spcBef>
              <a:spcAft>
                <a:spcPts val="0"/>
              </a:spcAft>
              <a:buSzPts val="3700"/>
              <a:buNone/>
              <a:defRPr sz="3700"/>
            </a:lvl2pPr>
            <a:lvl3pPr lvl="2">
              <a:spcBef>
                <a:spcPts val="2800"/>
              </a:spcBef>
              <a:spcAft>
                <a:spcPts val="0"/>
              </a:spcAft>
              <a:buSzPts val="3700"/>
              <a:buNone/>
              <a:defRPr sz="3700"/>
            </a:lvl3pPr>
            <a:lvl4pPr lvl="3">
              <a:spcBef>
                <a:spcPts val="2800"/>
              </a:spcBef>
              <a:spcAft>
                <a:spcPts val="0"/>
              </a:spcAft>
              <a:buSzPts val="3700"/>
              <a:buNone/>
              <a:defRPr sz="3700"/>
            </a:lvl4pPr>
            <a:lvl5pPr lvl="4">
              <a:spcBef>
                <a:spcPts val="2800"/>
              </a:spcBef>
              <a:spcAft>
                <a:spcPts val="0"/>
              </a:spcAft>
              <a:buSzPts val="3700"/>
              <a:buNone/>
              <a:defRPr sz="3700"/>
            </a:lvl5pPr>
            <a:lvl6pPr lvl="5">
              <a:spcBef>
                <a:spcPts val="2800"/>
              </a:spcBef>
              <a:spcAft>
                <a:spcPts val="0"/>
              </a:spcAft>
              <a:buSzPts val="3700"/>
              <a:buNone/>
              <a:defRPr sz="3700"/>
            </a:lvl6pPr>
            <a:lvl7pPr lvl="6">
              <a:spcBef>
                <a:spcPts val="2800"/>
              </a:spcBef>
              <a:spcAft>
                <a:spcPts val="0"/>
              </a:spcAft>
              <a:buSzPts val="3700"/>
              <a:buNone/>
              <a:defRPr sz="3700"/>
            </a:lvl7pPr>
            <a:lvl8pPr lvl="7">
              <a:spcBef>
                <a:spcPts val="2800"/>
              </a:spcBef>
              <a:spcAft>
                <a:spcPts val="0"/>
              </a:spcAft>
              <a:buSzPts val="3700"/>
              <a:buNone/>
              <a:defRPr sz="3700"/>
            </a:lvl8pPr>
            <a:lvl9pPr lvl="8">
              <a:spcBef>
                <a:spcPts val="2800"/>
              </a:spcBef>
              <a:spcAft>
                <a:spcPts val="0"/>
              </a:spcAft>
              <a:buSzPts val="3700"/>
              <a:buNone/>
              <a:defRPr sz="3700"/>
            </a:lvl9pPr>
          </a:lstStyle>
          <a:p/>
        </p:txBody>
      </p:sp>
      <p:pic>
        <p:nvPicPr>
          <p:cNvPr id="42" name="Google Shape;42;p5" title="W3C-Logo Files_W3C Reverse.png"/>
          <p:cNvPicPr preferRelativeResize="0"/>
          <p:nvPr/>
        </p:nvPicPr>
        <p:blipFill rotWithShape="1">
          <a:blip r:embed="rId6"/>
          <a:srcRect l="29" r="39"/>
          <a:stretch>
            <a:fillRect/>
          </a:stretch>
        </p:blipFill>
        <p:spPr>
          <a:xfrm>
            <a:off x="15258200" y="-45532"/>
            <a:ext cx="6059597" cy="6059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8.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2074729" y="2053739"/>
            <a:ext cx="21688368" cy="1680814"/>
          </a:xfrm>
          <a:prstGeom prst="rect">
            <a:avLst/>
          </a:prstGeom>
          <a:noFill/>
          <a:ln>
            <a:noFill/>
          </a:ln>
        </p:spPr>
        <p:txBody>
          <a:bodyPr spcFirstLastPara="1" wrap="square" lIns="50800" tIns="50800" rIns="50800" bIns="50800" anchor="t" anchorCtr="0">
            <a:normAutofit/>
          </a:bodyPr>
          <a:lstStyle>
            <a:lvl1pPr marR="0" lvl="0" algn="l" rtl="0">
              <a:lnSpc>
                <a:spcPct val="100000"/>
              </a:lnSpc>
              <a:spcBef>
                <a:spcPts val="0"/>
              </a:spcBef>
              <a:spcAft>
                <a:spcPts val="0"/>
              </a:spcAft>
              <a:buClr>
                <a:srgbClr val="6F6798"/>
              </a:buClr>
              <a:buSzPts val="8400"/>
              <a:buFont typeface="Montserrat"/>
              <a:buNone/>
              <a:defRPr sz="8400" b="1" i="0" u="none" strike="noStrike" cap="none">
                <a:solidFill>
                  <a:srgbClr val="6F6798"/>
                </a:solidFill>
                <a:latin typeface="Montserrat"/>
                <a:ea typeface="Montserrat"/>
                <a:cs typeface="Montserrat"/>
                <a:sym typeface="Montserrat"/>
              </a:defRPr>
            </a:lvl1pPr>
            <a:lvl2pPr marR="0" lvl="1" algn="l" rtl="0">
              <a:lnSpc>
                <a:spcPct val="100000"/>
              </a:lnSpc>
              <a:spcBef>
                <a:spcPts val="0"/>
              </a:spcBef>
              <a:spcAft>
                <a:spcPts val="0"/>
              </a:spcAft>
              <a:buClr>
                <a:srgbClr val="6F6798"/>
              </a:buClr>
              <a:buSzPts val="8400"/>
              <a:buFont typeface="Montserrat"/>
              <a:buNone/>
              <a:defRPr sz="8400" b="1" i="0" u="none" strike="noStrike" cap="none">
                <a:solidFill>
                  <a:srgbClr val="6F6798"/>
                </a:solidFill>
                <a:latin typeface="Montserrat"/>
                <a:ea typeface="Montserrat"/>
                <a:cs typeface="Montserrat"/>
                <a:sym typeface="Montserrat"/>
              </a:defRPr>
            </a:lvl2pPr>
            <a:lvl3pPr marR="0" lvl="2" algn="l" rtl="0">
              <a:lnSpc>
                <a:spcPct val="100000"/>
              </a:lnSpc>
              <a:spcBef>
                <a:spcPts val="0"/>
              </a:spcBef>
              <a:spcAft>
                <a:spcPts val="0"/>
              </a:spcAft>
              <a:buClr>
                <a:srgbClr val="6F6798"/>
              </a:buClr>
              <a:buSzPts val="8400"/>
              <a:buFont typeface="Montserrat"/>
              <a:buNone/>
              <a:defRPr sz="8400" b="1" i="0" u="none" strike="noStrike" cap="none">
                <a:solidFill>
                  <a:srgbClr val="6F6798"/>
                </a:solidFill>
                <a:latin typeface="Montserrat"/>
                <a:ea typeface="Montserrat"/>
                <a:cs typeface="Montserrat"/>
                <a:sym typeface="Montserrat"/>
              </a:defRPr>
            </a:lvl3pPr>
            <a:lvl4pPr marR="0" lvl="3" algn="l" rtl="0">
              <a:lnSpc>
                <a:spcPct val="100000"/>
              </a:lnSpc>
              <a:spcBef>
                <a:spcPts val="0"/>
              </a:spcBef>
              <a:spcAft>
                <a:spcPts val="0"/>
              </a:spcAft>
              <a:buClr>
                <a:srgbClr val="6F6798"/>
              </a:buClr>
              <a:buSzPts val="8400"/>
              <a:buFont typeface="Montserrat"/>
              <a:buNone/>
              <a:defRPr sz="8400" b="1" i="0" u="none" strike="noStrike" cap="none">
                <a:solidFill>
                  <a:srgbClr val="6F6798"/>
                </a:solidFill>
                <a:latin typeface="Montserrat"/>
                <a:ea typeface="Montserrat"/>
                <a:cs typeface="Montserrat"/>
                <a:sym typeface="Montserrat"/>
              </a:defRPr>
            </a:lvl4pPr>
            <a:lvl5pPr marR="0" lvl="4" algn="l" rtl="0">
              <a:lnSpc>
                <a:spcPct val="100000"/>
              </a:lnSpc>
              <a:spcBef>
                <a:spcPts val="0"/>
              </a:spcBef>
              <a:spcAft>
                <a:spcPts val="0"/>
              </a:spcAft>
              <a:buClr>
                <a:srgbClr val="6F6798"/>
              </a:buClr>
              <a:buSzPts val="8400"/>
              <a:buFont typeface="Montserrat"/>
              <a:buNone/>
              <a:defRPr sz="8400" b="1" i="0" u="none" strike="noStrike" cap="none">
                <a:solidFill>
                  <a:srgbClr val="6F6798"/>
                </a:solidFill>
                <a:latin typeface="Montserrat"/>
                <a:ea typeface="Montserrat"/>
                <a:cs typeface="Montserrat"/>
                <a:sym typeface="Montserrat"/>
              </a:defRPr>
            </a:lvl5pPr>
            <a:lvl6pPr marR="0" lvl="5" algn="l" rtl="0">
              <a:lnSpc>
                <a:spcPct val="100000"/>
              </a:lnSpc>
              <a:spcBef>
                <a:spcPts val="0"/>
              </a:spcBef>
              <a:spcAft>
                <a:spcPts val="0"/>
              </a:spcAft>
              <a:buClr>
                <a:srgbClr val="6F6798"/>
              </a:buClr>
              <a:buSzPts val="8400"/>
              <a:buFont typeface="Montserrat"/>
              <a:buNone/>
              <a:defRPr sz="8400" b="1" i="0" u="none" strike="noStrike" cap="none">
                <a:solidFill>
                  <a:srgbClr val="6F6798"/>
                </a:solidFill>
                <a:latin typeface="Montserrat"/>
                <a:ea typeface="Montserrat"/>
                <a:cs typeface="Montserrat"/>
                <a:sym typeface="Montserrat"/>
              </a:defRPr>
            </a:lvl6pPr>
            <a:lvl7pPr marR="0" lvl="6" algn="l" rtl="0">
              <a:lnSpc>
                <a:spcPct val="100000"/>
              </a:lnSpc>
              <a:spcBef>
                <a:spcPts val="0"/>
              </a:spcBef>
              <a:spcAft>
                <a:spcPts val="0"/>
              </a:spcAft>
              <a:buClr>
                <a:srgbClr val="6F6798"/>
              </a:buClr>
              <a:buSzPts val="8400"/>
              <a:buFont typeface="Montserrat"/>
              <a:buNone/>
              <a:defRPr sz="8400" b="1" i="0" u="none" strike="noStrike" cap="none">
                <a:solidFill>
                  <a:srgbClr val="6F6798"/>
                </a:solidFill>
                <a:latin typeface="Montserrat"/>
                <a:ea typeface="Montserrat"/>
                <a:cs typeface="Montserrat"/>
                <a:sym typeface="Montserrat"/>
              </a:defRPr>
            </a:lvl7pPr>
            <a:lvl8pPr marR="0" lvl="7" algn="l" rtl="0">
              <a:lnSpc>
                <a:spcPct val="100000"/>
              </a:lnSpc>
              <a:spcBef>
                <a:spcPts val="0"/>
              </a:spcBef>
              <a:spcAft>
                <a:spcPts val="0"/>
              </a:spcAft>
              <a:buClr>
                <a:srgbClr val="6F6798"/>
              </a:buClr>
              <a:buSzPts val="8400"/>
              <a:buFont typeface="Montserrat"/>
              <a:buNone/>
              <a:defRPr sz="8400" b="1" i="0" u="none" strike="noStrike" cap="none">
                <a:solidFill>
                  <a:srgbClr val="6F6798"/>
                </a:solidFill>
                <a:latin typeface="Montserrat"/>
                <a:ea typeface="Montserrat"/>
                <a:cs typeface="Montserrat"/>
                <a:sym typeface="Montserrat"/>
              </a:defRPr>
            </a:lvl8pPr>
            <a:lvl9pPr marR="0" lvl="8" algn="l" rtl="0">
              <a:lnSpc>
                <a:spcPct val="100000"/>
              </a:lnSpc>
              <a:spcBef>
                <a:spcPts val="0"/>
              </a:spcBef>
              <a:spcAft>
                <a:spcPts val="0"/>
              </a:spcAft>
              <a:buClr>
                <a:srgbClr val="6F6798"/>
              </a:buClr>
              <a:buSzPts val="8400"/>
              <a:buFont typeface="Montserrat"/>
              <a:buNone/>
              <a:defRPr sz="8400" b="1" i="0" u="none" strike="noStrike" cap="none">
                <a:solidFill>
                  <a:srgbClr val="6F6798"/>
                </a:solidFill>
                <a:latin typeface="Montserrat"/>
                <a:ea typeface="Montserrat"/>
                <a:cs typeface="Montserrat"/>
                <a:sym typeface="Montserrat"/>
              </a:defRPr>
            </a:lvl9pPr>
          </a:lstStyle>
          <a:p/>
        </p:txBody>
      </p:sp>
      <p:sp>
        <p:nvSpPr>
          <p:cNvPr id="7" name="Google Shape;7;p1"/>
          <p:cNvSpPr txBox="1"/>
          <p:nvPr>
            <p:ph type="body" idx="1"/>
          </p:nvPr>
        </p:nvSpPr>
        <p:spPr>
          <a:xfrm>
            <a:off x="2074729" y="3893292"/>
            <a:ext cx="21688368" cy="9229703"/>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100000"/>
              </a:lnSpc>
              <a:spcBef>
                <a:spcPts val="2800"/>
              </a:spcBef>
              <a:spcAft>
                <a:spcPts val="0"/>
              </a:spcAft>
              <a:buClr>
                <a:srgbClr val="000000"/>
              </a:buClr>
              <a:buSzPts val="4700"/>
              <a:buFont typeface="Lato"/>
              <a:buNone/>
              <a:defRPr sz="4700" b="0" i="0" u="none" strike="noStrike" cap="none">
                <a:solidFill>
                  <a:srgbClr val="000000"/>
                </a:solidFill>
                <a:latin typeface="Lato"/>
                <a:ea typeface="Lato"/>
                <a:cs typeface="Lato"/>
                <a:sym typeface="Lato"/>
              </a:defRPr>
            </a:lvl1pPr>
            <a:lvl2pPr marL="914400" marR="0" lvl="1" indent="-228600" algn="l" rtl="0">
              <a:lnSpc>
                <a:spcPct val="100000"/>
              </a:lnSpc>
              <a:spcBef>
                <a:spcPts val="2800"/>
              </a:spcBef>
              <a:spcAft>
                <a:spcPts val="0"/>
              </a:spcAft>
              <a:buClr>
                <a:srgbClr val="000000"/>
              </a:buClr>
              <a:buSzPts val="4700"/>
              <a:buFont typeface="Lato"/>
              <a:buNone/>
              <a:defRPr sz="4700" b="0" i="0" u="none" strike="noStrike" cap="none">
                <a:solidFill>
                  <a:srgbClr val="000000"/>
                </a:solidFill>
                <a:latin typeface="Lato"/>
                <a:ea typeface="Lato"/>
                <a:cs typeface="Lato"/>
                <a:sym typeface="Lato"/>
              </a:defRPr>
            </a:lvl2pPr>
            <a:lvl3pPr marL="1371600" marR="0" lvl="2" indent="-228600" algn="l" rtl="0">
              <a:lnSpc>
                <a:spcPct val="100000"/>
              </a:lnSpc>
              <a:spcBef>
                <a:spcPts val="2800"/>
              </a:spcBef>
              <a:spcAft>
                <a:spcPts val="0"/>
              </a:spcAft>
              <a:buClr>
                <a:srgbClr val="000000"/>
              </a:buClr>
              <a:buSzPts val="4700"/>
              <a:buFont typeface="Lato"/>
              <a:buNone/>
              <a:defRPr sz="4700" b="0" i="0" u="none" strike="noStrike" cap="none">
                <a:solidFill>
                  <a:srgbClr val="000000"/>
                </a:solidFill>
                <a:latin typeface="Lato"/>
                <a:ea typeface="Lato"/>
                <a:cs typeface="Lato"/>
                <a:sym typeface="Lato"/>
              </a:defRPr>
            </a:lvl3pPr>
            <a:lvl4pPr marL="1828800" marR="0" lvl="3" indent="-228600" algn="l" rtl="0">
              <a:lnSpc>
                <a:spcPct val="100000"/>
              </a:lnSpc>
              <a:spcBef>
                <a:spcPts val="2800"/>
              </a:spcBef>
              <a:spcAft>
                <a:spcPts val="0"/>
              </a:spcAft>
              <a:buClr>
                <a:srgbClr val="000000"/>
              </a:buClr>
              <a:buSzPts val="4700"/>
              <a:buFont typeface="Lato"/>
              <a:buNone/>
              <a:defRPr sz="4700" b="0" i="0" u="none" strike="noStrike" cap="none">
                <a:solidFill>
                  <a:srgbClr val="000000"/>
                </a:solidFill>
                <a:latin typeface="Lato"/>
                <a:ea typeface="Lato"/>
                <a:cs typeface="Lato"/>
                <a:sym typeface="Lato"/>
              </a:defRPr>
            </a:lvl4pPr>
            <a:lvl5pPr marL="2286000" marR="0" lvl="4" indent="-228600" algn="l" rtl="0">
              <a:lnSpc>
                <a:spcPct val="100000"/>
              </a:lnSpc>
              <a:spcBef>
                <a:spcPts val="2800"/>
              </a:spcBef>
              <a:spcAft>
                <a:spcPts val="0"/>
              </a:spcAft>
              <a:buClr>
                <a:srgbClr val="000000"/>
              </a:buClr>
              <a:buSzPts val="4700"/>
              <a:buFont typeface="Lato"/>
              <a:buNone/>
              <a:defRPr sz="4700" b="0" i="0" u="none" strike="noStrike" cap="none">
                <a:solidFill>
                  <a:srgbClr val="000000"/>
                </a:solidFill>
                <a:latin typeface="Lato"/>
                <a:ea typeface="Lato"/>
                <a:cs typeface="Lato"/>
                <a:sym typeface="Lato"/>
              </a:defRPr>
            </a:lvl5pPr>
            <a:lvl6pPr marL="2743200" marR="0" lvl="5" indent="-228600" algn="l" rtl="0">
              <a:lnSpc>
                <a:spcPct val="100000"/>
              </a:lnSpc>
              <a:spcBef>
                <a:spcPts val="2800"/>
              </a:spcBef>
              <a:spcAft>
                <a:spcPts val="0"/>
              </a:spcAft>
              <a:buClr>
                <a:srgbClr val="000000"/>
              </a:buClr>
              <a:buSzPts val="4700"/>
              <a:buFont typeface="Lato"/>
              <a:buNone/>
              <a:defRPr sz="4700" b="0" i="0" u="none" strike="noStrike" cap="none">
                <a:solidFill>
                  <a:srgbClr val="000000"/>
                </a:solidFill>
                <a:latin typeface="Lato"/>
                <a:ea typeface="Lato"/>
                <a:cs typeface="Lato"/>
                <a:sym typeface="Lato"/>
              </a:defRPr>
            </a:lvl6pPr>
            <a:lvl7pPr marL="3200400" marR="0" lvl="6" indent="-228600" algn="l" rtl="0">
              <a:lnSpc>
                <a:spcPct val="100000"/>
              </a:lnSpc>
              <a:spcBef>
                <a:spcPts val="2800"/>
              </a:spcBef>
              <a:spcAft>
                <a:spcPts val="0"/>
              </a:spcAft>
              <a:buClr>
                <a:srgbClr val="000000"/>
              </a:buClr>
              <a:buSzPts val="4700"/>
              <a:buFont typeface="Lato"/>
              <a:buNone/>
              <a:defRPr sz="4700" b="0" i="0" u="none" strike="noStrike" cap="none">
                <a:solidFill>
                  <a:srgbClr val="000000"/>
                </a:solidFill>
                <a:latin typeface="Lato"/>
                <a:ea typeface="Lato"/>
                <a:cs typeface="Lato"/>
                <a:sym typeface="Lato"/>
              </a:defRPr>
            </a:lvl7pPr>
            <a:lvl8pPr marL="3657600" marR="0" lvl="7" indent="-228600" algn="l" rtl="0">
              <a:lnSpc>
                <a:spcPct val="100000"/>
              </a:lnSpc>
              <a:spcBef>
                <a:spcPts val="2800"/>
              </a:spcBef>
              <a:spcAft>
                <a:spcPts val="0"/>
              </a:spcAft>
              <a:buClr>
                <a:srgbClr val="000000"/>
              </a:buClr>
              <a:buSzPts val="4700"/>
              <a:buFont typeface="Lato"/>
              <a:buNone/>
              <a:defRPr sz="4700" b="0" i="0" u="none" strike="noStrike" cap="none">
                <a:solidFill>
                  <a:srgbClr val="000000"/>
                </a:solidFill>
                <a:latin typeface="Lato"/>
                <a:ea typeface="Lato"/>
                <a:cs typeface="Lato"/>
                <a:sym typeface="Lato"/>
              </a:defRPr>
            </a:lvl8pPr>
            <a:lvl9pPr marL="4114800" marR="0" lvl="8" indent="-228600" algn="l" rtl="0">
              <a:lnSpc>
                <a:spcPct val="100000"/>
              </a:lnSpc>
              <a:spcBef>
                <a:spcPts val="2800"/>
              </a:spcBef>
              <a:spcAft>
                <a:spcPts val="0"/>
              </a:spcAft>
              <a:buClr>
                <a:srgbClr val="000000"/>
              </a:buClr>
              <a:buSzPts val="4700"/>
              <a:buFont typeface="Lato"/>
              <a:buNone/>
              <a:defRPr sz="4700" b="0" i="0" u="none" strike="noStrike" cap="none">
                <a:solidFill>
                  <a:srgbClr val="000000"/>
                </a:solidFill>
                <a:latin typeface="Lato"/>
                <a:ea typeface="Lato"/>
                <a:cs typeface="Lato"/>
                <a:sym typeface="Lato"/>
              </a:defRPr>
            </a:lvl9pPr>
          </a:lstStyle>
          <a:p/>
        </p:txBody>
      </p:sp>
      <p:pic>
        <p:nvPicPr>
          <p:cNvPr id="8" name="Google Shape;8;p1" descr="slide.svg"/>
          <p:cNvPicPr preferRelativeResize="0"/>
          <p:nvPr/>
        </p:nvPicPr>
        <p:blipFill rotWithShape="1">
          <a:blip r:embed="rId6"/>
          <a:srcRect/>
          <a:stretch>
            <a:fillRect/>
          </a:stretch>
        </p:blipFill>
        <p:spPr>
          <a:xfrm>
            <a:off x="0" y="0"/>
            <a:ext cx="24384000" cy="13716000"/>
          </a:xfrm>
          <a:prstGeom prst="rect">
            <a:avLst/>
          </a:prstGeom>
          <a:noFill/>
          <a:ln>
            <a:noFill/>
          </a:ln>
        </p:spPr>
      </p:pic>
      <p:sp>
        <p:nvSpPr>
          <p:cNvPr id="9" name="Google Shape;9;p1"/>
          <p:cNvSpPr txBox="1"/>
          <p:nvPr>
            <p:ph type="sldNum" idx="12"/>
          </p:nvPr>
        </p:nvSpPr>
        <p:spPr>
          <a:xfrm>
            <a:off x="71608" y="12316120"/>
            <a:ext cx="1479992" cy="965201"/>
          </a:xfrm>
          <a:prstGeom prst="rect">
            <a:avLst/>
          </a:prstGeom>
          <a:noFill/>
          <a:ln w="50800" cap="flat" cmpd="sng">
            <a:solidFill>
              <a:srgbClr val="89BCE1"/>
            </a:solidFill>
            <a:prstDash val="solid"/>
            <a:miter lim="400000"/>
            <a:headEnd type="none" w="sm" len="sm"/>
            <a:tailEnd type="none" w="sm" len="sm"/>
          </a:ln>
        </p:spPr>
        <p:txBody>
          <a:bodyPr spcFirstLastPara="1" wrap="square" lIns="50800" tIns="50800" rIns="50800" bIns="50800" anchor="ctr" anchorCtr="0">
            <a:spAutoFit/>
          </a:bodyPr>
          <a:lstStyle>
            <a:lvl1pPr marL="0" marR="0" lvl="0" indent="0" algn="ctr" rtl="0">
              <a:lnSpc>
                <a:spcPct val="100000"/>
              </a:lnSpc>
              <a:spcBef>
                <a:spcPts val="0"/>
              </a:spcBef>
              <a:spcAft>
                <a:spcPts val="0"/>
              </a:spcAft>
              <a:buClr>
                <a:srgbClr val="000000"/>
              </a:buClr>
              <a:buSzPts val="4700"/>
              <a:buFont typeface="Noto Sans" panose="020B0502040504020204"/>
              <a:buNone/>
              <a:defRPr sz="4700" b="0" i="0" u="none" strike="noStrike" cap="none">
                <a:solidFill>
                  <a:srgbClr val="000000"/>
                </a:solidFill>
                <a:latin typeface="Noto Sans" panose="020B0502040504020204"/>
                <a:ea typeface="Noto Sans" panose="020B0502040504020204"/>
                <a:cs typeface="Noto Sans" panose="020B0502040504020204"/>
                <a:sym typeface="Noto Sans" panose="020B0502040504020204"/>
              </a:defRPr>
            </a:lvl1pPr>
            <a:lvl2pPr marL="0" marR="0" lvl="1" indent="0" algn="ctr" rtl="0">
              <a:lnSpc>
                <a:spcPct val="100000"/>
              </a:lnSpc>
              <a:spcBef>
                <a:spcPts val="0"/>
              </a:spcBef>
              <a:spcAft>
                <a:spcPts val="0"/>
              </a:spcAft>
              <a:buClr>
                <a:srgbClr val="000000"/>
              </a:buClr>
              <a:buSzPts val="4700"/>
              <a:buFont typeface="Noto Sans" panose="020B0502040504020204"/>
              <a:buNone/>
              <a:defRPr sz="4700" b="0" i="0" u="none" strike="noStrike" cap="none">
                <a:solidFill>
                  <a:srgbClr val="000000"/>
                </a:solidFill>
                <a:latin typeface="Noto Sans" panose="020B0502040504020204"/>
                <a:ea typeface="Noto Sans" panose="020B0502040504020204"/>
                <a:cs typeface="Noto Sans" panose="020B0502040504020204"/>
                <a:sym typeface="Noto Sans" panose="020B0502040504020204"/>
              </a:defRPr>
            </a:lvl2pPr>
            <a:lvl3pPr marL="0" marR="0" lvl="2" indent="0" algn="ctr" rtl="0">
              <a:lnSpc>
                <a:spcPct val="100000"/>
              </a:lnSpc>
              <a:spcBef>
                <a:spcPts val="0"/>
              </a:spcBef>
              <a:spcAft>
                <a:spcPts val="0"/>
              </a:spcAft>
              <a:buClr>
                <a:srgbClr val="000000"/>
              </a:buClr>
              <a:buSzPts val="4700"/>
              <a:buFont typeface="Noto Sans" panose="020B0502040504020204"/>
              <a:buNone/>
              <a:defRPr sz="4700" b="0" i="0" u="none" strike="noStrike" cap="none">
                <a:solidFill>
                  <a:srgbClr val="000000"/>
                </a:solidFill>
                <a:latin typeface="Noto Sans" panose="020B0502040504020204"/>
                <a:ea typeface="Noto Sans" panose="020B0502040504020204"/>
                <a:cs typeface="Noto Sans" panose="020B0502040504020204"/>
                <a:sym typeface="Noto Sans" panose="020B0502040504020204"/>
              </a:defRPr>
            </a:lvl3pPr>
            <a:lvl4pPr marL="0" marR="0" lvl="3" indent="0" algn="ctr" rtl="0">
              <a:lnSpc>
                <a:spcPct val="100000"/>
              </a:lnSpc>
              <a:spcBef>
                <a:spcPts val="0"/>
              </a:spcBef>
              <a:spcAft>
                <a:spcPts val="0"/>
              </a:spcAft>
              <a:buClr>
                <a:srgbClr val="000000"/>
              </a:buClr>
              <a:buSzPts val="4700"/>
              <a:buFont typeface="Noto Sans" panose="020B0502040504020204"/>
              <a:buNone/>
              <a:defRPr sz="4700" b="0" i="0" u="none" strike="noStrike" cap="none">
                <a:solidFill>
                  <a:srgbClr val="000000"/>
                </a:solidFill>
                <a:latin typeface="Noto Sans" panose="020B0502040504020204"/>
                <a:ea typeface="Noto Sans" panose="020B0502040504020204"/>
                <a:cs typeface="Noto Sans" panose="020B0502040504020204"/>
                <a:sym typeface="Noto Sans" panose="020B0502040504020204"/>
              </a:defRPr>
            </a:lvl4pPr>
            <a:lvl5pPr marL="0" marR="0" lvl="4" indent="0" algn="ctr" rtl="0">
              <a:lnSpc>
                <a:spcPct val="100000"/>
              </a:lnSpc>
              <a:spcBef>
                <a:spcPts val="0"/>
              </a:spcBef>
              <a:spcAft>
                <a:spcPts val="0"/>
              </a:spcAft>
              <a:buClr>
                <a:srgbClr val="000000"/>
              </a:buClr>
              <a:buSzPts val="4700"/>
              <a:buFont typeface="Noto Sans" panose="020B0502040504020204"/>
              <a:buNone/>
              <a:defRPr sz="4700" b="0" i="0" u="none" strike="noStrike" cap="none">
                <a:solidFill>
                  <a:srgbClr val="000000"/>
                </a:solidFill>
                <a:latin typeface="Noto Sans" panose="020B0502040504020204"/>
                <a:ea typeface="Noto Sans" panose="020B0502040504020204"/>
                <a:cs typeface="Noto Sans" panose="020B0502040504020204"/>
                <a:sym typeface="Noto Sans" panose="020B0502040504020204"/>
              </a:defRPr>
            </a:lvl5pPr>
            <a:lvl6pPr marL="0" marR="0" lvl="5" indent="0" algn="ctr" rtl="0">
              <a:lnSpc>
                <a:spcPct val="100000"/>
              </a:lnSpc>
              <a:spcBef>
                <a:spcPts val="0"/>
              </a:spcBef>
              <a:spcAft>
                <a:spcPts val="0"/>
              </a:spcAft>
              <a:buClr>
                <a:srgbClr val="000000"/>
              </a:buClr>
              <a:buSzPts val="4700"/>
              <a:buFont typeface="Noto Sans" panose="020B0502040504020204"/>
              <a:buNone/>
              <a:defRPr sz="4700" b="0" i="0" u="none" strike="noStrike" cap="none">
                <a:solidFill>
                  <a:srgbClr val="000000"/>
                </a:solidFill>
                <a:latin typeface="Noto Sans" panose="020B0502040504020204"/>
                <a:ea typeface="Noto Sans" panose="020B0502040504020204"/>
                <a:cs typeface="Noto Sans" panose="020B0502040504020204"/>
                <a:sym typeface="Noto Sans" panose="020B0502040504020204"/>
              </a:defRPr>
            </a:lvl6pPr>
            <a:lvl7pPr marL="0" marR="0" lvl="6" indent="0" algn="ctr" rtl="0">
              <a:lnSpc>
                <a:spcPct val="100000"/>
              </a:lnSpc>
              <a:spcBef>
                <a:spcPts val="0"/>
              </a:spcBef>
              <a:spcAft>
                <a:spcPts val="0"/>
              </a:spcAft>
              <a:buClr>
                <a:srgbClr val="000000"/>
              </a:buClr>
              <a:buSzPts val="4700"/>
              <a:buFont typeface="Noto Sans" panose="020B0502040504020204"/>
              <a:buNone/>
              <a:defRPr sz="4700" b="0" i="0" u="none" strike="noStrike" cap="none">
                <a:solidFill>
                  <a:srgbClr val="000000"/>
                </a:solidFill>
                <a:latin typeface="Noto Sans" panose="020B0502040504020204"/>
                <a:ea typeface="Noto Sans" panose="020B0502040504020204"/>
                <a:cs typeface="Noto Sans" panose="020B0502040504020204"/>
                <a:sym typeface="Noto Sans" panose="020B0502040504020204"/>
              </a:defRPr>
            </a:lvl7pPr>
            <a:lvl8pPr marL="0" marR="0" lvl="7" indent="0" algn="ctr" rtl="0">
              <a:lnSpc>
                <a:spcPct val="100000"/>
              </a:lnSpc>
              <a:spcBef>
                <a:spcPts val="0"/>
              </a:spcBef>
              <a:spcAft>
                <a:spcPts val="0"/>
              </a:spcAft>
              <a:buClr>
                <a:srgbClr val="000000"/>
              </a:buClr>
              <a:buSzPts val="4700"/>
              <a:buFont typeface="Noto Sans" panose="020B0502040504020204"/>
              <a:buNone/>
              <a:defRPr sz="4700" b="0" i="0" u="none" strike="noStrike" cap="none">
                <a:solidFill>
                  <a:srgbClr val="000000"/>
                </a:solidFill>
                <a:latin typeface="Noto Sans" panose="020B0502040504020204"/>
                <a:ea typeface="Noto Sans" panose="020B0502040504020204"/>
                <a:cs typeface="Noto Sans" panose="020B0502040504020204"/>
                <a:sym typeface="Noto Sans" panose="020B0502040504020204"/>
              </a:defRPr>
            </a:lvl8pPr>
            <a:lvl9pPr marL="0" marR="0" lvl="8" indent="0" algn="ctr" rtl="0">
              <a:lnSpc>
                <a:spcPct val="100000"/>
              </a:lnSpc>
              <a:spcBef>
                <a:spcPts val="0"/>
              </a:spcBef>
              <a:spcAft>
                <a:spcPts val="0"/>
              </a:spcAft>
              <a:buClr>
                <a:srgbClr val="000000"/>
              </a:buClr>
              <a:buSzPts val="4700"/>
              <a:buFont typeface="Noto Sans" panose="020B0502040504020204"/>
              <a:buNone/>
              <a:defRPr sz="4700" b="0" i="0" u="none" strike="noStrike" cap="none">
                <a:solidFill>
                  <a:srgbClr val="000000"/>
                </a:solidFill>
                <a:latin typeface="Noto Sans" panose="020B0502040504020204"/>
                <a:ea typeface="Noto Sans" panose="020B0502040504020204"/>
                <a:cs typeface="Noto Sans" panose="020B0502040504020204"/>
                <a:sym typeface="Noto Sans" panose="020B0502040504020204"/>
              </a:defRPr>
            </a:lvl9pPr>
          </a:lstStyle>
          <a:p>
            <a:pPr marL="0" lvl="0" indent="0" algn="ctr" rtl="0">
              <a:spcBef>
                <a:spcPts val="0"/>
              </a:spcBef>
              <a:spcAft>
                <a:spcPts val="0"/>
              </a:spcAft>
              <a:buNone/>
            </a:pPr>
            <a:fld id="{00000000-1234-1234-1234-123412341234}" type="slidenum">
              <a:rPr lang="en-US"/>
            </a:fld>
            <a:endParaRPr sz="1400">
              <a:latin typeface="Arial" panose="020B0704020202020204"/>
              <a:ea typeface="Arial" panose="020B0704020202020204"/>
              <a:cs typeface="Arial" panose="020B0704020202020204"/>
              <a:sym typeface="Arial" panose="020B070402020202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hyperlink" Target="https://w3c-cg.github.io/ai-agent-protocol/" TargetMode="Externa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3c-cg.github.io/ai-agent-protocol/use_case.html" TargetMode="Externa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hyperlink" Target="https://www.w3.org/community/agentprotoco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hyperlink" Target="https://w3ccommunity.slack.com/archives/C091V1SCF8W" TargetMode="External"/><Relationship Id="rId2" Type="http://schemas.openxmlformats.org/officeDocument/2006/relationships/hyperlink" Target="mailto:public-agentprotocol@w3.org" TargetMode="External"/><Relationship Id="rId1" Type="http://schemas.openxmlformats.org/officeDocument/2006/relationships/hyperlink" Target="https://github.com/w3c-cg/ai-agent-protocol/issues/new" TargetMode="Externa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hyperlink" Target="https://github.com/w3c-cg/ai-agent-protocol" TargetMode="Externa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46" name="Shape 46"/>
        <p:cNvGrpSpPr/>
        <p:nvPr/>
      </p:nvGrpSpPr>
      <p:grpSpPr>
        <a:xfrm>
          <a:off x="0" y="0"/>
          <a:ext cx="0" cy="0"/>
          <a:chOff x="0" y="0"/>
          <a:chExt cx="0" cy="0"/>
        </a:xfrm>
      </p:grpSpPr>
      <p:sp>
        <p:nvSpPr>
          <p:cNvPr id="48" name="Google Shape;48;p6"/>
          <p:cNvSpPr txBox="1"/>
          <p:nvPr>
            <p:ph type="ctrTitle" idx="4294967295"/>
          </p:nvPr>
        </p:nvSpPr>
        <p:spPr>
          <a:xfrm>
            <a:off x="6765925" y="6930390"/>
            <a:ext cx="11116310" cy="161798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6F6798"/>
              </a:buClr>
              <a:buSzPts val="8400"/>
              <a:buFont typeface="Montserrat"/>
              <a:buNone/>
            </a:pPr>
            <a:r>
              <a:rPr lang="en-US">
                <a:latin typeface="Noto Sans" panose="020B0502040504020204"/>
                <a:ea typeface="Noto Sans" panose="020B0502040504020204"/>
                <a:cs typeface="Noto Sans" panose="020B0502040504020204"/>
                <a:sym typeface="Noto Sans" panose="020B0502040504020204"/>
              </a:rPr>
              <a:t>AI Agent Protocol CG</a:t>
            </a:r>
            <a:endParaRPr>
              <a:latin typeface="Noto Sans" panose="020B0502040504020204"/>
              <a:ea typeface="Noto Sans" panose="020B0502040504020204"/>
              <a:cs typeface="Noto Sans" panose="020B0502040504020204"/>
              <a:sym typeface="Noto Sans" panose="020B0502040504020204"/>
            </a:endParaRPr>
          </a:p>
        </p:txBody>
      </p:sp>
      <p:sp>
        <p:nvSpPr>
          <p:cNvPr id="2" name="Google Shape;48;p6"/>
          <p:cNvSpPr txBox="1"/>
          <p:nvPr/>
        </p:nvSpPr>
        <p:spPr>
          <a:xfrm>
            <a:off x="7871460" y="9378315"/>
            <a:ext cx="8660130" cy="951865"/>
          </a:xfrm>
          <a:prstGeom prst="rect">
            <a:avLst/>
          </a:prstGeom>
          <a:noFill/>
          <a:ln>
            <a:noFill/>
          </a:ln>
        </p:spPr>
        <p:txBody>
          <a:bodyPr wrap="square" lIns="50800" tIns="50800" rIns="50800" bIns="508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F6798"/>
              </a:buClr>
              <a:buSzPts val="1800"/>
              <a:buFont typeface="Montserrat"/>
              <a:buNone/>
              <a:defRPr sz="8400" b="1" i="0" u="none" strike="noStrike" cap="none">
                <a:solidFill>
                  <a:srgbClr val="6F6798"/>
                </a:solidFill>
                <a:latin typeface="Montserrat"/>
                <a:ea typeface="Montserrat"/>
                <a:cs typeface="Montserrat"/>
                <a:sym typeface="Montserrat"/>
              </a:defRPr>
            </a:lvl1pPr>
            <a:lvl2pPr marR="0" lvl="1" algn="l" rtl="0">
              <a:lnSpc>
                <a:spcPct val="100000"/>
              </a:lnSpc>
              <a:spcBef>
                <a:spcPts val="0"/>
              </a:spcBef>
              <a:spcAft>
                <a:spcPts val="0"/>
              </a:spcAft>
              <a:buClr>
                <a:srgbClr val="6F6798"/>
              </a:buClr>
              <a:buSzPts val="1800"/>
              <a:buFont typeface="Montserrat"/>
              <a:buNone/>
              <a:defRPr sz="8400" b="1" i="0" u="none" strike="noStrike" cap="none">
                <a:solidFill>
                  <a:srgbClr val="6F6798"/>
                </a:solidFill>
                <a:latin typeface="Montserrat"/>
                <a:ea typeface="Montserrat"/>
                <a:cs typeface="Montserrat"/>
                <a:sym typeface="Montserrat"/>
              </a:defRPr>
            </a:lvl2pPr>
            <a:lvl3pPr marR="0" lvl="2" algn="l" rtl="0">
              <a:lnSpc>
                <a:spcPct val="100000"/>
              </a:lnSpc>
              <a:spcBef>
                <a:spcPts val="0"/>
              </a:spcBef>
              <a:spcAft>
                <a:spcPts val="0"/>
              </a:spcAft>
              <a:buClr>
                <a:srgbClr val="6F6798"/>
              </a:buClr>
              <a:buSzPts val="1800"/>
              <a:buFont typeface="Montserrat"/>
              <a:buNone/>
              <a:defRPr sz="8400" b="1" i="0" u="none" strike="noStrike" cap="none">
                <a:solidFill>
                  <a:srgbClr val="6F6798"/>
                </a:solidFill>
                <a:latin typeface="Montserrat"/>
                <a:ea typeface="Montserrat"/>
                <a:cs typeface="Montserrat"/>
                <a:sym typeface="Montserrat"/>
              </a:defRPr>
            </a:lvl3pPr>
            <a:lvl4pPr marR="0" lvl="3" algn="l" rtl="0">
              <a:lnSpc>
                <a:spcPct val="100000"/>
              </a:lnSpc>
              <a:spcBef>
                <a:spcPts val="0"/>
              </a:spcBef>
              <a:spcAft>
                <a:spcPts val="0"/>
              </a:spcAft>
              <a:buClr>
                <a:srgbClr val="6F6798"/>
              </a:buClr>
              <a:buSzPts val="1800"/>
              <a:buFont typeface="Montserrat"/>
              <a:buNone/>
              <a:defRPr sz="8400" b="1" i="0" u="none" strike="noStrike" cap="none">
                <a:solidFill>
                  <a:srgbClr val="6F6798"/>
                </a:solidFill>
                <a:latin typeface="Montserrat"/>
                <a:ea typeface="Montserrat"/>
                <a:cs typeface="Montserrat"/>
                <a:sym typeface="Montserrat"/>
              </a:defRPr>
            </a:lvl4pPr>
            <a:lvl5pPr marR="0" lvl="4" algn="l" rtl="0">
              <a:lnSpc>
                <a:spcPct val="100000"/>
              </a:lnSpc>
              <a:spcBef>
                <a:spcPts val="0"/>
              </a:spcBef>
              <a:spcAft>
                <a:spcPts val="0"/>
              </a:spcAft>
              <a:buClr>
                <a:srgbClr val="6F6798"/>
              </a:buClr>
              <a:buSzPts val="1800"/>
              <a:buFont typeface="Montserrat"/>
              <a:buNone/>
              <a:defRPr sz="8400" b="1" i="0" u="none" strike="noStrike" cap="none">
                <a:solidFill>
                  <a:srgbClr val="6F6798"/>
                </a:solidFill>
                <a:latin typeface="Montserrat"/>
                <a:ea typeface="Montserrat"/>
                <a:cs typeface="Montserrat"/>
                <a:sym typeface="Montserrat"/>
              </a:defRPr>
            </a:lvl5pPr>
            <a:lvl6pPr marR="0" lvl="5" algn="l" rtl="0">
              <a:lnSpc>
                <a:spcPct val="100000"/>
              </a:lnSpc>
              <a:spcBef>
                <a:spcPts val="0"/>
              </a:spcBef>
              <a:spcAft>
                <a:spcPts val="0"/>
              </a:spcAft>
              <a:buClr>
                <a:srgbClr val="6F6798"/>
              </a:buClr>
              <a:buSzPts val="1800"/>
              <a:buFont typeface="Montserrat"/>
              <a:buNone/>
              <a:defRPr sz="8400" b="1" i="0" u="none" strike="noStrike" cap="none">
                <a:solidFill>
                  <a:srgbClr val="6F6798"/>
                </a:solidFill>
                <a:latin typeface="Montserrat"/>
                <a:ea typeface="Montserrat"/>
                <a:cs typeface="Montserrat"/>
                <a:sym typeface="Montserrat"/>
              </a:defRPr>
            </a:lvl6pPr>
            <a:lvl7pPr marR="0" lvl="6" algn="l" rtl="0">
              <a:lnSpc>
                <a:spcPct val="100000"/>
              </a:lnSpc>
              <a:spcBef>
                <a:spcPts val="0"/>
              </a:spcBef>
              <a:spcAft>
                <a:spcPts val="0"/>
              </a:spcAft>
              <a:buClr>
                <a:srgbClr val="6F6798"/>
              </a:buClr>
              <a:buSzPts val="1800"/>
              <a:buFont typeface="Montserrat"/>
              <a:buNone/>
              <a:defRPr sz="8400" b="1" i="0" u="none" strike="noStrike" cap="none">
                <a:solidFill>
                  <a:srgbClr val="6F6798"/>
                </a:solidFill>
                <a:latin typeface="Montserrat"/>
                <a:ea typeface="Montserrat"/>
                <a:cs typeface="Montserrat"/>
                <a:sym typeface="Montserrat"/>
              </a:defRPr>
            </a:lvl7pPr>
            <a:lvl8pPr marR="0" lvl="7" algn="l" rtl="0">
              <a:lnSpc>
                <a:spcPct val="100000"/>
              </a:lnSpc>
              <a:spcBef>
                <a:spcPts val="0"/>
              </a:spcBef>
              <a:spcAft>
                <a:spcPts val="0"/>
              </a:spcAft>
              <a:buClr>
                <a:srgbClr val="6F6798"/>
              </a:buClr>
              <a:buSzPts val="1800"/>
              <a:buFont typeface="Montserrat"/>
              <a:buNone/>
              <a:defRPr sz="8400" b="1" i="0" u="none" strike="noStrike" cap="none">
                <a:solidFill>
                  <a:srgbClr val="6F6798"/>
                </a:solidFill>
                <a:latin typeface="Montserrat"/>
                <a:ea typeface="Montserrat"/>
                <a:cs typeface="Montserrat"/>
                <a:sym typeface="Montserrat"/>
              </a:defRPr>
            </a:lvl8pPr>
            <a:lvl9pPr marR="0" lvl="8" algn="l" rtl="0">
              <a:lnSpc>
                <a:spcPct val="100000"/>
              </a:lnSpc>
              <a:spcBef>
                <a:spcPts val="0"/>
              </a:spcBef>
              <a:spcAft>
                <a:spcPts val="0"/>
              </a:spcAft>
              <a:buClr>
                <a:srgbClr val="6F6798"/>
              </a:buClr>
              <a:buSzPts val="1800"/>
              <a:buFont typeface="Montserrat"/>
              <a:buNone/>
              <a:defRPr sz="8400" b="1" i="0" u="none" strike="noStrike" cap="none">
                <a:solidFill>
                  <a:srgbClr val="6F6798"/>
                </a:solidFill>
                <a:latin typeface="Montserrat"/>
                <a:ea typeface="Montserrat"/>
                <a:cs typeface="Montserrat"/>
                <a:sym typeface="Montserrat"/>
              </a:defRPr>
            </a:lvl9pPr>
          </a:lstStyle>
          <a:p>
            <a:pPr marL="0" marR="0" lvl="0" indent="0" algn="ctr" rtl="0">
              <a:lnSpc>
                <a:spcPct val="100000"/>
              </a:lnSpc>
              <a:spcBef>
                <a:spcPts val="0"/>
              </a:spcBef>
              <a:spcAft>
                <a:spcPts val="0"/>
              </a:spcAft>
              <a:buClr>
                <a:srgbClr val="6F6798"/>
              </a:buClr>
              <a:buSzPts val="8400"/>
              <a:buFont typeface="Montserrat"/>
              <a:buNone/>
            </a:pPr>
            <a:r>
              <a:rPr lang="en-US" sz="4000">
                <a:latin typeface="Noto Sans" panose="020B0502040504020204"/>
                <a:ea typeface="Noto Sans" panose="020B0502040504020204"/>
                <a:cs typeface="Noto Sans" panose="020B0502040504020204"/>
                <a:sym typeface="Noto Sans" panose="020B0502040504020204"/>
              </a:rPr>
              <a:t>Song Xu</a:t>
            </a:r>
            <a:endParaRPr lang="en-US" sz="4000">
              <a:latin typeface="Noto Sans" panose="020B0502040504020204"/>
              <a:ea typeface="Noto Sans" panose="020B0502040504020204"/>
              <a:cs typeface="Noto Sans" panose="020B0502040504020204"/>
              <a:sym typeface="Noto Sans" panose="020B0502040504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normAutofit/>
          </a:bodyPr>
          <a:p>
            <a:r>
              <a:rPr lang="en-US" altLang="zh-CN"/>
              <a:t>Whitepaper</a:t>
            </a:r>
            <a:endParaRPr lang="en-US" altLang="zh-CN"/>
          </a:p>
        </p:txBody>
      </p:sp>
      <p:sp>
        <p:nvSpPr>
          <p:cNvPr id="5" name="文本占位符 4"/>
          <p:cNvSpPr/>
          <p:nvPr>
            <p:ph type="body" idx="1"/>
          </p:nvPr>
        </p:nvSpPr>
        <p:spPr>
          <a:xfrm>
            <a:off x="2074545" y="4985385"/>
            <a:ext cx="6201410" cy="5954395"/>
          </a:xfrm>
        </p:spPr>
        <p:txBody>
          <a:bodyPr>
            <a:noAutofit/>
          </a:bodyPr>
          <a:p>
            <a:pPr marL="685800" indent="-457200" algn="l">
              <a:lnSpc>
                <a:spcPct val="150000"/>
              </a:lnSpc>
              <a:buFont typeface="Wingdings" panose="05000000000000000000" charset="0"/>
              <a:buChar char=""/>
            </a:pPr>
            <a:r>
              <a:rPr lang="en-US" altLang="zh-CN" sz="3200" b="1">
                <a:latin typeface="Noto Sans NKo" panose="020B0502040504020204" charset="0"/>
                <a:cs typeface="Noto Sans NKo" panose="020B0502040504020204" charset="0"/>
              </a:rPr>
              <a:t>From Semantic Web to Agent Network</a:t>
            </a:r>
            <a:r>
              <a:rPr lang="en-US" altLang="zh-CN" sz="3200">
                <a:latin typeface="Noto Sans NKo" panose="020B0502040504020204" charset="0"/>
                <a:cs typeface="Noto Sans NKo" panose="020B0502040504020204" charset="0"/>
              </a:rPr>
              <a:t>.</a:t>
            </a:r>
            <a:endParaRPr lang="en-US" altLang="zh-CN" sz="3200">
              <a:latin typeface="Noto Sans NKo" panose="020B0502040504020204" charset="0"/>
              <a:cs typeface="Noto Sans NKo" panose="020B0502040504020204" charset="0"/>
            </a:endParaRPr>
          </a:p>
          <a:p>
            <a:pPr marL="685800" indent="-457200" algn="l">
              <a:lnSpc>
                <a:spcPct val="150000"/>
              </a:lnSpc>
              <a:buFont typeface="Wingdings" panose="05000000000000000000" charset="0"/>
              <a:buChar char=""/>
            </a:pPr>
            <a:r>
              <a:rPr lang="en-US" altLang="zh-CN" sz="3200" b="1">
                <a:latin typeface="Noto Sans NKo" panose="020B0502040504020204" charset="0"/>
                <a:cs typeface="Noto Sans NKo" panose="020B0502040504020204" charset="0"/>
              </a:rPr>
              <a:t>Four Major Trends of Agent Network.</a:t>
            </a:r>
            <a:endParaRPr lang="en-US" altLang="zh-CN" sz="3200" b="1">
              <a:latin typeface="Noto Sans NKo" panose="020B0502040504020204" charset="0"/>
              <a:cs typeface="Noto Sans NKo" panose="020B0502040504020204" charset="0"/>
            </a:endParaRPr>
          </a:p>
          <a:p>
            <a:pPr marL="685800" indent="-457200" algn="l">
              <a:lnSpc>
                <a:spcPct val="150000"/>
              </a:lnSpc>
              <a:buFont typeface="Wingdings" panose="05000000000000000000" charset="0"/>
              <a:buChar char=""/>
            </a:pPr>
            <a:r>
              <a:rPr lang="en-US" altLang="zh-CN" sz="3200" b="1">
                <a:latin typeface="Noto Sans NKo" panose="020B0502040504020204" charset="0"/>
                <a:cs typeface="Noto Sans NKo" panose="020B0502040504020204" charset="0"/>
              </a:rPr>
              <a:t>Necessity of Standardized Protocols.</a:t>
            </a:r>
            <a:endParaRPr lang="en-US" altLang="zh-CN" sz="1400">
              <a:latin typeface="Noto Sans NKo" panose="020B0502040504020204" charset="0"/>
              <a:cs typeface="Noto Sans NKo" panose="020B0502040504020204" charset="0"/>
            </a:endParaRPr>
          </a:p>
          <a:p>
            <a:pPr marL="228600" indent="0" algn="l">
              <a:buFont typeface="Wingdings" panose="05000000000000000000" charset="0"/>
            </a:pPr>
            <a:endParaRPr lang="en-US" altLang="zh-CN" sz="1400">
              <a:latin typeface="Noto Sans NKo" panose="020B0502040504020204" charset="0"/>
              <a:cs typeface="Noto Sans NKo" panose="020B0502040504020204" charset="0"/>
            </a:endParaRPr>
          </a:p>
        </p:txBody>
      </p:sp>
      <p:pic>
        <p:nvPicPr>
          <p:cNvPr id="30" name="图片 29"/>
          <p:cNvPicPr>
            <a:picLocks noChangeAspect="1"/>
          </p:cNvPicPr>
          <p:nvPr/>
        </p:nvPicPr>
        <p:blipFill>
          <a:blip r:embed="rId1"/>
          <a:stretch>
            <a:fillRect/>
          </a:stretch>
        </p:blipFill>
        <p:spPr>
          <a:xfrm>
            <a:off x="9358630" y="3257550"/>
            <a:ext cx="14912340" cy="8562975"/>
          </a:xfrm>
          <a:prstGeom prst="rect">
            <a:avLst/>
          </a:prstGeom>
          <a:ln>
            <a:solidFill>
              <a:schemeClr val="accent1"/>
            </a:solidFill>
          </a:ln>
        </p:spPr>
      </p:pic>
      <p:sp>
        <p:nvSpPr>
          <p:cNvPr id="6" name="文本框 5"/>
          <p:cNvSpPr txBox="1"/>
          <p:nvPr/>
        </p:nvSpPr>
        <p:spPr>
          <a:xfrm>
            <a:off x="14424025" y="12258675"/>
            <a:ext cx="7875905" cy="583565"/>
          </a:xfrm>
          <a:prstGeom prst="rect">
            <a:avLst/>
          </a:prstGeom>
          <a:noFill/>
        </p:spPr>
        <p:txBody>
          <a:bodyPr wrap="square" rtlCol="0" anchor="t">
            <a:spAutoFit/>
          </a:bodyPr>
          <a:p>
            <a:r>
              <a:rPr lang="en-US" altLang="zh-CN" sz="3200">
                <a:hlinkClick r:id="rId2" action="ppaction://hlinkfile"/>
              </a:rPr>
              <a:t>https://w3c-cg.github.io/ai-agent-protocol/</a:t>
            </a:r>
            <a:endParaRPr lang="zh-CN" altLang="en-US"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p>
            <a:r>
              <a:rPr lang="en-US" altLang="zh-CN"/>
              <a:t>Protocol</a:t>
            </a:r>
            <a:endParaRPr lang="en-US" altLang="zh-CN"/>
          </a:p>
        </p:txBody>
      </p:sp>
      <p:sp>
        <p:nvSpPr>
          <p:cNvPr id="3" name="文本占位符 2"/>
          <p:cNvSpPr/>
          <p:nvPr>
            <p:ph type="body" idx="1"/>
          </p:nvPr>
        </p:nvSpPr>
        <p:spPr>
          <a:xfrm>
            <a:off x="1966595" y="3734435"/>
            <a:ext cx="13310870" cy="991235"/>
          </a:xfrm>
        </p:spPr>
        <p:txBody>
          <a:bodyPr/>
          <a:p>
            <a:r>
              <a:rPr lang="en-US" altLang="zh-CN"/>
              <a:t>Why Protocols Matter for the Agentic Web?</a:t>
            </a:r>
            <a:endParaRPr lang="en-US" altLang="zh-CN"/>
          </a:p>
        </p:txBody>
      </p:sp>
      <p:grpSp>
        <p:nvGrpSpPr>
          <p:cNvPr id="4" name="组合 3"/>
          <p:cNvGrpSpPr/>
          <p:nvPr/>
        </p:nvGrpSpPr>
        <p:grpSpPr>
          <a:xfrm>
            <a:off x="1967865" y="5065395"/>
            <a:ext cx="4466590" cy="4966970"/>
            <a:chOff x="3438" y="7977"/>
            <a:chExt cx="7034" cy="7822"/>
          </a:xfrm>
        </p:grpSpPr>
        <p:pic>
          <p:nvPicPr>
            <p:cNvPr id="90" name="已粘贴的影片.png" descr="已粘贴的影片.png"/>
            <p:cNvPicPr>
              <a:picLocks noChangeAspect="1"/>
            </p:cNvPicPr>
            <p:nvPr/>
          </p:nvPicPr>
          <p:blipFill>
            <a:blip r:embed="rId1"/>
            <a:stretch>
              <a:fillRect/>
            </a:stretch>
          </p:blipFill>
          <p:spPr>
            <a:xfrm>
              <a:off x="5382" y="7977"/>
              <a:ext cx="2805" cy="2805"/>
            </a:xfrm>
            <a:prstGeom prst="rect">
              <a:avLst/>
            </a:prstGeom>
            <a:ln w="12700">
              <a:miter lim="400000"/>
              <a:headEnd/>
              <a:tailEnd/>
            </a:ln>
          </p:spPr>
        </p:pic>
        <p:sp>
          <p:nvSpPr>
            <p:cNvPr id="93" name="API"/>
            <p:cNvSpPr txBox="1"/>
            <p:nvPr/>
          </p:nvSpPr>
          <p:spPr>
            <a:xfrm>
              <a:off x="5932" y="11192"/>
              <a:ext cx="1844" cy="1497"/>
            </a:xfrm>
            <a:prstGeom prst="rect">
              <a:avLst/>
            </a:prstGeom>
            <a:ln w="12700">
              <a:miter lim="400000"/>
            </a:ln>
          </p:spPr>
          <p:txBody>
            <a:bodyPr wrap="none" lIns="91438" tIns="91438" rIns="91438" bIns="91438" anchor="t" anchorCtr="0">
              <a:spAutoFit/>
            </a:bodyPr>
            <a:lstStyle>
              <a:lvl1pPr algn="ctr" defTabSz="548640">
                <a:spcBef>
                  <a:spcPts val="1400"/>
                </a:spcBef>
                <a:defRPr sz="3000">
                  <a:latin typeface="Heiti SC Light" charset="-122"/>
                  <a:ea typeface="Heiti SC Light" charset="-122"/>
                  <a:cs typeface="Heiti SC Light" charset="-122"/>
                  <a:sym typeface="Heiti SC Light" charset="-122"/>
                </a:defRPr>
              </a:lvl1pPr>
            </a:lstStyle>
            <a:p>
              <a:r>
                <a:rPr sz="5000"/>
                <a:t>API</a:t>
              </a:r>
              <a:endParaRPr sz="5000"/>
            </a:p>
          </p:txBody>
        </p:sp>
        <p:sp>
          <p:nvSpPr>
            <p:cNvPr id="97" name="High efficiency…"/>
            <p:cNvSpPr txBox="1"/>
            <p:nvPr/>
          </p:nvSpPr>
          <p:spPr>
            <a:xfrm>
              <a:off x="3438" y="13087"/>
              <a:ext cx="7035" cy="2712"/>
            </a:xfrm>
            <a:prstGeom prst="rect">
              <a:avLst/>
            </a:prstGeom>
            <a:ln w="12700">
              <a:miter lim="400000"/>
            </a:ln>
          </p:spPr>
          <p:txBody>
            <a:bodyPr lIns="91438" tIns="91438" rIns="91438" bIns="91438" anchor="t" anchorCtr="0">
              <a:spAutoFit/>
            </a:bodyPr>
            <a:lstStyle/>
            <a:p>
              <a:pPr algn="ctr" defTabSz="457200">
                <a:defRPr sz="2000">
                  <a:latin typeface="Noto Sans Batak Regular" panose="020B0502040504020204"/>
                  <a:ea typeface="Noto Sans Batak Regular" panose="020B0502040504020204"/>
                  <a:cs typeface="Noto Sans Batak Regular" panose="020B0502040504020204"/>
                  <a:sym typeface="Noto Sans Batak Regular" panose="020B0502040504020204"/>
                </a:defRPr>
              </a:pPr>
              <a:r>
                <a:rPr sz="3335"/>
                <a:t>High efficiency</a:t>
              </a:r>
              <a:endParaRPr sz="3335"/>
            </a:p>
            <a:p>
              <a:pPr algn="ctr" defTabSz="457200">
                <a:defRPr sz="2000">
                  <a:latin typeface="Noto Sans Batak Regular" panose="020B0502040504020204"/>
                  <a:ea typeface="Noto Sans Batak Regular" panose="020B0502040504020204"/>
                  <a:cs typeface="Noto Sans Batak Regular" panose="020B0502040504020204"/>
                  <a:sym typeface="Noto Sans Batak Regular" panose="020B0502040504020204"/>
                </a:defRPr>
              </a:pPr>
              <a:r>
                <a:rPr sz="3335"/>
                <a:t>Lack of standards</a:t>
              </a:r>
              <a:endParaRPr sz="3335"/>
            </a:p>
            <a:p>
              <a:pPr algn="ctr" defTabSz="457200">
                <a:defRPr sz="2000">
                  <a:latin typeface="Noto Sans Batak Regular" panose="020B0502040504020204"/>
                  <a:ea typeface="Noto Sans Batak Regular" panose="020B0502040504020204"/>
                  <a:cs typeface="Noto Sans Batak Regular" panose="020B0502040504020204"/>
                  <a:sym typeface="Noto Sans Batak Regular" panose="020B0502040504020204"/>
                </a:defRPr>
              </a:pPr>
              <a:r>
                <a:rPr sz="3335"/>
                <a:t>Few APIs</a:t>
              </a:r>
              <a:endParaRPr sz="3335"/>
            </a:p>
          </p:txBody>
        </p:sp>
      </p:grpSp>
      <p:grpSp>
        <p:nvGrpSpPr>
          <p:cNvPr id="5" name="组合 4"/>
          <p:cNvGrpSpPr/>
          <p:nvPr/>
        </p:nvGrpSpPr>
        <p:grpSpPr>
          <a:xfrm>
            <a:off x="7393940" y="5280660"/>
            <a:ext cx="4725035" cy="4966970"/>
            <a:chOff x="11829" y="7977"/>
            <a:chExt cx="7441" cy="7822"/>
          </a:xfrm>
        </p:grpSpPr>
        <p:pic>
          <p:nvPicPr>
            <p:cNvPr id="91" name="已粘贴的影片.png" descr="已粘贴的影片.png"/>
            <p:cNvPicPr>
              <a:picLocks noChangeAspect="1"/>
            </p:cNvPicPr>
            <p:nvPr/>
          </p:nvPicPr>
          <p:blipFill>
            <a:blip r:embed="rId2"/>
            <a:stretch>
              <a:fillRect/>
            </a:stretch>
          </p:blipFill>
          <p:spPr>
            <a:xfrm>
              <a:off x="13731" y="7977"/>
              <a:ext cx="3699" cy="2275"/>
            </a:xfrm>
            <a:prstGeom prst="rect">
              <a:avLst/>
            </a:prstGeom>
            <a:ln w="12700">
              <a:miter lim="400000"/>
              <a:headEnd/>
              <a:tailEnd/>
            </a:ln>
          </p:spPr>
        </p:pic>
        <p:sp>
          <p:nvSpPr>
            <p:cNvPr id="94" name="Computer Use"/>
            <p:cNvSpPr txBox="1"/>
            <p:nvPr/>
          </p:nvSpPr>
          <p:spPr>
            <a:xfrm>
              <a:off x="12056" y="11192"/>
              <a:ext cx="7215" cy="1497"/>
            </a:xfrm>
            <a:prstGeom prst="rect">
              <a:avLst/>
            </a:prstGeom>
            <a:ln w="12700">
              <a:miter lim="400000"/>
            </a:ln>
          </p:spPr>
          <p:txBody>
            <a:bodyPr wrap="none" lIns="91438" tIns="91438" rIns="91438" bIns="91438" anchor="t" anchorCtr="0">
              <a:spAutoFit/>
            </a:bodyPr>
            <a:lstStyle>
              <a:lvl1pPr algn="ctr" defTabSz="548640">
                <a:spcBef>
                  <a:spcPts val="1400"/>
                </a:spcBef>
                <a:defRPr sz="3000">
                  <a:latin typeface="Heiti SC Light" charset="-122"/>
                  <a:ea typeface="Heiti SC Light" charset="-122"/>
                  <a:cs typeface="Heiti SC Light" charset="-122"/>
                  <a:sym typeface="Heiti SC Light" charset="-122"/>
                </a:defRPr>
              </a:lvl1pPr>
            </a:lstStyle>
            <a:p>
              <a:r>
                <a:rPr sz="5000"/>
                <a:t>Computer Use</a:t>
              </a:r>
              <a:endParaRPr sz="5000"/>
            </a:p>
          </p:txBody>
        </p:sp>
        <p:sp>
          <p:nvSpPr>
            <p:cNvPr id="98" name="Most abundant supply…"/>
            <p:cNvSpPr txBox="1"/>
            <p:nvPr/>
          </p:nvSpPr>
          <p:spPr>
            <a:xfrm>
              <a:off x="11829" y="13087"/>
              <a:ext cx="7035" cy="2712"/>
            </a:xfrm>
            <a:prstGeom prst="rect">
              <a:avLst/>
            </a:prstGeom>
            <a:ln w="12700">
              <a:miter lim="400000"/>
            </a:ln>
          </p:spPr>
          <p:txBody>
            <a:bodyPr lIns="91438" tIns="91438" rIns="91438" bIns="91438" anchor="t" anchorCtr="0">
              <a:spAutoFit/>
            </a:bodyPr>
            <a:lstStyle/>
            <a:p>
              <a:pPr algn="ctr" defTabSz="457200">
                <a:defRPr sz="2000">
                  <a:latin typeface="Times Roman"/>
                  <a:ea typeface="Times Roman"/>
                  <a:cs typeface="Times Roman"/>
                  <a:sym typeface="Times Roman"/>
                </a:defRPr>
              </a:pPr>
              <a:r>
                <a:rPr sz="3335">
                  <a:latin typeface="Noto Sans Batak Regular" panose="020B0502040504020204"/>
                  <a:ea typeface="Noto Sans Batak Regular" panose="020B0502040504020204"/>
                  <a:cs typeface="Noto Sans Batak Regular" panose="020B0502040504020204"/>
                </a:rPr>
                <a:t>Most abundant supply</a:t>
              </a:r>
              <a:endParaRPr sz="3335">
                <a:latin typeface="Noto Sans Batak Regular" panose="020B0502040504020204"/>
                <a:ea typeface="Noto Sans Batak Regular" panose="020B0502040504020204"/>
                <a:cs typeface="Noto Sans Batak Regular" panose="020B0502040504020204"/>
              </a:endParaRPr>
            </a:p>
            <a:p>
              <a:pPr algn="ctr" defTabSz="457200">
                <a:defRPr sz="2000">
                  <a:latin typeface="Times Roman"/>
                  <a:ea typeface="Times Roman"/>
                  <a:cs typeface="Times Roman"/>
                  <a:sym typeface="Times Roman"/>
                </a:defRPr>
              </a:pPr>
              <a:r>
                <a:rPr sz="3335">
                  <a:latin typeface="Noto Sans Batak Regular" panose="020B0502040504020204"/>
                  <a:ea typeface="Noto Sans Batak Regular" panose="020B0502040504020204"/>
                  <a:cs typeface="Noto Sans Batak Regular" panose="020B0502040504020204"/>
                </a:rPr>
                <a:t>High cost</a:t>
              </a:r>
              <a:endParaRPr sz="3335">
                <a:latin typeface="Noto Sans Batak Regular" panose="020B0502040504020204"/>
                <a:ea typeface="Noto Sans Batak Regular" panose="020B0502040504020204"/>
                <a:cs typeface="Noto Sans Batak Regular" panose="020B0502040504020204"/>
              </a:endParaRPr>
            </a:p>
            <a:p>
              <a:pPr algn="ctr" defTabSz="457200">
                <a:defRPr sz="2000">
                  <a:latin typeface="Times Roman"/>
                  <a:ea typeface="Times Roman"/>
                  <a:cs typeface="Times Roman"/>
                  <a:sym typeface="Times Roman"/>
                </a:defRPr>
              </a:pPr>
              <a:r>
                <a:rPr sz="3335">
                  <a:latin typeface="Noto Sans Batak Regular" panose="020B0502040504020204"/>
                  <a:ea typeface="Noto Sans Batak Regular" panose="020B0502040504020204"/>
                  <a:cs typeface="Noto Sans Batak Regular" panose="020B0502040504020204"/>
                </a:rPr>
                <a:t>Poor user experience</a:t>
              </a:r>
              <a:endParaRPr sz="3335">
                <a:latin typeface="Noto Sans Batak Regular" panose="020B0502040504020204"/>
                <a:ea typeface="Noto Sans Batak Regular" panose="020B0502040504020204"/>
                <a:cs typeface="Noto Sans Batak Regular" panose="020B0502040504020204"/>
              </a:endParaRPr>
            </a:p>
          </p:txBody>
        </p:sp>
      </p:grpSp>
      <p:grpSp>
        <p:nvGrpSpPr>
          <p:cNvPr id="6" name="组合 5"/>
          <p:cNvGrpSpPr/>
          <p:nvPr/>
        </p:nvGrpSpPr>
        <p:grpSpPr>
          <a:xfrm>
            <a:off x="13437235" y="7243544"/>
            <a:ext cx="4467225" cy="2411631"/>
            <a:chOff x="22974" y="11192"/>
            <a:chExt cx="7035" cy="3798"/>
          </a:xfrm>
        </p:grpSpPr>
        <p:sp>
          <p:nvSpPr>
            <p:cNvPr id="95" name="Browser Use"/>
            <p:cNvSpPr txBox="1"/>
            <p:nvPr/>
          </p:nvSpPr>
          <p:spPr>
            <a:xfrm>
              <a:off x="23849" y="11192"/>
              <a:ext cx="5929" cy="1497"/>
            </a:xfrm>
            <a:prstGeom prst="rect">
              <a:avLst/>
            </a:prstGeom>
            <a:ln w="12700">
              <a:miter lim="400000"/>
            </a:ln>
          </p:spPr>
          <p:txBody>
            <a:bodyPr wrap="none" lIns="91438" tIns="91438" rIns="91438" bIns="91438" anchor="t" anchorCtr="0">
              <a:spAutoFit/>
            </a:bodyPr>
            <a:lstStyle>
              <a:lvl1pPr algn="ctr" defTabSz="548640">
                <a:spcBef>
                  <a:spcPts val="1400"/>
                </a:spcBef>
                <a:defRPr sz="3000">
                  <a:latin typeface="Heiti SC Light" charset="-122"/>
                  <a:ea typeface="Heiti SC Light" charset="-122"/>
                  <a:cs typeface="Heiti SC Light" charset="-122"/>
                  <a:sym typeface="Heiti SC Light" charset="-122"/>
                </a:defRPr>
              </a:lvl1pPr>
            </a:lstStyle>
            <a:p>
              <a:r>
                <a:rPr sz="5000"/>
                <a:t>Browser Use</a:t>
              </a:r>
              <a:endParaRPr sz="5000"/>
            </a:p>
          </p:txBody>
        </p:sp>
        <p:sp>
          <p:nvSpPr>
            <p:cNvPr id="99" name="Inaccessible apps…"/>
            <p:cNvSpPr txBox="1"/>
            <p:nvPr/>
          </p:nvSpPr>
          <p:spPr>
            <a:xfrm>
              <a:off x="22974" y="13087"/>
              <a:ext cx="7035" cy="1903"/>
            </a:xfrm>
            <a:prstGeom prst="rect">
              <a:avLst/>
            </a:prstGeom>
            <a:ln w="12700">
              <a:miter lim="400000"/>
            </a:ln>
          </p:spPr>
          <p:txBody>
            <a:bodyPr lIns="91438" tIns="91438" rIns="91438" bIns="91438" anchor="t" anchorCtr="0">
              <a:spAutoFit/>
            </a:bodyPr>
            <a:lstStyle/>
            <a:p>
              <a:pPr algn="ctr" defTabSz="457200">
                <a:defRPr sz="2000">
                  <a:latin typeface="Times Roman"/>
                  <a:ea typeface="Times Roman"/>
                  <a:cs typeface="Times Roman"/>
                  <a:sym typeface="Times Roman"/>
                </a:defRPr>
              </a:pPr>
              <a:r>
                <a:rPr sz="3335">
                  <a:latin typeface="Noto Sans Batak Regular" panose="020B0502040504020204"/>
                  <a:ea typeface="Noto Sans Batak Regular" panose="020B0502040504020204"/>
                  <a:cs typeface="Noto Sans Batak Regular" panose="020B0502040504020204"/>
                </a:rPr>
                <a:t>Inaccessible apps</a:t>
              </a:r>
              <a:endParaRPr sz="3335">
                <a:latin typeface="Noto Sans Batak Regular" panose="020B0502040504020204"/>
                <a:ea typeface="Noto Sans Batak Regular" panose="020B0502040504020204"/>
                <a:cs typeface="Noto Sans Batak Regular" panose="020B0502040504020204"/>
              </a:endParaRPr>
            </a:p>
            <a:p>
              <a:pPr algn="ctr" defTabSz="457200">
                <a:defRPr sz="2000">
                  <a:latin typeface="Times Roman"/>
                  <a:ea typeface="Times Roman"/>
                  <a:cs typeface="Times Roman"/>
                  <a:sym typeface="Times Roman"/>
                </a:defRPr>
              </a:pPr>
              <a:r>
                <a:rPr sz="3335">
                  <a:latin typeface="Noto Sans Batak Regular" panose="020B0502040504020204"/>
                  <a:ea typeface="Noto Sans Batak Regular" panose="020B0502040504020204"/>
                  <a:cs typeface="Noto Sans Batak Regular" panose="020B0502040504020204"/>
                </a:rPr>
                <a:t>Security issues</a:t>
              </a:r>
              <a:endParaRPr sz="3335">
                <a:latin typeface="Noto Sans Batak Regular" panose="020B0502040504020204"/>
                <a:ea typeface="Noto Sans Batak Regular" panose="020B0502040504020204"/>
                <a:cs typeface="Noto Sans Batak Regular" panose="020B0502040504020204"/>
              </a:endParaRPr>
            </a:p>
          </p:txBody>
        </p:sp>
      </p:grpSp>
      <p:grpSp>
        <p:nvGrpSpPr>
          <p:cNvPr id="7" name="组合 6"/>
          <p:cNvGrpSpPr/>
          <p:nvPr/>
        </p:nvGrpSpPr>
        <p:grpSpPr>
          <a:xfrm>
            <a:off x="18747740" y="5416733"/>
            <a:ext cx="5125720" cy="5480502"/>
            <a:chOff x="31709" y="7977"/>
            <a:chExt cx="8072" cy="8631"/>
          </a:xfrm>
        </p:grpSpPr>
        <p:sp>
          <p:nvSpPr>
            <p:cNvPr id="96" name="Protocol"/>
            <p:cNvSpPr txBox="1"/>
            <p:nvPr/>
          </p:nvSpPr>
          <p:spPr>
            <a:xfrm>
              <a:off x="33564" y="11192"/>
              <a:ext cx="4330" cy="1497"/>
            </a:xfrm>
            <a:prstGeom prst="rect">
              <a:avLst/>
            </a:prstGeom>
            <a:ln w="12700">
              <a:miter lim="400000"/>
            </a:ln>
          </p:spPr>
          <p:txBody>
            <a:bodyPr wrap="none" lIns="91438" tIns="91438" rIns="91438" bIns="91438" anchor="t" anchorCtr="0">
              <a:spAutoFit/>
            </a:bodyPr>
            <a:lstStyle>
              <a:lvl1pPr algn="ctr" defTabSz="548640">
                <a:spcBef>
                  <a:spcPts val="1400"/>
                </a:spcBef>
                <a:defRPr sz="3000">
                  <a:latin typeface="Heiti SC Light" charset="-122"/>
                  <a:ea typeface="Heiti SC Light" charset="-122"/>
                  <a:cs typeface="Heiti SC Light" charset="-122"/>
                  <a:sym typeface="Heiti SC Light" charset="-122"/>
                </a:defRPr>
              </a:lvl1pPr>
            </a:lstStyle>
            <a:p>
              <a:r>
                <a:rPr sz="5000"/>
                <a:t>Protocol</a:t>
              </a:r>
              <a:endParaRPr sz="5000"/>
            </a:p>
          </p:txBody>
        </p:sp>
        <p:sp>
          <p:nvSpPr>
            <p:cNvPr id="100" name="AI-native connection method…"/>
            <p:cNvSpPr txBox="1"/>
            <p:nvPr/>
          </p:nvSpPr>
          <p:spPr>
            <a:xfrm>
              <a:off x="31709" y="13087"/>
              <a:ext cx="8072" cy="3521"/>
            </a:xfrm>
            <a:prstGeom prst="rect">
              <a:avLst/>
            </a:prstGeom>
            <a:ln w="12700">
              <a:miter lim="400000"/>
            </a:ln>
          </p:spPr>
          <p:txBody>
            <a:bodyPr wrap="square" lIns="91438" tIns="91438" rIns="91438" bIns="91438" anchor="t" anchorCtr="0">
              <a:spAutoFit/>
            </a:bodyPr>
            <a:lstStyle/>
            <a:p>
              <a:pPr algn="ctr" defTabSz="457200">
                <a:defRPr sz="2000">
                  <a:latin typeface="Times Roman"/>
                  <a:ea typeface="Times Roman"/>
                  <a:cs typeface="Times Roman"/>
                  <a:sym typeface="Times Roman"/>
                </a:defRPr>
              </a:pPr>
              <a:r>
                <a:rPr sz="3335">
                  <a:latin typeface="Noto Sans Batak Regular" panose="020B0502040504020204"/>
                  <a:ea typeface="Noto Sans Batak Regular" panose="020B0502040504020204"/>
                  <a:cs typeface="Noto Sans Batak Regular" panose="020B0502040504020204"/>
                </a:rPr>
                <a:t>AI-native connection method</a:t>
              </a:r>
              <a:endParaRPr sz="3335">
                <a:latin typeface="Noto Sans Batak Regular" panose="020B0502040504020204"/>
                <a:ea typeface="Noto Sans Batak Regular" panose="020B0502040504020204"/>
                <a:cs typeface="Noto Sans Batak Regular" panose="020B0502040504020204"/>
              </a:endParaRPr>
            </a:p>
            <a:p>
              <a:pPr algn="ctr" defTabSz="457200">
                <a:defRPr sz="2000">
                  <a:latin typeface="Times Roman"/>
                  <a:ea typeface="Times Roman"/>
                  <a:cs typeface="Times Roman"/>
                  <a:sym typeface="Times Roman"/>
                </a:defRPr>
              </a:pPr>
              <a:r>
                <a:rPr sz="3335">
                  <a:latin typeface="Noto Sans Batak Regular" panose="020B0502040504020204"/>
                  <a:ea typeface="Noto Sans Batak Regular" panose="020B0502040504020204"/>
                  <a:cs typeface="Noto Sans Batak Regular" panose="020B0502040504020204"/>
                </a:rPr>
                <a:t>Standardization</a:t>
              </a:r>
              <a:endParaRPr sz="3335">
                <a:latin typeface="Noto Sans Batak Regular" panose="020B0502040504020204"/>
                <a:ea typeface="Noto Sans Batak Regular" panose="020B0502040504020204"/>
                <a:cs typeface="Noto Sans Batak Regular" panose="020B0502040504020204"/>
              </a:endParaRPr>
            </a:p>
            <a:p>
              <a:pPr algn="ctr" defTabSz="457200">
                <a:defRPr sz="2000">
                  <a:latin typeface="Times Roman"/>
                  <a:ea typeface="Times Roman"/>
                  <a:cs typeface="Times Roman"/>
                  <a:sym typeface="Times Roman"/>
                </a:defRPr>
              </a:pPr>
              <a:r>
                <a:rPr sz="3335">
                  <a:latin typeface="Noto Sans Batak Regular" panose="020B0502040504020204"/>
                  <a:ea typeface="Noto Sans Batak Regular" panose="020B0502040504020204"/>
                  <a:cs typeface="Noto Sans Batak Regular" panose="020B0502040504020204"/>
                </a:rPr>
                <a:t>High transformation cost</a:t>
              </a:r>
              <a:endParaRPr sz="3335">
                <a:latin typeface="Noto Sans Batak Regular" panose="020B0502040504020204"/>
                <a:ea typeface="Noto Sans Batak Regular" panose="020B0502040504020204"/>
                <a:cs typeface="Noto Sans Batak Regular" panose="020B0502040504020204"/>
              </a:endParaRPr>
            </a:p>
          </p:txBody>
        </p:sp>
        <p:pic>
          <p:nvPicPr>
            <p:cNvPr id="101" name="protocolProcessor.png" descr="protocolProcessor.png"/>
            <p:cNvPicPr>
              <a:picLocks noChangeAspect="1"/>
            </p:cNvPicPr>
            <p:nvPr/>
          </p:nvPicPr>
          <p:blipFill>
            <a:blip r:embed="rId3"/>
            <a:stretch>
              <a:fillRect/>
            </a:stretch>
          </p:blipFill>
          <p:spPr>
            <a:xfrm>
              <a:off x="34880" y="7977"/>
              <a:ext cx="2129" cy="2129"/>
            </a:xfrm>
            <a:prstGeom prst="rect">
              <a:avLst/>
            </a:prstGeom>
            <a:ln w="12700">
              <a:miter lim="400000"/>
              <a:headEnd/>
              <a:tailEnd/>
            </a:ln>
          </p:spPr>
        </p:pic>
      </p:grpSp>
      <p:sp>
        <p:nvSpPr>
          <p:cNvPr id="89" name="Protocol is the most efficient container for context transmission"/>
          <p:cNvSpPr txBox="1"/>
          <p:nvPr/>
        </p:nvSpPr>
        <p:spPr>
          <a:xfrm>
            <a:off x="6358890" y="11860530"/>
            <a:ext cx="14087475" cy="984250"/>
          </a:xfrm>
          <a:prstGeom prst="rect">
            <a:avLst/>
          </a:prstGeom>
          <a:ln w="12700">
            <a:miter lim="400000"/>
          </a:ln>
        </p:spPr>
        <p:txBody>
          <a:bodyPr wrap="none" lIns="91438" tIns="91438" rIns="91438" bIns="91438" anchor="ctr">
            <a:noAutofit/>
          </a:bodyPr>
          <a:lstStyle>
            <a:lvl1pPr algn="ctr" defTabSz="457200">
              <a:spcBef>
                <a:spcPts val="1200"/>
              </a:spcBef>
              <a:defRPr sz="2400">
                <a:latin typeface="Times Roman"/>
                <a:ea typeface="Times Roman"/>
                <a:cs typeface="Times Roman"/>
                <a:sym typeface="Times Roman"/>
              </a:defRPr>
            </a:lvl1pPr>
          </a:lstStyle>
          <a:p>
            <a:r>
              <a:rPr sz="4000" b="1"/>
              <a:t>Protocol is the most efficient container for context transmission</a:t>
            </a:r>
            <a:endParaRPr sz="4000" b="1"/>
          </a:p>
        </p:txBody>
      </p:sp>
      <p:pic>
        <p:nvPicPr>
          <p:cNvPr id="8" name="图片 7"/>
          <p:cNvPicPr/>
          <p:nvPr/>
        </p:nvPicPr>
        <p:blipFill>
          <a:blip r:embed="rId4"/>
          <a:stretch>
            <a:fillRect/>
          </a:stretch>
        </p:blipFill>
        <p:spPr>
          <a:xfrm>
            <a:off x="14695170" y="5385435"/>
            <a:ext cx="1975485" cy="16617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normAutofit fontScale="90000"/>
          </a:bodyPr>
          <a:p>
            <a:r>
              <a:rPr>
                <a:sym typeface="+mn-ea"/>
              </a:rPr>
              <a:t>Does the Agentic Web need a new HTTP?</a:t>
            </a:r>
            <a:endParaRPr lang="en-US" altLang="zh-CN"/>
          </a:p>
        </p:txBody>
      </p:sp>
      <p:sp>
        <p:nvSpPr>
          <p:cNvPr id="105" name="HTTP更像一个业务无关的通用传输协议，智能体协议需要和业务深度耦合，比如怎么用协议预定酒店、购买商品等。我们应该增加一个业务层…"/>
          <p:cNvSpPr txBox="1"/>
          <p:nvPr/>
        </p:nvSpPr>
        <p:spPr>
          <a:xfrm>
            <a:off x="2110740" y="5342255"/>
            <a:ext cx="10436860" cy="5377815"/>
          </a:xfrm>
          <a:prstGeom prst="rect">
            <a:avLst/>
          </a:prstGeom>
          <a:ln w="12700">
            <a:miter lim="400000"/>
          </a:ln>
        </p:spPr>
        <p:txBody>
          <a:bodyPr lIns="91438" tIns="91438" rIns="91438" bIns="91438" anchor="ctr">
            <a:noAutofit/>
          </a:bodyPr>
          <a:lstStyle/>
          <a:p>
            <a:pPr algn="just" defTabSz="548640">
              <a:lnSpc>
                <a:spcPct val="110000"/>
              </a:lnSpc>
              <a:spcBef>
                <a:spcPts val="1400"/>
              </a:spcBef>
              <a:defRPr sz="2200">
                <a:latin typeface="Noto Sans Batak Regular" panose="020B0502040504020204"/>
                <a:ea typeface="Noto Sans Batak Regular" panose="020B0502040504020204"/>
                <a:cs typeface="Noto Sans Batak Regular" panose="020B0502040504020204"/>
                <a:sym typeface="Noto Sans Batak Regular" panose="020B0502040504020204"/>
              </a:defRPr>
            </a:pPr>
            <a:r>
              <a:rPr sz="3665"/>
              <a:t>HTTP is more like a business-agnostic general-purpose transport protocol, agent protocols need to be deeply coupled with business logic</a:t>
            </a:r>
            <a:endParaRPr sz="3665"/>
          </a:p>
        </p:txBody>
      </p:sp>
      <p:sp>
        <p:nvSpPr>
          <p:cNvPr id="106" name="链路层/数据链路层"/>
          <p:cNvSpPr/>
          <p:nvPr/>
        </p:nvSpPr>
        <p:spPr>
          <a:xfrm>
            <a:off x="13919960" y="10699410"/>
            <a:ext cx="5659547" cy="1444755"/>
          </a:xfrm>
          <a:prstGeom prst="roundRect">
            <a:avLst>
              <a:gd name="adj" fmla="val 26371"/>
            </a:avLst>
          </a:prstGeom>
          <a:solidFill>
            <a:schemeClr val="accent6">
              <a:satOff val="-3450"/>
              <a:lumOff val="26078"/>
            </a:schemeClr>
          </a:solidFill>
          <a:ln w="12700">
            <a:miter lim="400000"/>
          </a:ln>
        </p:spPr>
        <p:txBody>
          <a:bodyPr lIns="91438" tIns="91438" rIns="91438" bIns="91438"/>
          <a:lstStyle>
            <a:lvl1pPr algn="ctr" defTabSz="548640">
              <a:defRPr sz="2000">
                <a:latin typeface="Noto Sans Batak Regular" panose="020B0502040504020204"/>
                <a:ea typeface="Noto Sans Batak Regular" panose="020B0502040504020204"/>
                <a:cs typeface="Noto Sans Batak Regular" panose="020B0502040504020204"/>
                <a:sym typeface="Noto Sans Batak Regular" panose="020B0502040504020204"/>
              </a:defRPr>
            </a:lvl1pPr>
          </a:lstStyle>
          <a:p>
            <a:r>
              <a:rPr lang="en-US" sz="3335"/>
              <a:t>Network Interface Layer</a:t>
            </a:r>
            <a:endParaRPr lang="en-US" sz="3335"/>
          </a:p>
        </p:txBody>
      </p:sp>
      <p:sp>
        <p:nvSpPr>
          <p:cNvPr id="107" name="网络层"/>
          <p:cNvSpPr/>
          <p:nvPr/>
        </p:nvSpPr>
        <p:spPr>
          <a:xfrm>
            <a:off x="13919960" y="8961153"/>
            <a:ext cx="5659547" cy="1444753"/>
          </a:xfrm>
          <a:prstGeom prst="roundRect">
            <a:avLst>
              <a:gd name="adj" fmla="val 26371"/>
            </a:avLst>
          </a:prstGeom>
          <a:solidFill>
            <a:schemeClr val="accent6">
              <a:satOff val="-3450"/>
              <a:lumOff val="26078"/>
            </a:schemeClr>
          </a:solidFill>
          <a:ln w="12700">
            <a:miter lim="400000"/>
          </a:ln>
        </p:spPr>
        <p:txBody>
          <a:bodyPr lIns="91438" tIns="91438" rIns="91438" bIns="91438"/>
          <a:lstStyle>
            <a:lvl1pPr algn="ctr" defTabSz="548640">
              <a:defRPr sz="2000">
                <a:latin typeface="Noto Sans Batak Regular" panose="020B0502040504020204"/>
                <a:ea typeface="Noto Sans Batak Regular" panose="020B0502040504020204"/>
                <a:cs typeface="Noto Sans Batak Regular" panose="020B0502040504020204"/>
                <a:sym typeface="Noto Sans Batak Regular" panose="020B0502040504020204"/>
              </a:defRPr>
            </a:lvl1pPr>
          </a:lstStyle>
          <a:p>
            <a:r>
              <a:rPr lang="en-US" sz="3335"/>
              <a:t>Internet Layer</a:t>
            </a:r>
            <a:endParaRPr lang="en-US" sz="3335"/>
          </a:p>
        </p:txBody>
      </p:sp>
      <p:sp>
        <p:nvSpPr>
          <p:cNvPr id="108" name="传输层"/>
          <p:cNvSpPr/>
          <p:nvPr/>
        </p:nvSpPr>
        <p:spPr>
          <a:xfrm>
            <a:off x="13919960" y="7222897"/>
            <a:ext cx="5659547" cy="1444753"/>
          </a:xfrm>
          <a:prstGeom prst="roundRect">
            <a:avLst>
              <a:gd name="adj" fmla="val 26371"/>
            </a:avLst>
          </a:prstGeom>
          <a:solidFill>
            <a:schemeClr val="accent6">
              <a:satOff val="-3450"/>
              <a:lumOff val="26078"/>
            </a:schemeClr>
          </a:solidFill>
          <a:ln w="12700">
            <a:miter lim="400000"/>
          </a:ln>
        </p:spPr>
        <p:txBody>
          <a:bodyPr lIns="91438" tIns="91438" rIns="91438" bIns="91438"/>
          <a:lstStyle>
            <a:lvl1pPr algn="ctr" defTabSz="548640">
              <a:defRPr sz="2000">
                <a:latin typeface="Noto Sans Batak Regular" panose="020B0502040504020204"/>
                <a:ea typeface="Noto Sans Batak Regular" panose="020B0502040504020204"/>
                <a:cs typeface="Noto Sans Batak Regular" panose="020B0502040504020204"/>
                <a:sym typeface="Noto Sans Batak Regular" panose="020B0502040504020204"/>
              </a:defRPr>
            </a:lvl1pPr>
          </a:lstStyle>
          <a:p>
            <a:r>
              <a:rPr lang="en-US" sz="3335"/>
              <a:t>Transport Layer</a:t>
            </a:r>
            <a:endParaRPr lang="en-US" sz="3335"/>
          </a:p>
        </p:txBody>
      </p:sp>
      <p:sp>
        <p:nvSpPr>
          <p:cNvPr id="109" name="应用层"/>
          <p:cNvSpPr/>
          <p:nvPr/>
        </p:nvSpPr>
        <p:spPr>
          <a:xfrm>
            <a:off x="13919960" y="5484638"/>
            <a:ext cx="5659547" cy="1444755"/>
          </a:xfrm>
          <a:prstGeom prst="roundRect">
            <a:avLst>
              <a:gd name="adj" fmla="val 26371"/>
            </a:avLst>
          </a:prstGeom>
          <a:solidFill>
            <a:schemeClr val="accent6">
              <a:satOff val="-3450"/>
              <a:lumOff val="26078"/>
            </a:schemeClr>
          </a:solidFill>
          <a:ln w="12700">
            <a:miter lim="400000"/>
          </a:ln>
        </p:spPr>
        <p:txBody>
          <a:bodyPr lIns="91438" tIns="91438" rIns="91438" bIns="91438"/>
          <a:lstStyle>
            <a:lvl1pPr algn="ctr" defTabSz="548640">
              <a:defRPr sz="2000">
                <a:latin typeface="Noto Sans Batak Regular" panose="020B0502040504020204"/>
                <a:ea typeface="Noto Sans Batak Regular" panose="020B0502040504020204"/>
                <a:cs typeface="Noto Sans Batak Regular" panose="020B0502040504020204"/>
                <a:sym typeface="Noto Sans Batak Regular" panose="020B0502040504020204"/>
              </a:defRPr>
            </a:lvl1pPr>
          </a:lstStyle>
          <a:p>
            <a:r>
              <a:rPr lang="en-US" sz="3335"/>
              <a:t>Application Layer</a:t>
            </a:r>
            <a:endParaRPr lang="en-US" sz="3335"/>
          </a:p>
        </p:txBody>
      </p:sp>
      <p:sp>
        <p:nvSpPr>
          <p:cNvPr id="110" name="业务层"/>
          <p:cNvSpPr/>
          <p:nvPr/>
        </p:nvSpPr>
        <p:spPr>
          <a:xfrm>
            <a:off x="13919960" y="3746382"/>
            <a:ext cx="5659547" cy="1444753"/>
          </a:xfrm>
          <a:prstGeom prst="roundRect">
            <a:avLst>
              <a:gd name="adj" fmla="val 26371"/>
            </a:avLst>
          </a:prstGeom>
          <a:solidFill>
            <a:schemeClr val="accent5">
              <a:lumOff val="20196"/>
            </a:schemeClr>
          </a:solidFill>
          <a:ln w="12700">
            <a:miter lim="400000"/>
          </a:ln>
        </p:spPr>
        <p:txBody>
          <a:bodyPr lIns="91438" tIns="91438" rIns="91438" bIns="91438"/>
          <a:lstStyle>
            <a:lvl1pPr algn="ctr" defTabSz="548640">
              <a:defRPr sz="2000">
                <a:latin typeface="Noto Sans Batak Regular" panose="020B0502040504020204"/>
                <a:ea typeface="Noto Sans Batak Regular" panose="020B0502040504020204"/>
                <a:cs typeface="Noto Sans Batak Regular" panose="020B0502040504020204"/>
                <a:sym typeface="Noto Sans Batak Regular" panose="020B0502040504020204"/>
              </a:defRPr>
            </a:lvl1pPr>
          </a:lstStyle>
          <a:p>
            <a:r>
              <a:rPr lang="en-US" sz="3335"/>
              <a:t>Business Layer</a:t>
            </a:r>
            <a:endParaRPr lang="en-US" sz="3335"/>
          </a:p>
        </p:txBody>
      </p:sp>
      <p:sp>
        <p:nvSpPr>
          <p:cNvPr id="111" name="MCP A2A ANP"/>
          <p:cNvSpPr txBox="1"/>
          <p:nvPr/>
        </p:nvSpPr>
        <p:spPr>
          <a:xfrm>
            <a:off x="15665154" y="4551053"/>
            <a:ext cx="2169160" cy="541020"/>
          </a:xfrm>
          <a:prstGeom prst="rect">
            <a:avLst/>
          </a:prstGeom>
          <a:ln w="12700">
            <a:miter lim="400000"/>
          </a:ln>
        </p:spPr>
        <p:txBody>
          <a:bodyPr wrap="none" lIns="91438" tIns="91438" rIns="91438" bIns="91438">
            <a:spAutoFit/>
          </a:bodyPr>
          <a:lstStyle>
            <a:lvl1pPr algn="ctr" defTabSz="548640">
              <a:spcBef>
                <a:spcPts val="1400"/>
              </a:spcBef>
              <a:defRPr sz="1400">
                <a:solidFill>
                  <a:srgbClr val="535353"/>
                </a:solidFill>
                <a:latin typeface="Noto Sans Batak Regular" panose="020B0502040504020204"/>
                <a:ea typeface="Noto Sans Batak Regular" panose="020B0502040504020204"/>
                <a:cs typeface="Noto Sans Batak Regular" panose="020B0502040504020204"/>
                <a:sym typeface="Noto Sans Batak Regular" panose="020B0502040504020204"/>
              </a:defRPr>
            </a:lvl1pPr>
          </a:lstStyle>
          <a:p>
            <a:r>
              <a:rPr sz="2335"/>
              <a:t>MCP A2A ANP</a:t>
            </a:r>
            <a:endParaRPr sz="2335"/>
          </a:p>
        </p:txBody>
      </p:sp>
      <p:sp>
        <p:nvSpPr>
          <p:cNvPr id="112" name="HTTP"/>
          <p:cNvSpPr txBox="1"/>
          <p:nvPr/>
        </p:nvSpPr>
        <p:spPr>
          <a:xfrm>
            <a:off x="16232210" y="6292100"/>
            <a:ext cx="1035050" cy="541020"/>
          </a:xfrm>
          <a:prstGeom prst="rect">
            <a:avLst/>
          </a:prstGeom>
          <a:ln w="12700">
            <a:miter lim="400000"/>
          </a:ln>
        </p:spPr>
        <p:txBody>
          <a:bodyPr wrap="none" lIns="91438" tIns="91438" rIns="91438" bIns="91438">
            <a:spAutoFit/>
          </a:bodyPr>
          <a:lstStyle>
            <a:lvl1pPr algn="ctr" defTabSz="548640">
              <a:spcBef>
                <a:spcPts val="1400"/>
              </a:spcBef>
              <a:defRPr sz="1400">
                <a:solidFill>
                  <a:srgbClr val="535353"/>
                </a:solidFill>
                <a:latin typeface="Noto Sans Batak Regular" panose="020B0502040504020204"/>
                <a:ea typeface="Noto Sans Batak Regular" panose="020B0502040504020204"/>
                <a:cs typeface="Noto Sans Batak Regular" panose="020B0502040504020204"/>
                <a:sym typeface="Noto Sans Batak Regular" panose="020B0502040504020204"/>
              </a:defRPr>
            </a:lvl1pPr>
          </a:lstStyle>
          <a:p>
            <a:r>
              <a:rPr sz="2335"/>
              <a:t>HTTP </a:t>
            </a:r>
            <a:endParaRPr sz="2335"/>
          </a:p>
        </p:txBody>
      </p:sp>
      <p:sp>
        <p:nvSpPr>
          <p:cNvPr id="113" name="TCP UDP"/>
          <p:cNvSpPr txBox="1"/>
          <p:nvPr/>
        </p:nvSpPr>
        <p:spPr>
          <a:xfrm>
            <a:off x="16009324" y="8027568"/>
            <a:ext cx="1480820" cy="541020"/>
          </a:xfrm>
          <a:prstGeom prst="rect">
            <a:avLst/>
          </a:prstGeom>
          <a:ln w="12700">
            <a:miter lim="400000"/>
          </a:ln>
        </p:spPr>
        <p:txBody>
          <a:bodyPr wrap="none" lIns="91438" tIns="91438" rIns="91438" bIns="91438">
            <a:spAutoFit/>
          </a:bodyPr>
          <a:lstStyle>
            <a:lvl1pPr algn="ctr" defTabSz="548640">
              <a:spcBef>
                <a:spcPts val="1400"/>
              </a:spcBef>
              <a:defRPr sz="1400">
                <a:solidFill>
                  <a:srgbClr val="535353"/>
                </a:solidFill>
                <a:latin typeface="Noto Sans Batak Regular" panose="020B0502040504020204"/>
                <a:ea typeface="Noto Sans Batak Regular" panose="020B0502040504020204"/>
                <a:cs typeface="Noto Sans Batak Regular" panose="020B0502040504020204"/>
                <a:sym typeface="Noto Sans Batak Regular" panose="020B0502040504020204"/>
              </a:defRPr>
            </a:lvl1pPr>
          </a:lstStyle>
          <a:p>
            <a:r>
              <a:rPr sz="2335"/>
              <a:t>TCP UDP</a:t>
            </a:r>
            <a:endParaRPr sz="2335"/>
          </a:p>
        </p:txBody>
      </p:sp>
      <p:sp>
        <p:nvSpPr>
          <p:cNvPr id="114" name="IP ICMP"/>
          <p:cNvSpPr txBox="1"/>
          <p:nvPr/>
        </p:nvSpPr>
        <p:spPr>
          <a:xfrm>
            <a:off x="16108384" y="9763037"/>
            <a:ext cx="1282700" cy="541020"/>
          </a:xfrm>
          <a:prstGeom prst="rect">
            <a:avLst/>
          </a:prstGeom>
          <a:ln w="12700">
            <a:miter lim="400000"/>
          </a:ln>
        </p:spPr>
        <p:txBody>
          <a:bodyPr wrap="none" lIns="91438" tIns="91438" rIns="91438" bIns="91438">
            <a:spAutoFit/>
          </a:bodyPr>
          <a:lstStyle>
            <a:lvl1pPr algn="ctr" defTabSz="548640">
              <a:spcBef>
                <a:spcPts val="1400"/>
              </a:spcBef>
              <a:defRPr sz="1400">
                <a:solidFill>
                  <a:srgbClr val="535353"/>
                </a:solidFill>
                <a:latin typeface="Noto Sans Batak Regular" panose="020B0502040504020204"/>
                <a:ea typeface="Noto Sans Batak Regular" panose="020B0502040504020204"/>
                <a:cs typeface="Noto Sans Batak Regular" panose="020B0502040504020204"/>
                <a:sym typeface="Noto Sans Batak Regular" panose="020B0502040504020204"/>
              </a:defRPr>
            </a:lvl1pPr>
          </a:lstStyle>
          <a:p>
            <a:r>
              <a:rPr sz="2335"/>
              <a:t>IP ICMP</a:t>
            </a:r>
            <a:endParaRPr sz="2335"/>
          </a:p>
        </p:txBody>
      </p:sp>
      <p:sp>
        <p:nvSpPr>
          <p:cNvPr id="115" name="以太网 Wi-Fi PPP"/>
          <p:cNvSpPr txBox="1"/>
          <p:nvPr/>
        </p:nvSpPr>
        <p:spPr>
          <a:xfrm>
            <a:off x="15376230" y="11498505"/>
            <a:ext cx="2747010" cy="541020"/>
          </a:xfrm>
          <a:prstGeom prst="rect">
            <a:avLst/>
          </a:prstGeom>
          <a:ln w="12700">
            <a:miter lim="400000"/>
          </a:ln>
        </p:spPr>
        <p:txBody>
          <a:bodyPr wrap="none" lIns="91438" tIns="91438" rIns="91438" bIns="91438">
            <a:spAutoFit/>
          </a:bodyPr>
          <a:lstStyle>
            <a:lvl1pPr algn="ctr" defTabSz="548640">
              <a:spcBef>
                <a:spcPts val="1400"/>
              </a:spcBef>
              <a:defRPr sz="1400">
                <a:solidFill>
                  <a:srgbClr val="535353"/>
                </a:solidFill>
                <a:latin typeface="Noto Sans Batak Regular" panose="020B0502040504020204"/>
                <a:ea typeface="Noto Sans Batak Regular" panose="020B0502040504020204"/>
                <a:cs typeface="Noto Sans Batak Regular" panose="020B0502040504020204"/>
                <a:sym typeface="Noto Sans Batak Regular" panose="020B0502040504020204"/>
              </a:defRPr>
            </a:lvl1pPr>
          </a:lstStyle>
          <a:p>
            <a:pPr algn="ctr"/>
            <a:r>
              <a:rPr lang="en-US" altLang="zh-CN" sz="2335"/>
              <a:t>Ethernet</a:t>
            </a:r>
            <a:r>
              <a:rPr sz="2335"/>
              <a:t> Wi-Fi PPP</a:t>
            </a:r>
            <a:endParaRPr sz="2335"/>
          </a:p>
        </p:txBody>
      </p:sp>
      <p:sp>
        <p:nvSpPr>
          <p:cNvPr id="116" name="Network Interface Layer"/>
          <p:cNvSpPr txBox="1"/>
          <p:nvPr/>
        </p:nvSpPr>
        <p:spPr>
          <a:xfrm>
            <a:off x="20182918" y="11152547"/>
            <a:ext cx="3351530" cy="541020"/>
          </a:xfrm>
          <a:prstGeom prst="rect">
            <a:avLst/>
          </a:prstGeom>
          <a:ln w="12700">
            <a:miter lim="400000"/>
          </a:ln>
        </p:spPr>
        <p:txBody>
          <a:bodyPr wrap="none" lIns="91438" tIns="91438" rIns="91438" bIns="91438">
            <a:spAutoFit/>
          </a:bodyPr>
          <a:lstStyle>
            <a:lvl1pPr defTabSz="548640">
              <a:defRPr b="1">
                <a:latin typeface="Times Roman"/>
                <a:ea typeface="Times Roman"/>
                <a:cs typeface="Times Roman"/>
                <a:sym typeface="Times Roman"/>
              </a:defRPr>
            </a:lvl1pPr>
          </a:lstStyle>
          <a:p>
            <a:r>
              <a:rPr sz="2335"/>
              <a:t>Network Interface Layer</a:t>
            </a:r>
            <a:endParaRPr sz="2335"/>
          </a:p>
        </p:txBody>
      </p:sp>
      <p:sp>
        <p:nvSpPr>
          <p:cNvPr id="117" name="Internet Layer"/>
          <p:cNvSpPr txBox="1"/>
          <p:nvPr/>
        </p:nvSpPr>
        <p:spPr>
          <a:xfrm>
            <a:off x="20475008" y="9414290"/>
            <a:ext cx="2055495" cy="541020"/>
          </a:xfrm>
          <a:prstGeom prst="rect">
            <a:avLst/>
          </a:prstGeom>
          <a:ln w="12700">
            <a:miter lim="400000"/>
          </a:ln>
        </p:spPr>
        <p:txBody>
          <a:bodyPr wrap="none" lIns="91438" tIns="91438" rIns="91438" bIns="91438">
            <a:spAutoFit/>
          </a:bodyPr>
          <a:lstStyle>
            <a:lvl1pPr defTabSz="548640">
              <a:defRPr b="1">
                <a:latin typeface="Times Roman"/>
                <a:ea typeface="Times Roman"/>
                <a:cs typeface="Times Roman"/>
                <a:sym typeface="Times Roman"/>
              </a:defRPr>
            </a:lvl1pPr>
          </a:lstStyle>
          <a:p>
            <a:r>
              <a:rPr sz="2335"/>
              <a:t>Internet Layer</a:t>
            </a:r>
            <a:endParaRPr sz="2335"/>
          </a:p>
        </p:txBody>
      </p:sp>
      <p:sp>
        <p:nvSpPr>
          <p:cNvPr id="118" name="Transport Layer"/>
          <p:cNvSpPr txBox="1"/>
          <p:nvPr/>
        </p:nvSpPr>
        <p:spPr>
          <a:xfrm>
            <a:off x="20455065" y="7605792"/>
            <a:ext cx="2319655" cy="541020"/>
          </a:xfrm>
          <a:prstGeom prst="rect">
            <a:avLst/>
          </a:prstGeom>
          <a:ln w="12700">
            <a:miter lim="400000"/>
          </a:ln>
        </p:spPr>
        <p:txBody>
          <a:bodyPr wrap="none" lIns="91438" tIns="91438" rIns="91438" bIns="91438">
            <a:spAutoFit/>
          </a:bodyPr>
          <a:lstStyle>
            <a:lvl1pPr defTabSz="548640">
              <a:defRPr b="1">
                <a:latin typeface="Times Roman"/>
                <a:ea typeface="Times Roman"/>
                <a:cs typeface="Times Roman"/>
                <a:sym typeface="Times Roman"/>
              </a:defRPr>
            </a:lvl1pPr>
          </a:lstStyle>
          <a:p>
            <a:r>
              <a:rPr sz="2335"/>
              <a:t>Transport Layer</a:t>
            </a:r>
            <a:endParaRPr sz="2335"/>
          </a:p>
        </p:txBody>
      </p:sp>
      <p:sp>
        <p:nvSpPr>
          <p:cNvPr id="119" name="Application Layer"/>
          <p:cNvSpPr txBox="1"/>
          <p:nvPr/>
        </p:nvSpPr>
        <p:spPr>
          <a:xfrm>
            <a:off x="20246112" y="6039455"/>
            <a:ext cx="2501265" cy="541020"/>
          </a:xfrm>
          <a:prstGeom prst="rect">
            <a:avLst/>
          </a:prstGeom>
          <a:ln w="12700">
            <a:miter lim="400000"/>
          </a:ln>
        </p:spPr>
        <p:txBody>
          <a:bodyPr wrap="none" lIns="91438" tIns="91438" rIns="91438" bIns="91438">
            <a:spAutoFit/>
          </a:bodyPr>
          <a:lstStyle>
            <a:lvl1pPr defTabSz="548640">
              <a:defRPr b="1">
                <a:latin typeface="Times Roman"/>
                <a:ea typeface="Times Roman"/>
                <a:cs typeface="Times Roman"/>
                <a:sym typeface="Times Roman"/>
              </a:defRPr>
            </a:lvl1pPr>
          </a:lstStyle>
          <a:p>
            <a:r>
              <a:rPr sz="2335"/>
              <a:t>Application Layer</a:t>
            </a:r>
            <a:endParaRPr sz="2335"/>
          </a:p>
        </p:txBody>
      </p:sp>
      <p:sp>
        <p:nvSpPr>
          <p:cNvPr id="120" name="Business Layer"/>
          <p:cNvSpPr txBox="1"/>
          <p:nvPr/>
        </p:nvSpPr>
        <p:spPr>
          <a:xfrm>
            <a:off x="20449187" y="4199518"/>
            <a:ext cx="2105025" cy="541020"/>
          </a:xfrm>
          <a:prstGeom prst="rect">
            <a:avLst/>
          </a:prstGeom>
          <a:ln w="12700">
            <a:miter lim="400000"/>
          </a:ln>
        </p:spPr>
        <p:txBody>
          <a:bodyPr wrap="none" lIns="91438" tIns="91438" rIns="91438" bIns="91438">
            <a:spAutoFit/>
          </a:bodyPr>
          <a:lstStyle>
            <a:lvl1pPr defTabSz="548640">
              <a:defRPr b="1">
                <a:latin typeface="Times Roman"/>
                <a:ea typeface="Times Roman"/>
                <a:cs typeface="Times Roman"/>
                <a:sym typeface="Times Roman"/>
              </a:defRPr>
            </a:lvl1pPr>
          </a:lstStyle>
          <a:p>
            <a:r>
              <a:rPr sz="2335"/>
              <a:t>Business Layer</a:t>
            </a:r>
            <a:endParaRPr sz="2335"/>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normAutofit/>
          </a:bodyPr>
          <a:p>
            <a:r>
              <a:rPr>
                <a:sym typeface="+mn-ea"/>
              </a:rPr>
              <a:t>ANP agent identity scheme</a:t>
            </a:r>
            <a:endParaRPr lang="en-US" altLang="zh-CN"/>
          </a:p>
        </p:txBody>
      </p:sp>
      <p:pic>
        <p:nvPicPr>
          <p:cNvPr id="156" name="图片 1" descr="图片 1"/>
          <p:cNvPicPr>
            <a:picLocks noChangeAspect="1"/>
          </p:cNvPicPr>
          <p:nvPr/>
        </p:nvPicPr>
        <p:blipFill>
          <a:blip r:embed="rId1"/>
          <a:stretch>
            <a:fillRect/>
          </a:stretch>
        </p:blipFill>
        <p:spPr>
          <a:xfrm>
            <a:off x="1678940" y="3474085"/>
            <a:ext cx="18796000" cy="10184130"/>
          </a:xfrm>
          <a:prstGeom prst="rect">
            <a:avLst/>
          </a:prstGeom>
          <a:ln w="12700">
            <a:miter lim="400000"/>
            <a:headEnd/>
            <a:tailEnd/>
          </a:ln>
        </p:spPr>
      </p:pic>
      <p:sp>
        <p:nvSpPr>
          <p:cNvPr id="3" name="文本框 2"/>
          <p:cNvSpPr txBox="1"/>
          <p:nvPr/>
        </p:nvSpPr>
        <p:spPr>
          <a:xfrm>
            <a:off x="20617180" y="5057775"/>
            <a:ext cx="3348990" cy="4676140"/>
          </a:xfrm>
          <a:prstGeom prst="rect">
            <a:avLst/>
          </a:prstGeom>
          <a:noFill/>
        </p:spPr>
        <p:txBody>
          <a:bodyPr wrap="square" rtlCol="0">
            <a:noAutofit/>
          </a:bodyPr>
          <a:p>
            <a:r>
              <a:rPr lang="en-US" sz="4000">
                <a:latin typeface="Noto Sans NKo" panose="020B0502040504020204" charset="0"/>
                <a:cs typeface="Noto Sans NKo" panose="020B0502040504020204" charset="0"/>
                <a:sym typeface="+mn-ea"/>
              </a:rPr>
              <a:t>Based on </a:t>
            </a:r>
            <a:r>
              <a:rPr sz="4000">
                <a:latin typeface="Noto Sans NKo" panose="020B0502040504020204" charset="0"/>
                <a:cs typeface="Noto Sans NKo" panose="020B0502040504020204" charset="0"/>
                <a:sym typeface="+mn-ea"/>
              </a:rPr>
              <a:t>W3C DID, a distributed identity authentication scheme</a:t>
            </a:r>
            <a:endParaRPr lang="zh-CN" altLang="en-US" sz="4000">
              <a:latin typeface="Noto Sans NKo" panose="020B0502040504020204" charset="0"/>
              <a:cs typeface="Noto Sans NKo" panose="020B0502040504020204"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
          <p:cNvSpPr/>
          <p:nvPr/>
        </p:nvSpPr>
        <p:spPr>
          <a:xfrm>
            <a:off x="430530" y="1076325"/>
            <a:ext cx="24384000" cy="13716000"/>
          </a:xfrm>
          <a:prstGeom prst="rect">
            <a:avLst/>
          </a:prstGeom>
          <a:solidFill>
            <a:srgbClr val="FFFFFF">
              <a:alpha val="75000"/>
            </a:srgbClr>
          </a:solidFill>
          <a:ln w="12700">
            <a:miter lim="400000"/>
          </a:ln>
        </p:spPr>
        <p:txBody>
          <a:bodyPr lIns="76196" tIns="76196" rIns="76196" bIns="76196"/>
          <a:lstStyle/>
          <a:p>
            <a:endParaRPr sz="2335"/>
          </a:p>
        </p:txBody>
      </p:sp>
      <p:sp>
        <p:nvSpPr>
          <p:cNvPr id="160" name="Text 2"/>
          <p:cNvSpPr txBox="1"/>
          <p:nvPr/>
        </p:nvSpPr>
        <p:spPr>
          <a:xfrm>
            <a:off x="885110" y="1813640"/>
            <a:ext cx="22871430" cy="920115"/>
          </a:xfrm>
          <a:prstGeom prst="rect">
            <a:avLst/>
          </a:prstGeom>
          <a:ln w="12700">
            <a:miter lim="400000"/>
          </a:ln>
        </p:spPr>
        <p:txBody>
          <a:bodyPr wrap="none" lIns="76196" tIns="76196" rIns="76196" bIns="76196">
            <a:spAutoFit/>
          </a:bodyPr>
          <a:lstStyle>
            <a:lvl1pPr>
              <a:lnSpc>
                <a:spcPts val="6000"/>
              </a:lnSpc>
              <a:defRPr sz="4000">
                <a:solidFill>
                  <a:srgbClr val="1B1B27"/>
                </a:solidFill>
                <a:latin typeface="Heiti SC Light" charset="-122"/>
                <a:ea typeface="Heiti SC Light" charset="-122"/>
                <a:cs typeface="Heiti SC Light" charset="-122"/>
                <a:sym typeface="Heiti SC Light" charset="-122"/>
              </a:defRPr>
            </a:lvl1pPr>
          </a:lstStyle>
          <a:p>
            <a:r>
              <a:rPr lang="en-US" sz="6665"/>
              <a:t>DID</a:t>
            </a:r>
            <a:r>
              <a:rPr sz="6665"/>
              <a:t>: A CURD operation on the WBA (Web-Based Agent)</a:t>
            </a:r>
            <a:endParaRPr sz="6665"/>
          </a:p>
        </p:txBody>
      </p:sp>
      <p:sp>
        <p:nvSpPr>
          <p:cNvPr id="161" name="矩形"/>
          <p:cNvSpPr/>
          <p:nvPr/>
        </p:nvSpPr>
        <p:spPr>
          <a:xfrm>
            <a:off x="1111815" y="3953107"/>
            <a:ext cx="7107193" cy="5563068"/>
          </a:xfrm>
          <a:prstGeom prst="rect">
            <a:avLst/>
          </a:prstGeom>
          <a:solidFill>
            <a:srgbClr val="B7D6A3"/>
          </a:solidFill>
          <a:ln w="12700">
            <a:miter lim="400000"/>
          </a:ln>
        </p:spPr>
        <p:txBody>
          <a:bodyPr lIns="76196" tIns="76196" rIns="76196" bIns="76196" anchor="ctr"/>
          <a:lstStyle/>
          <a:p>
            <a:endParaRPr sz="2335"/>
          </a:p>
        </p:txBody>
      </p:sp>
      <p:sp>
        <p:nvSpPr>
          <p:cNvPr id="162" name="矩形"/>
          <p:cNvSpPr/>
          <p:nvPr/>
        </p:nvSpPr>
        <p:spPr>
          <a:xfrm>
            <a:off x="1335300" y="7849793"/>
            <a:ext cx="5099982" cy="1080497"/>
          </a:xfrm>
          <a:prstGeom prst="rect">
            <a:avLst/>
          </a:prstGeom>
          <a:solidFill>
            <a:srgbClr val="DDDDDD"/>
          </a:solidFill>
          <a:ln w="12700">
            <a:miter lim="400000"/>
          </a:ln>
        </p:spPr>
        <p:txBody>
          <a:bodyPr lIns="76196" tIns="76196" rIns="76196" bIns="76196" anchor="ctr"/>
          <a:lstStyle/>
          <a:p>
            <a:pPr algn="ctr"/>
            <a:endParaRPr sz="2335"/>
          </a:p>
        </p:txBody>
      </p:sp>
      <p:sp>
        <p:nvSpPr>
          <p:cNvPr id="163" name="硬币"/>
          <p:cNvSpPr/>
          <p:nvPr/>
        </p:nvSpPr>
        <p:spPr>
          <a:xfrm>
            <a:off x="6792452" y="7845182"/>
            <a:ext cx="1086455" cy="108971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FFFFFF"/>
          </a:solidFill>
          <a:ln w="12700">
            <a:solidFill>
              <a:schemeClr val="accent1"/>
            </a:solidFill>
            <a:miter/>
          </a:ln>
        </p:spPr>
        <p:txBody>
          <a:bodyPr lIns="76196" tIns="76196" rIns="76196" bIns="76196" anchor="ctr"/>
          <a:lstStyle/>
          <a:p>
            <a:endParaRPr sz="2335"/>
          </a:p>
        </p:txBody>
      </p:sp>
      <p:sp>
        <p:nvSpPr>
          <p:cNvPr id="164" name="线条"/>
          <p:cNvSpPr/>
          <p:nvPr/>
        </p:nvSpPr>
        <p:spPr>
          <a:xfrm flipH="1">
            <a:off x="2132187" y="5483690"/>
            <a:ext cx="2" cy="2230307"/>
          </a:xfrm>
          <a:prstGeom prst="line">
            <a:avLst/>
          </a:prstGeom>
          <a:ln w="12700">
            <a:solidFill>
              <a:schemeClr val="accent1"/>
            </a:solidFill>
            <a:miter/>
            <a:tailEnd type="triangle"/>
          </a:ln>
        </p:spPr>
        <p:txBody>
          <a:bodyPr lIns="76196" tIns="76196" rIns="76196" bIns="76196"/>
          <a:lstStyle/>
          <a:p>
            <a:endParaRPr sz="2335"/>
          </a:p>
        </p:txBody>
      </p:sp>
      <p:grpSp>
        <p:nvGrpSpPr>
          <p:cNvPr id="167" name="DID Document"/>
          <p:cNvGrpSpPr/>
          <p:nvPr/>
        </p:nvGrpSpPr>
        <p:grpSpPr>
          <a:xfrm>
            <a:off x="4148172" y="8088855"/>
            <a:ext cx="2071542" cy="602370"/>
            <a:chOff x="0" y="-1"/>
            <a:chExt cx="1242923" cy="361421"/>
          </a:xfrm>
        </p:grpSpPr>
        <p:sp>
          <p:nvSpPr>
            <p:cNvPr id="165" name="矩形"/>
            <p:cNvSpPr/>
            <p:nvPr/>
          </p:nvSpPr>
          <p:spPr>
            <a:xfrm>
              <a:off x="0" y="-1"/>
              <a:ext cx="1242923" cy="361421"/>
            </a:xfrm>
            <a:prstGeom prst="rect">
              <a:avLst/>
            </a:prstGeom>
            <a:solidFill>
              <a:srgbClr val="B7D6A3"/>
            </a:solidFill>
            <a:ln w="12700" cap="flat">
              <a:noFill/>
              <a:miter lim="400000"/>
            </a:ln>
            <a:effectLst/>
          </p:spPr>
          <p:txBody>
            <a:bodyPr wrap="square" lIns="76196" tIns="76196" rIns="76196" bIns="76196" numCol="1" anchor="ctr">
              <a:noAutofit/>
            </a:bodyPr>
            <a:lstStyle/>
            <a:p>
              <a:pPr algn="ctr">
                <a:defRPr sz="1200"/>
              </a:pPr>
              <a:endParaRPr sz="2000"/>
            </a:p>
          </p:txBody>
        </p:sp>
        <p:sp>
          <p:nvSpPr>
            <p:cNvPr id="166" name="DID Document"/>
            <p:cNvSpPr txBox="1"/>
            <p:nvPr/>
          </p:nvSpPr>
          <p:spPr>
            <a:xfrm>
              <a:off x="0" y="43169"/>
              <a:ext cx="1242923" cy="275081"/>
            </a:xfrm>
            <a:prstGeom prst="rect">
              <a:avLst/>
            </a:prstGeom>
            <a:noFill/>
            <a:ln w="12700" cap="flat">
              <a:noFill/>
              <a:miter lim="400000"/>
            </a:ln>
            <a:effectLst/>
          </p:spPr>
          <p:txBody>
            <a:bodyPr wrap="square" lIns="76196" tIns="76196" rIns="76196" bIns="76196" numCol="1" anchor="ctr">
              <a:spAutoFit/>
            </a:bodyPr>
            <a:lstStyle>
              <a:lvl1pPr algn="ctr">
                <a:defRPr sz="1200"/>
              </a:lvl1pPr>
            </a:lstStyle>
            <a:p>
              <a:r>
                <a:rPr sz="2000"/>
                <a:t>DID Document</a:t>
              </a:r>
              <a:endParaRPr sz="2000"/>
            </a:p>
          </p:txBody>
        </p:sp>
      </p:grpSp>
      <p:grpSp>
        <p:nvGrpSpPr>
          <p:cNvPr id="170" name="Private Keys"/>
          <p:cNvGrpSpPr/>
          <p:nvPr/>
        </p:nvGrpSpPr>
        <p:grpSpPr>
          <a:xfrm>
            <a:off x="1620515" y="8088855"/>
            <a:ext cx="2071540" cy="602370"/>
            <a:chOff x="0" y="-1"/>
            <a:chExt cx="1242923" cy="361421"/>
          </a:xfrm>
        </p:grpSpPr>
        <p:sp>
          <p:nvSpPr>
            <p:cNvPr id="168" name="矩形"/>
            <p:cNvSpPr/>
            <p:nvPr/>
          </p:nvSpPr>
          <p:spPr>
            <a:xfrm>
              <a:off x="0" y="-1"/>
              <a:ext cx="1242923" cy="361421"/>
            </a:xfrm>
            <a:prstGeom prst="rect">
              <a:avLst/>
            </a:prstGeom>
            <a:solidFill>
              <a:schemeClr val="accent2">
                <a:lumOff val="21960"/>
              </a:schemeClr>
            </a:solidFill>
            <a:ln w="12700" cap="flat">
              <a:noFill/>
              <a:miter lim="400000"/>
            </a:ln>
            <a:effectLst/>
          </p:spPr>
          <p:txBody>
            <a:bodyPr wrap="square" lIns="76196" tIns="76196" rIns="76196" bIns="76196" numCol="1" anchor="ctr">
              <a:noAutofit/>
            </a:bodyPr>
            <a:lstStyle/>
            <a:p>
              <a:pPr algn="ctr">
                <a:defRPr sz="1200"/>
              </a:pPr>
              <a:endParaRPr sz="2000"/>
            </a:p>
          </p:txBody>
        </p:sp>
        <p:sp>
          <p:nvSpPr>
            <p:cNvPr id="169" name="Private Keys"/>
            <p:cNvSpPr txBox="1"/>
            <p:nvPr/>
          </p:nvSpPr>
          <p:spPr>
            <a:xfrm>
              <a:off x="0" y="43169"/>
              <a:ext cx="1242923" cy="275081"/>
            </a:xfrm>
            <a:prstGeom prst="rect">
              <a:avLst/>
            </a:prstGeom>
            <a:noFill/>
            <a:ln w="12700" cap="flat">
              <a:noFill/>
              <a:miter lim="400000"/>
            </a:ln>
            <a:effectLst/>
          </p:spPr>
          <p:txBody>
            <a:bodyPr wrap="square" lIns="76196" tIns="76196" rIns="76196" bIns="76196" numCol="1" anchor="ctr">
              <a:spAutoFit/>
            </a:bodyPr>
            <a:lstStyle>
              <a:lvl1pPr algn="ctr">
                <a:defRPr sz="1200"/>
              </a:lvl1pPr>
            </a:lstStyle>
            <a:p>
              <a:r>
                <a:rPr sz="2000"/>
                <a:t>Private Keys</a:t>
              </a:r>
              <a:endParaRPr sz="2000"/>
            </a:p>
          </p:txBody>
        </p:sp>
      </p:grpSp>
      <p:sp>
        <p:nvSpPr>
          <p:cNvPr id="171" name="方法特性：…"/>
          <p:cNvSpPr txBox="1"/>
          <p:nvPr/>
        </p:nvSpPr>
        <p:spPr>
          <a:xfrm>
            <a:off x="13306775" y="10355758"/>
            <a:ext cx="10079473" cy="3364230"/>
          </a:xfrm>
          <a:prstGeom prst="rect">
            <a:avLst/>
          </a:prstGeom>
          <a:ln w="12700">
            <a:miter lim="400000"/>
          </a:ln>
        </p:spPr>
        <p:txBody>
          <a:bodyPr lIns="76196" tIns="76196" rIns="76196" bIns="76196" anchor="ctr">
            <a:spAutoFit/>
          </a:bodyPr>
          <a:lstStyle/>
          <a:p>
            <a:pPr defTabSz="457200">
              <a:lnSpc>
                <a:spcPct val="120000"/>
              </a:lnSpc>
              <a:spcBef>
                <a:spcPts val="500"/>
              </a:spcBef>
              <a:defRPr>
                <a:latin typeface="Heiti SC Medium" charset="-122"/>
                <a:ea typeface="Heiti SC Medium" charset="-122"/>
                <a:cs typeface="Heiti SC Medium" charset="-122"/>
                <a:sym typeface="Heiti SC Medium" charset="-122"/>
              </a:defRPr>
            </a:pPr>
            <a:r>
              <a:rPr sz="2335"/>
              <a:t>Method characteristics:</a:t>
            </a:r>
            <a:endParaRPr sz="2335"/>
          </a:p>
          <a:p>
            <a:pPr marL="457200" indent="-317500" defTabSz="457200">
              <a:lnSpc>
                <a:spcPct val="120000"/>
              </a:lnSpc>
              <a:spcBef>
                <a:spcPts val="500"/>
              </a:spcBef>
              <a:buSzPct val="100000"/>
              <a:buFont typeface="Times Roman"/>
              <a:buChar char="•"/>
              <a:defRPr>
                <a:solidFill>
                  <a:srgbClr val="FF2600"/>
                </a:solidFill>
                <a:latin typeface="Heiti SC Light" charset="-122"/>
                <a:ea typeface="Heiti SC Light" charset="-122"/>
                <a:cs typeface="Heiti SC Light" charset="-122"/>
                <a:sym typeface="Heiti SC Light" charset="-122"/>
              </a:defRPr>
            </a:pPr>
            <a:r>
              <a:rPr sz="2335"/>
              <a:t>The existing Web infrastructure can be fully utilized to support billions of users.</a:t>
            </a:r>
            <a:endParaRPr sz="2335"/>
          </a:p>
          <a:p>
            <a:pPr marL="457200" indent="-317500" defTabSz="457200">
              <a:lnSpc>
                <a:spcPct val="120000"/>
              </a:lnSpc>
              <a:spcBef>
                <a:spcPts val="500"/>
              </a:spcBef>
              <a:buSzPct val="100000"/>
              <a:buFont typeface="Times Roman"/>
              <a:buChar char="•"/>
              <a:defRPr>
                <a:solidFill>
                  <a:srgbClr val="FF2600"/>
                </a:solidFill>
                <a:latin typeface="Heiti SC Light" charset="-122"/>
                <a:ea typeface="Heiti SC Light" charset="-122"/>
                <a:cs typeface="Heiti SC Light" charset="-122"/>
                <a:sym typeface="Heiti SC Light" charset="-122"/>
              </a:defRPr>
            </a:pPr>
            <a:r>
              <a:rPr sz="2335"/>
              <a:t>Decentralize and interoperate Agent identities to break down data islands.</a:t>
            </a:r>
            <a:endParaRPr sz="2335"/>
          </a:p>
          <a:p>
            <a:pPr marL="457200" indent="-317500" defTabSz="457200">
              <a:lnSpc>
                <a:spcPct val="120000"/>
              </a:lnSpc>
              <a:spcBef>
                <a:spcPts val="500"/>
              </a:spcBef>
              <a:buSzPct val="100000"/>
              <a:buFont typeface="Times Roman"/>
              <a:buChar char="•"/>
              <a:defRPr>
                <a:solidFill>
                  <a:srgbClr val="FF2600"/>
                </a:solidFill>
                <a:latin typeface="Heiti SC Light" charset="-122"/>
                <a:ea typeface="Heiti SC Light" charset="-122"/>
                <a:cs typeface="Heiti SC Light" charset="-122"/>
                <a:sym typeface="Heiti SC Light" charset="-122"/>
              </a:defRPr>
            </a:pPr>
            <a:r>
              <a:rPr sz="2335"/>
              <a:t>Similar to existing E-mail services: identity management based on domain name system.</a:t>
            </a:r>
            <a:endParaRPr sz="2335"/>
          </a:p>
        </p:txBody>
      </p:sp>
      <p:sp>
        <p:nvSpPr>
          <p:cNvPr id="172" name="CURD 操作定义：…"/>
          <p:cNvSpPr txBox="1"/>
          <p:nvPr/>
        </p:nvSpPr>
        <p:spPr>
          <a:xfrm>
            <a:off x="1965245" y="10094480"/>
            <a:ext cx="10640640" cy="2564765"/>
          </a:xfrm>
          <a:prstGeom prst="rect">
            <a:avLst/>
          </a:prstGeom>
          <a:ln w="12700">
            <a:miter lim="400000"/>
          </a:ln>
        </p:spPr>
        <p:txBody>
          <a:bodyPr lIns="76196" tIns="76196" rIns="76196" bIns="76196">
            <a:spAutoFit/>
          </a:bodyPr>
          <a:lstStyle/>
          <a:p>
            <a:pPr defTabSz="457200">
              <a:lnSpc>
                <a:spcPct val="120000"/>
              </a:lnSpc>
              <a:spcBef>
                <a:spcPts val="500"/>
              </a:spcBef>
              <a:defRPr>
                <a:latin typeface="Heiti SC Medium" charset="-122"/>
                <a:ea typeface="Heiti SC Medium" charset="-122"/>
                <a:cs typeface="Heiti SC Medium" charset="-122"/>
                <a:sym typeface="Heiti SC Medium" charset="-122"/>
              </a:defRPr>
            </a:pPr>
            <a:r>
              <a:rPr sz="2335"/>
              <a:t>CURD Operational Definition:</a:t>
            </a:r>
            <a:endParaRPr sz="2335"/>
          </a:p>
          <a:p>
            <a:pPr marL="457200" indent="-317500" defTabSz="457200">
              <a:lnSpc>
                <a:spcPct val="120000"/>
              </a:lnSpc>
              <a:spcBef>
                <a:spcPts val="500"/>
              </a:spcBef>
              <a:buSzPct val="100000"/>
              <a:buFont typeface="Times Roman"/>
              <a:buChar char="•"/>
              <a:defRPr>
                <a:latin typeface="Heiti SC Medium" charset="-122"/>
                <a:ea typeface="Heiti SC Medium" charset="-122"/>
                <a:cs typeface="Heiti SC Medium" charset="-122"/>
                <a:sym typeface="Heiti SC Medium" charset="-122"/>
              </a:defRPr>
            </a:pPr>
            <a:r>
              <a:rPr sz="2335"/>
              <a:t>Create (register): Defined by the implementer</a:t>
            </a:r>
            <a:endParaRPr sz="2335"/>
          </a:p>
          <a:p>
            <a:pPr marL="457200" indent="-317500" defTabSz="457200">
              <a:lnSpc>
                <a:spcPct val="120000"/>
              </a:lnSpc>
              <a:spcBef>
                <a:spcPts val="500"/>
              </a:spcBef>
              <a:buSzPct val="100000"/>
              <a:buFont typeface="Times Roman"/>
              <a:buChar char="•"/>
              <a:defRPr>
                <a:latin typeface="Heiti SC Medium" charset="-122"/>
                <a:ea typeface="Heiti SC Medium" charset="-122"/>
                <a:cs typeface="Heiti SC Medium" charset="-122"/>
                <a:sym typeface="Heiti SC Medium" charset="-122"/>
              </a:defRPr>
            </a:pPr>
            <a:r>
              <a:rPr sz="2335"/>
              <a:t>Read (parse): Get the DID document through the HTTP GET method</a:t>
            </a:r>
            <a:endParaRPr sz="2335"/>
          </a:p>
          <a:p>
            <a:pPr marL="457200" indent="-317500" defTabSz="457200">
              <a:lnSpc>
                <a:spcPct val="120000"/>
              </a:lnSpc>
              <a:spcBef>
                <a:spcPts val="500"/>
              </a:spcBef>
              <a:buSzPct val="100000"/>
              <a:buFont typeface="Times Roman"/>
              <a:buChar char="•"/>
              <a:defRPr>
                <a:latin typeface="Heiti SC Medium" charset="-122"/>
                <a:ea typeface="Heiti SC Medium" charset="-122"/>
                <a:cs typeface="Heiti SC Medium" charset="-122"/>
                <a:sym typeface="Heiti SC Medium" charset="-122"/>
              </a:defRPr>
            </a:pPr>
            <a:r>
              <a:rPr sz="2335"/>
              <a:t>Update (update): defined by the implementer</a:t>
            </a:r>
            <a:endParaRPr sz="2335"/>
          </a:p>
          <a:p>
            <a:pPr marL="457200" indent="-317500" defTabSz="457200">
              <a:lnSpc>
                <a:spcPct val="120000"/>
              </a:lnSpc>
              <a:spcBef>
                <a:spcPts val="500"/>
              </a:spcBef>
              <a:buSzPct val="100000"/>
              <a:buFont typeface="Times Roman"/>
              <a:buChar char="•"/>
              <a:defRPr>
                <a:latin typeface="Heiti SC Medium" charset="-122"/>
                <a:ea typeface="Heiti SC Medium" charset="-122"/>
                <a:cs typeface="Heiti SC Medium" charset="-122"/>
                <a:sym typeface="Heiti SC Medium" charset="-122"/>
              </a:defRPr>
            </a:pPr>
            <a:r>
              <a:rPr sz="2335"/>
              <a:t>Deactivate (deactivating): Defined by the implementer</a:t>
            </a:r>
            <a:endParaRPr sz="2335"/>
          </a:p>
        </p:txBody>
      </p:sp>
      <p:grpSp>
        <p:nvGrpSpPr>
          <p:cNvPr id="175" name="Create"/>
          <p:cNvGrpSpPr/>
          <p:nvPr/>
        </p:nvGrpSpPr>
        <p:grpSpPr>
          <a:xfrm>
            <a:off x="1472342" y="4745528"/>
            <a:ext cx="1319693" cy="602370"/>
            <a:chOff x="-1" y="0"/>
            <a:chExt cx="791815" cy="361420"/>
          </a:xfrm>
        </p:grpSpPr>
        <p:sp>
          <p:nvSpPr>
            <p:cNvPr id="173" name="矩形"/>
            <p:cNvSpPr/>
            <p:nvPr/>
          </p:nvSpPr>
          <p:spPr>
            <a:xfrm>
              <a:off x="-1" y="0"/>
              <a:ext cx="791815" cy="361420"/>
            </a:xfrm>
            <a:prstGeom prst="rect">
              <a:avLst/>
            </a:prstGeom>
            <a:solidFill>
              <a:schemeClr val="accent5"/>
            </a:solidFill>
            <a:ln w="12700" cap="flat">
              <a:noFill/>
              <a:miter lim="400000"/>
            </a:ln>
            <a:effectLst/>
          </p:spPr>
          <p:txBody>
            <a:bodyPr wrap="square" lIns="76196" tIns="76196" rIns="76196" bIns="76196" numCol="1" anchor="ctr">
              <a:noAutofit/>
            </a:bodyPr>
            <a:lstStyle/>
            <a:p>
              <a:pPr algn="ctr">
                <a:defRPr sz="1200"/>
              </a:pPr>
              <a:endParaRPr sz="2000"/>
            </a:p>
          </p:txBody>
        </p:sp>
        <p:sp>
          <p:nvSpPr>
            <p:cNvPr id="174" name="Create"/>
            <p:cNvSpPr txBox="1"/>
            <p:nvPr/>
          </p:nvSpPr>
          <p:spPr>
            <a:xfrm>
              <a:off x="-1" y="43170"/>
              <a:ext cx="791815" cy="275080"/>
            </a:xfrm>
            <a:prstGeom prst="rect">
              <a:avLst/>
            </a:prstGeom>
            <a:noFill/>
            <a:ln w="12700" cap="flat">
              <a:noFill/>
              <a:miter lim="400000"/>
            </a:ln>
            <a:effectLst/>
          </p:spPr>
          <p:txBody>
            <a:bodyPr wrap="square" lIns="76196" tIns="76196" rIns="76196" bIns="76196" numCol="1" anchor="ctr">
              <a:spAutoFit/>
            </a:bodyPr>
            <a:lstStyle>
              <a:lvl1pPr algn="ctr">
                <a:defRPr sz="1200"/>
              </a:lvl1pPr>
            </a:lstStyle>
            <a:p>
              <a:r>
                <a:rPr sz="2000"/>
                <a:t>Create</a:t>
              </a:r>
              <a:endParaRPr sz="2000"/>
            </a:p>
          </p:txBody>
        </p:sp>
      </p:grpSp>
      <p:sp>
        <p:nvSpPr>
          <p:cNvPr id="176" name="线条"/>
          <p:cNvSpPr/>
          <p:nvPr/>
        </p:nvSpPr>
        <p:spPr>
          <a:xfrm flipH="1">
            <a:off x="3681183" y="5483690"/>
            <a:ext cx="2" cy="2230307"/>
          </a:xfrm>
          <a:prstGeom prst="line">
            <a:avLst/>
          </a:prstGeom>
          <a:ln w="12700">
            <a:solidFill>
              <a:schemeClr val="accent1"/>
            </a:solidFill>
            <a:miter/>
            <a:tailEnd type="triangle"/>
          </a:ln>
        </p:spPr>
        <p:txBody>
          <a:bodyPr lIns="76196" tIns="76196" rIns="76196" bIns="76196"/>
          <a:lstStyle/>
          <a:p>
            <a:endParaRPr sz="2335"/>
          </a:p>
        </p:txBody>
      </p:sp>
      <p:grpSp>
        <p:nvGrpSpPr>
          <p:cNvPr id="179" name="Update"/>
          <p:cNvGrpSpPr/>
          <p:nvPr/>
        </p:nvGrpSpPr>
        <p:grpSpPr>
          <a:xfrm>
            <a:off x="3021338" y="4745528"/>
            <a:ext cx="1319695" cy="602370"/>
            <a:chOff x="-1" y="-1"/>
            <a:chExt cx="791816" cy="361421"/>
          </a:xfrm>
        </p:grpSpPr>
        <p:sp>
          <p:nvSpPr>
            <p:cNvPr id="177" name="矩形"/>
            <p:cNvSpPr/>
            <p:nvPr/>
          </p:nvSpPr>
          <p:spPr>
            <a:xfrm>
              <a:off x="-1" y="-1"/>
              <a:ext cx="791816" cy="361421"/>
            </a:xfrm>
            <a:prstGeom prst="rect">
              <a:avLst/>
            </a:prstGeom>
            <a:solidFill>
              <a:schemeClr val="accent5"/>
            </a:solidFill>
            <a:ln w="12700" cap="flat">
              <a:noFill/>
              <a:miter lim="400000"/>
            </a:ln>
            <a:effectLst/>
          </p:spPr>
          <p:txBody>
            <a:bodyPr wrap="square" lIns="76196" tIns="76196" rIns="76196" bIns="76196" numCol="1" anchor="ctr">
              <a:noAutofit/>
            </a:bodyPr>
            <a:lstStyle/>
            <a:p>
              <a:pPr algn="ctr">
                <a:defRPr sz="1200"/>
              </a:pPr>
              <a:endParaRPr sz="2000"/>
            </a:p>
          </p:txBody>
        </p:sp>
        <p:sp>
          <p:nvSpPr>
            <p:cNvPr id="178" name="Update"/>
            <p:cNvSpPr txBox="1"/>
            <p:nvPr/>
          </p:nvSpPr>
          <p:spPr>
            <a:xfrm>
              <a:off x="-1" y="43169"/>
              <a:ext cx="791816" cy="275081"/>
            </a:xfrm>
            <a:prstGeom prst="rect">
              <a:avLst/>
            </a:prstGeom>
            <a:noFill/>
            <a:ln w="12700" cap="flat">
              <a:noFill/>
              <a:miter lim="400000"/>
            </a:ln>
            <a:effectLst/>
          </p:spPr>
          <p:txBody>
            <a:bodyPr wrap="square" lIns="76196" tIns="76196" rIns="76196" bIns="76196" numCol="1" anchor="ctr">
              <a:spAutoFit/>
            </a:bodyPr>
            <a:lstStyle>
              <a:lvl1pPr algn="ctr">
                <a:defRPr sz="1200"/>
              </a:lvl1pPr>
            </a:lstStyle>
            <a:p>
              <a:r>
                <a:rPr sz="2000"/>
                <a:t>Update</a:t>
              </a:r>
              <a:endParaRPr sz="2000"/>
            </a:p>
          </p:txBody>
        </p:sp>
      </p:grpSp>
      <p:sp>
        <p:nvSpPr>
          <p:cNvPr id="180" name="线条"/>
          <p:cNvSpPr/>
          <p:nvPr/>
        </p:nvSpPr>
        <p:spPr>
          <a:xfrm flipH="1">
            <a:off x="5183942" y="5483690"/>
            <a:ext cx="2" cy="2230307"/>
          </a:xfrm>
          <a:prstGeom prst="line">
            <a:avLst/>
          </a:prstGeom>
          <a:ln w="12700">
            <a:solidFill>
              <a:schemeClr val="accent1"/>
            </a:solidFill>
            <a:miter/>
            <a:tailEnd type="triangle"/>
          </a:ln>
        </p:spPr>
        <p:txBody>
          <a:bodyPr lIns="76196" tIns="76196" rIns="76196" bIns="76196"/>
          <a:lstStyle/>
          <a:p>
            <a:endParaRPr sz="2335"/>
          </a:p>
        </p:txBody>
      </p:sp>
      <p:grpSp>
        <p:nvGrpSpPr>
          <p:cNvPr id="183" name="Deactivate"/>
          <p:cNvGrpSpPr/>
          <p:nvPr/>
        </p:nvGrpSpPr>
        <p:grpSpPr>
          <a:xfrm>
            <a:off x="4524095" y="4663491"/>
            <a:ext cx="1319695" cy="766445"/>
            <a:chOff x="-1" y="-49223"/>
            <a:chExt cx="791816" cy="459866"/>
          </a:xfrm>
        </p:grpSpPr>
        <p:sp>
          <p:nvSpPr>
            <p:cNvPr id="181" name="矩形"/>
            <p:cNvSpPr/>
            <p:nvPr/>
          </p:nvSpPr>
          <p:spPr>
            <a:xfrm>
              <a:off x="-1" y="-1"/>
              <a:ext cx="791816" cy="361421"/>
            </a:xfrm>
            <a:prstGeom prst="rect">
              <a:avLst/>
            </a:prstGeom>
            <a:solidFill>
              <a:schemeClr val="accent5"/>
            </a:solidFill>
            <a:ln w="12700" cap="flat">
              <a:noFill/>
              <a:miter lim="400000"/>
            </a:ln>
            <a:effectLst/>
          </p:spPr>
          <p:txBody>
            <a:bodyPr wrap="square" lIns="76196" tIns="76196" rIns="76196" bIns="76196" numCol="1" anchor="ctr">
              <a:noAutofit/>
            </a:bodyPr>
            <a:lstStyle/>
            <a:p>
              <a:pPr algn="ctr">
                <a:defRPr sz="1200"/>
              </a:pPr>
              <a:endParaRPr sz="2000"/>
            </a:p>
          </p:txBody>
        </p:sp>
        <p:sp>
          <p:nvSpPr>
            <p:cNvPr id="182" name="Deactivate"/>
            <p:cNvSpPr txBox="1"/>
            <p:nvPr/>
          </p:nvSpPr>
          <p:spPr>
            <a:xfrm>
              <a:off x="-1" y="-49223"/>
              <a:ext cx="791816" cy="459866"/>
            </a:xfrm>
            <a:prstGeom prst="rect">
              <a:avLst/>
            </a:prstGeom>
            <a:noFill/>
            <a:ln w="12700" cap="flat">
              <a:noFill/>
              <a:miter lim="400000"/>
            </a:ln>
            <a:effectLst/>
          </p:spPr>
          <p:txBody>
            <a:bodyPr wrap="square" lIns="76196" tIns="76196" rIns="76196" bIns="76196" numCol="1" anchor="ctr">
              <a:spAutoFit/>
            </a:bodyPr>
            <a:lstStyle>
              <a:lvl1pPr algn="ctr">
                <a:defRPr sz="1200"/>
              </a:lvl1pPr>
            </a:lstStyle>
            <a:p>
              <a:r>
                <a:rPr sz="2000"/>
                <a:t>Deactivate</a:t>
              </a:r>
              <a:endParaRPr sz="2000"/>
            </a:p>
          </p:txBody>
        </p:sp>
      </p:grpSp>
      <p:sp>
        <p:nvSpPr>
          <p:cNvPr id="184" name="www.alice.com"/>
          <p:cNvSpPr txBox="1"/>
          <p:nvPr/>
        </p:nvSpPr>
        <p:spPr>
          <a:xfrm>
            <a:off x="3395537" y="3099728"/>
            <a:ext cx="2016760" cy="510540"/>
          </a:xfrm>
          <a:prstGeom prst="rect">
            <a:avLst/>
          </a:prstGeom>
          <a:ln w="12700">
            <a:miter lim="400000"/>
          </a:ln>
        </p:spPr>
        <p:txBody>
          <a:bodyPr wrap="none" lIns="76196" tIns="76196" rIns="76196" bIns="76196">
            <a:spAutoFit/>
          </a:bodyPr>
          <a:lstStyle>
            <a:lvl1pPr>
              <a:defRPr>
                <a:latin typeface="Times Roman"/>
                <a:ea typeface="Times Roman"/>
                <a:cs typeface="Times Roman"/>
                <a:sym typeface="Times Roman"/>
              </a:defRPr>
            </a:lvl1pPr>
          </a:lstStyle>
          <a:p>
            <a:r>
              <a:rPr sz="2335"/>
              <a:t>www.alice.com</a:t>
            </a:r>
            <a:endParaRPr sz="2335"/>
          </a:p>
        </p:txBody>
      </p:sp>
      <p:sp>
        <p:nvSpPr>
          <p:cNvPr id="185" name="www.bob.com"/>
          <p:cNvSpPr txBox="1"/>
          <p:nvPr/>
        </p:nvSpPr>
        <p:spPr>
          <a:xfrm>
            <a:off x="19363313" y="3099728"/>
            <a:ext cx="1901190" cy="510540"/>
          </a:xfrm>
          <a:prstGeom prst="rect">
            <a:avLst/>
          </a:prstGeom>
          <a:ln w="12700">
            <a:miter lim="400000"/>
          </a:ln>
        </p:spPr>
        <p:txBody>
          <a:bodyPr wrap="none" lIns="76196" tIns="76196" rIns="76196" bIns="76196">
            <a:spAutoFit/>
          </a:bodyPr>
          <a:lstStyle>
            <a:lvl1pPr>
              <a:defRPr>
                <a:latin typeface="Times Roman"/>
                <a:ea typeface="Times Roman"/>
                <a:cs typeface="Times Roman"/>
                <a:sym typeface="Times Roman"/>
              </a:defRPr>
            </a:lvl1pPr>
          </a:lstStyle>
          <a:p>
            <a:r>
              <a:rPr sz="2335"/>
              <a:t>www.bob.com</a:t>
            </a:r>
            <a:endParaRPr sz="2335"/>
          </a:p>
        </p:txBody>
      </p:sp>
      <p:sp>
        <p:nvSpPr>
          <p:cNvPr id="186" name="矩形"/>
          <p:cNvSpPr/>
          <p:nvPr/>
        </p:nvSpPr>
        <p:spPr>
          <a:xfrm>
            <a:off x="17005833" y="3817310"/>
            <a:ext cx="7107190" cy="5563068"/>
          </a:xfrm>
          <a:prstGeom prst="rect">
            <a:avLst/>
          </a:prstGeom>
          <a:solidFill>
            <a:srgbClr val="B7D6A3"/>
          </a:solidFill>
          <a:ln w="12700">
            <a:miter lim="400000"/>
          </a:ln>
        </p:spPr>
        <p:txBody>
          <a:bodyPr lIns="76196" tIns="76196" rIns="76196" bIns="76196" anchor="ctr"/>
          <a:lstStyle/>
          <a:p>
            <a:endParaRPr sz="2335"/>
          </a:p>
        </p:txBody>
      </p:sp>
      <p:sp>
        <p:nvSpPr>
          <p:cNvPr id="187" name="矩形"/>
          <p:cNvSpPr/>
          <p:nvPr/>
        </p:nvSpPr>
        <p:spPr>
          <a:xfrm>
            <a:off x="18856400" y="7746522"/>
            <a:ext cx="5099982" cy="1080498"/>
          </a:xfrm>
          <a:prstGeom prst="rect">
            <a:avLst/>
          </a:prstGeom>
          <a:solidFill>
            <a:srgbClr val="DDDDDD"/>
          </a:solidFill>
          <a:ln w="12700">
            <a:miter lim="400000"/>
          </a:ln>
        </p:spPr>
        <p:txBody>
          <a:bodyPr lIns="76196" tIns="76196" rIns="76196" bIns="76196" anchor="ctr"/>
          <a:lstStyle/>
          <a:p>
            <a:pPr algn="ctr"/>
            <a:endParaRPr sz="2335"/>
          </a:p>
        </p:txBody>
      </p:sp>
      <p:sp>
        <p:nvSpPr>
          <p:cNvPr id="188" name="硬币"/>
          <p:cNvSpPr/>
          <p:nvPr/>
        </p:nvSpPr>
        <p:spPr>
          <a:xfrm>
            <a:off x="17259885" y="7632475"/>
            <a:ext cx="1298525" cy="1302423"/>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FFFFFF"/>
          </a:solidFill>
          <a:ln w="12700">
            <a:solidFill>
              <a:schemeClr val="accent1"/>
            </a:solidFill>
            <a:miter/>
          </a:ln>
        </p:spPr>
        <p:txBody>
          <a:bodyPr lIns="76196" tIns="76196" rIns="76196" bIns="76196" anchor="ctr"/>
          <a:lstStyle/>
          <a:p>
            <a:endParaRPr sz="2335"/>
          </a:p>
        </p:txBody>
      </p:sp>
      <p:sp>
        <p:nvSpPr>
          <p:cNvPr id="189" name="线条"/>
          <p:cNvSpPr/>
          <p:nvPr/>
        </p:nvSpPr>
        <p:spPr>
          <a:xfrm>
            <a:off x="20054487" y="5380418"/>
            <a:ext cx="2" cy="2230308"/>
          </a:xfrm>
          <a:prstGeom prst="line">
            <a:avLst/>
          </a:prstGeom>
          <a:ln w="12700">
            <a:solidFill>
              <a:schemeClr val="accent1"/>
            </a:solidFill>
            <a:miter/>
            <a:tailEnd type="triangle"/>
          </a:ln>
        </p:spPr>
        <p:txBody>
          <a:bodyPr lIns="76196" tIns="76196" rIns="76196" bIns="76196"/>
          <a:lstStyle/>
          <a:p>
            <a:endParaRPr sz="2335"/>
          </a:p>
        </p:txBody>
      </p:sp>
      <p:grpSp>
        <p:nvGrpSpPr>
          <p:cNvPr id="192" name="DID Document"/>
          <p:cNvGrpSpPr/>
          <p:nvPr/>
        </p:nvGrpSpPr>
        <p:grpSpPr>
          <a:xfrm>
            <a:off x="21669273" y="7985585"/>
            <a:ext cx="2071542" cy="602370"/>
            <a:chOff x="0" y="-1"/>
            <a:chExt cx="1242923" cy="361421"/>
          </a:xfrm>
        </p:grpSpPr>
        <p:sp>
          <p:nvSpPr>
            <p:cNvPr id="190" name="矩形"/>
            <p:cNvSpPr/>
            <p:nvPr/>
          </p:nvSpPr>
          <p:spPr>
            <a:xfrm>
              <a:off x="0" y="-1"/>
              <a:ext cx="1242923" cy="361421"/>
            </a:xfrm>
            <a:prstGeom prst="rect">
              <a:avLst/>
            </a:prstGeom>
            <a:solidFill>
              <a:srgbClr val="B7D6A3"/>
            </a:solidFill>
            <a:ln w="12700" cap="flat">
              <a:noFill/>
              <a:miter lim="400000"/>
            </a:ln>
            <a:effectLst/>
          </p:spPr>
          <p:txBody>
            <a:bodyPr wrap="square" lIns="76196" tIns="76196" rIns="76196" bIns="76196" numCol="1" anchor="ctr">
              <a:noAutofit/>
            </a:bodyPr>
            <a:lstStyle/>
            <a:p>
              <a:pPr algn="ctr">
                <a:defRPr sz="1200"/>
              </a:pPr>
              <a:endParaRPr sz="2000"/>
            </a:p>
          </p:txBody>
        </p:sp>
        <p:sp>
          <p:nvSpPr>
            <p:cNvPr id="191" name="DID Document"/>
            <p:cNvSpPr txBox="1"/>
            <p:nvPr/>
          </p:nvSpPr>
          <p:spPr>
            <a:xfrm>
              <a:off x="0" y="43169"/>
              <a:ext cx="1242923" cy="275081"/>
            </a:xfrm>
            <a:prstGeom prst="rect">
              <a:avLst/>
            </a:prstGeom>
            <a:noFill/>
            <a:ln w="12700" cap="flat">
              <a:noFill/>
              <a:miter lim="400000"/>
            </a:ln>
            <a:effectLst/>
          </p:spPr>
          <p:txBody>
            <a:bodyPr wrap="square" lIns="76196" tIns="76196" rIns="76196" bIns="76196" numCol="1" anchor="ctr">
              <a:spAutoFit/>
            </a:bodyPr>
            <a:lstStyle>
              <a:lvl1pPr algn="ctr">
                <a:defRPr sz="1200"/>
              </a:lvl1pPr>
            </a:lstStyle>
            <a:p>
              <a:r>
                <a:rPr sz="2000"/>
                <a:t>DID Document</a:t>
              </a:r>
              <a:endParaRPr sz="2000"/>
            </a:p>
          </p:txBody>
        </p:sp>
      </p:grpSp>
      <p:grpSp>
        <p:nvGrpSpPr>
          <p:cNvPr id="195" name="Private Keys"/>
          <p:cNvGrpSpPr/>
          <p:nvPr/>
        </p:nvGrpSpPr>
        <p:grpSpPr>
          <a:xfrm>
            <a:off x="19141615" y="7985585"/>
            <a:ext cx="2071542" cy="602370"/>
            <a:chOff x="0" y="-1"/>
            <a:chExt cx="1242923" cy="361421"/>
          </a:xfrm>
        </p:grpSpPr>
        <p:sp>
          <p:nvSpPr>
            <p:cNvPr id="193" name="矩形"/>
            <p:cNvSpPr/>
            <p:nvPr/>
          </p:nvSpPr>
          <p:spPr>
            <a:xfrm>
              <a:off x="0" y="-1"/>
              <a:ext cx="1242923" cy="361421"/>
            </a:xfrm>
            <a:prstGeom prst="rect">
              <a:avLst/>
            </a:prstGeom>
            <a:solidFill>
              <a:schemeClr val="accent2">
                <a:lumOff val="21960"/>
              </a:schemeClr>
            </a:solidFill>
            <a:ln w="12700" cap="flat">
              <a:noFill/>
              <a:miter lim="400000"/>
            </a:ln>
            <a:effectLst/>
          </p:spPr>
          <p:txBody>
            <a:bodyPr wrap="square" lIns="76196" tIns="76196" rIns="76196" bIns="76196" numCol="1" anchor="ctr">
              <a:noAutofit/>
            </a:bodyPr>
            <a:lstStyle/>
            <a:p>
              <a:pPr algn="ctr">
                <a:defRPr sz="1200"/>
              </a:pPr>
              <a:endParaRPr sz="2000"/>
            </a:p>
          </p:txBody>
        </p:sp>
        <p:sp>
          <p:nvSpPr>
            <p:cNvPr id="194" name="Private Keys"/>
            <p:cNvSpPr txBox="1"/>
            <p:nvPr/>
          </p:nvSpPr>
          <p:spPr>
            <a:xfrm>
              <a:off x="0" y="43169"/>
              <a:ext cx="1242923" cy="275081"/>
            </a:xfrm>
            <a:prstGeom prst="rect">
              <a:avLst/>
            </a:prstGeom>
            <a:noFill/>
            <a:ln w="12700" cap="flat">
              <a:noFill/>
              <a:miter lim="400000"/>
            </a:ln>
            <a:effectLst/>
          </p:spPr>
          <p:txBody>
            <a:bodyPr wrap="square" lIns="76196" tIns="76196" rIns="76196" bIns="76196" numCol="1" anchor="ctr">
              <a:spAutoFit/>
            </a:bodyPr>
            <a:lstStyle>
              <a:lvl1pPr algn="ctr">
                <a:defRPr sz="1200"/>
              </a:lvl1pPr>
            </a:lstStyle>
            <a:p>
              <a:r>
                <a:rPr sz="2000"/>
                <a:t>Private Keys</a:t>
              </a:r>
              <a:endParaRPr sz="2000"/>
            </a:p>
          </p:txBody>
        </p:sp>
      </p:grpSp>
      <p:grpSp>
        <p:nvGrpSpPr>
          <p:cNvPr id="198" name="Create"/>
          <p:cNvGrpSpPr/>
          <p:nvPr/>
        </p:nvGrpSpPr>
        <p:grpSpPr>
          <a:xfrm>
            <a:off x="19394642" y="4642258"/>
            <a:ext cx="1319693" cy="602370"/>
            <a:chOff x="-1" y="-1"/>
            <a:chExt cx="791815" cy="361421"/>
          </a:xfrm>
        </p:grpSpPr>
        <p:sp>
          <p:nvSpPr>
            <p:cNvPr id="196" name="矩形"/>
            <p:cNvSpPr/>
            <p:nvPr/>
          </p:nvSpPr>
          <p:spPr>
            <a:xfrm>
              <a:off x="-1" y="-1"/>
              <a:ext cx="791815" cy="361421"/>
            </a:xfrm>
            <a:prstGeom prst="rect">
              <a:avLst/>
            </a:prstGeom>
            <a:solidFill>
              <a:schemeClr val="accent5"/>
            </a:solidFill>
            <a:ln w="12700" cap="flat">
              <a:noFill/>
              <a:miter lim="400000"/>
            </a:ln>
            <a:effectLst/>
          </p:spPr>
          <p:txBody>
            <a:bodyPr wrap="square" lIns="76196" tIns="76196" rIns="76196" bIns="76196" numCol="1" anchor="ctr">
              <a:noAutofit/>
            </a:bodyPr>
            <a:lstStyle/>
            <a:p>
              <a:pPr algn="ctr">
                <a:defRPr sz="1200"/>
              </a:pPr>
              <a:endParaRPr sz="2000"/>
            </a:p>
          </p:txBody>
        </p:sp>
        <p:sp>
          <p:nvSpPr>
            <p:cNvPr id="197" name="Create"/>
            <p:cNvSpPr txBox="1"/>
            <p:nvPr/>
          </p:nvSpPr>
          <p:spPr>
            <a:xfrm>
              <a:off x="-1" y="43169"/>
              <a:ext cx="791815" cy="275081"/>
            </a:xfrm>
            <a:prstGeom prst="rect">
              <a:avLst/>
            </a:prstGeom>
            <a:noFill/>
            <a:ln w="12700" cap="flat">
              <a:noFill/>
              <a:miter lim="400000"/>
            </a:ln>
            <a:effectLst/>
          </p:spPr>
          <p:txBody>
            <a:bodyPr wrap="square" lIns="76196" tIns="76196" rIns="76196" bIns="76196" numCol="1" anchor="ctr">
              <a:spAutoFit/>
            </a:bodyPr>
            <a:lstStyle>
              <a:lvl1pPr algn="ctr">
                <a:defRPr sz="1200"/>
              </a:lvl1pPr>
            </a:lstStyle>
            <a:p>
              <a:r>
                <a:rPr sz="2000"/>
                <a:t>Create</a:t>
              </a:r>
              <a:endParaRPr sz="2000"/>
            </a:p>
          </p:txBody>
        </p:sp>
      </p:grpSp>
      <p:sp>
        <p:nvSpPr>
          <p:cNvPr id="199" name="线条"/>
          <p:cNvSpPr/>
          <p:nvPr/>
        </p:nvSpPr>
        <p:spPr>
          <a:xfrm>
            <a:off x="21603483" y="5380418"/>
            <a:ext cx="3" cy="2230308"/>
          </a:xfrm>
          <a:prstGeom prst="line">
            <a:avLst/>
          </a:prstGeom>
          <a:ln w="12700">
            <a:solidFill>
              <a:schemeClr val="accent1"/>
            </a:solidFill>
            <a:miter/>
            <a:tailEnd type="triangle"/>
          </a:ln>
        </p:spPr>
        <p:txBody>
          <a:bodyPr lIns="76196" tIns="76196" rIns="76196" bIns="76196"/>
          <a:lstStyle/>
          <a:p>
            <a:endParaRPr sz="2335"/>
          </a:p>
        </p:txBody>
      </p:sp>
      <p:grpSp>
        <p:nvGrpSpPr>
          <p:cNvPr id="202" name="Update"/>
          <p:cNvGrpSpPr/>
          <p:nvPr/>
        </p:nvGrpSpPr>
        <p:grpSpPr>
          <a:xfrm>
            <a:off x="20943640" y="4642260"/>
            <a:ext cx="1319695" cy="602370"/>
            <a:chOff x="-1" y="0"/>
            <a:chExt cx="791816" cy="361420"/>
          </a:xfrm>
        </p:grpSpPr>
        <p:sp>
          <p:nvSpPr>
            <p:cNvPr id="200" name="矩形"/>
            <p:cNvSpPr/>
            <p:nvPr/>
          </p:nvSpPr>
          <p:spPr>
            <a:xfrm>
              <a:off x="-1" y="0"/>
              <a:ext cx="791816" cy="361420"/>
            </a:xfrm>
            <a:prstGeom prst="rect">
              <a:avLst/>
            </a:prstGeom>
            <a:solidFill>
              <a:schemeClr val="accent5"/>
            </a:solidFill>
            <a:ln w="12700" cap="flat">
              <a:noFill/>
              <a:miter lim="400000"/>
            </a:ln>
            <a:effectLst/>
          </p:spPr>
          <p:txBody>
            <a:bodyPr wrap="square" lIns="76196" tIns="76196" rIns="76196" bIns="76196" numCol="1" anchor="ctr">
              <a:noAutofit/>
            </a:bodyPr>
            <a:lstStyle/>
            <a:p>
              <a:pPr algn="ctr">
                <a:defRPr sz="1200"/>
              </a:pPr>
              <a:endParaRPr sz="2000"/>
            </a:p>
          </p:txBody>
        </p:sp>
        <p:sp>
          <p:nvSpPr>
            <p:cNvPr id="201" name="Update"/>
            <p:cNvSpPr txBox="1"/>
            <p:nvPr/>
          </p:nvSpPr>
          <p:spPr>
            <a:xfrm>
              <a:off x="-1" y="43170"/>
              <a:ext cx="791816" cy="275080"/>
            </a:xfrm>
            <a:prstGeom prst="rect">
              <a:avLst/>
            </a:prstGeom>
            <a:noFill/>
            <a:ln w="12700" cap="flat">
              <a:noFill/>
              <a:miter lim="400000"/>
            </a:ln>
            <a:effectLst/>
          </p:spPr>
          <p:txBody>
            <a:bodyPr wrap="square" lIns="76196" tIns="76196" rIns="76196" bIns="76196" numCol="1" anchor="ctr">
              <a:spAutoFit/>
            </a:bodyPr>
            <a:lstStyle>
              <a:lvl1pPr algn="ctr">
                <a:defRPr sz="1200"/>
              </a:lvl1pPr>
            </a:lstStyle>
            <a:p>
              <a:r>
                <a:rPr sz="2000"/>
                <a:t>Update</a:t>
              </a:r>
              <a:endParaRPr sz="2000"/>
            </a:p>
          </p:txBody>
        </p:sp>
      </p:grpSp>
      <p:sp>
        <p:nvSpPr>
          <p:cNvPr id="203" name="线条"/>
          <p:cNvSpPr/>
          <p:nvPr/>
        </p:nvSpPr>
        <p:spPr>
          <a:xfrm>
            <a:off x="23106243" y="5380422"/>
            <a:ext cx="3" cy="2230307"/>
          </a:xfrm>
          <a:prstGeom prst="line">
            <a:avLst/>
          </a:prstGeom>
          <a:ln w="12700">
            <a:solidFill>
              <a:schemeClr val="accent1"/>
            </a:solidFill>
            <a:miter/>
            <a:tailEnd type="triangle"/>
          </a:ln>
        </p:spPr>
        <p:txBody>
          <a:bodyPr lIns="76196" tIns="76196" rIns="76196" bIns="76196"/>
          <a:lstStyle/>
          <a:p>
            <a:endParaRPr sz="2335"/>
          </a:p>
        </p:txBody>
      </p:sp>
      <p:grpSp>
        <p:nvGrpSpPr>
          <p:cNvPr id="206" name="Deactivate"/>
          <p:cNvGrpSpPr/>
          <p:nvPr/>
        </p:nvGrpSpPr>
        <p:grpSpPr>
          <a:xfrm>
            <a:off x="22446398" y="4560223"/>
            <a:ext cx="1319695" cy="766445"/>
            <a:chOff x="-1" y="-49223"/>
            <a:chExt cx="791816" cy="459866"/>
          </a:xfrm>
        </p:grpSpPr>
        <p:sp>
          <p:nvSpPr>
            <p:cNvPr id="204" name="矩形"/>
            <p:cNvSpPr/>
            <p:nvPr/>
          </p:nvSpPr>
          <p:spPr>
            <a:xfrm>
              <a:off x="-1" y="-1"/>
              <a:ext cx="791816" cy="361421"/>
            </a:xfrm>
            <a:prstGeom prst="rect">
              <a:avLst/>
            </a:prstGeom>
            <a:solidFill>
              <a:schemeClr val="accent5"/>
            </a:solidFill>
            <a:ln w="12700" cap="flat">
              <a:noFill/>
              <a:miter lim="400000"/>
            </a:ln>
            <a:effectLst/>
          </p:spPr>
          <p:txBody>
            <a:bodyPr wrap="square" lIns="76196" tIns="76196" rIns="76196" bIns="76196" numCol="1" anchor="ctr">
              <a:noAutofit/>
            </a:bodyPr>
            <a:lstStyle/>
            <a:p>
              <a:pPr algn="ctr">
                <a:defRPr sz="1200"/>
              </a:pPr>
              <a:endParaRPr sz="2000"/>
            </a:p>
          </p:txBody>
        </p:sp>
        <p:sp>
          <p:nvSpPr>
            <p:cNvPr id="205" name="Deactivate"/>
            <p:cNvSpPr txBox="1"/>
            <p:nvPr/>
          </p:nvSpPr>
          <p:spPr>
            <a:xfrm>
              <a:off x="-1" y="-49223"/>
              <a:ext cx="791816" cy="459866"/>
            </a:xfrm>
            <a:prstGeom prst="rect">
              <a:avLst/>
            </a:prstGeom>
            <a:noFill/>
            <a:ln w="12700" cap="flat">
              <a:noFill/>
              <a:miter lim="400000"/>
            </a:ln>
            <a:effectLst/>
          </p:spPr>
          <p:txBody>
            <a:bodyPr wrap="square" lIns="76196" tIns="76196" rIns="76196" bIns="76196" numCol="1" anchor="ctr">
              <a:spAutoFit/>
            </a:bodyPr>
            <a:lstStyle>
              <a:lvl1pPr algn="ctr">
                <a:defRPr sz="1200"/>
              </a:lvl1pPr>
            </a:lstStyle>
            <a:p>
              <a:r>
                <a:rPr sz="2000"/>
                <a:t>Deactivate</a:t>
              </a:r>
              <a:endParaRPr sz="2000"/>
            </a:p>
          </p:txBody>
        </p:sp>
      </p:grpSp>
      <p:sp>
        <p:nvSpPr>
          <p:cNvPr id="207" name="线条"/>
          <p:cNvSpPr/>
          <p:nvPr/>
        </p:nvSpPr>
        <p:spPr>
          <a:xfrm flipH="1" flipV="1">
            <a:off x="8239567" y="5304548"/>
            <a:ext cx="8765927" cy="5"/>
          </a:xfrm>
          <a:prstGeom prst="line">
            <a:avLst/>
          </a:prstGeom>
          <a:ln w="25400">
            <a:solidFill>
              <a:schemeClr val="accent1"/>
            </a:solidFill>
            <a:miter/>
            <a:tailEnd type="triangle"/>
          </a:ln>
        </p:spPr>
        <p:txBody>
          <a:bodyPr lIns="76196" tIns="76196" rIns="76196" bIns="76196"/>
          <a:lstStyle/>
          <a:p>
            <a:endParaRPr sz="2335"/>
          </a:p>
        </p:txBody>
      </p:sp>
      <p:sp>
        <p:nvSpPr>
          <p:cNvPr id="208" name="did:wba:alice.com:user"/>
          <p:cNvSpPr txBox="1"/>
          <p:nvPr/>
        </p:nvSpPr>
        <p:spPr>
          <a:xfrm>
            <a:off x="13710118" y="4503092"/>
            <a:ext cx="3264535" cy="535305"/>
          </a:xfrm>
          <a:prstGeom prst="rect">
            <a:avLst/>
          </a:prstGeom>
          <a:ln w="12700">
            <a:miter lim="400000"/>
          </a:ln>
        </p:spPr>
        <p:txBody>
          <a:bodyPr wrap="none" lIns="76196" tIns="76196" rIns="76196" bIns="76196">
            <a:spAutoFit/>
          </a:bodyPr>
          <a:lstStyle>
            <a:lvl1pPr defTabSz="457200">
              <a:spcBef>
                <a:spcPts val="500"/>
              </a:spcBef>
              <a:defRPr sz="1500">
                <a:solidFill>
                  <a:srgbClr val="1F2328"/>
                </a:solidFill>
                <a:latin typeface="Times Roman"/>
                <a:ea typeface="Times Roman"/>
                <a:cs typeface="Times Roman"/>
                <a:sym typeface="Times Roman"/>
              </a:defRPr>
            </a:lvl1pPr>
          </a:lstStyle>
          <a:p>
            <a:r>
              <a:rPr sz="2500"/>
              <a:t>did:wba: alice.com: user</a:t>
            </a:r>
            <a:endParaRPr sz="2500"/>
          </a:p>
        </p:txBody>
      </p:sp>
      <p:sp>
        <p:nvSpPr>
          <p:cNvPr id="209" name="https://alice.com/user/did.json"/>
          <p:cNvSpPr txBox="1"/>
          <p:nvPr/>
        </p:nvSpPr>
        <p:spPr>
          <a:xfrm>
            <a:off x="8596580" y="4503092"/>
            <a:ext cx="3980180" cy="535305"/>
          </a:xfrm>
          <a:prstGeom prst="rect">
            <a:avLst/>
          </a:prstGeom>
          <a:ln w="12700">
            <a:miter lim="400000"/>
          </a:ln>
        </p:spPr>
        <p:txBody>
          <a:bodyPr wrap="none" lIns="76196" tIns="76196" rIns="76196" bIns="76196">
            <a:spAutoFit/>
          </a:bodyPr>
          <a:lstStyle>
            <a:lvl1pPr defTabSz="457200">
              <a:spcBef>
                <a:spcPts val="500"/>
              </a:spcBef>
              <a:defRPr sz="1500" u="sng">
                <a:solidFill>
                  <a:srgbClr val="0000FF"/>
                </a:solidFill>
                <a:uFill>
                  <a:solidFill>
                    <a:srgbClr val="0000FF"/>
                  </a:solidFill>
                </a:uFill>
                <a:latin typeface="Times Roman"/>
                <a:ea typeface="Times Roman"/>
                <a:cs typeface="Times Roman"/>
                <a:sym typeface="Times Roman"/>
              </a:defRPr>
            </a:lvl1pPr>
          </a:lstStyle>
          <a:p>
            <a:pPr>
              <a:defRPr>
                <a:solidFill>
                  <a:srgbClr val="0563C1"/>
                </a:solidFill>
                <a:uFill>
                  <a:solidFill>
                    <a:srgbClr val="0563C1"/>
                  </a:solidFill>
                </a:uFill>
              </a:defRPr>
            </a:pPr>
            <a:r>
              <a:rPr sz="2500">
                <a:solidFill>
                  <a:srgbClr val="0000FF"/>
                </a:solidFill>
                <a:uFill>
                  <a:solidFill>
                    <a:srgbClr val="0000FF"/>
                  </a:solidFill>
                </a:uFill>
              </a:rPr>
              <a:t>https://alice.com/user/did.json</a:t>
            </a:r>
            <a:endParaRPr sz="2500">
              <a:solidFill>
                <a:srgbClr val="0000FF"/>
              </a:solidFill>
              <a:uFill>
                <a:solidFill>
                  <a:srgbClr val="0000FF"/>
                </a:solidFill>
              </a:uFill>
            </a:endParaRPr>
          </a:p>
        </p:txBody>
      </p:sp>
      <p:sp>
        <p:nvSpPr>
          <p:cNvPr id="210" name="线条"/>
          <p:cNvSpPr/>
          <p:nvPr/>
        </p:nvSpPr>
        <p:spPr>
          <a:xfrm flipH="1">
            <a:off x="12828060" y="4780375"/>
            <a:ext cx="804285" cy="3"/>
          </a:xfrm>
          <a:prstGeom prst="line">
            <a:avLst/>
          </a:prstGeom>
          <a:ln w="12700">
            <a:solidFill>
              <a:schemeClr val="accent1"/>
            </a:solidFill>
            <a:miter/>
            <a:tailEnd type="triangle"/>
          </a:ln>
        </p:spPr>
        <p:txBody>
          <a:bodyPr lIns="76196" tIns="76196" rIns="76196" bIns="76196"/>
          <a:lstStyle/>
          <a:p>
            <a:endParaRPr sz="2335"/>
          </a:p>
        </p:txBody>
      </p:sp>
      <p:sp>
        <p:nvSpPr>
          <p:cNvPr id="211" name="线条"/>
          <p:cNvSpPr/>
          <p:nvPr/>
        </p:nvSpPr>
        <p:spPr>
          <a:xfrm>
            <a:off x="7335677" y="5347893"/>
            <a:ext cx="2" cy="2230308"/>
          </a:xfrm>
          <a:prstGeom prst="line">
            <a:avLst/>
          </a:prstGeom>
          <a:ln w="12700">
            <a:solidFill>
              <a:schemeClr val="accent1"/>
            </a:solidFill>
            <a:miter/>
            <a:tailEnd type="triangle"/>
          </a:ln>
        </p:spPr>
        <p:txBody>
          <a:bodyPr lIns="76196" tIns="76196" rIns="76196" bIns="76196"/>
          <a:lstStyle/>
          <a:p>
            <a:endParaRPr sz="2335"/>
          </a:p>
        </p:txBody>
      </p:sp>
      <p:sp>
        <p:nvSpPr>
          <p:cNvPr id="212" name="线条"/>
          <p:cNvSpPr/>
          <p:nvPr/>
        </p:nvSpPr>
        <p:spPr>
          <a:xfrm>
            <a:off x="7340380" y="5304550"/>
            <a:ext cx="804285" cy="3"/>
          </a:xfrm>
          <a:prstGeom prst="line">
            <a:avLst/>
          </a:prstGeom>
          <a:ln w="12700">
            <a:solidFill>
              <a:schemeClr val="accent1"/>
            </a:solidFill>
            <a:miter/>
          </a:ln>
        </p:spPr>
        <p:txBody>
          <a:bodyPr lIns="76196" tIns="76196" rIns="76196" bIns="76196"/>
          <a:lstStyle/>
          <a:p>
            <a:endParaRPr sz="2335"/>
          </a:p>
        </p:txBody>
      </p:sp>
      <p:sp>
        <p:nvSpPr>
          <p:cNvPr id="213" name="Read"/>
          <p:cNvSpPr txBox="1"/>
          <p:nvPr/>
        </p:nvSpPr>
        <p:spPr>
          <a:xfrm>
            <a:off x="7329558" y="4780013"/>
            <a:ext cx="717550" cy="484505"/>
          </a:xfrm>
          <a:prstGeom prst="rect">
            <a:avLst/>
          </a:prstGeom>
          <a:ln w="12700">
            <a:miter lim="400000"/>
          </a:ln>
        </p:spPr>
        <p:txBody>
          <a:bodyPr wrap="none" lIns="76196" tIns="76196" rIns="76196" bIns="76196">
            <a:spAutoFit/>
          </a:bodyPr>
          <a:lstStyle>
            <a:lvl1pPr>
              <a:defRPr sz="1300">
                <a:latin typeface="Times Roman"/>
                <a:ea typeface="Times Roman"/>
                <a:cs typeface="Times Roman"/>
                <a:sym typeface="Times Roman"/>
              </a:defRPr>
            </a:lvl1pPr>
          </a:lstStyle>
          <a:p>
            <a:r>
              <a:rPr sz="2165"/>
              <a:t>Read</a:t>
            </a:r>
            <a:endParaRPr sz="2165"/>
          </a:p>
        </p:txBody>
      </p:sp>
      <p:sp>
        <p:nvSpPr>
          <p:cNvPr id="214" name="线条"/>
          <p:cNvSpPr/>
          <p:nvPr/>
        </p:nvSpPr>
        <p:spPr>
          <a:xfrm flipH="1" flipV="1">
            <a:off x="8239567" y="7084567"/>
            <a:ext cx="8765927" cy="3"/>
          </a:xfrm>
          <a:prstGeom prst="line">
            <a:avLst/>
          </a:prstGeom>
          <a:ln w="25400">
            <a:solidFill>
              <a:schemeClr val="accent1"/>
            </a:solidFill>
            <a:miter/>
            <a:headEnd type="triangle"/>
          </a:ln>
        </p:spPr>
        <p:txBody>
          <a:bodyPr lIns="76196" tIns="76196" rIns="76196" bIns="76196"/>
          <a:lstStyle/>
          <a:p>
            <a:endParaRPr sz="2335"/>
          </a:p>
        </p:txBody>
      </p:sp>
      <p:sp>
        <p:nvSpPr>
          <p:cNvPr id="215" name="did:wba:bob.com:user"/>
          <p:cNvSpPr txBox="1"/>
          <p:nvPr/>
        </p:nvSpPr>
        <p:spPr>
          <a:xfrm>
            <a:off x="8525757" y="6321562"/>
            <a:ext cx="3141345" cy="535305"/>
          </a:xfrm>
          <a:prstGeom prst="rect">
            <a:avLst/>
          </a:prstGeom>
          <a:ln w="12700">
            <a:miter lim="400000"/>
          </a:ln>
        </p:spPr>
        <p:txBody>
          <a:bodyPr wrap="none" lIns="76196" tIns="76196" rIns="76196" bIns="76196">
            <a:spAutoFit/>
          </a:bodyPr>
          <a:lstStyle>
            <a:lvl1pPr defTabSz="457200">
              <a:spcBef>
                <a:spcPts val="500"/>
              </a:spcBef>
              <a:defRPr sz="1500">
                <a:solidFill>
                  <a:srgbClr val="1F2328"/>
                </a:solidFill>
                <a:latin typeface="Times Roman"/>
                <a:ea typeface="Times Roman"/>
                <a:cs typeface="Times Roman"/>
                <a:sym typeface="Times Roman"/>
              </a:defRPr>
            </a:lvl1pPr>
          </a:lstStyle>
          <a:p>
            <a:r>
              <a:rPr sz="2500"/>
              <a:t>did:wba:bob .com: user</a:t>
            </a:r>
            <a:endParaRPr sz="2500"/>
          </a:p>
        </p:txBody>
      </p:sp>
      <p:sp>
        <p:nvSpPr>
          <p:cNvPr id="216" name="https://bob.com/user/did.json"/>
          <p:cNvSpPr txBox="1"/>
          <p:nvPr/>
        </p:nvSpPr>
        <p:spPr>
          <a:xfrm>
            <a:off x="12769650" y="6321562"/>
            <a:ext cx="3856990" cy="535305"/>
          </a:xfrm>
          <a:prstGeom prst="rect">
            <a:avLst/>
          </a:prstGeom>
          <a:ln w="12700">
            <a:miter lim="400000"/>
          </a:ln>
        </p:spPr>
        <p:txBody>
          <a:bodyPr wrap="none" lIns="76196" tIns="76196" rIns="76196" bIns="76196">
            <a:spAutoFit/>
          </a:bodyPr>
          <a:lstStyle>
            <a:lvl1pPr defTabSz="457200">
              <a:spcBef>
                <a:spcPts val="500"/>
              </a:spcBef>
              <a:defRPr sz="1500" u="sng">
                <a:solidFill>
                  <a:srgbClr val="0000FF"/>
                </a:solidFill>
                <a:uFill>
                  <a:solidFill>
                    <a:srgbClr val="0000FF"/>
                  </a:solidFill>
                </a:uFill>
                <a:latin typeface="Times Roman"/>
                <a:ea typeface="Times Roman"/>
                <a:cs typeface="Times Roman"/>
                <a:sym typeface="Times Roman"/>
              </a:defRPr>
            </a:lvl1pPr>
          </a:lstStyle>
          <a:p>
            <a:pPr>
              <a:defRPr>
                <a:solidFill>
                  <a:srgbClr val="0563C1"/>
                </a:solidFill>
                <a:uFill>
                  <a:solidFill>
                    <a:srgbClr val="0563C1"/>
                  </a:solidFill>
                </a:uFill>
              </a:defRPr>
            </a:pPr>
            <a:r>
              <a:rPr sz="2500">
                <a:solidFill>
                  <a:srgbClr val="0000FF"/>
                </a:solidFill>
                <a:uFill>
                  <a:solidFill>
                    <a:srgbClr val="0000FF"/>
                  </a:solidFill>
                </a:uFill>
              </a:rPr>
              <a:t>https://bob.com/user/did.json</a:t>
            </a:r>
            <a:endParaRPr sz="2500">
              <a:solidFill>
                <a:srgbClr val="0000FF"/>
              </a:solidFill>
              <a:uFill>
                <a:solidFill>
                  <a:srgbClr val="0000FF"/>
                </a:solidFill>
              </a:uFill>
            </a:endParaRPr>
          </a:p>
        </p:txBody>
      </p:sp>
      <p:sp>
        <p:nvSpPr>
          <p:cNvPr id="217" name="线条"/>
          <p:cNvSpPr/>
          <p:nvPr/>
        </p:nvSpPr>
        <p:spPr>
          <a:xfrm flipH="1">
            <a:off x="11800363" y="6598842"/>
            <a:ext cx="804285" cy="3"/>
          </a:xfrm>
          <a:prstGeom prst="line">
            <a:avLst/>
          </a:prstGeom>
          <a:ln w="12700">
            <a:solidFill>
              <a:schemeClr val="accent1"/>
            </a:solidFill>
            <a:miter/>
            <a:headEnd type="triangle"/>
          </a:ln>
        </p:spPr>
        <p:txBody>
          <a:bodyPr lIns="76196" tIns="76196" rIns="76196" bIns="76196"/>
          <a:lstStyle/>
          <a:p>
            <a:endParaRPr sz="2335"/>
          </a:p>
        </p:txBody>
      </p:sp>
      <p:sp>
        <p:nvSpPr>
          <p:cNvPr id="218" name="线条"/>
          <p:cNvSpPr/>
          <p:nvPr/>
        </p:nvSpPr>
        <p:spPr>
          <a:xfrm>
            <a:off x="17909145" y="7094425"/>
            <a:ext cx="3" cy="491070"/>
          </a:xfrm>
          <a:prstGeom prst="line">
            <a:avLst/>
          </a:prstGeom>
          <a:ln w="12700">
            <a:solidFill>
              <a:schemeClr val="accent1"/>
            </a:solidFill>
            <a:miter/>
            <a:tailEnd type="triangle"/>
          </a:ln>
        </p:spPr>
        <p:txBody>
          <a:bodyPr lIns="76196" tIns="76196" rIns="76196" bIns="76196"/>
          <a:lstStyle/>
          <a:p>
            <a:endParaRPr sz="2335"/>
          </a:p>
        </p:txBody>
      </p:sp>
      <p:sp>
        <p:nvSpPr>
          <p:cNvPr id="219" name="线条"/>
          <p:cNvSpPr/>
          <p:nvPr/>
        </p:nvSpPr>
        <p:spPr>
          <a:xfrm>
            <a:off x="16880172" y="7084567"/>
            <a:ext cx="1044007" cy="3"/>
          </a:xfrm>
          <a:prstGeom prst="line">
            <a:avLst/>
          </a:prstGeom>
          <a:ln w="12700">
            <a:solidFill>
              <a:schemeClr val="accent1"/>
            </a:solidFill>
            <a:miter/>
          </a:ln>
        </p:spPr>
        <p:txBody>
          <a:bodyPr lIns="76196" tIns="76196" rIns="76196" bIns="76196"/>
          <a:lstStyle/>
          <a:p>
            <a:endParaRPr sz="2335"/>
          </a:p>
        </p:txBody>
      </p:sp>
      <p:sp>
        <p:nvSpPr>
          <p:cNvPr id="220" name="Read"/>
          <p:cNvSpPr txBox="1"/>
          <p:nvPr/>
        </p:nvSpPr>
        <p:spPr>
          <a:xfrm>
            <a:off x="17454218" y="6489107"/>
            <a:ext cx="717550" cy="484505"/>
          </a:xfrm>
          <a:prstGeom prst="rect">
            <a:avLst/>
          </a:prstGeom>
          <a:ln w="12700">
            <a:miter lim="400000"/>
          </a:ln>
        </p:spPr>
        <p:txBody>
          <a:bodyPr wrap="none" lIns="76196" tIns="76196" rIns="76196" bIns="76196">
            <a:spAutoFit/>
          </a:bodyPr>
          <a:lstStyle>
            <a:lvl1pPr>
              <a:defRPr sz="1300">
                <a:latin typeface="Times Roman"/>
                <a:ea typeface="Times Roman"/>
                <a:cs typeface="Times Roman"/>
                <a:sym typeface="Times Roman"/>
              </a:defRPr>
            </a:lvl1pPr>
          </a:lstStyle>
          <a:p>
            <a:r>
              <a:rPr sz="2165"/>
              <a:t>Read</a:t>
            </a:r>
            <a:endParaRPr sz="2165"/>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p>
            <a:r>
              <a:rPr lang="en-US">
                <a:sym typeface="+mn-ea"/>
              </a:rPr>
              <a:t>A</a:t>
            </a:r>
            <a:r>
              <a:rPr>
                <a:sym typeface="+mn-ea"/>
              </a:rPr>
              <a:t>gent description scheme</a:t>
            </a:r>
            <a:endParaRPr lang="zh-CN" altLang="en-US"/>
          </a:p>
        </p:txBody>
      </p:sp>
      <p:pic>
        <p:nvPicPr>
          <p:cNvPr id="249" name="已粘贴的影片.png" descr="已粘贴的影片.png"/>
          <p:cNvPicPr>
            <a:picLocks noChangeAspect="1"/>
          </p:cNvPicPr>
          <p:nvPr/>
        </p:nvPicPr>
        <p:blipFill>
          <a:blip r:embed="rId1"/>
          <a:stretch>
            <a:fillRect/>
          </a:stretch>
        </p:blipFill>
        <p:spPr>
          <a:xfrm>
            <a:off x="13284167" y="5981082"/>
            <a:ext cx="10504960" cy="4536785"/>
          </a:xfrm>
          <a:prstGeom prst="rect">
            <a:avLst/>
          </a:prstGeom>
          <a:ln w="12700">
            <a:miter lim="400000"/>
            <a:headEnd/>
            <a:tailEnd/>
          </a:ln>
        </p:spPr>
      </p:pic>
      <p:pic>
        <p:nvPicPr>
          <p:cNvPr id="250" name="已粘贴的影片.png" descr="已粘贴的影片.png"/>
          <p:cNvPicPr>
            <a:picLocks noChangeAspect="1"/>
          </p:cNvPicPr>
          <p:nvPr/>
        </p:nvPicPr>
        <p:blipFill>
          <a:blip r:embed="rId2"/>
          <a:stretch>
            <a:fillRect/>
          </a:stretch>
        </p:blipFill>
        <p:spPr>
          <a:xfrm>
            <a:off x="1652270" y="3234055"/>
            <a:ext cx="9406255" cy="10114915"/>
          </a:xfrm>
          <a:prstGeom prst="rect">
            <a:avLst/>
          </a:prstGeom>
          <a:ln w="12700">
            <a:miter lim="400000"/>
            <a:headEnd/>
            <a:tailEnd/>
          </a:ln>
        </p:spPr>
      </p:pic>
      <p:sp>
        <p:nvSpPr>
          <p:cNvPr id="252" name="线条"/>
          <p:cNvSpPr/>
          <p:nvPr/>
        </p:nvSpPr>
        <p:spPr>
          <a:xfrm>
            <a:off x="11887200" y="8333740"/>
            <a:ext cx="1546225" cy="635"/>
          </a:xfrm>
          <a:prstGeom prst="line">
            <a:avLst/>
          </a:prstGeom>
          <a:ln w="63500">
            <a:solidFill>
              <a:schemeClr val="accent1"/>
            </a:solidFill>
            <a:miter/>
            <a:tailEnd type="triangle"/>
          </a:ln>
        </p:spPr>
        <p:txBody>
          <a:bodyPr lIns="76196" tIns="76196" rIns="76196" bIns="76196"/>
          <a:lstStyle/>
          <a:p>
            <a:endParaRPr sz="2335"/>
          </a:p>
        </p:txBody>
      </p:sp>
      <p:sp>
        <p:nvSpPr>
          <p:cNvPr id="251" name="基于语义网相关技术如JSON-LD、schema.org，让智能体能够对外公开其基本信息、能力、接口等，并且将这些信息链接成一个便于AI读取、便于AI理解的数据网络。"/>
          <p:cNvSpPr txBox="1"/>
          <p:nvPr/>
        </p:nvSpPr>
        <p:spPr>
          <a:xfrm>
            <a:off x="2286000" y="11353165"/>
            <a:ext cx="21439505" cy="2242185"/>
          </a:xfrm>
          <a:prstGeom prst="rect">
            <a:avLst/>
          </a:prstGeom>
          <a:ln w="12700">
            <a:miter lim="400000"/>
          </a:ln>
        </p:spPr>
        <p:txBody>
          <a:bodyPr wrap="square" lIns="76196" tIns="76196" rIns="76196" bIns="76196">
            <a:noAutofit/>
          </a:bodyPr>
          <a:lstStyle>
            <a:lvl1pPr algn="ctr" defTabSz="457200">
              <a:lnSpc>
                <a:spcPct val="150000"/>
              </a:lnSpc>
              <a:spcBef>
                <a:spcPts val="1200"/>
              </a:spcBef>
              <a:defRPr sz="2000">
                <a:latin typeface="Heiti SC Light" charset="-122"/>
                <a:ea typeface="Heiti SC Light" charset="-122"/>
                <a:cs typeface="Heiti SC Light" charset="-122"/>
                <a:sym typeface="Heiti SC Light" charset="-122"/>
              </a:defRPr>
            </a:lvl1pPr>
          </a:lstStyle>
          <a:p>
            <a:endParaRPr sz="3335"/>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p>
            <a:r>
              <a:rPr>
                <a:sym typeface="+mn-ea"/>
              </a:rPr>
              <a:t>Agent Discovery Mechanism</a:t>
            </a:r>
            <a:endParaRPr lang="zh-CN" altLang="en-US"/>
          </a:p>
        </p:txBody>
      </p:sp>
      <p:pic>
        <p:nvPicPr>
          <p:cNvPr id="174" name="已粘贴的影片.png" descr="已粘贴的影片.png"/>
          <p:cNvPicPr>
            <a:picLocks noChangeAspect="1"/>
          </p:cNvPicPr>
          <p:nvPr/>
        </p:nvPicPr>
        <p:blipFill>
          <a:blip r:embed="rId1"/>
          <a:stretch>
            <a:fillRect/>
          </a:stretch>
        </p:blipFill>
        <p:spPr>
          <a:xfrm>
            <a:off x="2758981" y="3617695"/>
            <a:ext cx="9867106" cy="7310862"/>
          </a:xfrm>
          <a:prstGeom prst="rect">
            <a:avLst/>
          </a:prstGeom>
          <a:ln w="12700">
            <a:miter lim="400000"/>
            <a:headEnd/>
            <a:tailEnd/>
          </a:ln>
        </p:spPr>
      </p:pic>
      <p:pic>
        <p:nvPicPr>
          <p:cNvPr id="175" name="已粘贴的影片.png" descr="已粘贴的影片.png"/>
          <p:cNvPicPr>
            <a:picLocks noChangeAspect="1"/>
          </p:cNvPicPr>
          <p:nvPr/>
        </p:nvPicPr>
        <p:blipFill>
          <a:blip r:embed="rId2"/>
          <a:stretch>
            <a:fillRect/>
          </a:stretch>
        </p:blipFill>
        <p:spPr>
          <a:xfrm>
            <a:off x="12840335" y="4481830"/>
            <a:ext cx="10633710" cy="5194300"/>
          </a:xfrm>
          <a:prstGeom prst="rect">
            <a:avLst/>
          </a:prstGeom>
          <a:ln w="12700">
            <a:miter lim="400000"/>
            <a:headEnd/>
            <a:tailEnd/>
          </a:ln>
        </p:spPr>
      </p:pic>
      <p:sp>
        <p:nvSpPr>
          <p:cNvPr id="251" name="基于语义网相关技术如JSON-LD、schema.org，让智能体能够对外公开其基本信息、能力、接口等，并且将这些信息链接成一个便于AI读取、便于AI理解的数据网络。"/>
          <p:cNvSpPr txBox="1"/>
          <p:nvPr/>
        </p:nvSpPr>
        <p:spPr>
          <a:xfrm>
            <a:off x="2399030" y="10890885"/>
            <a:ext cx="21439505" cy="2242185"/>
          </a:xfrm>
          <a:prstGeom prst="rect">
            <a:avLst/>
          </a:prstGeom>
          <a:ln w="12700">
            <a:miter lim="400000"/>
          </a:ln>
        </p:spPr>
        <p:txBody>
          <a:bodyPr wrap="square" lIns="76196" tIns="76196" rIns="76196" bIns="76196">
            <a:noAutofit/>
          </a:bodyPr>
          <a:lstStyle>
            <a:lvl1pPr algn="ctr" defTabSz="457200">
              <a:lnSpc>
                <a:spcPct val="150000"/>
              </a:lnSpc>
              <a:spcBef>
                <a:spcPts val="1200"/>
              </a:spcBef>
              <a:defRPr sz="2000">
                <a:latin typeface="Heiti SC Light" charset="-122"/>
                <a:ea typeface="Heiti SC Light" charset="-122"/>
                <a:cs typeface="Heiti SC Light" charset="-122"/>
                <a:sym typeface="Heiti SC Light" charset="-122"/>
              </a:defRPr>
            </a:lvl1pPr>
          </a:lstStyle>
          <a:p>
            <a:pPr algn="just" defTabSz="381000">
              <a:defRPr sz="1600">
                <a:latin typeface="Noto Sans Batak Regular" panose="020B0502040504020204"/>
                <a:ea typeface="Noto Sans Batak Regular" panose="020B0502040504020204"/>
                <a:cs typeface="Noto Sans Batak Regular" panose="020B0502040504020204"/>
                <a:sym typeface="Noto Sans Batak Regular" panose="020B0502040504020204"/>
              </a:defRPr>
            </a:pPr>
            <a:endParaRPr sz="3335"/>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normAutofit fontScale="90000"/>
          </a:bodyPr>
          <a:p>
            <a:r>
              <a:rPr lang="en-US" altLang="zh-CN"/>
              <a:t>Community Group Use Cases</a:t>
            </a:r>
            <a:br>
              <a:rPr lang="en-US" altLang="zh-CN"/>
            </a:br>
            <a:endParaRPr lang="en-US" altLang="zh-CN"/>
          </a:p>
        </p:txBody>
      </p:sp>
      <p:sp>
        <p:nvSpPr>
          <p:cNvPr id="3" name="文本占位符 2"/>
          <p:cNvSpPr/>
          <p:nvPr>
            <p:ph type="body" idx="1"/>
          </p:nvPr>
        </p:nvSpPr>
        <p:spPr>
          <a:xfrm>
            <a:off x="2074545" y="3893185"/>
            <a:ext cx="11718290" cy="9493885"/>
          </a:xfrm>
        </p:spPr>
        <p:txBody>
          <a:bodyPr>
            <a:normAutofit fontScale="60000"/>
          </a:bodyPr>
          <a:p>
            <a:pPr marL="914400" indent="-685800">
              <a:lnSpc>
                <a:spcPct val="150000"/>
              </a:lnSpc>
              <a:buFont typeface="Arial" panose="020B0704020202020204" pitchFamily="34" charset="0"/>
              <a:buChar char="•"/>
            </a:pPr>
            <a:r>
              <a:rPr lang="en-US" altLang="zh-CN" b="1"/>
              <a:t>Personal Agent:</a:t>
            </a:r>
            <a:r>
              <a:rPr lang="en-US" altLang="zh-CN"/>
              <a:t> Directly serves individual users, represents user interests</a:t>
            </a:r>
            <a:r>
              <a:rPr lang="zh-CN" altLang="en-US"/>
              <a:t>，</a:t>
            </a:r>
            <a:r>
              <a:rPr lang="en-US" altLang="zh-CN"/>
              <a:t>manages preferences, schedules, communications, and persona/ tasks, while protecting user privacy and control.</a:t>
            </a:r>
            <a:endParaRPr lang="en-US" altLang="zh-CN"/>
          </a:p>
          <a:p>
            <a:pPr marL="914400" indent="-685800">
              <a:lnSpc>
                <a:spcPct val="150000"/>
              </a:lnSpc>
              <a:buFont typeface="Arial" panose="020B0704020202020204" pitchFamily="34" charset="0"/>
              <a:buChar char="•"/>
            </a:pPr>
            <a:r>
              <a:rPr lang="en-US" altLang="zh-CN" b="1"/>
              <a:t>Service Agent: </a:t>
            </a:r>
            <a:r>
              <a:rPr lang="en-US" altLang="zh-CN"/>
              <a:t>Provides services to other agents rather than directly to individual users. Offers specialized capabilties that can be invoked by personal agents or other service agents through standardized protocols.</a:t>
            </a:r>
            <a:endParaRPr lang="en-US" altLang="zh-CN"/>
          </a:p>
          <a:p>
            <a:pPr marL="914400" indent="-685800">
              <a:lnSpc>
                <a:spcPct val="150000"/>
              </a:lnSpc>
              <a:buFont typeface="Arial" panose="020B0704020202020204" pitchFamily="34" charset="0"/>
              <a:buChar char="•"/>
            </a:pPr>
            <a:r>
              <a:rPr lang="en-US" altLang="zh-CN" b="1"/>
              <a:t>Search Agent: </a:t>
            </a:r>
            <a:r>
              <a:rPr lang="en-US" altLang="zh-CN"/>
              <a:t>Facilitates agent discovery and connection. Maintains a directory of available agents and their capabilities, enabling agents to findand connect with each other, forming a dynamic agent network.</a:t>
            </a:r>
            <a:endParaRPr lang="en-US" altLang="zh-CN"/>
          </a:p>
          <a:p>
            <a:pPr marL="914400" indent="-685800">
              <a:buFont typeface="Arial" panose="020B0704020202020204" pitchFamily="34" charset="0"/>
              <a:buChar char="•"/>
            </a:pPr>
            <a:endParaRPr lang="en-US" altLang="zh-CN"/>
          </a:p>
          <a:p>
            <a:pPr marL="914400" indent="-685800">
              <a:buFont typeface="Arial" panose="020B0704020202020204" pitchFamily="34" charset="0"/>
              <a:buChar char="•"/>
            </a:pPr>
            <a:endParaRPr lang="en-US" altLang="zh-CN"/>
          </a:p>
        </p:txBody>
      </p:sp>
      <p:pic>
        <p:nvPicPr>
          <p:cNvPr id="4" name="图片 3"/>
          <p:cNvPicPr>
            <a:picLocks noChangeAspect="1"/>
          </p:cNvPicPr>
          <p:nvPr/>
        </p:nvPicPr>
        <p:blipFill>
          <a:blip r:embed="rId1"/>
          <a:stretch>
            <a:fillRect/>
          </a:stretch>
        </p:blipFill>
        <p:spPr>
          <a:xfrm>
            <a:off x="13919835" y="4337685"/>
            <a:ext cx="9871075" cy="6132195"/>
          </a:xfrm>
          <a:prstGeom prst="rect">
            <a:avLst/>
          </a:prstGeom>
        </p:spPr>
      </p:pic>
      <p:sp>
        <p:nvSpPr>
          <p:cNvPr id="5" name="文本框 4"/>
          <p:cNvSpPr txBox="1"/>
          <p:nvPr/>
        </p:nvSpPr>
        <p:spPr>
          <a:xfrm>
            <a:off x="14568170" y="11167745"/>
            <a:ext cx="8935720" cy="521970"/>
          </a:xfrm>
          <a:prstGeom prst="rect">
            <a:avLst/>
          </a:prstGeom>
          <a:noFill/>
        </p:spPr>
        <p:txBody>
          <a:bodyPr wrap="square" rtlCol="0" anchor="t">
            <a:spAutoFit/>
          </a:bodyPr>
          <a:p>
            <a:r>
              <a:rPr lang="en-US" altLang="zh-CN" sz="2800">
                <a:hlinkClick r:id="rId2" action="ppaction://hlinkfile"/>
              </a:rPr>
              <a:t>https://w3c-cg.github.io/ai-agent-protocol/use_case.htm</a:t>
            </a:r>
            <a:r>
              <a:rPr lang="en-US" altLang="zh-CN">
                <a:hlinkClick r:id="rId2" action="ppaction://hlinkfile"/>
              </a:rPr>
              <a:t>l</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p>
            <a:r>
              <a:rPr lang="en-US" altLang="zh-CN"/>
              <a:t>Use Case Architecture</a:t>
            </a:r>
            <a:endParaRPr lang="en-US" altLang="zh-CN"/>
          </a:p>
        </p:txBody>
      </p:sp>
      <p:grpSp>
        <p:nvGrpSpPr>
          <p:cNvPr id="21" name="组合 20"/>
          <p:cNvGrpSpPr/>
          <p:nvPr/>
        </p:nvGrpSpPr>
        <p:grpSpPr>
          <a:xfrm>
            <a:off x="2183130" y="4841875"/>
            <a:ext cx="7019290" cy="5939155"/>
            <a:chOff x="3438" y="7625"/>
            <a:chExt cx="11054" cy="9353"/>
          </a:xfrm>
        </p:grpSpPr>
        <p:sp>
          <p:nvSpPr>
            <p:cNvPr id="4" name="Text 1"/>
            <p:cNvSpPr/>
            <p:nvPr/>
          </p:nvSpPr>
          <p:spPr>
            <a:xfrm>
              <a:off x="3438" y="7625"/>
              <a:ext cx="11054" cy="1882"/>
            </a:xfrm>
            <a:prstGeom prst="rect">
              <a:avLst/>
            </a:prstGeom>
            <a:noFill/>
          </p:spPr>
          <p:txBody>
            <a:bodyPr wrap="square" lIns="0" tIns="0" rIns="0" bIns="272288" rtlCol="0" anchor="t">
              <a:spAutoFit/>
            </a:bodyPr>
            <a:lstStyle/>
            <a:p>
              <a:pPr marL="0" indent="0" algn="l">
                <a:lnSpc>
                  <a:spcPct val="150000"/>
                </a:lnSpc>
                <a:buNone/>
              </a:pPr>
              <a:r>
                <a:rPr lang="en-US" sz="4000" b="1" dirty="0">
                  <a:solidFill>
                    <a:srgbClr val="0066CC"/>
                  </a:solidFill>
                </a:rPr>
                <a:t>Personal Agent</a:t>
              </a:r>
              <a:endParaRPr lang="en-US" sz="4000" dirty="0"/>
            </a:p>
          </p:txBody>
        </p:sp>
        <p:sp>
          <p:nvSpPr>
            <p:cNvPr id="5" name="Text 2"/>
            <p:cNvSpPr/>
            <p:nvPr/>
          </p:nvSpPr>
          <p:spPr>
            <a:xfrm>
              <a:off x="3438" y="13068"/>
              <a:ext cx="8087" cy="3911"/>
            </a:xfrm>
            <a:prstGeom prst="rect">
              <a:avLst/>
            </a:prstGeom>
            <a:noFill/>
          </p:spPr>
          <p:txBody>
            <a:bodyPr wrap="square" lIns="0" tIns="0" rIns="0" bIns="0" rtlCol="0" anchor="t">
              <a:noAutofit/>
            </a:bodyPr>
            <a:lstStyle/>
            <a:p>
              <a:pPr marL="0" indent="0" algn="l">
                <a:lnSpc>
                  <a:spcPct val="150000"/>
                </a:lnSpc>
                <a:buFont typeface="Arial" panose="020B0704020202020204" pitchFamily="34" charset="0"/>
                <a:buNone/>
              </a:pPr>
              <a:endParaRPr lang="en-US" altLang="zh-CN" sz="4400" dirty="0"/>
            </a:p>
            <a:p>
              <a:pPr marL="571500" indent="-571500" algn="l">
                <a:lnSpc>
                  <a:spcPct val="100000"/>
                </a:lnSpc>
                <a:buFont typeface="Arial" panose="020B0704020202020204" pitchFamily="34" charset="0"/>
                <a:buChar char="•"/>
              </a:pPr>
              <a:r>
                <a:rPr lang="en-US" altLang="zh-CN" sz="3200" dirty="0"/>
                <a:t>User authorization</a:t>
              </a:r>
              <a:endParaRPr lang="en-US" altLang="zh-CN" sz="3200" dirty="0"/>
            </a:p>
            <a:p>
              <a:pPr marL="571500" indent="-571500" algn="l">
                <a:lnSpc>
                  <a:spcPct val="100000"/>
                </a:lnSpc>
                <a:buFont typeface="Arial" panose="020B0704020202020204" pitchFamily="34" charset="0"/>
                <a:buChar char="•"/>
              </a:pPr>
              <a:r>
                <a:rPr lang="en-US" altLang="zh-CN" sz="3200" dirty="0"/>
                <a:t>Privacy protection</a:t>
              </a:r>
              <a:endParaRPr lang="en-US" altLang="zh-CN" sz="3200" dirty="0"/>
            </a:p>
            <a:p>
              <a:pPr marL="571500" indent="-571500" algn="l">
                <a:lnSpc>
                  <a:spcPct val="100000"/>
                </a:lnSpc>
                <a:buFont typeface="Arial" panose="020B0704020202020204" pitchFamily="34" charset="0"/>
                <a:buChar char="•"/>
              </a:pPr>
              <a:r>
                <a:rPr lang="en-US" altLang="zh-CN" sz="3200" dirty="0"/>
                <a:t>Personalized service</a:t>
              </a:r>
              <a:endParaRPr lang="en-US" altLang="zh-CN" sz="3200" dirty="0"/>
            </a:p>
          </p:txBody>
        </p:sp>
        <p:sp>
          <p:nvSpPr>
            <p:cNvPr id="20" name="文本框 19"/>
            <p:cNvSpPr txBox="1"/>
            <p:nvPr/>
          </p:nvSpPr>
          <p:spPr>
            <a:xfrm>
              <a:off x="3438" y="9666"/>
              <a:ext cx="9229" cy="3401"/>
            </a:xfrm>
            <a:prstGeom prst="rect">
              <a:avLst/>
            </a:prstGeom>
            <a:noFill/>
          </p:spPr>
          <p:txBody>
            <a:bodyPr wrap="square" rtlCol="0" anchor="t">
              <a:noAutofit/>
            </a:bodyPr>
            <a:p>
              <a:endParaRPr lang="en-US" altLang="zh-CN"/>
            </a:p>
            <a:p>
              <a:endParaRPr lang="en-US" altLang="zh-CN"/>
            </a:p>
            <a:p>
              <a:pPr algn="l"/>
              <a:r>
                <a:rPr lang="en-US" altLang="zh-CN" sz="3200"/>
                <a:t>Directly serves individual users, acting as their digital representative</a:t>
              </a:r>
              <a:r>
                <a:rPr lang="en-US" altLang="zh-CN" sz="2800"/>
                <a:t>.</a:t>
              </a:r>
              <a:endParaRPr lang="en-US" altLang="zh-CN" sz="2800"/>
            </a:p>
            <a:p>
              <a:endParaRPr lang="en-US" altLang="zh-CN" sz="2800"/>
            </a:p>
          </p:txBody>
        </p:sp>
      </p:grpSp>
      <p:grpSp>
        <p:nvGrpSpPr>
          <p:cNvPr id="26" name="组合 25"/>
          <p:cNvGrpSpPr/>
          <p:nvPr/>
        </p:nvGrpSpPr>
        <p:grpSpPr>
          <a:xfrm>
            <a:off x="9671685" y="4841875"/>
            <a:ext cx="7019290" cy="5939790"/>
            <a:chOff x="3438" y="7625"/>
            <a:chExt cx="11054" cy="9354"/>
          </a:xfrm>
        </p:grpSpPr>
        <p:sp>
          <p:nvSpPr>
            <p:cNvPr id="27" name="Text 1"/>
            <p:cNvSpPr/>
            <p:nvPr/>
          </p:nvSpPr>
          <p:spPr>
            <a:xfrm>
              <a:off x="3438" y="7625"/>
              <a:ext cx="11054" cy="1882"/>
            </a:xfrm>
            <a:prstGeom prst="rect">
              <a:avLst/>
            </a:prstGeom>
            <a:noFill/>
          </p:spPr>
          <p:txBody>
            <a:bodyPr wrap="square" lIns="0" tIns="0" rIns="0" bIns="272288" rtlCol="0" anchor="t">
              <a:spAutoFit/>
            </a:bodyPr>
            <a:lstStyle/>
            <a:p>
              <a:pPr marL="0" indent="0" algn="l">
                <a:lnSpc>
                  <a:spcPct val="150000"/>
                </a:lnSpc>
                <a:buNone/>
              </a:pPr>
              <a:r>
                <a:rPr lang="en-US" sz="4000" b="1" dirty="0">
                  <a:solidFill>
                    <a:srgbClr val="0066CC"/>
                  </a:solidFill>
                </a:rPr>
                <a:t>Service Agent</a:t>
              </a:r>
              <a:endParaRPr lang="en-US" sz="4000" dirty="0"/>
            </a:p>
          </p:txBody>
        </p:sp>
        <p:sp>
          <p:nvSpPr>
            <p:cNvPr id="28" name="Text 2"/>
            <p:cNvSpPr/>
            <p:nvPr/>
          </p:nvSpPr>
          <p:spPr>
            <a:xfrm>
              <a:off x="3438" y="13068"/>
              <a:ext cx="8087" cy="3911"/>
            </a:xfrm>
            <a:prstGeom prst="rect">
              <a:avLst/>
            </a:prstGeom>
            <a:noFill/>
          </p:spPr>
          <p:txBody>
            <a:bodyPr wrap="square" lIns="0" tIns="0" rIns="0" bIns="0" rtlCol="0" anchor="t">
              <a:noAutofit/>
            </a:bodyPr>
            <a:lstStyle/>
            <a:p>
              <a:pPr marL="0" indent="0" algn="l">
                <a:lnSpc>
                  <a:spcPct val="150000"/>
                </a:lnSpc>
                <a:buFont typeface="Arial" panose="020B0704020202020204" pitchFamily="34" charset="0"/>
                <a:buNone/>
              </a:pPr>
              <a:endParaRPr lang="en-US" altLang="zh-CN" sz="4400" dirty="0"/>
            </a:p>
            <a:p>
              <a:pPr marL="571500" indent="-571500" algn="l">
                <a:lnSpc>
                  <a:spcPct val="100000"/>
                </a:lnSpc>
                <a:buFont typeface="Arial" panose="020B0704020202020204" pitchFamily="34" charset="0"/>
                <a:buChar char="•"/>
              </a:pPr>
              <a:r>
                <a:rPr lang="en-US" altLang="zh-CN" sz="3200" dirty="0"/>
                <a:t>Domain expertise</a:t>
              </a:r>
              <a:endParaRPr lang="en-US" altLang="zh-CN" sz="3200" dirty="0"/>
            </a:p>
            <a:p>
              <a:pPr marL="571500" indent="-571500" algn="l">
                <a:lnSpc>
                  <a:spcPct val="100000"/>
                </a:lnSpc>
                <a:buFont typeface="Arial" panose="020B0704020202020204" pitchFamily="34" charset="0"/>
                <a:buChar char="•"/>
              </a:pPr>
              <a:r>
                <a:rPr lang="en-US" altLang="zh-CN" sz="3200" dirty="0"/>
                <a:t>Standard interfaces</a:t>
              </a:r>
              <a:endParaRPr lang="en-US" altLang="zh-CN" sz="3200" dirty="0"/>
            </a:p>
            <a:p>
              <a:pPr marL="571500" indent="-571500" algn="l">
                <a:lnSpc>
                  <a:spcPct val="100000"/>
                </a:lnSpc>
                <a:buFont typeface="Arial" panose="020B0704020202020204" pitchFamily="34" charset="0"/>
                <a:buChar char="•"/>
              </a:pPr>
              <a:r>
                <a:rPr lang="en-US" altLang="zh-CN" sz="3200" dirty="0"/>
                <a:t>Scalable delivery</a:t>
              </a:r>
              <a:endParaRPr lang="en-US" altLang="zh-CN" sz="3200" dirty="0"/>
            </a:p>
          </p:txBody>
        </p:sp>
        <p:sp>
          <p:nvSpPr>
            <p:cNvPr id="29" name="文本框 28"/>
            <p:cNvSpPr txBox="1"/>
            <p:nvPr/>
          </p:nvSpPr>
          <p:spPr>
            <a:xfrm>
              <a:off x="3438" y="9666"/>
              <a:ext cx="9229" cy="3401"/>
            </a:xfrm>
            <a:prstGeom prst="rect">
              <a:avLst/>
            </a:prstGeom>
            <a:noFill/>
          </p:spPr>
          <p:txBody>
            <a:bodyPr wrap="square" rtlCol="0" anchor="t">
              <a:noAutofit/>
            </a:bodyPr>
            <a:p>
              <a:endParaRPr lang="en-US" altLang="zh-CN"/>
            </a:p>
            <a:p>
              <a:endParaRPr lang="en-US" altLang="zh-CN"/>
            </a:p>
            <a:p>
              <a:pPr algn="l"/>
              <a:r>
                <a:rPr lang="en-US" altLang="zh-CN" sz="2800"/>
                <a:t>Provides specialized services to other agents through standardized protocols.</a:t>
              </a:r>
              <a:endParaRPr lang="en-US" altLang="zh-CN" sz="2800"/>
            </a:p>
            <a:p>
              <a:pPr algn="l"/>
              <a:endParaRPr lang="en-US" altLang="zh-CN" sz="2800"/>
            </a:p>
            <a:p>
              <a:endParaRPr lang="en-US" altLang="zh-CN" sz="2800"/>
            </a:p>
          </p:txBody>
        </p:sp>
      </p:grpSp>
      <p:grpSp>
        <p:nvGrpSpPr>
          <p:cNvPr id="30" name="组合 29"/>
          <p:cNvGrpSpPr/>
          <p:nvPr/>
        </p:nvGrpSpPr>
        <p:grpSpPr>
          <a:xfrm>
            <a:off x="17160240" y="4841875"/>
            <a:ext cx="6151880" cy="5939790"/>
            <a:chOff x="3438" y="7625"/>
            <a:chExt cx="11054" cy="9354"/>
          </a:xfrm>
        </p:grpSpPr>
        <p:sp>
          <p:nvSpPr>
            <p:cNvPr id="31" name="Text 1"/>
            <p:cNvSpPr/>
            <p:nvPr/>
          </p:nvSpPr>
          <p:spPr>
            <a:xfrm>
              <a:off x="3438" y="7625"/>
              <a:ext cx="11054" cy="1882"/>
            </a:xfrm>
            <a:prstGeom prst="rect">
              <a:avLst/>
            </a:prstGeom>
            <a:noFill/>
          </p:spPr>
          <p:txBody>
            <a:bodyPr wrap="square" lIns="0" tIns="0" rIns="0" bIns="272288" rtlCol="0" anchor="t">
              <a:spAutoFit/>
            </a:bodyPr>
            <a:lstStyle/>
            <a:p>
              <a:pPr marL="0" indent="0" algn="l">
                <a:lnSpc>
                  <a:spcPct val="150000"/>
                </a:lnSpc>
                <a:buNone/>
              </a:pPr>
              <a:r>
                <a:rPr lang="en-US" sz="4000" b="1" dirty="0">
                  <a:solidFill>
                    <a:srgbClr val="0066CC"/>
                  </a:solidFill>
                </a:rPr>
                <a:t>Se</a:t>
              </a:r>
              <a:r>
                <a:rPr lang="en-US" sz="4000" b="1" dirty="0">
                  <a:solidFill>
                    <a:srgbClr val="0066CC"/>
                  </a:solidFill>
                </a:rPr>
                <a:t>arch Agent</a:t>
              </a:r>
              <a:endParaRPr lang="en-US" sz="4000" dirty="0"/>
            </a:p>
          </p:txBody>
        </p:sp>
        <p:sp>
          <p:nvSpPr>
            <p:cNvPr id="32" name="Text 2"/>
            <p:cNvSpPr/>
            <p:nvPr/>
          </p:nvSpPr>
          <p:spPr>
            <a:xfrm>
              <a:off x="3438" y="13068"/>
              <a:ext cx="8087" cy="3911"/>
            </a:xfrm>
            <a:prstGeom prst="rect">
              <a:avLst/>
            </a:prstGeom>
            <a:noFill/>
          </p:spPr>
          <p:txBody>
            <a:bodyPr wrap="square" lIns="0" tIns="0" rIns="0" bIns="0" rtlCol="0" anchor="t">
              <a:noAutofit/>
            </a:bodyPr>
            <a:lstStyle/>
            <a:p>
              <a:pPr marL="0" indent="0" algn="l">
                <a:lnSpc>
                  <a:spcPct val="150000"/>
                </a:lnSpc>
                <a:buFont typeface="Arial" panose="020B0704020202020204" pitchFamily="34" charset="0"/>
                <a:buNone/>
              </a:pPr>
              <a:endParaRPr lang="en-US" altLang="zh-CN" sz="4400" dirty="0"/>
            </a:p>
            <a:p>
              <a:pPr marL="571500" indent="-571500" algn="l">
                <a:lnSpc>
                  <a:spcPct val="100000"/>
                </a:lnSpc>
                <a:buFont typeface="Arial" panose="020B0704020202020204" pitchFamily="34" charset="0"/>
                <a:buChar char="•"/>
              </a:pPr>
              <a:r>
                <a:rPr lang="en-US" altLang="zh-CN" sz="3200" dirty="0"/>
                <a:t>Agent discovery</a:t>
              </a:r>
              <a:endParaRPr lang="en-US" altLang="zh-CN" sz="3200" dirty="0"/>
            </a:p>
            <a:p>
              <a:pPr marL="571500" indent="-571500" algn="l">
                <a:lnSpc>
                  <a:spcPct val="100000"/>
                </a:lnSpc>
                <a:buFont typeface="Arial" panose="020B0704020202020204" pitchFamily="34" charset="0"/>
                <a:buChar char="•"/>
              </a:pPr>
              <a:r>
                <a:rPr lang="en-US" altLang="zh-CN" sz="3200" dirty="0"/>
                <a:t>Capability matching</a:t>
              </a:r>
              <a:endParaRPr lang="en-US" altLang="zh-CN" sz="3200" dirty="0"/>
            </a:p>
            <a:p>
              <a:pPr marL="571500" indent="-571500" algn="l">
                <a:lnSpc>
                  <a:spcPct val="100000"/>
                </a:lnSpc>
                <a:buFont typeface="Arial" panose="020B0704020202020204" pitchFamily="34" charset="0"/>
                <a:buChar char="•"/>
              </a:pPr>
              <a:r>
                <a:rPr lang="en-US" altLang="zh-CN" sz="3200" dirty="0"/>
                <a:t>Network formation</a:t>
              </a:r>
              <a:endParaRPr lang="en-US" altLang="zh-CN" sz="3200" dirty="0"/>
            </a:p>
          </p:txBody>
        </p:sp>
        <p:sp>
          <p:nvSpPr>
            <p:cNvPr id="33" name="文本框 32"/>
            <p:cNvSpPr txBox="1"/>
            <p:nvPr/>
          </p:nvSpPr>
          <p:spPr>
            <a:xfrm>
              <a:off x="3438" y="9666"/>
              <a:ext cx="9229" cy="3401"/>
            </a:xfrm>
            <a:prstGeom prst="rect">
              <a:avLst/>
            </a:prstGeom>
            <a:noFill/>
          </p:spPr>
          <p:txBody>
            <a:bodyPr wrap="square" rtlCol="0" anchor="t">
              <a:noAutofit/>
            </a:bodyPr>
            <a:p>
              <a:endParaRPr lang="en-US" altLang="zh-CN"/>
            </a:p>
            <a:p>
              <a:endParaRPr lang="en-US" altLang="zh-CN"/>
            </a:p>
            <a:p>
              <a:pPr algn="l"/>
              <a:r>
                <a:rPr lang="en-US" altLang="zh-CN" sz="2800"/>
                <a:t>Facilitates agent discovery and connection in the ecosystem.</a:t>
              </a:r>
              <a:endParaRPr lang="en-US" altLang="zh-CN" sz="2800"/>
            </a:p>
            <a:p>
              <a:pPr algn="l"/>
              <a:endParaRPr lang="en-US" altLang="zh-CN" sz="2800"/>
            </a:p>
            <a:p>
              <a:pPr algn="l"/>
              <a:endParaRPr lang="en-US" altLang="zh-CN" sz="2800"/>
            </a:p>
            <a:p>
              <a:endParaRPr lang="en-US" altLang="zh-CN" sz="28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7" name="Shape 57"/>
        <p:cNvGrpSpPr/>
        <p:nvPr/>
      </p:nvGrpSpPr>
      <p:grpSpPr>
        <a:xfrm>
          <a:off x="0" y="0"/>
          <a:ext cx="0" cy="0"/>
          <a:chOff x="0" y="0"/>
          <a:chExt cx="0" cy="0"/>
        </a:xfrm>
      </p:grpSpPr>
      <p:sp>
        <p:nvSpPr>
          <p:cNvPr id="59" name="Google Shape;59;p7"/>
          <p:cNvSpPr txBox="1"/>
          <p:nvPr>
            <p:ph type="body" idx="1"/>
          </p:nvPr>
        </p:nvSpPr>
        <p:spPr>
          <a:xfrm>
            <a:off x="2326640" y="3761740"/>
            <a:ext cx="19825335" cy="7213600"/>
          </a:xfrm>
          <a:prstGeom prst="rect">
            <a:avLst/>
          </a:prstGeom>
        </p:spPr>
        <p:txBody>
          <a:bodyPr spcFirstLastPara="1" wrap="square" lIns="243800" tIns="243800" rIns="243800" bIns="243800" anchor="t" anchorCtr="0">
            <a:normAutofit fontScale="90000" lnSpcReduction="10000"/>
          </a:bodyPr>
          <a:lstStyle/>
          <a:p>
            <a:pPr marL="1219200" lvl="0" indent="-927100" algn="l" rtl="0">
              <a:spcBef>
                <a:spcPts val="2800"/>
              </a:spcBef>
              <a:spcAft>
                <a:spcPts val="0"/>
              </a:spcAft>
              <a:buSzPts val="5000"/>
              <a:buFont typeface="Noto Sans Light"/>
              <a:buChar char="○"/>
            </a:pPr>
            <a:r>
              <a:rPr lang="en-US" sz="6600">
                <a:latin typeface="Noto Sans Light"/>
                <a:ea typeface="Noto Sans Light"/>
                <a:cs typeface="Noto Sans Light"/>
                <a:sym typeface="Noto Sans Light"/>
              </a:rPr>
              <a:t>About the group</a:t>
            </a:r>
            <a:endParaRPr lang="en-US" sz="6600">
              <a:latin typeface="Noto Sans Light"/>
              <a:ea typeface="Noto Sans Light"/>
              <a:cs typeface="Noto Sans Light"/>
              <a:sym typeface="Noto Sans Light"/>
            </a:endParaRPr>
          </a:p>
          <a:p>
            <a:pPr marL="1219200" lvl="0" indent="-927100" algn="l" rtl="0">
              <a:spcBef>
                <a:spcPts val="2800"/>
              </a:spcBef>
              <a:spcAft>
                <a:spcPts val="0"/>
              </a:spcAft>
              <a:buSzPts val="5000"/>
              <a:buFont typeface="Noto Sans Light"/>
              <a:buChar char="○"/>
            </a:pPr>
            <a:r>
              <a:rPr lang="en-US" sz="6600">
                <a:latin typeface="Noto Sans Light"/>
                <a:ea typeface="Noto Sans Light"/>
                <a:cs typeface="Noto Sans Light"/>
                <a:sym typeface="Noto Sans Light"/>
              </a:rPr>
              <a:t>Scope of work</a:t>
            </a:r>
            <a:endParaRPr lang="en-US" sz="6600">
              <a:latin typeface="Noto Sans Light"/>
              <a:ea typeface="Noto Sans Light"/>
              <a:cs typeface="Noto Sans Light"/>
              <a:sym typeface="Noto Sans Light"/>
            </a:endParaRPr>
          </a:p>
          <a:p>
            <a:pPr marL="1219200" lvl="0" indent="-927100" algn="l" rtl="0">
              <a:spcBef>
                <a:spcPts val="2800"/>
              </a:spcBef>
              <a:spcAft>
                <a:spcPts val="0"/>
              </a:spcAft>
              <a:buSzPts val="5000"/>
              <a:buFont typeface="Noto Sans Light"/>
              <a:buChar char="○"/>
            </a:pPr>
            <a:r>
              <a:rPr lang="en-US" altLang="zh-CN" sz="6600">
                <a:latin typeface="Noto Sans Light"/>
                <a:ea typeface="Noto Sans Light"/>
                <a:cs typeface="Noto Sans Light"/>
                <a:sym typeface="Noto Sans Light"/>
              </a:rPr>
              <a:t>Communication and meetings</a:t>
            </a:r>
            <a:endParaRPr lang="en-US" altLang="zh-CN" sz="6600">
              <a:latin typeface="Noto Sans Light"/>
              <a:ea typeface="Noto Sans Light"/>
              <a:cs typeface="Noto Sans Light"/>
              <a:sym typeface="Noto Sans Light"/>
            </a:endParaRPr>
          </a:p>
          <a:p>
            <a:pPr marL="1219200" lvl="0" indent="-927100" algn="l" rtl="0">
              <a:spcBef>
                <a:spcPts val="2800"/>
              </a:spcBef>
              <a:spcAft>
                <a:spcPts val="0"/>
              </a:spcAft>
              <a:buSzPts val="5000"/>
              <a:buFont typeface="Noto Sans Light"/>
              <a:buChar char="○"/>
            </a:pPr>
            <a:r>
              <a:rPr lang="en-US" sz="6600">
                <a:latin typeface="Noto Sans Light"/>
                <a:ea typeface="Noto Sans Light"/>
                <a:cs typeface="Noto Sans Light"/>
                <a:sym typeface="Noto Sans Light"/>
              </a:rPr>
              <a:t>White paper</a:t>
            </a:r>
            <a:endParaRPr lang="en-US" sz="6600">
              <a:latin typeface="Noto Sans Light"/>
              <a:ea typeface="Noto Sans Light"/>
              <a:cs typeface="Noto Sans Light"/>
              <a:sym typeface="Noto Sans Light"/>
            </a:endParaRPr>
          </a:p>
          <a:p>
            <a:pPr marL="1219200" lvl="0" indent="-927100" algn="l" rtl="0">
              <a:spcBef>
                <a:spcPts val="2800"/>
              </a:spcBef>
              <a:spcAft>
                <a:spcPts val="0"/>
              </a:spcAft>
              <a:buSzPts val="5000"/>
              <a:buFont typeface="Noto Sans Light"/>
              <a:buChar char="○"/>
            </a:pPr>
            <a:r>
              <a:rPr lang="en-US" sz="6600">
                <a:latin typeface="Noto Sans Light"/>
                <a:ea typeface="Noto Sans Light"/>
                <a:cs typeface="Noto Sans Light"/>
                <a:sym typeface="Noto Sans Light"/>
              </a:rPr>
              <a:t>Protocol</a:t>
            </a:r>
            <a:endParaRPr lang="en-US" sz="6600">
              <a:latin typeface="Noto Sans Light"/>
              <a:ea typeface="Noto Sans Light"/>
              <a:cs typeface="Noto Sans Light"/>
              <a:sym typeface="Noto Sans Light"/>
            </a:endParaRPr>
          </a:p>
          <a:p>
            <a:pPr marL="1219200" lvl="0" indent="-927100" algn="l" rtl="0">
              <a:spcBef>
                <a:spcPts val="2800"/>
              </a:spcBef>
              <a:spcAft>
                <a:spcPts val="0"/>
              </a:spcAft>
              <a:buSzPts val="5000"/>
              <a:buFont typeface="Noto Sans Light"/>
              <a:buChar char="○"/>
            </a:pPr>
            <a:r>
              <a:rPr lang="en-US" sz="6600">
                <a:latin typeface="Noto Sans Light"/>
                <a:ea typeface="Noto Sans Light"/>
                <a:cs typeface="Noto Sans Light"/>
                <a:sym typeface="Noto Sans Light"/>
              </a:rPr>
              <a:t>Use cases</a:t>
            </a:r>
            <a:endParaRPr lang="en-US" sz="6600">
              <a:latin typeface="Noto Sans Light"/>
              <a:ea typeface="Noto Sans Light"/>
              <a:cs typeface="Noto Sans Light"/>
              <a:sym typeface="Noto Sans Light"/>
            </a:endParaRPr>
          </a:p>
        </p:txBody>
      </p:sp>
      <p:sp>
        <p:nvSpPr>
          <p:cNvPr id="2" name="文本框 1"/>
          <p:cNvSpPr txBox="1"/>
          <p:nvPr/>
        </p:nvSpPr>
        <p:spPr>
          <a:xfrm>
            <a:off x="10751820" y="2609850"/>
            <a:ext cx="8128000" cy="922020"/>
          </a:xfrm>
          <a:prstGeom prst="rect">
            <a:avLst/>
          </a:prstGeom>
          <a:noFill/>
        </p:spPr>
        <p:txBody>
          <a:bodyPr wrap="square" rtlCol="0">
            <a:spAutoFit/>
          </a:bodyPr>
          <a:p>
            <a:r>
              <a:rPr lang="en-US" altLang="zh-CN" sz="5400">
                <a:latin typeface="Noto Sans Light" charset="0"/>
                <a:cs typeface="Noto Sans Light" charset="0"/>
              </a:rPr>
              <a:t>Agenda</a:t>
            </a:r>
            <a:endParaRPr lang="en-US" altLang="zh-CN" sz="5400">
              <a:latin typeface="Noto Sans Light" charset="0"/>
              <a:cs typeface="Noto Sans Light"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7" name="Shape 57"/>
        <p:cNvGrpSpPr/>
        <p:nvPr/>
      </p:nvGrpSpPr>
      <p:grpSpPr>
        <a:xfrm>
          <a:off x="0" y="0"/>
          <a:ext cx="0" cy="0"/>
          <a:chOff x="0" y="0"/>
          <a:chExt cx="0" cy="0"/>
        </a:xfrm>
      </p:grpSpPr>
      <p:sp>
        <p:nvSpPr>
          <p:cNvPr id="59" name="Google Shape;59;p7"/>
          <p:cNvSpPr txBox="1"/>
          <p:nvPr>
            <p:ph type="body" idx="1"/>
          </p:nvPr>
        </p:nvSpPr>
        <p:spPr>
          <a:xfrm>
            <a:off x="4558030" y="1457325"/>
            <a:ext cx="17066895" cy="1261745"/>
          </a:xfrm>
          <a:prstGeom prst="rect">
            <a:avLst/>
          </a:prstGeom>
        </p:spPr>
        <p:txBody>
          <a:bodyPr spcFirstLastPara="1" wrap="square" lIns="243800" tIns="243800" rIns="243800" bIns="243800" anchor="t" anchorCtr="0">
            <a:noAutofit/>
          </a:bodyPr>
          <a:lstStyle/>
          <a:p>
            <a:pPr marL="1219200" lvl="0" indent="-927100" algn="l" rtl="0">
              <a:spcBef>
                <a:spcPts val="2800"/>
              </a:spcBef>
              <a:spcAft>
                <a:spcPts val="0"/>
              </a:spcAft>
              <a:buSzPts val="5000"/>
              <a:buFont typeface="Noto Sans Light"/>
              <a:buChar char="○"/>
            </a:pPr>
            <a:r>
              <a:rPr lang="en-US" altLang="zh-CN" sz="6665" b="1" dirty="0">
                <a:solidFill>
                  <a:srgbClr val="6F6798"/>
                </a:solidFill>
                <a:latin typeface="Montserrat"/>
                <a:ea typeface="Montserrat"/>
                <a:cs typeface="Montserrat"/>
                <a:sym typeface="Noto Sans Light"/>
              </a:rPr>
              <a:t>ABOUT </a:t>
            </a:r>
            <a:r>
              <a:rPr lang="en-US" altLang="zh-CN" sz="3600" b="1">
                <a:latin typeface="微软雅黑" charset="0"/>
                <a:ea typeface="微软雅黑" charset="0"/>
                <a:cs typeface="Noto Sans Light"/>
                <a:sym typeface="Noto Sans Light"/>
                <a:hlinkClick r:id="rId1" action="ppaction://hlinkfile"/>
              </a:rPr>
              <a:t>https://www.w3.org/community/agentprotocol/</a:t>
            </a:r>
            <a:endParaRPr lang="en-US" altLang="zh-CN" sz="3600" b="1">
              <a:latin typeface="微软雅黑" charset="0"/>
              <a:ea typeface="微软雅黑" charset="0"/>
              <a:cs typeface="Noto Sans Light"/>
              <a:sym typeface="Noto Sans Light"/>
            </a:endParaRPr>
          </a:p>
        </p:txBody>
      </p:sp>
      <p:grpSp>
        <p:nvGrpSpPr>
          <p:cNvPr id="4" name="组合 3"/>
          <p:cNvGrpSpPr/>
          <p:nvPr/>
        </p:nvGrpSpPr>
        <p:grpSpPr>
          <a:xfrm>
            <a:off x="1974850" y="3150870"/>
            <a:ext cx="21965842" cy="10451465"/>
            <a:chOff x="3435" y="4550"/>
            <a:chExt cx="34124" cy="17083"/>
          </a:xfrm>
        </p:grpSpPr>
        <p:pic>
          <p:nvPicPr>
            <p:cNvPr id="2" name="图片 1"/>
            <p:cNvPicPr>
              <a:picLocks noChangeAspect="1"/>
            </p:cNvPicPr>
            <p:nvPr/>
          </p:nvPicPr>
          <p:blipFill>
            <a:blip r:embed="rId2"/>
            <a:stretch>
              <a:fillRect/>
            </a:stretch>
          </p:blipFill>
          <p:spPr>
            <a:xfrm>
              <a:off x="23681" y="4550"/>
              <a:ext cx="13878" cy="17077"/>
            </a:xfrm>
            <a:prstGeom prst="rect">
              <a:avLst/>
            </a:prstGeom>
          </p:spPr>
        </p:pic>
        <p:pic>
          <p:nvPicPr>
            <p:cNvPr id="3" name="图片 2"/>
            <p:cNvPicPr>
              <a:picLocks noChangeAspect="1"/>
            </p:cNvPicPr>
            <p:nvPr/>
          </p:nvPicPr>
          <p:blipFill>
            <a:blip r:embed="rId3"/>
            <a:stretch>
              <a:fillRect/>
            </a:stretch>
          </p:blipFill>
          <p:spPr>
            <a:xfrm>
              <a:off x="3435" y="4591"/>
              <a:ext cx="19977" cy="17042"/>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8447405" y="2033270"/>
            <a:ext cx="7305040" cy="1680845"/>
          </a:xfrm>
        </p:spPr>
        <p:txBody>
          <a:bodyPr>
            <a:normAutofit/>
          </a:bodyPr>
          <a:p>
            <a:r>
              <a:rPr lang="en-US" altLang="zh-CN" sz="6665" dirty="0">
                <a:sym typeface="+mn-ea"/>
              </a:rPr>
              <a:t>Scope of Work</a:t>
            </a:r>
            <a:endParaRPr lang="zh-CN" altLang="en-US" sz="6665"/>
          </a:p>
        </p:txBody>
      </p:sp>
      <p:sp>
        <p:nvSpPr>
          <p:cNvPr id="3" name="文本占位符 2"/>
          <p:cNvSpPr/>
          <p:nvPr>
            <p:ph type="body" idx="1"/>
          </p:nvPr>
        </p:nvSpPr>
        <p:spPr>
          <a:xfrm>
            <a:off x="2074545" y="3893185"/>
            <a:ext cx="21635085" cy="7801610"/>
          </a:xfrm>
        </p:spPr>
        <p:txBody>
          <a:bodyPr>
            <a:normAutofit fontScale="80000"/>
          </a:bodyPr>
          <a:p>
            <a:pPr marL="800100" indent="-571500">
              <a:lnSpc>
                <a:spcPct val="150000"/>
              </a:lnSpc>
              <a:buFont typeface="Wingdings" panose="05000000000000000000" charset="0"/>
              <a:buChar char=""/>
            </a:pPr>
            <a:r>
              <a:rPr lang="en-US" altLang="zh-CN" b="1">
                <a:latin typeface="noto san" charset="0"/>
                <a:cs typeface="noto san" charset="0"/>
              </a:rPr>
              <a:t>Inter-agent Communication Protocol: </a:t>
            </a:r>
            <a:r>
              <a:rPr lang="en-US" altLang="zh-CN">
                <a:latin typeface="noto san" charset="0"/>
                <a:cs typeface="noto san" charset="0"/>
              </a:rPr>
              <a:t>Allows agents to discover each other</a:t>
            </a:r>
            <a:r>
              <a:rPr lang="zh-CN" altLang="en-US">
                <a:latin typeface="noto san" charset="0"/>
                <a:cs typeface="noto san" charset="0"/>
              </a:rPr>
              <a:t>，</a:t>
            </a:r>
            <a:r>
              <a:rPr lang="en-US" altLang="zh-CN">
                <a:latin typeface="noto san" charset="0"/>
                <a:cs typeface="noto san" charset="0"/>
              </a:rPr>
              <a:t>exchange intent and capabiity information, negotiate roles, and dynamically establish or dissolve collaborations.</a:t>
            </a:r>
            <a:endParaRPr lang="en-US" altLang="zh-CN">
              <a:latin typeface="noto san" charset="0"/>
              <a:cs typeface="noto san" charset="0"/>
            </a:endParaRPr>
          </a:p>
          <a:p>
            <a:pPr marL="914400" indent="-685800">
              <a:lnSpc>
                <a:spcPct val="150000"/>
              </a:lnSpc>
              <a:buFont typeface="Wingdings" panose="05000000000000000000" charset="0"/>
              <a:buChar char=""/>
            </a:pPr>
            <a:r>
              <a:rPr lang="en-US" altLang="zh-CN" b="1">
                <a:latin typeface="noto san" charset="0"/>
                <a:cs typeface="noto san" charset="0"/>
              </a:rPr>
              <a:t>Agent Identity/Authorization Model:</a:t>
            </a:r>
            <a:r>
              <a:rPr lang="en-US" altLang="zh-CN">
                <a:latin typeface="noto san" charset="0"/>
                <a:cs typeface="noto san" charset="0"/>
              </a:rPr>
              <a:t> An open standards-based Al agent identity framework that supports secure, interoperable authentication and authorization between cross-domain agents.</a:t>
            </a:r>
            <a:endParaRPr lang="en-US" altLang="zh-CN">
              <a:latin typeface="noto san" charset="0"/>
              <a:cs typeface="noto san" charset="0"/>
            </a:endParaRPr>
          </a:p>
          <a:p>
            <a:pPr marL="800100" indent="-571500">
              <a:lnSpc>
                <a:spcPct val="150000"/>
              </a:lnSpc>
              <a:buFont typeface="Wingdings" panose="05000000000000000000" charset="0"/>
              <a:buChar char=""/>
            </a:pPr>
            <a:r>
              <a:rPr lang="en-US" altLang="zh-CN" b="1">
                <a:latin typeface="noto san" charset="0"/>
                <a:cs typeface="noto san" charset="0"/>
              </a:rPr>
              <a:t>Standardized Metadata Format:</a:t>
            </a:r>
            <a:r>
              <a:rPr lang="en-US" altLang="zh-CN">
                <a:latin typeface="noto san" charset="0"/>
                <a:cs typeface="noto san" charset="0"/>
              </a:rPr>
              <a:t> Structured descriptions of agent capabilities</a:t>
            </a:r>
            <a:r>
              <a:rPr lang="zh-CN" altLang="en-US">
                <a:latin typeface="noto san" charset="0"/>
                <a:cs typeface="noto san" charset="0"/>
              </a:rPr>
              <a:t>，</a:t>
            </a:r>
            <a:r>
              <a:rPr lang="en-US" altLang="zh-CN">
                <a:latin typeface="noto san" charset="0"/>
                <a:cs typeface="noto san" charset="0"/>
              </a:rPr>
              <a:t>interfaces, goals, and states, enabling automated reasoning and orchestration ofagent behaviors.</a:t>
            </a:r>
            <a:endParaRPr lang="en-US" altLang="zh-CN">
              <a:latin typeface="noto san" charset="0"/>
              <a:cs typeface="noto san" charset="0"/>
            </a:endParaRPr>
          </a:p>
          <a:p>
            <a:pPr marL="914400" indent="-685800">
              <a:buFont typeface="Arial" panose="020B0704020202020204" pitchFamily="34" charset="0"/>
              <a:buChar char="•"/>
            </a:pPr>
            <a:endParaRPr lang="en-US" altLang="zh-CN">
              <a:latin typeface="noto san" charset="0"/>
              <a:cs typeface="noto san" charset="0"/>
            </a:endParaRPr>
          </a:p>
          <a:p>
            <a:pPr marL="914400" indent="-685800">
              <a:buFont typeface="Arial" panose="020B0704020202020204" pitchFamily="34" charset="0"/>
              <a:buChar char="•"/>
            </a:pPr>
            <a:endParaRPr lang="en-US" altLang="zh-CN">
              <a:latin typeface="noto san" charset="0"/>
              <a:cs typeface="noto san"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p>
            <a:r>
              <a:rPr lang="en-US" altLang="zh-CN"/>
              <a:t>The Rise of AI Agents </a:t>
            </a:r>
            <a:endParaRPr lang="en-US" altLang="zh-CN"/>
          </a:p>
        </p:txBody>
      </p:sp>
      <p:pic>
        <p:nvPicPr>
          <p:cNvPr id="4" name="图片 3"/>
          <p:cNvPicPr>
            <a:picLocks noChangeAspect="1"/>
          </p:cNvPicPr>
          <p:nvPr/>
        </p:nvPicPr>
        <p:blipFill>
          <a:blip r:embed="rId1"/>
          <a:stretch>
            <a:fillRect/>
          </a:stretch>
        </p:blipFill>
        <p:spPr>
          <a:xfrm>
            <a:off x="3940810" y="3509010"/>
            <a:ext cx="17881600" cy="101942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p>
            <a:r>
              <a:rPr lang="en-US" altLang="zh-CN"/>
              <a:t>The Agentic Web Concept </a:t>
            </a:r>
            <a:endParaRPr lang="en-US" altLang="zh-CN"/>
          </a:p>
        </p:txBody>
      </p:sp>
      <p:pic>
        <p:nvPicPr>
          <p:cNvPr id="3" name="图片 2"/>
          <p:cNvPicPr>
            <a:picLocks noChangeAspect="1"/>
          </p:cNvPicPr>
          <p:nvPr/>
        </p:nvPicPr>
        <p:blipFill>
          <a:blip r:embed="rId1"/>
          <a:stretch>
            <a:fillRect/>
          </a:stretch>
        </p:blipFill>
        <p:spPr>
          <a:xfrm>
            <a:off x="3909695" y="3545205"/>
            <a:ext cx="17875250" cy="101212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p>
            <a:r>
              <a:rPr lang="en-US" altLang="zh-CN"/>
              <a:t>A Transformative Shift in Interaction</a:t>
            </a:r>
            <a:endParaRPr lang="en-US" altLang="zh-CN"/>
          </a:p>
        </p:txBody>
      </p:sp>
      <p:pic>
        <p:nvPicPr>
          <p:cNvPr id="4" name="图片 3"/>
          <p:cNvPicPr>
            <a:picLocks noChangeAspect="1"/>
          </p:cNvPicPr>
          <p:nvPr/>
        </p:nvPicPr>
        <p:blipFill>
          <a:blip r:embed="rId1"/>
          <a:stretch>
            <a:fillRect/>
          </a:stretch>
        </p:blipFill>
        <p:spPr>
          <a:xfrm>
            <a:off x="4055110" y="3473450"/>
            <a:ext cx="17963515" cy="101714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normAutofit/>
          </a:bodyPr>
          <a:p>
            <a:r>
              <a:rPr lang="en-US" altLang="zh-CN" sz="6665"/>
              <a:t>Communication and meetings</a:t>
            </a:r>
            <a:endParaRPr lang="en-US" altLang="zh-CN" sz="6665"/>
          </a:p>
        </p:txBody>
      </p:sp>
      <p:sp>
        <p:nvSpPr>
          <p:cNvPr id="5" name="文本框 4"/>
          <p:cNvSpPr txBox="1"/>
          <p:nvPr/>
        </p:nvSpPr>
        <p:spPr>
          <a:xfrm>
            <a:off x="2220595" y="3545840"/>
            <a:ext cx="20288885" cy="9058910"/>
          </a:xfrm>
          <a:prstGeom prst="rect">
            <a:avLst/>
          </a:prstGeom>
        </p:spPr>
        <p:txBody>
          <a:bodyPr wrap="square">
            <a:noAutofit/>
          </a:bodyPr>
          <a:p>
            <a:pPr marL="0" indent="0">
              <a:spcBef>
                <a:spcPts val="1200"/>
              </a:spcBef>
              <a:spcAft>
                <a:spcPts val="1200"/>
              </a:spcAft>
            </a:pPr>
            <a:endParaRPr lang="en-US" altLang="zh-CN" sz="4800" b="0" i="0">
              <a:solidFill>
                <a:srgbClr val="333333"/>
              </a:solidFill>
              <a:latin typeface="Noto Sans NKo" panose="020B0502040504020204" charset="0"/>
              <a:ea typeface="OpenSans Regular"/>
              <a:cs typeface="Noto Sans NKo" panose="020B0502040504020204" charset="0"/>
            </a:endParaRPr>
          </a:p>
          <a:p>
            <a:pPr marL="685800" indent="-685800">
              <a:spcBef>
                <a:spcPts val="1200"/>
              </a:spcBef>
              <a:spcAft>
                <a:spcPts val="1200"/>
              </a:spcAft>
              <a:buFont typeface="Wingdings" panose="05000000000000000000" charset="0"/>
              <a:buChar char=""/>
            </a:pPr>
            <a:r>
              <a:rPr lang="en-US" altLang="zh-CN" sz="4800" b="0" i="0">
                <a:solidFill>
                  <a:srgbClr val="333333"/>
                </a:solidFill>
                <a:latin typeface="Noto Sans NKo" panose="020B0502040504020204" charset="0"/>
                <a:ea typeface="OpenSans Regular"/>
                <a:cs typeface="Noto Sans NKo" panose="020B0502040504020204" charset="0"/>
              </a:rPr>
              <a:t>Bi-weekly meeting</a:t>
            </a:r>
            <a:endParaRPr lang="en-US" altLang="zh-CN" sz="4800" b="0" i="0">
              <a:solidFill>
                <a:srgbClr val="333333"/>
              </a:solidFill>
              <a:latin typeface="Noto Sans NKo" panose="020B0502040504020204" charset="0"/>
              <a:ea typeface="OpenSans Regular"/>
              <a:cs typeface="Noto Sans NKo" panose="020B0502040504020204" charset="0"/>
            </a:endParaRPr>
          </a:p>
          <a:p>
            <a:pPr marL="685800" indent="-685800">
              <a:spcBef>
                <a:spcPts val="1000"/>
              </a:spcBef>
              <a:spcAft>
                <a:spcPts val="1000"/>
              </a:spcAft>
              <a:buFont typeface="Wingdings" panose="05000000000000000000" charset="0"/>
              <a:buChar char=""/>
            </a:pPr>
            <a:r>
              <a:rPr lang="en-US" altLang="zh-CN" sz="4800" b="1" i="0">
                <a:solidFill>
                  <a:srgbClr val="333333"/>
                </a:solidFill>
                <a:latin typeface="Noto Sans NKo" panose="020B0502040504020204" charset="0"/>
                <a:ea typeface="OpenSans Regular"/>
                <a:cs typeface="Noto Sans NKo" panose="020B0502040504020204" charset="0"/>
              </a:rPr>
              <a:t>GitHub:</a:t>
            </a:r>
            <a:r>
              <a:rPr lang="en-US" altLang="zh-CN" sz="4800" b="0" i="0">
                <a:solidFill>
                  <a:srgbClr val="333333"/>
                </a:solidFill>
                <a:latin typeface="Noto Sans NKo" panose="020B0502040504020204" charset="0"/>
                <a:ea typeface="OpenSans Regular"/>
                <a:cs typeface="Noto Sans NKo" panose="020B0502040504020204" charset="0"/>
              </a:rPr>
              <a:t> </a:t>
            </a:r>
            <a:r>
              <a:rPr lang="en-US" altLang="zh-CN" sz="4800" b="0" i="0" u="sng">
                <a:solidFill>
                  <a:srgbClr val="0C6995"/>
                </a:solidFill>
                <a:latin typeface="Noto Sans NKo" panose="020B0502040504020204" charset="0"/>
                <a:ea typeface="OpenSans Regular"/>
                <a:cs typeface="Noto Sans NKo" panose="020B0502040504020204" charset="0"/>
                <a:hlinkClick r:id="rId1"/>
              </a:rPr>
              <a:t>https://github.com/w3c-cg/ai-agent-protocol/issues/new</a:t>
            </a:r>
            <a:endParaRPr lang="en-US" altLang="zh-CN" sz="4800" b="0" i="0" u="sng">
              <a:solidFill>
                <a:srgbClr val="0C6995"/>
              </a:solidFill>
              <a:latin typeface="Noto Sans NKo" panose="020B0502040504020204" charset="0"/>
              <a:ea typeface="OpenSans Regular"/>
              <a:cs typeface="Noto Sans NKo" panose="020B0502040504020204" charset="0"/>
              <a:hlinkClick r:id="rId1"/>
            </a:endParaRPr>
          </a:p>
          <a:p>
            <a:pPr marL="0" indent="0">
              <a:spcBef>
                <a:spcPts val="1000"/>
              </a:spcBef>
              <a:spcAft>
                <a:spcPts val="1000"/>
              </a:spcAft>
              <a:buFont typeface="Arial" panose="020B0704020202020204"/>
              <a:buChar char="•"/>
            </a:pPr>
            <a:endParaRPr lang="en-US" altLang="zh-CN" sz="4800" b="0" i="0" u="sng">
              <a:solidFill>
                <a:srgbClr val="0C6995"/>
              </a:solidFill>
              <a:latin typeface="Noto Sans NKo" panose="020B0502040504020204" charset="0"/>
              <a:ea typeface="OpenSans Regular"/>
              <a:cs typeface="Noto Sans NKo" panose="020B0502040504020204" charset="0"/>
              <a:hlinkClick r:id="rId1"/>
            </a:endParaRPr>
          </a:p>
          <a:p>
            <a:pPr marL="685800" indent="-685800">
              <a:spcBef>
                <a:spcPts val="1000"/>
              </a:spcBef>
              <a:spcAft>
                <a:spcPts val="1000"/>
              </a:spcAft>
              <a:buFont typeface="Wingdings" panose="05000000000000000000" charset="0"/>
              <a:buChar char=""/>
            </a:pPr>
            <a:r>
              <a:rPr lang="en-US" altLang="zh-CN" sz="4800" b="1" i="0">
                <a:solidFill>
                  <a:srgbClr val="333333"/>
                </a:solidFill>
                <a:latin typeface="Noto Sans NKo" panose="020B0502040504020204" charset="0"/>
                <a:ea typeface="OpenSans Regular"/>
                <a:cs typeface="Noto Sans NKo" panose="020B0502040504020204" charset="0"/>
              </a:rPr>
              <a:t>Email:</a:t>
            </a:r>
            <a:r>
              <a:rPr lang="en-US" altLang="zh-CN" sz="4800" b="0" i="0">
                <a:solidFill>
                  <a:srgbClr val="333333"/>
                </a:solidFill>
                <a:latin typeface="Noto Sans NKo" panose="020B0502040504020204" charset="0"/>
                <a:ea typeface="OpenSans Regular"/>
                <a:cs typeface="Noto Sans NKo" panose="020B0502040504020204" charset="0"/>
              </a:rPr>
              <a:t> </a:t>
            </a:r>
            <a:r>
              <a:rPr lang="en-US" altLang="zh-CN" sz="4800" b="0" i="0" u="sng">
                <a:solidFill>
                  <a:srgbClr val="0C6995"/>
                </a:solidFill>
                <a:latin typeface="Noto Sans NKo" panose="020B0502040504020204" charset="0"/>
                <a:ea typeface="monospace"/>
                <a:cs typeface="Noto Sans NKo" panose="020B0502040504020204" charset="0"/>
                <a:hlinkClick r:id="rId2" action="ppaction://hlinkfile"/>
              </a:rPr>
              <a:t>public-agentprotocol@w3.org</a:t>
            </a:r>
            <a:endParaRPr lang="en-US" altLang="zh-CN" sz="4800" b="0" i="0" u="sng">
              <a:solidFill>
                <a:srgbClr val="0C6995"/>
              </a:solidFill>
              <a:latin typeface="Noto Sans NKo" panose="020B0502040504020204" charset="0"/>
              <a:ea typeface="monospace"/>
              <a:cs typeface="Noto Sans NKo" panose="020B0502040504020204" charset="0"/>
              <a:hlinkClick r:id="rId2" action="ppaction://hlinkfile"/>
            </a:endParaRPr>
          </a:p>
          <a:p>
            <a:pPr marL="0" indent="0">
              <a:spcBef>
                <a:spcPts val="1200"/>
              </a:spcBef>
              <a:spcAft>
                <a:spcPts val="1200"/>
              </a:spcAft>
            </a:pPr>
            <a:endParaRPr lang="en-US" altLang="zh-CN" sz="4800" b="0" i="0">
              <a:solidFill>
                <a:srgbClr val="333333"/>
              </a:solidFill>
              <a:latin typeface="Noto Sans NKo" panose="020B0502040504020204" charset="0"/>
              <a:ea typeface="OpenSans Regular"/>
              <a:cs typeface="Noto Sans NKo" panose="020B0502040504020204" charset="0"/>
            </a:endParaRPr>
          </a:p>
          <a:p>
            <a:pPr marL="685800" indent="-685800">
              <a:spcBef>
                <a:spcPts val="1000"/>
              </a:spcBef>
              <a:spcAft>
                <a:spcPts val="1000"/>
              </a:spcAft>
              <a:buFont typeface="Wingdings" panose="05000000000000000000" charset="0"/>
              <a:buChar char=""/>
            </a:pPr>
            <a:r>
              <a:rPr lang="en-US" altLang="zh-CN" sz="4800" b="1" i="0">
                <a:solidFill>
                  <a:srgbClr val="000000"/>
                </a:solidFill>
                <a:latin typeface="Noto Sans NKo" panose="020B0502040504020204" charset="0"/>
                <a:ea typeface="OpenSans Regular"/>
                <a:cs typeface="Noto Sans NKo" panose="020B0502040504020204" charset="0"/>
              </a:rPr>
              <a:t>Slack channel: </a:t>
            </a:r>
            <a:r>
              <a:rPr lang="en-US" altLang="zh-CN" sz="4800" b="0" i="0" u="sng">
                <a:solidFill>
                  <a:srgbClr val="0C6995"/>
                </a:solidFill>
                <a:latin typeface="Noto Sans NKo" panose="020B0502040504020204" charset="0"/>
                <a:ea typeface="OpenSans Regular"/>
                <a:cs typeface="Noto Sans NKo" panose="020B0502040504020204" charset="0"/>
                <a:hlinkClick r:id="rId3"/>
              </a:rPr>
              <a:t>https://w3ccommunity.slack.com/archives/C091V1SCF8W</a:t>
            </a:r>
            <a:endParaRPr lang="en-US" altLang="zh-CN" sz="4800" b="0" i="0" u="sng">
              <a:solidFill>
                <a:srgbClr val="0C6995"/>
              </a:solidFill>
              <a:latin typeface="Noto Sans NKo" panose="020B0502040504020204" charset="0"/>
              <a:ea typeface="OpenSans Regular"/>
              <a:cs typeface="Noto Sans NKo" panose="020B0502040504020204" charset="0"/>
              <a:hlinkClick r:id="rId3"/>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normAutofit/>
          </a:bodyPr>
          <a:p>
            <a:r>
              <a:rPr lang="en-US" altLang="zh-CN" sz="6665"/>
              <a:t>Communication and meetings</a:t>
            </a:r>
            <a:endParaRPr lang="en-US" altLang="zh-CN" sz="6665"/>
          </a:p>
        </p:txBody>
      </p:sp>
      <p:pic>
        <p:nvPicPr>
          <p:cNvPr id="3" name="图片 2"/>
          <p:cNvPicPr>
            <a:picLocks noChangeAspect="1"/>
          </p:cNvPicPr>
          <p:nvPr/>
        </p:nvPicPr>
        <p:blipFill>
          <a:blip r:embed="rId1"/>
          <a:stretch>
            <a:fillRect/>
          </a:stretch>
        </p:blipFill>
        <p:spPr>
          <a:xfrm>
            <a:off x="5358765" y="3329940"/>
            <a:ext cx="13401675" cy="9551670"/>
          </a:xfrm>
          <a:prstGeom prst="rect">
            <a:avLst/>
          </a:prstGeom>
          <a:ln>
            <a:solidFill>
              <a:schemeClr val="accent1"/>
            </a:solidFill>
          </a:ln>
        </p:spPr>
      </p:pic>
      <p:sp>
        <p:nvSpPr>
          <p:cNvPr id="4" name="文本框 3"/>
          <p:cNvSpPr txBox="1"/>
          <p:nvPr/>
        </p:nvSpPr>
        <p:spPr>
          <a:xfrm>
            <a:off x="8375650" y="12978765"/>
            <a:ext cx="9701530" cy="595630"/>
          </a:xfrm>
          <a:prstGeom prst="rect">
            <a:avLst/>
          </a:prstGeom>
          <a:noFill/>
        </p:spPr>
        <p:txBody>
          <a:bodyPr wrap="square" rtlCol="0" anchor="t">
            <a:noAutofit/>
          </a:bodyPr>
          <a:p>
            <a:r>
              <a:rPr lang="en-US" altLang="zh-CN" sz="2800">
                <a:hlinkClick r:id="rId2" action="ppaction://hlinkfile"/>
              </a:rPr>
              <a:t>https://github.com/w3c-cg/ai-agent-protocol</a:t>
            </a:r>
            <a:endParaRPr lang="zh-CN" altLang="en-US" sz="2800"/>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3997</Words>
  <Application>WPS 演示</Application>
  <PresentationFormat/>
  <Paragraphs>216</Paragraphs>
  <Slides>18</Slides>
  <Notes>0</Notes>
  <HiddenSlides>0</HiddenSlides>
  <MMClips>0</MMClips>
  <ScaleCrop>false</ScaleCrop>
  <HeadingPairs>
    <vt:vector size="6" baseType="variant">
      <vt:variant>
        <vt:lpstr>已用的字体</vt:lpstr>
      </vt:variant>
      <vt:variant>
        <vt:i4>37</vt:i4>
      </vt:variant>
      <vt:variant>
        <vt:lpstr>主题</vt:lpstr>
      </vt:variant>
      <vt:variant>
        <vt:i4>1</vt:i4>
      </vt:variant>
      <vt:variant>
        <vt:lpstr>幻灯片标题</vt:lpstr>
      </vt:variant>
      <vt:variant>
        <vt:i4>18</vt:i4>
      </vt:variant>
    </vt:vector>
  </HeadingPairs>
  <TitlesOfParts>
    <vt:vector size="56" baseType="lpstr">
      <vt:lpstr>Arial</vt:lpstr>
      <vt:lpstr>宋体</vt:lpstr>
      <vt:lpstr>Wingdings</vt:lpstr>
      <vt:lpstr>Arial</vt:lpstr>
      <vt:lpstr>Montserrat</vt:lpstr>
      <vt:lpstr>Lato</vt:lpstr>
      <vt:lpstr>Thonburi</vt:lpstr>
      <vt:lpstr>Noto Sans</vt:lpstr>
      <vt:lpstr>Noto Sans Medium</vt:lpstr>
      <vt:lpstr>Noto Sans Light</vt:lpstr>
      <vt:lpstr>Helvetica Neue</vt:lpstr>
      <vt:lpstr>Noto Sans Light</vt:lpstr>
      <vt:lpstr>微软雅黑</vt:lpstr>
      <vt:lpstr>Wingdings</vt:lpstr>
      <vt:lpstr>noto san</vt:lpstr>
      <vt:lpstr>苹方-简</vt:lpstr>
      <vt:lpstr>Noto Sans NKo</vt:lpstr>
      <vt:lpstr>OpenSans Regular</vt:lpstr>
      <vt:lpstr>monospace</vt:lpstr>
      <vt:lpstr>微软雅黑</vt:lpstr>
      <vt:lpstr>汉仪旗黑</vt:lpstr>
      <vt:lpstr>宋体</vt:lpstr>
      <vt:lpstr>Arial Unicode MS</vt:lpstr>
      <vt:lpstr>汉仪书宋二KW</vt:lpstr>
      <vt:lpstr>Heiti SC Light</vt:lpstr>
      <vt:lpstr>Noto Sans Batak Regular</vt:lpstr>
      <vt:lpstr>Times Roman</vt:lpstr>
      <vt:lpstr>Times New Roman</vt:lpstr>
      <vt:lpstr>Heiti SC Medium</vt:lpstr>
      <vt:lpstr>Helvetica Neue</vt:lpstr>
      <vt:lpstr>Lato</vt:lpstr>
      <vt:lpstr>Montserrat</vt:lpstr>
      <vt:lpstr>Noto Sans</vt:lpstr>
      <vt:lpstr>Noto Sans Batak Regular</vt:lpstr>
      <vt:lpstr>OpenSans Regular</vt:lpstr>
      <vt:lpstr>Times Roman</vt:lpstr>
      <vt:lpstr>monospace</vt:lpstr>
      <vt:lpstr>White</vt:lpstr>
      <vt:lpstr>AI Agent Protocol CG</vt:lpstr>
      <vt:lpstr>PowerPoint 演示文稿</vt:lpstr>
      <vt:lpstr>PowerPoint 演示文稿</vt:lpstr>
      <vt:lpstr>Scope of Work</vt:lpstr>
      <vt:lpstr>The Rise of AI Agents </vt:lpstr>
      <vt:lpstr>The Agentic Web Concept </vt:lpstr>
      <vt:lpstr>A Transformative Shift in Interaction</vt:lpstr>
      <vt:lpstr>Communication and meetings</vt:lpstr>
      <vt:lpstr>Communication and meetings</vt:lpstr>
      <vt:lpstr>Whitepaper</vt:lpstr>
      <vt:lpstr>Protocol</vt:lpstr>
      <vt:lpstr>Does the Agentic Web need a new HTTP?</vt:lpstr>
      <vt:lpstr>ANP agent identity scheme</vt:lpstr>
      <vt:lpstr>PowerPoint 演示文稿</vt:lpstr>
      <vt:lpstr>Agent description scheme</vt:lpstr>
      <vt:lpstr>Agent Discovery Mechanism</vt:lpstr>
      <vt:lpstr>Community Group Use Cases </vt:lpstr>
      <vt:lpstr>Use Case Architecture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
  <cp:lastModifiedBy>Song XU</cp:lastModifiedBy>
  <cp:revision>84</cp:revision>
  <dcterms:created xsi:type="dcterms:W3CDTF">2025-12-04T16:02:52Z</dcterms:created>
  <dcterms:modified xsi:type="dcterms:W3CDTF">2025-12-04T16:02:52Z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0D8742F856173BA5FFA73169CFF77B3F_43</vt:lpwstr>
  </property>
  <property fmtid="{D5CDD505-2E9C-101B-9397-08002B2CF9AE}" pid="3" name="KSOProductBuildVer">
    <vt:lpwstr>2052-12.1.23540.23540</vt:lpwstr>
  </property>
</Properties>
</file>