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256" r:id="rId3"/>
    <p:sldId id="260" r:id="rId4"/>
    <p:sldId id="258"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E42A33-5DC9-AECA-5450-EFE2269F336A}" name="Kapur, Henna" initials="HK" userId="S::hwadhwan@visa.com::840982a6-3604-48e9-b50e-90ddac4827b8" providerId="AD"/>
  <p188:author id="{B2FC7297-9F4C-3AAC-9AAF-7E463B4229AE}" name="Visa Legal (RO)" initials="OO" userId="Visa Legal (R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AA881-0837-466A-AA39-ECD13FF63072}" v="1" dt="2025-02-21T14:11:40.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pur, Henna" userId="840982a6-3604-48e9-b50e-90ddac4827b8" providerId="ADAL" clId="{FA0AA881-0837-466A-AA39-ECD13FF63072}"/>
    <pc:docChg chg="custSel modSld">
      <pc:chgData name="Kapur, Henna" userId="840982a6-3604-48e9-b50e-90ddac4827b8" providerId="ADAL" clId="{FA0AA881-0837-466A-AA39-ECD13FF63072}" dt="2025-02-21T14:13:06.333" v="19" actId="14100"/>
      <pc:docMkLst>
        <pc:docMk/>
      </pc:docMkLst>
      <pc:sldChg chg="addSp modSp mod">
        <pc:chgData name="Kapur, Henna" userId="840982a6-3604-48e9-b50e-90ddac4827b8" providerId="ADAL" clId="{FA0AA881-0837-466A-AA39-ECD13FF63072}" dt="2025-02-21T14:12:14.055" v="2" actId="208"/>
        <pc:sldMkLst>
          <pc:docMk/>
          <pc:sldMk cId="376792178" sldId="256"/>
        </pc:sldMkLst>
        <pc:spChg chg="add mod">
          <ac:chgData name="Kapur, Henna" userId="840982a6-3604-48e9-b50e-90ddac4827b8" providerId="ADAL" clId="{FA0AA881-0837-466A-AA39-ECD13FF63072}" dt="2025-02-21T14:12:14.055" v="2" actId="208"/>
          <ac:spMkLst>
            <pc:docMk/>
            <pc:sldMk cId="376792178" sldId="256"/>
            <ac:spMk id="3" creationId="{2B29EE6E-42EA-80BD-27A7-5428046AD655}"/>
          </ac:spMkLst>
        </pc:spChg>
      </pc:sldChg>
      <pc:sldChg chg="modSp mod">
        <pc:chgData name="Kapur, Henna" userId="840982a6-3604-48e9-b50e-90ddac4827b8" providerId="ADAL" clId="{FA0AA881-0837-466A-AA39-ECD13FF63072}" dt="2025-02-21T14:13:06.333" v="19" actId="14100"/>
        <pc:sldMkLst>
          <pc:docMk/>
          <pc:sldMk cId="4252005614" sldId="260"/>
        </pc:sldMkLst>
        <pc:spChg chg="mod">
          <ac:chgData name="Kapur, Henna" userId="840982a6-3604-48e9-b50e-90ddac4827b8" providerId="ADAL" clId="{FA0AA881-0837-466A-AA39-ECD13FF63072}" dt="2025-02-21T14:13:06.333" v="19" actId="14100"/>
          <ac:spMkLst>
            <pc:docMk/>
            <pc:sldMk cId="4252005614" sldId="260"/>
            <ac:spMk id="12" creationId="{6AEEBB0B-BD7E-9AA3-B76A-C1B8ABB094F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1CA7A-3FBB-47DB-B424-AD20D6FF3CA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4891528-AEB4-4FA9-9FC6-EC111B8D6CE8}">
      <dgm:prSet custT="1"/>
      <dgm:spPr/>
      <dgm:t>
        <a:bodyPr/>
        <a:lstStyle/>
        <a:p>
          <a:pPr>
            <a:lnSpc>
              <a:spcPct val="100000"/>
            </a:lnSpc>
          </a:pPr>
          <a:r>
            <a:rPr lang="en-US" sz="1500" dirty="0"/>
            <a:t>Web Payments Working Group</a:t>
          </a:r>
        </a:p>
      </dgm:t>
    </dgm:pt>
    <dgm:pt modelId="{5E9535CE-5C23-4E6B-A68A-690399D41B82}" type="parTrans" cxnId="{99422603-892A-4193-96C3-2A195EFB7738}">
      <dgm:prSet/>
      <dgm:spPr/>
      <dgm:t>
        <a:bodyPr/>
        <a:lstStyle/>
        <a:p>
          <a:endParaRPr lang="en-US"/>
        </a:p>
      </dgm:t>
    </dgm:pt>
    <dgm:pt modelId="{3C8377B4-FDC1-4F85-9E85-2483955351E0}" type="sibTrans" cxnId="{99422603-892A-4193-96C3-2A195EFB7738}">
      <dgm:prSet/>
      <dgm:spPr/>
      <dgm:t>
        <a:bodyPr/>
        <a:lstStyle/>
        <a:p>
          <a:endParaRPr lang="en-US"/>
        </a:p>
      </dgm:t>
    </dgm:pt>
    <dgm:pt modelId="{437D28EB-430E-4239-9BB4-B80D04E93E86}">
      <dgm:prSet custT="1"/>
      <dgm:spPr/>
      <dgm:t>
        <a:bodyPr/>
        <a:lstStyle/>
        <a:p>
          <a:pPr>
            <a:lnSpc>
              <a:spcPct val="100000"/>
            </a:lnSpc>
          </a:pPr>
          <a:r>
            <a:rPr lang="en-US" sz="1500" dirty="0"/>
            <a:t>Web Payments Security Interest Group</a:t>
          </a:r>
        </a:p>
      </dgm:t>
    </dgm:pt>
    <dgm:pt modelId="{4F79DC02-AC15-4901-96CC-B69A34A002EE}" type="parTrans" cxnId="{E7DC2E42-B07B-42BE-BD10-F22C7DD3130D}">
      <dgm:prSet/>
      <dgm:spPr/>
      <dgm:t>
        <a:bodyPr/>
        <a:lstStyle/>
        <a:p>
          <a:endParaRPr lang="en-US"/>
        </a:p>
      </dgm:t>
    </dgm:pt>
    <dgm:pt modelId="{4337B9E7-71BE-40A7-8109-EF7594668969}" type="sibTrans" cxnId="{E7DC2E42-B07B-42BE-BD10-F22C7DD3130D}">
      <dgm:prSet/>
      <dgm:spPr/>
      <dgm:t>
        <a:bodyPr/>
        <a:lstStyle/>
        <a:p>
          <a:endParaRPr lang="en-US"/>
        </a:p>
      </dgm:t>
    </dgm:pt>
    <dgm:pt modelId="{0A32F138-8E8E-4B6C-AF30-737DA1C9BA5A}">
      <dgm:prSet/>
      <dgm:spPr/>
      <dgm:t>
        <a:bodyPr/>
        <a:lstStyle/>
        <a:p>
          <a:pPr>
            <a:lnSpc>
              <a:spcPct val="100000"/>
            </a:lnSpc>
          </a:pPr>
          <a:endParaRPr lang="en-US" dirty="0"/>
        </a:p>
      </dgm:t>
    </dgm:pt>
    <dgm:pt modelId="{88DC875E-8474-4EAC-9A91-7FFFB64EF2BB}" type="parTrans" cxnId="{14AF12D8-502B-4144-81B2-A99D54B0925A}">
      <dgm:prSet/>
      <dgm:spPr/>
      <dgm:t>
        <a:bodyPr/>
        <a:lstStyle/>
        <a:p>
          <a:endParaRPr lang="en-US"/>
        </a:p>
      </dgm:t>
    </dgm:pt>
    <dgm:pt modelId="{DBEF4F1A-7B2F-4A4C-878F-6ECF7CA01373}" type="sibTrans" cxnId="{14AF12D8-502B-4144-81B2-A99D54B0925A}">
      <dgm:prSet/>
      <dgm:spPr/>
      <dgm:t>
        <a:bodyPr/>
        <a:lstStyle/>
        <a:p>
          <a:endParaRPr lang="en-US"/>
        </a:p>
      </dgm:t>
    </dgm:pt>
    <dgm:pt modelId="{C328D671-A633-4B37-9A64-81E2E08A4C7B}">
      <dgm:prSet/>
      <dgm:spPr/>
      <dgm:t>
        <a:bodyPr/>
        <a:lstStyle/>
        <a:p>
          <a:pPr>
            <a:lnSpc>
              <a:spcPct val="100000"/>
            </a:lnSpc>
          </a:pPr>
          <a:endParaRPr lang="en-US" dirty="0"/>
        </a:p>
      </dgm:t>
    </dgm:pt>
    <dgm:pt modelId="{F4836572-F270-49EF-A9D7-4DB4E772800A}" type="parTrans" cxnId="{3537CD6D-3AFE-4E2A-A547-D75A72EF31DA}">
      <dgm:prSet/>
      <dgm:spPr/>
      <dgm:t>
        <a:bodyPr/>
        <a:lstStyle/>
        <a:p>
          <a:endParaRPr lang="en-US"/>
        </a:p>
      </dgm:t>
    </dgm:pt>
    <dgm:pt modelId="{E13DB7D0-AB6A-41D7-8C2B-DF5BE274DE15}" type="sibTrans" cxnId="{3537CD6D-3AFE-4E2A-A547-D75A72EF31DA}">
      <dgm:prSet/>
      <dgm:spPr/>
      <dgm:t>
        <a:bodyPr/>
        <a:lstStyle/>
        <a:p>
          <a:endParaRPr lang="en-US"/>
        </a:p>
      </dgm:t>
    </dgm:pt>
    <dgm:pt modelId="{C92FC57D-2F0E-437A-8B12-17247AC53CA2}" type="pres">
      <dgm:prSet presAssocID="{28B1CA7A-3FBB-47DB-B424-AD20D6FF3CA8}" presName="root" presStyleCnt="0">
        <dgm:presLayoutVars>
          <dgm:dir/>
          <dgm:resizeHandles val="exact"/>
        </dgm:presLayoutVars>
      </dgm:prSet>
      <dgm:spPr/>
    </dgm:pt>
    <dgm:pt modelId="{5D180363-FF14-489A-9D93-067E1F824DAB}" type="pres">
      <dgm:prSet presAssocID="{74891528-AEB4-4FA9-9FC6-EC111B8D6CE8}" presName="compNode" presStyleCnt="0"/>
      <dgm:spPr/>
    </dgm:pt>
    <dgm:pt modelId="{AC12D6ED-0380-4205-AE11-D3979236A506}" type="pres">
      <dgm:prSet presAssocID="{74891528-AEB4-4FA9-9FC6-EC111B8D6CE8}"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ransfer with solid fill"/>
        </a:ext>
      </dgm:extLst>
    </dgm:pt>
    <dgm:pt modelId="{4E3B456F-4641-4880-9108-CFD6E976913F}" type="pres">
      <dgm:prSet presAssocID="{74891528-AEB4-4FA9-9FC6-EC111B8D6CE8}" presName="spaceRect" presStyleCnt="0"/>
      <dgm:spPr/>
    </dgm:pt>
    <dgm:pt modelId="{61C6F1CF-C4EE-4F30-A439-36E6630491EF}" type="pres">
      <dgm:prSet presAssocID="{74891528-AEB4-4FA9-9FC6-EC111B8D6CE8}" presName="textRect" presStyleLbl="revTx" presStyleIdx="0" presStyleCnt="4" custScaleX="140539">
        <dgm:presLayoutVars>
          <dgm:chMax val="1"/>
          <dgm:chPref val="1"/>
        </dgm:presLayoutVars>
      </dgm:prSet>
      <dgm:spPr/>
    </dgm:pt>
    <dgm:pt modelId="{91FA2F6E-411E-4F1D-9E4B-8EBD027569DE}" type="pres">
      <dgm:prSet presAssocID="{3C8377B4-FDC1-4F85-9E85-2483955351E0}" presName="sibTrans" presStyleCnt="0"/>
      <dgm:spPr/>
    </dgm:pt>
    <dgm:pt modelId="{EEAA07D5-1F31-43CB-B34C-0B4050EB8A70}" type="pres">
      <dgm:prSet presAssocID="{C328D671-A633-4B37-9A64-81E2E08A4C7B}" presName="compNode" presStyleCnt="0"/>
      <dgm:spPr/>
    </dgm:pt>
    <dgm:pt modelId="{99471505-5281-40C3-9186-B75D37022159}" type="pres">
      <dgm:prSet presAssocID="{C328D671-A633-4B37-9A64-81E2E08A4C7B}" presName="iconRect" presStyleLbl="node1" presStyleIdx="1" presStyleCnt="4"/>
      <dgm:spPr>
        <a:solidFill>
          <a:schemeClr val="bg1"/>
        </a:solidFill>
      </dgm:spPr>
    </dgm:pt>
    <dgm:pt modelId="{9B92277F-F35D-439E-B756-F0EB7815529B}" type="pres">
      <dgm:prSet presAssocID="{C328D671-A633-4B37-9A64-81E2E08A4C7B}" presName="spaceRect" presStyleCnt="0"/>
      <dgm:spPr/>
    </dgm:pt>
    <dgm:pt modelId="{C3FA06EA-6BC0-4036-A077-2251A7F39AEC}" type="pres">
      <dgm:prSet presAssocID="{C328D671-A633-4B37-9A64-81E2E08A4C7B}" presName="textRect" presStyleLbl="revTx" presStyleIdx="1" presStyleCnt="4">
        <dgm:presLayoutVars>
          <dgm:chMax val="1"/>
          <dgm:chPref val="1"/>
        </dgm:presLayoutVars>
      </dgm:prSet>
      <dgm:spPr/>
    </dgm:pt>
    <dgm:pt modelId="{50FCC713-F51B-49D1-855D-C7FB6B856A8E}" type="pres">
      <dgm:prSet presAssocID="{E13DB7D0-AB6A-41D7-8C2B-DF5BE274DE15}" presName="sibTrans" presStyleCnt="0"/>
      <dgm:spPr/>
    </dgm:pt>
    <dgm:pt modelId="{CF669179-D1C9-4436-AE5C-E0D3C7173ACC}" type="pres">
      <dgm:prSet presAssocID="{0A32F138-8E8E-4B6C-AF30-737DA1C9BA5A}" presName="compNode" presStyleCnt="0"/>
      <dgm:spPr/>
    </dgm:pt>
    <dgm:pt modelId="{A2EA50E5-969A-4652-8B97-F950B04DA715}" type="pres">
      <dgm:prSet presAssocID="{0A32F138-8E8E-4B6C-AF30-737DA1C9BA5A}" presName="iconRect" presStyleLbl="node1" presStyleIdx="2" presStyleCnt="4"/>
      <dgm:spPr>
        <a:solidFill>
          <a:schemeClr val="bg1"/>
        </a:solidFill>
      </dgm:spPr>
    </dgm:pt>
    <dgm:pt modelId="{07C22F57-05F4-465F-A197-34642CE48535}" type="pres">
      <dgm:prSet presAssocID="{0A32F138-8E8E-4B6C-AF30-737DA1C9BA5A}" presName="spaceRect" presStyleCnt="0"/>
      <dgm:spPr/>
    </dgm:pt>
    <dgm:pt modelId="{B7BF98A1-7579-4690-855E-6856724480CF}" type="pres">
      <dgm:prSet presAssocID="{0A32F138-8E8E-4B6C-AF30-737DA1C9BA5A}" presName="textRect" presStyleLbl="revTx" presStyleIdx="2" presStyleCnt="4">
        <dgm:presLayoutVars>
          <dgm:chMax val="1"/>
          <dgm:chPref val="1"/>
        </dgm:presLayoutVars>
      </dgm:prSet>
      <dgm:spPr/>
    </dgm:pt>
    <dgm:pt modelId="{8915A021-7D70-4C57-B630-1690AE66B49B}" type="pres">
      <dgm:prSet presAssocID="{DBEF4F1A-7B2F-4A4C-878F-6ECF7CA01373}" presName="sibTrans" presStyleCnt="0"/>
      <dgm:spPr/>
    </dgm:pt>
    <dgm:pt modelId="{FD9876A0-FC93-4E24-AB81-D6805C1D6B8B}" type="pres">
      <dgm:prSet presAssocID="{437D28EB-430E-4239-9BB4-B80D04E93E86}" presName="compNode" presStyleCnt="0"/>
      <dgm:spPr/>
    </dgm:pt>
    <dgm:pt modelId="{EFFDF23E-D9E4-48DD-B4C6-2C0254F9ABD7}" type="pres">
      <dgm:prSet presAssocID="{437D28EB-430E-4239-9BB4-B80D04E93E86}" presName="iconRect" presStyleLbl="node1" presStyleIdx="3"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75ABD9D5-889D-40A9-8661-4AB3A8E3CE78}" type="pres">
      <dgm:prSet presAssocID="{437D28EB-430E-4239-9BB4-B80D04E93E86}" presName="spaceRect" presStyleCnt="0"/>
      <dgm:spPr/>
    </dgm:pt>
    <dgm:pt modelId="{C52C5F15-FCCD-4757-B95D-2AB0DE43D4A2}" type="pres">
      <dgm:prSet presAssocID="{437D28EB-430E-4239-9BB4-B80D04E93E86}" presName="textRect" presStyleLbl="revTx" presStyleIdx="3" presStyleCnt="4" custScaleX="136411">
        <dgm:presLayoutVars>
          <dgm:chMax val="1"/>
          <dgm:chPref val="1"/>
        </dgm:presLayoutVars>
      </dgm:prSet>
      <dgm:spPr/>
    </dgm:pt>
  </dgm:ptLst>
  <dgm:cxnLst>
    <dgm:cxn modelId="{99422603-892A-4193-96C3-2A195EFB7738}" srcId="{28B1CA7A-3FBB-47DB-B424-AD20D6FF3CA8}" destId="{74891528-AEB4-4FA9-9FC6-EC111B8D6CE8}" srcOrd="0" destOrd="0" parTransId="{5E9535CE-5C23-4E6B-A68A-690399D41B82}" sibTransId="{3C8377B4-FDC1-4F85-9E85-2483955351E0}"/>
    <dgm:cxn modelId="{E7DC2E42-B07B-42BE-BD10-F22C7DD3130D}" srcId="{28B1CA7A-3FBB-47DB-B424-AD20D6FF3CA8}" destId="{437D28EB-430E-4239-9BB4-B80D04E93E86}" srcOrd="3" destOrd="0" parTransId="{4F79DC02-AC15-4901-96CC-B69A34A002EE}" sibTransId="{4337B9E7-71BE-40A7-8109-EF7594668969}"/>
    <dgm:cxn modelId="{043FA168-D7AD-486E-9EDC-339AA18CF6AC}" type="presOf" srcId="{0A32F138-8E8E-4B6C-AF30-737DA1C9BA5A}" destId="{B7BF98A1-7579-4690-855E-6856724480CF}" srcOrd="0" destOrd="0" presId="urn:microsoft.com/office/officeart/2018/2/layout/IconLabelList"/>
    <dgm:cxn modelId="{3537CD6D-3AFE-4E2A-A547-D75A72EF31DA}" srcId="{28B1CA7A-3FBB-47DB-B424-AD20D6FF3CA8}" destId="{C328D671-A633-4B37-9A64-81E2E08A4C7B}" srcOrd="1" destOrd="0" parTransId="{F4836572-F270-49EF-A9D7-4DB4E772800A}" sibTransId="{E13DB7D0-AB6A-41D7-8C2B-DF5BE274DE15}"/>
    <dgm:cxn modelId="{90828A7C-C431-4D2D-9FEF-DD048B2E13D5}" type="presOf" srcId="{28B1CA7A-3FBB-47DB-B424-AD20D6FF3CA8}" destId="{C92FC57D-2F0E-437A-8B12-17247AC53CA2}" srcOrd="0" destOrd="0" presId="urn:microsoft.com/office/officeart/2018/2/layout/IconLabelList"/>
    <dgm:cxn modelId="{2023D695-796D-43E1-853F-49AF5D59965E}" type="presOf" srcId="{C328D671-A633-4B37-9A64-81E2E08A4C7B}" destId="{C3FA06EA-6BC0-4036-A077-2251A7F39AEC}" srcOrd="0" destOrd="0" presId="urn:microsoft.com/office/officeart/2018/2/layout/IconLabelList"/>
    <dgm:cxn modelId="{6BB74198-2EE2-4C75-B24B-1EAEBEE4D94B}" type="presOf" srcId="{74891528-AEB4-4FA9-9FC6-EC111B8D6CE8}" destId="{61C6F1CF-C4EE-4F30-A439-36E6630491EF}" srcOrd="0" destOrd="0" presId="urn:microsoft.com/office/officeart/2018/2/layout/IconLabelList"/>
    <dgm:cxn modelId="{14AF12D8-502B-4144-81B2-A99D54B0925A}" srcId="{28B1CA7A-3FBB-47DB-B424-AD20D6FF3CA8}" destId="{0A32F138-8E8E-4B6C-AF30-737DA1C9BA5A}" srcOrd="2" destOrd="0" parTransId="{88DC875E-8474-4EAC-9A91-7FFFB64EF2BB}" sibTransId="{DBEF4F1A-7B2F-4A4C-878F-6ECF7CA01373}"/>
    <dgm:cxn modelId="{9A10ACF8-67D1-4532-942B-99E8E9E46388}" type="presOf" srcId="{437D28EB-430E-4239-9BB4-B80D04E93E86}" destId="{C52C5F15-FCCD-4757-B95D-2AB0DE43D4A2}" srcOrd="0" destOrd="0" presId="urn:microsoft.com/office/officeart/2018/2/layout/IconLabelList"/>
    <dgm:cxn modelId="{E5DCD2E9-7FD0-4415-869D-0F1429D36F3F}" type="presParOf" srcId="{C92FC57D-2F0E-437A-8B12-17247AC53CA2}" destId="{5D180363-FF14-489A-9D93-067E1F824DAB}" srcOrd="0" destOrd="0" presId="urn:microsoft.com/office/officeart/2018/2/layout/IconLabelList"/>
    <dgm:cxn modelId="{DA59AFB0-0160-41F3-958C-731FDF956274}" type="presParOf" srcId="{5D180363-FF14-489A-9D93-067E1F824DAB}" destId="{AC12D6ED-0380-4205-AE11-D3979236A506}" srcOrd="0" destOrd="0" presId="urn:microsoft.com/office/officeart/2018/2/layout/IconLabelList"/>
    <dgm:cxn modelId="{60812709-5A89-423F-9509-DFDD9465042D}" type="presParOf" srcId="{5D180363-FF14-489A-9D93-067E1F824DAB}" destId="{4E3B456F-4641-4880-9108-CFD6E976913F}" srcOrd="1" destOrd="0" presId="urn:microsoft.com/office/officeart/2018/2/layout/IconLabelList"/>
    <dgm:cxn modelId="{5885EC97-4CCA-4DE0-9470-5EC137229CE4}" type="presParOf" srcId="{5D180363-FF14-489A-9D93-067E1F824DAB}" destId="{61C6F1CF-C4EE-4F30-A439-36E6630491EF}" srcOrd="2" destOrd="0" presId="urn:microsoft.com/office/officeart/2018/2/layout/IconLabelList"/>
    <dgm:cxn modelId="{F1EA9774-B57C-48B0-ACF8-45618207936F}" type="presParOf" srcId="{C92FC57D-2F0E-437A-8B12-17247AC53CA2}" destId="{91FA2F6E-411E-4F1D-9E4B-8EBD027569DE}" srcOrd="1" destOrd="0" presId="urn:microsoft.com/office/officeart/2018/2/layout/IconLabelList"/>
    <dgm:cxn modelId="{F1701D45-3CD3-4E82-9D56-8A47516DA14C}" type="presParOf" srcId="{C92FC57D-2F0E-437A-8B12-17247AC53CA2}" destId="{EEAA07D5-1F31-43CB-B34C-0B4050EB8A70}" srcOrd="2" destOrd="0" presId="urn:microsoft.com/office/officeart/2018/2/layout/IconLabelList"/>
    <dgm:cxn modelId="{981E06DB-456B-4EF2-AE03-42185A014741}" type="presParOf" srcId="{EEAA07D5-1F31-43CB-B34C-0B4050EB8A70}" destId="{99471505-5281-40C3-9186-B75D37022159}" srcOrd="0" destOrd="0" presId="urn:microsoft.com/office/officeart/2018/2/layout/IconLabelList"/>
    <dgm:cxn modelId="{7139EA2C-ED34-4A28-BB2F-1A82D369337D}" type="presParOf" srcId="{EEAA07D5-1F31-43CB-B34C-0B4050EB8A70}" destId="{9B92277F-F35D-439E-B756-F0EB7815529B}" srcOrd="1" destOrd="0" presId="urn:microsoft.com/office/officeart/2018/2/layout/IconLabelList"/>
    <dgm:cxn modelId="{77AB2F7E-3368-46F9-98FE-3012D9065709}" type="presParOf" srcId="{EEAA07D5-1F31-43CB-B34C-0B4050EB8A70}" destId="{C3FA06EA-6BC0-4036-A077-2251A7F39AEC}" srcOrd="2" destOrd="0" presId="urn:microsoft.com/office/officeart/2018/2/layout/IconLabelList"/>
    <dgm:cxn modelId="{F409CC29-4AB7-44B8-A2B0-F545144E7F89}" type="presParOf" srcId="{C92FC57D-2F0E-437A-8B12-17247AC53CA2}" destId="{50FCC713-F51B-49D1-855D-C7FB6B856A8E}" srcOrd="3" destOrd="0" presId="urn:microsoft.com/office/officeart/2018/2/layout/IconLabelList"/>
    <dgm:cxn modelId="{DC5570A2-0E39-4964-804C-22B0EB8E1D49}" type="presParOf" srcId="{C92FC57D-2F0E-437A-8B12-17247AC53CA2}" destId="{CF669179-D1C9-4436-AE5C-E0D3C7173ACC}" srcOrd="4" destOrd="0" presId="urn:microsoft.com/office/officeart/2018/2/layout/IconLabelList"/>
    <dgm:cxn modelId="{287718E4-67A3-4937-A888-71015FAF9909}" type="presParOf" srcId="{CF669179-D1C9-4436-AE5C-E0D3C7173ACC}" destId="{A2EA50E5-969A-4652-8B97-F950B04DA715}" srcOrd="0" destOrd="0" presId="urn:microsoft.com/office/officeart/2018/2/layout/IconLabelList"/>
    <dgm:cxn modelId="{A3182038-F3A8-41CE-9E65-6F012904C7AD}" type="presParOf" srcId="{CF669179-D1C9-4436-AE5C-E0D3C7173ACC}" destId="{07C22F57-05F4-465F-A197-34642CE48535}" srcOrd="1" destOrd="0" presId="urn:microsoft.com/office/officeart/2018/2/layout/IconLabelList"/>
    <dgm:cxn modelId="{A17DD525-DEE0-405D-AF74-398ECC30C262}" type="presParOf" srcId="{CF669179-D1C9-4436-AE5C-E0D3C7173ACC}" destId="{B7BF98A1-7579-4690-855E-6856724480CF}" srcOrd="2" destOrd="0" presId="urn:microsoft.com/office/officeart/2018/2/layout/IconLabelList"/>
    <dgm:cxn modelId="{3A2C7C82-C842-4500-9C10-68E1C4BECC36}" type="presParOf" srcId="{C92FC57D-2F0E-437A-8B12-17247AC53CA2}" destId="{8915A021-7D70-4C57-B630-1690AE66B49B}" srcOrd="5" destOrd="0" presId="urn:microsoft.com/office/officeart/2018/2/layout/IconLabelList"/>
    <dgm:cxn modelId="{331D3D9D-5E7D-4DA8-903C-3855078C998E}" type="presParOf" srcId="{C92FC57D-2F0E-437A-8B12-17247AC53CA2}" destId="{FD9876A0-FC93-4E24-AB81-D6805C1D6B8B}" srcOrd="6" destOrd="0" presId="urn:microsoft.com/office/officeart/2018/2/layout/IconLabelList"/>
    <dgm:cxn modelId="{00A734F4-5210-47DF-AEAC-E88EDEE59DA5}" type="presParOf" srcId="{FD9876A0-FC93-4E24-AB81-D6805C1D6B8B}" destId="{EFFDF23E-D9E4-48DD-B4C6-2C0254F9ABD7}" srcOrd="0" destOrd="0" presId="urn:microsoft.com/office/officeart/2018/2/layout/IconLabelList"/>
    <dgm:cxn modelId="{38AB550F-B822-44AB-BF4B-1946B3AED1C2}" type="presParOf" srcId="{FD9876A0-FC93-4E24-AB81-D6805C1D6B8B}" destId="{75ABD9D5-889D-40A9-8661-4AB3A8E3CE78}" srcOrd="1" destOrd="0" presId="urn:microsoft.com/office/officeart/2018/2/layout/IconLabelList"/>
    <dgm:cxn modelId="{E301519D-4718-44A1-862D-66F13A170E2E}" type="presParOf" srcId="{FD9876A0-FC93-4E24-AB81-D6805C1D6B8B}" destId="{C52C5F15-FCCD-4757-B95D-2AB0DE43D4A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2D6ED-0380-4205-AE11-D3979236A506}">
      <dsp:nvSpPr>
        <dsp:cNvPr id="0" name=""/>
        <dsp:cNvSpPr/>
      </dsp:nvSpPr>
      <dsp:spPr>
        <a:xfrm>
          <a:off x="2455119" y="310402"/>
          <a:ext cx="665244" cy="66524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C6F1CF-C4EE-4F30-A439-36E6630491EF}">
      <dsp:nvSpPr>
        <dsp:cNvPr id="0" name=""/>
        <dsp:cNvSpPr/>
      </dsp:nvSpPr>
      <dsp:spPr>
        <a:xfrm>
          <a:off x="1748933" y="1200703"/>
          <a:ext cx="2077616" cy="609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Web Payments Working Group</a:t>
          </a:r>
        </a:p>
      </dsp:txBody>
      <dsp:txXfrm>
        <a:off x="1748933" y="1200703"/>
        <a:ext cx="2077616" cy="609807"/>
      </dsp:txXfrm>
    </dsp:sp>
    <dsp:sp modelId="{99471505-5281-40C3-9186-B75D37022159}">
      <dsp:nvSpPr>
        <dsp:cNvPr id="0" name=""/>
        <dsp:cNvSpPr/>
      </dsp:nvSpPr>
      <dsp:spPr>
        <a:xfrm>
          <a:off x="4491794" y="310402"/>
          <a:ext cx="665244" cy="66524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A06EA-6BC0-4036-A077-2251A7F39AEC}">
      <dsp:nvSpPr>
        <dsp:cNvPr id="0" name=""/>
        <dsp:cNvSpPr/>
      </dsp:nvSpPr>
      <dsp:spPr>
        <a:xfrm>
          <a:off x="4085256" y="1200703"/>
          <a:ext cx="1478320" cy="609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endParaRPr lang="en-US" sz="3200" kern="1200" dirty="0"/>
        </a:p>
      </dsp:txBody>
      <dsp:txXfrm>
        <a:off x="4085256" y="1200703"/>
        <a:ext cx="1478320" cy="609807"/>
      </dsp:txXfrm>
    </dsp:sp>
    <dsp:sp modelId="{A2EA50E5-969A-4652-8B97-F950B04DA715}">
      <dsp:nvSpPr>
        <dsp:cNvPr id="0" name=""/>
        <dsp:cNvSpPr/>
      </dsp:nvSpPr>
      <dsp:spPr>
        <a:xfrm>
          <a:off x="6228820" y="310402"/>
          <a:ext cx="665244" cy="66524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BF98A1-7579-4690-855E-6856724480CF}">
      <dsp:nvSpPr>
        <dsp:cNvPr id="0" name=""/>
        <dsp:cNvSpPr/>
      </dsp:nvSpPr>
      <dsp:spPr>
        <a:xfrm>
          <a:off x="5822282" y="1200703"/>
          <a:ext cx="1478320" cy="609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endParaRPr lang="en-US" sz="3200" kern="1200" dirty="0"/>
        </a:p>
      </dsp:txBody>
      <dsp:txXfrm>
        <a:off x="5822282" y="1200703"/>
        <a:ext cx="1478320" cy="609807"/>
      </dsp:txXfrm>
    </dsp:sp>
    <dsp:sp modelId="{EFFDF23E-D9E4-48DD-B4C6-2C0254F9ABD7}">
      <dsp:nvSpPr>
        <dsp:cNvPr id="0" name=""/>
        <dsp:cNvSpPr/>
      </dsp:nvSpPr>
      <dsp:spPr>
        <a:xfrm>
          <a:off x="8234982" y="310402"/>
          <a:ext cx="665244" cy="6652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2C5F15-FCCD-4757-B95D-2AB0DE43D4A2}">
      <dsp:nvSpPr>
        <dsp:cNvPr id="0" name=""/>
        <dsp:cNvSpPr/>
      </dsp:nvSpPr>
      <dsp:spPr>
        <a:xfrm>
          <a:off x="7559308" y="1200703"/>
          <a:ext cx="2016591" cy="609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Web Payments Security Interest Group</a:t>
          </a:r>
        </a:p>
      </dsp:txBody>
      <dsp:txXfrm>
        <a:off x="7559308" y="1200703"/>
        <a:ext cx="2016591" cy="60980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ABF58-13B6-41C3-8C89-C1B1B204D865}"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4A1B5-156F-471F-9AC2-99914E9B9CF1}" type="slidenum">
              <a:rPr lang="en-US" smtClean="0"/>
              <a:t>‹#›</a:t>
            </a:fld>
            <a:endParaRPr lang="en-US"/>
          </a:p>
        </p:txBody>
      </p:sp>
    </p:spTree>
    <p:extLst>
      <p:ext uri="{BB962C8B-B14F-4D97-AF65-F5344CB8AC3E}">
        <p14:creationId xmlns:p14="http://schemas.microsoft.com/office/powerpoint/2010/main" val="390428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4A1B5-156F-471F-9AC2-99914E9B9CF1}" type="slidenum">
              <a:rPr lang="en-US" smtClean="0"/>
              <a:t>3</a:t>
            </a:fld>
            <a:endParaRPr lang="en-US"/>
          </a:p>
        </p:txBody>
      </p:sp>
    </p:spTree>
    <p:extLst>
      <p:ext uri="{BB962C8B-B14F-4D97-AF65-F5344CB8AC3E}">
        <p14:creationId xmlns:p14="http://schemas.microsoft.com/office/powerpoint/2010/main" val="277528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4A1B5-156F-471F-9AC2-99914E9B9CF1}" type="slidenum">
              <a:rPr lang="en-US" smtClean="0"/>
              <a:t>5</a:t>
            </a:fld>
            <a:endParaRPr lang="en-US"/>
          </a:p>
        </p:txBody>
      </p:sp>
    </p:spTree>
    <p:extLst>
      <p:ext uri="{BB962C8B-B14F-4D97-AF65-F5344CB8AC3E}">
        <p14:creationId xmlns:p14="http://schemas.microsoft.com/office/powerpoint/2010/main" val="359325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9.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2.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2CE18-CD38-D361-C34E-239C8D31AC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95D9CA-AC10-94C8-98C6-08D2EF5B5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D16F50-BE87-291B-C75A-1B9E7C57D438}"/>
              </a:ext>
            </a:extLst>
          </p:cNvPr>
          <p:cNvSpPr>
            <a:spLocks noGrp="1"/>
          </p:cNvSpPr>
          <p:nvPr>
            <p:ph type="dt" sz="half" idx="10"/>
          </p:nvPr>
        </p:nvSpPr>
        <p:spPr/>
        <p:txBody>
          <a:bodyPr/>
          <a:lstStyle/>
          <a:p>
            <a:fld id="{6B950193-E47D-41F8-897C-1DBA156E43DF}" type="datetimeFigureOut">
              <a:rPr lang="en-US" smtClean="0"/>
              <a:t>2/24/2025</a:t>
            </a:fld>
            <a:endParaRPr lang="en-US"/>
          </a:p>
        </p:txBody>
      </p:sp>
      <p:sp>
        <p:nvSpPr>
          <p:cNvPr id="5" name="Footer Placeholder 4">
            <a:extLst>
              <a:ext uri="{FF2B5EF4-FFF2-40B4-BE49-F238E27FC236}">
                <a16:creationId xmlns:a16="http://schemas.microsoft.com/office/drawing/2014/main" id="{A0C2AAE5-A347-4008-9BDA-8B583B1F5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5A4EF-B080-E514-3270-6ADFBC257275}"/>
              </a:ext>
            </a:extLst>
          </p:cNvPr>
          <p:cNvSpPr>
            <a:spLocks noGrp="1"/>
          </p:cNvSpPr>
          <p:nvPr>
            <p:ph type="sldNum" sz="quarter" idx="12"/>
          </p:nvPr>
        </p:nvSpPr>
        <p:spPr/>
        <p:txBody>
          <a:bodyPr/>
          <a:lstStyle/>
          <a:p>
            <a:fld id="{58F05F5C-8237-433C-956D-55F4C7B08E43}" type="slidenum">
              <a:rPr lang="en-US" smtClean="0"/>
              <a:t>‹#›</a:t>
            </a:fld>
            <a:endParaRPr lang="en-US"/>
          </a:p>
        </p:txBody>
      </p:sp>
    </p:spTree>
    <p:extLst>
      <p:ext uri="{BB962C8B-B14F-4D97-AF65-F5344CB8AC3E}">
        <p14:creationId xmlns:p14="http://schemas.microsoft.com/office/powerpoint/2010/main" val="407742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744E-B1B3-2B6D-AEF4-1D89F2CFCA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FBA72A-78D4-71E8-0408-9C134B5EC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B7702-AAE5-C56D-AD43-2F1CD3A7ED95}"/>
              </a:ext>
            </a:extLst>
          </p:cNvPr>
          <p:cNvSpPr>
            <a:spLocks noGrp="1"/>
          </p:cNvSpPr>
          <p:nvPr>
            <p:ph type="dt" sz="half" idx="10"/>
          </p:nvPr>
        </p:nvSpPr>
        <p:spPr/>
        <p:txBody>
          <a:bodyPr/>
          <a:lstStyle/>
          <a:p>
            <a:fld id="{6B950193-E47D-41F8-897C-1DBA156E43DF}" type="datetimeFigureOut">
              <a:rPr lang="en-US" smtClean="0"/>
              <a:t>2/24/2025</a:t>
            </a:fld>
            <a:endParaRPr lang="en-US"/>
          </a:p>
        </p:txBody>
      </p:sp>
      <p:sp>
        <p:nvSpPr>
          <p:cNvPr id="5" name="Footer Placeholder 4">
            <a:extLst>
              <a:ext uri="{FF2B5EF4-FFF2-40B4-BE49-F238E27FC236}">
                <a16:creationId xmlns:a16="http://schemas.microsoft.com/office/drawing/2014/main" id="{201718A9-AFE7-A6DD-BDDA-E3D7B53A5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06FC9-E7A7-3C0D-10C3-AF77214652CE}"/>
              </a:ext>
            </a:extLst>
          </p:cNvPr>
          <p:cNvSpPr>
            <a:spLocks noGrp="1"/>
          </p:cNvSpPr>
          <p:nvPr>
            <p:ph type="sldNum" sz="quarter" idx="12"/>
          </p:nvPr>
        </p:nvSpPr>
        <p:spPr/>
        <p:txBody>
          <a:bodyPr/>
          <a:lstStyle/>
          <a:p>
            <a:fld id="{58F05F5C-8237-433C-956D-55F4C7B08E43}" type="slidenum">
              <a:rPr lang="en-US" smtClean="0"/>
              <a:t>‹#›</a:t>
            </a:fld>
            <a:endParaRPr lang="en-US"/>
          </a:p>
        </p:txBody>
      </p:sp>
    </p:spTree>
    <p:extLst>
      <p:ext uri="{BB962C8B-B14F-4D97-AF65-F5344CB8AC3E}">
        <p14:creationId xmlns:p14="http://schemas.microsoft.com/office/powerpoint/2010/main" val="341153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4AF93F-2EE7-6597-78E6-765D11F817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A43204-2A1E-BD8B-9B21-19F3D12211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0B83B-ED20-81BC-27BB-65C204BB639B}"/>
              </a:ext>
            </a:extLst>
          </p:cNvPr>
          <p:cNvSpPr>
            <a:spLocks noGrp="1"/>
          </p:cNvSpPr>
          <p:nvPr>
            <p:ph type="dt" sz="half" idx="10"/>
          </p:nvPr>
        </p:nvSpPr>
        <p:spPr/>
        <p:txBody>
          <a:bodyPr/>
          <a:lstStyle/>
          <a:p>
            <a:fld id="{6B950193-E47D-41F8-897C-1DBA156E43DF}" type="datetimeFigureOut">
              <a:rPr lang="en-US" smtClean="0"/>
              <a:t>2/24/2025</a:t>
            </a:fld>
            <a:endParaRPr lang="en-US"/>
          </a:p>
        </p:txBody>
      </p:sp>
      <p:sp>
        <p:nvSpPr>
          <p:cNvPr id="5" name="Footer Placeholder 4">
            <a:extLst>
              <a:ext uri="{FF2B5EF4-FFF2-40B4-BE49-F238E27FC236}">
                <a16:creationId xmlns:a16="http://schemas.microsoft.com/office/drawing/2014/main" id="{707F2EBF-8DAA-C963-6348-D7AF20679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A5689-554E-2536-F65C-F234D1627EB7}"/>
              </a:ext>
            </a:extLst>
          </p:cNvPr>
          <p:cNvSpPr>
            <a:spLocks noGrp="1"/>
          </p:cNvSpPr>
          <p:nvPr>
            <p:ph type="sldNum" sz="quarter" idx="12"/>
          </p:nvPr>
        </p:nvSpPr>
        <p:spPr/>
        <p:txBody>
          <a:bodyPr/>
          <a:lstStyle/>
          <a:p>
            <a:fld id="{58F05F5C-8237-433C-956D-55F4C7B08E43}" type="slidenum">
              <a:rPr lang="en-US" smtClean="0"/>
              <a:t>‹#›</a:t>
            </a:fld>
            <a:endParaRPr lang="en-US"/>
          </a:p>
        </p:txBody>
      </p:sp>
    </p:spTree>
    <p:extLst>
      <p:ext uri="{BB962C8B-B14F-4D97-AF65-F5344CB8AC3E}">
        <p14:creationId xmlns:p14="http://schemas.microsoft.com/office/powerpoint/2010/main" val="198305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Illustration Blue">
    <p:bg>
      <p:bgPr>
        <a:solidFill>
          <a:schemeClr val="accent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03ECA35-97E8-4DCF-907B-3F11F81B7CD7}"/>
              </a:ext>
            </a:extLst>
          </p:cNvPr>
          <p:cNvSpPr>
            <a:spLocks noGrp="1"/>
          </p:cNvSpPr>
          <p:nvPr>
            <p:ph type="title" hasCustomPrompt="1"/>
          </p:nvPr>
        </p:nvSpPr>
        <p:spPr>
          <a:xfrm>
            <a:off x="609601" y="1610833"/>
            <a:ext cx="5486401" cy="889996"/>
          </a:xfrm>
          <a:prstGeom prst="rect">
            <a:avLst/>
          </a:prstGeom>
        </p:spPr>
        <p:txBody>
          <a:bodyPr vert="horz" lIns="0" tIns="0" rIns="0" bIns="0" rtlCol="0" anchor="t" anchorCtr="0">
            <a:noAutofit/>
          </a:bodyPr>
          <a:lstStyle>
            <a:lvl1pPr>
              <a:defRPr sz="3200">
                <a:solidFill>
                  <a:schemeClr val="bg1"/>
                </a:solidFill>
              </a:defRPr>
            </a:lvl1pPr>
          </a:lstStyle>
          <a:p>
            <a:r>
              <a:rPr lang="en-US"/>
              <a:t>Click to edit Master title </a:t>
            </a:r>
            <a:br>
              <a:rPr lang="en-US"/>
            </a:br>
            <a:r>
              <a:rPr lang="en-US"/>
              <a:t>style with up to two lines</a:t>
            </a:r>
          </a:p>
        </p:txBody>
      </p:sp>
      <p:pic>
        <p:nvPicPr>
          <p:cNvPr id="12" name="Picture 11">
            <a:extLst>
              <a:ext uri="{FF2B5EF4-FFF2-40B4-BE49-F238E27FC236}">
                <a16:creationId xmlns:a16="http://schemas.microsoft.com/office/drawing/2014/main" id="{1037D2B1-9445-4B46-BCC0-13522127A44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34954" y="385590"/>
            <a:ext cx="836212" cy="270933"/>
          </a:xfrm>
          <a:prstGeom prst="rect">
            <a:avLst/>
          </a:prstGeom>
        </p:spPr>
      </p:pic>
      <p:sp>
        <p:nvSpPr>
          <p:cNvPr id="9" name="Text Placeholder 2">
            <a:extLst>
              <a:ext uri="{FF2B5EF4-FFF2-40B4-BE49-F238E27FC236}">
                <a16:creationId xmlns:a16="http://schemas.microsoft.com/office/drawing/2014/main" id="{26F60614-1C12-1741-A75D-F49180AE41CF}"/>
              </a:ext>
            </a:extLst>
          </p:cNvPr>
          <p:cNvSpPr>
            <a:spLocks noGrp="1"/>
          </p:cNvSpPr>
          <p:nvPr>
            <p:ph type="body" sz="quarter" idx="10" hasCustomPrompt="1"/>
          </p:nvPr>
        </p:nvSpPr>
        <p:spPr>
          <a:xfrm>
            <a:off x="609601" y="2647860"/>
            <a:ext cx="5486400"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a:t>Click to edit subtitle</a:t>
            </a:r>
          </a:p>
        </p:txBody>
      </p:sp>
      <p:pic>
        <p:nvPicPr>
          <p:cNvPr id="13" name="Graphic 12">
            <a:extLst>
              <a:ext uri="{FF2B5EF4-FFF2-40B4-BE49-F238E27FC236}">
                <a16:creationId xmlns:a16="http://schemas.microsoft.com/office/drawing/2014/main" id="{6B980B98-A2F2-104F-B1F3-4969CC3C5AC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54240" y="2776810"/>
            <a:ext cx="4431429" cy="3299311"/>
          </a:xfrm>
          <a:prstGeom prst="rect">
            <a:avLst/>
          </a:prstGeom>
        </p:spPr>
      </p:pic>
      <p:sp>
        <p:nvSpPr>
          <p:cNvPr id="8" name="TextBox 7">
            <a:extLst>
              <a:ext uri="{FF2B5EF4-FFF2-40B4-BE49-F238E27FC236}">
                <a16:creationId xmlns:a16="http://schemas.microsoft.com/office/drawing/2014/main" id="{E7D357C8-B922-3249-B406-2A87063BEAF8}"/>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Visa. All rights reserved. Visa Confidential – Internal Use Only</a:t>
            </a:r>
          </a:p>
        </p:txBody>
      </p:sp>
      <p:sp>
        <p:nvSpPr>
          <p:cNvPr id="10" name="TextBox 9">
            <a:extLst>
              <a:ext uri="{FF2B5EF4-FFF2-40B4-BE49-F238E27FC236}">
                <a16:creationId xmlns:a16="http://schemas.microsoft.com/office/drawing/2014/main" id="{731036C4-4AB5-0D48-879C-1662110ED0D8}"/>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solidFill>
              </a:rPr>
              <a:pPr algn="r"/>
              <a:t>‹#›</a:t>
            </a:fld>
            <a:endParaRPr lang="en-US" sz="600">
              <a:solidFill>
                <a:schemeClr val="tx2"/>
              </a:solidFill>
            </a:endParaRPr>
          </a:p>
        </p:txBody>
      </p:sp>
    </p:spTree>
    <p:extLst>
      <p:ext uri="{BB962C8B-B14F-4D97-AF65-F5344CB8AC3E}">
        <p14:creationId xmlns:p14="http://schemas.microsoft.com/office/powerpoint/2010/main" val="27137832"/>
      </p:ext>
    </p:extLst>
  </p:cSld>
  <p:clrMapOvr>
    <a:masterClrMapping/>
  </p:clrMapOvr>
  <p:extLst>
    <p:ext uri="{DCECCB84-F9BA-43D5-87BE-67443E8EF086}">
      <p15:sldGuideLst xmlns:p15="http://schemas.microsoft.com/office/powerpoint/2012/main">
        <p15:guide id="1" orient="horz" pos="132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4B023C5D-F5CC-44FA-834F-43851B9A1016}"/>
              </a:ext>
            </a:extLst>
          </p:cNvPr>
          <p:cNvSpPr>
            <a:spLocks noGrp="1"/>
          </p:cNvSpPr>
          <p:nvPr>
            <p:ph type="title" hasCustomPrompt="1"/>
          </p:nvPr>
        </p:nvSpPr>
        <p:spPr>
          <a:xfrm>
            <a:off x="609600" y="471579"/>
            <a:ext cx="10972800" cy="369561"/>
          </a:xfrm>
          <a:prstGeom prst="rect">
            <a:avLst/>
          </a:prstGeom>
        </p:spPr>
        <p:txBody>
          <a:bodyPr vert="horz" lIns="0" tIns="0" rIns="0" bIns="91440" rtlCol="0" anchor="t" anchorCtr="0">
            <a:normAutofit/>
          </a:bodyPr>
          <a:lstStyle>
            <a:lvl1pPr>
              <a:defRPr sz="2000"/>
            </a:lvl1pPr>
          </a:lstStyle>
          <a:p>
            <a:r>
              <a:rPr lang="en-US"/>
              <a:t>Agenda</a:t>
            </a:r>
          </a:p>
        </p:txBody>
      </p:sp>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F43EE40-5826-477B-BEEF-B50E81BADC3B}"/>
              </a:ext>
            </a:extLst>
          </p:cNvPr>
          <p:cNvSpPr>
            <a:spLocks noGrp="1"/>
          </p:cNvSpPr>
          <p:nvPr>
            <p:ph type="body" sz="quarter" idx="10" hasCustomPrompt="1"/>
          </p:nvPr>
        </p:nvSpPr>
        <p:spPr>
          <a:xfrm>
            <a:off x="609600" y="1567214"/>
            <a:ext cx="2478280"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1</a:t>
            </a:r>
          </a:p>
        </p:txBody>
      </p:sp>
      <p:cxnSp>
        <p:nvCxnSpPr>
          <p:cNvPr id="12" name="Straight Connector 11">
            <a:extLst>
              <a:ext uri="{FF2B5EF4-FFF2-40B4-BE49-F238E27FC236}">
                <a16:creationId xmlns:a16="http://schemas.microsoft.com/office/drawing/2014/main" id="{4D3463FD-6F8E-41D2-B867-102704C5E9FC}"/>
              </a:ext>
            </a:extLst>
          </p:cNvPr>
          <p:cNvCxnSpPr>
            <a:cxnSpLocks/>
          </p:cNvCxnSpPr>
          <p:nvPr userDrawn="1"/>
        </p:nvCxnSpPr>
        <p:spPr>
          <a:xfrm>
            <a:off x="609600" y="2521444"/>
            <a:ext cx="2489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A843B257-7F12-4633-9525-3B6D2C5C2918}"/>
              </a:ext>
            </a:extLst>
          </p:cNvPr>
          <p:cNvSpPr>
            <a:spLocks noGrp="1"/>
          </p:cNvSpPr>
          <p:nvPr>
            <p:ph type="body" sz="quarter" idx="12" hasCustomPrompt="1"/>
          </p:nvPr>
        </p:nvSpPr>
        <p:spPr>
          <a:xfrm>
            <a:off x="3454400" y="1567214"/>
            <a:ext cx="2438400"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2</a:t>
            </a:r>
          </a:p>
        </p:txBody>
      </p:sp>
      <p:cxnSp>
        <p:nvCxnSpPr>
          <p:cNvPr id="30" name="Straight Connector 29">
            <a:extLst>
              <a:ext uri="{FF2B5EF4-FFF2-40B4-BE49-F238E27FC236}">
                <a16:creationId xmlns:a16="http://schemas.microsoft.com/office/drawing/2014/main" id="{1884D96D-3DE4-40B0-90D8-B5918CF1D0E8}"/>
              </a:ext>
            </a:extLst>
          </p:cNvPr>
          <p:cNvCxnSpPr>
            <a:cxnSpLocks/>
          </p:cNvCxnSpPr>
          <p:nvPr/>
        </p:nvCxnSpPr>
        <p:spPr>
          <a:xfrm>
            <a:off x="3454400" y="2521444"/>
            <a:ext cx="24384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2">
            <a:extLst>
              <a:ext uri="{FF2B5EF4-FFF2-40B4-BE49-F238E27FC236}">
                <a16:creationId xmlns:a16="http://schemas.microsoft.com/office/drawing/2014/main" id="{65176D7D-6355-4FF3-9137-FC5B3D8B657E}"/>
              </a:ext>
            </a:extLst>
          </p:cNvPr>
          <p:cNvSpPr>
            <a:spLocks noGrp="1"/>
          </p:cNvSpPr>
          <p:nvPr>
            <p:ph type="body" sz="quarter" idx="14" hasCustomPrompt="1"/>
          </p:nvPr>
        </p:nvSpPr>
        <p:spPr>
          <a:xfrm>
            <a:off x="6295426" y="1567214"/>
            <a:ext cx="2489197"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3</a:t>
            </a:r>
          </a:p>
        </p:txBody>
      </p:sp>
      <p:sp>
        <p:nvSpPr>
          <p:cNvPr id="35" name="Text Placeholder 2">
            <a:extLst>
              <a:ext uri="{FF2B5EF4-FFF2-40B4-BE49-F238E27FC236}">
                <a16:creationId xmlns:a16="http://schemas.microsoft.com/office/drawing/2014/main" id="{87B4ED28-009B-4D27-8603-E737D3353DF0}"/>
              </a:ext>
            </a:extLst>
          </p:cNvPr>
          <p:cNvSpPr>
            <a:spLocks noGrp="1"/>
          </p:cNvSpPr>
          <p:nvPr>
            <p:ph type="body" sz="quarter" idx="16" hasCustomPrompt="1"/>
          </p:nvPr>
        </p:nvSpPr>
        <p:spPr>
          <a:xfrm>
            <a:off x="9093200" y="1567214"/>
            <a:ext cx="2489200"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4</a:t>
            </a:r>
          </a:p>
        </p:txBody>
      </p:sp>
      <p:cxnSp>
        <p:nvCxnSpPr>
          <p:cNvPr id="36" name="Straight Connector 35">
            <a:extLst>
              <a:ext uri="{FF2B5EF4-FFF2-40B4-BE49-F238E27FC236}">
                <a16:creationId xmlns:a16="http://schemas.microsoft.com/office/drawing/2014/main" id="{E2F40EFA-7CFE-412F-9670-84A0FD0AAAD2}"/>
              </a:ext>
            </a:extLst>
          </p:cNvPr>
          <p:cNvCxnSpPr>
            <a:cxnSpLocks/>
          </p:cNvCxnSpPr>
          <p:nvPr/>
        </p:nvCxnSpPr>
        <p:spPr>
          <a:xfrm>
            <a:off x="9093200" y="2521444"/>
            <a:ext cx="2489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B0EAEBC3-D403-4863-B94C-5BA28D11A20E}"/>
              </a:ext>
            </a:extLst>
          </p:cNvPr>
          <p:cNvSpPr>
            <a:spLocks noGrp="1"/>
          </p:cNvSpPr>
          <p:nvPr>
            <p:ph type="body" sz="quarter" idx="18" hasCustomPrompt="1"/>
          </p:nvPr>
        </p:nvSpPr>
        <p:spPr>
          <a:xfrm>
            <a:off x="609600" y="3962591"/>
            <a:ext cx="2489200"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5</a:t>
            </a:r>
          </a:p>
        </p:txBody>
      </p:sp>
      <p:cxnSp>
        <p:nvCxnSpPr>
          <p:cNvPr id="39" name="Straight Connector 38">
            <a:extLst>
              <a:ext uri="{FF2B5EF4-FFF2-40B4-BE49-F238E27FC236}">
                <a16:creationId xmlns:a16="http://schemas.microsoft.com/office/drawing/2014/main" id="{F0BF9787-757D-4D4A-9D39-36E4F20150F8}"/>
              </a:ext>
            </a:extLst>
          </p:cNvPr>
          <p:cNvCxnSpPr>
            <a:cxnSpLocks/>
          </p:cNvCxnSpPr>
          <p:nvPr userDrawn="1"/>
        </p:nvCxnSpPr>
        <p:spPr>
          <a:xfrm>
            <a:off x="609600" y="4916821"/>
            <a:ext cx="2489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Text Placeholder 2">
            <a:extLst>
              <a:ext uri="{FF2B5EF4-FFF2-40B4-BE49-F238E27FC236}">
                <a16:creationId xmlns:a16="http://schemas.microsoft.com/office/drawing/2014/main" id="{B39AED03-861E-49F5-9486-9875D7F32529}"/>
              </a:ext>
            </a:extLst>
          </p:cNvPr>
          <p:cNvSpPr>
            <a:spLocks noGrp="1"/>
          </p:cNvSpPr>
          <p:nvPr>
            <p:ph type="body" sz="quarter" idx="20" hasCustomPrompt="1"/>
          </p:nvPr>
        </p:nvSpPr>
        <p:spPr>
          <a:xfrm>
            <a:off x="3454400" y="3962591"/>
            <a:ext cx="2438400"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6</a:t>
            </a:r>
          </a:p>
        </p:txBody>
      </p:sp>
      <p:cxnSp>
        <p:nvCxnSpPr>
          <p:cNvPr id="42" name="Straight Connector 41">
            <a:extLst>
              <a:ext uri="{FF2B5EF4-FFF2-40B4-BE49-F238E27FC236}">
                <a16:creationId xmlns:a16="http://schemas.microsoft.com/office/drawing/2014/main" id="{C6A4D639-35EE-4A75-9D5D-F5D68D810241}"/>
              </a:ext>
            </a:extLst>
          </p:cNvPr>
          <p:cNvCxnSpPr>
            <a:cxnSpLocks/>
          </p:cNvCxnSpPr>
          <p:nvPr/>
        </p:nvCxnSpPr>
        <p:spPr>
          <a:xfrm>
            <a:off x="3454400" y="4916821"/>
            <a:ext cx="24384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id="{C191B399-15E8-4E18-95CE-9D88E07F669A}"/>
              </a:ext>
            </a:extLst>
          </p:cNvPr>
          <p:cNvSpPr>
            <a:spLocks noGrp="1"/>
          </p:cNvSpPr>
          <p:nvPr>
            <p:ph type="body" sz="quarter" idx="22" hasCustomPrompt="1"/>
          </p:nvPr>
        </p:nvSpPr>
        <p:spPr>
          <a:xfrm>
            <a:off x="6295423" y="3962591"/>
            <a:ext cx="2489200"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7</a:t>
            </a:r>
          </a:p>
        </p:txBody>
      </p:sp>
      <p:cxnSp>
        <p:nvCxnSpPr>
          <p:cNvPr id="45" name="Straight Connector 44">
            <a:extLst>
              <a:ext uri="{FF2B5EF4-FFF2-40B4-BE49-F238E27FC236}">
                <a16:creationId xmlns:a16="http://schemas.microsoft.com/office/drawing/2014/main" id="{A9BE4E74-7BEC-498B-AB83-0C7C20ED890A}"/>
              </a:ext>
            </a:extLst>
          </p:cNvPr>
          <p:cNvCxnSpPr>
            <a:cxnSpLocks/>
          </p:cNvCxnSpPr>
          <p:nvPr/>
        </p:nvCxnSpPr>
        <p:spPr>
          <a:xfrm>
            <a:off x="6295423" y="4916821"/>
            <a:ext cx="2489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47" name="Text Placeholder 2">
            <a:extLst>
              <a:ext uri="{FF2B5EF4-FFF2-40B4-BE49-F238E27FC236}">
                <a16:creationId xmlns:a16="http://schemas.microsoft.com/office/drawing/2014/main" id="{092CC6EC-3B35-4B15-8ECF-71827B4F7973}"/>
              </a:ext>
            </a:extLst>
          </p:cNvPr>
          <p:cNvSpPr>
            <a:spLocks noGrp="1"/>
          </p:cNvSpPr>
          <p:nvPr>
            <p:ph type="body" sz="quarter" idx="24" hasCustomPrompt="1"/>
          </p:nvPr>
        </p:nvSpPr>
        <p:spPr>
          <a:xfrm>
            <a:off x="9093200" y="3962591"/>
            <a:ext cx="2489200"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8</a:t>
            </a:r>
          </a:p>
        </p:txBody>
      </p:sp>
      <p:cxnSp>
        <p:nvCxnSpPr>
          <p:cNvPr id="48" name="Straight Connector 47">
            <a:extLst>
              <a:ext uri="{FF2B5EF4-FFF2-40B4-BE49-F238E27FC236}">
                <a16:creationId xmlns:a16="http://schemas.microsoft.com/office/drawing/2014/main" id="{CA28FED9-B6B8-4348-BFC2-E292A6FB0FCF}"/>
              </a:ext>
            </a:extLst>
          </p:cNvPr>
          <p:cNvCxnSpPr>
            <a:cxnSpLocks/>
          </p:cNvCxnSpPr>
          <p:nvPr/>
        </p:nvCxnSpPr>
        <p:spPr>
          <a:xfrm>
            <a:off x="9093200" y="4916821"/>
            <a:ext cx="2489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5" name="Content Placeholder 2">
            <a:extLst>
              <a:ext uri="{FF2B5EF4-FFF2-40B4-BE49-F238E27FC236}">
                <a16:creationId xmlns:a16="http://schemas.microsoft.com/office/drawing/2014/main" id="{11899807-858E-4003-8BDF-4015E542845B}"/>
              </a:ext>
            </a:extLst>
          </p:cNvPr>
          <p:cNvSpPr>
            <a:spLocks noGrp="1"/>
          </p:cNvSpPr>
          <p:nvPr>
            <p:ph sz="quarter" idx="33"/>
          </p:nvPr>
        </p:nvSpPr>
        <p:spPr>
          <a:xfrm>
            <a:off x="609600" y="2643202"/>
            <a:ext cx="2478280"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a:t>Click to edit Master text styles</a:t>
            </a:r>
          </a:p>
          <a:p>
            <a:pPr lvl="1"/>
            <a:r>
              <a:rPr lang="en-US"/>
              <a:t>Second level</a:t>
            </a:r>
          </a:p>
        </p:txBody>
      </p:sp>
      <p:sp>
        <p:nvSpPr>
          <p:cNvPr id="66" name="Content Placeholder 2">
            <a:extLst>
              <a:ext uri="{FF2B5EF4-FFF2-40B4-BE49-F238E27FC236}">
                <a16:creationId xmlns:a16="http://schemas.microsoft.com/office/drawing/2014/main" id="{8713D4C8-925C-4E15-9DF9-AB425817C32B}"/>
              </a:ext>
            </a:extLst>
          </p:cNvPr>
          <p:cNvSpPr>
            <a:spLocks noGrp="1"/>
          </p:cNvSpPr>
          <p:nvPr>
            <p:ph sz="quarter" idx="34"/>
          </p:nvPr>
        </p:nvSpPr>
        <p:spPr>
          <a:xfrm>
            <a:off x="3454400" y="2643208"/>
            <a:ext cx="2438400"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a:t>Click to edit Master text styles</a:t>
            </a:r>
          </a:p>
          <a:p>
            <a:pPr lvl="1"/>
            <a:r>
              <a:rPr lang="en-US"/>
              <a:t>Second level</a:t>
            </a:r>
          </a:p>
        </p:txBody>
      </p:sp>
      <p:sp>
        <p:nvSpPr>
          <p:cNvPr id="67" name="Content Placeholder 2">
            <a:extLst>
              <a:ext uri="{FF2B5EF4-FFF2-40B4-BE49-F238E27FC236}">
                <a16:creationId xmlns:a16="http://schemas.microsoft.com/office/drawing/2014/main" id="{7EDB3C1E-C224-4411-B608-25ABA2658B70}"/>
              </a:ext>
            </a:extLst>
          </p:cNvPr>
          <p:cNvSpPr>
            <a:spLocks noGrp="1"/>
          </p:cNvSpPr>
          <p:nvPr>
            <p:ph sz="quarter" idx="35"/>
          </p:nvPr>
        </p:nvSpPr>
        <p:spPr>
          <a:xfrm>
            <a:off x="6295426" y="2643202"/>
            <a:ext cx="2489197"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a:t>Click to edit Master text styles</a:t>
            </a:r>
          </a:p>
          <a:p>
            <a:pPr lvl="1"/>
            <a:r>
              <a:rPr lang="en-US"/>
              <a:t>Second level</a:t>
            </a:r>
          </a:p>
        </p:txBody>
      </p:sp>
      <p:sp>
        <p:nvSpPr>
          <p:cNvPr id="68" name="Content Placeholder 2">
            <a:extLst>
              <a:ext uri="{FF2B5EF4-FFF2-40B4-BE49-F238E27FC236}">
                <a16:creationId xmlns:a16="http://schemas.microsoft.com/office/drawing/2014/main" id="{601DD3FF-8D08-49F7-97A5-81CD5390891E}"/>
              </a:ext>
            </a:extLst>
          </p:cNvPr>
          <p:cNvSpPr>
            <a:spLocks noGrp="1"/>
          </p:cNvSpPr>
          <p:nvPr>
            <p:ph sz="quarter" idx="36"/>
          </p:nvPr>
        </p:nvSpPr>
        <p:spPr>
          <a:xfrm>
            <a:off x="9093200" y="2643202"/>
            <a:ext cx="2489200"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a:t>Click to edit Master text styles</a:t>
            </a:r>
          </a:p>
          <a:p>
            <a:pPr lvl="1"/>
            <a:r>
              <a:rPr lang="en-US"/>
              <a:t>Second level</a:t>
            </a:r>
          </a:p>
        </p:txBody>
      </p:sp>
      <p:sp>
        <p:nvSpPr>
          <p:cNvPr id="69" name="Content Placeholder 2">
            <a:extLst>
              <a:ext uri="{FF2B5EF4-FFF2-40B4-BE49-F238E27FC236}">
                <a16:creationId xmlns:a16="http://schemas.microsoft.com/office/drawing/2014/main" id="{E6F0E1CC-E3A5-476C-B9BD-8E55B73C912E}"/>
              </a:ext>
            </a:extLst>
          </p:cNvPr>
          <p:cNvSpPr>
            <a:spLocks noGrp="1"/>
          </p:cNvSpPr>
          <p:nvPr>
            <p:ph sz="quarter" idx="37"/>
          </p:nvPr>
        </p:nvSpPr>
        <p:spPr>
          <a:xfrm>
            <a:off x="609600" y="5024154"/>
            <a:ext cx="2489200"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a:t>Click to edit Master text styles</a:t>
            </a:r>
          </a:p>
          <a:p>
            <a:pPr lvl="1"/>
            <a:r>
              <a:rPr lang="en-US"/>
              <a:t>Second level</a:t>
            </a:r>
          </a:p>
        </p:txBody>
      </p:sp>
      <p:sp>
        <p:nvSpPr>
          <p:cNvPr id="70" name="Content Placeholder 2">
            <a:extLst>
              <a:ext uri="{FF2B5EF4-FFF2-40B4-BE49-F238E27FC236}">
                <a16:creationId xmlns:a16="http://schemas.microsoft.com/office/drawing/2014/main" id="{6CA859C0-8CC8-4AD9-A9BC-64F1FC91D711}"/>
              </a:ext>
            </a:extLst>
          </p:cNvPr>
          <p:cNvSpPr>
            <a:spLocks noGrp="1"/>
          </p:cNvSpPr>
          <p:nvPr>
            <p:ph sz="quarter" idx="38"/>
          </p:nvPr>
        </p:nvSpPr>
        <p:spPr>
          <a:xfrm>
            <a:off x="3454400" y="5024160"/>
            <a:ext cx="2438400"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a:t>Click to edit Master text styles</a:t>
            </a:r>
          </a:p>
          <a:p>
            <a:pPr lvl="1"/>
            <a:r>
              <a:rPr lang="en-US"/>
              <a:t>Second level</a:t>
            </a:r>
          </a:p>
        </p:txBody>
      </p:sp>
      <p:sp>
        <p:nvSpPr>
          <p:cNvPr id="71" name="Content Placeholder 2">
            <a:extLst>
              <a:ext uri="{FF2B5EF4-FFF2-40B4-BE49-F238E27FC236}">
                <a16:creationId xmlns:a16="http://schemas.microsoft.com/office/drawing/2014/main" id="{BBD7B664-2D47-45FC-8170-499D24E52CD3}"/>
              </a:ext>
            </a:extLst>
          </p:cNvPr>
          <p:cNvSpPr>
            <a:spLocks noGrp="1"/>
          </p:cNvSpPr>
          <p:nvPr>
            <p:ph sz="quarter" idx="39"/>
          </p:nvPr>
        </p:nvSpPr>
        <p:spPr>
          <a:xfrm>
            <a:off x="6295423" y="5024154"/>
            <a:ext cx="2489200"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a:t>Click to edit Master text styles</a:t>
            </a:r>
          </a:p>
          <a:p>
            <a:pPr lvl="1"/>
            <a:r>
              <a:rPr lang="en-US"/>
              <a:t>Second level</a:t>
            </a:r>
          </a:p>
        </p:txBody>
      </p:sp>
      <p:sp>
        <p:nvSpPr>
          <p:cNvPr id="72" name="Content Placeholder 2">
            <a:extLst>
              <a:ext uri="{FF2B5EF4-FFF2-40B4-BE49-F238E27FC236}">
                <a16:creationId xmlns:a16="http://schemas.microsoft.com/office/drawing/2014/main" id="{7C76208B-5543-46CF-A9E2-FACFA2214379}"/>
              </a:ext>
            </a:extLst>
          </p:cNvPr>
          <p:cNvSpPr>
            <a:spLocks noGrp="1"/>
          </p:cNvSpPr>
          <p:nvPr>
            <p:ph sz="quarter" idx="40"/>
          </p:nvPr>
        </p:nvSpPr>
        <p:spPr>
          <a:xfrm>
            <a:off x="9089423" y="5007399"/>
            <a:ext cx="2489200" cy="785792"/>
          </a:xfrm>
        </p:spPr>
        <p:txBody>
          <a:bodyPr>
            <a:noAutofit/>
          </a:bodyPr>
          <a:lstStyle>
            <a:lvl1pPr>
              <a:lnSpc>
                <a:spcPct val="100000"/>
              </a:lnSpc>
              <a:spcBef>
                <a:spcPts val="500"/>
              </a:spcBef>
              <a:defRPr sz="1200">
                <a:solidFill>
                  <a:schemeClr val="tx1"/>
                </a:solidFill>
                <a:latin typeface="+mj-lt"/>
              </a:defRPr>
            </a:lvl1pPr>
            <a:lvl2pPr>
              <a:lnSpc>
                <a:spcPct val="100000"/>
              </a:lnSpc>
              <a:spcBef>
                <a:spcPts val="500"/>
              </a:spcBef>
              <a:defRPr sz="1200"/>
            </a:lvl2pPr>
          </a:lstStyle>
          <a:p>
            <a:pPr lvl="0"/>
            <a:r>
              <a:rPr lang="en-US"/>
              <a:t>Click to edit Master text styles</a:t>
            </a:r>
          </a:p>
          <a:p>
            <a:pPr lvl="1"/>
            <a:r>
              <a:rPr lang="en-US"/>
              <a:t>Second level</a:t>
            </a:r>
          </a:p>
        </p:txBody>
      </p:sp>
      <p:cxnSp>
        <p:nvCxnSpPr>
          <p:cNvPr id="40" name="Straight Connector 39">
            <a:extLst>
              <a:ext uri="{FF2B5EF4-FFF2-40B4-BE49-F238E27FC236}">
                <a16:creationId xmlns:a16="http://schemas.microsoft.com/office/drawing/2014/main" id="{F1B229B7-1E51-4DB5-8A87-EA006CA75597}"/>
              </a:ext>
            </a:extLst>
          </p:cNvPr>
          <p:cNvCxnSpPr>
            <a:cxnSpLocks/>
          </p:cNvCxnSpPr>
          <p:nvPr userDrawn="1"/>
        </p:nvCxnSpPr>
        <p:spPr>
          <a:xfrm>
            <a:off x="6295426" y="2521444"/>
            <a:ext cx="248919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31" name="Picture 30" descr="Logo&#10;&#10;Description automatically generated">
            <a:extLst>
              <a:ext uri="{FF2B5EF4-FFF2-40B4-BE49-F238E27FC236}">
                <a16:creationId xmlns:a16="http://schemas.microsoft.com/office/drawing/2014/main" id="{BEC567DB-456B-4C04-85C5-43BB835552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 name="TextBox 1">
            <a:extLst>
              <a:ext uri="{FF2B5EF4-FFF2-40B4-BE49-F238E27FC236}">
                <a16:creationId xmlns:a16="http://schemas.microsoft.com/office/drawing/2014/main" id="{29ACA210-CD82-4973-86C5-C81EDE5EA833}"/>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33" name="TextBox 32">
            <a:extLst>
              <a:ext uri="{FF2B5EF4-FFF2-40B4-BE49-F238E27FC236}">
                <a16:creationId xmlns:a16="http://schemas.microsoft.com/office/drawing/2014/main" id="{791D0652-9B47-43CF-820C-4570F00273EF}"/>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2678405525"/>
      </p:ext>
    </p:extLst>
  </p:cSld>
  <p:clrMapOvr>
    <a:masterClrMapping/>
  </p:clrMapOvr>
  <p:extLst>
    <p:ext uri="{DCECCB84-F9BA-43D5-87BE-67443E8EF086}">
      <p15:sldGuideLst xmlns:p15="http://schemas.microsoft.com/office/powerpoint/2012/main">
        <p15:guide id="11" orient="horz" pos="2160">
          <p15:clr>
            <a:srgbClr val="FBAE40"/>
          </p15:clr>
        </p15:guide>
        <p15:guide id="12" pos="384">
          <p15:clr>
            <a:srgbClr val="FBAE40"/>
          </p15:clr>
        </p15:guide>
        <p15:guide id="13" pos="7296">
          <p15:clr>
            <a:srgbClr val="FBAE40"/>
          </p15:clr>
        </p15:guide>
        <p15:guide id="14" pos="1952">
          <p15:clr>
            <a:srgbClr val="FBAE40"/>
          </p15:clr>
        </p15:guide>
        <p15:guide id="15" pos="2184">
          <p15:clr>
            <a:srgbClr val="FBAE40"/>
          </p15:clr>
        </p15:guide>
        <p15:guide id="16" pos="3744">
          <p15:clr>
            <a:srgbClr val="FBAE40"/>
          </p15:clr>
        </p15:guide>
        <p15:guide id="17" pos="3960">
          <p15:clr>
            <a:srgbClr val="FBAE40"/>
          </p15:clr>
        </p15:guide>
        <p15:guide id="18" pos="5520">
          <p15:clr>
            <a:srgbClr val="FBAE40"/>
          </p15:clr>
        </p15:guide>
        <p15:guide id="19" pos="5736">
          <p15:clr>
            <a:srgbClr val="FBAE40"/>
          </p15:clr>
        </p15:guide>
        <p15:guide id="20" orient="horz" pos="10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6B01A99-F0E4-4F6A-9814-CECDD9DC96F6}"/>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538B7B0-D097-7C40-B18F-DF9854A1FDD6}"/>
              </a:ext>
            </a:extLst>
          </p:cNvPr>
          <p:cNvSpPr>
            <a:spLocks noGrp="1"/>
          </p:cNvSpPr>
          <p:nvPr>
            <p:ph type="body" sz="quarter" idx="10" hasCustomPrompt="1"/>
          </p:nvPr>
        </p:nvSpPr>
        <p:spPr>
          <a:xfrm>
            <a:off x="609601" y="1600200"/>
            <a:ext cx="8155179" cy="3714750"/>
          </a:xfrm>
        </p:spPr>
        <p:txBody>
          <a:bodyPr/>
          <a:lstStyle>
            <a:lvl1pPr marL="274320" indent="-274320">
              <a:lnSpc>
                <a:spcPct val="100000"/>
              </a:lnSpc>
              <a:spcBef>
                <a:spcPts val="1200"/>
              </a:spcBef>
              <a:buClr>
                <a:schemeClr val="accent1"/>
              </a:buClr>
              <a:buFont typeface="+mj-lt"/>
              <a:buAutoNum type="arabicPeriod"/>
              <a:defRPr sz="1800">
                <a:solidFill>
                  <a:schemeClr val="tx1"/>
                </a:solidFill>
                <a:latin typeface="+mn-lt"/>
              </a:defRPr>
            </a:lvl1pPr>
          </a:lstStyle>
          <a:p>
            <a:pPr lvl="0"/>
            <a:r>
              <a:rPr lang="en-US"/>
              <a:t>This is Visa Dialect Regular 18pt</a:t>
            </a:r>
          </a:p>
          <a:p>
            <a:pPr lvl="0"/>
            <a:r>
              <a:rPr lang="en-US"/>
              <a:t>Items are automatically numbered</a:t>
            </a:r>
          </a:p>
          <a:p>
            <a:pPr lvl="0"/>
            <a:r>
              <a:rPr lang="en-US"/>
              <a:t>If needed, use the Numbering button on the Home tab to turn off numbers.</a:t>
            </a:r>
          </a:p>
          <a:p>
            <a:pPr lvl="0"/>
            <a:endParaRPr lang="en-US"/>
          </a:p>
        </p:txBody>
      </p:sp>
      <p:sp>
        <p:nvSpPr>
          <p:cNvPr id="9" name="Title Placeholder 1">
            <a:extLst>
              <a:ext uri="{FF2B5EF4-FFF2-40B4-BE49-F238E27FC236}">
                <a16:creationId xmlns:a16="http://schemas.microsoft.com/office/drawing/2014/main" id="{B151B0AD-0CB2-A048-A80E-79B8AB9DC59D}"/>
              </a:ext>
            </a:extLst>
          </p:cNvPr>
          <p:cNvSpPr>
            <a:spLocks noGrp="1"/>
          </p:cNvSpPr>
          <p:nvPr>
            <p:ph type="title" hasCustomPrompt="1"/>
          </p:nvPr>
        </p:nvSpPr>
        <p:spPr>
          <a:xfrm>
            <a:off x="609600" y="471579"/>
            <a:ext cx="10972800" cy="369561"/>
          </a:xfrm>
          <a:prstGeom prst="rect">
            <a:avLst/>
          </a:prstGeom>
        </p:spPr>
        <p:txBody>
          <a:bodyPr vert="horz" lIns="0" tIns="0" rIns="0" bIns="91440" rtlCol="0" anchor="t" anchorCtr="0">
            <a:normAutofit/>
          </a:bodyPr>
          <a:lstStyle>
            <a:lvl1pPr>
              <a:defRPr sz="2000"/>
            </a:lvl1pPr>
          </a:lstStyle>
          <a:p>
            <a:r>
              <a:rPr lang="en-US"/>
              <a:t>Agenda</a:t>
            </a:r>
          </a:p>
        </p:txBody>
      </p:sp>
      <p:pic>
        <p:nvPicPr>
          <p:cNvPr id="11" name="Picture 10" descr="Logo&#10;&#10;Description automatically generated">
            <a:extLst>
              <a:ext uri="{FF2B5EF4-FFF2-40B4-BE49-F238E27FC236}">
                <a16:creationId xmlns:a16="http://schemas.microsoft.com/office/drawing/2014/main" id="{AF40C379-F42C-48E2-9BF6-F41A857ED5C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0" name="TextBox 9">
            <a:extLst>
              <a:ext uri="{FF2B5EF4-FFF2-40B4-BE49-F238E27FC236}">
                <a16:creationId xmlns:a16="http://schemas.microsoft.com/office/drawing/2014/main" id="{C8D9AF42-CC7A-4B9F-B211-4FF9B1A9EA79}"/>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2" name="TextBox 11">
            <a:extLst>
              <a:ext uri="{FF2B5EF4-FFF2-40B4-BE49-F238E27FC236}">
                <a16:creationId xmlns:a16="http://schemas.microsoft.com/office/drawing/2014/main" id="{E76022C9-98F1-4683-A101-4F79E1C9FFEA}"/>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4174349140"/>
      </p:ext>
    </p:extLst>
  </p:cSld>
  <p:clrMapOvr>
    <a:masterClrMapping/>
  </p:clrMapOvr>
  <p:extLst>
    <p:ext uri="{DCECCB84-F9BA-43D5-87BE-67443E8EF086}">
      <p15:sldGuideLst xmlns:p15="http://schemas.microsoft.com/office/powerpoint/2012/main">
        <p15:guide id="11" orient="horz" pos="2160">
          <p15:clr>
            <a:srgbClr val="FBAE40"/>
          </p15:clr>
        </p15:guide>
        <p15:guide id="12" pos="384">
          <p15:clr>
            <a:srgbClr val="FBAE40"/>
          </p15:clr>
        </p15:guide>
        <p15:guide id="13" pos="7296">
          <p15:clr>
            <a:srgbClr val="FBAE40"/>
          </p15:clr>
        </p15:guide>
        <p15:guide id="20" orient="horz" pos="1008">
          <p15:clr>
            <a:srgbClr val="FBAE40"/>
          </p15:clr>
        </p15:guide>
        <p15:guide id="21" pos="5520">
          <p15:clr>
            <a:srgbClr val="FBAE40"/>
          </p15:clr>
        </p15:guide>
        <p15:guide id="22" pos="5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B796B2-E9E7-4A1D-AD60-1EB8C21CF202}"/>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pic>
        <p:nvPicPr>
          <p:cNvPr id="13" name="Picture 12">
            <a:extLst>
              <a:ext uri="{FF2B5EF4-FFF2-40B4-BE49-F238E27FC236}">
                <a16:creationId xmlns:a16="http://schemas.microsoft.com/office/drawing/2014/main" id="{AB3BD4A8-0E52-4FFD-81E5-4667BBF1EFC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4" name="Text Placeholder 2">
            <a:extLst>
              <a:ext uri="{FF2B5EF4-FFF2-40B4-BE49-F238E27FC236}">
                <a16:creationId xmlns:a16="http://schemas.microsoft.com/office/drawing/2014/main" id="{AB95E950-296F-E542-B8F2-E86E8C26F91F}"/>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a:t>Click to edit subtitle</a:t>
            </a:r>
          </a:p>
        </p:txBody>
      </p:sp>
      <p:sp>
        <p:nvSpPr>
          <p:cNvPr id="2" name="Title 1">
            <a:extLst>
              <a:ext uri="{FF2B5EF4-FFF2-40B4-BE49-F238E27FC236}">
                <a16:creationId xmlns:a16="http://schemas.microsoft.com/office/drawing/2014/main" id="{D1341839-DFD3-DC46-B0B1-748514F6A828}"/>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a:solidFill>
                  <a:schemeClr val="bg1"/>
                </a:solidFill>
              </a:rPr>
              <a:t>Click to edit Master title </a:t>
            </a:r>
            <a:br>
              <a:rPr lang="en-US">
                <a:solidFill>
                  <a:schemeClr val="bg1"/>
                </a:solidFill>
              </a:rPr>
            </a:br>
            <a:r>
              <a:rPr lang="en-US">
                <a:solidFill>
                  <a:schemeClr val="bg1"/>
                </a:solidFill>
              </a:rPr>
              <a:t>style with up to two lines</a:t>
            </a:r>
          </a:p>
        </p:txBody>
      </p:sp>
      <p:sp>
        <p:nvSpPr>
          <p:cNvPr id="9" name="TextBox 8">
            <a:extLst>
              <a:ext uri="{FF2B5EF4-FFF2-40B4-BE49-F238E27FC236}">
                <a16:creationId xmlns:a16="http://schemas.microsoft.com/office/drawing/2014/main" id="{0DD9929F-8F44-4512-A3C5-4A94AA39173E}"/>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lumMod val="90000"/>
                  </a:schemeClr>
                </a:solidFill>
              </a:rPr>
              <a:pPr algn="r"/>
              <a:t>‹#›</a:t>
            </a:fld>
            <a:endParaRPr lang="en-US" sz="600">
              <a:solidFill>
                <a:schemeClr val="tx2">
                  <a:lumMod val="90000"/>
                </a:schemeClr>
              </a:solidFill>
            </a:endParaRPr>
          </a:p>
        </p:txBody>
      </p:sp>
      <p:sp>
        <p:nvSpPr>
          <p:cNvPr id="8" name="TextBox 7">
            <a:extLst>
              <a:ext uri="{FF2B5EF4-FFF2-40B4-BE49-F238E27FC236}">
                <a16:creationId xmlns:a16="http://schemas.microsoft.com/office/drawing/2014/main" id="{1346058D-696B-4626-8AFD-306680F6BE0D}"/>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889503294"/>
      </p:ext>
    </p:extLst>
  </p:cSld>
  <p:clrMapOvr>
    <a:masterClrMapping/>
  </p:clrMapOvr>
  <p:extLst>
    <p:ext uri="{DCECCB84-F9BA-43D5-87BE-67443E8EF086}">
      <p15:sldGuideLst xmlns:p15="http://schemas.microsoft.com/office/powerpoint/2012/main">
        <p15:guide id="1" orient="horz" pos="13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A5BA51-F084-46F7-93C2-7B53463A69A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9" name="Text Placeholder 2">
            <a:extLst>
              <a:ext uri="{FF2B5EF4-FFF2-40B4-BE49-F238E27FC236}">
                <a16:creationId xmlns:a16="http://schemas.microsoft.com/office/drawing/2014/main" id="{88FFAC3C-0074-FE4C-A801-A8774F541578}"/>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a:t>Click to edit subtitle</a:t>
            </a:r>
          </a:p>
        </p:txBody>
      </p:sp>
      <p:sp>
        <p:nvSpPr>
          <p:cNvPr id="20" name="Title 1">
            <a:extLst>
              <a:ext uri="{FF2B5EF4-FFF2-40B4-BE49-F238E27FC236}">
                <a16:creationId xmlns:a16="http://schemas.microsoft.com/office/drawing/2014/main" id="{6EA814F0-7225-EE49-AEEB-8D88CDE9E2BD}"/>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a:solidFill>
                  <a:schemeClr val="bg1"/>
                </a:solidFill>
              </a:rPr>
              <a:t>Click to edit Master title </a:t>
            </a:r>
            <a:br>
              <a:rPr lang="en-US">
                <a:solidFill>
                  <a:schemeClr val="bg1"/>
                </a:solidFill>
              </a:rPr>
            </a:br>
            <a:r>
              <a:rPr lang="en-US">
                <a:solidFill>
                  <a:schemeClr val="bg1"/>
                </a:solidFill>
              </a:rPr>
              <a:t>style with up to two lines</a:t>
            </a:r>
          </a:p>
        </p:txBody>
      </p:sp>
      <p:sp>
        <p:nvSpPr>
          <p:cNvPr id="21" name="Text Placeholder 3">
            <a:extLst>
              <a:ext uri="{FF2B5EF4-FFF2-40B4-BE49-F238E27FC236}">
                <a16:creationId xmlns:a16="http://schemas.microsoft.com/office/drawing/2014/main" id="{1B8E4219-BF8A-EF4A-A133-8697CB3D44F3}"/>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
        <p:nvSpPr>
          <p:cNvPr id="9" name="TextBox 8">
            <a:extLst>
              <a:ext uri="{FF2B5EF4-FFF2-40B4-BE49-F238E27FC236}">
                <a16:creationId xmlns:a16="http://schemas.microsoft.com/office/drawing/2014/main" id="{88ED936E-64AB-439B-98BB-2235A783FB7C}"/>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lumMod val="90000"/>
                  </a:schemeClr>
                </a:solidFill>
              </a:rPr>
              <a:pPr algn="r"/>
              <a:t>‹#›</a:t>
            </a:fld>
            <a:endParaRPr lang="en-US" sz="600">
              <a:solidFill>
                <a:schemeClr val="tx2">
                  <a:lumMod val="90000"/>
                </a:schemeClr>
              </a:solidFill>
            </a:endParaRPr>
          </a:p>
        </p:txBody>
      </p:sp>
      <p:sp>
        <p:nvSpPr>
          <p:cNvPr id="8" name="TextBox 7">
            <a:extLst>
              <a:ext uri="{FF2B5EF4-FFF2-40B4-BE49-F238E27FC236}">
                <a16:creationId xmlns:a16="http://schemas.microsoft.com/office/drawing/2014/main" id="{29D010F0-FFA3-4FDB-8ED0-9DB7B2751322}"/>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3074681455"/>
      </p:ext>
    </p:extLst>
  </p:cSld>
  <p:clrMapOvr>
    <a:masterClrMapping/>
  </p:clrMapOvr>
  <p:extLst>
    <p:ext uri="{DCECCB84-F9BA-43D5-87BE-67443E8EF086}">
      <p15:sldGuideLst xmlns:p15="http://schemas.microsoft.com/office/powerpoint/2012/main">
        <p15:guide id="1" orient="horz" pos="13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 3">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9E6CA2-344D-4DE3-AED7-2763D00E6F2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6" name="Text Placeholder 2">
            <a:extLst>
              <a:ext uri="{FF2B5EF4-FFF2-40B4-BE49-F238E27FC236}">
                <a16:creationId xmlns:a16="http://schemas.microsoft.com/office/drawing/2014/main" id="{A5B45E48-5A8A-7C43-968E-E1237A2CF641}"/>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a:t>Click to edit subtitle</a:t>
            </a:r>
          </a:p>
        </p:txBody>
      </p:sp>
      <p:sp>
        <p:nvSpPr>
          <p:cNvPr id="17" name="Title 1">
            <a:extLst>
              <a:ext uri="{FF2B5EF4-FFF2-40B4-BE49-F238E27FC236}">
                <a16:creationId xmlns:a16="http://schemas.microsoft.com/office/drawing/2014/main" id="{0E458D01-2E76-4D49-95E3-8329F9C32E7F}"/>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a:solidFill>
                  <a:schemeClr val="bg1"/>
                </a:solidFill>
              </a:rPr>
              <a:t>Click to edit Master title </a:t>
            </a:r>
            <a:br>
              <a:rPr lang="en-US">
                <a:solidFill>
                  <a:schemeClr val="bg1"/>
                </a:solidFill>
              </a:rPr>
            </a:br>
            <a:r>
              <a:rPr lang="en-US">
                <a:solidFill>
                  <a:schemeClr val="bg1"/>
                </a:solidFill>
              </a:rPr>
              <a:t>style with up to two lines</a:t>
            </a:r>
          </a:p>
        </p:txBody>
      </p:sp>
      <p:sp>
        <p:nvSpPr>
          <p:cNvPr id="18" name="Text Placeholder 3">
            <a:extLst>
              <a:ext uri="{FF2B5EF4-FFF2-40B4-BE49-F238E27FC236}">
                <a16:creationId xmlns:a16="http://schemas.microsoft.com/office/drawing/2014/main" id="{1821AC90-4858-944A-AAA3-8FB5B5B21A6E}"/>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
        <p:nvSpPr>
          <p:cNvPr id="9" name="TextBox 8">
            <a:extLst>
              <a:ext uri="{FF2B5EF4-FFF2-40B4-BE49-F238E27FC236}">
                <a16:creationId xmlns:a16="http://schemas.microsoft.com/office/drawing/2014/main" id="{2F564589-4D8E-4B07-B6EF-C13FC69FF198}"/>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lumMod val="90000"/>
                  </a:schemeClr>
                </a:solidFill>
              </a:rPr>
              <a:pPr algn="r"/>
              <a:t>‹#›</a:t>
            </a:fld>
            <a:endParaRPr lang="en-US" sz="600">
              <a:solidFill>
                <a:schemeClr val="tx2">
                  <a:lumMod val="90000"/>
                </a:schemeClr>
              </a:solidFill>
            </a:endParaRPr>
          </a:p>
        </p:txBody>
      </p:sp>
      <p:sp>
        <p:nvSpPr>
          <p:cNvPr id="8" name="TextBox 7">
            <a:extLst>
              <a:ext uri="{FF2B5EF4-FFF2-40B4-BE49-F238E27FC236}">
                <a16:creationId xmlns:a16="http://schemas.microsoft.com/office/drawing/2014/main" id="{47A84AE4-4402-4502-870D-DC39AADBA512}"/>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875266650"/>
      </p:ext>
    </p:extLst>
  </p:cSld>
  <p:clrMapOvr>
    <a:masterClrMapping/>
  </p:clrMapOvr>
  <p:extLst>
    <p:ext uri="{DCECCB84-F9BA-43D5-87BE-67443E8EF086}">
      <p15:sldGuideLst xmlns:p15="http://schemas.microsoft.com/office/powerpoint/2012/main">
        <p15:guide id="1" orient="horz" pos="13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 4">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CB6150-C0E7-4A2D-82C2-2A7C8BF43AD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6" name="Text Placeholder 2">
            <a:extLst>
              <a:ext uri="{FF2B5EF4-FFF2-40B4-BE49-F238E27FC236}">
                <a16:creationId xmlns:a16="http://schemas.microsoft.com/office/drawing/2014/main" id="{ECB1B974-08D3-AB49-86CE-CCE82104A92D}"/>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a:t>Click to edit subtitle</a:t>
            </a:r>
          </a:p>
        </p:txBody>
      </p:sp>
      <p:sp>
        <p:nvSpPr>
          <p:cNvPr id="17" name="Title 1">
            <a:extLst>
              <a:ext uri="{FF2B5EF4-FFF2-40B4-BE49-F238E27FC236}">
                <a16:creationId xmlns:a16="http://schemas.microsoft.com/office/drawing/2014/main" id="{7DFFAE56-C962-6C4A-AD68-F109E1F4C098}"/>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a:solidFill>
                  <a:schemeClr val="bg1"/>
                </a:solidFill>
              </a:rPr>
              <a:t>Click to edit Master title </a:t>
            </a:r>
            <a:br>
              <a:rPr lang="en-US">
                <a:solidFill>
                  <a:schemeClr val="bg1"/>
                </a:solidFill>
              </a:rPr>
            </a:br>
            <a:r>
              <a:rPr lang="en-US">
                <a:solidFill>
                  <a:schemeClr val="bg1"/>
                </a:solidFill>
              </a:rPr>
              <a:t>style with up to two lines</a:t>
            </a:r>
          </a:p>
        </p:txBody>
      </p:sp>
      <p:sp>
        <p:nvSpPr>
          <p:cNvPr id="18" name="Text Placeholder 3">
            <a:extLst>
              <a:ext uri="{FF2B5EF4-FFF2-40B4-BE49-F238E27FC236}">
                <a16:creationId xmlns:a16="http://schemas.microsoft.com/office/drawing/2014/main" id="{867E79CE-AD17-A442-A7EE-EEA5858FBACB}"/>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
        <p:nvSpPr>
          <p:cNvPr id="8" name="TextBox 7">
            <a:extLst>
              <a:ext uri="{FF2B5EF4-FFF2-40B4-BE49-F238E27FC236}">
                <a16:creationId xmlns:a16="http://schemas.microsoft.com/office/drawing/2014/main" id="{CA0CD241-C7A6-4F00-9726-06138E6089BD}"/>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lumMod val="90000"/>
                  </a:schemeClr>
                </a:solidFill>
              </a:rPr>
              <a:pPr algn="r"/>
              <a:t>‹#›</a:t>
            </a:fld>
            <a:endParaRPr lang="en-US" sz="600">
              <a:solidFill>
                <a:schemeClr val="tx2">
                  <a:lumMod val="90000"/>
                </a:schemeClr>
              </a:solidFill>
            </a:endParaRPr>
          </a:p>
        </p:txBody>
      </p:sp>
      <p:sp>
        <p:nvSpPr>
          <p:cNvPr id="10" name="TextBox 9">
            <a:extLst>
              <a:ext uri="{FF2B5EF4-FFF2-40B4-BE49-F238E27FC236}">
                <a16:creationId xmlns:a16="http://schemas.microsoft.com/office/drawing/2014/main" id="{3C8AA28B-E110-41AE-B2C8-DD07B4028D33}"/>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©2023 Visa. All rights reserved. Visa Confidential – Internal Use Only</a:t>
            </a:r>
          </a:p>
        </p:txBody>
      </p:sp>
    </p:spTree>
    <p:extLst>
      <p:ext uri="{BB962C8B-B14F-4D97-AF65-F5344CB8AC3E}">
        <p14:creationId xmlns:p14="http://schemas.microsoft.com/office/powerpoint/2010/main" val="527829162"/>
      </p:ext>
    </p:extLst>
  </p:cSld>
  <p:clrMapOvr>
    <a:masterClrMapping/>
  </p:clrMapOvr>
  <p:extLst>
    <p:ext uri="{DCECCB84-F9BA-43D5-87BE-67443E8EF086}">
      <p15:sldGuideLst xmlns:p15="http://schemas.microsoft.com/office/powerpoint/2012/main">
        <p15:guide id="1" orient="horz" pos="13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5">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BAF715-EBE8-446C-91FD-813ACDD79FA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6" name="Text Placeholder 2">
            <a:extLst>
              <a:ext uri="{FF2B5EF4-FFF2-40B4-BE49-F238E27FC236}">
                <a16:creationId xmlns:a16="http://schemas.microsoft.com/office/drawing/2014/main" id="{7077865E-7ADA-7C48-AC7C-7BD23AFA876E}"/>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a:t>Click to edit subtitle</a:t>
            </a:r>
          </a:p>
        </p:txBody>
      </p:sp>
      <p:sp>
        <p:nvSpPr>
          <p:cNvPr id="17" name="Title 1">
            <a:extLst>
              <a:ext uri="{FF2B5EF4-FFF2-40B4-BE49-F238E27FC236}">
                <a16:creationId xmlns:a16="http://schemas.microsoft.com/office/drawing/2014/main" id="{6B5A86F8-9249-2941-BCE8-3144DCB36D89}"/>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a:solidFill>
                  <a:schemeClr val="bg1"/>
                </a:solidFill>
              </a:rPr>
              <a:t>Click to edit Master title </a:t>
            </a:r>
            <a:br>
              <a:rPr lang="en-US">
                <a:solidFill>
                  <a:schemeClr val="bg1"/>
                </a:solidFill>
              </a:rPr>
            </a:br>
            <a:r>
              <a:rPr lang="en-US">
                <a:solidFill>
                  <a:schemeClr val="bg1"/>
                </a:solidFill>
              </a:rPr>
              <a:t>style with up to two lines</a:t>
            </a:r>
          </a:p>
        </p:txBody>
      </p:sp>
      <p:sp>
        <p:nvSpPr>
          <p:cNvPr id="18" name="Text Placeholder 3">
            <a:extLst>
              <a:ext uri="{FF2B5EF4-FFF2-40B4-BE49-F238E27FC236}">
                <a16:creationId xmlns:a16="http://schemas.microsoft.com/office/drawing/2014/main" id="{5B89671E-C5A3-AC49-961F-0681EA7A7A75}"/>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
        <p:nvSpPr>
          <p:cNvPr id="8" name="TextBox 7">
            <a:extLst>
              <a:ext uri="{FF2B5EF4-FFF2-40B4-BE49-F238E27FC236}">
                <a16:creationId xmlns:a16="http://schemas.microsoft.com/office/drawing/2014/main" id="{55771495-DD2C-4133-A19E-D2FC4E0161A8}"/>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lumMod val="90000"/>
                  </a:schemeClr>
                </a:solidFill>
              </a:rPr>
              <a:pPr algn="r"/>
              <a:t>‹#›</a:t>
            </a:fld>
            <a:endParaRPr lang="en-US" sz="600">
              <a:solidFill>
                <a:schemeClr val="tx2">
                  <a:lumMod val="90000"/>
                </a:schemeClr>
              </a:solidFill>
            </a:endParaRPr>
          </a:p>
        </p:txBody>
      </p:sp>
      <p:sp>
        <p:nvSpPr>
          <p:cNvPr id="10" name="TextBox 9">
            <a:extLst>
              <a:ext uri="{FF2B5EF4-FFF2-40B4-BE49-F238E27FC236}">
                <a16:creationId xmlns:a16="http://schemas.microsoft.com/office/drawing/2014/main" id="{00F7711F-FC91-41F5-B80F-93BD7B6D3406}"/>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2691190944"/>
      </p:ext>
    </p:extLst>
  </p:cSld>
  <p:clrMapOvr>
    <a:masterClrMapping/>
  </p:clrMapOvr>
  <p:extLst>
    <p:ext uri="{DCECCB84-F9BA-43D5-87BE-67443E8EF086}">
      <p15:sldGuideLst xmlns:p15="http://schemas.microsoft.com/office/powerpoint/2012/main">
        <p15:guide id="1" orient="horz" pos="1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579B-125D-278B-9AD8-CD9A491DD9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E6752-93F7-1B72-5250-7D4A9E11A1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4C642-610B-FB36-34FA-777EA910D635}"/>
              </a:ext>
            </a:extLst>
          </p:cNvPr>
          <p:cNvSpPr>
            <a:spLocks noGrp="1"/>
          </p:cNvSpPr>
          <p:nvPr>
            <p:ph type="dt" sz="half" idx="10"/>
          </p:nvPr>
        </p:nvSpPr>
        <p:spPr/>
        <p:txBody>
          <a:bodyPr/>
          <a:lstStyle/>
          <a:p>
            <a:fld id="{6B950193-E47D-41F8-897C-1DBA156E43DF}" type="datetimeFigureOut">
              <a:rPr lang="en-US" smtClean="0"/>
              <a:t>2/24/2025</a:t>
            </a:fld>
            <a:endParaRPr lang="en-US"/>
          </a:p>
        </p:txBody>
      </p:sp>
      <p:sp>
        <p:nvSpPr>
          <p:cNvPr id="5" name="Footer Placeholder 4">
            <a:extLst>
              <a:ext uri="{FF2B5EF4-FFF2-40B4-BE49-F238E27FC236}">
                <a16:creationId xmlns:a16="http://schemas.microsoft.com/office/drawing/2014/main" id="{B96734AB-CEB3-016C-3C7A-889273196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9E712-1D84-351F-C686-9FA78D2B81E8}"/>
              </a:ext>
            </a:extLst>
          </p:cNvPr>
          <p:cNvSpPr>
            <a:spLocks noGrp="1"/>
          </p:cNvSpPr>
          <p:nvPr>
            <p:ph type="sldNum" sz="quarter" idx="12"/>
          </p:nvPr>
        </p:nvSpPr>
        <p:spPr/>
        <p:txBody>
          <a:bodyPr/>
          <a:lstStyle/>
          <a:p>
            <a:fld id="{58F05F5C-8237-433C-956D-55F4C7B08E43}" type="slidenum">
              <a:rPr lang="en-US" smtClean="0"/>
              <a:t>‹#›</a:t>
            </a:fld>
            <a:endParaRPr lang="en-US"/>
          </a:p>
        </p:txBody>
      </p:sp>
    </p:spTree>
    <p:extLst>
      <p:ext uri="{BB962C8B-B14F-4D97-AF65-F5344CB8AC3E}">
        <p14:creationId xmlns:p14="http://schemas.microsoft.com/office/powerpoint/2010/main" val="3669027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6">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0B0A4C-A4E3-4EFF-811D-C8F7F71DDAD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6" name="Text Placeholder 2">
            <a:extLst>
              <a:ext uri="{FF2B5EF4-FFF2-40B4-BE49-F238E27FC236}">
                <a16:creationId xmlns:a16="http://schemas.microsoft.com/office/drawing/2014/main" id="{A3B9DD37-5DFE-4A41-8FA8-34800D0AD8EC}"/>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a:t>Click to edit subtitle</a:t>
            </a:r>
          </a:p>
        </p:txBody>
      </p:sp>
      <p:sp>
        <p:nvSpPr>
          <p:cNvPr id="17" name="Title 1">
            <a:extLst>
              <a:ext uri="{FF2B5EF4-FFF2-40B4-BE49-F238E27FC236}">
                <a16:creationId xmlns:a16="http://schemas.microsoft.com/office/drawing/2014/main" id="{2CC9C687-5164-DD4B-905F-8D9278B64CC9}"/>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a:solidFill>
                  <a:schemeClr val="bg1"/>
                </a:solidFill>
              </a:rPr>
              <a:t>Click to edit Master title </a:t>
            </a:r>
            <a:br>
              <a:rPr lang="en-US">
                <a:solidFill>
                  <a:schemeClr val="bg1"/>
                </a:solidFill>
              </a:rPr>
            </a:br>
            <a:r>
              <a:rPr lang="en-US">
                <a:solidFill>
                  <a:schemeClr val="bg1"/>
                </a:solidFill>
              </a:rPr>
              <a:t>style with up to two lines</a:t>
            </a:r>
          </a:p>
        </p:txBody>
      </p:sp>
      <p:sp>
        <p:nvSpPr>
          <p:cNvPr id="18" name="Text Placeholder 3">
            <a:extLst>
              <a:ext uri="{FF2B5EF4-FFF2-40B4-BE49-F238E27FC236}">
                <a16:creationId xmlns:a16="http://schemas.microsoft.com/office/drawing/2014/main" id="{01DCF08D-7562-D34D-A3B4-44FC665F4630}"/>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
        <p:nvSpPr>
          <p:cNvPr id="8" name="TextBox 7">
            <a:extLst>
              <a:ext uri="{FF2B5EF4-FFF2-40B4-BE49-F238E27FC236}">
                <a16:creationId xmlns:a16="http://schemas.microsoft.com/office/drawing/2014/main" id="{5018D356-C67E-4C15-9A94-5289D723453D}"/>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lumMod val="90000"/>
                  </a:schemeClr>
                </a:solidFill>
              </a:rPr>
              <a:pPr algn="r"/>
              <a:t>‹#›</a:t>
            </a:fld>
            <a:endParaRPr lang="en-US" sz="600">
              <a:solidFill>
                <a:schemeClr val="tx2">
                  <a:lumMod val="90000"/>
                </a:schemeClr>
              </a:solidFill>
            </a:endParaRPr>
          </a:p>
        </p:txBody>
      </p:sp>
      <p:sp>
        <p:nvSpPr>
          <p:cNvPr id="10" name="TextBox 9">
            <a:extLst>
              <a:ext uri="{FF2B5EF4-FFF2-40B4-BE49-F238E27FC236}">
                <a16:creationId xmlns:a16="http://schemas.microsoft.com/office/drawing/2014/main" id="{045A6F8E-44F4-4140-B23C-B42618F8BF7B}"/>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970904253"/>
      </p:ext>
    </p:extLst>
  </p:cSld>
  <p:clrMapOvr>
    <a:masterClrMapping/>
  </p:clrMapOvr>
  <p:extLst>
    <p:ext uri="{DCECCB84-F9BA-43D5-87BE-67443E8EF086}">
      <p15:sldGuideLst xmlns:p15="http://schemas.microsoft.com/office/powerpoint/2012/main">
        <p15:guide id="1" orient="horz" pos="1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7">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82F6FB-6C88-4EEE-9198-A9B87177A1B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6" name="Text Placeholder 2">
            <a:extLst>
              <a:ext uri="{FF2B5EF4-FFF2-40B4-BE49-F238E27FC236}">
                <a16:creationId xmlns:a16="http://schemas.microsoft.com/office/drawing/2014/main" id="{45156B22-A2E9-B341-8510-C9C5982CFD22}"/>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a:t>Click to edit subtitle</a:t>
            </a:r>
          </a:p>
        </p:txBody>
      </p:sp>
      <p:sp>
        <p:nvSpPr>
          <p:cNvPr id="17" name="Title 1">
            <a:extLst>
              <a:ext uri="{FF2B5EF4-FFF2-40B4-BE49-F238E27FC236}">
                <a16:creationId xmlns:a16="http://schemas.microsoft.com/office/drawing/2014/main" id="{D0F1350D-FD1E-384F-BE94-2292ED259F57}"/>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a:solidFill>
                  <a:schemeClr val="bg1"/>
                </a:solidFill>
              </a:rPr>
              <a:t>Click to edit Master title </a:t>
            </a:r>
            <a:br>
              <a:rPr lang="en-US">
                <a:solidFill>
                  <a:schemeClr val="bg1"/>
                </a:solidFill>
              </a:rPr>
            </a:br>
            <a:r>
              <a:rPr lang="en-US">
                <a:solidFill>
                  <a:schemeClr val="bg1"/>
                </a:solidFill>
              </a:rPr>
              <a:t>style with up to two lines</a:t>
            </a:r>
          </a:p>
        </p:txBody>
      </p:sp>
      <p:sp>
        <p:nvSpPr>
          <p:cNvPr id="18" name="Text Placeholder 3">
            <a:extLst>
              <a:ext uri="{FF2B5EF4-FFF2-40B4-BE49-F238E27FC236}">
                <a16:creationId xmlns:a16="http://schemas.microsoft.com/office/drawing/2014/main" id="{F64FC454-9417-9341-BB90-0BEC752290B4}"/>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
        <p:nvSpPr>
          <p:cNvPr id="8" name="TextBox 7">
            <a:extLst>
              <a:ext uri="{FF2B5EF4-FFF2-40B4-BE49-F238E27FC236}">
                <a16:creationId xmlns:a16="http://schemas.microsoft.com/office/drawing/2014/main" id="{DCD776A7-A108-4986-8E36-1A1B07036F57}"/>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lumMod val="90000"/>
                  </a:schemeClr>
                </a:solidFill>
              </a:rPr>
              <a:pPr algn="r"/>
              <a:t>‹#›</a:t>
            </a:fld>
            <a:endParaRPr lang="en-US" sz="600">
              <a:solidFill>
                <a:schemeClr val="tx2">
                  <a:lumMod val="90000"/>
                </a:schemeClr>
              </a:solidFill>
            </a:endParaRPr>
          </a:p>
        </p:txBody>
      </p:sp>
      <p:sp>
        <p:nvSpPr>
          <p:cNvPr id="10" name="TextBox 9">
            <a:extLst>
              <a:ext uri="{FF2B5EF4-FFF2-40B4-BE49-F238E27FC236}">
                <a16:creationId xmlns:a16="http://schemas.microsoft.com/office/drawing/2014/main" id="{9B736E7B-BD97-4AFA-9884-EC8DB0ABB01E}"/>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©2023 Visa. All rights reserved. Visa Confidential – Internal Use Only</a:t>
            </a:r>
          </a:p>
        </p:txBody>
      </p:sp>
    </p:spTree>
    <p:extLst>
      <p:ext uri="{BB962C8B-B14F-4D97-AF65-F5344CB8AC3E}">
        <p14:creationId xmlns:p14="http://schemas.microsoft.com/office/powerpoint/2010/main" val="3897928268"/>
      </p:ext>
    </p:extLst>
  </p:cSld>
  <p:clrMapOvr>
    <a:masterClrMapping/>
  </p:clrMapOvr>
  <p:extLst>
    <p:ext uri="{DCECCB84-F9BA-43D5-87BE-67443E8EF086}">
      <p15:sldGuideLst xmlns:p15="http://schemas.microsoft.com/office/powerpoint/2012/main">
        <p15:guide id="1" orient="horz" pos="13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8">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C571ED-58FB-4FE8-A7F4-3671854D656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6" name="Text Placeholder 2">
            <a:extLst>
              <a:ext uri="{FF2B5EF4-FFF2-40B4-BE49-F238E27FC236}">
                <a16:creationId xmlns:a16="http://schemas.microsoft.com/office/drawing/2014/main" id="{534E0250-7EA6-A14E-85A2-70CC7AF59874}"/>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a:t>Click to edit subtitle</a:t>
            </a:r>
          </a:p>
        </p:txBody>
      </p:sp>
      <p:sp>
        <p:nvSpPr>
          <p:cNvPr id="17" name="Title 1">
            <a:extLst>
              <a:ext uri="{FF2B5EF4-FFF2-40B4-BE49-F238E27FC236}">
                <a16:creationId xmlns:a16="http://schemas.microsoft.com/office/drawing/2014/main" id="{AFB486BD-B31D-2746-A2D9-D74A5612C671}"/>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a:solidFill>
                  <a:schemeClr val="bg1"/>
                </a:solidFill>
              </a:rPr>
              <a:t>Click to edit Master title </a:t>
            </a:r>
            <a:br>
              <a:rPr lang="en-US">
                <a:solidFill>
                  <a:schemeClr val="bg1"/>
                </a:solidFill>
              </a:rPr>
            </a:br>
            <a:r>
              <a:rPr lang="en-US">
                <a:solidFill>
                  <a:schemeClr val="bg1"/>
                </a:solidFill>
              </a:rPr>
              <a:t>style with up to two lines</a:t>
            </a:r>
          </a:p>
        </p:txBody>
      </p:sp>
      <p:sp>
        <p:nvSpPr>
          <p:cNvPr id="18" name="Text Placeholder 3">
            <a:extLst>
              <a:ext uri="{FF2B5EF4-FFF2-40B4-BE49-F238E27FC236}">
                <a16:creationId xmlns:a16="http://schemas.microsoft.com/office/drawing/2014/main" id="{F9B97EB1-495E-7643-8ACA-13F758737601}"/>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
        <p:nvSpPr>
          <p:cNvPr id="8" name="TextBox 7">
            <a:extLst>
              <a:ext uri="{FF2B5EF4-FFF2-40B4-BE49-F238E27FC236}">
                <a16:creationId xmlns:a16="http://schemas.microsoft.com/office/drawing/2014/main" id="{1405CC88-5C99-4116-8382-D1031391C5A3}"/>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lumMod val="90000"/>
                  </a:schemeClr>
                </a:solidFill>
              </a:rPr>
              <a:pPr algn="r"/>
              <a:t>‹#›</a:t>
            </a:fld>
            <a:endParaRPr lang="en-US" sz="600">
              <a:solidFill>
                <a:schemeClr val="tx2">
                  <a:lumMod val="90000"/>
                </a:schemeClr>
              </a:solidFill>
            </a:endParaRPr>
          </a:p>
        </p:txBody>
      </p:sp>
      <p:sp>
        <p:nvSpPr>
          <p:cNvPr id="10" name="TextBox 9">
            <a:extLst>
              <a:ext uri="{FF2B5EF4-FFF2-40B4-BE49-F238E27FC236}">
                <a16:creationId xmlns:a16="http://schemas.microsoft.com/office/drawing/2014/main" id="{EFD84982-AA96-4B1E-816B-5F5E0DB2045C}"/>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©2023 Visa. All rights reserved. Visa Confidential – Internal Use Only</a:t>
            </a:r>
          </a:p>
        </p:txBody>
      </p:sp>
    </p:spTree>
    <p:extLst>
      <p:ext uri="{BB962C8B-B14F-4D97-AF65-F5344CB8AC3E}">
        <p14:creationId xmlns:p14="http://schemas.microsoft.com/office/powerpoint/2010/main" val="1728583724"/>
      </p:ext>
    </p:extLst>
  </p:cSld>
  <p:clrMapOvr>
    <a:masterClrMapping/>
  </p:clrMapOvr>
  <p:extLst>
    <p:ext uri="{DCECCB84-F9BA-43D5-87BE-67443E8EF086}">
      <p15:sldGuideLst xmlns:p15="http://schemas.microsoft.com/office/powerpoint/2012/main">
        <p15:guide id="1" orient="horz" pos="1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 Text only">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6B6122-7868-471E-9927-60AD1625462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4" name="Text Placeholder 2">
            <a:extLst>
              <a:ext uri="{FF2B5EF4-FFF2-40B4-BE49-F238E27FC236}">
                <a16:creationId xmlns:a16="http://schemas.microsoft.com/office/drawing/2014/main" id="{AEF2D28D-835D-674E-9C16-1E2C9608E6B1}"/>
              </a:ext>
            </a:extLst>
          </p:cNvPr>
          <p:cNvSpPr>
            <a:spLocks noGrp="1"/>
          </p:cNvSpPr>
          <p:nvPr>
            <p:ph type="body" sz="quarter" idx="12" hasCustomPrompt="1"/>
          </p:nvPr>
        </p:nvSpPr>
        <p:spPr>
          <a:xfrm>
            <a:off x="609601" y="2647860"/>
            <a:ext cx="5486398" cy="601955"/>
          </a:xfrm>
          <a:prstGeom prst="rect">
            <a:avLst/>
          </a:prstGeom>
        </p:spPr>
        <p:txBody>
          <a:bodyPr/>
          <a:lstStyle>
            <a:lvl1pPr>
              <a:defRPr sz="1800">
                <a:solidFill>
                  <a:schemeClr val="accent2"/>
                </a:solidFill>
                <a:latin typeface="+mn-lt"/>
              </a:defRPr>
            </a:lvl1pPr>
            <a:lvl2pPr marL="457200" indent="0">
              <a:buNone/>
              <a:defRPr/>
            </a:lvl2pPr>
          </a:lstStyle>
          <a:p>
            <a:pPr lvl="0"/>
            <a:r>
              <a:rPr lang="en-US"/>
              <a:t>Click to edit subtitle</a:t>
            </a:r>
          </a:p>
        </p:txBody>
      </p:sp>
      <p:sp>
        <p:nvSpPr>
          <p:cNvPr id="15" name="Title 1">
            <a:extLst>
              <a:ext uri="{FF2B5EF4-FFF2-40B4-BE49-F238E27FC236}">
                <a16:creationId xmlns:a16="http://schemas.microsoft.com/office/drawing/2014/main" id="{163B2BCD-5F69-8D43-8F89-629C13FC61F7}"/>
              </a:ext>
            </a:extLst>
          </p:cNvPr>
          <p:cNvSpPr>
            <a:spLocks noGrp="1"/>
          </p:cNvSpPr>
          <p:nvPr>
            <p:ph type="title" hasCustomPrompt="1"/>
          </p:nvPr>
        </p:nvSpPr>
        <p:spPr>
          <a:xfrm>
            <a:off x="609602" y="1622357"/>
            <a:ext cx="5486398" cy="1025504"/>
          </a:xfrm>
        </p:spPr>
        <p:txBody>
          <a:bodyPr/>
          <a:lstStyle>
            <a:lvl1pPr>
              <a:defRPr sz="3200">
                <a:solidFill>
                  <a:schemeClr val="bg1"/>
                </a:solidFill>
              </a:defRPr>
            </a:lvl1pPr>
          </a:lstStyle>
          <a:p>
            <a:r>
              <a:rPr lang="en-US">
                <a:solidFill>
                  <a:schemeClr val="bg1"/>
                </a:solidFill>
              </a:rPr>
              <a:t>Click to edit Master title </a:t>
            </a:r>
            <a:br>
              <a:rPr lang="en-US">
                <a:solidFill>
                  <a:schemeClr val="bg1"/>
                </a:solidFill>
              </a:rPr>
            </a:br>
            <a:r>
              <a:rPr lang="en-US">
                <a:solidFill>
                  <a:schemeClr val="bg1"/>
                </a:solidFill>
              </a:rPr>
              <a:t>style with up to two lines</a:t>
            </a:r>
          </a:p>
        </p:txBody>
      </p:sp>
      <p:sp>
        <p:nvSpPr>
          <p:cNvPr id="16" name="Text Placeholder 3">
            <a:extLst>
              <a:ext uri="{FF2B5EF4-FFF2-40B4-BE49-F238E27FC236}">
                <a16:creationId xmlns:a16="http://schemas.microsoft.com/office/drawing/2014/main" id="{ECA1875B-428C-074B-81DA-1C09468F0A44}"/>
              </a:ext>
            </a:extLst>
          </p:cNvPr>
          <p:cNvSpPr>
            <a:spLocks noGrp="1"/>
          </p:cNvSpPr>
          <p:nvPr>
            <p:ph type="body" sz="quarter" idx="11"/>
          </p:nvPr>
        </p:nvSpPr>
        <p:spPr>
          <a:xfrm>
            <a:off x="609601" y="383531"/>
            <a:ext cx="6421967" cy="552450"/>
          </a:xfrm>
          <a:prstGeom prst="rect">
            <a:avLst/>
          </a:prstGeom>
        </p:spPr>
        <p:txBody>
          <a:bodyPr/>
          <a:lstStyle>
            <a:lvl1pPr>
              <a:defRPr sz="1800">
                <a:solidFill>
                  <a:schemeClr val="bg1"/>
                </a:solidFill>
                <a:latin typeface="+mj-lt"/>
              </a:defRPr>
            </a:lvl1pPr>
            <a:lvl2pPr marL="457200" indent="0">
              <a:buNone/>
              <a:defRPr/>
            </a:lvl2pPr>
          </a:lstStyle>
          <a:p>
            <a:pPr lvl="0"/>
            <a:r>
              <a:rPr lang="en-US"/>
              <a:t>Click to edit Master text styles</a:t>
            </a:r>
          </a:p>
        </p:txBody>
      </p:sp>
      <p:sp>
        <p:nvSpPr>
          <p:cNvPr id="9" name="TextBox 8">
            <a:extLst>
              <a:ext uri="{FF2B5EF4-FFF2-40B4-BE49-F238E27FC236}">
                <a16:creationId xmlns:a16="http://schemas.microsoft.com/office/drawing/2014/main" id="{D05263A8-6FCF-4763-8B81-709E07B35998}"/>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solidFill>
              </a:rPr>
              <a:pPr algn="r"/>
              <a:t>‹#›</a:t>
            </a:fld>
            <a:endParaRPr lang="en-US" sz="600">
              <a:solidFill>
                <a:schemeClr val="tx2"/>
              </a:solidFill>
            </a:endParaRPr>
          </a:p>
        </p:txBody>
      </p:sp>
    </p:spTree>
    <p:extLst>
      <p:ext uri="{BB962C8B-B14F-4D97-AF65-F5344CB8AC3E}">
        <p14:creationId xmlns:p14="http://schemas.microsoft.com/office/powerpoint/2010/main" val="359700678"/>
      </p:ext>
    </p:extLst>
  </p:cSld>
  <p:clrMapOvr>
    <a:masterClrMapping/>
  </p:clrMapOvr>
  <p:extLst>
    <p:ext uri="{DCECCB84-F9BA-43D5-87BE-67443E8EF086}">
      <p15:sldGuideLst xmlns:p15="http://schemas.microsoft.com/office/powerpoint/2012/main">
        <p15:guide id="1" orient="horz" pos="13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amp;A -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C7A211-453E-4D0B-AEB3-1E2206B264F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5" name="TextBox 4">
            <a:extLst>
              <a:ext uri="{FF2B5EF4-FFF2-40B4-BE49-F238E27FC236}">
                <a16:creationId xmlns:a16="http://schemas.microsoft.com/office/drawing/2014/main" id="{F29A7E0F-7DCB-4BBC-8865-65F8E448C5EE}"/>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solidFill>
              </a:rPr>
              <a:pPr algn="r"/>
              <a:t>‹#›</a:t>
            </a:fld>
            <a:endParaRPr lang="en-US" sz="600">
              <a:solidFill>
                <a:schemeClr val="tx2"/>
              </a:solidFill>
            </a:endParaRPr>
          </a:p>
        </p:txBody>
      </p:sp>
      <p:sp>
        <p:nvSpPr>
          <p:cNvPr id="6" name="TextBox 5">
            <a:extLst>
              <a:ext uri="{FF2B5EF4-FFF2-40B4-BE49-F238E27FC236}">
                <a16:creationId xmlns:a16="http://schemas.microsoft.com/office/drawing/2014/main" id="{F3D811FC-0ADB-4AFB-8CD4-DE9F9CB5A936}"/>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©2023 Visa. All rights reserved. Visa Confidential – Internal Use Only</a:t>
            </a:r>
          </a:p>
        </p:txBody>
      </p:sp>
    </p:spTree>
    <p:extLst>
      <p:ext uri="{BB962C8B-B14F-4D97-AF65-F5344CB8AC3E}">
        <p14:creationId xmlns:p14="http://schemas.microsoft.com/office/powerpoint/2010/main" val="3889369353"/>
      </p:ext>
    </p:extLst>
  </p:cSld>
  <p:clrMapOvr>
    <a:masterClrMapping/>
  </p:clrMapOvr>
  <p:extLst>
    <p:ext uri="{DCECCB84-F9BA-43D5-87BE-67443E8EF086}">
      <p15:sldGuideLst xmlns:p15="http://schemas.microsoft.com/office/powerpoint/2012/main">
        <p15:guide id="1" orient="horz" pos="13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amp;A - Whit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6ED1F4B8-24E0-4ED5-9093-8C027FEFB19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5" name="TextBox 4">
            <a:extLst>
              <a:ext uri="{FF2B5EF4-FFF2-40B4-BE49-F238E27FC236}">
                <a16:creationId xmlns:a16="http://schemas.microsoft.com/office/drawing/2014/main" id="{79115DBC-2B4F-4AA2-867E-80D7D554C07C}"/>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6" name="TextBox 5">
            <a:extLst>
              <a:ext uri="{FF2B5EF4-FFF2-40B4-BE49-F238E27FC236}">
                <a16:creationId xmlns:a16="http://schemas.microsoft.com/office/drawing/2014/main" id="{B0A9C801-E629-4328-B645-39C47CE64530}"/>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2089775322"/>
      </p:ext>
    </p:extLst>
  </p:cSld>
  <p:clrMapOvr>
    <a:masterClrMapping/>
  </p:clrMapOvr>
  <p:extLst>
    <p:ext uri="{DCECCB84-F9BA-43D5-87BE-67443E8EF086}">
      <p15:sldGuideLst xmlns:p15="http://schemas.microsoft.com/office/powerpoint/2012/main">
        <p15:guide id="1" orient="horz" pos="13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81FF40AA-DA29-4214-9EF5-FE828C04A9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5" name="Title Placeholder 1">
            <a:extLst>
              <a:ext uri="{FF2B5EF4-FFF2-40B4-BE49-F238E27FC236}">
                <a16:creationId xmlns:a16="http://schemas.microsoft.com/office/drawing/2014/main" id="{68FC6AED-2776-AC42-B536-8EFA0107CCFA}"/>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16" name="Text Placeholder 2">
            <a:extLst>
              <a:ext uri="{FF2B5EF4-FFF2-40B4-BE49-F238E27FC236}">
                <a16:creationId xmlns:a16="http://schemas.microsoft.com/office/drawing/2014/main" id="{0802A091-537F-6749-A908-1B885DDB255E}"/>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396B1BD8-0C96-47E0-927A-0B5BE4D639E8}"/>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Tree>
    <p:extLst>
      <p:ext uri="{BB962C8B-B14F-4D97-AF65-F5344CB8AC3E}">
        <p14:creationId xmlns:p14="http://schemas.microsoft.com/office/powerpoint/2010/main" val="1734223593"/>
      </p:ext>
    </p:extLst>
  </p:cSld>
  <p:clrMapOvr>
    <a:masterClrMapping/>
  </p:clrMapOvr>
  <p:extLst>
    <p:ext uri="{DCECCB84-F9BA-43D5-87BE-67443E8EF086}">
      <p15:sldGuideLst xmlns:p15="http://schemas.microsoft.com/office/powerpoint/2012/main">
        <p15:guide id="4" orient="horz" pos="1008">
          <p15:clr>
            <a:srgbClr val="FBAE40"/>
          </p15:clr>
        </p15:guide>
        <p15:guide id="5" pos="384">
          <p15:clr>
            <a:srgbClr val="FBAE40"/>
          </p15:clr>
        </p15:guide>
        <p15:guide id="6" pos="729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145919AD-36C2-4214-89C4-F6CAFE1A956A}"/>
              </a:ext>
            </a:extLst>
          </p:cNvPr>
          <p:cNvSpPr>
            <a:spLocks noGrp="1"/>
          </p:cNvSpPr>
          <p:nvPr>
            <p:ph sz="quarter" idx="11"/>
          </p:nvPr>
        </p:nvSpPr>
        <p:spPr>
          <a:xfrm>
            <a:off x="609600" y="1600200"/>
            <a:ext cx="8155180" cy="4610100"/>
          </a:xfrm>
        </p:spPr>
        <p:txBody>
          <a:bodyPr>
            <a:noAutofit/>
          </a:bodyPr>
          <a:lstStyle>
            <a:lvl1pPr>
              <a:lnSpc>
                <a:spcPct val="100000"/>
              </a:lnSpc>
              <a:defRPr sz="1600" b="0">
                <a:solidFill>
                  <a:schemeClr val="accent1"/>
                </a:solidFill>
                <a:latin typeface="+mj-lt"/>
              </a:defRPr>
            </a:lvl1pPr>
            <a:lvl2pPr>
              <a:lnSpc>
                <a:spcPct val="100000"/>
              </a:lnSpc>
              <a:spcBef>
                <a:spcPts val="800"/>
              </a:spcBef>
              <a:defRPr sz="1600"/>
            </a:lvl2pPr>
            <a:lvl3pPr>
              <a:lnSpc>
                <a:spcPct val="100000"/>
              </a:lnSpc>
              <a:defRPr sz="1600"/>
            </a:lvl3pPr>
            <a:lvl4pPr>
              <a:lnSpc>
                <a:spcPct val="100000"/>
              </a:lnSpc>
              <a:defRPr sz="1600"/>
            </a:lvl4pPr>
            <a:lvl5pPr>
              <a:lnSpc>
                <a:spcPct val="100000"/>
              </a:lnSpc>
              <a:defRPr sz="1600"/>
            </a:lvl5pPr>
            <a:lvl6pPr>
              <a:lnSpc>
                <a:spcPct val="100000"/>
              </a:lnSpc>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9" name="Title Placeholder 1">
            <a:extLst>
              <a:ext uri="{FF2B5EF4-FFF2-40B4-BE49-F238E27FC236}">
                <a16:creationId xmlns:a16="http://schemas.microsoft.com/office/drawing/2014/main" id="{885E3F26-CD4B-4F4B-A76A-323B5897EAAE}"/>
              </a:ext>
            </a:extLst>
          </p:cNvPr>
          <p:cNvSpPr>
            <a:spLocks noGrp="1"/>
          </p:cNvSpPr>
          <p:nvPr>
            <p:ph type="title"/>
          </p:nvPr>
        </p:nvSpPr>
        <p:spPr>
          <a:xfrm>
            <a:off x="609600" y="471458"/>
            <a:ext cx="10972800" cy="967982"/>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pic>
        <p:nvPicPr>
          <p:cNvPr id="12" name="Picture 11" descr="Logo&#10;&#10;Description automatically generated">
            <a:extLst>
              <a:ext uri="{FF2B5EF4-FFF2-40B4-BE49-F238E27FC236}">
                <a16:creationId xmlns:a16="http://schemas.microsoft.com/office/drawing/2014/main" id="{073FB1A2-EA14-4F6C-86F9-FD497A30345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1" name="TextBox 10">
            <a:extLst>
              <a:ext uri="{FF2B5EF4-FFF2-40B4-BE49-F238E27FC236}">
                <a16:creationId xmlns:a16="http://schemas.microsoft.com/office/drawing/2014/main" id="{B5D785AC-4A3E-4F1C-B384-9A61E41DFD20}"/>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Tree>
    <p:extLst>
      <p:ext uri="{BB962C8B-B14F-4D97-AF65-F5344CB8AC3E}">
        <p14:creationId xmlns:p14="http://schemas.microsoft.com/office/powerpoint/2010/main" val="2140816501"/>
      </p:ext>
    </p:extLst>
  </p:cSld>
  <p:clrMapOvr>
    <a:masterClrMapping/>
  </p:clrMapOvr>
  <p:extLst>
    <p:ext uri="{DCECCB84-F9BA-43D5-87BE-67443E8EF086}">
      <p15:sldGuideLst xmlns:p15="http://schemas.microsoft.com/office/powerpoint/2012/main">
        <p15:guide id="1" orient="horz" pos="1008">
          <p15:clr>
            <a:srgbClr val="FBAE40"/>
          </p15:clr>
        </p15:guide>
        <p15:guide id="2" pos="384">
          <p15:clr>
            <a:srgbClr val="FBAE40"/>
          </p15:clr>
        </p15:guide>
        <p15:guide id="3" pos="7296">
          <p15:clr>
            <a:srgbClr val="FBAE40"/>
          </p15:clr>
        </p15:guide>
        <p15:guide id="4" pos="5520">
          <p15:clr>
            <a:srgbClr val="FBAE40"/>
          </p15:clr>
        </p15:guide>
        <p15:guide id="5" pos="57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head and Bullets">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58AFA770-D7F0-4D2B-A47E-E283C9FBB1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9" name="Content Placeholder 2">
            <a:extLst>
              <a:ext uri="{FF2B5EF4-FFF2-40B4-BE49-F238E27FC236}">
                <a16:creationId xmlns:a16="http://schemas.microsoft.com/office/drawing/2014/main" id="{0B7E1188-4C45-8F48-ACBC-D78A854D78B2}"/>
              </a:ext>
            </a:extLst>
          </p:cNvPr>
          <p:cNvSpPr>
            <a:spLocks noGrp="1"/>
          </p:cNvSpPr>
          <p:nvPr>
            <p:ph sz="quarter" idx="11"/>
          </p:nvPr>
        </p:nvSpPr>
        <p:spPr>
          <a:xfrm>
            <a:off x="609600" y="1600200"/>
            <a:ext cx="8155180" cy="4610100"/>
          </a:xfrm>
        </p:spPr>
        <p:txBody>
          <a:bodyPr>
            <a:noAutofit/>
          </a:bodyPr>
          <a:lstStyle>
            <a:lvl1pPr>
              <a:lnSpc>
                <a:spcPct val="100000"/>
              </a:lnSpc>
              <a:defRPr sz="1600" b="0">
                <a:solidFill>
                  <a:schemeClr val="accent1"/>
                </a:solidFill>
                <a:latin typeface="+mj-lt"/>
              </a:defRPr>
            </a:lvl1pPr>
            <a:lvl2pPr>
              <a:lnSpc>
                <a:spcPct val="100000"/>
              </a:lnSpc>
              <a:spcBef>
                <a:spcPts val="800"/>
              </a:spcBef>
              <a:defRPr sz="1600"/>
            </a:lvl2pPr>
            <a:lvl3pPr>
              <a:lnSpc>
                <a:spcPct val="100000"/>
              </a:lnSpc>
              <a:defRPr sz="1600"/>
            </a:lvl3pPr>
            <a:lvl4pPr>
              <a:lnSpc>
                <a:spcPct val="100000"/>
              </a:lnSpc>
              <a:defRPr sz="1600"/>
            </a:lvl4pPr>
            <a:lvl5pPr>
              <a:lnSpc>
                <a:spcPct val="100000"/>
              </a:lnSpc>
              <a:defRPr sz="1600"/>
            </a:lvl5pPr>
            <a:lvl6pPr>
              <a:lnSpc>
                <a:spcPct val="100000"/>
              </a:lnSpc>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0" name="Title Placeholder 1">
            <a:extLst>
              <a:ext uri="{FF2B5EF4-FFF2-40B4-BE49-F238E27FC236}">
                <a16:creationId xmlns:a16="http://schemas.microsoft.com/office/drawing/2014/main" id="{2D125BFB-43F1-B442-B16F-32B94167C3B7}"/>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13" name="Text Placeholder 2">
            <a:extLst>
              <a:ext uri="{FF2B5EF4-FFF2-40B4-BE49-F238E27FC236}">
                <a16:creationId xmlns:a16="http://schemas.microsoft.com/office/drawing/2014/main" id="{23ABC604-EE73-8441-BEA6-A5DA6EE91ABA}"/>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2" name="TextBox 11">
            <a:extLst>
              <a:ext uri="{FF2B5EF4-FFF2-40B4-BE49-F238E27FC236}">
                <a16:creationId xmlns:a16="http://schemas.microsoft.com/office/drawing/2014/main" id="{D73475BE-34FA-478E-A50B-B89C4195AD52}"/>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Tree>
    <p:extLst>
      <p:ext uri="{BB962C8B-B14F-4D97-AF65-F5344CB8AC3E}">
        <p14:creationId xmlns:p14="http://schemas.microsoft.com/office/powerpoint/2010/main" val="2371830609"/>
      </p:ext>
    </p:extLst>
  </p:cSld>
  <p:clrMapOvr>
    <a:masterClrMapping/>
  </p:clrMapOvr>
  <p:extLst>
    <p:ext uri="{DCECCB84-F9BA-43D5-87BE-67443E8EF086}">
      <p15:sldGuideLst xmlns:p15="http://schemas.microsoft.com/office/powerpoint/2012/main">
        <p15:guide id="1" orient="horz" pos="1008">
          <p15:clr>
            <a:srgbClr val="FBAE40"/>
          </p15:clr>
        </p15:guide>
        <p15:guide id="2" pos="384">
          <p15:clr>
            <a:srgbClr val="FBAE40"/>
          </p15:clr>
        </p15:guide>
        <p15:guide id="3" pos="7296">
          <p15:clr>
            <a:srgbClr val="FBAE40"/>
          </p15:clr>
        </p15:guide>
        <p15:guide id="4" pos="55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head and Bullets - centere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58AFA770-D7F0-4D2B-A47E-E283C9FBB1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9" name="Content Placeholder 2">
            <a:extLst>
              <a:ext uri="{FF2B5EF4-FFF2-40B4-BE49-F238E27FC236}">
                <a16:creationId xmlns:a16="http://schemas.microsoft.com/office/drawing/2014/main" id="{0B7E1188-4C45-8F48-ACBC-D78A854D78B2}"/>
              </a:ext>
            </a:extLst>
          </p:cNvPr>
          <p:cNvSpPr>
            <a:spLocks noGrp="1"/>
          </p:cNvSpPr>
          <p:nvPr>
            <p:ph sz="quarter" idx="11"/>
          </p:nvPr>
        </p:nvSpPr>
        <p:spPr>
          <a:xfrm>
            <a:off x="2018410" y="1600200"/>
            <a:ext cx="8155180" cy="4610100"/>
          </a:xfrm>
        </p:spPr>
        <p:txBody>
          <a:bodyPr>
            <a:noAutofit/>
          </a:bodyPr>
          <a:lstStyle>
            <a:lvl1pPr>
              <a:lnSpc>
                <a:spcPct val="100000"/>
              </a:lnSpc>
              <a:defRPr sz="1600" b="0">
                <a:solidFill>
                  <a:schemeClr val="accent1"/>
                </a:solidFill>
                <a:latin typeface="+mj-lt"/>
              </a:defRPr>
            </a:lvl1pPr>
            <a:lvl2pPr>
              <a:lnSpc>
                <a:spcPct val="100000"/>
              </a:lnSpc>
              <a:spcBef>
                <a:spcPts val="800"/>
              </a:spcBef>
              <a:defRPr sz="1600"/>
            </a:lvl2pPr>
            <a:lvl3pPr>
              <a:lnSpc>
                <a:spcPct val="100000"/>
              </a:lnSpc>
              <a:defRPr sz="1600"/>
            </a:lvl3pPr>
            <a:lvl4pPr>
              <a:lnSpc>
                <a:spcPct val="100000"/>
              </a:lnSpc>
              <a:defRPr sz="1600"/>
            </a:lvl4pPr>
            <a:lvl5pPr>
              <a:lnSpc>
                <a:spcPct val="100000"/>
              </a:lnSpc>
              <a:defRPr sz="1600"/>
            </a:lvl5pPr>
            <a:lvl6pPr>
              <a:lnSpc>
                <a:spcPct val="100000"/>
              </a:lnSpc>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0" name="Title Placeholder 1">
            <a:extLst>
              <a:ext uri="{FF2B5EF4-FFF2-40B4-BE49-F238E27FC236}">
                <a16:creationId xmlns:a16="http://schemas.microsoft.com/office/drawing/2014/main" id="{2D125BFB-43F1-B442-B16F-32B94167C3B7}"/>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13" name="Text Placeholder 2">
            <a:extLst>
              <a:ext uri="{FF2B5EF4-FFF2-40B4-BE49-F238E27FC236}">
                <a16:creationId xmlns:a16="http://schemas.microsoft.com/office/drawing/2014/main" id="{23ABC604-EE73-8441-BEA6-A5DA6EE91ABA}"/>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2" name="TextBox 11">
            <a:extLst>
              <a:ext uri="{FF2B5EF4-FFF2-40B4-BE49-F238E27FC236}">
                <a16:creationId xmlns:a16="http://schemas.microsoft.com/office/drawing/2014/main" id="{D73475BE-34FA-478E-A50B-B89C4195AD52}"/>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1" name="TextBox 10">
            <a:extLst>
              <a:ext uri="{FF2B5EF4-FFF2-40B4-BE49-F238E27FC236}">
                <a16:creationId xmlns:a16="http://schemas.microsoft.com/office/drawing/2014/main" id="{55E4F0C1-A782-440F-9C93-DFE061C893C0}"/>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2344798418"/>
      </p:ext>
    </p:extLst>
  </p:cSld>
  <p:clrMapOvr>
    <a:masterClrMapping/>
  </p:clrMapOvr>
  <p:extLst>
    <p:ext uri="{DCECCB84-F9BA-43D5-87BE-67443E8EF086}">
      <p15:sldGuideLst xmlns:p15="http://schemas.microsoft.com/office/powerpoint/2012/main">
        <p15:guide id="1" orient="horz" pos="1008">
          <p15:clr>
            <a:srgbClr val="FBAE40"/>
          </p15:clr>
        </p15:guide>
        <p15:guide id="2" pos="384">
          <p15:clr>
            <a:srgbClr val="FBAE40"/>
          </p15:clr>
        </p15:guide>
        <p15:guide id="3" pos="7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66BE-4E00-B2FF-FF86-2B925A3510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B8F206-8EFD-6ACC-D9C8-60DDB5693A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AF7CBE-9505-3856-479E-61DF82A93566}"/>
              </a:ext>
            </a:extLst>
          </p:cNvPr>
          <p:cNvSpPr>
            <a:spLocks noGrp="1"/>
          </p:cNvSpPr>
          <p:nvPr>
            <p:ph type="dt" sz="half" idx="10"/>
          </p:nvPr>
        </p:nvSpPr>
        <p:spPr/>
        <p:txBody>
          <a:bodyPr/>
          <a:lstStyle/>
          <a:p>
            <a:fld id="{6B950193-E47D-41F8-897C-1DBA156E43DF}" type="datetimeFigureOut">
              <a:rPr lang="en-US" smtClean="0"/>
              <a:t>2/24/2025</a:t>
            </a:fld>
            <a:endParaRPr lang="en-US"/>
          </a:p>
        </p:txBody>
      </p:sp>
      <p:sp>
        <p:nvSpPr>
          <p:cNvPr id="5" name="Footer Placeholder 4">
            <a:extLst>
              <a:ext uri="{FF2B5EF4-FFF2-40B4-BE49-F238E27FC236}">
                <a16:creationId xmlns:a16="http://schemas.microsoft.com/office/drawing/2014/main" id="{2AA38495-A42C-6AAC-19EC-D7C638C78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5782E-1009-E408-DE25-58887877EB65}"/>
              </a:ext>
            </a:extLst>
          </p:cNvPr>
          <p:cNvSpPr>
            <a:spLocks noGrp="1"/>
          </p:cNvSpPr>
          <p:nvPr>
            <p:ph type="sldNum" sz="quarter" idx="12"/>
          </p:nvPr>
        </p:nvSpPr>
        <p:spPr/>
        <p:txBody>
          <a:bodyPr/>
          <a:lstStyle/>
          <a:p>
            <a:fld id="{58F05F5C-8237-433C-956D-55F4C7B08E43}" type="slidenum">
              <a:rPr lang="en-US" smtClean="0"/>
              <a:t>‹#›</a:t>
            </a:fld>
            <a:endParaRPr lang="en-US"/>
          </a:p>
        </p:txBody>
      </p:sp>
    </p:spTree>
    <p:extLst>
      <p:ext uri="{BB962C8B-B14F-4D97-AF65-F5344CB8AC3E}">
        <p14:creationId xmlns:p14="http://schemas.microsoft.com/office/powerpoint/2010/main" val="1138298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bering and bullets">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58AFA770-D7F0-4D2B-A47E-E283C9FBB1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30" name="Title Placeholder 1">
            <a:extLst>
              <a:ext uri="{FF2B5EF4-FFF2-40B4-BE49-F238E27FC236}">
                <a16:creationId xmlns:a16="http://schemas.microsoft.com/office/drawing/2014/main" id="{2D125BFB-43F1-B442-B16F-32B94167C3B7}"/>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13" name="Content Placeholder 2">
            <a:extLst>
              <a:ext uri="{FF2B5EF4-FFF2-40B4-BE49-F238E27FC236}">
                <a16:creationId xmlns:a16="http://schemas.microsoft.com/office/drawing/2014/main" id="{9CE45557-2782-1C4D-9649-898298039264}"/>
              </a:ext>
            </a:extLst>
          </p:cNvPr>
          <p:cNvSpPr>
            <a:spLocks noGrp="1"/>
          </p:cNvSpPr>
          <p:nvPr>
            <p:ph sz="quarter" idx="11" hasCustomPrompt="1"/>
          </p:nvPr>
        </p:nvSpPr>
        <p:spPr>
          <a:xfrm>
            <a:off x="609599" y="1600200"/>
            <a:ext cx="8153401" cy="4610100"/>
          </a:xfrm>
        </p:spPr>
        <p:txBody>
          <a:bodyPr>
            <a:noAutofit/>
          </a:bodyPr>
          <a:lstStyle>
            <a:lvl1pPr marL="230188" indent="-230188">
              <a:lnSpc>
                <a:spcPct val="100000"/>
              </a:lnSpc>
              <a:spcBef>
                <a:spcPts val="1200"/>
              </a:spcBef>
              <a:spcAft>
                <a:spcPts val="800"/>
              </a:spcAft>
              <a:buFont typeface="+mj-lt"/>
              <a:buAutoNum type="arabicPeriod"/>
              <a:tabLst/>
              <a:defRPr sz="160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200"/>
            </a:lvl2pPr>
            <a:lvl3pPr marL="457200" indent="-228600">
              <a:lnSpc>
                <a:spcPct val="110000"/>
              </a:lnSpc>
              <a:spcBef>
                <a:spcPts val="0"/>
              </a:spcBef>
              <a:tabLst/>
              <a:defRPr sz="1600"/>
            </a:lvl3pPr>
            <a:lvl4pPr marL="685800" indent="-228600">
              <a:lnSpc>
                <a:spcPct val="110000"/>
              </a:lnSpc>
              <a:spcBef>
                <a:spcPts val="0"/>
              </a:spcBef>
              <a:tabLst/>
              <a:defRPr sz="1600"/>
            </a:lvl4pPr>
            <a:lvl5pPr>
              <a:lnSpc>
                <a:spcPct val="100000"/>
              </a:lnSpc>
              <a:defRPr sz="1400"/>
            </a:lvl5pPr>
          </a:lstStyle>
          <a:p>
            <a:pPr lvl="0"/>
            <a:r>
              <a:rPr lang="en-US"/>
              <a:t>Click to edit numbering text styles</a:t>
            </a:r>
          </a:p>
          <a:p>
            <a:pPr lvl="2"/>
            <a:r>
              <a:rPr lang="en-US"/>
              <a:t>Second bullet level</a:t>
            </a:r>
          </a:p>
          <a:p>
            <a:pPr lvl="3"/>
            <a:r>
              <a:rPr lang="en-US"/>
              <a:t>Third bullet  level</a:t>
            </a:r>
          </a:p>
        </p:txBody>
      </p:sp>
      <p:sp>
        <p:nvSpPr>
          <p:cNvPr id="14" name="Text Placeholder 2">
            <a:extLst>
              <a:ext uri="{FF2B5EF4-FFF2-40B4-BE49-F238E27FC236}">
                <a16:creationId xmlns:a16="http://schemas.microsoft.com/office/drawing/2014/main" id="{69B99707-631C-504C-957F-75DF92D42592}"/>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2" name="TextBox 11">
            <a:extLst>
              <a:ext uri="{FF2B5EF4-FFF2-40B4-BE49-F238E27FC236}">
                <a16:creationId xmlns:a16="http://schemas.microsoft.com/office/drawing/2014/main" id="{F2B1CCE4-8767-470D-8DDB-B0AB133458C1}"/>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1" name="TextBox 10">
            <a:extLst>
              <a:ext uri="{FF2B5EF4-FFF2-40B4-BE49-F238E27FC236}">
                <a16:creationId xmlns:a16="http://schemas.microsoft.com/office/drawing/2014/main" id="{9601456D-DE71-4DD2-A90B-45E53ADDB266}"/>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2499639119"/>
      </p:ext>
    </p:extLst>
  </p:cSld>
  <p:clrMapOvr>
    <a:masterClrMapping/>
  </p:clrMapOvr>
  <p:extLst>
    <p:ext uri="{DCECCB84-F9BA-43D5-87BE-67443E8EF086}">
      <p15:sldGuideLst xmlns:p15="http://schemas.microsoft.com/office/powerpoint/2012/main">
        <p15:guide id="1" orient="horz" pos="1008">
          <p15:clr>
            <a:srgbClr val="FBAE40"/>
          </p15:clr>
        </p15:guide>
        <p15:guide id="2" pos="384">
          <p15:clr>
            <a:srgbClr val="FBAE40"/>
          </p15:clr>
        </p15:guide>
        <p15:guide id="3" pos="7296">
          <p15:clr>
            <a:srgbClr val="FBAE40"/>
          </p15:clr>
        </p15:guide>
        <p15:guide id="4" pos="55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g Statement - Text">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98EDF07-72EA-CE41-A35E-2CE9B7FCED0C}"/>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A5636F92-56A3-4048-9234-A4D4D6B14029}"/>
              </a:ext>
            </a:extLst>
          </p:cNvPr>
          <p:cNvSpPr>
            <a:spLocks noGrp="1"/>
          </p:cNvSpPr>
          <p:nvPr>
            <p:ph sz="quarter" idx="27"/>
          </p:nvPr>
        </p:nvSpPr>
        <p:spPr>
          <a:xfrm>
            <a:off x="609600" y="1600200"/>
            <a:ext cx="10972800" cy="4610100"/>
          </a:xfrm>
        </p:spPr>
        <p:txBody>
          <a:bodyPr>
            <a:noAutofit/>
          </a:bodyPr>
          <a:lstStyle>
            <a:lvl1pPr marL="514350" marR="0" indent="-514350" algn="l" defTabSz="914400" rtl="0" eaLnBrk="1" fontAlgn="auto" latinLnBrk="0" hangingPunct="1">
              <a:lnSpc>
                <a:spcPct val="100000"/>
              </a:lnSpc>
              <a:spcBef>
                <a:spcPts val="0"/>
              </a:spcBef>
              <a:spcAft>
                <a:spcPts val="1200"/>
              </a:spcAft>
              <a:buClr>
                <a:schemeClr val="accent1"/>
              </a:buClr>
              <a:buSzTx/>
              <a:buFont typeface="+mj-lt"/>
              <a:buAutoNum type="arabicPeriod"/>
              <a:tabLst/>
              <a:defRPr sz="3200" b="0" i="0">
                <a:solidFill>
                  <a:schemeClr val="tx1"/>
                </a:solidFill>
                <a:latin typeface="Visa Dialect Medium" pitchFamily="2" charset="0"/>
              </a:defRPr>
            </a:lvl1pPr>
            <a:lvl2pPr>
              <a:lnSpc>
                <a:spcPct val="100000"/>
              </a:lnSpc>
              <a:spcBef>
                <a:spcPts val="600"/>
              </a:spcBef>
              <a:defRPr sz="1050"/>
            </a:lvl2pPr>
            <a:lvl3pPr marL="171450" indent="-171450">
              <a:lnSpc>
                <a:spcPct val="100000"/>
              </a:lnSpc>
              <a:spcBef>
                <a:spcPts val="300"/>
              </a:spcBef>
              <a:tabLst/>
              <a:defRPr sz="1050"/>
            </a:lvl3pPr>
            <a:lvl4pPr marL="344488" indent="-173038">
              <a:lnSpc>
                <a:spcPct val="100000"/>
              </a:lnSpc>
              <a:spcBef>
                <a:spcPts val="300"/>
              </a:spcBef>
              <a:tabLst/>
              <a:defRPr sz="1050"/>
            </a:lvl4pPr>
            <a:lvl5pPr marL="514350" indent="-171450">
              <a:lnSpc>
                <a:spcPct val="100000"/>
              </a:lnSpc>
              <a:spcBef>
                <a:spcPts val="300"/>
              </a:spcBef>
              <a:tabLst/>
              <a:defRPr sz="1050"/>
            </a:lvl5pPr>
            <a:lvl6pPr marL="685800" indent="-176213">
              <a:tabLst/>
              <a:defRPr sz="1050"/>
            </a:lvl6pPr>
          </a:lstStyle>
          <a:p>
            <a:pPr marL="514350" marR="0" lvl="0" indent="-514350" algn="l" defTabSz="914400" rtl="0" eaLnBrk="1" fontAlgn="auto" latinLnBrk="0" hangingPunct="1">
              <a:lnSpc>
                <a:spcPct val="100000"/>
              </a:lnSpc>
              <a:spcBef>
                <a:spcPts val="300"/>
              </a:spcBef>
              <a:spcAft>
                <a:spcPts val="200"/>
              </a:spcAft>
              <a:buClr>
                <a:schemeClr val="accent1"/>
              </a:buClr>
              <a:buSzTx/>
              <a:buFont typeface="+mj-lt"/>
              <a:buAutoNum type="arabicPeriod"/>
              <a:tabLst/>
              <a:defRPr/>
            </a:pPr>
            <a:r>
              <a:rPr lang="en-US"/>
              <a:t>Click to edit Master text styles</a:t>
            </a:r>
          </a:p>
          <a:p>
            <a:pPr marL="514350" marR="0" lvl="0" indent="-514350" algn="l" defTabSz="914400" rtl="0" eaLnBrk="1" fontAlgn="auto" latinLnBrk="0" hangingPunct="1">
              <a:lnSpc>
                <a:spcPct val="100000"/>
              </a:lnSpc>
              <a:spcBef>
                <a:spcPts val="300"/>
              </a:spcBef>
              <a:spcAft>
                <a:spcPts val="200"/>
              </a:spcAft>
              <a:buClr>
                <a:schemeClr val="accent1"/>
              </a:buClr>
              <a:buSzTx/>
              <a:buFont typeface="+mj-lt"/>
              <a:buAutoNum type="arabicPeriod"/>
              <a:tabLst/>
              <a:defRPr/>
            </a:pPr>
            <a:r>
              <a:rPr lang="en-US"/>
              <a:t>Click to edit Master text styles</a:t>
            </a:r>
          </a:p>
          <a:p>
            <a:pPr marL="514350" marR="0" lvl="0" indent="-514350" algn="l" defTabSz="914400" rtl="0" eaLnBrk="1" fontAlgn="auto" latinLnBrk="0" hangingPunct="1">
              <a:lnSpc>
                <a:spcPct val="100000"/>
              </a:lnSpc>
              <a:spcBef>
                <a:spcPts val="300"/>
              </a:spcBef>
              <a:spcAft>
                <a:spcPts val="200"/>
              </a:spcAft>
              <a:buClr>
                <a:schemeClr val="accent1"/>
              </a:buClr>
              <a:buSzTx/>
              <a:buFont typeface="+mj-lt"/>
              <a:buAutoNum type="arabicPeriod"/>
              <a:tabLst/>
              <a:defRPr/>
            </a:pPr>
            <a:r>
              <a:rPr lang="en-US"/>
              <a:t>Click to edit Master text styles</a:t>
            </a:r>
          </a:p>
          <a:p>
            <a:pPr lvl="0"/>
            <a:endParaRPr lang="en-US"/>
          </a:p>
          <a:p>
            <a:pPr lvl="0"/>
            <a:endParaRPr lang="en-US"/>
          </a:p>
        </p:txBody>
      </p:sp>
      <p:pic>
        <p:nvPicPr>
          <p:cNvPr id="11" name="Picture 10" descr="Logo&#10;&#10;Description automatically generated">
            <a:extLst>
              <a:ext uri="{FF2B5EF4-FFF2-40B4-BE49-F238E27FC236}">
                <a16:creationId xmlns:a16="http://schemas.microsoft.com/office/drawing/2014/main" id="{764807F4-3A5E-4790-8BFF-9F75F97358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3" name="Title Placeholder 1">
            <a:extLst>
              <a:ext uri="{FF2B5EF4-FFF2-40B4-BE49-F238E27FC236}">
                <a16:creationId xmlns:a16="http://schemas.microsoft.com/office/drawing/2014/main" id="{1A80DBE0-EA23-914C-BE1F-E2E9FA5493C2}"/>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14" name="Text Placeholder 2">
            <a:extLst>
              <a:ext uri="{FF2B5EF4-FFF2-40B4-BE49-F238E27FC236}">
                <a16:creationId xmlns:a16="http://schemas.microsoft.com/office/drawing/2014/main" id="{B71262D7-4155-664A-A7EF-0F6CD92AC9E9}"/>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9" name="TextBox 8">
            <a:extLst>
              <a:ext uri="{FF2B5EF4-FFF2-40B4-BE49-F238E27FC236}">
                <a16:creationId xmlns:a16="http://schemas.microsoft.com/office/drawing/2014/main" id="{E3538CD4-8CE7-4DB6-9772-1D3E7895B31A}"/>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2" name="TextBox 11">
            <a:extLst>
              <a:ext uri="{FF2B5EF4-FFF2-40B4-BE49-F238E27FC236}">
                <a16:creationId xmlns:a16="http://schemas.microsoft.com/office/drawing/2014/main" id="{457CD654-3710-488C-BA41-FC1A1659EA44}"/>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©2023 Visa. All rights reserved. Visa Confidential – Internal Use Only</a:t>
            </a:r>
          </a:p>
        </p:txBody>
      </p:sp>
    </p:spTree>
    <p:extLst>
      <p:ext uri="{BB962C8B-B14F-4D97-AF65-F5344CB8AC3E}">
        <p14:creationId xmlns:p14="http://schemas.microsoft.com/office/powerpoint/2010/main" val="1425363916"/>
      </p:ext>
    </p:extLst>
  </p:cSld>
  <p:clrMapOvr>
    <a:masterClrMapping/>
  </p:clrMapOvr>
  <p:extLst>
    <p:ext uri="{DCECCB84-F9BA-43D5-87BE-67443E8EF086}">
      <p15:sldGuideLst xmlns:p15="http://schemas.microsoft.com/office/powerpoint/2012/main">
        <p15:guide id="13" pos="384">
          <p15:clr>
            <a:srgbClr val="FBAE40"/>
          </p15:clr>
        </p15:guide>
        <p15:guide id="14" pos="7296">
          <p15:clr>
            <a:srgbClr val="FBAE40"/>
          </p15:clr>
        </p15:guide>
        <p15:guide id="21" orient="horz" pos="1008">
          <p15:clr>
            <a:srgbClr val="FBAE40"/>
          </p15:clr>
        </p15:guide>
        <p15:guide id="23" orient="horz" pos="158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 1">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FAAB2DA0-5560-4CFB-8BB1-FA929156A0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2" name="Content Placeholder 2">
            <a:extLst>
              <a:ext uri="{FF2B5EF4-FFF2-40B4-BE49-F238E27FC236}">
                <a16:creationId xmlns:a16="http://schemas.microsoft.com/office/drawing/2014/main" id="{E6863A02-5AA9-0045-86B9-CB65111A28F1}"/>
              </a:ext>
            </a:extLst>
          </p:cNvPr>
          <p:cNvSpPr>
            <a:spLocks noGrp="1"/>
          </p:cNvSpPr>
          <p:nvPr>
            <p:ph sz="quarter" idx="11"/>
          </p:nvPr>
        </p:nvSpPr>
        <p:spPr>
          <a:xfrm>
            <a:off x="609600" y="1600200"/>
            <a:ext cx="5283200" cy="4610100"/>
          </a:xfrm>
        </p:spPr>
        <p:txBody>
          <a:bodyPr>
            <a:noAutofit/>
          </a:bodyPr>
          <a:lstStyle>
            <a:lvl1pPr>
              <a:lnSpc>
                <a:spcPct val="100000"/>
              </a:lnSpc>
              <a:defRPr sz="1600" b="0">
                <a:solidFill>
                  <a:schemeClr val="accent1"/>
                </a:solidFill>
                <a:latin typeface="+mj-lt"/>
              </a:defRPr>
            </a:lvl1pPr>
            <a:lvl2pPr>
              <a:lnSpc>
                <a:spcPct val="100000"/>
              </a:lnSpc>
              <a:spcBef>
                <a:spcPts val="800"/>
              </a:spcBef>
              <a:defRPr sz="1600"/>
            </a:lvl2pPr>
            <a:lvl3pPr>
              <a:lnSpc>
                <a:spcPct val="100000"/>
              </a:lnSpc>
              <a:defRPr sz="1600"/>
            </a:lvl3pPr>
            <a:lvl4pPr>
              <a:lnSpc>
                <a:spcPct val="100000"/>
              </a:lnSpc>
              <a:defRPr sz="1600"/>
            </a:lvl4pPr>
            <a:lvl5pPr>
              <a:lnSpc>
                <a:spcPct val="100000"/>
              </a:lnSpc>
              <a:defRPr sz="1600"/>
            </a:lvl5pPr>
            <a:lvl6pPr>
              <a:lnSpc>
                <a:spcPct val="100000"/>
              </a:lnSpc>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5" name="Content Placeholder 2">
            <a:extLst>
              <a:ext uri="{FF2B5EF4-FFF2-40B4-BE49-F238E27FC236}">
                <a16:creationId xmlns:a16="http://schemas.microsoft.com/office/drawing/2014/main" id="{F25B523E-6B9A-3E4C-A8C8-39C38CC0B143}"/>
              </a:ext>
            </a:extLst>
          </p:cNvPr>
          <p:cNvSpPr>
            <a:spLocks noGrp="1"/>
          </p:cNvSpPr>
          <p:nvPr>
            <p:ph sz="quarter" idx="31"/>
          </p:nvPr>
        </p:nvSpPr>
        <p:spPr>
          <a:xfrm>
            <a:off x="6250640" y="1600200"/>
            <a:ext cx="5331759" cy="4610100"/>
          </a:xfrm>
        </p:spPr>
        <p:txBody>
          <a:bodyPr>
            <a:noAutofit/>
          </a:bodyPr>
          <a:lstStyle>
            <a:lvl1pPr>
              <a:lnSpc>
                <a:spcPct val="100000"/>
              </a:lnSpc>
              <a:defRPr sz="1600" b="0">
                <a:solidFill>
                  <a:schemeClr val="accent1"/>
                </a:solidFill>
                <a:latin typeface="+mj-lt"/>
              </a:defRPr>
            </a:lvl1pPr>
            <a:lvl2pPr>
              <a:lnSpc>
                <a:spcPct val="100000"/>
              </a:lnSpc>
              <a:spcBef>
                <a:spcPts val="800"/>
              </a:spcBef>
              <a:defRPr sz="1600"/>
            </a:lvl2pPr>
            <a:lvl3pPr>
              <a:lnSpc>
                <a:spcPct val="100000"/>
              </a:lnSpc>
              <a:defRPr sz="1600"/>
            </a:lvl3pPr>
            <a:lvl4pPr>
              <a:lnSpc>
                <a:spcPct val="100000"/>
              </a:lnSpc>
              <a:defRPr sz="1600"/>
            </a:lvl4pPr>
            <a:lvl5pPr>
              <a:lnSpc>
                <a:spcPct val="100000"/>
              </a:lnSpc>
              <a:defRPr sz="1600"/>
            </a:lvl5pPr>
            <a:lvl6pPr>
              <a:lnSpc>
                <a:spcPct val="100000"/>
              </a:lnSpc>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Title Placeholder 1">
            <a:extLst>
              <a:ext uri="{FF2B5EF4-FFF2-40B4-BE49-F238E27FC236}">
                <a16:creationId xmlns:a16="http://schemas.microsoft.com/office/drawing/2014/main" id="{348177B1-77DF-0E4E-A6DB-F7309173463C}"/>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17" name="Text Placeholder 2">
            <a:extLst>
              <a:ext uri="{FF2B5EF4-FFF2-40B4-BE49-F238E27FC236}">
                <a16:creationId xmlns:a16="http://schemas.microsoft.com/office/drawing/2014/main" id="{2CA431A8-80BE-3346-AEA4-3FE5EF0F8710}"/>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4" name="TextBox 13">
            <a:extLst>
              <a:ext uri="{FF2B5EF4-FFF2-40B4-BE49-F238E27FC236}">
                <a16:creationId xmlns:a16="http://schemas.microsoft.com/office/drawing/2014/main" id="{AE889C50-093C-44CD-9F44-6167FE8E94F6}"/>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8" name="TextBox 17">
            <a:extLst>
              <a:ext uri="{FF2B5EF4-FFF2-40B4-BE49-F238E27FC236}">
                <a16:creationId xmlns:a16="http://schemas.microsoft.com/office/drawing/2014/main" id="{7FDAB763-7BFC-48AD-9BC5-069457908D3B}"/>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3062298437"/>
      </p:ext>
    </p:extLst>
  </p:cSld>
  <p:clrMapOvr>
    <a:masterClrMapping/>
  </p:clrMapOvr>
  <p:extLst>
    <p:ext uri="{DCECCB84-F9BA-43D5-87BE-67443E8EF086}">
      <p15:sldGuideLst xmlns:p15="http://schemas.microsoft.com/office/powerpoint/2012/main">
        <p15:guide id="12" pos="384">
          <p15:clr>
            <a:srgbClr val="FBAE40"/>
          </p15:clr>
        </p15:guide>
        <p15:guide id="13" pos="7296">
          <p15:clr>
            <a:srgbClr val="FBAE40"/>
          </p15:clr>
        </p15:guide>
        <p15:guide id="14" pos="1952">
          <p15:clr>
            <a:srgbClr val="FBAE40"/>
          </p15:clr>
        </p15:guide>
        <p15:guide id="15" pos="2176">
          <p15:clr>
            <a:srgbClr val="FBAE40"/>
          </p15:clr>
        </p15:guide>
        <p15:guide id="16" pos="3712">
          <p15:clr>
            <a:srgbClr val="FBAE40"/>
          </p15:clr>
        </p15:guide>
        <p15:guide id="17" pos="3936">
          <p15:clr>
            <a:srgbClr val="FBAE40"/>
          </p15:clr>
        </p15:guide>
        <p15:guide id="18" pos="5504">
          <p15:clr>
            <a:srgbClr val="FBAE40"/>
          </p15:clr>
        </p15:guide>
        <p15:guide id="19" pos="5728">
          <p15:clr>
            <a:srgbClr val="FBAE40"/>
          </p15:clr>
        </p15:guide>
        <p15:guide id="20" orient="horz" pos="100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 2">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1EF644C3-BD07-6F42-99C3-8410727AAF8F}"/>
              </a:ext>
            </a:extLst>
          </p:cNvPr>
          <p:cNvSpPr>
            <a:spLocks noGrp="1"/>
          </p:cNvSpPr>
          <p:nvPr>
            <p:ph sz="quarter" idx="11"/>
          </p:nvPr>
        </p:nvSpPr>
        <p:spPr>
          <a:xfrm>
            <a:off x="609600" y="2643202"/>
            <a:ext cx="5283200" cy="3567098"/>
          </a:xfrm>
        </p:spPr>
        <p:txBody>
          <a:bodyPr>
            <a:noAutofit/>
          </a:bodyPr>
          <a:lstStyle>
            <a:lvl1pPr>
              <a:lnSpc>
                <a:spcPct val="100000"/>
              </a:lnSpc>
              <a:defRPr sz="1600">
                <a:solidFill>
                  <a:schemeClr val="tx1"/>
                </a:solidFill>
                <a:latin typeface="+mj-lt"/>
              </a:defRPr>
            </a:lvl1pPr>
            <a:lvl2pPr>
              <a:lnSpc>
                <a:spcPct val="100000"/>
              </a:lnSpc>
              <a:spcBef>
                <a:spcPts val="800"/>
              </a:spcBef>
              <a:defRPr sz="1600">
                <a:solidFill>
                  <a:schemeClr val="tx1"/>
                </a:solidFill>
              </a:defRPr>
            </a:lvl2pPr>
            <a:lvl3pPr>
              <a:lnSpc>
                <a:spcPct val="100000"/>
              </a:lnSpc>
              <a:defRPr sz="16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vl6pPr>
              <a:lnSpc>
                <a:spcPct val="100000"/>
              </a:lnSpc>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7" name="Content Placeholder 2">
            <a:extLst>
              <a:ext uri="{FF2B5EF4-FFF2-40B4-BE49-F238E27FC236}">
                <a16:creationId xmlns:a16="http://schemas.microsoft.com/office/drawing/2014/main" id="{DCDC8C9A-A5A1-DC44-9C5A-22CFBA39C588}"/>
              </a:ext>
            </a:extLst>
          </p:cNvPr>
          <p:cNvSpPr>
            <a:spLocks noGrp="1"/>
          </p:cNvSpPr>
          <p:nvPr>
            <p:ph sz="quarter" idx="27"/>
          </p:nvPr>
        </p:nvSpPr>
        <p:spPr>
          <a:xfrm>
            <a:off x="6248400" y="2643202"/>
            <a:ext cx="5334003" cy="3567098"/>
          </a:xfrm>
        </p:spPr>
        <p:txBody>
          <a:bodyPr>
            <a:noAutofit/>
          </a:bodyPr>
          <a:lstStyle>
            <a:lvl1pPr>
              <a:lnSpc>
                <a:spcPct val="100000"/>
              </a:lnSpc>
              <a:defRPr sz="1600">
                <a:solidFill>
                  <a:schemeClr val="tx1"/>
                </a:solidFill>
                <a:latin typeface="+mj-lt"/>
              </a:defRPr>
            </a:lvl1pPr>
            <a:lvl2pPr>
              <a:lnSpc>
                <a:spcPct val="100000"/>
              </a:lnSpc>
              <a:spcBef>
                <a:spcPts val="800"/>
              </a:spcBef>
              <a:defRPr sz="1600">
                <a:solidFill>
                  <a:schemeClr val="tx1"/>
                </a:solidFill>
              </a:defRPr>
            </a:lvl2pPr>
            <a:lvl3pPr>
              <a:lnSpc>
                <a:spcPct val="100000"/>
              </a:lnSpc>
              <a:defRPr sz="16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vl6pPr>
              <a:lnSpc>
                <a:spcPct val="100000"/>
              </a:lnSpc>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1" name="Text Placeholder 2">
            <a:extLst>
              <a:ext uri="{FF2B5EF4-FFF2-40B4-BE49-F238E27FC236}">
                <a16:creationId xmlns:a16="http://schemas.microsoft.com/office/drawing/2014/main" id="{EED0B6DA-B1AD-8E4B-8D28-00B2D6352FD5}"/>
              </a:ext>
            </a:extLst>
          </p:cNvPr>
          <p:cNvSpPr>
            <a:spLocks noGrp="1"/>
          </p:cNvSpPr>
          <p:nvPr>
            <p:ph type="body" sz="quarter" idx="10" hasCustomPrompt="1"/>
          </p:nvPr>
        </p:nvSpPr>
        <p:spPr>
          <a:xfrm>
            <a:off x="609600" y="1567214"/>
            <a:ext cx="5283200"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1</a:t>
            </a:r>
          </a:p>
        </p:txBody>
      </p:sp>
      <p:cxnSp>
        <p:nvCxnSpPr>
          <p:cNvPr id="12" name="Straight Connector 11">
            <a:extLst>
              <a:ext uri="{FF2B5EF4-FFF2-40B4-BE49-F238E27FC236}">
                <a16:creationId xmlns:a16="http://schemas.microsoft.com/office/drawing/2014/main" id="{3F2A5599-054E-9A4C-941D-DEAF685255BE}"/>
              </a:ext>
            </a:extLst>
          </p:cNvPr>
          <p:cNvCxnSpPr>
            <a:cxnSpLocks/>
          </p:cNvCxnSpPr>
          <p:nvPr userDrawn="1"/>
        </p:nvCxnSpPr>
        <p:spPr>
          <a:xfrm>
            <a:off x="609601" y="2521444"/>
            <a:ext cx="5306479"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63914B0B-B3F6-A24C-B306-C2DE3CCFF837}"/>
              </a:ext>
            </a:extLst>
          </p:cNvPr>
          <p:cNvSpPr>
            <a:spLocks noGrp="1"/>
          </p:cNvSpPr>
          <p:nvPr>
            <p:ph type="body" sz="quarter" idx="12" hasCustomPrompt="1"/>
          </p:nvPr>
        </p:nvSpPr>
        <p:spPr>
          <a:xfrm>
            <a:off x="6248400" y="1567214"/>
            <a:ext cx="5334000"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2</a:t>
            </a:r>
          </a:p>
        </p:txBody>
      </p:sp>
      <p:cxnSp>
        <p:nvCxnSpPr>
          <p:cNvPr id="14" name="Straight Connector 13">
            <a:extLst>
              <a:ext uri="{FF2B5EF4-FFF2-40B4-BE49-F238E27FC236}">
                <a16:creationId xmlns:a16="http://schemas.microsoft.com/office/drawing/2014/main" id="{7E64FE3A-369E-0945-9952-79DE2D0CB498}"/>
              </a:ext>
            </a:extLst>
          </p:cNvPr>
          <p:cNvCxnSpPr>
            <a:cxnSpLocks/>
          </p:cNvCxnSpPr>
          <p:nvPr userDrawn="1"/>
        </p:nvCxnSpPr>
        <p:spPr>
          <a:xfrm>
            <a:off x="6248400" y="2521444"/>
            <a:ext cx="533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16" name="Picture 15" descr="Logo&#10;&#10;Description automatically generated">
            <a:extLst>
              <a:ext uri="{FF2B5EF4-FFF2-40B4-BE49-F238E27FC236}">
                <a16:creationId xmlns:a16="http://schemas.microsoft.com/office/drawing/2014/main" id="{28027102-0F0C-44D6-B79F-C9D54C4E64B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7" name="Title Placeholder 1">
            <a:extLst>
              <a:ext uri="{FF2B5EF4-FFF2-40B4-BE49-F238E27FC236}">
                <a16:creationId xmlns:a16="http://schemas.microsoft.com/office/drawing/2014/main" id="{7687A00C-C9A6-DD42-9977-99993E7D452B}"/>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18" name="Text Placeholder 2">
            <a:extLst>
              <a:ext uri="{FF2B5EF4-FFF2-40B4-BE49-F238E27FC236}">
                <a16:creationId xmlns:a16="http://schemas.microsoft.com/office/drawing/2014/main" id="{96398BA2-811F-1C41-BC08-078B116D4ED8}"/>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5" name="TextBox 14">
            <a:extLst>
              <a:ext uri="{FF2B5EF4-FFF2-40B4-BE49-F238E27FC236}">
                <a16:creationId xmlns:a16="http://schemas.microsoft.com/office/drawing/2014/main" id="{3467C840-0571-4C02-AAFA-CE700D8B2679}"/>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9" name="TextBox 18">
            <a:extLst>
              <a:ext uri="{FF2B5EF4-FFF2-40B4-BE49-F238E27FC236}">
                <a16:creationId xmlns:a16="http://schemas.microsoft.com/office/drawing/2014/main" id="{41C75E3C-969B-46AA-BABD-4369AF760FC2}"/>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1141088136"/>
      </p:ext>
    </p:extLst>
  </p:cSld>
  <p:clrMapOvr>
    <a:masterClrMapping/>
  </p:clrMapOvr>
  <p:extLst>
    <p:ext uri="{DCECCB84-F9BA-43D5-87BE-67443E8EF086}">
      <p15:sldGuideLst xmlns:p15="http://schemas.microsoft.com/office/powerpoint/2012/main">
        <p15:guide id="12" pos="384">
          <p15:clr>
            <a:srgbClr val="FBAE40"/>
          </p15:clr>
        </p15:guide>
        <p15:guide id="13" pos="7296">
          <p15:clr>
            <a:srgbClr val="FBAE40"/>
          </p15:clr>
        </p15:guide>
        <p15:guide id="14" pos="1952">
          <p15:clr>
            <a:srgbClr val="FBAE40"/>
          </p15:clr>
        </p15:guide>
        <p15:guide id="15" pos="2176">
          <p15:clr>
            <a:srgbClr val="FBAE40"/>
          </p15:clr>
        </p15:guide>
        <p15:guide id="16" pos="3712">
          <p15:clr>
            <a:srgbClr val="FBAE40"/>
          </p15:clr>
        </p15:guide>
        <p15:guide id="17" pos="3936">
          <p15:clr>
            <a:srgbClr val="FBAE40"/>
          </p15:clr>
        </p15:guide>
        <p15:guide id="18" pos="5504">
          <p15:clr>
            <a:srgbClr val="FBAE40"/>
          </p15:clr>
        </p15:guide>
        <p15:guide id="19" pos="5728">
          <p15:clr>
            <a:srgbClr val="FBAE40"/>
          </p15:clr>
        </p15:guide>
        <p15:guide id="20" orient="horz" pos="1008">
          <p15:clr>
            <a:srgbClr val="FBAE40"/>
          </p15:clr>
        </p15:guide>
        <p15:guide id="21" orient="horz" pos="165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C1207722-B163-475D-B601-1EA08B6AAA47}"/>
              </a:ext>
            </a:extLst>
          </p:cNvPr>
          <p:cNvSpPr>
            <a:spLocks noGrp="1"/>
          </p:cNvSpPr>
          <p:nvPr>
            <p:ph sz="quarter" idx="12"/>
          </p:nvPr>
        </p:nvSpPr>
        <p:spPr>
          <a:xfrm>
            <a:off x="3467100" y="1600200"/>
            <a:ext cx="8115300" cy="4610100"/>
          </a:xfrm>
        </p:spPr>
        <p:txBody>
          <a:bodyPr>
            <a:noAutofit/>
          </a:bodyPr>
          <a:lstStyle>
            <a:lvl1pPr>
              <a:lnSpc>
                <a:spcPct val="100000"/>
              </a:lnSpc>
              <a:spcBef>
                <a:spcPts val="300"/>
              </a:spcBef>
              <a:spcAft>
                <a:spcPts val="200"/>
              </a:spcAft>
              <a:defRPr sz="1300"/>
            </a:lvl1pPr>
            <a:lvl2pPr>
              <a:lnSpc>
                <a:spcPct val="100000"/>
              </a:lnSpc>
              <a:spcBef>
                <a:spcPts val="600"/>
              </a:spcBef>
              <a:defRPr sz="1300"/>
            </a:lvl2pPr>
            <a:lvl3pPr marL="171450" indent="-171450">
              <a:lnSpc>
                <a:spcPct val="100000"/>
              </a:lnSpc>
              <a:spcBef>
                <a:spcPts val="300"/>
              </a:spcBef>
              <a:tabLst/>
              <a:defRPr sz="1300"/>
            </a:lvl3pPr>
            <a:lvl4pPr marL="344488" indent="-173038">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2" name="Content Placeholder 2">
            <a:extLst>
              <a:ext uri="{FF2B5EF4-FFF2-40B4-BE49-F238E27FC236}">
                <a16:creationId xmlns:a16="http://schemas.microsoft.com/office/drawing/2014/main" id="{9894B221-FC17-F343-84FB-9C6A7B70598F}"/>
              </a:ext>
            </a:extLst>
          </p:cNvPr>
          <p:cNvSpPr>
            <a:spLocks noGrp="1"/>
          </p:cNvSpPr>
          <p:nvPr>
            <p:ph sz="quarter" idx="11"/>
          </p:nvPr>
        </p:nvSpPr>
        <p:spPr>
          <a:xfrm>
            <a:off x="609600" y="1600200"/>
            <a:ext cx="2514600" cy="4610100"/>
          </a:xfrm>
        </p:spPr>
        <p:txBody>
          <a:bodyPr>
            <a:noAutofit/>
          </a:bodyPr>
          <a:lstStyle>
            <a:lvl1pPr>
              <a:lnSpc>
                <a:spcPct val="100000"/>
              </a:lnSpc>
              <a:spcBef>
                <a:spcPts val="300"/>
              </a:spcBef>
              <a:spcAft>
                <a:spcPts val="200"/>
              </a:spcAft>
              <a:defRPr sz="1300"/>
            </a:lvl1pPr>
            <a:lvl2pPr>
              <a:lnSpc>
                <a:spcPct val="100000"/>
              </a:lnSpc>
              <a:spcBef>
                <a:spcPts val="600"/>
              </a:spcBef>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13" name="Picture 12" descr="Logo&#10;&#10;Description automatically generated">
            <a:extLst>
              <a:ext uri="{FF2B5EF4-FFF2-40B4-BE49-F238E27FC236}">
                <a16:creationId xmlns:a16="http://schemas.microsoft.com/office/drawing/2014/main" id="{0AFA99D6-3597-42EC-A393-B1F699E91E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1" name="Title Placeholder 1">
            <a:extLst>
              <a:ext uri="{FF2B5EF4-FFF2-40B4-BE49-F238E27FC236}">
                <a16:creationId xmlns:a16="http://schemas.microsoft.com/office/drawing/2014/main" id="{157C6BA9-A888-C046-9D14-AD47E712004D}"/>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25" name="Text Placeholder 2">
            <a:extLst>
              <a:ext uri="{FF2B5EF4-FFF2-40B4-BE49-F238E27FC236}">
                <a16:creationId xmlns:a16="http://schemas.microsoft.com/office/drawing/2014/main" id="{B6561AB5-5D81-0845-909C-25323AA17C51}"/>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1" name="TextBox 10">
            <a:extLst>
              <a:ext uri="{FF2B5EF4-FFF2-40B4-BE49-F238E27FC236}">
                <a16:creationId xmlns:a16="http://schemas.microsoft.com/office/drawing/2014/main" id="{0A30520A-BC26-4AF2-B7EF-CC50B7B9D867}"/>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4" name="TextBox 13">
            <a:extLst>
              <a:ext uri="{FF2B5EF4-FFF2-40B4-BE49-F238E27FC236}">
                <a16:creationId xmlns:a16="http://schemas.microsoft.com/office/drawing/2014/main" id="{B2796209-D29B-498E-AA8B-3E7B5A689199}"/>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983955608"/>
      </p:ext>
    </p:extLst>
  </p:cSld>
  <p:clrMapOvr>
    <a:masterClrMapping/>
  </p:clrMapOvr>
  <p:extLst>
    <p:ext uri="{DCECCB84-F9BA-43D5-87BE-67443E8EF086}">
      <p15:sldGuideLst xmlns:p15="http://schemas.microsoft.com/office/powerpoint/2012/main">
        <p15:guide id="1" orient="horz" pos="1008">
          <p15:clr>
            <a:srgbClr val="FBAE40"/>
          </p15:clr>
        </p15:guide>
        <p15:guide id="2" pos="384">
          <p15:clr>
            <a:srgbClr val="FBAE40"/>
          </p15:clr>
        </p15:guide>
        <p15:guide id="3" pos="7296">
          <p15:clr>
            <a:srgbClr val="FBAE40"/>
          </p15:clr>
        </p15:guide>
        <p15:guide id="8" pos="2184">
          <p15:clr>
            <a:srgbClr val="FBAE40"/>
          </p15:clr>
        </p15:guide>
        <p15:guide id="9" pos="196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 1">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C97E3760-1BB7-4A60-8487-48CE1416C623}"/>
              </a:ext>
            </a:extLst>
          </p:cNvPr>
          <p:cNvSpPr>
            <a:spLocks noGrp="1"/>
          </p:cNvSpPr>
          <p:nvPr>
            <p:ph sz="quarter" idx="11"/>
          </p:nvPr>
        </p:nvSpPr>
        <p:spPr>
          <a:xfrm>
            <a:off x="609600" y="1600200"/>
            <a:ext cx="3392360" cy="4610100"/>
          </a:xfrm>
        </p:spPr>
        <p:txBody>
          <a:bodyPr>
            <a:noAutofit/>
          </a:bodyPr>
          <a:lstStyle>
            <a:lvl1pPr>
              <a:lnSpc>
                <a:spcPct val="100000"/>
              </a:lnSpc>
              <a:spcBef>
                <a:spcPts val="300"/>
              </a:spcBef>
              <a:defRPr sz="1300"/>
            </a:lvl1pPr>
            <a:lvl2pPr>
              <a:lnSpc>
                <a:spcPct val="100000"/>
              </a:lnSpc>
              <a:spcBef>
                <a:spcPts val="600"/>
              </a:spcBef>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5" name="Content Placeholder 2">
            <a:extLst>
              <a:ext uri="{FF2B5EF4-FFF2-40B4-BE49-F238E27FC236}">
                <a16:creationId xmlns:a16="http://schemas.microsoft.com/office/drawing/2014/main" id="{1B38E0FE-FC45-D24E-BA98-E5CF5EA47103}"/>
              </a:ext>
            </a:extLst>
          </p:cNvPr>
          <p:cNvSpPr>
            <a:spLocks noGrp="1"/>
          </p:cNvSpPr>
          <p:nvPr>
            <p:ph sz="quarter" idx="33"/>
          </p:nvPr>
        </p:nvSpPr>
        <p:spPr>
          <a:xfrm>
            <a:off x="4402667" y="1600200"/>
            <a:ext cx="3392360" cy="4610100"/>
          </a:xfrm>
        </p:spPr>
        <p:txBody>
          <a:bodyPr>
            <a:noAutofit/>
          </a:bodyPr>
          <a:lstStyle>
            <a:lvl1pPr>
              <a:lnSpc>
                <a:spcPct val="100000"/>
              </a:lnSpc>
              <a:spcBef>
                <a:spcPts val="300"/>
              </a:spcBef>
              <a:defRPr sz="1300"/>
            </a:lvl1pPr>
            <a:lvl2pPr>
              <a:lnSpc>
                <a:spcPct val="100000"/>
              </a:lnSpc>
              <a:spcBef>
                <a:spcPts val="600"/>
              </a:spcBef>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1" name="Content Placeholder 2">
            <a:extLst>
              <a:ext uri="{FF2B5EF4-FFF2-40B4-BE49-F238E27FC236}">
                <a16:creationId xmlns:a16="http://schemas.microsoft.com/office/drawing/2014/main" id="{EDB9E50E-54A6-D849-A7F6-8093341C8184}"/>
              </a:ext>
            </a:extLst>
          </p:cNvPr>
          <p:cNvSpPr>
            <a:spLocks noGrp="1"/>
          </p:cNvSpPr>
          <p:nvPr>
            <p:ph sz="quarter" idx="34"/>
          </p:nvPr>
        </p:nvSpPr>
        <p:spPr>
          <a:xfrm>
            <a:off x="8187267" y="1600200"/>
            <a:ext cx="3392360" cy="4610100"/>
          </a:xfrm>
        </p:spPr>
        <p:txBody>
          <a:bodyPr>
            <a:noAutofit/>
          </a:bodyPr>
          <a:lstStyle>
            <a:lvl1pPr>
              <a:lnSpc>
                <a:spcPct val="100000"/>
              </a:lnSpc>
              <a:spcBef>
                <a:spcPts val="300"/>
              </a:spcBef>
              <a:defRPr sz="1300"/>
            </a:lvl1pPr>
            <a:lvl2pPr>
              <a:lnSpc>
                <a:spcPct val="100000"/>
              </a:lnSpc>
              <a:spcBef>
                <a:spcPts val="600"/>
              </a:spcBef>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17" name="Picture 16" descr="Logo&#10;&#10;Description automatically generated">
            <a:extLst>
              <a:ext uri="{FF2B5EF4-FFF2-40B4-BE49-F238E27FC236}">
                <a16:creationId xmlns:a16="http://schemas.microsoft.com/office/drawing/2014/main" id="{0838D896-7B63-466B-9032-10DAC8EC8B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6" name="Title Placeholder 1">
            <a:extLst>
              <a:ext uri="{FF2B5EF4-FFF2-40B4-BE49-F238E27FC236}">
                <a16:creationId xmlns:a16="http://schemas.microsoft.com/office/drawing/2014/main" id="{D059B729-C6AE-024A-A0B1-CCF305824B69}"/>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23" name="Text Placeholder 2">
            <a:extLst>
              <a:ext uri="{FF2B5EF4-FFF2-40B4-BE49-F238E27FC236}">
                <a16:creationId xmlns:a16="http://schemas.microsoft.com/office/drawing/2014/main" id="{CE35142D-D790-6240-9E1C-1A74471BC44B}"/>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2" name="TextBox 11">
            <a:extLst>
              <a:ext uri="{FF2B5EF4-FFF2-40B4-BE49-F238E27FC236}">
                <a16:creationId xmlns:a16="http://schemas.microsoft.com/office/drawing/2014/main" id="{F50AC662-696C-417C-B404-73EAB33987A2}"/>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4" name="TextBox 13">
            <a:extLst>
              <a:ext uri="{FF2B5EF4-FFF2-40B4-BE49-F238E27FC236}">
                <a16:creationId xmlns:a16="http://schemas.microsoft.com/office/drawing/2014/main" id="{E51BB8C2-F08B-44BF-9F9C-E1398802F64C}"/>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1782350900"/>
      </p:ext>
    </p:extLst>
  </p:cSld>
  <p:clrMapOvr>
    <a:masterClrMapping/>
  </p:clrMapOvr>
  <p:extLst>
    <p:ext uri="{DCECCB84-F9BA-43D5-87BE-67443E8EF086}">
      <p15:sldGuideLst xmlns:p15="http://schemas.microsoft.com/office/powerpoint/2012/main">
        <p15:guide id="1" orient="horz" pos="1008">
          <p15:clr>
            <a:srgbClr val="FBAE40"/>
          </p15:clr>
        </p15:guide>
        <p15:guide id="2" pos="384">
          <p15:clr>
            <a:srgbClr val="FBAE40"/>
          </p15:clr>
        </p15:guide>
        <p15:guide id="3" pos="7296">
          <p15:clr>
            <a:srgbClr val="FBAE40"/>
          </p15:clr>
        </p15:guide>
        <p15:guide id="8" pos="2784">
          <p15:clr>
            <a:srgbClr val="FBAE40"/>
          </p15:clr>
        </p15:guide>
        <p15:guide id="9" pos="2528">
          <p15:clr>
            <a:srgbClr val="FBAE40"/>
          </p15:clr>
        </p15:guide>
        <p15:guide id="10" pos="4896">
          <p15:clr>
            <a:srgbClr val="FBAE40"/>
          </p15:clr>
        </p15:guide>
        <p15:guide id="11" pos="51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 2">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34092CC5-4CE4-F14D-84E5-84942B23A7F0}"/>
              </a:ext>
            </a:extLst>
          </p:cNvPr>
          <p:cNvSpPr>
            <a:spLocks noGrp="1"/>
          </p:cNvSpPr>
          <p:nvPr>
            <p:ph type="body" sz="quarter" idx="10" hasCustomPrompt="1"/>
          </p:nvPr>
        </p:nvSpPr>
        <p:spPr>
          <a:xfrm>
            <a:off x="609600" y="1567214"/>
            <a:ext cx="3392360"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1</a:t>
            </a:r>
          </a:p>
        </p:txBody>
      </p:sp>
      <p:cxnSp>
        <p:nvCxnSpPr>
          <p:cNvPr id="16" name="Straight Connector 15">
            <a:extLst>
              <a:ext uri="{FF2B5EF4-FFF2-40B4-BE49-F238E27FC236}">
                <a16:creationId xmlns:a16="http://schemas.microsoft.com/office/drawing/2014/main" id="{47756ABC-9266-214C-9F7B-E75E6FFA4963}"/>
              </a:ext>
            </a:extLst>
          </p:cNvPr>
          <p:cNvCxnSpPr>
            <a:cxnSpLocks/>
          </p:cNvCxnSpPr>
          <p:nvPr userDrawn="1"/>
        </p:nvCxnSpPr>
        <p:spPr>
          <a:xfrm>
            <a:off x="609601" y="2805530"/>
            <a:ext cx="3407308"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E9A161FA-C7FD-E645-A03F-D02DE0C8B2D8}"/>
              </a:ext>
            </a:extLst>
          </p:cNvPr>
          <p:cNvSpPr>
            <a:spLocks noGrp="1"/>
          </p:cNvSpPr>
          <p:nvPr>
            <p:ph type="body" sz="quarter" idx="12" hasCustomPrompt="1"/>
          </p:nvPr>
        </p:nvSpPr>
        <p:spPr>
          <a:xfrm>
            <a:off x="4419600" y="1567214"/>
            <a:ext cx="3352800"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2</a:t>
            </a:r>
          </a:p>
        </p:txBody>
      </p:sp>
      <p:cxnSp>
        <p:nvCxnSpPr>
          <p:cNvPr id="24" name="Straight Connector 23">
            <a:extLst>
              <a:ext uri="{FF2B5EF4-FFF2-40B4-BE49-F238E27FC236}">
                <a16:creationId xmlns:a16="http://schemas.microsoft.com/office/drawing/2014/main" id="{19FB75EC-FDA1-D748-BDFC-0A34683F849E}"/>
              </a:ext>
            </a:extLst>
          </p:cNvPr>
          <p:cNvCxnSpPr>
            <a:cxnSpLocks/>
          </p:cNvCxnSpPr>
          <p:nvPr userDrawn="1"/>
        </p:nvCxnSpPr>
        <p:spPr>
          <a:xfrm>
            <a:off x="4419600" y="2805530"/>
            <a:ext cx="33528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130E2CEF-CCAC-CA4D-933F-027385DC4962}"/>
              </a:ext>
            </a:extLst>
          </p:cNvPr>
          <p:cNvSpPr>
            <a:spLocks noGrp="1"/>
          </p:cNvSpPr>
          <p:nvPr>
            <p:ph type="body" sz="quarter" idx="14" hasCustomPrompt="1"/>
          </p:nvPr>
        </p:nvSpPr>
        <p:spPr>
          <a:xfrm>
            <a:off x="8178800" y="1567214"/>
            <a:ext cx="3403600"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3</a:t>
            </a:r>
          </a:p>
        </p:txBody>
      </p:sp>
      <p:cxnSp>
        <p:nvCxnSpPr>
          <p:cNvPr id="30" name="Straight Connector 29">
            <a:extLst>
              <a:ext uri="{FF2B5EF4-FFF2-40B4-BE49-F238E27FC236}">
                <a16:creationId xmlns:a16="http://schemas.microsoft.com/office/drawing/2014/main" id="{46A0D02F-EE42-5B4C-BE0F-181D414229C6}"/>
              </a:ext>
            </a:extLst>
          </p:cNvPr>
          <p:cNvCxnSpPr>
            <a:cxnSpLocks/>
          </p:cNvCxnSpPr>
          <p:nvPr userDrawn="1"/>
        </p:nvCxnSpPr>
        <p:spPr>
          <a:xfrm>
            <a:off x="8178800" y="2805530"/>
            <a:ext cx="3403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Logo&#10;&#10;Description automatically generated">
            <a:extLst>
              <a:ext uri="{FF2B5EF4-FFF2-40B4-BE49-F238E27FC236}">
                <a16:creationId xmlns:a16="http://schemas.microsoft.com/office/drawing/2014/main" id="{6CBFF784-7328-4B09-A4E9-1CD6CA2DDD1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6" name="Content Placeholder 2">
            <a:extLst>
              <a:ext uri="{FF2B5EF4-FFF2-40B4-BE49-F238E27FC236}">
                <a16:creationId xmlns:a16="http://schemas.microsoft.com/office/drawing/2014/main" id="{E976D561-61ED-9B4A-B630-6E037061A8DD}"/>
              </a:ext>
            </a:extLst>
          </p:cNvPr>
          <p:cNvSpPr>
            <a:spLocks noGrp="1"/>
          </p:cNvSpPr>
          <p:nvPr>
            <p:ph sz="quarter" idx="33"/>
          </p:nvPr>
        </p:nvSpPr>
        <p:spPr>
          <a:xfrm>
            <a:off x="4412104" y="2628900"/>
            <a:ext cx="3352799" cy="3581399"/>
          </a:xfrm>
        </p:spPr>
        <p:txBody>
          <a:bodyPr>
            <a:noAutofit/>
          </a:bodyPr>
          <a:lstStyle>
            <a:lvl1pPr>
              <a:lnSpc>
                <a:spcPct val="100000"/>
              </a:lnSpc>
              <a:spcBef>
                <a:spcPts val="300"/>
              </a:spcBef>
              <a:spcAft>
                <a:spcPts val="200"/>
              </a:spcAft>
              <a:defRPr sz="1300">
                <a:solidFill>
                  <a:schemeClr val="tx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4" name="Content Placeholder 2">
            <a:extLst>
              <a:ext uri="{FF2B5EF4-FFF2-40B4-BE49-F238E27FC236}">
                <a16:creationId xmlns:a16="http://schemas.microsoft.com/office/drawing/2014/main" id="{BEE0402C-E2BF-DB44-AB66-828DA835BF0F}"/>
              </a:ext>
            </a:extLst>
          </p:cNvPr>
          <p:cNvSpPr>
            <a:spLocks noGrp="1"/>
          </p:cNvSpPr>
          <p:nvPr>
            <p:ph sz="quarter" idx="34"/>
          </p:nvPr>
        </p:nvSpPr>
        <p:spPr>
          <a:xfrm>
            <a:off x="613310" y="2628900"/>
            <a:ext cx="3403599" cy="3581399"/>
          </a:xfrm>
        </p:spPr>
        <p:txBody>
          <a:bodyPr>
            <a:noAutofit/>
          </a:bodyPr>
          <a:lstStyle>
            <a:lvl1pPr>
              <a:lnSpc>
                <a:spcPct val="100000"/>
              </a:lnSpc>
              <a:spcBef>
                <a:spcPts val="300"/>
              </a:spcBef>
              <a:spcAft>
                <a:spcPts val="200"/>
              </a:spcAft>
              <a:defRPr sz="1300">
                <a:solidFill>
                  <a:schemeClr val="tx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5" name="Content Placeholder 2">
            <a:extLst>
              <a:ext uri="{FF2B5EF4-FFF2-40B4-BE49-F238E27FC236}">
                <a16:creationId xmlns:a16="http://schemas.microsoft.com/office/drawing/2014/main" id="{42B04388-6E13-7143-8DB6-9C4E843A0AB8}"/>
              </a:ext>
            </a:extLst>
          </p:cNvPr>
          <p:cNvSpPr>
            <a:spLocks noGrp="1"/>
          </p:cNvSpPr>
          <p:nvPr>
            <p:ph sz="quarter" idx="35"/>
          </p:nvPr>
        </p:nvSpPr>
        <p:spPr>
          <a:xfrm>
            <a:off x="8184004" y="2628900"/>
            <a:ext cx="3403599" cy="3581399"/>
          </a:xfrm>
        </p:spPr>
        <p:txBody>
          <a:bodyPr>
            <a:noAutofit/>
          </a:bodyPr>
          <a:lstStyle>
            <a:lvl1pPr>
              <a:lnSpc>
                <a:spcPct val="100000"/>
              </a:lnSpc>
              <a:spcBef>
                <a:spcPts val="300"/>
              </a:spcBef>
              <a:spcAft>
                <a:spcPts val="200"/>
              </a:spcAft>
              <a:defRPr sz="1300">
                <a:solidFill>
                  <a:schemeClr val="tx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itle Placeholder 1">
            <a:extLst>
              <a:ext uri="{FF2B5EF4-FFF2-40B4-BE49-F238E27FC236}">
                <a16:creationId xmlns:a16="http://schemas.microsoft.com/office/drawing/2014/main" id="{8318BDE0-5FD0-8D41-B77E-3DF3B75DEFCF}"/>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21" name="Text Placeholder 2">
            <a:extLst>
              <a:ext uri="{FF2B5EF4-FFF2-40B4-BE49-F238E27FC236}">
                <a16:creationId xmlns:a16="http://schemas.microsoft.com/office/drawing/2014/main" id="{C1D12C16-1BB5-BC4F-B6F8-46FB22666D5A}"/>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20" name="TextBox 19">
            <a:extLst>
              <a:ext uri="{FF2B5EF4-FFF2-40B4-BE49-F238E27FC236}">
                <a16:creationId xmlns:a16="http://schemas.microsoft.com/office/drawing/2014/main" id="{4606489D-F18B-49E7-A430-AF0A802226B8}"/>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28" name="TextBox 27">
            <a:extLst>
              <a:ext uri="{FF2B5EF4-FFF2-40B4-BE49-F238E27FC236}">
                <a16:creationId xmlns:a16="http://schemas.microsoft.com/office/drawing/2014/main" id="{CC7F2342-CC3A-4B66-B804-0F05152E2102}"/>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1365994655"/>
      </p:ext>
    </p:extLst>
  </p:cSld>
  <p:clrMapOvr>
    <a:masterClrMapping/>
  </p:clrMapOvr>
  <p:extLst>
    <p:ext uri="{DCECCB84-F9BA-43D5-87BE-67443E8EF086}">
      <p15:sldGuideLst xmlns:p15="http://schemas.microsoft.com/office/powerpoint/2012/main">
        <p15:guide id="1" orient="horz" pos="1008">
          <p15:clr>
            <a:srgbClr val="FBAE40"/>
          </p15:clr>
        </p15:guide>
        <p15:guide id="2" pos="384">
          <p15:clr>
            <a:srgbClr val="FBAE40"/>
          </p15:clr>
        </p15:guide>
        <p15:guide id="3" pos="7296">
          <p15:clr>
            <a:srgbClr val="FBAE40"/>
          </p15:clr>
        </p15:guide>
        <p15:guide id="8" pos="2784">
          <p15:clr>
            <a:srgbClr val="FBAE40"/>
          </p15:clr>
        </p15:guide>
        <p15:guide id="9" pos="2528">
          <p15:clr>
            <a:srgbClr val="FBAE40"/>
          </p15:clr>
        </p15:guide>
        <p15:guide id="10" pos="4896">
          <p15:clr>
            <a:srgbClr val="FBAE40"/>
          </p15:clr>
        </p15:guide>
        <p15:guide id="11" pos="5152">
          <p15:clr>
            <a:srgbClr val="FBAE40"/>
          </p15:clr>
        </p15:guide>
        <p15:guide id="12" orient="horz" pos="165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ontent - 1">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13DA727-D0B5-5748-84C2-5C350C1088DF}"/>
              </a:ext>
            </a:extLst>
          </p:cNvPr>
          <p:cNvSpPr>
            <a:spLocks noGrp="1"/>
          </p:cNvSpPr>
          <p:nvPr>
            <p:ph sz="quarter" idx="32"/>
          </p:nvPr>
        </p:nvSpPr>
        <p:spPr>
          <a:xfrm>
            <a:off x="609600" y="1600200"/>
            <a:ext cx="2489200" cy="4610100"/>
          </a:xfrm>
        </p:spPr>
        <p:txBody>
          <a:bodyPr>
            <a:noAutofit/>
          </a:bodyPr>
          <a:lstStyle>
            <a:lvl1pPr>
              <a:lnSpc>
                <a:spcPct val="100000"/>
              </a:lnSpc>
              <a:spcBef>
                <a:spcPts val="300"/>
              </a:spcBef>
              <a:spcAft>
                <a:spcPts val="200"/>
              </a:spcAft>
              <a:defRPr sz="1300"/>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cxnSp>
        <p:nvCxnSpPr>
          <p:cNvPr id="22" name="Straight Connector 21">
            <a:extLst>
              <a:ext uri="{FF2B5EF4-FFF2-40B4-BE49-F238E27FC236}">
                <a16:creationId xmlns:a16="http://schemas.microsoft.com/office/drawing/2014/main" id="{FF6FDCD2-5A25-4132-A829-365A43AAA2CF}"/>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1" name="Picture 20" descr="Logo&#10;&#10;Description automatically generated">
            <a:extLst>
              <a:ext uri="{FF2B5EF4-FFF2-40B4-BE49-F238E27FC236}">
                <a16:creationId xmlns:a16="http://schemas.microsoft.com/office/drawing/2014/main" id="{85C19EA8-0E28-4F5B-8F1D-27DD33CE3D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3" name="Content Placeholder 2">
            <a:extLst>
              <a:ext uri="{FF2B5EF4-FFF2-40B4-BE49-F238E27FC236}">
                <a16:creationId xmlns:a16="http://schemas.microsoft.com/office/drawing/2014/main" id="{4EA5DA42-0A63-7149-B091-08D10F848F2E}"/>
              </a:ext>
            </a:extLst>
          </p:cNvPr>
          <p:cNvSpPr>
            <a:spLocks noGrp="1"/>
          </p:cNvSpPr>
          <p:nvPr>
            <p:ph sz="quarter" idx="33"/>
          </p:nvPr>
        </p:nvSpPr>
        <p:spPr>
          <a:xfrm>
            <a:off x="3460377" y="1600200"/>
            <a:ext cx="2432423" cy="4610100"/>
          </a:xfrm>
        </p:spPr>
        <p:txBody>
          <a:bodyPr>
            <a:noAutofit/>
          </a:bodyPr>
          <a:lstStyle>
            <a:lvl1pPr>
              <a:lnSpc>
                <a:spcPct val="100000"/>
              </a:lnSpc>
              <a:spcBef>
                <a:spcPts val="300"/>
              </a:spcBef>
              <a:spcAft>
                <a:spcPts val="200"/>
              </a:spcAft>
              <a:defRPr sz="1300"/>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3" name="Content Placeholder 2">
            <a:extLst>
              <a:ext uri="{FF2B5EF4-FFF2-40B4-BE49-F238E27FC236}">
                <a16:creationId xmlns:a16="http://schemas.microsoft.com/office/drawing/2014/main" id="{ACB33F5F-6A95-C141-A4CB-F1354D41AD38}"/>
              </a:ext>
            </a:extLst>
          </p:cNvPr>
          <p:cNvSpPr>
            <a:spLocks noGrp="1"/>
          </p:cNvSpPr>
          <p:nvPr>
            <p:ph sz="quarter" idx="34"/>
          </p:nvPr>
        </p:nvSpPr>
        <p:spPr>
          <a:xfrm>
            <a:off x="6257365" y="1600200"/>
            <a:ext cx="2480235" cy="4610100"/>
          </a:xfrm>
        </p:spPr>
        <p:txBody>
          <a:bodyPr>
            <a:noAutofit/>
          </a:bodyPr>
          <a:lstStyle>
            <a:lvl1pPr>
              <a:lnSpc>
                <a:spcPct val="100000"/>
              </a:lnSpc>
              <a:spcBef>
                <a:spcPts val="300"/>
              </a:spcBef>
              <a:spcAft>
                <a:spcPts val="200"/>
              </a:spcAft>
              <a:defRPr sz="1300"/>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4" name="Content Placeholder 2">
            <a:extLst>
              <a:ext uri="{FF2B5EF4-FFF2-40B4-BE49-F238E27FC236}">
                <a16:creationId xmlns:a16="http://schemas.microsoft.com/office/drawing/2014/main" id="{8CF80BC6-09DE-3740-8861-1869483A0ECD}"/>
              </a:ext>
            </a:extLst>
          </p:cNvPr>
          <p:cNvSpPr>
            <a:spLocks noGrp="1"/>
          </p:cNvSpPr>
          <p:nvPr>
            <p:ph sz="quarter" idx="35"/>
          </p:nvPr>
        </p:nvSpPr>
        <p:spPr>
          <a:xfrm>
            <a:off x="9087971" y="1600200"/>
            <a:ext cx="2480235" cy="4610100"/>
          </a:xfrm>
        </p:spPr>
        <p:txBody>
          <a:bodyPr>
            <a:noAutofit/>
          </a:bodyPr>
          <a:lstStyle>
            <a:lvl1pPr>
              <a:lnSpc>
                <a:spcPct val="100000"/>
              </a:lnSpc>
              <a:spcBef>
                <a:spcPts val="300"/>
              </a:spcBef>
              <a:spcAft>
                <a:spcPts val="200"/>
              </a:spcAft>
              <a:defRPr sz="1300"/>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Title Placeholder 1">
            <a:extLst>
              <a:ext uri="{FF2B5EF4-FFF2-40B4-BE49-F238E27FC236}">
                <a16:creationId xmlns:a16="http://schemas.microsoft.com/office/drawing/2014/main" id="{B41518C0-F58C-DA41-8B70-42DC6B9B5B33}"/>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17" name="Text Placeholder 2">
            <a:extLst>
              <a:ext uri="{FF2B5EF4-FFF2-40B4-BE49-F238E27FC236}">
                <a16:creationId xmlns:a16="http://schemas.microsoft.com/office/drawing/2014/main" id="{B93602B9-7F9B-AE4E-9BAF-34FC72E3CBF3}"/>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4" name="TextBox 13">
            <a:extLst>
              <a:ext uri="{FF2B5EF4-FFF2-40B4-BE49-F238E27FC236}">
                <a16:creationId xmlns:a16="http://schemas.microsoft.com/office/drawing/2014/main" id="{EF8EB945-89E4-4F5C-AABF-2F9F526C155F}"/>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9" name="TextBox 18">
            <a:extLst>
              <a:ext uri="{FF2B5EF4-FFF2-40B4-BE49-F238E27FC236}">
                <a16:creationId xmlns:a16="http://schemas.microsoft.com/office/drawing/2014/main" id="{F89E8F2B-6675-48CC-B8A5-9FE2EA6C3F7D}"/>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2932756515"/>
      </p:ext>
    </p:extLst>
  </p:cSld>
  <p:clrMapOvr>
    <a:masterClrMapping/>
  </p:clrMapOvr>
  <p:extLst>
    <p:ext uri="{DCECCB84-F9BA-43D5-87BE-67443E8EF086}">
      <p15:sldGuideLst xmlns:p15="http://schemas.microsoft.com/office/powerpoint/2012/main">
        <p15:guide id="12" pos="384">
          <p15:clr>
            <a:srgbClr val="FBAE40"/>
          </p15:clr>
        </p15:guide>
        <p15:guide id="13" pos="7296">
          <p15:clr>
            <a:srgbClr val="FBAE40"/>
          </p15:clr>
        </p15:guide>
        <p15:guide id="14" pos="1952">
          <p15:clr>
            <a:srgbClr val="FBAE40"/>
          </p15:clr>
        </p15:guide>
        <p15:guide id="15" pos="2176">
          <p15:clr>
            <a:srgbClr val="FBAE40"/>
          </p15:clr>
        </p15:guide>
        <p15:guide id="16" pos="3712">
          <p15:clr>
            <a:srgbClr val="FBAE40"/>
          </p15:clr>
        </p15:guide>
        <p15:guide id="17" pos="3936">
          <p15:clr>
            <a:srgbClr val="FBAE40"/>
          </p15:clr>
        </p15:guide>
        <p15:guide id="18" pos="5504">
          <p15:clr>
            <a:srgbClr val="FBAE40"/>
          </p15:clr>
        </p15:guide>
        <p15:guide id="19" pos="5728">
          <p15:clr>
            <a:srgbClr val="FBAE40"/>
          </p15:clr>
        </p15:guide>
        <p15:guide id="20" orient="horz" pos="100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ontent - 2">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C70B93C1-A913-6949-9E7A-C612BA63F6B9}"/>
              </a:ext>
            </a:extLst>
          </p:cNvPr>
          <p:cNvSpPr>
            <a:spLocks noGrp="1"/>
          </p:cNvSpPr>
          <p:nvPr>
            <p:ph type="body" sz="quarter" idx="10" hasCustomPrompt="1"/>
          </p:nvPr>
        </p:nvSpPr>
        <p:spPr>
          <a:xfrm>
            <a:off x="609600" y="1567214"/>
            <a:ext cx="2478280"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1</a:t>
            </a:r>
          </a:p>
        </p:txBody>
      </p:sp>
      <p:cxnSp>
        <p:nvCxnSpPr>
          <p:cNvPr id="16" name="Straight Connector 15">
            <a:extLst>
              <a:ext uri="{FF2B5EF4-FFF2-40B4-BE49-F238E27FC236}">
                <a16:creationId xmlns:a16="http://schemas.microsoft.com/office/drawing/2014/main" id="{966616FA-1027-5A4A-AC2C-E2DC86D90196}"/>
              </a:ext>
            </a:extLst>
          </p:cNvPr>
          <p:cNvCxnSpPr>
            <a:cxnSpLocks/>
          </p:cNvCxnSpPr>
          <p:nvPr userDrawn="1"/>
        </p:nvCxnSpPr>
        <p:spPr>
          <a:xfrm>
            <a:off x="609600" y="2521444"/>
            <a:ext cx="24892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ED5070E2-249F-2E41-8903-2C611249DBC4}"/>
              </a:ext>
            </a:extLst>
          </p:cNvPr>
          <p:cNvSpPr>
            <a:spLocks noGrp="1"/>
          </p:cNvSpPr>
          <p:nvPr>
            <p:ph type="body" sz="quarter" idx="12" hasCustomPrompt="1"/>
          </p:nvPr>
        </p:nvSpPr>
        <p:spPr>
          <a:xfrm>
            <a:off x="3454400" y="1567214"/>
            <a:ext cx="2438400"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2</a:t>
            </a:r>
          </a:p>
        </p:txBody>
      </p:sp>
      <p:cxnSp>
        <p:nvCxnSpPr>
          <p:cNvPr id="18" name="Straight Connector 17">
            <a:extLst>
              <a:ext uri="{FF2B5EF4-FFF2-40B4-BE49-F238E27FC236}">
                <a16:creationId xmlns:a16="http://schemas.microsoft.com/office/drawing/2014/main" id="{5EB18407-6858-9A4B-92C4-92013BAEACC6}"/>
              </a:ext>
            </a:extLst>
          </p:cNvPr>
          <p:cNvCxnSpPr>
            <a:cxnSpLocks/>
          </p:cNvCxnSpPr>
          <p:nvPr userDrawn="1"/>
        </p:nvCxnSpPr>
        <p:spPr>
          <a:xfrm>
            <a:off x="3454400" y="2521444"/>
            <a:ext cx="24384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5A618BCB-5657-E640-B496-300C09D2BD87}"/>
              </a:ext>
            </a:extLst>
          </p:cNvPr>
          <p:cNvSpPr>
            <a:spLocks noGrp="1"/>
          </p:cNvSpPr>
          <p:nvPr>
            <p:ph type="body" sz="quarter" idx="14" hasCustomPrompt="1"/>
          </p:nvPr>
        </p:nvSpPr>
        <p:spPr>
          <a:xfrm>
            <a:off x="6248403" y="1567214"/>
            <a:ext cx="2489197"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3</a:t>
            </a:r>
          </a:p>
        </p:txBody>
      </p:sp>
      <p:sp>
        <p:nvSpPr>
          <p:cNvPr id="20" name="Text Placeholder 2">
            <a:extLst>
              <a:ext uri="{FF2B5EF4-FFF2-40B4-BE49-F238E27FC236}">
                <a16:creationId xmlns:a16="http://schemas.microsoft.com/office/drawing/2014/main" id="{F2571815-7AC9-4A48-8176-16337A1C25B5}"/>
              </a:ext>
            </a:extLst>
          </p:cNvPr>
          <p:cNvSpPr>
            <a:spLocks noGrp="1"/>
          </p:cNvSpPr>
          <p:nvPr>
            <p:ph type="body" sz="quarter" idx="16" hasCustomPrompt="1"/>
          </p:nvPr>
        </p:nvSpPr>
        <p:spPr>
          <a:xfrm>
            <a:off x="9093200" y="1567214"/>
            <a:ext cx="2489200" cy="881073"/>
          </a:xfrm>
          <a:prstGeom prst="rect">
            <a:avLst/>
          </a:prstGeom>
        </p:spPr>
        <p:txBody>
          <a:bodyPr>
            <a:noAutofit/>
          </a:bodyPr>
          <a:lstStyle>
            <a:lvl1pPr>
              <a:lnSpc>
                <a:spcPts val="8000"/>
              </a:lnSpc>
              <a:defRPr sz="8000">
                <a:solidFill>
                  <a:schemeClr val="accent2"/>
                </a:solidFill>
                <a:latin typeface="Visa Dialect Medium" pitchFamily="2" charset="0"/>
              </a:defRPr>
            </a:lvl1pPr>
          </a:lstStyle>
          <a:p>
            <a:pPr lvl="0"/>
            <a:r>
              <a:rPr lang="en-US"/>
              <a:t>4</a:t>
            </a:r>
          </a:p>
        </p:txBody>
      </p:sp>
      <p:cxnSp>
        <p:nvCxnSpPr>
          <p:cNvPr id="21" name="Straight Connector 20">
            <a:extLst>
              <a:ext uri="{FF2B5EF4-FFF2-40B4-BE49-F238E27FC236}">
                <a16:creationId xmlns:a16="http://schemas.microsoft.com/office/drawing/2014/main" id="{48CA6EDF-309F-9C43-88A2-C720D2079C09}"/>
              </a:ext>
            </a:extLst>
          </p:cNvPr>
          <p:cNvCxnSpPr>
            <a:cxnSpLocks/>
          </p:cNvCxnSpPr>
          <p:nvPr userDrawn="1"/>
        </p:nvCxnSpPr>
        <p:spPr>
          <a:xfrm>
            <a:off x="9093200" y="2521444"/>
            <a:ext cx="24892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F0A98B5-2885-FC4B-8E93-11E6853D6063}"/>
              </a:ext>
            </a:extLst>
          </p:cNvPr>
          <p:cNvCxnSpPr>
            <a:cxnSpLocks/>
          </p:cNvCxnSpPr>
          <p:nvPr userDrawn="1"/>
        </p:nvCxnSpPr>
        <p:spPr>
          <a:xfrm>
            <a:off x="6248403" y="2521444"/>
            <a:ext cx="248919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31" name="Picture 30" descr="Logo&#10;&#10;Description automatically generated">
            <a:extLst>
              <a:ext uri="{FF2B5EF4-FFF2-40B4-BE49-F238E27FC236}">
                <a16:creationId xmlns:a16="http://schemas.microsoft.com/office/drawing/2014/main" id="{09356D0A-AA64-4DB5-96FB-8733B82897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3" name="Content Placeholder 2">
            <a:extLst>
              <a:ext uri="{FF2B5EF4-FFF2-40B4-BE49-F238E27FC236}">
                <a16:creationId xmlns:a16="http://schemas.microsoft.com/office/drawing/2014/main" id="{21631775-8D64-4341-A917-ACCA02A442D2}"/>
              </a:ext>
            </a:extLst>
          </p:cNvPr>
          <p:cNvSpPr>
            <a:spLocks noGrp="1"/>
          </p:cNvSpPr>
          <p:nvPr>
            <p:ph sz="quarter" idx="32"/>
          </p:nvPr>
        </p:nvSpPr>
        <p:spPr>
          <a:xfrm>
            <a:off x="609600" y="2628900"/>
            <a:ext cx="2489200" cy="3581399"/>
          </a:xfrm>
        </p:spPr>
        <p:txBody>
          <a:bodyPr>
            <a:noAutofit/>
          </a:bodyPr>
          <a:lstStyle>
            <a:lvl1pPr>
              <a:lnSpc>
                <a:spcPct val="100000"/>
              </a:lnSpc>
              <a:spcBef>
                <a:spcPts val="300"/>
              </a:spcBef>
              <a:spcAft>
                <a:spcPts val="200"/>
              </a:spcAft>
              <a:defRPr sz="1300">
                <a:solidFill>
                  <a:schemeClr val="tx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2" name="Content Placeholder 2">
            <a:extLst>
              <a:ext uri="{FF2B5EF4-FFF2-40B4-BE49-F238E27FC236}">
                <a16:creationId xmlns:a16="http://schemas.microsoft.com/office/drawing/2014/main" id="{4E99E6E9-2494-B940-B1EF-092C3EADC772}"/>
              </a:ext>
            </a:extLst>
          </p:cNvPr>
          <p:cNvSpPr>
            <a:spLocks noGrp="1"/>
          </p:cNvSpPr>
          <p:nvPr>
            <p:ph sz="quarter" idx="33"/>
          </p:nvPr>
        </p:nvSpPr>
        <p:spPr>
          <a:xfrm>
            <a:off x="3460377" y="2628900"/>
            <a:ext cx="2432423" cy="3581399"/>
          </a:xfrm>
        </p:spPr>
        <p:txBody>
          <a:bodyPr>
            <a:noAutofit/>
          </a:bodyPr>
          <a:lstStyle>
            <a:lvl1pPr>
              <a:lnSpc>
                <a:spcPct val="100000"/>
              </a:lnSpc>
              <a:spcBef>
                <a:spcPts val="300"/>
              </a:spcBef>
              <a:spcAft>
                <a:spcPts val="200"/>
              </a:spcAft>
              <a:defRPr sz="1300">
                <a:solidFill>
                  <a:schemeClr val="tx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3" name="Content Placeholder 2">
            <a:extLst>
              <a:ext uri="{FF2B5EF4-FFF2-40B4-BE49-F238E27FC236}">
                <a16:creationId xmlns:a16="http://schemas.microsoft.com/office/drawing/2014/main" id="{819DCF24-1964-3644-9168-FF49E2A566DB}"/>
              </a:ext>
            </a:extLst>
          </p:cNvPr>
          <p:cNvSpPr>
            <a:spLocks noGrp="1"/>
          </p:cNvSpPr>
          <p:nvPr>
            <p:ph sz="quarter" idx="34"/>
          </p:nvPr>
        </p:nvSpPr>
        <p:spPr>
          <a:xfrm>
            <a:off x="6257365" y="2628900"/>
            <a:ext cx="2480235" cy="3581399"/>
          </a:xfrm>
        </p:spPr>
        <p:txBody>
          <a:bodyPr>
            <a:noAutofit/>
          </a:bodyPr>
          <a:lstStyle>
            <a:lvl1pPr>
              <a:lnSpc>
                <a:spcPct val="100000"/>
              </a:lnSpc>
              <a:spcBef>
                <a:spcPts val="300"/>
              </a:spcBef>
              <a:spcAft>
                <a:spcPts val="200"/>
              </a:spcAft>
              <a:defRPr sz="1300">
                <a:solidFill>
                  <a:schemeClr val="tx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4" name="Content Placeholder 2">
            <a:extLst>
              <a:ext uri="{FF2B5EF4-FFF2-40B4-BE49-F238E27FC236}">
                <a16:creationId xmlns:a16="http://schemas.microsoft.com/office/drawing/2014/main" id="{CF5FC023-DCB7-9848-9776-BCD9A603067E}"/>
              </a:ext>
            </a:extLst>
          </p:cNvPr>
          <p:cNvSpPr>
            <a:spLocks noGrp="1"/>
          </p:cNvSpPr>
          <p:nvPr>
            <p:ph sz="quarter" idx="35"/>
          </p:nvPr>
        </p:nvSpPr>
        <p:spPr>
          <a:xfrm>
            <a:off x="9087971" y="2628900"/>
            <a:ext cx="2480235" cy="3581399"/>
          </a:xfrm>
        </p:spPr>
        <p:txBody>
          <a:bodyPr>
            <a:noAutofit/>
          </a:bodyPr>
          <a:lstStyle>
            <a:lvl1pPr>
              <a:lnSpc>
                <a:spcPct val="100000"/>
              </a:lnSpc>
              <a:spcBef>
                <a:spcPts val="300"/>
              </a:spcBef>
              <a:spcAft>
                <a:spcPts val="200"/>
              </a:spcAft>
              <a:defRPr sz="1300">
                <a:solidFill>
                  <a:schemeClr val="tx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4" name="Title Placeholder 1">
            <a:extLst>
              <a:ext uri="{FF2B5EF4-FFF2-40B4-BE49-F238E27FC236}">
                <a16:creationId xmlns:a16="http://schemas.microsoft.com/office/drawing/2014/main" id="{8EC50DE8-D067-984E-9012-11FC27E62E17}"/>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25" name="Text Placeholder 2">
            <a:extLst>
              <a:ext uri="{FF2B5EF4-FFF2-40B4-BE49-F238E27FC236}">
                <a16:creationId xmlns:a16="http://schemas.microsoft.com/office/drawing/2014/main" id="{67D501EE-A03D-D64F-A115-5ECD03AA3F27}"/>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28" name="TextBox 27">
            <a:extLst>
              <a:ext uri="{FF2B5EF4-FFF2-40B4-BE49-F238E27FC236}">
                <a16:creationId xmlns:a16="http://schemas.microsoft.com/office/drawing/2014/main" id="{E5A837DC-6429-46C6-A734-03312F3E3B07}"/>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29" name="TextBox 28">
            <a:extLst>
              <a:ext uri="{FF2B5EF4-FFF2-40B4-BE49-F238E27FC236}">
                <a16:creationId xmlns:a16="http://schemas.microsoft.com/office/drawing/2014/main" id="{73047789-9170-4135-9290-715330024F92}"/>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Visa. All rights reserved. Visa Confidential – Internal Use Only</a:t>
            </a:r>
          </a:p>
        </p:txBody>
      </p:sp>
    </p:spTree>
    <p:extLst>
      <p:ext uri="{BB962C8B-B14F-4D97-AF65-F5344CB8AC3E}">
        <p14:creationId xmlns:p14="http://schemas.microsoft.com/office/powerpoint/2010/main" val="907849590"/>
      </p:ext>
    </p:extLst>
  </p:cSld>
  <p:clrMapOvr>
    <a:masterClrMapping/>
  </p:clrMapOvr>
  <p:extLst>
    <p:ext uri="{DCECCB84-F9BA-43D5-87BE-67443E8EF086}">
      <p15:sldGuideLst xmlns:p15="http://schemas.microsoft.com/office/powerpoint/2012/main">
        <p15:guide id="12" pos="384">
          <p15:clr>
            <a:srgbClr val="FBAE40"/>
          </p15:clr>
        </p15:guide>
        <p15:guide id="13" pos="7296">
          <p15:clr>
            <a:srgbClr val="FBAE40"/>
          </p15:clr>
        </p15:guide>
        <p15:guide id="14" pos="1952">
          <p15:clr>
            <a:srgbClr val="FBAE40"/>
          </p15:clr>
        </p15:guide>
        <p15:guide id="15" pos="2176">
          <p15:clr>
            <a:srgbClr val="FBAE40"/>
          </p15:clr>
        </p15:guide>
        <p15:guide id="16" pos="3712">
          <p15:clr>
            <a:srgbClr val="FBAE40"/>
          </p15:clr>
        </p15:guide>
        <p15:guide id="17" pos="3936">
          <p15:clr>
            <a:srgbClr val="FBAE40"/>
          </p15:clr>
        </p15:guide>
        <p15:guide id="18" pos="5504">
          <p15:clr>
            <a:srgbClr val="FBAE40"/>
          </p15:clr>
        </p15:guide>
        <p15:guide id="19" pos="5728">
          <p15:clr>
            <a:srgbClr val="FBAE40"/>
          </p15:clr>
        </p15:guide>
        <p15:guide id="20" orient="horz" pos="1008">
          <p15:clr>
            <a:srgbClr val="FBAE40"/>
          </p15:clr>
        </p15:guide>
        <p15:guide id="21" orient="horz" pos="165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Ic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659210-753C-4957-8F25-A4D709FAB681}"/>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8DF06C-CFDC-2447-B7D4-E75EC0431F79}"/>
              </a:ext>
            </a:extLst>
          </p:cNvPr>
          <p:cNvCxnSpPr>
            <a:cxnSpLocks/>
          </p:cNvCxnSpPr>
          <p:nvPr userDrawn="1"/>
        </p:nvCxnSpPr>
        <p:spPr>
          <a:xfrm>
            <a:off x="609600" y="3238500"/>
            <a:ext cx="3403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2">
            <a:extLst>
              <a:ext uri="{FF2B5EF4-FFF2-40B4-BE49-F238E27FC236}">
                <a16:creationId xmlns:a16="http://schemas.microsoft.com/office/drawing/2014/main" id="{F1E348A8-D8AD-8342-95C4-1E731B229D5B}"/>
              </a:ext>
            </a:extLst>
          </p:cNvPr>
          <p:cNvSpPr>
            <a:spLocks noGrp="1"/>
          </p:cNvSpPr>
          <p:nvPr>
            <p:ph type="pic" sz="quarter" idx="34" hasCustomPrompt="1"/>
          </p:nvPr>
        </p:nvSpPr>
        <p:spPr>
          <a:xfrm>
            <a:off x="1636295" y="1848973"/>
            <a:ext cx="1219200" cy="1199027"/>
          </a:xfrm>
          <a:noFill/>
        </p:spPr>
        <p:txBody>
          <a:bodyPr anchor="ctr" anchorCtr="0"/>
          <a:lstStyle>
            <a:lvl1pPr algn="ctr">
              <a:lnSpc>
                <a:spcPct val="100000"/>
              </a:lnSpc>
              <a:defRPr>
                <a:solidFill>
                  <a:schemeClr val="tx1"/>
                </a:solidFill>
                <a:latin typeface="+mn-lt"/>
              </a:defRPr>
            </a:lvl1pPr>
          </a:lstStyle>
          <a:p>
            <a:r>
              <a:rPr lang="en-US"/>
              <a:t>Icon</a:t>
            </a:r>
          </a:p>
        </p:txBody>
      </p:sp>
      <p:sp>
        <p:nvSpPr>
          <p:cNvPr id="30" name="Picture Placeholder 2">
            <a:extLst>
              <a:ext uri="{FF2B5EF4-FFF2-40B4-BE49-F238E27FC236}">
                <a16:creationId xmlns:a16="http://schemas.microsoft.com/office/drawing/2014/main" id="{3BE5757E-813A-8F48-9A5A-EEC1071594D2}"/>
              </a:ext>
            </a:extLst>
          </p:cNvPr>
          <p:cNvSpPr>
            <a:spLocks noGrp="1"/>
          </p:cNvSpPr>
          <p:nvPr>
            <p:ph type="pic" sz="quarter" idx="35" hasCustomPrompt="1"/>
          </p:nvPr>
        </p:nvSpPr>
        <p:spPr>
          <a:xfrm>
            <a:off x="5452732" y="1848973"/>
            <a:ext cx="1219200" cy="1199027"/>
          </a:xfrm>
          <a:noFill/>
        </p:spPr>
        <p:txBody>
          <a:bodyPr anchor="ctr" anchorCtr="0"/>
          <a:lstStyle>
            <a:lvl1pPr algn="ctr">
              <a:lnSpc>
                <a:spcPct val="100000"/>
              </a:lnSpc>
              <a:defRPr>
                <a:solidFill>
                  <a:schemeClr val="tx1"/>
                </a:solidFill>
                <a:latin typeface="+mn-lt"/>
              </a:defRPr>
            </a:lvl1pPr>
          </a:lstStyle>
          <a:p>
            <a:r>
              <a:rPr lang="en-US"/>
              <a:t>Icon</a:t>
            </a:r>
          </a:p>
        </p:txBody>
      </p:sp>
      <p:sp>
        <p:nvSpPr>
          <p:cNvPr id="37" name="Picture Placeholder 2">
            <a:extLst>
              <a:ext uri="{FF2B5EF4-FFF2-40B4-BE49-F238E27FC236}">
                <a16:creationId xmlns:a16="http://schemas.microsoft.com/office/drawing/2014/main" id="{95C65A02-D19F-294F-BC73-89CD66DB23DC}"/>
              </a:ext>
            </a:extLst>
          </p:cNvPr>
          <p:cNvSpPr>
            <a:spLocks noGrp="1"/>
          </p:cNvSpPr>
          <p:nvPr>
            <p:ph type="pic" sz="quarter" idx="36" hasCustomPrompt="1"/>
          </p:nvPr>
        </p:nvSpPr>
        <p:spPr>
          <a:xfrm>
            <a:off x="9269171" y="1848973"/>
            <a:ext cx="1219200" cy="1199027"/>
          </a:xfrm>
          <a:noFill/>
        </p:spPr>
        <p:txBody>
          <a:bodyPr anchor="ctr" anchorCtr="0"/>
          <a:lstStyle>
            <a:lvl1pPr algn="ctr">
              <a:lnSpc>
                <a:spcPct val="100000"/>
              </a:lnSpc>
              <a:defRPr>
                <a:solidFill>
                  <a:schemeClr val="tx1"/>
                </a:solidFill>
                <a:latin typeface="+mn-lt"/>
              </a:defRPr>
            </a:lvl1pPr>
          </a:lstStyle>
          <a:p>
            <a:r>
              <a:rPr lang="en-US"/>
              <a:t>Icon</a:t>
            </a:r>
          </a:p>
        </p:txBody>
      </p:sp>
      <p:pic>
        <p:nvPicPr>
          <p:cNvPr id="28" name="Picture 27" descr="Logo&#10;&#10;Description automatically generated">
            <a:extLst>
              <a:ext uri="{FF2B5EF4-FFF2-40B4-BE49-F238E27FC236}">
                <a16:creationId xmlns:a16="http://schemas.microsoft.com/office/drawing/2014/main" id="{D17E29F1-6D41-4628-913F-B22462B1C5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36" name="Content Placeholder 2">
            <a:extLst>
              <a:ext uri="{FF2B5EF4-FFF2-40B4-BE49-F238E27FC236}">
                <a16:creationId xmlns:a16="http://schemas.microsoft.com/office/drawing/2014/main" id="{70C183E4-86E4-6940-9A6D-E9DE7740EFA7}"/>
              </a:ext>
            </a:extLst>
          </p:cNvPr>
          <p:cNvSpPr>
            <a:spLocks noGrp="1"/>
          </p:cNvSpPr>
          <p:nvPr>
            <p:ph sz="quarter" idx="37"/>
          </p:nvPr>
        </p:nvSpPr>
        <p:spPr>
          <a:xfrm>
            <a:off x="613310" y="3379809"/>
            <a:ext cx="3403599" cy="2639989"/>
          </a:xfrm>
        </p:spPr>
        <p:txBody>
          <a:bodyPr>
            <a:noAutofit/>
          </a:bodyPr>
          <a:lstStyle>
            <a:lvl1pPr>
              <a:lnSpc>
                <a:spcPct val="100000"/>
              </a:lnSpc>
              <a:spcBef>
                <a:spcPts val="300"/>
              </a:spcBef>
              <a:spcAft>
                <a:spcPts val="200"/>
              </a:spcAft>
              <a:defRPr sz="1300">
                <a:solidFill>
                  <a:schemeClr val="accent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itle Placeholder 1">
            <a:extLst>
              <a:ext uri="{FF2B5EF4-FFF2-40B4-BE49-F238E27FC236}">
                <a16:creationId xmlns:a16="http://schemas.microsoft.com/office/drawing/2014/main" id="{53ECD2BF-4248-F14F-AB63-732DFF2D587E}"/>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20" name="Text Placeholder 2">
            <a:extLst>
              <a:ext uri="{FF2B5EF4-FFF2-40B4-BE49-F238E27FC236}">
                <a16:creationId xmlns:a16="http://schemas.microsoft.com/office/drawing/2014/main" id="{88DA343F-1525-584F-88BA-86B0FE83B430}"/>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cxnSp>
        <p:nvCxnSpPr>
          <p:cNvPr id="27" name="Straight Connector 26">
            <a:extLst>
              <a:ext uri="{FF2B5EF4-FFF2-40B4-BE49-F238E27FC236}">
                <a16:creationId xmlns:a16="http://schemas.microsoft.com/office/drawing/2014/main" id="{BEE7EA97-253E-FB40-B94E-BE9389B08B5F}"/>
              </a:ext>
            </a:extLst>
          </p:cNvPr>
          <p:cNvCxnSpPr>
            <a:cxnSpLocks/>
          </p:cNvCxnSpPr>
          <p:nvPr userDrawn="1"/>
        </p:nvCxnSpPr>
        <p:spPr>
          <a:xfrm>
            <a:off x="4419600" y="3238500"/>
            <a:ext cx="3403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BE90A3C5-FAC6-4A4A-B289-095811B7B144}"/>
              </a:ext>
            </a:extLst>
          </p:cNvPr>
          <p:cNvSpPr>
            <a:spLocks noGrp="1"/>
          </p:cNvSpPr>
          <p:nvPr>
            <p:ph sz="quarter" idx="38"/>
          </p:nvPr>
        </p:nvSpPr>
        <p:spPr>
          <a:xfrm>
            <a:off x="4423311" y="3379809"/>
            <a:ext cx="3349090" cy="2639989"/>
          </a:xfrm>
        </p:spPr>
        <p:txBody>
          <a:bodyPr>
            <a:noAutofit/>
          </a:bodyPr>
          <a:lstStyle>
            <a:lvl1pPr>
              <a:lnSpc>
                <a:spcPct val="100000"/>
              </a:lnSpc>
              <a:spcBef>
                <a:spcPts val="300"/>
              </a:spcBef>
              <a:spcAft>
                <a:spcPts val="200"/>
              </a:spcAft>
              <a:defRPr sz="1300">
                <a:solidFill>
                  <a:schemeClr val="accent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cxnSp>
        <p:nvCxnSpPr>
          <p:cNvPr id="31" name="Straight Connector 30">
            <a:extLst>
              <a:ext uri="{FF2B5EF4-FFF2-40B4-BE49-F238E27FC236}">
                <a16:creationId xmlns:a16="http://schemas.microsoft.com/office/drawing/2014/main" id="{8A926BB4-EEF2-5A49-844D-B93A3BB53E82}"/>
              </a:ext>
            </a:extLst>
          </p:cNvPr>
          <p:cNvCxnSpPr>
            <a:cxnSpLocks/>
          </p:cNvCxnSpPr>
          <p:nvPr userDrawn="1"/>
        </p:nvCxnSpPr>
        <p:spPr>
          <a:xfrm>
            <a:off x="8191500" y="3238500"/>
            <a:ext cx="34036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B46288C4-4A89-B443-8199-6DBD23F67C2B}"/>
              </a:ext>
            </a:extLst>
          </p:cNvPr>
          <p:cNvSpPr>
            <a:spLocks noGrp="1"/>
          </p:cNvSpPr>
          <p:nvPr>
            <p:ph sz="quarter" idx="39"/>
          </p:nvPr>
        </p:nvSpPr>
        <p:spPr>
          <a:xfrm>
            <a:off x="8195210" y="3379809"/>
            <a:ext cx="3399889" cy="2639989"/>
          </a:xfrm>
        </p:spPr>
        <p:txBody>
          <a:bodyPr>
            <a:noAutofit/>
          </a:bodyPr>
          <a:lstStyle>
            <a:lvl1pPr>
              <a:lnSpc>
                <a:spcPct val="100000"/>
              </a:lnSpc>
              <a:spcBef>
                <a:spcPts val="300"/>
              </a:spcBef>
              <a:spcAft>
                <a:spcPts val="200"/>
              </a:spcAft>
              <a:defRPr sz="1300">
                <a:solidFill>
                  <a:schemeClr val="accent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1" name="TextBox 20">
            <a:extLst>
              <a:ext uri="{FF2B5EF4-FFF2-40B4-BE49-F238E27FC236}">
                <a16:creationId xmlns:a16="http://schemas.microsoft.com/office/drawing/2014/main" id="{3FD9C543-41B1-4AA5-9309-C44DBC35EA18}"/>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24" name="TextBox 23">
            <a:extLst>
              <a:ext uri="{FF2B5EF4-FFF2-40B4-BE49-F238E27FC236}">
                <a16:creationId xmlns:a16="http://schemas.microsoft.com/office/drawing/2014/main" id="{4276A790-5CBB-4A8C-8523-B43BB433CFEB}"/>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1555734522"/>
      </p:ext>
    </p:extLst>
  </p:cSld>
  <p:clrMapOvr>
    <a:masterClrMapping/>
  </p:clrMapOvr>
  <p:extLst>
    <p:ext uri="{DCECCB84-F9BA-43D5-87BE-67443E8EF086}">
      <p15:sldGuideLst xmlns:p15="http://schemas.microsoft.com/office/powerpoint/2012/main">
        <p15:guide id="1" orient="horz" pos="1008">
          <p15:clr>
            <a:srgbClr val="FBAE40"/>
          </p15:clr>
        </p15:guide>
        <p15:guide id="2" pos="384">
          <p15:clr>
            <a:srgbClr val="FBAE40"/>
          </p15:clr>
        </p15:guide>
        <p15:guide id="3" pos="7296">
          <p15:clr>
            <a:srgbClr val="FBAE40"/>
          </p15:clr>
        </p15:guide>
        <p15:guide id="8" pos="2784">
          <p15:clr>
            <a:srgbClr val="FBAE40"/>
          </p15:clr>
        </p15:guide>
        <p15:guide id="9" pos="2528">
          <p15:clr>
            <a:srgbClr val="FBAE40"/>
          </p15:clr>
        </p15:guide>
        <p15:guide id="10" pos="4896">
          <p15:clr>
            <a:srgbClr val="FBAE40"/>
          </p15:clr>
        </p15:guide>
        <p15:guide id="11" pos="5152">
          <p15:clr>
            <a:srgbClr val="FBAE40"/>
          </p15:clr>
        </p15:guide>
        <p15:guide id="12" orient="horz" pos="20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F153-45FE-B3FE-9344-2E52958027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0BCF92-EEB2-7F86-712D-8BE708DFC6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0B3A73-2327-4F45-A296-91566D3921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5D4B1F-BFCE-1C61-E469-91D0C882A13B}"/>
              </a:ext>
            </a:extLst>
          </p:cNvPr>
          <p:cNvSpPr>
            <a:spLocks noGrp="1"/>
          </p:cNvSpPr>
          <p:nvPr>
            <p:ph type="dt" sz="half" idx="10"/>
          </p:nvPr>
        </p:nvSpPr>
        <p:spPr/>
        <p:txBody>
          <a:bodyPr/>
          <a:lstStyle/>
          <a:p>
            <a:fld id="{6B950193-E47D-41F8-897C-1DBA156E43DF}" type="datetimeFigureOut">
              <a:rPr lang="en-US" smtClean="0"/>
              <a:t>2/24/2025</a:t>
            </a:fld>
            <a:endParaRPr lang="en-US"/>
          </a:p>
        </p:txBody>
      </p:sp>
      <p:sp>
        <p:nvSpPr>
          <p:cNvPr id="6" name="Footer Placeholder 5">
            <a:extLst>
              <a:ext uri="{FF2B5EF4-FFF2-40B4-BE49-F238E27FC236}">
                <a16:creationId xmlns:a16="http://schemas.microsoft.com/office/drawing/2014/main" id="{3FC04CC3-FC23-4300-CBAE-6BB3E83CB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2E39BF-84D1-339C-1D3A-5AC035445300}"/>
              </a:ext>
            </a:extLst>
          </p:cNvPr>
          <p:cNvSpPr>
            <a:spLocks noGrp="1"/>
          </p:cNvSpPr>
          <p:nvPr>
            <p:ph type="sldNum" sz="quarter" idx="12"/>
          </p:nvPr>
        </p:nvSpPr>
        <p:spPr/>
        <p:txBody>
          <a:bodyPr/>
          <a:lstStyle/>
          <a:p>
            <a:fld id="{58F05F5C-8237-433C-956D-55F4C7B08E43}" type="slidenum">
              <a:rPr lang="en-US" smtClean="0"/>
              <a:t>‹#›</a:t>
            </a:fld>
            <a:endParaRPr lang="en-US"/>
          </a:p>
        </p:txBody>
      </p:sp>
    </p:spTree>
    <p:extLst>
      <p:ext uri="{BB962C8B-B14F-4D97-AF65-F5344CB8AC3E}">
        <p14:creationId xmlns:p14="http://schemas.microsoft.com/office/powerpoint/2010/main" val="656807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Ic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9BE8A8-1D24-0141-85A7-333554C30119}"/>
              </a:ext>
            </a:extLst>
          </p:cNvPr>
          <p:cNvCxnSpPr>
            <a:cxnSpLocks/>
          </p:cNvCxnSpPr>
          <p:nvPr userDrawn="1"/>
        </p:nvCxnSpPr>
        <p:spPr>
          <a:xfrm>
            <a:off x="609600" y="3242438"/>
            <a:ext cx="24892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0458D0-DECB-7844-94C6-EFB2F9402D5A}"/>
              </a:ext>
            </a:extLst>
          </p:cNvPr>
          <p:cNvCxnSpPr>
            <a:cxnSpLocks/>
          </p:cNvCxnSpPr>
          <p:nvPr userDrawn="1"/>
        </p:nvCxnSpPr>
        <p:spPr>
          <a:xfrm>
            <a:off x="3453977" y="3242438"/>
            <a:ext cx="244368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48E85A-F259-CF49-BE34-708227EC6828}"/>
              </a:ext>
            </a:extLst>
          </p:cNvPr>
          <p:cNvCxnSpPr>
            <a:cxnSpLocks/>
          </p:cNvCxnSpPr>
          <p:nvPr userDrawn="1"/>
        </p:nvCxnSpPr>
        <p:spPr>
          <a:xfrm>
            <a:off x="6257308" y="3242438"/>
            <a:ext cx="24892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AC0041-3EAA-134B-978F-4B02C0FF045F}"/>
              </a:ext>
            </a:extLst>
          </p:cNvPr>
          <p:cNvCxnSpPr>
            <a:cxnSpLocks/>
          </p:cNvCxnSpPr>
          <p:nvPr userDrawn="1"/>
        </p:nvCxnSpPr>
        <p:spPr>
          <a:xfrm>
            <a:off x="9097177" y="3242438"/>
            <a:ext cx="2489201"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33" name="Picture 32" descr="Logo&#10;&#10;Description automatically generated">
            <a:extLst>
              <a:ext uri="{FF2B5EF4-FFF2-40B4-BE49-F238E27FC236}">
                <a16:creationId xmlns:a16="http://schemas.microsoft.com/office/drawing/2014/main" id="{94D37605-9A74-406B-A28B-01434EC535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3" name="Content Placeholder 2">
            <a:extLst>
              <a:ext uri="{FF2B5EF4-FFF2-40B4-BE49-F238E27FC236}">
                <a16:creationId xmlns:a16="http://schemas.microsoft.com/office/drawing/2014/main" id="{5390D2F0-3AD5-4F47-A10B-E047B365B1A9}"/>
              </a:ext>
            </a:extLst>
          </p:cNvPr>
          <p:cNvSpPr>
            <a:spLocks noGrp="1"/>
          </p:cNvSpPr>
          <p:nvPr>
            <p:ph sz="quarter" idx="32"/>
          </p:nvPr>
        </p:nvSpPr>
        <p:spPr>
          <a:xfrm>
            <a:off x="609600" y="3391762"/>
            <a:ext cx="2489200" cy="2624100"/>
          </a:xfrm>
        </p:spPr>
        <p:txBody>
          <a:bodyPr>
            <a:noAutofit/>
          </a:bodyPr>
          <a:lstStyle>
            <a:lvl1pPr>
              <a:lnSpc>
                <a:spcPct val="100000"/>
              </a:lnSpc>
              <a:spcBef>
                <a:spcPts val="300"/>
              </a:spcBef>
              <a:spcAft>
                <a:spcPts val="200"/>
              </a:spcAft>
              <a:defRPr sz="1300">
                <a:solidFill>
                  <a:schemeClr val="accent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6" name="Content Placeholder 2">
            <a:extLst>
              <a:ext uri="{FF2B5EF4-FFF2-40B4-BE49-F238E27FC236}">
                <a16:creationId xmlns:a16="http://schemas.microsoft.com/office/drawing/2014/main" id="{0399C588-DBAD-2742-B89F-D479F30059DC}"/>
              </a:ext>
            </a:extLst>
          </p:cNvPr>
          <p:cNvSpPr>
            <a:spLocks noGrp="1"/>
          </p:cNvSpPr>
          <p:nvPr>
            <p:ph sz="quarter" idx="33"/>
          </p:nvPr>
        </p:nvSpPr>
        <p:spPr>
          <a:xfrm>
            <a:off x="3460377" y="3391762"/>
            <a:ext cx="2432423" cy="2624100"/>
          </a:xfrm>
        </p:spPr>
        <p:txBody>
          <a:bodyPr>
            <a:noAutofit/>
          </a:bodyPr>
          <a:lstStyle>
            <a:lvl1pPr>
              <a:lnSpc>
                <a:spcPct val="100000"/>
              </a:lnSpc>
              <a:spcBef>
                <a:spcPts val="300"/>
              </a:spcBef>
              <a:spcAft>
                <a:spcPts val="200"/>
              </a:spcAft>
              <a:defRPr sz="1300">
                <a:solidFill>
                  <a:schemeClr val="accent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7" name="Content Placeholder 2">
            <a:extLst>
              <a:ext uri="{FF2B5EF4-FFF2-40B4-BE49-F238E27FC236}">
                <a16:creationId xmlns:a16="http://schemas.microsoft.com/office/drawing/2014/main" id="{CB9B4B18-23D4-6E42-8831-4A20A413C64A}"/>
              </a:ext>
            </a:extLst>
          </p:cNvPr>
          <p:cNvSpPr>
            <a:spLocks noGrp="1"/>
          </p:cNvSpPr>
          <p:nvPr>
            <p:ph sz="quarter" idx="34"/>
          </p:nvPr>
        </p:nvSpPr>
        <p:spPr>
          <a:xfrm>
            <a:off x="6257365" y="3391762"/>
            <a:ext cx="2480235" cy="2624100"/>
          </a:xfrm>
        </p:spPr>
        <p:txBody>
          <a:bodyPr>
            <a:noAutofit/>
          </a:bodyPr>
          <a:lstStyle>
            <a:lvl1pPr>
              <a:lnSpc>
                <a:spcPct val="100000"/>
              </a:lnSpc>
              <a:spcBef>
                <a:spcPts val="300"/>
              </a:spcBef>
              <a:spcAft>
                <a:spcPts val="200"/>
              </a:spcAft>
              <a:defRPr sz="1300">
                <a:solidFill>
                  <a:schemeClr val="accent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8" name="Content Placeholder 2">
            <a:extLst>
              <a:ext uri="{FF2B5EF4-FFF2-40B4-BE49-F238E27FC236}">
                <a16:creationId xmlns:a16="http://schemas.microsoft.com/office/drawing/2014/main" id="{7B833A7B-9585-DC41-B130-684A63887C74}"/>
              </a:ext>
            </a:extLst>
          </p:cNvPr>
          <p:cNvSpPr>
            <a:spLocks noGrp="1"/>
          </p:cNvSpPr>
          <p:nvPr>
            <p:ph sz="quarter" idx="39"/>
          </p:nvPr>
        </p:nvSpPr>
        <p:spPr>
          <a:xfrm>
            <a:off x="9087971" y="3391762"/>
            <a:ext cx="2480235" cy="2624100"/>
          </a:xfrm>
        </p:spPr>
        <p:txBody>
          <a:bodyPr>
            <a:noAutofit/>
          </a:bodyPr>
          <a:lstStyle>
            <a:lvl1pPr>
              <a:lnSpc>
                <a:spcPct val="100000"/>
              </a:lnSpc>
              <a:spcBef>
                <a:spcPts val="300"/>
              </a:spcBef>
              <a:spcAft>
                <a:spcPts val="200"/>
              </a:spcAft>
              <a:defRPr sz="1300">
                <a:solidFill>
                  <a:schemeClr val="accent1"/>
                </a:solidFill>
              </a:defRPr>
            </a:lvl1pPr>
            <a:lvl2pPr>
              <a:lnSpc>
                <a:spcPct val="100000"/>
              </a:lnSpc>
              <a:spcBef>
                <a:spcPts val="600"/>
              </a:spcBef>
              <a:spcAft>
                <a:spcPts val="0"/>
              </a:spcAft>
              <a:defRPr sz="1300"/>
            </a:lvl2pPr>
            <a:lvl3pPr marL="174625" indent="-168275">
              <a:lnSpc>
                <a:spcPct val="100000"/>
              </a:lnSpc>
              <a:spcBef>
                <a:spcPts val="300"/>
              </a:spcBef>
              <a:tabLst/>
              <a:defRPr sz="1300"/>
            </a:lvl3pPr>
            <a:lvl4pPr marL="342900" indent="-176213">
              <a:lnSpc>
                <a:spcPct val="100000"/>
              </a:lnSpc>
              <a:spcBef>
                <a:spcPts val="300"/>
              </a:spcBef>
              <a:tabLst/>
              <a:defRPr sz="1300"/>
            </a:lvl4pPr>
            <a:lvl5pPr marL="514350" indent="-171450">
              <a:lnSpc>
                <a:spcPct val="100000"/>
              </a:lnSpc>
              <a:spcBef>
                <a:spcPts val="300"/>
              </a:spcBef>
              <a:tabLst/>
              <a:defRPr sz="1300"/>
            </a:lvl5pPr>
            <a:lvl6pPr marL="685800" indent="-176213">
              <a:lnSpc>
                <a:spcPct val="100000"/>
              </a:lnSpc>
              <a:spcBef>
                <a:spcPts val="300"/>
              </a:spcBef>
              <a:tabLst/>
              <a:defRPr sz="13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5" name="Title Placeholder 1">
            <a:extLst>
              <a:ext uri="{FF2B5EF4-FFF2-40B4-BE49-F238E27FC236}">
                <a16:creationId xmlns:a16="http://schemas.microsoft.com/office/drawing/2014/main" id="{FCAA2DFC-CB9D-694C-955F-30EA6BD3C91B}"/>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26" name="Text Placeholder 2">
            <a:extLst>
              <a:ext uri="{FF2B5EF4-FFF2-40B4-BE49-F238E27FC236}">
                <a16:creationId xmlns:a16="http://schemas.microsoft.com/office/drawing/2014/main" id="{5E065487-BF64-9342-A721-6A8BA2B8CF62}"/>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27" name="Picture Placeholder 2">
            <a:extLst>
              <a:ext uri="{FF2B5EF4-FFF2-40B4-BE49-F238E27FC236}">
                <a16:creationId xmlns:a16="http://schemas.microsoft.com/office/drawing/2014/main" id="{C0303739-0C13-CC4B-8202-FEEEAAB3C12C}"/>
              </a:ext>
            </a:extLst>
          </p:cNvPr>
          <p:cNvSpPr>
            <a:spLocks noGrp="1"/>
          </p:cNvSpPr>
          <p:nvPr>
            <p:ph type="pic" sz="quarter" idx="40" hasCustomPrompt="1"/>
          </p:nvPr>
        </p:nvSpPr>
        <p:spPr>
          <a:xfrm>
            <a:off x="1244600" y="1848973"/>
            <a:ext cx="1219200" cy="1199027"/>
          </a:xfrm>
          <a:noFill/>
        </p:spPr>
        <p:txBody>
          <a:bodyPr anchor="ctr" anchorCtr="0"/>
          <a:lstStyle>
            <a:lvl1pPr algn="ctr">
              <a:lnSpc>
                <a:spcPct val="100000"/>
              </a:lnSpc>
              <a:defRPr>
                <a:solidFill>
                  <a:schemeClr val="tx1"/>
                </a:solidFill>
                <a:latin typeface="+mn-lt"/>
              </a:defRPr>
            </a:lvl1pPr>
          </a:lstStyle>
          <a:p>
            <a:r>
              <a:rPr lang="en-US"/>
              <a:t>Icon</a:t>
            </a:r>
          </a:p>
        </p:txBody>
      </p:sp>
      <p:sp>
        <p:nvSpPr>
          <p:cNvPr id="28" name="Picture Placeholder 2">
            <a:extLst>
              <a:ext uri="{FF2B5EF4-FFF2-40B4-BE49-F238E27FC236}">
                <a16:creationId xmlns:a16="http://schemas.microsoft.com/office/drawing/2014/main" id="{BC6978E9-423F-9244-9FF8-DCD46EBA5658}"/>
              </a:ext>
            </a:extLst>
          </p:cNvPr>
          <p:cNvSpPr>
            <a:spLocks noGrp="1"/>
          </p:cNvSpPr>
          <p:nvPr>
            <p:ph type="pic" sz="quarter" idx="41" hasCustomPrompt="1"/>
          </p:nvPr>
        </p:nvSpPr>
        <p:spPr>
          <a:xfrm>
            <a:off x="4073792" y="1848973"/>
            <a:ext cx="1219200" cy="1199027"/>
          </a:xfrm>
          <a:noFill/>
        </p:spPr>
        <p:txBody>
          <a:bodyPr anchor="ctr" anchorCtr="0"/>
          <a:lstStyle>
            <a:lvl1pPr algn="ctr">
              <a:lnSpc>
                <a:spcPct val="100000"/>
              </a:lnSpc>
              <a:defRPr>
                <a:solidFill>
                  <a:schemeClr val="tx1"/>
                </a:solidFill>
                <a:latin typeface="+mn-lt"/>
              </a:defRPr>
            </a:lvl1pPr>
          </a:lstStyle>
          <a:p>
            <a:r>
              <a:rPr lang="en-US"/>
              <a:t>Icon</a:t>
            </a:r>
          </a:p>
        </p:txBody>
      </p:sp>
      <p:sp>
        <p:nvSpPr>
          <p:cNvPr id="29" name="Picture Placeholder 2">
            <a:extLst>
              <a:ext uri="{FF2B5EF4-FFF2-40B4-BE49-F238E27FC236}">
                <a16:creationId xmlns:a16="http://schemas.microsoft.com/office/drawing/2014/main" id="{48D3479E-1D17-DF4D-840E-0E14AA554B7C}"/>
              </a:ext>
            </a:extLst>
          </p:cNvPr>
          <p:cNvSpPr>
            <a:spLocks noGrp="1"/>
          </p:cNvSpPr>
          <p:nvPr>
            <p:ph type="pic" sz="quarter" idx="42" hasCustomPrompt="1"/>
          </p:nvPr>
        </p:nvSpPr>
        <p:spPr>
          <a:xfrm>
            <a:off x="6902984" y="1848973"/>
            <a:ext cx="1219200" cy="1199027"/>
          </a:xfrm>
          <a:noFill/>
        </p:spPr>
        <p:txBody>
          <a:bodyPr anchor="ctr" anchorCtr="0"/>
          <a:lstStyle>
            <a:lvl1pPr algn="ctr">
              <a:lnSpc>
                <a:spcPct val="100000"/>
              </a:lnSpc>
              <a:defRPr>
                <a:solidFill>
                  <a:schemeClr val="tx1"/>
                </a:solidFill>
                <a:latin typeface="+mn-lt"/>
              </a:defRPr>
            </a:lvl1pPr>
          </a:lstStyle>
          <a:p>
            <a:r>
              <a:rPr lang="en-US"/>
              <a:t>Icon</a:t>
            </a:r>
          </a:p>
        </p:txBody>
      </p:sp>
      <p:sp>
        <p:nvSpPr>
          <p:cNvPr id="31" name="Picture Placeholder 2">
            <a:extLst>
              <a:ext uri="{FF2B5EF4-FFF2-40B4-BE49-F238E27FC236}">
                <a16:creationId xmlns:a16="http://schemas.microsoft.com/office/drawing/2014/main" id="{95A82027-A669-A245-99A2-2D77B7D1A97E}"/>
              </a:ext>
            </a:extLst>
          </p:cNvPr>
          <p:cNvSpPr>
            <a:spLocks noGrp="1"/>
          </p:cNvSpPr>
          <p:nvPr>
            <p:ph type="pic" sz="quarter" idx="43" hasCustomPrompt="1"/>
          </p:nvPr>
        </p:nvSpPr>
        <p:spPr>
          <a:xfrm>
            <a:off x="9732177" y="1848973"/>
            <a:ext cx="1219200" cy="1199027"/>
          </a:xfrm>
          <a:noFill/>
        </p:spPr>
        <p:txBody>
          <a:bodyPr anchor="ctr" anchorCtr="0"/>
          <a:lstStyle>
            <a:lvl1pPr algn="ctr">
              <a:lnSpc>
                <a:spcPct val="100000"/>
              </a:lnSpc>
              <a:defRPr>
                <a:solidFill>
                  <a:schemeClr val="tx1"/>
                </a:solidFill>
                <a:latin typeface="+mn-lt"/>
              </a:defRPr>
            </a:lvl1pPr>
          </a:lstStyle>
          <a:p>
            <a:r>
              <a:rPr lang="en-US"/>
              <a:t>Icon</a:t>
            </a:r>
          </a:p>
        </p:txBody>
      </p:sp>
      <p:sp>
        <p:nvSpPr>
          <p:cNvPr id="41" name="Text Placeholder 2">
            <a:extLst>
              <a:ext uri="{FF2B5EF4-FFF2-40B4-BE49-F238E27FC236}">
                <a16:creationId xmlns:a16="http://schemas.microsoft.com/office/drawing/2014/main" id="{B3DE5F9E-3746-BC42-92AB-FEDCED42D718}"/>
              </a:ext>
            </a:extLst>
          </p:cNvPr>
          <p:cNvSpPr>
            <a:spLocks noGrp="1"/>
          </p:cNvSpPr>
          <p:nvPr>
            <p:ph type="body" sz="quarter" idx="30" hasCustomPrompt="1"/>
          </p:nvPr>
        </p:nvSpPr>
        <p:spPr>
          <a:xfrm>
            <a:off x="1393227" y="6210300"/>
            <a:ext cx="6363371" cy="266700"/>
          </a:xfrm>
        </p:spPr>
        <p:txBody>
          <a:bodyPr anchor="b" anchorCtr="0">
            <a:noAutofit/>
          </a:bodyPr>
          <a:lstStyle>
            <a:lvl1pPr>
              <a:lnSpc>
                <a:spcPct val="100000"/>
              </a:lnSpc>
              <a:spcBef>
                <a:spcPts val="0"/>
              </a:spcBef>
              <a:defRPr sz="600">
                <a:solidFill>
                  <a:schemeClr val="bg2"/>
                </a:solidFill>
                <a:latin typeface="+mn-lt"/>
              </a:defRPr>
            </a:lvl1pPr>
          </a:lstStyle>
          <a:p>
            <a:pPr lvl="0"/>
            <a:r>
              <a:rPr lang="en-US"/>
              <a:t>Source placeholder</a:t>
            </a:r>
          </a:p>
        </p:txBody>
      </p:sp>
      <p:sp>
        <p:nvSpPr>
          <p:cNvPr id="30" name="TextBox 29">
            <a:extLst>
              <a:ext uri="{FF2B5EF4-FFF2-40B4-BE49-F238E27FC236}">
                <a16:creationId xmlns:a16="http://schemas.microsoft.com/office/drawing/2014/main" id="{64CA7DE8-127A-4C0C-867D-2DAABF999D8C}"/>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32" name="TextBox 31">
            <a:extLst>
              <a:ext uri="{FF2B5EF4-FFF2-40B4-BE49-F238E27FC236}">
                <a16:creationId xmlns:a16="http://schemas.microsoft.com/office/drawing/2014/main" id="{133ABBBD-39BF-4DD9-8F83-C2483FC95ED6}"/>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3008914103"/>
      </p:ext>
    </p:extLst>
  </p:cSld>
  <p:clrMapOvr>
    <a:masterClrMapping/>
  </p:clrMapOvr>
  <p:extLst>
    <p:ext uri="{DCECCB84-F9BA-43D5-87BE-67443E8EF086}">
      <p15:sldGuideLst xmlns:p15="http://schemas.microsoft.com/office/powerpoint/2012/main">
        <p15:guide id="11" orient="horz" pos="2040">
          <p15:clr>
            <a:srgbClr val="FBAE40"/>
          </p15:clr>
        </p15:guide>
        <p15:guide id="12" pos="384">
          <p15:clr>
            <a:srgbClr val="FBAE40"/>
          </p15:clr>
        </p15:guide>
        <p15:guide id="13" pos="7296">
          <p15:clr>
            <a:srgbClr val="FBAE40"/>
          </p15:clr>
        </p15:guide>
        <p15:guide id="14" pos="1952">
          <p15:clr>
            <a:srgbClr val="FBAE40"/>
          </p15:clr>
        </p15:guide>
        <p15:guide id="15" pos="2176">
          <p15:clr>
            <a:srgbClr val="FBAE40"/>
          </p15:clr>
        </p15:guide>
        <p15:guide id="16" pos="3712">
          <p15:clr>
            <a:srgbClr val="FBAE40"/>
          </p15:clr>
        </p15:guide>
        <p15:guide id="17" pos="3936">
          <p15:clr>
            <a:srgbClr val="FBAE40"/>
          </p15:clr>
        </p15:guide>
        <p15:guide id="18" pos="5504">
          <p15:clr>
            <a:srgbClr val="FBAE40"/>
          </p15:clr>
        </p15:guide>
        <p15:guide id="19" pos="5728">
          <p15:clr>
            <a:srgbClr val="FBAE40"/>
          </p15:clr>
        </p15:guide>
        <p15:guide id="20" orient="horz" pos="100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ba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2D46C0-E581-4328-BA0D-DC338A15645F}"/>
              </a:ext>
            </a:extLst>
          </p:cNvPr>
          <p:cNvSpPr/>
          <p:nvPr userDrawn="1"/>
        </p:nvSpPr>
        <p:spPr>
          <a:xfrm>
            <a:off x="-1" y="0"/>
            <a:ext cx="75562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0C4B767-72FE-4F41-A667-B94ACBB19DB3}"/>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pic>
        <p:nvPicPr>
          <p:cNvPr id="14" name="Picture 13">
            <a:extLst>
              <a:ext uri="{FF2B5EF4-FFF2-40B4-BE49-F238E27FC236}">
                <a16:creationId xmlns:a16="http://schemas.microsoft.com/office/drawing/2014/main" id="{C7F4FCB1-DF84-4814-9FFE-5E51FB46672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0" name="TextBox 9">
            <a:extLst>
              <a:ext uri="{FF2B5EF4-FFF2-40B4-BE49-F238E27FC236}">
                <a16:creationId xmlns:a16="http://schemas.microsoft.com/office/drawing/2014/main" id="{BBB11557-BDF6-4260-94BB-B6C591E7C0A5}"/>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2526142297"/>
      </p:ext>
    </p:extLst>
  </p:cSld>
  <p:clrMapOvr>
    <a:masterClrMapping/>
  </p:clrMapOvr>
  <p:extLst>
    <p:ext uri="{DCECCB84-F9BA-43D5-87BE-67443E8EF086}">
      <p15:sldGuideLst xmlns:p15="http://schemas.microsoft.com/office/powerpoint/2012/main">
        <p15:guide id="12" pos="384">
          <p15:clr>
            <a:srgbClr val="FBAE40"/>
          </p15:clr>
        </p15:guide>
        <p15:guide id="13" pos="7296">
          <p15:clr>
            <a:srgbClr val="FBAE40"/>
          </p15:clr>
        </p15:guide>
        <p15:guide id="20" orient="horz" pos="100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Yellow ba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E9115E-63DF-4133-A626-4F14A7DBBDDE}"/>
              </a:ext>
            </a:extLst>
          </p:cNvPr>
          <p:cNvSpPr/>
          <p:nvPr userDrawn="1"/>
        </p:nvSpPr>
        <p:spPr>
          <a:xfrm>
            <a:off x="0" y="0"/>
            <a:ext cx="18172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 name="TextBox 6">
            <a:extLst>
              <a:ext uri="{FF2B5EF4-FFF2-40B4-BE49-F238E27FC236}">
                <a16:creationId xmlns:a16="http://schemas.microsoft.com/office/drawing/2014/main" id="{50C4B767-72FE-4F41-A667-B94ACBB19DB3}"/>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pic>
        <p:nvPicPr>
          <p:cNvPr id="10" name="Picture 9">
            <a:extLst>
              <a:ext uri="{FF2B5EF4-FFF2-40B4-BE49-F238E27FC236}">
                <a16:creationId xmlns:a16="http://schemas.microsoft.com/office/drawing/2014/main" id="{65FB4FCC-3325-C845-9B15-E71FF67E5B1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1" name="TextBox 10">
            <a:extLst>
              <a:ext uri="{FF2B5EF4-FFF2-40B4-BE49-F238E27FC236}">
                <a16:creationId xmlns:a16="http://schemas.microsoft.com/office/drawing/2014/main" id="{4909BCCA-EDE9-43BE-A61A-A46663052B98}"/>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3896185948"/>
      </p:ext>
    </p:extLst>
  </p:cSld>
  <p:clrMapOvr>
    <a:masterClrMapping/>
  </p:clrMapOvr>
  <p:extLst>
    <p:ext uri="{DCECCB84-F9BA-43D5-87BE-67443E8EF086}">
      <p15:sldGuideLst xmlns:p15="http://schemas.microsoft.com/office/powerpoint/2012/main">
        <p15:guide id="12" pos="384">
          <p15:clr>
            <a:srgbClr val="FBAE40"/>
          </p15:clr>
        </p15:guide>
        <p15:guide id="13" pos="7296">
          <p15:clr>
            <a:srgbClr val="FBAE40"/>
          </p15:clr>
        </p15:guide>
        <p15:guide id="20" orient="horz" pos="100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 Right Photo">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BCE0F2E-2714-4580-9DBC-755ECB7DE619}"/>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6B85D5DE-277B-408A-91E7-362A2604D70C}"/>
              </a:ext>
            </a:extLst>
          </p:cNvPr>
          <p:cNvSpPr>
            <a:spLocks noGrp="1"/>
          </p:cNvSpPr>
          <p:nvPr>
            <p:ph type="pic" sz="quarter" idx="27" hasCustomPrompt="1"/>
          </p:nvPr>
        </p:nvSpPr>
        <p:spPr>
          <a:xfrm>
            <a:off x="6248400" y="457200"/>
            <a:ext cx="5334000" cy="5753100"/>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sp>
        <p:nvSpPr>
          <p:cNvPr id="14" name="Content Placeholder 2">
            <a:extLst>
              <a:ext uri="{FF2B5EF4-FFF2-40B4-BE49-F238E27FC236}">
                <a16:creationId xmlns:a16="http://schemas.microsoft.com/office/drawing/2014/main" id="{BA3EE50D-9DEA-9149-9049-FE0CE78B8409}"/>
              </a:ext>
            </a:extLst>
          </p:cNvPr>
          <p:cNvSpPr>
            <a:spLocks noGrp="1"/>
          </p:cNvSpPr>
          <p:nvPr>
            <p:ph sz="quarter" idx="31"/>
          </p:nvPr>
        </p:nvSpPr>
        <p:spPr>
          <a:xfrm>
            <a:off x="609600" y="1600200"/>
            <a:ext cx="5283200" cy="4610100"/>
          </a:xfrm>
        </p:spPr>
        <p:txBody>
          <a:bodyPr>
            <a:noAutofit/>
          </a:bodyPr>
          <a:lstStyle>
            <a:lvl1pPr>
              <a:spcBef>
                <a:spcPts val="600"/>
              </a:spcBef>
              <a:defRPr sz="1600">
                <a:solidFill>
                  <a:schemeClr val="accent1"/>
                </a:solidFill>
                <a:latin typeface="+mj-lt"/>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vl6pPr>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15" name="Picture 14" descr="Logo&#10;&#10;Description automatically generated">
            <a:extLst>
              <a:ext uri="{FF2B5EF4-FFF2-40B4-BE49-F238E27FC236}">
                <a16:creationId xmlns:a16="http://schemas.microsoft.com/office/drawing/2014/main" id="{2D5873B9-237F-4029-81C3-7DF4AE7E4F4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1" name="Title Placeholder 1">
            <a:extLst>
              <a:ext uri="{FF2B5EF4-FFF2-40B4-BE49-F238E27FC236}">
                <a16:creationId xmlns:a16="http://schemas.microsoft.com/office/drawing/2014/main" id="{B507D2AF-B968-8540-AB96-D7091A82A25C}"/>
              </a:ext>
            </a:extLst>
          </p:cNvPr>
          <p:cNvSpPr>
            <a:spLocks noGrp="1"/>
          </p:cNvSpPr>
          <p:nvPr>
            <p:ph type="title"/>
          </p:nvPr>
        </p:nvSpPr>
        <p:spPr>
          <a:xfrm>
            <a:off x="609600" y="471459"/>
            <a:ext cx="52832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17" name="Text Placeholder 2">
            <a:extLst>
              <a:ext uri="{FF2B5EF4-FFF2-40B4-BE49-F238E27FC236}">
                <a16:creationId xmlns:a16="http://schemas.microsoft.com/office/drawing/2014/main" id="{86C401AA-42D6-3744-80D1-D2B7F64C7D8E}"/>
              </a:ext>
            </a:extLst>
          </p:cNvPr>
          <p:cNvSpPr>
            <a:spLocks noGrp="1"/>
          </p:cNvSpPr>
          <p:nvPr>
            <p:ph type="body" sz="quarter" idx="26"/>
          </p:nvPr>
        </p:nvSpPr>
        <p:spPr>
          <a:xfrm>
            <a:off x="609600" y="768068"/>
            <a:ext cx="52832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2E48614B-99AB-4109-AE47-2860B4C761C0}"/>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6" name="TextBox 15">
            <a:extLst>
              <a:ext uri="{FF2B5EF4-FFF2-40B4-BE49-F238E27FC236}">
                <a16:creationId xmlns:a16="http://schemas.microsoft.com/office/drawing/2014/main" id="{BD1F8E5B-D90E-4B02-99B2-02A58027CEFA}"/>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3177511992"/>
      </p:ext>
    </p:extLst>
  </p:cSld>
  <p:clrMapOvr>
    <a:masterClrMapping/>
  </p:clrMapOvr>
  <p:extLst>
    <p:ext uri="{DCECCB84-F9BA-43D5-87BE-67443E8EF086}">
      <p15:sldGuideLst xmlns:p15="http://schemas.microsoft.com/office/powerpoint/2012/main">
        <p15:guide id="2" pos="384">
          <p15:clr>
            <a:srgbClr val="FBAE40"/>
          </p15:clr>
        </p15:guide>
        <p15:guide id="3" pos="7296">
          <p15:clr>
            <a:srgbClr val="FBAE40"/>
          </p15:clr>
        </p15:guide>
        <p15:guide id="6" pos="3712">
          <p15:clr>
            <a:srgbClr val="FBAE40"/>
          </p15:clr>
        </p15:guide>
        <p15:guide id="7" pos="3936">
          <p15:clr>
            <a:srgbClr val="FBAE40"/>
          </p15:clr>
        </p15:guide>
        <p15:guide id="10" orient="horz" pos="100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BCE0F2E-2714-4580-9DBC-755ECB7DE619}"/>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6B85D5DE-277B-408A-91E7-362A2604D70C}"/>
              </a:ext>
            </a:extLst>
          </p:cNvPr>
          <p:cNvSpPr>
            <a:spLocks noGrp="1"/>
          </p:cNvSpPr>
          <p:nvPr>
            <p:ph type="pic" sz="quarter" idx="27" hasCustomPrompt="1"/>
          </p:nvPr>
        </p:nvSpPr>
        <p:spPr>
          <a:xfrm>
            <a:off x="609600" y="1600201"/>
            <a:ext cx="5283200" cy="3145055"/>
          </a:xfrm>
          <a:solidFill>
            <a:schemeClr val="tx2"/>
          </a:solidFill>
        </p:spPr>
        <p:txBody>
          <a:bodyPr anchor="ctr" anchorCtr="0"/>
          <a:lstStyle>
            <a:lvl1pPr algn="ctr">
              <a:lnSpc>
                <a:spcPct val="100000"/>
              </a:lnSpc>
              <a:defRPr>
                <a:solidFill>
                  <a:schemeClr val="tx1"/>
                </a:solidFill>
                <a:latin typeface="+mn-lt"/>
              </a:defRPr>
            </a:lvl1pPr>
          </a:lstStyle>
          <a:p>
            <a:r>
              <a:rPr lang="en-US"/>
              <a:t>Drag picture to placeholder </a:t>
            </a:r>
            <a:br>
              <a:rPr lang="en-US"/>
            </a:br>
            <a:r>
              <a:rPr lang="en-US"/>
              <a:t>or click icon to add</a:t>
            </a:r>
          </a:p>
        </p:txBody>
      </p:sp>
      <p:sp>
        <p:nvSpPr>
          <p:cNvPr id="10" name="Picture Placeholder 2">
            <a:extLst>
              <a:ext uri="{FF2B5EF4-FFF2-40B4-BE49-F238E27FC236}">
                <a16:creationId xmlns:a16="http://schemas.microsoft.com/office/drawing/2014/main" id="{1656EAC5-6B5F-4341-86FF-B7369C9AD232}"/>
              </a:ext>
            </a:extLst>
          </p:cNvPr>
          <p:cNvSpPr>
            <a:spLocks noGrp="1"/>
          </p:cNvSpPr>
          <p:nvPr>
            <p:ph type="pic" sz="quarter" idx="29" hasCustomPrompt="1"/>
          </p:nvPr>
        </p:nvSpPr>
        <p:spPr>
          <a:xfrm>
            <a:off x="6258044" y="1600201"/>
            <a:ext cx="5334000" cy="3145055"/>
          </a:xfrm>
          <a:solidFill>
            <a:schemeClr val="tx2"/>
          </a:solidFill>
        </p:spPr>
        <p:txBody>
          <a:bodyPr anchor="ctr" anchorCtr="0"/>
          <a:lstStyle>
            <a:lvl1pPr marL="0" marR="0" indent="0" algn="ctr" defTabSz="914400" rtl="0" eaLnBrk="1" fontAlgn="auto" latinLnBrk="0" hangingPunct="1">
              <a:lnSpc>
                <a:spcPct val="10000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cxnSp>
        <p:nvCxnSpPr>
          <p:cNvPr id="11" name="Straight Connector 10">
            <a:extLst>
              <a:ext uri="{FF2B5EF4-FFF2-40B4-BE49-F238E27FC236}">
                <a16:creationId xmlns:a16="http://schemas.microsoft.com/office/drawing/2014/main" id="{CAFFEF14-326C-4366-BE6C-30F2EAEF06F4}"/>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2FCD28B-5132-4352-9BA2-B2C48B333EBA}"/>
              </a:ext>
            </a:extLst>
          </p:cNvPr>
          <p:cNvSpPr>
            <a:spLocks noGrp="1"/>
          </p:cNvSpPr>
          <p:nvPr>
            <p:ph type="body" sz="quarter" idx="30"/>
          </p:nvPr>
        </p:nvSpPr>
        <p:spPr>
          <a:xfrm>
            <a:off x="609600" y="4911693"/>
            <a:ext cx="5283200" cy="1095829"/>
          </a:xfrm>
        </p:spPr>
        <p:txBody>
          <a:bodyPr/>
          <a:lstStyle>
            <a:lvl1pPr>
              <a:lnSpc>
                <a:spcPct val="100000"/>
              </a:lnSpc>
              <a:spcBef>
                <a:spcPts val="600"/>
              </a:spcBef>
              <a:defRPr sz="1300">
                <a:solidFill>
                  <a:schemeClr val="tx1"/>
                </a:solidFill>
                <a:latin typeface="+mj-lt"/>
              </a:defRPr>
            </a:lvl1pPr>
            <a:lvl2pPr>
              <a:lnSpc>
                <a:spcPct val="100000"/>
              </a:lnSpc>
              <a:spcBef>
                <a:spcPts val="600"/>
              </a:spcBef>
              <a:defRPr sz="1300"/>
            </a:lvl2pPr>
            <a:lvl3pPr>
              <a:lnSpc>
                <a:spcPct val="100000"/>
              </a:lnSpc>
              <a:spcBef>
                <a:spcPts val="300"/>
              </a:spcBef>
              <a:defRPr sz="1300"/>
            </a:lvl3pPr>
            <a:lvl4pPr>
              <a:lnSpc>
                <a:spcPct val="100000"/>
              </a:lnSpc>
              <a:spcBef>
                <a:spcPts val="300"/>
              </a:spcBef>
              <a:defRPr sz="1300"/>
            </a:lvl4pPr>
            <a:lvl5pPr>
              <a:lnSpc>
                <a:spcPts val="16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C7F8A7A-3661-4A31-988A-37E7A64D4614}"/>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Picture 15" descr="Logo&#10;&#10;Description automatically generated">
            <a:extLst>
              <a:ext uri="{FF2B5EF4-FFF2-40B4-BE49-F238E27FC236}">
                <a16:creationId xmlns:a16="http://schemas.microsoft.com/office/drawing/2014/main" id="{E7769BF2-3A16-429E-971C-E2ED4641AE3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8" name="Title Placeholder 1">
            <a:extLst>
              <a:ext uri="{FF2B5EF4-FFF2-40B4-BE49-F238E27FC236}">
                <a16:creationId xmlns:a16="http://schemas.microsoft.com/office/drawing/2014/main" id="{13355B2A-3761-9B4A-A6CC-D82F751C56C9}"/>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23" name="Text Placeholder 2">
            <a:extLst>
              <a:ext uri="{FF2B5EF4-FFF2-40B4-BE49-F238E27FC236}">
                <a16:creationId xmlns:a16="http://schemas.microsoft.com/office/drawing/2014/main" id="{79978769-6475-654F-8177-443C3A323D99}"/>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24" name="Text Placeholder 3">
            <a:extLst>
              <a:ext uri="{FF2B5EF4-FFF2-40B4-BE49-F238E27FC236}">
                <a16:creationId xmlns:a16="http://schemas.microsoft.com/office/drawing/2014/main" id="{A6CC2593-E020-1C41-B3F8-AD259BDD41F3}"/>
              </a:ext>
            </a:extLst>
          </p:cNvPr>
          <p:cNvSpPr>
            <a:spLocks noGrp="1"/>
          </p:cNvSpPr>
          <p:nvPr>
            <p:ph type="body" sz="quarter" idx="33"/>
          </p:nvPr>
        </p:nvSpPr>
        <p:spPr>
          <a:xfrm>
            <a:off x="6258044" y="4911693"/>
            <a:ext cx="5324355" cy="1095829"/>
          </a:xfrm>
        </p:spPr>
        <p:txBody>
          <a:bodyPr/>
          <a:lstStyle>
            <a:lvl1pPr>
              <a:lnSpc>
                <a:spcPct val="100000"/>
              </a:lnSpc>
              <a:spcBef>
                <a:spcPts val="600"/>
              </a:spcBef>
              <a:defRPr sz="1300">
                <a:solidFill>
                  <a:schemeClr val="tx1"/>
                </a:solidFill>
                <a:latin typeface="+mj-lt"/>
              </a:defRPr>
            </a:lvl1pPr>
            <a:lvl2pPr>
              <a:lnSpc>
                <a:spcPct val="100000"/>
              </a:lnSpc>
              <a:spcBef>
                <a:spcPts val="600"/>
              </a:spcBef>
              <a:defRPr sz="1300"/>
            </a:lvl2pPr>
            <a:lvl3pPr>
              <a:lnSpc>
                <a:spcPct val="100000"/>
              </a:lnSpc>
              <a:spcBef>
                <a:spcPts val="300"/>
              </a:spcBef>
              <a:defRPr sz="1300"/>
            </a:lvl3pPr>
            <a:lvl4pPr>
              <a:lnSpc>
                <a:spcPct val="100000"/>
              </a:lnSpc>
              <a:spcBef>
                <a:spcPts val="300"/>
              </a:spcBef>
              <a:defRPr sz="1300"/>
            </a:lvl4pPr>
            <a:lvl5pPr>
              <a:lnSpc>
                <a:spcPts val="16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Box 14">
            <a:extLst>
              <a:ext uri="{FF2B5EF4-FFF2-40B4-BE49-F238E27FC236}">
                <a16:creationId xmlns:a16="http://schemas.microsoft.com/office/drawing/2014/main" id="{A35D53B0-AEE2-473F-B917-B8042CA583EF}"/>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7" name="TextBox 16">
            <a:extLst>
              <a:ext uri="{FF2B5EF4-FFF2-40B4-BE49-F238E27FC236}">
                <a16:creationId xmlns:a16="http://schemas.microsoft.com/office/drawing/2014/main" id="{34A3E201-4CE9-4D07-ABDA-48DE56042EB7}"/>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3998964684"/>
      </p:ext>
    </p:extLst>
  </p:cSld>
  <p:clrMapOvr>
    <a:masterClrMapping/>
  </p:clrMapOvr>
  <p:extLst>
    <p:ext uri="{DCECCB84-F9BA-43D5-87BE-67443E8EF086}">
      <p15:sldGuideLst xmlns:p15="http://schemas.microsoft.com/office/powerpoint/2012/main">
        <p15:guide id="1" orient="horz" pos="3000">
          <p15:clr>
            <a:srgbClr val="FBAE40"/>
          </p15:clr>
        </p15:guide>
        <p15:guide id="2" pos="384">
          <p15:clr>
            <a:srgbClr val="FBAE40"/>
          </p15:clr>
        </p15:guide>
        <p15:guide id="3" pos="7296">
          <p15:clr>
            <a:srgbClr val="FBAE40"/>
          </p15:clr>
        </p15:guide>
        <p15:guide id="6" pos="3712">
          <p15:clr>
            <a:srgbClr val="FBAE40"/>
          </p15:clr>
        </p15:guide>
        <p15:guide id="7" pos="3936">
          <p15:clr>
            <a:srgbClr val="FBAE40"/>
          </p15:clr>
        </p15:guide>
        <p15:guide id="10" orient="horz" pos="1008">
          <p15:clr>
            <a:srgbClr val="FBAE40"/>
          </p15:clr>
        </p15:guide>
        <p15:guide id="11" orient="horz" pos="309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lumn - Photo">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Picture Placeholder 2">
            <a:extLst>
              <a:ext uri="{FF2B5EF4-FFF2-40B4-BE49-F238E27FC236}">
                <a16:creationId xmlns:a16="http://schemas.microsoft.com/office/drawing/2014/main" id="{2E527502-AB0B-EA4C-93C1-E50D3BB46AEA}"/>
              </a:ext>
            </a:extLst>
          </p:cNvPr>
          <p:cNvSpPr>
            <a:spLocks noGrp="1"/>
          </p:cNvSpPr>
          <p:nvPr>
            <p:ph type="pic" sz="quarter" idx="33" hasCustomPrompt="1"/>
          </p:nvPr>
        </p:nvSpPr>
        <p:spPr>
          <a:xfrm>
            <a:off x="609600" y="1600201"/>
            <a:ext cx="3403600" cy="3145055"/>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sz="1200">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sp>
        <p:nvSpPr>
          <p:cNvPr id="16" name="Picture Placeholder 2">
            <a:extLst>
              <a:ext uri="{FF2B5EF4-FFF2-40B4-BE49-F238E27FC236}">
                <a16:creationId xmlns:a16="http://schemas.microsoft.com/office/drawing/2014/main" id="{6B953B14-58B5-F64D-856E-665137C4F443}"/>
              </a:ext>
            </a:extLst>
          </p:cNvPr>
          <p:cNvSpPr>
            <a:spLocks noGrp="1"/>
          </p:cNvSpPr>
          <p:nvPr>
            <p:ph type="pic" sz="quarter" idx="34" hasCustomPrompt="1"/>
          </p:nvPr>
        </p:nvSpPr>
        <p:spPr>
          <a:xfrm>
            <a:off x="4429455" y="1600201"/>
            <a:ext cx="3352801" cy="3145055"/>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sz="1200">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sp>
        <p:nvSpPr>
          <p:cNvPr id="20" name="Picture Placeholder 2">
            <a:extLst>
              <a:ext uri="{FF2B5EF4-FFF2-40B4-BE49-F238E27FC236}">
                <a16:creationId xmlns:a16="http://schemas.microsoft.com/office/drawing/2014/main" id="{D14F8D7C-7F6F-6143-9DE4-868B2E38A178}"/>
              </a:ext>
            </a:extLst>
          </p:cNvPr>
          <p:cNvSpPr>
            <a:spLocks noGrp="1"/>
          </p:cNvSpPr>
          <p:nvPr>
            <p:ph type="pic" sz="quarter" idx="35" hasCustomPrompt="1"/>
          </p:nvPr>
        </p:nvSpPr>
        <p:spPr>
          <a:xfrm>
            <a:off x="8178797" y="1600201"/>
            <a:ext cx="3403603" cy="3145055"/>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sz="1200">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pic>
        <p:nvPicPr>
          <p:cNvPr id="18" name="Picture 17" descr="Logo&#10;&#10;Description automatically generated">
            <a:extLst>
              <a:ext uri="{FF2B5EF4-FFF2-40B4-BE49-F238E27FC236}">
                <a16:creationId xmlns:a16="http://schemas.microsoft.com/office/drawing/2014/main" id="{089D5E7F-92DB-4D31-82AD-6D3677153D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9" name="Title Placeholder 1">
            <a:extLst>
              <a:ext uri="{FF2B5EF4-FFF2-40B4-BE49-F238E27FC236}">
                <a16:creationId xmlns:a16="http://schemas.microsoft.com/office/drawing/2014/main" id="{5472EF8D-56BE-AB48-A5F9-187114E95501}"/>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27" name="Text Placeholder 2">
            <a:extLst>
              <a:ext uri="{FF2B5EF4-FFF2-40B4-BE49-F238E27FC236}">
                <a16:creationId xmlns:a16="http://schemas.microsoft.com/office/drawing/2014/main" id="{A5C8DF82-7F60-4849-A43B-8F4B9B5F0CAF}"/>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28" name="Text Placeholder 3">
            <a:extLst>
              <a:ext uri="{FF2B5EF4-FFF2-40B4-BE49-F238E27FC236}">
                <a16:creationId xmlns:a16="http://schemas.microsoft.com/office/drawing/2014/main" id="{FCDCA026-D514-4D4B-AB98-08252DB87D8D}"/>
              </a:ext>
            </a:extLst>
          </p:cNvPr>
          <p:cNvSpPr>
            <a:spLocks noGrp="1"/>
          </p:cNvSpPr>
          <p:nvPr>
            <p:ph type="body" sz="quarter" idx="39"/>
          </p:nvPr>
        </p:nvSpPr>
        <p:spPr>
          <a:xfrm>
            <a:off x="609600" y="4911693"/>
            <a:ext cx="3423314" cy="1143892"/>
          </a:xfrm>
        </p:spPr>
        <p:txBody>
          <a:bodyPr/>
          <a:lstStyle>
            <a:lvl1pPr>
              <a:lnSpc>
                <a:spcPct val="100000"/>
              </a:lnSpc>
              <a:spcBef>
                <a:spcPts val="600"/>
              </a:spcBef>
              <a:defRPr sz="1300">
                <a:solidFill>
                  <a:schemeClr val="tx1"/>
                </a:solidFill>
                <a:latin typeface="+mj-lt"/>
              </a:defRPr>
            </a:lvl1pPr>
            <a:lvl2pPr>
              <a:lnSpc>
                <a:spcPct val="100000"/>
              </a:lnSpc>
              <a:spcBef>
                <a:spcPts val="600"/>
              </a:spcBef>
              <a:defRPr sz="1300"/>
            </a:lvl2pPr>
            <a:lvl3pPr>
              <a:lnSpc>
                <a:spcPct val="100000"/>
              </a:lnSpc>
              <a:spcBef>
                <a:spcPts val="300"/>
              </a:spcBef>
              <a:defRPr sz="1300"/>
            </a:lvl3pPr>
            <a:lvl4pPr>
              <a:lnSpc>
                <a:spcPct val="100000"/>
              </a:lnSpc>
              <a:spcBef>
                <a:spcPts val="300"/>
              </a:spcBef>
              <a:defRPr sz="1300"/>
            </a:lvl4pPr>
            <a:lvl5pPr>
              <a:lnSpc>
                <a:spcPts val="16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3">
            <a:extLst>
              <a:ext uri="{FF2B5EF4-FFF2-40B4-BE49-F238E27FC236}">
                <a16:creationId xmlns:a16="http://schemas.microsoft.com/office/drawing/2014/main" id="{3DF9BFF8-0532-EE45-9739-4B50F601F775}"/>
              </a:ext>
            </a:extLst>
          </p:cNvPr>
          <p:cNvSpPr>
            <a:spLocks noGrp="1"/>
          </p:cNvSpPr>
          <p:nvPr>
            <p:ph type="body" sz="quarter" idx="40"/>
          </p:nvPr>
        </p:nvSpPr>
        <p:spPr>
          <a:xfrm>
            <a:off x="4429245" y="4911693"/>
            <a:ext cx="3343155" cy="1143892"/>
          </a:xfrm>
        </p:spPr>
        <p:txBody>
          <a:bodyPr/>
          <a:lstStyle>
            <a:lvl1pPr>
              <a:lnSpc>
                <a:spcPct val="100000"/>
              </a:lnSpc>
              <a:spcBef>
                <a:spcPts val="600"/>
              </a:spcBef>
              <a:defRPr sz="1300">
                <a:solidFill>
                  <a:schemeClr val="tx1"/>
                </a:solidFill>
                <a:latin typeface="+mj-lt"/>
              </a:defRPr>
            </a:lvl1pPr>
            <a:lvl2pPr>
              <a:lnSpc>
                <a:spcPct val="100000"/>
              </a:lnSpc>
              <a:spcBef>
                <a:spcPts val="600"/>
              </a:spcBef>
              <a:defRPr sz="1300"/>
            </a:lvl2pPr>
            <a:lvl3pPr>
              <a:lnSpc>
                <a:spcPct val="100000"/>
              </a:lnSpc>
              <a:spcBef>
                <a:spcPts val="300"/>
              </a:spcBef>
              <a:defRPr sz="1300"/>
            </a:lvl3pPr>
            <a:lvl4pPr>
              <a:lnSpc>
                <a:spcPct val="100000"/>
              </a:lnSpc>
              <a:spcBef>
                <a:spcPts val="300"/>
              </a:spcBef>
              <a:defRPr sz="1300"/>
            </a:lvl4pPr>
            <a:lvl5pPr>
              <a:lnSpc>
                <a:spcPts val="16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3">
            <a:extLst>
              <a:ext uri="{FF2B5EF4-FFF2-40B4-BE49-F238E27FC236}">
                <a16:creationId xmlns:a16="http://schemas.microsoft.com/office/drawing/2014/main" id="{482BB9B5-C539-B147-9A3E-C09EB047C386}"/>
              </a:ext>
            </a:extLst>
          </p:cNvPr>
          <p:cNvSpPr>
            <a:spLocks noGrp="1"/>
          </p:cNvSpPr>
          <p:nvPr>
            <p:ph type="body" sz="quarter" idx="41"/>
          </p:nvPr>
        </p:nvSpPr>
        <p:spPr>
          <a:xfrm>
            <a:off x="8191017" y="4911693"/>
            <a:ext cx="3403603" cy="1143892"/>
          </a:xfrm>
        </p:spPr>
        <p:txBody>
          <a:bodyPr/>
          <a:lstStyle>
            <a:lvl1pPr>
              <a:lnSpc>
                <a:spcPct val="100000"/>
              </a:lnSpc>
              <a:spcBef>
                <a:spcPts val="600"/>
              </a:spcBef>
              <a:defRPr sz="1300">
                <a:solidFill>
                  <a:schemeClr val="tx1"/>
                </a:solidFill>
                <a:latin typeface="+mj-lt"/>
              </a:defRPr>
            </a:lvl1pPr>
            <a:lvl2pPr>
              <a:lnSpc>
                <a:spcPct val="100000"/>
              </a:lnSpc>
              <a:spcBef>
                <a:spcPts val="600"/>
              </a:spcBef>
              <a:defRPr sz="1300"/>
            </a:lvl2pPr>
            <a:lvl3pPr>
              <a:lnSpc>
                <a:spcPct val="100000"/>
              </a:lnSpc>
              <a:spcBef>
                <a:spcPts val="300"/>
              </a:spcBef>
              <a:defRPr sz="1300"/>
            </a:lvl3pPr>
            <a:lvl4pPr>
              <a:lnSpc>
                <a:spcPct val="100000"/>
              </a:lnSpc>
              <a:spcBef>
                <a:spcPts val="300"/>
              </a:spcBef>
              <a:defRPr sz="1300"/>
            </a:lvl4pPr>
            <a:lvl5pPr>
              <a:lnSpc>
                <a:spcPts val="16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Box 16">
            <a:extLst>
              <a:ext uri="{FF2B5EF4-FFF2-40B4-BE49-F238E27FC236}">
                <a16:creationId xmlns:a16="http://schemas.microsoft.com/office/drawing/2014/main" id="{EB1B5DF1-398E-4039-9FEB-B800C1345BAB}"/>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21" name="TextBox 20">
            <a:extLst>
              <a:ext uri="{FF2B5EF4-FFF2-40B4-BE49-F238E27FC236}">
                <a16:creationId xmlns:a16="http://schemas.microsoft.com/office/drawing/2014/main" id="{EEA62C6D-CD17-4213-B966-B12ACA971C0C}"/>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3653401795"/>
      </p:ext>
    </p:extLst>
  </p:cSld>
  <p:clrMapOvr>
    <a:masterClrMapping/>
  </p:clrMapOvr>
  <p:extLst>
    <p:ext uri="{DCECCB84-F9BA-43D5-87BE-67443E8EF086}">
      <p15:sldGuideLst xmlns:p15="http://schemas.microsoft.com/office/powerpoint/2012/main">
        <p15:guide id="1" orient="horz" pos="1008">
          <p15:clr>
            <a:srgbClr val="FBAE40"/>
          </p15:clr>
        </p15:guide>
        <p15:guide id="2" pos="384">
          <p15:clr>
            <a:srgbClr val="FBAE40"/>
          </p15:clr>
        </p15:guide>
        <p15:guide id="3" pos="7296">
          <p15:clr>
            <a:srgbClr val="FBAE40"/>
          </p15:clr>
        </p15:guide>
        <p15:guide id="8" pos="2784">
          <p15:clr>
            <a:srgbClr val="FBAE40"/>
          </p15:clr>
        </p15:guide>
        <p15:guide id="9" pos="2528">
          <p15:clr>
            <a:srgbClr val="FBAE40"/>
          </p15:clr>
        </p15:guide>
        <p15:guide id="10" pos="4896">
          <p15:clr>
            <a:srgbClr val="FBAE40"/>
          </p15:clr>
        </p15:guide>
        <p15:guide id="11" pos="515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 Right Two Photo">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BCE0F2E-2714-4580-9DBC-755ECB7DE619}"/>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356BCCFD-B912-2F49-AE52-7814FFDCB534}"/>
              </a:ext>
            </a:extLst>
          </p:cNvPr>
          <p:cNvSpPr>
            <a:spLocks noGrp="1"/>
          </p:cNvSpPr>
          <p:nvPr>
            <p:ph sz="quarter" idx="31"/>
          </p:nvPr>
        </p:nvSpPr>
        <p:spPr>
          <a:xfrm>
            <a:off x="609600" y="1600200"/>
            <a:ext cx="5283200" cy="4610100"/>
          </a:xfrm>
        </p:spPr>
        <p:txBody>
          <a:bodyPr>
            <a:noAutofit/>
          </a:bodyPr>
          <a:lstStyle>
            <a:lvl1pPr>
              <a:spcBef>
                <a:spcPts val="600"/>
              </a:spcBef>
              <a:defRPr>
                <a:solidFill>
                  <a:schemeClr val="accent1"/>
                </a:solidFill>
                <a:latin typeface="+mj-lt"/>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2">
            <a:extLst>
              <a:ext uri="{FF2B5EF4-FFF2-40B4-BE49-F238E27FC236}">
                <a16:creationId xmlns:a16="http://schemas.microsoft.com/office/drawing/2014/main" id="{5832065A-C6D7-614D-A733-535BCA5ADF1B}"/>
              </a:ext>
            </a:extLst>
          </p:cNvPr>
          <p:cNvSpPr>
            <a:spLocks noGrp="1"/>
          </p:cNvSpPr>
          <p:nvPr>
            <p:ph type="pic" sz="quarter" idx="35" hasCustomPrompt="1"/>
          </p:nvPr>
        </p:nvSpPr>
        <p:spPr>
          <a:xfrm>
            <a:off x="6248400" y="3308598"/>
            <a:ext cx="5334000" cy="2901702"/>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sp>
        <p:nvSpPr>
          <p:cNvPr id="19" name="Picture Placeholder 2">
            <a:extLst>
              <a:ext uri="{FF2B5EF4-FFF2-40B4-BE49-F238E27FC236}">
                <a16:creationId xmlns:a16="http://schemas.microsoft.com/office/drawing/2014/main" id="{97C7B404-7F93-AD4C-BE41-E5247D351B57}"/>
              </a:ext>
            </a:extLst>
          </p:cNvPr>
          <p:cNvSpPr>
            <a:spLocks noGrp="1"/>
          </p:cNvSpPr>
          <p:nvPr>
            <p:ph type="pic" sz="quarter" idx="36" hasCustomPrompt="1"/>
          </p:nvPr>
        </p:nvSpPr>
        <p:spPr>
          <a:xfrm>
            <a:off x="6248399" y="471458"/>
            <a:ext cx="5334001" cy="2731964"/>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pic>
        <p:nvPicPr>
          <p:cNvPr id="15" name="Picture 14" descr="Logo&#10;&#10;Description automatically generated">
            <a:extLst>
              <a:ext uri="{FF2B5EF4-FFF2-40B4-BE49-F238E27FC236}">
                <a16:creationId xmlns:a16="http://schemas.microsoft.com/office/drawing/2014/main" id="{7B25303E-21E4-4DA8-B538-6050CF5B75B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0" name="Title Placeholder 1">
            <a:extLst>
              <a:ext uri="{FF2B5EF4-FFF2-40B4-BE49-F238E27FC236}">
                <a16:creationId xmlns:a16="http://schemas.microsoft.com/office/drawing/2014/main" id="{A5108AEE-9096-4643-8AFA-8EFF143BF800}"/>
              </a:ext>
            </a:extLst>
          </p:cNvPr>
          <p:cNvSpPr>
            <a:spLocks noGrp="1"/>
          </p:cNvSpPr>
          <p:nvPr>
            <p:ph type="title"/>
          </p:nvPr>
        </p:nvSpPr>
        <p:spPr>
          <a:xfrm>
            <a:off x="609600" y="471459"/>
            <a:ext cx="52832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22" name="Text Placeholder 2">
            <a:extLst>
              <a:ext uri="{FF2B5EF4-FFF2-40B4-BE49-F238E27FC236}">
                <a16:creationId xmlns:a16="http://schemas.microsoft.com/office/drawing/2014/main" id="{27962758-65CF-1D46-ADE8-60345727EDE4}"/>
              </a:ext>
            </a:extLst>
          </p:cNvPr>
          <p:cNvSpPr>
            <a:spLocks noGrp="1"/>
          </p:cNvSpPr>
          <p:nvPr>
            <p:ph type="body" sz="quarter" idx="26"/>
          </p:nvPr>
        </p:nvSpPr>
        <p:spPr>
          <a:xfrm>
            <a:off x="609600" y="768068"/>
            <a:ext cx="52832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AB961A7C-FF07-4129-BD07-6DC2F260A1DC}"/>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6" name="TextBox 15">
            <a:extLst>
              <a:ext uri="{FF2B5EF4-FFF2-40B4-BE49-F238E27FC236}">
                <a16:creationId xmlns:a16="http://schemas.microsoft.com/office/drawing/2014/main" id="{B30DC141-0B6D-456B-8206-FCEF020E4E54}"/>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3758319451"/>
      </p:ext>
    </p:extLst>
  </p:cSld>
  <p:clrMapOvr>
    <a:masterClrMapping/>
  </p:clrMapOvr>
  <p:extLst>
    <p:ext uri="{DCECCB84-F9BA-43D5-87BE-67443E8EF086}">
      <p15:sldGuideLst xmlns:p15="http://schemas.microsoft.com/office/powerpoint/2012/main">
        <p15:guide id="2" pos="384">
          <p15:clr>
            <a:srgbClr val="FBAE40"/>
          </p15:clr>
        </p15:guide>
        <p15:guide id="3" pos="7296">
          <p15:clr>
            <a:srgbClr val="FBAE40"/>
          </p15:clr>
        </p15:guide>
        <p15:guide id="6" pos="3712">
          <p15:clr>
            <a:srgbClr val="FBAE40"/>
          </p15:clr>
        </p15:guide>
        <p15:guide id="7" pos="3936">
          <p15:clr>
            <a:srgbClr val="FBAE40"/>
          </p15:clr>
        </p15:guide>
        <p15:guide id="10" orient="horz" pos="100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 Right Three Photo">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90AF7A3C-BA0F-9B49-B1B5-D713C19139CD}"/>
              </a:ext>
            </a:extLst>
          </p:cNvPr>
          <p:cNvSpPr>
            <a:spLocks noGrp="1"/>
          </p:cNvSpPr>
          <p:nvPr>
            <p:ph type="pic" sz="quarter" idx="35" hasCustomPrompt="1"/>
          </p:nvPr>
        </p:nvSpPr>
        <p:spPr>
          <a:xfrm>
            <a:off x="6248400" y="3308592"/>
            <a:ext cx="5346192" cy="2901702"/>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cxnSp>
        <p:nvCxnSpPr>
          <p:cNvPr id="53" name="Straight Connector 52">
            <a:extLst>
              <a:ext uri="{FF2B5EF4-FFF2-40B4-BE49-F238E27FC236}">
                <a16:creationId xmlns:a16="http://schemas.microsoft.com/office/drawing/2014/main" id="{ABCE0F2E-2714-4580-9DBC-755ECB7DE619}"/>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61755EBA-80EC-6B4F-B350-DC2DD71209FC}"/>
              </a:ext>
            </a:extLst>
          </p:cNvPr>
          <p:cNvSpPr>
            <a:spLocks noGrp="1"/>
          </p:cNvSpPr>
          <p:nvPr>
            <p:ph sz="quarter" idx="31"/>
          </p:nvPr>
        </p:nvSpPr>
        <p:spPr>
          <a:xfrm>
            <a:off x="609600" y="1600200"/>
            <a:ext cx="5283200" cy="4610100"/>
          </a:xfrm>
        </p:spPr>
        <p:txBody>
          <a:bodyPr>
            <a:noAutofit/>
          </a:bodyPr>
          <a:lstStyle>
            <a:lvl1pPr>
              <a:spcBef>
                <a:spcPts val="600"/>
              </a:spcBef>
              <a:defRPr>
                <a:solidFill>
                  <a:schemeClr val="accent1"/>
                </a:solidFill>
                <a:latin typeface="+mj-lt"/>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2">
            <a:extLst>
              <a:ext uri="{FF2B5EF4-FFF2-40B4-BE49-F238E27FC236}">
                <a16:creationId xmlns:a16="http://schemas.microsoft.com/office/drawing/2014/main" id="{455C0536-27A6-644D-8348-9541070F4013}"/>
              </a:ext>
            </a:extLst>
          </p:cNvPr>
          <p:cNvSpPr>
            <a:spLocks noGrp="1"/>
          </p:cNvSpPr>
          <p:nvPr>
            <p:ph type="pic" sz="quarter" idx="34" hasCustomPrompt="1"/>
          </p:nvPr>
        </p:nvSpPr>
        <p:spPr>
          <a:xfrm>
            <a:off x="6248400" y="457200"/>
            <a:ext cx="2600293" cy="2739711"/>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sp>
        <p:nvSpPr>
          <p:cNvPr id="21" name="Picture Placeholder 2">
            <a:extLst>
              <a:ext uri="{FF2B5EF4-FFF2-40B4-BE49-F238E27FC236}">
                <a16:creationId xmlns:a16="http://schemas.microsoft.com/office/drawing/2014/main" id="{B3F5BBC4-47E5-1E46-9E4F-B0D0BB7BAB04}"/>
              </a:ext>
            </a:extLst>
          </p:cNvPr>
          <p:cNvSpPr>
            <a:spLocks noGrp="1"/>
          </p:cNvSpPr>
          <p:nvPr>
            <p:ph type="pic" sz="quarter" idx="36" hasCustomPrompt="1"/>
          </p:nvPr>
        </p:nvSpPr>
        <p:spPr>
          <a:xfrm>
            <a:off x="9001094" y="457200"/>
            <a:ext cx="2600293" cy="2739711"/>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pic>
        <p:nvPicPr>
          <p:cNvPr id="15" name="Picture 14" descr="Logo&#10;&#10;Description automatically generated">
            <a:extLst>
              <a:ext uri="{FF2B5EF4-FFF2-40B4-BE49-F238E27FC236}">
                <a16:creationId xmlns:a16="http://schemas.microsoft.com/office/drawing/2014/main" id="{0D0C48DC-3206-40BC-A585-F0FD6F0BB78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0" name="Title Placeholder 1">
            <a:extLst>
              <a:ext uri="{FF2B5EF4-FFF2-40B4-BE49-F238E27FC236}">
                <a16:creationId xmlns:a16="http://schemas.microsoft.com/office/drawing/2014/main" id="{438045DB-4C64-CE4D-B8E5-9949681D12C1}"/>
              </a:ext>
            </a:extLst>
          </p:cNvPr>
          <p:cNvSpPr>
            <a:spLocks noGrp="1"/>
          </p:cNvSpPr>
          <p:nvPr>
            <p:ph type="title"/>
          </p:nvPr>
        </p:nvSpPr>
        <p:spPr>
          <a:xfrm>
            <a:off x="609600" y="471459"/>
            <a:ext cx="52832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23" name="Text Placeholder 2">
            <a:extLst>
              <a:ext uri="{FF2B5EF4-FFF2-40B4-BE49-F238E27FC236}">
                <a16:creationId xmlns:a16="http://schemas.microsoft.com/office/drawing/2014/main" id="{6B569F93-B18A-C246-94EF-34A7D4EDD94E}"/>
              </a:ext>
            </a:extLst>
          </p:cNvPr>
          <p:cNvSpPr>
            <a:spLocks noGrp="1"/>
          </p:cNvSpPr>
          <p:nvPr>
            <p:ph type="body" sz="quarter" idx="26"/>
          </p:nvPr>
        </p:nvSpPr>
        <p:spPr>
          <a:xfrm>
            <a:off x="609600" y="768068"/>
            <a:ext cx="52832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1640BDDF-AEFD-4BE1-9247-7302A27E82D6}"/>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8" name="TextBox 17">
            <a:extLst>
              <a:ext uri="{FF2B5EF4-FFF2-40B4-BE49-F238E27FC236}">
                <a16:creationId xmlns:a16="http://schemas.microsoft.com/office/drawing/2014/main" id="{A24AD385-977F-4769-8682-CB68F458E1A3}"/>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1041421939"/>
      </p:ext>
    </p:extLst>
  </p:cSld>
  <p:clrMapOvr>
    <a:masterClrMapping/>
  </p:clrMapOvr>
  <p:extLst>
    <p:ext uri="{DCECCB84-F9BA-43D5-87BE-67443E8EF086}">
      <p15:sldGuideLst xmlns:p15="http://schemas.microsoft.com/office/powerpoint/2012/main">
        <p15:guide id="2" pos="384">
          <p15:clr>
            <a:srgbClr val="FBAE40"/>
          </p15:clr>
        </p15:guide>
        <p15:guide id="3" pos="7296">
          <p15:clr>
            <a:srgbClr val="FBAE40"/>
          </p15:clr>
        </p15:guide>
        <p15:guide id="6" pos="3712">
          <p15:clr>
            <a:srgbClr val="FBAE40"/>
          </p15:clr>
        </p15:guide>
        <p15:guide id="7" pos="3936">
          <p15:clr>
            <a:srgbClr val="FBAE40"/>
          </p15:clr>
        </p15:guide>
        <p15:guide id="10" orient="horz" pos="100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 Photo 1">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BCE0F2E-2714-4580-9DBC-755ECB7DE619}"/>
              </a:ext>
            </a:extLst>
          </p:cNvPr>
          <p:cNvCxnSpPr/>
          <p:nvPr/>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6B85D5DE-277B-408A-91E7-362A2604D70C}"/>
              </a:ext>
            </a:extLst>
          </p:cNvPr>
          <p:cNvSpPr>
            <a:spLocks noGrp="1"/>
          </p:cNvSpPr>
          <p:nvPr>
            <p:ph type="pic" sz="quarter" idx="27" hasCustomPrompt="1"/>
          </p:nvPr>
        </p:nvSpPr>
        <p:spPr>
          <a:xfrm>
            <a:off x="6248400" y="1081613"/>
            <a:ext cx="2600293" cy="2115298"/>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sp>
        <p:nvSpPr>
          <p:cNvPr id="15" name="Picture Placeholder 2">
            <a:extLst>
              <a:ext uri="{FF2B5EF4-FFF2-40B4-BE49-F238E27FC236}">
                <a16:creationId xmlns:a16="http://schemas.microsoft.com/office/drawing/2014/main" id="{20660FD2-464A-6F44-80A1-53A6D9C96D9B}"/>
              </a:ext>
            </a:extLst>
          </p:cNvPr>
          <p:cNvSpPr>
            <a:spLocks noGrp="1"/>
          </p:cNvSpPr>
          <p:nvPr>
            <p:ph type="pic" sz="quarter" idx="32" hasCustomPrompt="1"/>
          </p:nvPr>
        </p:nvSpPr>
        <p:spPr>
          <a:xfrm>
            <a:off x="6248400" y="3308593"/>
            <a:ext cx="5346192" cy="2726853"/>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sp>
        <p:nvSpPr>
          <p:cNvPr id="19" name="Picture Placeholder 2">
            <a:extLst>
              <a:ext uri="{FF2B5EF4-FFF2-40B4-BE49-F238E27FC236}">
                <a16:creationId xmlns:a16="http://schemas.microsoft.com/office/drawing/2014/main" id="{9A2E6023-8A40-1E44-BD81-EED366C96875}"/>
              </a:ext>
            </a:extLst>
          </p:cNvPr>
          <p:cNvSpPr>
            <a:spLocks noGrp="1"/>
          </p:cNvSpPr>
          <p:nvPr>
            <p:ph type="pic" sz="quarter" idx="33" hasCustomPrompt="1"/>
          </p:nvPr>
        </p:nvSpPr>
        <p:spPr>
          <a:xfrm>
            <a:off x="9001094" y="1081613"/>
            <a:ext cx="2600293" cy="2115298"/>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sp>
        <p:nvSpPr>
          <p:cNvPr id="14" name="Picture Placeholder 2">
            <a:extLst>
              <a:ext uri="{FF2B5EF4-FFF2-40B4-BE49-F238E27FC236}">
                <a16:creationId xmlns:a16="http://schemas.microsoft.com/office/drawing/2014/main" id="{865C3A6A-0967-1E4F-8831-6EA71CD06F5D}"/>
              </a:ext>
            </a:extLst>
          </p:cNvPr>
          <p:cNvSpPr>
            <a:spLocks noGrp="1"/>
          </p:cNvSpPr>
          <p:nvPr>
            <p:ph type="pic" sz="quarter" idx="34" hasCustomPrompt="1"/>
          </p:nvPr>
        </p:nvSpPr>
        <p:spPr>
          <a:xfrm>
            <a:off x="609600" y="1081613"/>
            <a:ext cx="5486399" cy="4953824"/>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pic>
        <p:nvPicPr>
          <p:cNvPr id="17" name="Picture 16" descr="Logo&#10;&#10;Description automatically generated">
            <a:extLst>
              <a:ext uri="{FF2B5EF4-FFF2-40B4-BE49-F238E27FC236}">
                <a16:creationId xmlns:a16="http://schemas.microsoft.com/office/drawing/2014/main" id="{D023B447-C472-4FFB-8146-9C4B4AB0C67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0" name="Title Placeholder 1">
            <a:extLst>
              <a:ext uri="{FF2B5EF4-FFF2-40B4-BE49-F238E27FC236}">
                <a16:creationId xmlns:a16="http://schemas.microsoft.com/office/drawing/2014/main" id="{1FAB2697-2712-FE45-8DA0-EF63106E2B97}"/>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22" name="Text Placeholder 2">
            <a:extLst>
              <a:ext uri="{FF2B5EF4-FFF2-40B4-BE49-F238E27FC236}">
                <a16:creationId xmlns:a16="http://schemas.microsoft.com/office/drawing/2014/main" id="{F69977AA-16BB-0C4F-A664-D6686D72F134}"/>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06988813-B187-455D-85DF-CBB5882CF1AA}"/>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8" name="TextBox 17">
            <a:extLst>
              <a:ext uri="{FF2B5EF4-FFF2-40B4-BE49-F238E27FC236}">
                <a16:creationId xmlns:a16="http://schemas.microsoft.com/office/drawing/2014/main" id="{82DD0125-7373-4BC4-8A37-A0D1B5C25754}"/>
              </a:ext>
            </a:extLst>
          </p:cNvPr>
          <p:cNvSpPr txBox="1"/>
          <p:nvPr userDrawn="1"/>
        </p:nvSpPr>
        <p:spPr>
          <a:xfrm>
            <a:off x="8534401" y="6300168"/>
            <a:ext cx="2621898" cy="184666"/>
          </a:xfrm>
          <a:prstGeom prst="rect">
            <a:avLst/>
          </a:prstGeom>
          <a:noFill/>
        </p:spPr>
        <p:txBody>
          <a:bodyPr wrap="square" lIns="0" tIns="0" rIns="0" bIns="0" rtlCol="0" anchor="b" anchorCtr="0">
            <a:spAutoFit/>
          </a:bodyPr>
          <a:lstStyle/>
          <a:p>
            <a:pPr algn="r"/>
            <a:endParaRPr lang="en-US" sz="600">
              <a:solidFill>
                <a:schemeClr val="tx2">
                  <a:lumMod val="90000"/>
                </a:schemeClr>
              </a:solidFill>
            </a:endParaRPr>
          </a:p>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266233066"/>
      </p:ext>
    </p:extLst>
  </p:cSld>
  <p:clrMapOvr>
    <a:masterClrMapping/>
  </p:clrMapOvr>
  <p:extLst>
    <p:ext uri="{DCECCB84-F9BA-43D5-87BE-67443E8EF086}">
      <p15:sldGuideLst xmlns:p15="http://schemas.microsoft.com/office/powerpoint/2012/main">
        <p15:guide id="2" pos="384">
          <p15:clr>
            <a:srgbClr val="FBAE40"/>
          </p15:clr>
        </p15:guide>
        <p15:guide id="3" pos="7296">
          <p15:clr>
            <a:srgbClr val="FBAE40"/>
          </p15:clr>
        </p15:guide>
        <p15:guide id="7" pos="3936">
          <p15:clr>
            <a:srgbClr val="FBAE40"/>
          </p15:clr>
        </p15:guide>
        <p15:guide id="10" orient="horz" pos="1008">
          <p15:clr>
            <a:srgbClr val="FBAE40"/>
          </p15:clr>
        </p15:guide>
        <p15:guide id="11"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lti Photo 2">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20660FD2-464A-6F44-80A1-53A6D9C96D9B}"/>
              </a:ext>
            </a:extLst>
          </p:cNvPr>
          <p:cNvSpPr>
            <a:spLocks noGrp="1"/>
          </p:cNvSpPr>
          <p:nvPr>
            <p:ph type="pic" sz="quarter" idx="32" hasCustomPrompt="1"/>
          </p:nvPr>
        </p:nvSpPr>
        <p:spPr>
          <a:xfrm>
            <a:off x="8031890" y="-10673"/>
            <a:ext cx="4160109" cy="2217426"/>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sp>
        <p:nvSpPr>
          <p:cNvPr id="22" name="Picture Placeholder 2">
            <a:extLst>
              <a:ext uri="{FF2B5EF4-FFF2-40B4-BE49-F238E27FC236}">
                <a16:creationId xmlns:a16="http://schemas.microsoft.com/office/drawing/2014/main" id="{FBB367A8-8DCC-6847-8D30-74516D9E043C}"/>
              </a:ext>
            </a:extLst>
          </p:cNvPr>
          <p:cNvSpPr>
            <a:spLocks noGrp="1"/>
          </p:cNvSpPr>
          <p:nvPr>
            <p:ph type="pic" sz="quarter" idx="35" hasCustomPrompt="1"/>
          </p:nvPr>
        </p:nvSpPr>
        <p:spPr>
          <a:xfrm>
            <a:off x="8031889" y="2390327"/>
            <a:ext cx="4160111" cy="2217426"/>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sp>
        <p:nvSpPr>
          <p:cNvPr id="25" name="Picture Placeholder 2">
            <a:extLst>
              <a:ext uri="{FF2B5EF4-FFF2-40B4-BE49-F238E27FC236}">
                <a16:creationId xmlns:a16="http://schemas.microsoft.com/office/drawing/2014/main" id="{32A0B33A-CF8B-1947-ACB2-AB69665D80AB}"/>
              </a:ext>
            </a:extLst>
          </p:cNvPr>
          <p:cNvSpPr>
            <a:spLocks noGrp="1"/>
          </p:cNvSpPr>
          <p:nvPr>
            <p:ph type="pic" sz="quarter" idx="36" hasCustomPrompt="1"/>
          </p:nvPr>
        </p:nvSpPr>
        <p:spPr>
          <a:xfrm>
            <a:off x="-1" y="1380745"/>
            <a:ext cx="7303008" cy="5477257"/>
          </a:xfrm>
          <a:solidFill>
            <a:schemeClr val="tx2"/>
          </a:solidFill>
        </p:spPr>
        <p:txBody>
          <a:bodyPr anchor="ctr" anchorCtr="0"/>
          <a:lstStyle>
            <a:lvl1pPr marL="0" marR="0" indent="0" algn="ctr" defTabSz="914400" rtl="0" eaLnBrk="1" fontAlgn="auto" latinLnBrk="0" hangingPunct="1">
              <a:lnSpc>
                <a:spcPts val="1920"/>
              </a:lnSpc>
              <a:spcBef>
                <a:spcPts val="500"/>
              </a:spcBef>
              <a:spcAft>
                <a:spcPts val="0"/>
              </a:spcAft>
              <a:buClrTx/>
              <a:buSzTx/>
              <a:buFont typeface="Visa Dialect Regular" pitchFamily="2" charset="0"/>
              <a:buNone/>
              <a:tabLst/>
              <a:defRPr>
                <a:solidFill>
                  <a:schemeClr val="tx1"/>
                </a:solidFill>
                <a:latin typeface="+mn-lt"/>
              </a:defRPr>
            </a:lvl1pPr>
          </a:lstStyle>
          <a:p>
            <a:pPr marL="0" marR="0" lvl="0" indent="0" algn="ctr" defTabSz="914400" rtl="0" eaLnBrk="1" fontAlgn="auto" latinLnBrk="0" hangingPunct="1">
              <a:lnSpc>
                <a:spcPts val="1920"/>
              </a:lnSpc>
              <a:spcBef>
                <a:spcPts val="500"/>
              </a:spcBef>
              <a:spcAft>
                <a:spcPts val="0"/>
              </a:spcAft>
              <a:buClrTx/>
              <a:buSzTx/>
              <a:buFont typeface="Visa Dialect Regular" pitchFamily="2" charset="0"/>
              <a:buNone/>
              <a:tabLst/>
              <a:defRPr/>
            </a:pPr>
            <a:r>
              <a:rPr lang="en-US"/>
              <a:t>Drag picture to placeholder </a:t>
            </a:r>
            <a:br>
              <a:rPr lang="en-US"/>
            </a:br>
            <a:r>
              <a:rPr lang="en-US"/>
              <a:t>or click icon to add</a:t>
            </a:r>
          </a:p>
        </p:txBody>
      </p:sp>
      <p:pic>
        <p:nvPicPr>
          <p:cNvPr id="10" name="Picture 9">
            <a:extLst>
              <a:ext uri="{FF2B5EF4-FFF2-40B4-BE49-F238E27FC236}">
                <a16:creationId xmlns:a16="http://schemas.microsoft.com/office/drawing/2014/main" id="{F5263181-B1D9-4115-9FC4-9CE6FD8E5B0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16" name="Title Placeholder 1">
            <a:extLst>
              <a:ext uri="{FF2B5EF4-FFF2-40B4-BE49-F238E27FC236}">
                <a16:creationId xmlns:a16="http://schemas.microsoft.com/office/drawing/2014/main" id="{FDD1D1A5-5D9F-764D-A02B-21CB1442F746}"/>
              </a:ext>
            </a:extLst>
          </p:cNvPr>
          <p:cNvSpPr>
            <a:spLocks noGrp="1"/>
          </p:cNvSpPr>
          <p:nvPr>
            <p:ph type="title"/>
          </p:nvPr>
        </p:nvSpPr>
        <p:spPr>
          <a:xfrm>
            <a:off x="609600" y="471459"/>
            <a:ext cx="52832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17" name="Text Placeholder 2">
            <a:extLst>
              <a:ext uri="{FF2B5EF4-FFF2-40B4-BE49-F238E27FC236}">
                <a16:creationId xmlns:a16="http://schemas.microsoft.com/office/drawing/2014/main" id="{9FF61E78-AFFB-F44B-BFDB-C2B5875FA035}"/>
              </a:ext>
            </a:extLst>
          </p:cNvPr>
          <p:cNvSpPr>
            <a:spLocks noGrp="1"/>
          </p:cNvSpPr>
          <p:nvPr>
            <p:ph type="body" sz="quarter" idx="26"/>
          </p:nvPr>
        </p:nvSpPr>
        <p:spPr>
          <a:xfrm>
            <a:off x="609600" y="768068"/>
            <a:ext cx="52832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1" name="TextBox 10">
            <a:extLst>
              <a:ext uri="{FF2B5EF4-FFF2-40B4-BE49-F238E27FC236}">
                <a16:creationId xmlns:a16="http://schemas.microsoft.com/office/drawing/2014/main" id="{37A549D4-3018-4CAF-B7B1-806723A2E4F5}"/>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2" name="TextBox 11">
            <a:extLst>
              <a:ext uri="{FF2B5EF4-FFF2-40B4-BE49-F238E27FC236}">
                <a16:creationId xmlns:a16="http://schemas.microsoft.com/office/drawing/2014/main" id="{A817D9DC-F0F5-42ED-AA20-741EB7E6DC18}"/>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2318895272"/>
      </p:ext>
    </p:extLst>
  </p:cSld>
  <p:clrMapOvr>
    <a:masterClrMapping/>
  </p:clrMapOvr>
  <p:extLst>
    <p:ext uri="{DCECCB84-F9BA-43D5-87BE-67443E8EF086}">
      <p15:sldGuideLst xmlns:p15="http://schemas.microsoft.com/office/powerpoint/2012/main">
        <p15:guide id="2" pos="384">
          <p15:clr>
            <a:srgbClr val="FBAE40"/>
          </p15:clr>
        </p15:guide>
        <p15:guide id="3" pos="7296">
          <p15:clr>
            <a:srgbClr val="FBAE40"/>
          </p15:clr>
        </p15:guide>
        <p15:guide id="10" orient="horz" pos="10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2402-1722-C4DC-F19E-785249FA60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FC9FE5-8E06-6162-ECD2-2DABF42472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9EC4F4-BD5B-713A-3535-BEB270D67C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16D90B-26BA-BD69-A13D-99AAECF82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ED1C8F-B803-AF91-16CC-5F5EFBD284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E58E64-4CD1-654E-0D8B-E87D01E96BBF}"/>
              </a:ext>
            </a:extLst>
          </p:cNvPr>
          <p:cNvSpPr>
            <a:spLocks noGrp="1"/>
          </p:cNvSpPr>
          <p:nvPr>
            <p:ph type="dt" sz="half" idx="10"/>
          </p:nvPr>
        </p:nvSpPr>
        <p:spPr/>
        <p:txBody>
          <a:bodyPr/>
          <a:lstStyle/>
          <a:p>
            <a:fld id="{6B950193-E47D-41F8-897C-1DBA156E43DF}" type="datetimeFigureOut">
              <a:rPr lang="en-US" smtClean="0"/>
              <a:t>2/24/2025</a:t>
            </a:fld>
            <a:endParaRPr lang="en-US"/>
          </a:p>
        </p:txBody>
      </p:sp>
      <p:sp>
        <p:nvSpPr>
          <p:cNvPr id="8" name="Footer Placeholder 7">
            <a:extLst>
              <a:ext uri="{FF2B5EF4-FFF2-40B4-BE49-F238E27FC236}">
                <a16:creationId xmlns:a16="http://schemas.microsoft.com/office/drawing/2014/main" id="{61CFD05E-5492-BCD0-6B2F-55CB440955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BA6825-E08F-0922-A3F0-A52962C89D7A}"/>
              </a:ext>
            </a:extLst>
          </p:cNvPr>
          <p:cNvSpPr>
            <a:spLocks noGrp="1"/>
          </p:cNvSpPr>
          <p:nvPr>
            <p:ph type="sldNum" sz="quarter" idx="12"/>
          </p:nvPr>
        </p:nvSpPr>
        <p:spPr/>
        <p:txBody>
          <a:bodyPr/>
          <a:lstStyle/>
          <a:p>
            <a:fld id="{58F05F5C-8237-433C-956D-55F4C7B08E43}" type="slidenum">
              <a:rPr lang="en-US" smtClean="0"/>
              <a:t>‹#›</a:t>
            </a:fld>
            <a:endParaRPr lang="en-US"/>
          </a:p>
        </p:txBody>
      </p:sp>
    </p:spTree>
    <p:extLst>
      <p:ext uri="{BB962C8B-B14F-4D97-AF65-F5344CB8AC3E}">
        <p14:creationId xmlns:p14="http://schemas.microsoft.com/office/powerpoint/2010/main" val="37156520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ne Big Number - Blu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F6FDCD2-5A25-4132-A829-365A43AAA2CF}"/>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C59DC62E-7380-5A49-8746-53EFA12DC6E9}"/>
              </a:ext>
            </a:extLst>
          </p:cNvPr>
          <p:cNvSpPr>
            <a:spLocks noGrp="1"/>
          </p:cNvSpPr>
          <p:nvPr>
            <p:ph type="body" sz="quarter" idx="33"/>
          </p:nvPr>
        </p:nvSpPr>
        <p:spPr>
          <a:xfrm>
            <a:off x="609601" y="1600201"/>
            <a:ext cx="2946400" cy="3619500"/>
          </a:xfrm>
        </p:spPr>
        <p:txBody>
          <a:bodyPr anchor="b" anchorCtr="0"/>
          <a:lstStyle>
            <a:lvl1pPr>
              <a:lnSpc>
                <a:spcPct val="100000"/>
              </a:lnSpc>
              <a:spcBef>
                <a:spcPts val="300"/>
              </a:spcBef>
              <a:defRPr sz="1400">
                <a:solidFill>
                  <a:schemeClr val="tx1"/>
                </a:solidFill>
                <a:latin typeface="+mj-lt"/>
              </a:defRPr>
            </a:lvl1pPr>
            <a:lvl2pPr>
              <a:lnSpc>
                <a:spcPct val="100000"/>
              </a:lnSpc>
              <a:spcBef>
                <a:spcPts val="600"/>
              </a:spcBef>
              <a:defRPr sz="1400"/>
            </a:lvl2pPr>
            <a:lvl3pPr>
              <a:lnSpc>
                <a:spcPct val="100000"/>
              </a:lnSpc>
              <a:spcBef>
                <a:spcPts val="300"/>
              </a:spcBef>
              <a:defRPr sz="1400"/>
            </a:lvl3pPr>
            <a:lvl4pPr>
              <a:lnSpc>
                <a:spcPct val="100000"/>
              </a:lnSpc>
              <a:spcBef>
                <a:spcPts val="300"/>
              </a:spcBef>
              <a:defRPr sz="1400"/>
            </a:lvl4pPr>
            <a:lvl5pPr>
              <a:lnSpc>
                <a:spcPts val="16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3">
            <a:extLst>
              <a:ext uri="{FF2B5EF4-FFF2-40B4-BE49-F238E27FC236}">
                <a16:creationId xmlns:a16="http://schemas.microsoft.com/office/drawing/2014/main" id="{03CFF718-B5F0-3D45-A03C-81D5E2147CD0}"/>
              </a:ext>
            </a:extLst>
          </p:cNvPr>
          <p:cNvSpPr>
            <a:spLocks noGrp="1"/>
          </p:cNvSpPr>
          <p:nvPr>
            <p:ph type="body" sz="quarter" idx="32" hasCustomPrompt="1"/>
          </p:nvPr>
        </p:nvSpPr>
        <p:spPr>
          <a:xfrm>
            <a:off x="3973689" y="2816352"/>
            <a:ext cx="7608711" cy="3124200"/>
          </a:xfrm>
        </p:spPr>
        <p:txBody>
          <a:bodyPr wrap="square" anchor="b" anchorCtr="0"/>
          <a:lstStyle>
            <a:lvl1pPr algn="r">
              <a:lnSpc>
                <a:spcPts val="18500"/>
              </a:lnSpc>
              <a:spcBef>
                <a:spcPts val="0"/>
              </a:spcBef>
              <a:defRPr sz="25000" b="0" i="0" kern="0" spc="-1000" baseline="0">
                <a:solidFill>
                  <a:schemeClr val="accent1"/>
                </a:solidFill>
                <a:latin typeface="Visa Dialect Medium" pitchFamily="2" charset="77"/>
              </a:defRPr>
            </a:lvl1pPr>
          </a:lstStyle>
          <a:p>
            <a:pPr lvl="0"/>
            <a:r>
              <a:rPr lang="en-US"/>
              <a:t>00%</a:t>
            </a:r>
          </a:p>
        </p:txBody>
      </p:sp>
      <p:pic>
        <p:nvPicPr>
          <p:cNvPr id="13" name="Picture 12" descr="Logo&#10;&#10;Description automatically generated">
            <a:extLst>
              <a:ext uri="{FF2B5EF4-FFF2-40B4-BE49-F238E27FC236}">
                <a16:creationId xmlns:a16="http://schemas.microsoft.com/office/drawing/2014/main" id="{E2D2F661-3E7F-4601-B99E-2135C7ADBC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9" name="Title Placeholder 1">
            <a:extLst>
              <a:ext uri="{FF2B5EF4-FFF2-40B4-BE49-F238E27FC236}">
                <a16:creationId xmlns:a16="http://schemas.microsoft.com/office/drawing/2014/main" id="{952DD641-DB3B-6F45-8A70-05A69559DEE6}"/>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20" name="Text Placeholder 2">
            <a:extLst>
              <a:ext uri="{FF2B5EF4-FFF2-40B4-BE49-F238E27FC236}">
                <a16:creationId xmlns:a16="http://schemas.microsoft.com/office/drawing/2014/main" id="{9747253A-0C59-CE4B-BC84-E5D8D706360C}"/>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2" name="TextBox 11">
            <a:extLst>
              <a:ext uri="{FF2B5EF4-FFF2-40B4-BE49-F238E27FC236}">
                <a16:creationId xmlns:a16="http://schemas.microsoft.com/office/drawing/2014/main" id="{8D4069C1-CB70-47E8-BE89-934AD89EEC32}"/>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Tree>
    <p:extLst>
      <p:ext uri="{BB962C8B-B14F-4D97-AF65-F5344CB8AC3E}">
        <p14:creationId xmlns:p14="http://schemas.microsoft.com/office/powerpoint/2010/main" val="3905478368"/>
      </p:ext>
    </p:extLst>
  </p:cSld>
  <p:clrMapOvr>
    <a:masterClrMapping/>
  </p:clrMapOvr>
  <p:extLst>
    <p:ext uri="{DCECCB84-F9BA-43D5-87BE-67443E8EF086}">
      <p15:sldGuideLst xmlns:p15="http://schemas.microsoft.com/office/powerpoint/2012/main">
        <p15:guide id="1" orient="horz" pos="1008">
          <p15:clr>
            <a:srgbClr val="FBAE40"/>
          </p15:clr>
        </p15:guide>
        <p15:guide id="2" pos="384">
          <p15:clr>
            <a:srgbClr val="FBAE40"/>
          </p15:clr>
        </p15:guide>
        <p15:guide id="3" pos="7296">
          <p15:clr>
            <a:srgbClr val="FBAE40"/>
          </p15:clr>
        </p15:guide>
        <p15:guide id="8" pos="2496">
          <p15:clr>
            <a:srgbClr val="FBAE40"/>
          </p15:clr>
        </p15:guide>
        <p15:guide id="9" pos="2240">
          <p15:clr>
            <a:srgbClr val="FBAE40"/>
          </p15:clr>
        </p15:guide>
        <p15:guide id="10" orient="horz" pos="328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Big Number - Blue">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BCE0F2E-2714-4580-9DBC-755ECB7DE619}"/>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246F3E3-2327-DF48-9903-298980C91DD3}"/>
              </a:ext>
            </a:extLst>
          </p:cNvPr>
          <p:cNvSpPr>
            <a:spLocks noGrp="1"/>
          </p:cNvSpPr>
          <p:nvPr>
            <p:ph type="body" sz="quarter" idx="32" hasCustomPrompt="1"/>
          </p:nvPr>
        </p:nvSpPr>
        <p:spPr>
          <a:xfrm>
            <a:off x="609601" y="1600201"/>
            <a:ext cx="5283200" cy="3031725"/>
          </a:xfrm>
        </p:spPr>
        <p:txBody>
          <a:bodyPr anchor="b" anchorCtr="0"/>
          <a:lstStyle>
            <a:lvl1pPr algn="l">
              <a:defRPr sz="13800" b="0" i="0">
                <a:solidFill>
                  <a:schemeClr val="accent1"/>
                </a:solidFill>
                <a:latin typeface="Visa Dialect Medium" pitchFamily="2" charset="77"/>
              </a:defRPr>
            </a:lvl1pPr>
          </a:lstStyle>
          <a:p>
            <a:pPr lvl="0"/>
            <a:r>
              <a:rPr lang="en-US"/>
              <a:t>00%</a:t>
            </a:r>
          </a:p>
        </p:txBody>
      </p:sp>
      <p:sp>
        <p:nvSpPr>
          <p:cNvPr id="15" name="Text Placeholder 3">
            <a:extLst>
              <a:ext uri="{FF2B5EF4-FFF2-40B4-BE49-F238E27FC236}">
                <a16:creationId xmlns:a16="http://schemas.microsoft.com/office/drawing/2014/main" id="{07D909CE-D30F-4445-9B83-FD490780AD26}"/>
              </a:ext>
            </a:extLst>
          </p:cNvPr>
          <p:cNvSpPr>
            <a:spLocks noGrp="1"/>
          </p:cNvSpPr>
          <p:nvPr>
            <p:ph type="body" sz="quarter" idx="33"/>
          </p:nvPr>
        </p:nvSpPr>
        <p:spPr>
          <a:xfrm>
            <a:off x="609600" y="4745032"/>
            <a:ext cx="5283200" cy="1172814"/>
          </a:xfrm>
        </p:spPr>
        <p:txBody>
          <a:bodyPr/>
          <a:lstStyle>
            <a:lvl1pPr>
              <a:lnSpc>
                <a:spcPct val="100000"/>
              </a:lnSpc>
              <a:spcBef>
                <a:spcPts val="600"/>
              </a:spcBef>
              <a:defRPr sz="1400">
                <a:solidFill>
                  <a:schemeClr val="tx1"/>
                </a:solidFill>
                <a:latin typeface="+mj-lt"/>
              </a:defRPr>
            </a:lvl1pPr>
            <a:lvl2pPr>
              <a:lnSpc>
                <a:spcPct val="100000"/>
              </a:lnSpc>
              <a:spcBef>
                <a:spcPts val="600"/>
              </a:spcBef>
              <a:defRPr sz="1400"/>
            </a:lvl2pPr>
            <a:lvl3pPr>
              <a:lnSpc>
                <a:spcPct val="100000"/>
              </a:lnSpc>
              <a:spcBef>
                <a:spcPts val="600"/>
              </a:spcBef>
              <a:defRPr sz="1400"/>
            </a:lvl3pPr>
            <a:lvl4pPr>
              <a:lnSpc>
                <a:spcPct val="100000"/>
              </a:lnSpc>
              <a:spcBef>
                <a:spcPts val="600"/>
              </a:spcBef>
              <a:defRPr sz="1400"/>
            </a:lvl4pPr>
            <a:lvl5pPr>
              <a:lnSpc>
                <a:spcPts val="16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3">
            <a:extLst>
              <a:ext uri="{FF2B5EF4-FFF2-40B4-BE49-F238E27FC236}">
                <a16:creationId xmlns:a16="http://schemas.microsoft.com/office/drawing/2014/main" id="{4E55C82F-13DC-204D-866F-573A53A30E32}"/>
              </a:ext>
            </a:extLst>
          </p:cNvPr>
          <p:cNvSpPr>
            <a:spLocks noGrp="1"/>
          </p:cNvSpPr>
          <p:nvPr>
            <p:ph type="body" sz="quarter" idx="31"/>
          </p:nvPr>
        </p:nvSpPr>
        <p:spPr>
          <a:xfrm>
            <a:off x="6248400" y="4739396"/>
            <a:ext cx="5334000" cy="1172814"/>
          </a:xfrm>
        </p:spPr>
        <p:txBody>
          <a:bodyPr/>
          <a:lstStyle>
            <a:lvl1pPr>
              <a:lnSpc>
                <a:spcPct val="100000"/>
              </a:lnSpc>
              <a:spcBef>
                <a:spcPts val="600"/>
              </a:spcBef>
              <a:defRPr sz="1400">
                <a:solidFill>
                  <a:schemeClr val="tx1"/>
                </a:solidFill>
                <a:latin typeface="+mj-lt"/>
              </a:defRPr>
            </a:lvl1pPr>
            <a:lvl2pPr>
              <a:lnSpc>
                <a:spcPct val="100000"/>
              </a:lnSpc>
              <a:spcBef>
                <a:spcPts val="600"/>
              </a:spcBef>
              <a:defRPr sz="1400"/>
            </a:lvl2pPr>
            <a:lvl3pPr>
              <a:lnSpc>
                <a:spcPct val="100000"/>
              </a:lnSpc>
              <a:spcBef>
                <a:spcPts val="600"/>
              </a:spcBef>
              <a:defRPr sz="1400"/>
            </a:lvl3pPr>
            <a:lvl4pPr>
              <a:lnSpc>
                <a:spcPct val="100000"/>
              </a:lnSpc>
              <a:spcBef>
                <a:spcPts val="600"/>
              </a:spcBef>
              <a:defRPr sz="1400"/>
            </a:lvl4pPr>
            <a:lvl5pPr>
              <a:lnSpc>
                <a:spcPts val="16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3">
            <a:extLst>
              <a:ext uri="{FF2B5EF4-FFF2-40B4-BE49-F238E27FC236}">
                <a16:creationId xmlns:a16="http://schemas.microsoft.com/office/drawing/2014/main" id="{46130127-6898-FC43-A66E-AED6920558C8}"/>
              </a:ext>
            </a:extLst>
          </p:cNvPr>
          <p:cNvSpPr>
            <a:spLocks noGrp="1"/>
          </p:cNvSpPr>
          <p:nvPr>
            <p:ph type="body" sz="quarter" idx="34" hasCustomPrompt="1"/>
          </p:nvPr>
        </p:nvSpPr>
        <p:spPr>
          <a:xfrm>
            <a:off x="6254045" y="1600201"/>
            <a:ext cx="5328355" cy="3031725"/>
          </a:xfrm>
        </p:spPr>
        <p:txBody>
          <a:bodyPr anchor="b" anchorCtr="0"/>
          <a:lstStyle>
            <a:lvl1pPr algn="l">
              <a:defRPr sz="13800" b="0" i="0">
                <a:solidFill>
                  <a:schemeClr val="accent1"/>
                </a:solidFill>
                <a:latin typeface="Visa Dialect Medium" pitchFamily="2" charset="77"/>
              </a:defRPr>
            </a:lvl1pPr>
          </a:lstStyle>
          <a:p>
            <a:pPr lvl="0"/>
            <a:r>
              <a:rPr lang="en-US"/>
              <a:t>00%</a:t>
            </a:r>
          </a:p>
        </p:txBody>
      </p:sp>
      <p:pic>
        <p:nvPicPr>
          <p:cNvPr id="17" name="Picture 16" descr="Logo&#10;&#10;Description automatically generated">
            <a:extLst>
              <a:ext uri="{FF2B5EF4-FFF2-40B4-BE49-F238E27FC236}">
                <a16:creationId xmlns:a16="http://schemas.microsoft.com/office/drawing/2014/main" id="{55A8E6FD-35F4-417D-9B41-7DE2887E7D7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1" name="Title Placeholder 1">
            <a:extLst>
              <a:ext uri="{FF2B5EF4-FFF2-40B4-BE49-F238E27FC236}">
                <a16:creationId xmlns:a16="http://schemas.microsoft.com/office/drawing/2014/main" id="{B75B0F87-EFC2-B148-AC62-E7EDC82B6473}"/>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22" name="Text Placeholder 2">
            <a:extLst>
              <a:ext uri="{FF2B5EF4-FFF2-40B4-BE49-F238E27FC236}">
                <a16:creationId xmlns:a16="http://schemas.microsoft.com/office/drawing/2014/main" id="{AF63A11A-E0DC-C441-8C0C-0C92B7CC32E1}"/>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D2A21BB5-F73D-4D3A-9933-F159EB15525C}"/>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4" name="TextBox 13">
            <a:extLst>
              <a:ext uri="{FF2B5EF4-FFF2-40B4-BE49-F238E27FC236}">
                <a16:creationId xmlns:a16="http://schemas.microsoft.com/office/drawing/2014/main" id="{5CE266EF-C18C-4270-98D4-2337F7B81668}"/>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1640492246"/>
      </p:ext>
    </p:extLst>
  </p:cSld>
  <p:clrMapOvr>
    <a:masterClrMapping/>
  </p:clrMapOvr>
  <p:extLst>
    <p:ext uri="{DCECCB84-F9BA-43D5-87BE-67443E8EF086}">
      <p15:sldGuideLst xmlns:p15="http://schemas.microsoft.com/office/powerpoint/2012/main">
        <p15:guide id="2" pos="384">
          <p15:clr>
            <a:srgbClr val="FBAE40"/>
          </p15:clr>
        </p15:guide>
        <p15:guide id="3" pos="7296">
          <p15:clr>
            <a:srgbClr val="FBAE40"/>
          </p15:clr>
        </p15:guide>
        <p15:guide id="6" pos="3712">
          <p15:clr>
            <a:srgbClr val="FBAE40"/>
          </p15:clr>
        </p15:guide>
        <p15:guide id="7" pos="3936">
          <p15:clr>
            <a:srgbClr val="FBAE40"/>
          </p15:clr>
        </p15:guide>
        <p15:guide id="10" orient="horz" pos="100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Big Number - Blue">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BCE0F2E-2714-4580-9DBC-755ECB7DE619}"/>
              </a:ext>
            </a:extLst>
          </p:cNvPr>
          <p:cNvCxnSpPr/>
          <p:nvPr userDrawn="1"/>
        </p:nvCxnSpPr>
        <p:spPr>
          <a:xfrm>
            <a:off x="609600" y="381000"/>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246F3E3-2327-DF48-9903-298980C91DD3}"/>
              </a:ext>
            </a:extLst>
          </p:cNvPr>
          <p:cNvSpPr>
            <a:spLocks noGrp="1"/>
          </p:cNvSpPr>
          <p:nvPr>
            <p:ph type="body" sz="quarter" idx="32" hasCustomPrompt="1"/>
          </p:nvPr>
        </p:nvSpPr>
        <p:spPr>
          <a:xfrm>
            <a:off x="609601" y="1331449"/>
            <a:ext cx="4462271" cy="1102341"/>
          </a:xfrm>
        </p:spPr>
        <p:txBody>
          <a:bodyPr anchor="b" anchorCtr="0"/>
          <a:lstStyle>
            <a:lvl1pPr algn="l">
              <a:defRPr sz="6600" b="0" i="0">
                <a:solidFill>
                  <a:schemeClr val="accent1"/>
                </a:solidFill>
                <a:latin typeface="Visa Dialect Medium" pitchFamily="2" charset="77"/>
              </a:defRPr>
            </a:lvl1pPr>
          </a:lstStyle>
          <a:p>
            <a:pPr lvl="0"/>
            <a:r>
              <a:rPr lang="en-US"/>
              <a:t>00%</a:t>
            </a:r>
          </a:p>
        </p:txBody>
      </p:sp>
      <p:sp>
        <p:nvSpPr>
          <p:cNvPr id="19" name="Text Placeholder 3">
            <a:extLst>
              <a:ext uri="{FF2B5EF4-FFF2-40B4-BE49-F238E27FC236}">
                <a16:creationId xmlns:a16="http://schemas.microsoft.com/office/drawing/2014/main" id="{46130127-6898-FC43-A66E-AED6920558C8}"/>
              </a:ext>
            </a:extLst>
          </p:cNvPr>
          <p:cNvSpPr>
            <a:spLocks noGrp="1"/>
          </p:cNvSpPr>
          <p:nvPr>
            <p:ph type="body" sz="quarter" idx="34" hasCustomPrompt="1"/>
          </p:nvPr>
        </p:nvSpPr>
        <p:spPr>
          <a:xfrm>
            <a:off x="6254045" y="1331449"/>
            <a:ext cx="4474915" cy="1102341"/>
          </a:xfrm>
        </p:spPr>
        <p:txBody>
          <a:bodyPr anchor="b" anchorCtr="0"/>
          <a:lstStyle>
            <a:lvl1pPr algn="l">
              <a:defRPr sz="6600" b="0" i="0">
                <a:solidFill>
                  <a:schemeClr val="accent1"/>
                </a:solidFill>
                <a:latin typeface="Visa Dialect Medium" pitchFamily="2" charset="77"/>
              </a:defRPr>
            </a:lvl1pPr>
          </a:lstStyle>
          <a:p>
            <a:pPr lvl="0"/>
            <a:r>
              <a:rPr lang="en-US"/>
              <a:t>00%</a:t>
            </a:r>
          </a:p>
        </p:txBody>
      </p:sp>
      <p:sp>
        <p:nvSpPr>
          <p:cNvPr id="14" name="Text Placeholder 3">
            <a:extLst>
              <a:ext uri="{FF2B5EF4-FFF2-40B4-BE49-F238E27FC236}">
                <a16:creationId xmlns:a16="http://schemas.microsoft.com/office/drawing/2014/main" id="{EE260A1A-688B-774C-903C-0A3A1228859D}"/>
              </a:ext>
            </a:extLst>
          </p:cNvPr>
          <p:cNvSpPr>
            <a:spLocks noGrp="1"/>
          </p:cNvSpPr>
          <p:nvPr>
            <p:ph type="body" sz="quarter" idx="36"/>
          </p:nvPr>
        </p:nvSpPr>
        <p:spPr>
          <a:xfrm>
            <a:off x="609600" y="2456023"/>
            <a:ext cx="4462272" cy="967598"/>
          </a:xfrm>
        </p:spPr>
        <p:txBody>
          <a:bodyPr/>
          <a:lstStyle>
            <a:lvl1pPr>
              <a:lnSpc>
                <a:spcPct val="100000"/>
              </a:lnSpc>
              <a:spcBef>
                <a:spcPts val="300"/>
              </a:spcBef>
              <a:defRPr sz="1300">
                <a:solidFill>
                  <a:schemeClr val="tx1"/>
                </a:solidFill>
                <a:latin typeface="+mj-lt"/>
              </a:defRPr>
            </a:lvl1pPr>
            <a:lvl2pPr>
              <a:lnSpc>
                <a:spcPct val="100000"/>
              </a:lnSpc>
              <a:spcBef>
                <a:spcPts val="600"/>
              </a:spcBef>
              <a:defRPr sz="1300"/>
            </a:lvl2pPr>
            <a:lvl3pPr marL="173736" indent="-173736">
              <a:lnSpc>
                <a:spcPct val="100000"/>
              </a:lnSpc>
              <a:spcBef>
                <a:spcPts val="300"/>
              </a:spcBef>
              <a:tabLst/>
              <a:defRPr sz="1300"/>
            </a:lvl3pPr>
            <a:lvl4pPr marL="347472" indent="-173736">
              <a:lnSpc>
                <a:spcPct val="100000"/>
              </a:lnSpc>
              <a:spcBef>
                <a:spcPts val="300"/>
              </a:spcBef>
              <a:tabLst/>
              <a:defRPr sz="1300"/>
            </a:lvl4pPr>
            <a:lvl5pPr>
              <a:lnSpc>
                <a:spcPts val="16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3">
            <a:extLst>
              <a:ext uri="{FF2B5EF4-FFF2-40B4-BE49-F238E27FC236}">
                <a16:creationId xmlns:a16="http://schemas.microsoft.com/office/drawing/2014/main" id="{BBF07118-053B-414A-A34E-2E71FB891DB9}"/>
              </a:ext>
            </a:extLst>
          </p:cNvPr>
          <p:cNvSpPr>
            <a:spLocks noGrp="1"/>
          </p:cNvSpPr>
          <p:nvPr>
            <p:ph type="body" sz="quarter" idx="37"/>
          </p:nvPr>
        </p:nvSpPr>
        <p:spPr>
          <a:xfrm>
            <a:off x="6266688" y="2456023"/>
            <a:ext cx="4462272" cy="967598"/>
          </a:xfrm>
        </p:spPr>
        <p:txBody>
          <a:bodyPr/>
          <a:lstStyle>
            <a:lvl1pPr>
              <a:lnSpc>
                <a:spcPct val="100000"/>
              </a:lnSpc>
              <a:spcBef>
                <a:spcPts val="300"/>
              </a:spcBef>
              <a:defRPr sz="1300">
                <a:solidFill>
                  <a:schemeClr val="tx1"/>
                </a:solidFill>
                <a:latin typeface="+mj-lt"/>
              </a:defRPr>
            </a:lvl1pPr>
            <a:lvl2pPr>
              <a:lnSpc>
                <a:spcPct val="100000"/>
              </a:lnSpc>
              <a:spcBef>
                <a:spcPts val="600"/>
              </a:spcBef>
              <a:defRPr sz="1300"/>
            </a:lvl2pPr>
            <a:lvl3pPr marL="173736" indent="-173736">
              <a:lnSpc>
                <a:spcPct val="100000"/>
              </a:lnSpc>
              <a:spcBef>
                <a:spcPts val="300"/>
              </a:spcBef>
              <a:tabLst/>
              <a:defRPr sz="1300"/>
            </a:lvl3pPr>
            <a:lvl4pPr marL="347472" indent="-173736">
              <a:lnSpc>
                <a:spcPct val="100000"/>
              </a:lnSpc>
              <a:spcBef>
                <a:spcPts val="300"/>
              </a:spcBef>
              <a:tabLst/>
              <a:defRPr sz="1300"/>
            </a:lvl4pPr>
            <a:lvl5pPr>
              <a:lnSpc>
                <a:spcPts val="16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3">
            <a:extLst>
              <a:ext uri="{FF2B5EF4-FFF2-40B4-BE49-F238E27FC236}">
                <a16:creationId xmlns:a16="http://schemas.microsoft.com/office/drawing/2014/main" id="{884995DE-D9B7-F74A-9A09-BC6B33E180BA}"/>
              </a:ext>
            </a:extLst>
          </p:cNvPr>
          <p:cNvSpPr>
            <a:spLocks noGrp="1"/>
          </p:cNvSpPr>
          <p:nvPr>
            <p:ph type="body" sz="quarter" idx="38" hasCustomPrompt="1"/>
          </p:nvPr>
        </p:nvSpPr>
        <p:spPr>
          <a:xfrm>
            <a:off x="609601" y="3663169"/>
            <a:ext cx="4462272" cy="1102341"/>
          </a:xfrm>
        </p:spPr>
        <p:txBody>
          <a:bodyPr anchor="b" anchorCtr="0"/>
          <a:lstStyle>
            <a:lvl1pPr algn="l">
              <a:defRPr sz="6600" b="0" i="0">
                <a:solidFill>
                  <a:schemeClr val="accent1"/>
                </a:solidFill>
                <a:latin typeface="Visa Dialect Medium" pitchFamily="2" charset="77"/>
              </a:defRPr>
            </a:lvl1pPr>
          </a:lstStyle>
          <a:p>
            <a:pPr lvl="0"/>
            <a:r>
              <a:rPr lang="en-US"/>
              <a:t>00%</a:t>
            </a:r>
          </a:p>
        </p:txBody>
      </p:sp>
      <p:sp>
        <p:nvSpPr>
          <p:cNvPr id="22" name="Text Placeholder 3">
            <a:extLst>
              <a:ext uri="{FF2B5EF4-FFF2-40B4-BE49-F238E27FC236}">
                <a16:creationId xmlns:a16="http://schemas.microsoft.com/office/drawing/2014/main" id="{397435F2-C0C2-E842-AD20-5B59B875A847}"/>
              </a:ext>
            </a:extLst>
          </p:cNvPr>
          <p:cNvSpPr>
            <a:spLocks noGrp="1"/>
          </p:cNvSpPr>
          <p:nvPr>
            <p:ph type="body" sz="quarter" idx="39" hasCustomPrompt="1"/>
          </p:nvPr>
        </p:nvSpPr>
        <p:spPr>
          <a:xfrm>
            <a:off x="6254045" y="3663169"/>
            <a:ext cx="4474915" cy="1102341"/>
          </a:xfrm>
        </p:spPr>
        <p:txBody>
          <a:bodyPr anchor="b" anchorCtr="0"/>
          <a:lstStyle>
            <a:lvl1pPr algn="l">
              <a:defRPr sz="6600" b="0" i="0">
                <a:solidFill>
                  <a:schemeClr val="accent1"/>
                </a:solidFill>
                <a:latin typeface="Visa Dialect Medium" pitchFamily="2" charset="77"/>
              </a:defRPr>
            </a:lvl1pPr>
          </a:lstStyle>
          <a:p>
            <a:pPr lvl="0"/>
            <a:r>
              <a:rPr lang="en-US"/>
              <a:t>00%</a:t>
            </a:r>
          </a:p>
        </p:txBody>
      </p:sp>
      <p:sp>
        <p:nvSpPr>
          <p:cNvPr id="25" name="Text Placeholder 3">
            <a:extLst>
              <a:ext uri="{FF2B5EF4-FFF2-40B4-BE49-F238E27FC236}">
                <a16:creationId xmlns:a16="http://schemas.microsoft.com/office/drawing/2014/main" id="{E8CC7B25-E7E3-7A4F-9221-95D452FB9BFD}"/>
              </a:ext>
            </a:extLst>
          </p:cNvPr>
          <p:cNvSpPr>
            <a:spLocks noGrp="1"/>
          </p:cNvSpPr>
          <p:nvPr>
            <p:ph type="body" sz="quarter" idx="40"/>
          </p:nvPr>
        </p:nvSpPr>
        <p:spPr>
          <a:xfrm>
            <a:off x="609600" y="4787743"/>
            <a:ext cx="4462272" cy="967598"/>
          </a:xfrm>
        </p:spPr>
        <p:txBody>
          <a:bodyPr/>
          <a:lstStyle>
            <a:lvl1pPr>
              <a:lnSpc>
                <a:spcPct val="100000"/>
              </a:lnSpc>
              <a:spcBef>
                <a:spcPts val="300"/>
              </a:spcBef>
              <a:defRPr sz="1300">
                <a:solidFill>
                  <a:schemeClr val="tx1"/>
                </a:solidFill>
                <a:latin typeface="+mj-lt"/>
              </a:defRPr>
            </a:lvl1pPr>
            <a:lvl2pPr>
              <a:lnSpc>
                <a:spcPct val="100000"/>
              </a:lnSpc>
              <a:spcBef>
                <a:spcPts val="600"/>
              </a:spcBef>
              <a:defRPr sz="1300"/>
            </a:lvl2pPr>
            <a:lvl3pPr marL="173736" indent="-173736">
              <a:lnSpc>
                <a:spcPct val="100000"/>
              </a:lnSpc>
              <a:spcBef>
                <a:spcPts val="300"/>
              </a:spcBef>
              <a:tabLst/>
              <a:defRPr sz="1300"/>
            </a:lvl3pPr>
            <a:lvl4pPr marL="347472" indent="-173736">
              <a:lnSpc>
                <a:spcPct val="100000"/>
              </a:lnSpc>
              <a:spcBef>
                <a:spcPts val="300"/>
              </a:spcBef>
              <a:tabLst/>
              <a:defRPr sz="1300"/>
            </a:lvl4pPr>
            <a:lvl5pPr>
              <a:lnSpc>
                <a:spcPts val="16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Text Placeholder 3">
            <a:extLst>
              <a:ext uri="{FF2B5EF4-FFF2-40B4-BE49-F238E27FC236}">
                <a16:creationId xmlns:a16="http://schemas.microsoft.com/office/drawing/2014/main" id="{20496160-F36D-7148-9711-3D00BA6DF6BF}"/>
              </a:ext>
            </a:extLst>
          </p:cNvPr>
          <p:cNvSpPr>
            <a:spLocks noGrp="1"/>
          </p:cNvSpPr>
          <p:nvPr>
            <p:ph type="body" sz="quarter" idx="41"/>
          </p:nvPr>
        </p:nvSpPr>
        <p:spPr>
          <a:xfrm>
            <a:off x="6266688" y="4787743"/>
            <a:ext cx="4462272" cy="967598"/>
          </a:xfrm>
        </p:spPr>
        <p:txBody>
          <a:bodyPr/>
          <a:lstStyle>
            <a:lvl1pPr>
              <a:lnSpc>
                <a:spcPct val="100000"/>
              </a:lnSpc>
              <a:spcBef>
                <a:spcPts val="300"/>
              </a:spcBef>
              <a:defRPr sz="1300">
                <a:solidFill>
                  <a:schemeClr val="tx1"/>
                </a:solidFill>
                <a:latin typeface="+mj-lt"/>
              </a:defRPr>
            </a:lvl1pPr>
            <a:lvl2pPr>
              <a:lnSpc>
                <a:spcPct val="100000"/>
              </a:lnSpc>
              <a:spcBef>
                <a:spcPts val="600"/>
              </a:spcBef>
              <a:defRPr sz="1300"/>
            </a:lvl2pPr>
            <a:lvl3pPr marL="173736" indent="-173736">
              <a:lnSpc>
                <a:spcPct val="100000"/>
              </a:lnSpc>
              <a:spcBef>
                <a:spcPts val="300"/>
              </a:spcBef>
              <a:tabLst/>
              <a:defRPr sz="1300"/>
            </a:lvl3pPr>
            <a:lvl4pPr marL="347472" indent="-173736">
              <a:lnSpc>
                <a:spcPct val="100000"/>
              </a:lnSpc>
              <a:spcBef>
                <a:spcPts val="300"/>
              </a:spcBef>
              <a:tabLst/>
              <a:defRPr sz="1300"/>
            </a:lvl4pPr>
            <a:lvl5pPr>
              <a:lnSpc>
                <a:spcPts val="16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7" name="Picture 16" descr="Logo&#10;&#10;Description automatically generated">
            <a:extLst>
              <a:ext uri="{FF2B5EF4-FFF2-40B4-BE49-F238E27FC236}">
                <a16:creationId xmlns:a16="http://schemas.microsoft.com/office/drawing/2014/main" id="{40A50952-A356-4EB0-8B8C-C588EE15A9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23" name="Title Placeholder 1">
            <a:extLst>
              <a:ext uri="{FF2B5EF4-FFF2-40B4-BE49-F238E27FC236}">
                <a16:creationId xmlns:a16="http://schemas.microsoft.com/office/drawing/2014/main" id="{850DE0C8-C2ED-EF4F-9321-CC334190775F}"/>
              </a:ext>
            </a:extLst>
          </p:cNvPr>
          <p:cNvSpPr>
            <a:spLocks noGrp="1"/>
          </p:cNvSpPr>
          <p:nvPr>
            <p:ph type="title"/>
          </p:nvPr>
        </p:nvSpPr>
        <p:spPr>
          <a:xfrm>
            <a:off x="609600" y="471459"/>
            <a:ext cx="10972800" cy="236825"/>
          </a:xfrm>
          <a:prstGeom prst="rect">
            <a:avLst/>
          </a:prstGeom>
        </p:spPr>
        <p:txBody>
          <a:bodyPr vert="horz" wrap="none" lIns="0" tIns="0" rIns="0" bIns="91440" rtlCol="0" anchor="t" anchorCtr="0">
            <a:noAutofit/>
          </a:bodyPr>
          <a:lstStyle>
            <a:lvl1pPr>
              <a:defRPr sz="2000"/>
            </a:lvl1pPr>
          </a:lstStyle>
          <a:p>
            <a:r>
              <a:rPr lang="en-US"/>
              <a:t>Click to edit Master title style</a:t>
            </a:r>
          </a:p>
        </p:txBody>
      </p:sp>
      <p:sp>
        <p:nvSpPr>
          <p:cNvPr id="24" name="Text Placeholder 2">
            <a:extLst>
              <a:ext uri="{FF2B5EF4-FFF2-40B4-BE49-F238E27FC236}">
                <a16:creationId xmlns:a16="http://schemas.microsoft.com/office/drawing/2014/main" id="{0291112C-9FF7-DE43-AF82-37C4452C4F3B}"/>
              </a:ext>
            </a:extLst>
          </p:cNvPr>
          <p:cNvSpPr>
            <a:spLocks noGrp="1"/>
          </p:cNvSpPr>
          <p:nvPr>
            <p:ph type="body" sz="quarter" idx="26"/>
          </p:nvPr>
        </p:nvSpPr>
        <p:spPr>
          <a:xfrm>
            <a:off x="609600" y="768068"/>
            <a:ext cx="10972800" cy="292454"/>
          </a:xfrm>
          <a:prstGeom prst="rect">
            <a:avLst/>
          </a:prstGeom>
        </p:spPr>
        <p:txBody>
          <a:bodyPr wrap="none">
            <a:noAutofit/>
          </a:bodyPr>
          <a:lstStyle>
            <a:lvl1pPr>
              <a:lnSpc>
                <a:spcPct val="90000"/>
              </a:lnSpc>
              <a:spcBef>
                <a:spcPts val="0"/>
              </a:spcBef>
              <a:defRPr sz="1600">
                <a:solidFill>
                  <a:schemeClr val="tx1"/>
                </a:solidFill>
                <a:latin typeface="+mn-lt"/>
              </a:defRPr>
            </a:lvl1pPr>
            <a:lvl2pPr marL="457200" indent="0">
              <a:buNone/>
              <a:defRPr/>
            </a:lvl2pPr>
          </a:lstStyle>
          <a:p>
            <a:pPr lvl="0"/>
            <a:r>
              <a:rPr lang="en-US"/>
              <a:t>Click to edit Master text styles</a:t>
            </a:r>
          </a:p>
        </p:txBody>
      </p:sp>
      <p:sp>
        <p:nvSpPr>
          <p:cNvPr id="18" name="TextBox 17">
            <a:extLst>
              <a:ext uri="{FF2B5EF4-FFF2-40B4-BE49-F238E27FC236}">
                <a16:creationId xmlns:a16="http://schemas.microsoft.com/office/drawing/2014/main" id="{63CD4302-0E8F-4769-AB5B-7BD122BAF5D5}"/>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29" name="TextBox 28">
            <a:extLst>
              <a:ext uri="{FF2B5EF4-FFF2-40B4-BE49-F238E27FC236}">
                <a16:creationId xmlns:a16="http://schemas.microsoft.com/office/drawing/2014/main" id="{64610698-4666-4669-B2B9-51BDF742B57B}"/>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1470706014"/>
      </p:ext>
    </p:extLst>
  </p:cSld>
  <p:clrMapOvr>
    <a:masterClrMapping/>
  </p:clrMapOvr>
  <p:extLst>
    <p:ext uri="{DCECCB84-F9BA-43D5-87BE-67443E8EF086}">
      <p15:sldGuideLst xmlns:p15="http://schemas.microsoft.com/office/powerpoint/2012/main">
        <p15:guide id="2" pos="384">
          <p15:clr>
            <a:srgbClr val="FBAE40"/>
          </p15:clr>
        </p15:guide>
        <p15:guide id="3" pos="7296">
          <p15:clr>
            <a:srgbClr val="FBAE40"/>
          </p15:clr>
        </p15:guide>
        <p15:guide id="6" pos="3712">
          <p15:clr>
            <a:srgbClr val="FBAE40"/>
          </p15:clr>
        </p15:guide>
        <p15:guide id="7" pos="3936">
          <p15:clr>
            <a:srgbClr val="FBAE40"/>
          </p15:clr>
        </p15:guide>
        <p15:guide id="10" orient="horz" pos="1008">
          <p15:clr>
            <a:srgbClr val="FBAE40"/>
          </p15:clr>
        </p15:guide>
        <p15:guide id="1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F991D5-199B-426D-9571-F9BA920D307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7" name="Text Placeholder 2">
            <a:extLst>
              <a:ext uri="{FF2B5EF4-FFF2-40B4-BE49-F238E27FC236}">
                <a16:creationId xmlns:a16="http://schemas.microsoft.com/office/drawing/2014/main" id="{DB04D166-4958-9349-BD73-4AD540758DF4}"/>
              </a:ext>
            </a:extLst>
          </p:cNvPr>
          <p:cNvSpPr>
            <a:spLocks noGrp="1"/>
          </p:cNvSpPr>
          <p:nvPr>
            <p:ph type="body" sz="quarter" idx="11"/>
          </p:nvPr>
        </p:nvSpPr>
        <p:spPr>
          <a:xfrm>
            <a:off x="5410202" y="1600200"/>
            <a:ext cx="6172199" cy="3657600"/>
          </a:xfrm>
        </p:spPr>
        <p:txBody>
          <a:bodyPr anchor="ctr" anchorCtr="0">
            <a:normAutofit/>
          </a:bodyPr>
          <a:lstStyle>
            <a:lvl1pPr>
              <a:lnSpc>
                <a:spcPct val="100000"/>
              </a:lnSpc>
              <a:defRPr sz="2400">
                <a:solidFill>
                  <a:schemeClr val="bg1"/>
                </a:solidFill>
                <a:latin typeface="+mj-lt"/>
              </a:defRPr>
            </a:lvl1pPr>
            <a:lvl2pPr>
              <a:lnSpc>
                <a:spcPct val="100000"/>
              </a:lnSpc>
              <a:spcBef>
                <a:spcPts val="0"/>
              </a:spcBef>
              <a:defRPr sz="1800">
                <a:solidFill>
                  <a:schemeClr val="accent2"/>
                </a:solidFill>
                <a:latin typeface="+mj-lt"/>
              </a:defRPr>
            </a:lvl2pPr>
            <a:lvl3pPr marL="0" indent="0">
              <a:lnSpc>
                <a:spcPct val="100000"/>
              </a:lnSpc>
              <a:spcBef>
                <a:spcPts val="0"/>
              </a:spcBef>
              <a:buFontTx/>
              <a:buNone/>
              <a:defRPr sz="1800">
                <a:solidFill>
                  <a:schemeClr val="bg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p:txBody>
      </p:sp>
      <p:sp>
        <p:nvSpPr>
          <p:cNvPr id="6" name="TextBox 5">
            <a:extLst>
              <a:ext uri="{FF2B5EF4-FFF2-40B4-BE49-F238E27FC236}">
                <a16:creationId xmlns:a16="http://schemas.microsoft.com/office/drawing/2014/main" id="{AA7981E2-A37D-44F7-9BC3-BADD52672275}"/>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solidFill>
              </a:rPr>
              <a:pPr algn="r"/>
              <a:t>‹#›</a:t>
            </a:fld>
            <a:endParaRPr lang="en-US" sz="600">
              <a:solidFill>
                <a:schemeClr val="tx2"/>
              </a:solidFill>
            </a:endParaRPr>
          </a:p>
        </p:txBody>
      </p:sp>
      <p:sp>
        <p:nvSpPr>
          <p:cNvPr id="9" name="TextBox 8">
            <a:extLst>
              <a:ext uri="{FF2B5EF4-FFF2-40B4-BE49-F238E27FC236}">
                <a16:creationId xmlns:a16="http://schemas.microsoft.com/office/drawing/2014/main" id="{FB3FAE7A-BB2F-42EC-B978-642C0A089DC8}"/>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2146692223"/>
      </p:ext>
    </p:extLst>
  </p:cSld>
  <p:clrMapOvr>
    <a:masterClrMapping/>
  </p:clrMapOvr>
  <p:extLst>
    <p:ext uri="{DCECCB84-F9BA-43D5-87BE-67443E8EF086}">
      <p15:sldGuideLst xmlns:p15="http://schemas.microsoft.com/office/powerpoint/2012/main">
        <p15:guide id="13" pos="384">
          <p15:clr>
            <a:srgbClr val="FBAE40"/>
          </p15:clr>
        </p15:guide>
        <p15:guide id="14" pos="7296">
          <p15:clr>
            <a:srgbClr val="FBAE40"/>
          </p15:clr>
        </p15:guide>
        <p15:guide id="21" orient="horz" pos="1008">
          <p15:clr>
            <a:srgbClr val="FBAE40"/>
          </p15:clr>
        </p15:guide>
        <p15:guide id="23" orient="horz" pos="1584">
          <p15:clr>
            <a:srgbClr val="FBAE40"/>
          </p15:clr>
        </p15:guide>
        <p15:guide id="24" pos="340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 Gray">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C7F45CD2-0507-4E64-B158-16FDC54238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7" name="Text Placeholder 2">
            <a:extLst>
              <a:ext uri="{FF2B5EF4-FFF2-40B4-BE49-F238E27FC236}">
                <a16:creationId xmlns:a16="http://schemas.microsoft.com/office/drawing/2014/main" id="{2E99A931-BFA9-5441-87EA-3CF04D14260C}"/>
              </a:ext>
            </a:extLst>
          </p:cNvPr>
          <p:cNvSpPr>
            <a:spLocks noGrp="1"/>
          </p:cNvSpPr>
          <p:nvPr>
            <p:ph type="body" sz="quarter" idx="10"/>
          </p:nvPr>
        </p:nvSpPr>
        <p:spPr>
          <a:xfrm>
            <a:off x="5410200" y="1600200"/>
            <a:ext cx="6172199" cy="3657600"/>
          </a:xfrm>
        </p:spPr>
        <p:txBody>
          <a:bodyPr anchor="ctr" anchorCtr="0">
            <a:normAutofit/>
          </a:bodyPr>
          <a:lstStyle>
            <a:lvl1pPr>
              <a:lnSpc>
                <a:spcPct val="100000"/>
              </a:lnSpc>
              <a:defRPr sz="2400">
                <a:solidFill>
                  <a:schemeClr val="tx1"/>
                </a:solidFill>
                <a:latin typeface="+mj-lt"/>
              </a:defRPr>
            </a:lvl1pPr>
            <a:lvl2pPr>
              <a:lnSpc>
                <a:spcPct val="100000"/>
              </a:lnSpc>
              <a:spcBef>
                <a:spcPts val="0"/>
              </a:spcBef>
              <a:defRPr sz="1800">
                <a:solidFill>
                  <a:schemeClr val="accent1"/>
                </a:solidFill>
                <a:latin typeface="+mj-lt"/>
              </a:defRPr>
            </a:lvl2pPr>
            <a:lvl3pPr marL="0" indent="0">
              <a:lnSpc>
                <a:spcPct val="100000"/>
              </a:lnSpc>
              <a:spcBef>
                <a:spcPts val="0"/>
              </a:spcBef>
              <a:buFontTx/>
              <a:buNone/>
              <a:defRPr sz="1800">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p:txBody>
      </p:sp>
      <p:sp>
        <p:nvSpPr>
          <p:cNvPr id="6" name="TextBox 5">
            <a:extLst>
              <a:ext uri="{FF2B5EF4-FFF2-40B4-BE49-F238E27FC236}">
                <a16:creationId xmlns:a16="http://schemas.microsoft.com/office/drawing/2014/main" id="{32FF630E-A1BB-4624-BDA0-23B817EB760F}"/>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9" name="TextBox 8">
            <a:extLst>
              <a:ext uri="{FF2B5EF4-FFF2-40B4-BE49-F238E27FC236}">
                <a16:creationId xmlns:a16="http://schemas.microsoft.com/office/drawing/2014/main" id="{7275100F-597D-47A1-89AE-3A74171FD53B}"/>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Visa. All rights reserved. Visa Confidential – Internal Use Only</a:t>
            </a:r>
          </a:p>
        </p:txBody>
      </p:sp>
    </p:spTree>
    <p:extLst>
      <p:ext uri="{BB962C8B-B14F-4D97-AF65-F5344CB8AC3E}">
        <p14:creationId xmlns:p14="http://schemas.microsoft.com/office/powerpoint/2010/main" val="2476320316"/>
      </p:ext>
    </p:extLst>
  </p:cSld>
  <p:clrMapOvr>
    <a:masterClrMapping/>
  </p:clrMapOvr>
  <p:extLst>
    <p:ext uri="{DCECCB84-F9BA-43D5-87BE-67443E8EF086}">
      <p15:sldGuideLst xmlns:p15="http://schemas.microsoft.com/office/powerpoint/2012/main">
        <p15:guide id="13" pos="384">
          <p15:clr>
            <a:srgbClr val="FBAE40"/>
          </p15:clr>
        </p15:guide>
        <p15:guide id="14" pos="7296">
          <p15:clr>
            <a:srgbClr val="FBAE40"/>
          </p15:clr>
        </p15:guide>
        <p15:guide id="21" orient="horz" pos="1008">
          <p15:clr>
            <a:srgbClr val="FBAE40"/>
          </p15:clr>
        </p15:guide>
        <p15:guide id="23" orient="horz" pos="1584">
          <p15:clr>
            <a:srgbClr val="FBAE40"/>
          </p15:clr>
        </p15:guide>
        <p15:guide id="24" pos="340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 Whit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060168-E9D4-43FE-B7EF-C9BFE75D1A2C}"/>
              </a:ext>
            </a:extLst>
          </p:cNvPr>
          <p:cNvSpPr>
            <a:spLocks noGrp="1"/>
          </p:cNvSpPr>
          <p:nvPr>
            <p:ph type="body" sz="quarter" idx="10"/>
          </p:nvPr>
        </p:nvSpPr>
        <p:spPr>
          <a:xfrm>
            <a:off x="2142602" y="2091325"/>
            <a:ext cx="7906795" cy="2675350"/>
          </a:xfrm>
        </p:spPr>
        <p:txBody>
          <a:bodyPr anchor="ctr" anchorCtr="0">
            <a:normAutofit/>
          </a:bodyPr>
          <a:lstStyle>
            <a:lvl1pPr algn="ctr">
              <a:lnSpc>
                <a:spcPct val="100000"/>
              </a:lnSpc>
              <a:defRPr sz="2400">
                <a:solidFill>
                  <a:schemeClr val="tx1"/>
                </a:solidFill>
                <a:latin typeface="+mj-lt"/>
              </a:defRPr>
            </a:lvl1pPr>
            <a:lvl2pPr algn="ctr">
              <a:lnSpc>
                <a:spcPct val="100000"/>
              </a:lnSpc>
              <a:spcBef>
                <a:spcPts val="0"/>
              </a:spcBef>
              <a:defRPr sz="1800">
                <a:solidFill>
                  <a:schemeClr val="accent1"/>
                </a:solidFill>
                <a:latin typeface="+mj-lt"/>
              </a:defRPr>
            </a:lvl2pPr>
            <a:lvl3pPr marL="0" indent="0" algn="ctr">
              <a:lnSpc>
                <a:spcPct val="100000"/>
              </a:lnSpc>
              <a:spcBef>
                <a:spcPts val="0"/>
              </a:spcBef>
              <a:buFontTx/>
              <a:buNone/>
              <a:defRPr sz="1800">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p:txBody>
      </p:sp>
      <p:pic>
        <p:nvPicPr>
          <p:cNvPr id="7" name="Picture 6" descr="Logo&#10;&#10;Description automatically generated">
            <a:extLst>
              <a:ext uri="{FF2B5EF4-FFF2-40B4-BE49-F238E27FC236}">
                <a16:creationId xmlns:a16="http://schemas.microsoft.com/office/drawing/2014/main" id="{6C7D283C-70D9-4F79-8CCF-D2CBB0F346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pic>
        <p:nvPicPr>
          <p:cNvPr id="10" name="Picture 9" descr="Logo, icon, company name&#10;&#10;Description automatically generated">
            <a:extLst>
              <a:ext uri="{FF2B5EF4-FFF2-40B4-BE49-F238E27FC236}">
                <a16:creationId xmlns:a16="http://schemas.microsoft.com/office/drawing/2014/main" id="{C96BA8FE-3771-B54A-859B-C75E4B8708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628749" y="303323"/>
            <a:ext cx="2934502" cy="1645920"/>
          </a:xfrm>
          <a:prstGeom prst="rect">
            <a:avLst/>
          </a:prstGeom>
        </p:spPr>
      </p:pic>
      <p:pic>
        <p:nvPicPr>
          <p:cNvPr id="11" name="Picture 10" descr="Logo, icon, company name&#10;&#10;Description automatically generated">
            <a:extLst>
              <a:ext uri="{FF2B5EF4-FFF2-40B4-BE49-F238E27FC236}">
                <a16:creationId xmlns:a16="http://schemas.microsoft.com/office/drawing/2014/main" id="{2EEAE64F-E79B-A540-A03C-DED1488A6248}"/>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628749" y="4908758"/>
            <a:ext cx="2934502" cy="1645920"/>
          </a:xfrm>
          <a:prstGeom prst="rect">
            <a:avLst/>
          </a:prstGeom>
        </p:spPr>
      </p:pic>
      <p:sp>
        <p:nvSpPr>
          <p:cNvPr id="8" name="TextBox 7">
            <a:extLst>
              <a:ext uri="{FF2B5EF4-FFF2-40B4-BE49-F238E27FC236}">
                <a16:creationId xmlns:a16="http://schemas.microsoft.com/office/drawing/2014/main" id="{0214915C-8206-4E74-A63E-C99114665EDC}"/>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2" name="TextBox 11">
            <a:extLst>
              <a:ext uri="{FF2B5EF4-FFF2-40B4-BE49-F238E27FC236}">
                <a16:creationId xmlns:a16="http://schemas.microsoft.com/office/drawing/2014/main" id="{281593AB-7C87-41A6-BEE6-84F559BF60D7}"/>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736929436"/>
      </p:ext>
    </p:extLst>
  </p:cSld>
  <p:clrMapOvr>
    <a:masterClrMapping/>
  </p:clrMapOvr>
  <p:extLst>
    <p:ext uri="{DCECCB84-F9BA-43D5-87BE-67443E8EF086}">
      <p15:sldGuideLst xmlns:p15="http://schemas.microsoft.com/office/powerpoint/2012/main">
        <p15:guide id="2" pos="384">
          <p15:clr>
            <a:srgbClr val="FBAE40"/>
          </p15:clr>
        </p15:guide>
        <p15:guide id="3" pos="7296">
          <p15:clr>
            <a:srgbClr val="FBAE40"/>
          </p15:clr>
        </p15:guide>
        <p15:guide id="10" orient="horz" pos="1008">
          <p15:clr>
            <a:srgbClr val="FBAE40"/>
          </p15:clr>
        </p15:guide>
        <p15:guide id="12" orient="horz" pos="158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Quote - White">
    <p:bg>
      <p:bgPr>
        <a:solidFill>
          <a:schemeClr val="bg1"/>
        </a:solidFill>
        <a:effectLst/>
      </p:bgPr>
    </p:bg>
    <p:spTree>
      <p:nvGrpSpPr>
        <p:cNvPr id="1" name=""/>
        <p:cNvGrpSpPr/>
        <p:nvPr/>
      </p:nvGrpSpPr>
      <p:grpSpPr>
        <a:xfrm>
          <a:off x="0" y="0"/>
          <a:ext cx="0" cy="0"/>
          <a:chOff x="0" y="0"/>
          <a:chExt cx="0" cy="0"/>
        </a:xfrm>
      </p:grpSpPr>
      <p:pic>
        <p:nvPicPr>
          <p:cNvPr id="10" name="Picture 9" descr="Logo, icon, company name&#10;&#10;Description automatically generated">
            <a:extLst>
              <a:ext uri="{FF2B5EF4-FFF2-40B4-BE49-F238E27FC236}">
                <a16:creationId xmlns:a16="http://schemas.microsoft.com/office/drawing/2014/main" id="{7F5ACA36-7B90-4DAB-9853-21FD876EE1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478591" y="282057"/>
            <a:ext cx="3260557" cy="1828800"/>
          </a:xfrm>
          <a:prstGeom prst="rect">
            <a:avLst/>
          </a:prstGeom>
        </p:spPr>
      </p:pic>
      <p:pic>
        <p:nvPicPr>
          <p:cNvPr id="11" name="Picture 10" descr="Logo, icon, company name&#10;&#10;Description automatically generated">
            <a:extLst>
              <a:ext uri="{FF2B5EF4-FFF2-40B4-BE49-F238E27FC236}">
                <a16:creationId xmlns:a16="http://schemas.microsoft.com/office/drawing/2014/main" id="{64E791DD-49B1-496A-A392-7FC776855FA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786004" y="4725878"/>
            <a:ext cx="3260558" cy="1828800"/>
          </a:xfrm>
          <a:prstGeom prst="rect">
            <a:avLst/>
          </a:prstGeom>
        </p:spPr>
      </p:pic>
      <p:pic>
        <p:nvPicPr>
          <p:cNvPr id="12" name="Picture 11" descr="A person wearing a hat&#10;&#10;Description automatically generated with low confidence">
            <a:extLst>
              <a:ext uri="{FF2B5EF4-FFF2-40B4-BE49-F238E27FC236}">
                <a16:creationId xmlns:a16="http://schemas.microsoft.com/office/drawing/2014/main" id="{51BF93FB-67CC-AB45-8F7F-896B8D199EF3}"/>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8292992" y="396682"/>
            <a:ext cx="3656002" cy="6440051"/>
          </a:xfrm>
          <a:prstGeom prst="rect">
            <a:avLst/>
          </a:prstGeom>
        </p:spPr>
      </p:pic>
      <p:pic>
        <p:nvPicPr>
          <p:cNvPr id="15" name="Picture 14" descr="Logo&#10;&#10;Description automatically generated">
            <a:extLst>
              <a:ext uri="{FF2B5EF4-FFF2-40B4-BE49-F238E27FC236}">
                <a16:creationId xmlns:a16="http://schemas.microsoft.com/office/drawing/2014/main" id="{0EC44E81-377D-471B-97B4-0E08C9F8F16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9" name="Text Placeholder 2">
            <a:extLst>
              <a:ext uri="{FF2B5EF4-FFF2-40B4-BE49-F238E27FC236}">
                <a16:creationId xmlns:a16="http://schemas.microsoft.com/office/drawing/2014/main" id="{CA489385-8E1D-F44F-AA67-025F1040A848}"/>
              </a:ext>
            </a:extLst>
          </p:cNvPr>
          <p:cNvSpPr>
            <a:spLocks noGrp="1"/>
          </p:cNvSpPr>
          <p:nvPr>
            <p:ph type="body" sz="quarter" idx="10"/>
          </p:nvPr>
        </p:nvSpPr>
        <p:spPr>
          <a:xfrm>
            <a:off x="613805" y="1600200"/>
            <a:ext cx="6172199" cy="3657600"/>
          </a:xfrm>
        </p:spPr>
        <p:txBody>
          <a:bodyPr anchor="ctr" anchorCtr="0">
            <a:normAutofit/>
          </a:bodyPr>
          <a:lstStyle>
            <a:lvl1pPr>
              <a:lnSpc>
                <a:spcPct val="100000"/>
              </a:lnSpc>
              <a:defRPr sz="2400">
                <a:solidFill>
                  <a:schemeClr val="tx1"/>
                </a:solidFill>
                <a:latin typeface="+mj-lt"/>
              </a:defRPr>
            </a:lvl1pPr>
            <a:lvl2pPr>
              <a:lnSpc>
                <a:spcPct val="100000"/>
              </a:lnSpc>
              <a:spcBef>
                <a:spcPts val="0"/>
              </a:spcBef>
              <a:defRPr sz="1800">
                <a:solidFill>
                  <a:schemeClr val="accent1"/>
                </a:solidFill>
                <a:latin typeface="+mj-lt"/>
              </a:defRPr>
            </a:lvl2pPr>
            <a:lvl3pPr marL="0" indent="0">
              <a:lnSpc>
                <a:spcPct val="100000"/>
              </a:lnSpc>
              <a:spcBef>
                <a:spcPts val="0"/>
              </a:spcBef>
              <a:buFontTx/>
              <a:buNone/>
              <a:defRPr sz="1800">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D8FFFC91-7B2C-4594-BBB8-5279D0173641}"/>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4" name="TextBox 13">
            <a:extLst>
              <a:ext uri="{FF2B5EF4-FFF2-40B4-BE49-F238E27FC236}">
                <a16:creationId xmlns:a16="http://schemas.microsoft.com/office/drawing/2014/main" id="{AF46FBC4-7F98-473F-9C93-5A640F8E9B0E}"/>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©2023 Visa. All rights reserved. Visa Confidential – Internal Use Only</a:t>
            </a:r>
          </a:p>
        </p:txBody>
      </p:sp>
    </p:spTree>
    <p:extLst>
      <p:ext uri="{BB962C8B-B14F-4D97-AF65-F5344CB8AC3E}">
        <p14:creationId xmlns:p14="http://schemas.microsoft.com/office/powerpoint/2010/main" val="3133100300"/>
      </p:ext>
    </p:extLst>
  </p:cSld>
  <p:clrMapOvr>
    <a:masterClrMapping/>
  </p:clrMapOvr>
  <p:extLst>
    <p:ext uri="{DCECCB84-F9BA-43D5-87BE-67443E8EF086}">
      <p15:sldGuideLst xmlns:p15="http://schemas.microsoft.com/office/powerpoint/2012/main">
        <p15:guide id="2" pos="384">
          <p15:clr>
            <a:srgbClr val="FBAE40"/>
          </p15:clr>
        </p15:guide>
        <p15:guide id="3" pos="7296">
          <p15:clr>
            <a:srgbClr val="FBAE40"/>
          </p15:clr>
        </p15:guide>
        <p15:guide id="10" orient="horz" pos="1008">
          <p15:clr>
            <a:srgbClr val="FBAE40"/>
          </p15:clr>
        </p15:guide>
        <p15:guide id="12" orient="horz" pos="1584">
          <p15:clr>
            <a:srgbClr val="FBAE40"/>
          </p15:clr>
        </p15:guide>
        <p15:guide id="13"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Quote - Photo 1">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D5392F0-E107-2B46-833B-63CDC4C64350}"/>
              </a:ext>
            </a:extLst>
          </p:cNvPr>
          <p:cNvSpPr>
            <a:spLocks noGrp="1"/>
          </p:cNvSpPr>
          <p:nvPr>
            <p:ph type="pic" sz="quarter" idx="11"/>
          </p:nvPr>
        </p:nvSpPr>
        <p:spPr>
          <a:xfrm>
            <a:off x="0" y="0"/>
            <a:ext cx="12192000" cy="6858000"/>
          </a:xfrm>
          <a:noFill/>
        </p:spPr>
        <p:txBody>
          <a:bodyPr anchor="ctr"/>
          <a:lstStyle>
            <a:lvl1pPr algn="ctr">
              <a:defRPr>
                <a:solidFill>
                  <a:schemeClr val="tx2"/>
                </a:solidFill>
              </a:defRPr>
            </a:lvl1pPr>
          </a:lstStyle>
          <a:p>
            <a:endParaRPr lang="en-US"/>
          </a:p>
        </p:txBody>
      </p:sp>
      <p:sp>
        <p:nvSpPr>
          <p:cNvPr id="7" name="Text Placeholder 2">
            <a:extLst>
              <a:ext uri="{FF2B5EF4-FFF2-40B4-BE49-F238E27FC236}">
                <a16:creationId xmlns:a16="http://schemas.microsoft.com/office/drawing/2014/main" id="{D6B00F83-3660-194B-97E0-4599783E6740}"/>
              </a:ext>
            </a:extLst>
          </p:cNvPr>
          <p:cNvSpPr>
            <a:spLocks noGrp="1"/>
          </p:cNvSpPr>
          <p:nvPr>
            <p:ph type="body" sz="quarter" idx="12"/>
          </p:nvPr>
        </p:nvSpPr>
        <p:spPr>
          <a:xfrm>
            <a:off x="609600" y="1600200"/>
            <a:ext cx="6172199" cy="3657600"/>
          </a:xfrm>
        </p:spPr>
        <p:txBody>
          <a:bodyPr anchor="ctr" anchorCtr="0">
            <a:normAutofit/>
          </a:bodyPr>
          <a:lstStyle>
            <a:lvl1pPr>
              <a:lnSpc>
                <a:spcPct val="100000"/>
              </a:lnSpc>
              <a:defRPr sz="2400">
                <a:solidFill>
                  <a:schemeClr val="bg1"/>
                </a:solidFill>
                <a:latin typeface="+mj-lt"/>
              </a:defRPr>
            </a:lvl1pPr>
            <a:lvl2pPr>
              <a:lnSpc>
                <a:spcPct val="100000"/>
              </a:lnSpc>
              <a:spcBef>
                <a:spcPts val="0"/>
              </a:spcBef>
              <a:defRPr sz="1800">
                <a:solidFill>
                  <a:schemeClr val="accent2"/>
                </a:solidFill>
                <a:latin typeface="+mj-lt"/>
              </a:defRPr>
            </a:lvl2pPr>
            <a:lvl3pPr marL="0" indent="0">
              <a:lnSpc>
                <a:spcPct val="100000"/>
              </a:lnSpc>
              <a:spcBef>
                <a:spcPts val="0"/>
              </a:spcBef>
              <a:buFontTx/>
              <a:buNone/>
              <a:defRPr sz="1800">
                <a:solidFill>
                  <a:schemeClr val="bg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p:txBody>
      </p:sp>
      <p:sp>
        <p:nvSpPr>
          <p:cNvPr id="6" name="TextBox 5">
            <a:extLst>
              <a:ext uri="{FF2B5EF4-FFF2-40B4-BE49-F238E27FC236}">
                <a16:creationId xmlns:a16="http://schemas.microsoft.com/office/drawing/2014/main" id="{78C31686-0601-49A1-A560-B36639F0D219}"/>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solidFill>
              </a:rPr>
              <a:pPr algn="r"/>
              <a:t>‹#›</a:t>
            </a:fld>
            <a:endParaRPr lang="en-US" sz="600">
              <a:solidFill>
                <a:schemeClr val="tx2"/>
              </a:solidFill>
            </a:endParaRPr>
          </a:p>
        </p:txBody>
      </p:sp>
      <p:pic>
        <p:nvPicPr>
          <p:cNvPr id="8" name="Picture 7">
            <a:extLst>
              <a:ext uri="{FF2B5EF4-FFF2-40B4-BE49-F238E27FC236}">
                <a16:creationId xmlns:a16="http://schemas.microsoft.com/office/drawing/2014/main" id="{21068318-7196-B74A-A523-B34DA9C2F16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9" name="TextBox 8">
            <a:extLst>
              <a:ext uri="{FF2B5EF4-FFF2-40B4-BE49-F238E27FC236}">
                <a16:creationId xmlns:a16="http://schemas.microsoft.com/office/drawing/2014/main" id="{880E8872-A998-4524-93FC-581FD155C07B}"/>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©2023 Visa. All rights reserved. Visa Confidential – Internal Use Only</a:t>
            </a:r>
          </a:p>
        </p:txBody>
      </p:sp>
    </p:spTree>
    <p:extLst>
      <p:ext uri="{BB962C8B-B14F-4D97-AF65-F5344CB8AC3E}">
        <p14:creationId xmlns:p14="http://schemas.microsoft.com/office/powerpoint/2010/main" val="1028105975"/>
      </p:ext>
    </p:extLst>
  </p:cSld>
  <p:clrMapOvr>
    <a:masterClrMapping/>
  </p:clrMapOvr>
  <p:extLst>
    <p:ext uri="{DCECCB84-F9BA-43D5-87BE-67443E8EF086}">
      <p15:sldGuideLst xmlns:p15="http://schemas.microsoft.com/office/powerpoint/2012/main">
        <p15:guide id="13" pos="384">
          <p15:clr>
            <a:srgbClr val="FBAE40"/>
          </p15:clr>
        </p15:guide>
        <p15:guide id="14" pos="7296">
          <p15:clr>
            <a:srgbClr val="FBAE40"/>
          </p15:clr>
        </p15:guide>
        <p15:guide id="21" orient="horz" pos="1008">
          <p15:clr>
            <a:srgbClr val="FBAE40"/>
          </p15:clr>
        </p15:guide>
        <p15:guide id="23" orient="horz" pos="158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Quote - Photo 2">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D5392F0-E107-2B46-833B-63CDC4C64350}"/>
              </a:ext>
            </a:extLst>
          </p:cNvPr>
          <p:cNvSpPr>
            <a:spLocks noGrp="1"/>
          </p:cNvSpPr>
          <p:nvPr>
            <p:ph type="pic" sz="quarter" idx="11"/>
          </p:nvPr>
        </p:nvSpPr>
        <p:spPr>
          <a:xfrm>
            <a:off x="0" y="0"/>
            <a:ext cx="12192000" cy="6858000"/>
          </a:xfrm>
          <a:noFill/>
        </p:spPr>
        <p:txBody>
          <a:bodyPr anchor="ctr"/>
          <a:lstStyle>
            <a:lvl1pPr algn="ctr">
              <a:defRPr>
                <a:solidFill>
                  <a:schemeClr val="tx2"/>
                </a:solidFill>
              </a:defRPr>
            </a:lvl1pPr>
          </a:lstStyle>
          <a:p>
            <a:endParaRPr lang="en-US"/>
          </a:p>
        </p:txBody>
      </p:sp>
      <p:sp>
        <p:nvSpPr>
          <p:cNvPr id="7" name="Text Placeholder 2">
            <a:extLst>
              <a:ext uri="{FF2B5EF4-FFF2-40B4-BE49-F238E27FC236}">
                <a16:creationId xmlns:a16="http://schemas.microsoft.com/office/drawing/2014/main" id="{25E62AD0-7492-9248-A420-17A877239972}"/>
              </a:ext>
            </a:extLst>
          </p:cNvPr>
          <p:cNvSpPr>
            <a:spLocks noGrp="1"/>
          </p:cNvSpPr>
          <p:nvPr>
            <p:ph type="body" sz="quarter" idx="12"/>
          </p:nvPr>
        </p:nvSpPr>
        <p:spPr>
          <a:xfrm>
            <a:off x="609600" y="381000"/>
            <a:ext cx="6172199" cy="3657600"/>
          </a:xfrm>
        </p:spPr>
        <p:txBody>
          <a:bodyPr anchor="ctr" anchorCtr="0">
            <a:normAutofit/>
          </a:bodyPr>
          <a:lstStyle>
            <a:lvl1pPr>
              <a:lnSpc>
                <a:spcPct val="100000"/>
              </a:lnSpc>
              <a:defRPr sz="2400">
                <a:solidFill>
                  <a:schemeClr val="bg1"/>
                </a:solidFill>
                <a:latin typeface="+mj-lt"/>
              </a:defRPr>
            </a:lvl1pPr>
            <a:lvl2pPr>
              <a:lnSpc>
                <a:spcPct val="100000"/>
              </a:lnSpc>
              <a:spcBef>
                <a:spcPts val="0"/>
              </a:spcBef>
              <a:defRPr sz="1800">
                <a:solidFill>
                  <a:schemeClr val="accent2"/>
                </a:solidFill>
                <a:latin typeface="+mj-lt"/>
              </a:defRPr>
            </a:lvl2pPr>
            <a:lvl3pPr marL="0" indent="0">
              <a:lnSpc>
                <a:spcPct val="100000"/>
              </a:lnSpc>
              <a:spcBef>
                <a:spcPts val="0"/>
              </a:spcBef>
              <a:buFontTx/>
              <a:buNone/>
              <a:defRPr sz="1800">
                <a:solidFill>
                  <a:schemeClr val="bg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p:txBody>
      </p:sp>
      <p:sp>
        <p:nvSpPr>
          <p:cNvPr id="6" name="TextBox 5">
            <a:extLst>
              <a:ext uri="{FF2B5EF4-FFF2-40B4-BE49-F238E27FC236}">
                <a16:creationId xmlns:a16="http://schemas.microsoft.com/office/drawing/2014/main" id="{FCD2F956-51D0-4CEA-A8C6-557C91248403}"/>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solidFill>
              </a:rPr>
              <a:pPr algn="r"/>
              <a:t>‹#›</a:t>
            </a:fld>
            <a:endParaRPr lang="en-US" sz="600">
              <a:solidFill>
                <a:schemeClr val="tx2"/>
              </a:solidFill>
            </a:endParaRPr>
          </a:p>
        </p:txBody>
      </p:sp>
      <p:pic>
        <p:nvPicPr>
          <p:cNvPr id="9" name="Picture 8">
            <a:extLst>
              <a:ext uri="{FF2B5EF4-FFF2-40B4-BE49-F238E27FC236}">
                <a16:creationId xmlns:a16="http://schemas.microsoft.com/office/drawing/2014/main" id="{AC724D0A-F7B5-4547-B75C-8CB7CAACED0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8" name="TextBox 7">
            <a:extLst>
              <a:ext uri="{FF2B5EF4-FFF2-40B4-BE49-F238E27FC236}">
                <a16:creationId xmlns:a16="http://schemas.microsoft.com/office/drawing/2014/main" id="{12C66E4E-4F5A-4FA5-9965-B04BB031E438}"/>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©2023 Visa. All rights reserved. Visa Confidential – Internal Use Only</a:t>
            </a:r>
          </a:p>
        </p:txBody>
      </p:sp>
    </p:spTree>
    <p:extLst>
      <p:ext uri="{BB962C8B-B14F-4D97-AF65-F5344CB8AC3E}">
        <p14:creationId xmlns:p14="http://schemas.microsoft.com/office/powerpoint/2010/main" val="2122554896"/>
      </p:ext>
    </p:extLst>
  </p:cSld>
  <p:clrMapOvr>
    <a:masterClrMapping/>
  </p:clrMapOvr>
  <p:extLst>
    <p:ext uri="{DCECCB84-F9BA-43D5-87BE-67443E8EF086}">
      <p15:sldGuideLst xmlns:p15="http://schemas.microsoft.com/office/powerpoint/2012/main">
        <p15:guide id="13" pos="384">
          <p15:clr>
            <a:srgbClr val="FBAE40"/>
          </p15:clr>
        </p15:guide>
        <p15:guide id="14" pos="7296">
          <p15:clr>
            <a:srgbClr val="FBAE40"/>
          </p15:clr>
        </p15:guide>
        <p15:guide id="21" orient="horz" pos="1008">
          <p15:clr>
            <a:srgbClr val="FBAE40"/>
          </p15:clr>
        </p15:guide>
        <p15:guide id="23" orient="horz" pos="158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Statement -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060168-E9D4-43FE-B7EF-C9BFE75D1A2C}"/>
              </a:ext>
            </a:extLst>
          </p:cNvPr>
          <p:cNvSpPr>
            <a:spLocks noGrp="1"/>
          </p:cNvSpPr>
          <p:nvPr>
            <p:ph type="body" sz="quarter" idx="10"/>
          </p:nvPr>
        </p:nvSpPr>
        <p:spPr>
          <a:xfrm>
            <a:off x="623147" y="1600198"/>
            <a:ext cx="8155181" cy="3200400"/>
          </a:xfrm>
        </p:spPr>
        <p:txBody>
          <a:bodyPr anchor="t" anchorCtr="0">
            <a:normAutofit/>
          </a:bodyPr>
          <a:lstStyle>
            <a:lvl1pPr>
              <a:lnSpc>
                <a:spcPct val="100000"/>
              </a:lnSpc>
              <a:defRPr sz="3600" b="0" i="0">
                <a:solidFill>
                  <a:schemeClr val="bg1"/>
                </a:solidFill>
                <a:latin typeface="Visa Dialect Medium" pitchFamily="2" charset="77"/>
              </a:defRPr>
            </a:lvl1pPr>
            <a:lvl2pPr>
              <a:lnSpc>
                <a:spcPct val="100000"/>
              </a:lnSpc>
              <a:spcBef>
                <a:spcPts val="0"/>
              </a:spcBef>
              <a:defRPr sz="1600">
                <a:solidFill>
                  <a:schemeClr val="accent2"/>
                </a:solidFill>
                <a:latin typeface="+mj-lt"/>
              </a:defRPr>
            </a:lvl2pPr>
            <a:lvl3pPr marL="0" indent="0">
              <a:lnSpc>
                <a:spcPct val="100000"/>
              </a:lnSpc>
              <a:spcBef>
                <a:spcPts val="0"/>
              </a:spcBef>
              <a:buFontTx/>
              <a:buNone/>
              <a:defRPr sz="1600">
                <a:solidFill>
                  <a:schemeClr val="bg1"/>
                </a:solidFill>
              </a:defRPr>
            </a:lvl3pPr>
            <a:lvl4pPr>
              <a:defRPr>
                <a:solidFill>
                  <a:schemeClr val="tx1"/>
                </a:solidFill>
              </a:defRPr>
            </a:lvl4pPr>
          </a:lstStyle>
          <a:p>
            <a:pPr lvl="0"/>
            <a:r>
              <a:rPr lang="en-US"/>
              <a:t>Click to edit Master text styles</a:t>
            </a:r>
          </a:p>
        </p:txBody>
      </p:sp>
      <p:pic>
        <p:nvPicPr>
          <p:cNvPr id="7" name="Picture 6">
            <a:extLst>
              <a:ext uri="{FF2B5EF4-FFF2-40B4-BE49-F238E27FC236}">
                <a16:creationId xmlns:a16="http://schemas.microsoft.com/office/drawing/2014/main" id="{73636A9D-BC65-4B42-A456-9F235FD32D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6" name="TextBox 5">
            <a:extLst>
              <a:ext uri="{FF2B5EF4-FFF2-40B4-BE49-F238E27FC236}">
                <a16:creationId xmlns:a16="http://schemas.microsoft.com/office/drawing/2014/main" id="{3697C293-4151-4F45-BEFC-FBBBEE255F60}"/>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solidFill>
              </a:rPr>
              <a:pPr algn="r"/>
              <a:t>‹#›</a:t>
            </a:fld>
            <a:endParaRPr lang="en-US" sz="600">
              <a:solidFill>
                <a:schemeClr val="tx2"/>
              </a:solidFill>
            </a:endParaRPr>
          </a:p>
        </p:txBody>
      </p:sp>
      <p:sp>
        <p:nvSpPr>
          <p:cNvPr id="8" name="TextBox 7">
            <a:extLst>
              <a:ext uri="{FF2B5EF4-FFF2-40B4-BE49-F238E27FC236}">
                <a16:creationId xmlns:a16="http://schemas.microsoft.com/office/drawing/2014/main" id="{BB8D5F62-721B-4D08-9D8A-659D86C223D8}"/>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1240139769"/>
      </p:ext>
    </p:extLst>
  </p:cSld>
  <p:clrMapOvr>
    <a:masterClrMapping/>
  </p:clrMapOvr>
  <p:extLst>
    <p:ext uri="{DCECCB84-F9BA-43D5-87BE-67443E8EF086}">
      <p15:sldGuideLst xmlns:p15="http://schemas.microsoft.com/office/powerpoint/2012/main">
        <p15:guide id="13" pos="384">
          <p15:clr>
            <a:srgbClr val="FBAE40"/>
          </p15:clr>
        </p15:guide>
        <p15:guide id="14" pos="7296">
          <p15:clr>
            <a:srgbClr val="FBAE40"/>
          </p15:clr>
        </p15:guide>
        <p15:guide id="21" orient="horz" pos="1008">
          <p15:clr>
            <a:srgbClr val="FBAE40"/>
          </p15:clr>
        </p15:guide>
        <p15:guide id="23" orient="horz" pos="15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7D337-0DEF-14C6-BE53-788D0284C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89E97D-6B5D-D91A-DDA8-C561C55AFC24}"/>
              </a:ext>
            </a:extLst>
          </p:cNvPr>
          <p:cNvSpPr>
            <a:spLocks noGrp="1"/>
          </p:cNvSpPr>
          <p:nvPr>
            <p:ph type="dt" sz="half" idx="10"/>
          </p:nvPr>
        </p:nvSpPr>
        <p:spPr/>
        <p:txBody>
          <a:bodyPr/>
          <a:lstStyle/>
          <a:p>
            <a:fld id="{6B950193-E47D-41F8-897C-1DBA156E43DF}" type="datetimeFigureOut">
              <a:rPr lang="en-US" smtClean="0"/>
              <a:t>2/24/2025</a:t>
            </a:fld>
            <a:endParaRPr lang="en-US"/>
          </a:p>
        </p:txBody>
      </p:sp>
      <p:sp>
        <p:nvSpPr>
          <p:cNvPr id="4" name="Footer Placeholder 3">
            <a:extLst>
              <a:ext uri="{FF2B5EF4-FFF2-40B4-BE49-F238E27FC236}">
                <a16:creationId xmlns:a16="http://schemas.microsoft.com/office/drawing/2014/main" id="{96FA50BC-DC4B-00B0-F22C-CB7B504FB6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CD206A-40F3-A44F-8361-34E234E4D243}"/>
              </a:ext>
            </a:extLst>
          </p:cNvPr>
          <p:cNvSpPr>
            <a:spLocks noGrp="1"/>
          </p:cNvSpPr>
          <p:nvPr>
            <p:ph type="sldNum" sz="quarter" idx="12"/>
          </p:nvPr>
        </p:nvSpPr>
        <p:spPr/>
        <p:txBody>
          <a:bodyPr/>
          <a:lstStyle/>
          <a:p>
            <a:fld id="{58F05F5C-8237-433C-956D-55F4C7B08E43}" type="slidenum">
              <a:rPr lang="en-US" smtClean="0"/>
              <a:t>‹#›</a:t>
            </a:fld>
            <a:endParaRPr lang="en-US"/>
          </a:p>
        </p:txBody>
      </p:sp>
    </p:spTree>
    <p:extLst>
      <p:ext uri="{BB962C8B-B14F-4D97-AF65-F5344CB8AC3E}">
        <p14:creationId xmlns:p14="http://schemas.microsoft.com/office/powerpoint/2010/main" val="35942076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ig Statement - Photo">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1F88834-189A-D744-A397-4BD9B873E9A9}"/>
              </a:ext>
            </a:extLst>
          </p:cNvPr>
          <p:cNvSpPr>
            <a:spLocks noGrp="1"/>
          </p:cNvSpPr>
          <p:nvPr>
            <p:ph type="pic" sz="quarter" idx="11"/>
          </p:nvPr>
        </p:nvSpPr>
        <p:spPr>
          <a:xfrm>
            <a:off x="0" y="10886"/>
            <a:ext cx="12192000" cy="6858000"/>
          </a:xfrm>
        </p:spPr>
        <p:txBody>
          <a:bodyPr anchor="ctr"/>
          <a:lstStyle>
            <a:lvl1pPr algn="ctr">
              <a:defRPr>
                <a:solidFill>
                  <a:schemeClr val="bg1"/>
                </a:solidFill>
              </a:defRPr>
            </a:lvl1pPr>
          </a:lstStyle>
          <a:p>
            <a:endParaRPr lang="en-US"/>
          </a:p>
        </p:txBody>
      </p:sp>
      <p:pic>
        <p:nvPicPr>
          <p:cNvPr id="7" name="Picture 6">
            <a:extLst>
              <a:ext uri="{FF2B5EF4-FFF2-40B4-BE49-F238E27FC236}">
                <a16:creationId xmlns:a16="http://schemas.microsoft.com/office/drawing/2014/main" id="{6F090D58-AEDB-42F6-B499-08E75F7E159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 y="6297899"/>
            <a:ext cx="552780" cy="179101"/>
          </a:xfrm>
          <a:prstGeom prst="rect">
            <a:avLst/>
          </a:prstGeom>
        </p:spPr>
      </p:pic>
      <p:sp>
        <p:nvSpPr>
          <p:cNvPr id="8" name="Text Placeholder 2">
            <a:extLst>
              <a:ext uri="{FF2B5EF4-FFF2-40B4-BE49-F238E27FC236}">
                <a16:creationId xmlns:a16="http://schemas.microsoft.com/office/drawing/2014/main" id="{864CFA36-6835-0746-9840-0E0BCAB2C9DD}"/>
              </a:ext>
            </a:extLst>
          </p:cNvPr>
          <p:cNvSpPr>
            <a:spLocks noGrp="1"/>
          </p:cNvSpPr>
          <p:nvPr>
            <p:ph type="body" sz="quarter" idx="10"/>
          </p:nvPr>
        </p:nvSpPr>
        <p:spPr>
          <a:xfrm>
            <a:off x="623147" y="1600198"/>
            <a:ext cx="8155181" cy="3200400"/>
          </a:xfrm>
        </p:spPr>
        <p:txBody>
          <a:bodyPr anchor="t" anchorCtr="0">
            <a:normAutofit/>
          </a:bodyPr>
          <a:lstStyle>
            <a:lvl1pPr>
              <a:lnSpc>
                <a:spcPct val="100000"/>
              </a:lnSpc>
              <a:defRPr sz="3600" b="0" i="0">
                <a:solidFill>
                  <a:schemeClr val="bg1"/>
                </a:solidFill>
                <a:latin typeface="Visa Dialect Medium" pitchFamily="2" charset="77"/>
              </a:defRPr>
            </a:lvl1pPr>
            <a:lvl2pPr>
              <a:lnSpc>
                <a:spcPct val="100000"/>
              </a:lnSpc>
              <a:spcBef>
                <a:spcPts val="0"/>
              </a:spcBef>
              <a:defRPr sz="1600">
                <a:solidFill>
                  <a:schemeClr val="accent2"/>
                </a:solidFill>
                <a:latin typeface="+mj-lt"/>
              </a:defRPr>
            </a:lvl2pPr>
            <a:lvl3pPr marL="0" indent="0">
              <a:lnSpc>
                <a:spcPct val="100000"/>
              </a:lnSpc>
              <a:spcBef>
                <a:spcPts val="0"/>
              </a:spcBef>
              <a:buFontTx/>
              <a:buNone/>
              <a:defRPr sz="1600">
                <a:solidFill>
                  <a:schemeClr val="bg1"/>
                </a:solidFill>
              </a:defRPr>
            </a:lvl3pPr>
            <a:lvl4pPr>
              <a:defRPr>
                <a:solidFill>
                  <a:schemeClr val="tx1"/>
                </a:solidFill>
              </a:defRPr>
            </a:lvl4pPr>
          </a:lstStyle>
          <a:p>
            <a:pPr lvl="0"/>
            <a:r>
              <a:rPr lang="en-US"/>
              <a:t>Click to edit Master text styles</a:t>
            </a:r>
          </a:p>
        </p:txBody>
      </p:sp>
      <p:sp>
        <p:nvSpPr>
          <p:cNvPr id="10" name="TextBox 9">
            <a:extLst>
              <a:ext uri="{FF2B5EF4-FFF2-40B4-BE49-F238E27FC236}">
                <a16:creationId xmlns:a16="http://schemas.microsoft.com/office/drawing/2014/main" id="{944AB5A1-60F2-4271-9FAC-E31461C114A1}"/>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solidFill>
              </a:rPr>
              <a:pPr algn="r"/>
              <a:t>‹#›</a:t>
            </a:fld>
            <a:endParaRPr lang="en-US" sz="600">
              <a:solidFill>
                <a:schemeClr val="tx2"/>
              </a:solidFill>
            </a:endParaRPr>
          </a:p>
        </p:txBody>
      </p:sp>
      <p:sp>
        <p:nvSpPr>
          <p:cNvPr id="12" name="TextBox 11">
            <a:extLst>
              <a:ext uri="{FF2B5EF4-FFF2-40B4-BE49-F238E27FC236}">
                <a16:creationId xmlns:a16="http://schemas.microsoft.com/office/drawing/2014/main" id="{7BCDEFCA-D268-4052-8883-B7570B5E7315}"/>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4054574841"/>
      </p:ext>
    </p:extLst>
  </p:cSld>
  <p:clrMapOvr>
    <a:masterClrMapping/>
  </p:clrMapOvr>
  <p:extLst>
    <p:ext uri="{DCECCB84-F9BA-43D5-87BE-67443E8EF086}">
      <p15:sldGuideLst xmlns:p15="http://schemas.microsoft.com/office/powerpoint/2012/main">
        <p15:guide id="13" pos="384">
          <p15:clr>
            <a:srgbClr val="FBAE40"/>
          </p15:clr>
        </p15:guide>
        <p15:guide id="14" pos="7296">
          <p15:clr>
            <a:srgbClr val="FBAE40"/>
          </p15:clr>
        </p15:guide>
        <p15:guide id="21" orient="horz" pos="1008">
          <p15:clr>
            <a:srgbClr val="FBAE40"/>
          </p15:clr>
        </p15:guide>
        <p15:guide id="23" orient="horz" pos="158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ig Statement - Light Photo">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D5392F0-E107-2B46-833B-63CDC4C64350}"/>
              </a:ext>
            </a:extLst>
          </p:cNvPr>
          <p:cNvSpPr>
            <a:spLocks noGrp="1"/>
          </p:cNvSpPr>
          <p:nvPr>
            <p:ph type="pic" sz="quarter" idx="11"/>
          </p:nvPr>
        </p:nvSpPr>
        <p:spPr>
          <a:xfrm>
            <a:off x="0" y="10886"/>
            <a:ext cx="12192000" cy="6858000"/>
          </a:xfrm>
          <a:noFill/>
        </p:spPr>
        <p:txBody>
          <a:bodyPr anchor="ctr"/>
          <a:lstStyle>
            <a:lvl1pPr algn="ctr">
              <a:defRPr>
                <a:solidFill>
                  <a:schemeClr val="bg2"/>
                </a:solidFill>
              </a:defRPr>
            </a:lvl1pPr>
          </a:lstStyle>
          <a:p>
            <a:endParaRPr lang="en-US"/>
          </a:p>
        </p:txBody>
      </p:sp>
      <p:sp>
        <p:nvSpPr>
          <p:cNvPr id="7" name="Text Placeholder 2">
            <a:extLst>
              <a:ext uri="{FF2B5EF4-FFF2-40B4-BE49-F238E27FC236}">
                <a16:creationId xmlns:a16="http://schemas.microsoft.com/office/drawing/2014/main" id="{AE1D89F0-AB54-E544-B426-C59272FE43D7}"/>
              </a:ext>
            </a:extLst>
          </p:cNvPr>
          <p:cNvSpPr>
            <a:spLocks noGrp="1"/>
          </p:cNvSpPr>
          <p:nvPr>
            <p:ph type="body" sz="quarter" idx="10"/>
          </p:nvPr>
        </p:nvSpPr>
        <p:spPr>
          <a:xfrm>
            <a:off x="609600" y="1611252"/>
            <a:ext cx="5784219" cy="1817748"/>
          </a:xfrm>
        </p:spPr>
        <p:txBody>
          <a:bodyPr anchor="t">
            <a:normAutofit/>
          </a:bodyPr>
          <a:lstStyle>
            <a:lvl1pPr>
              <a:lnSpc>
                <a:spcPct val="100000"/>
              </a:lnSpc>
              <a:defRPr sz="2800">
                <a:solidFill>
                  <a:schemeClr val="tx1"/>
                </a:solidFill>
                <a:latin typeface="+mj-lt"/>
              </a:defRPr>
            </a:lvl1pPr>
            <a:lvl2pPr>
              <a:lnSpc>
                <a:spcPct val="100000"/>
              </a:lnSpc>
              <a:spcBef>
                <a:spcPts val="0"/>
              </a:spcBef>
              <a:defRPr sz="1600">
                <a:solidFill>
                  <a:schemeClr val="accent1"/>
                </a:solidFill>
                <a:latin typeface="+mj-lt"/>
              </a:defRPr>
            </a:lvl2pPr>
            <a:lvl3pPr marL="0" indent="0">
              <a:lnSpc>
                <a:spcPct val="100000"/>
              </a:lnSpc>
              <a:spcBef>
                <a:spcPts val="0"/>
              </a:spcBef>
              <a:buFontTx/>
              <a:buNone/>
              <a:defRPr sz="1600">
                <a:solidFill>
                  <a:schemeClr val="tx1"/>
                </a:solidFill>
              </a:defRPr>
            </a:lvl3pPr>
            <a:lvl4pPr>
              <a:defRPr>
                <a:solidFill>
                  <a:schemeClr val="tx1"/>
                </a:solidFill>
              </a:defRPr>
            </a:lvl4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6337524D-5A5E-48A2-BEB4-E3CD8A10DC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9" name="TextBox 8">
            <a:extLst>
              <a:ext uri="{FF2B5EF4-FFF2-40B4-BE49-F238E27FC236}">
                <a16:creationId xmlns:a16="http://schemas.microsoft.com/office/drawing/2014/main" id="{2171590D-A924-4EC3-8C0E-CF38A11B8CCB}"/>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0" name="TextBox 9">
            <a:extLst>
              <a:ext uri="{FF2B5EF4-FFF2-40B4-BE49-F238E27FC236}">
                <a16:creationId xmlns:a16="http://schemas.microsoft.com/office/drawing/2014/main" id="{577802F9-E4F2-4904-9E32-24D689B10A7E}"/>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©2023 Visa. All rights reserved. Visa Confidential – Internal Use Only</a:t>
            </a:r>
          </a:p>
        </p:txBody>
      </p:sp>
    </p:spTree>
    <p:extLst>
      <p:ext uri="{BB962C8B-B14F-4D97-AF65-F5344CB8AC3E}">
        <p14:creationId xmlns:p14="http://schemas.microsoft.com/office/powerpoint/2010/main" val="386621555"/>
      </p:ext>
    </p:extLst>
  </p:cSld>
  <p:clrMapOvr>
    <a:masterClrMapping/>
  </p:clrMapOvr>
  <p:extLst>
    <p:ext uri="{DCECCB84-F9BA-43D5-87BE-67443E8EF086}">
      <p15:sldGuideLst xmlns:p15="http://schemas.microsoft.com/office/powerpoint/2012/main">
        <p15:guide id="13" pos="384">
          <p15:clr>
            <a:srgbClr val="FBAE40"/>
          </p15:clr>
        </p15:guide>
        <p15:guide id="14" pos="7296">
          <p15:clr>
            <a:srgbClr val="FBAE40"/>
          </p15:clr>
        </p15:guide>
        <p15:guide id="21" orient="horz" pos="1008">
          <p15:clr>
            <a:srgbClr val="FBAE40"/>
          </p15:clr>
        </p15:guide>
        <p15:guide id="23" orient="horz" pos="158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g Statement - Icons">
    <p:bg>
      <p:bgPr>
        <a:solidFill>
          <a:schemeClr val="bg1"/>
        </a:soli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AA4E5295-54E4-5142-89B4-6296C4B8CFB4}"/>
              </a:ext>
            </a:extLst>
          </p:cNvPr>
          <p:cNvSpPr>
            <a:spLocks noGrp="1"/>
          </p:cNvSpPr>
          <p:nvPr>
            <p:ph type="body" sz="quarter" idx="10"/>
          </p:nvPr>
        </p:nvSpPr>
        <p:spPr>
          <a:xfrm>
            <a:off x="1541356" y="2313432"/>
            <a:ext cx="9109288" cy="1640335"/>
          </a:xfrm>
        </p:spPr>
        <p:txBody>
          <a:bodyPr anchor="ctr" anchorCtr="0">
            <a:noAutofit/>
          </a:bodyPr>
          <a:lstStyle>
            <a:lvl1pPr algn="ctr">
              <a:lnSpc>
                <a:spcPct val="100000"/>
              </a:lnSpc>
              <a:spcBef>
                <a:spcPts val="0"/>
              </a:spcBef>
              <a:defRPr sz="5400" b="0" i="0">
                <a:solidFill>
                  <a:schemeClr val="tx1"/>
                </a:solidFill>
                <a:latin typeface="Visa Dialect Medium" pitchFamily="2" charset="77"/>
              </a:defRPr>
            </a:lvl1pPr>
            <a:lvl2pPr>
              <a:lnSpc>
                <a:spcPct val="100000"/>
              </a:lnSpc>
              <a:spcBef>
                <a:spcPts val="0"/>
              </a:spcBef>
              <a:defRPr sz="1600">
                <a:solidFill>
                  <a:schemeClr val="accent2"/>
                </a:solidFill>
                <a:latin typeface="+mj-lt"/>
              </a:defRPr>
            </a:lvl2pPr>
            <a:lvl3pPr marL="0" indent="0">
              <a:lnSpc>
                <a:spcPct val="100000"/>
              </a:lnSpc>
              <a:spcBef>
                <a:spcPts val="0"/>
              </a:spcBef>
              <a:buFontTx/>
              <a:buNone/>
              <a:defRPr sz="1600">
                <a:solidFill>
                  <a:schemeClr val="bg1"/>
                </a:solidFill>
              </a:defRPr>
            </a:lvl3pPr>
            <a:lvl4pPr>
              <a:defRPr>
                <a:solidFill>
                  <a:schemeClr val="tx1"/>
                </a:solidFill>
              </a:defRPr>
            </a:lvl4pPr>
          </a:lstStyle>
          <a:p>
            <a:pPr lvl="0"/>
            <a:r>
              <a:rPr lang="en-US"/>
              <a:t>Click to edit Master text styles</a:t>
            </a:r>
          </a:p>
        </p:txBody>
      </p:sp>
      <p:pic>
        <p:nvPicPr>
          <p:cNvPr id="12" name="Picture 11" descr="Logo&#10;&#10;Description automatically generated">
            <a:extLst>
              <a:ext uri="{FF2B5EF4-FFF2-40B4-BE49-F238E27FC236}">
                <a16:creationId xmlns:a16="http://schemas.microsoft.com/office/drawing/2014/main" id="{E79ADCA6-5135-4529-BEBF-9555A7E463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9" name="Picture Placeholder 2">
            <a:extLst>
              <a:ext uri="{FF2B5EF4-FFF2-40B4-BE49-F238E27FC236}">
                <a16:creationId xmlns:a16="http://schemas.microsoft.com/office/drawing/2014/main" id="{C38F4279-0F64-1745-A6B8-C2704BC5A301}"/>
              </a:ext>
            </a:extLst>
          </p:cNvPr>
          <p:cNvSpPr>
            <a:spLocks noGrp="1" noChangeAspect="1"/>
          </p:cNvSpPr>
          <p:nvPr>
            <p:ph type="pic" sz="quarter" idx="36" hasCustomPrompt="1"/>
          </p:nvPr>
        </p:nvSpPr>
        <p:spPr>
          <a:xfrm>
            <a:off x="-830952" y="457200"/>
            <a:ext cx="2286000" cy="2286000"/>
          </a:xfrm>
          <a:noFill/>
        </p:spPr>
        <p:txBody>
          <a:bodyPr anchor="ctr" anchorCtr="0"/>
          <a:lstStyle>
            <a:lvl1pPr algn="ctr">
              <a:lnSpc>
                <a:spcPct val="100000"/>
              </a:lnSpc>
              <a:defRPr>
                <a:solidFill>
                  <a:schemeClr val="bg1"/>
                </a:solidFill>
                <a:latin typeface="+mn-lt"/>
              </a:defRPr>
            </a:lvl1pPr>
          </a:lstStyle>
          <a:p>
            <a:r>
              <a:rPr lang="en-US"/>
              <a:t>Icon</a:t>
            </a:r>
          </a:p>
        </p:txBody>
      </p:sp>
      <p:sp>
        <p:nvSpPr>
          <p:cNvPr id="8" name="TextBox 7">
            <a:extLst>
              <a:ext uri="{FF2B5EF4-FFF2-40B4-BE49-F238E27FC236}">
                <a16:creationId xmlns:a16="http://schemas.microsoft.com/office/drawing/2014/main" id="{2F0567C7-587B-4D80-9DC9-AE3BEC155FEE}"/>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1" name="TextBox 10">
            <a:extLst>
              <a:ext uri="{FF2B5EF4-FFF2-40B4-BE49-F238E27FC236}">
                <a16:creationId xmlns:a16="http://schemas.microsoft.com/office/drawing/2014/main" id="{E7CC50F8-D823-4D35-974B-206C79FAC939}"/>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1974515440"/>
      </p:ext>
    </p:extLst>
  </p:cSld>
  <p:clrMapOvr>
    <a:masterClrMapping/>
  </p:clrMapOvr>
  <p:extLst>
    <p:ext uri="{DCECCB84-F9BA-43D5-87BE-67443E8EF086}">
      <p15:sldGuideLst xmlns:p15="http://schemas.microsoft.com/office/powerpoint/2012/main">
        <p15:guide id="2" pos="384">
          <p15:clr>
            <a:srgbClr val="FBAE40"/>
          </p15:clr>
        </p15:guide>
        <p15:guide id="3" pos="7296">
          <p15:clr>
            <a:srgbClr val="FBAE40"/>
          </p15:clr>
        </p15:guide>
        <p15:guide id="10" orient="horz" pos="1008">
          <p15:clr>
            <a:srgbClr val="FBAE40"/>
          </p15:clr>
        </p15:guide>
        <p15:guide id="12" orient="horz" pos="158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_Quote - Photo - Light">
    <p:bg>
      <p:bgPr>
        <a:solidFill>
          <a:schemeClr val="bg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F536B2A-9621-8D43-9647-6BD326BB0E68}"/>
              </a:ext>
            </a:extLst>
          </p:cNvPr>
          <p:cNvSpPr>
            <a:spLocks noGrp="1"/>
          </p:cNvSpPr>
          <p:nvPr>
            <p:ph type="body" sz="quarter" idx="10"/>
          </p:nvPr>
        </p:nvSpPr>
        <p:spPr>
          <a:xfrm>
            <a:off x="1541356" y="2313432"/>
            <a:ext cx="9109288" cy="1640335"/>
          </a:xfrm>
        </p:spPr>
        <p:txBody>
          <a:bodyPr anchor="ctr" anchorCtr="0">
            <a:noAutofit/>
          </a:bodyPr>
          <a:lstStyle>
            <a:lvl1pPr algn="ctr">
              <a:lnSpc>
                <a:spcPct val="100000"/>
              </a:lnSpc>
              <a:spcBef>
                <a:spcPts val="0"/>
              </a:spcBef>
              <a:defRPr sz="5400" b="0" i="0">
                <a:solidFill>
                  <a:schemeClr val="tx1"/>
                </a:solidFill>
                <a:latin typeface="Visa Dialect Medium" pitchFamily="2" charset="77"/>
              </a:defRPr>
            </a:lvl1pPr>
            <a:lvl2pPr>
              <a:lnSpc>
                <a:spcPct val="100000"/>
              </a:lnSpc>
              <a:spcBef>
                <a:spcPts val="0"/>
              </a:spcBef>
              <a:defRPr sz="1600">
                <a:solidFill>
                  <a:schemeClr val="accent2"/>
                </a:solidFill>
                <a:latin typeface="+mj-lt"/>
              </a:defRPr>
            </a:lvl2pPr>
            <a:lvl3pPr marL="0" indent="0">
              <a:lnSpc>
                <a:spcPct val="100000"/>
              </a:lnSpc>
              <a:spcBef>
                <a:spcPts val="0"/>
              </a:spcBef>
              <a:buFontTx/>
              <a:buNone/>
              <a:defRPr sz="1600">
                <a:solidFill>
                  <a:schemeClr val="bg1"/>
                </a:solidFill>
              </a:defRPr>
            </a:lvl3pPr>
            <a:lvl4pPr>
              <a:defRPr>
                <a:solidFill>
                  <a:schemeClr val="tx1"/>
                </a:solidFill>
              </a:defRPr>
            </a:lvl4pPr>
          </a:lstStyle>
          <a:p>
            <a:pPr lvl="0"/>
            <a:r>
              <a:rPr lang="en-US"/>
              <a:t>Click to edit Master text styles</a:t>
            </a:r>
          </a:p>
        </p:txBody>
      </p:sp>
      <p:sp>
        <p:nvSpPr>
          <p:cNvPr id="6" name="TextBox 5">
            <a:extLst>
              <a:ext uri="{FF2B5EF4-FFF2-40B4-BE49-F238E27FC236}">
                <a16:creationId xmlns:a16="http://schemas.microsoft.com/office/drawing/2014/main" id="{ADB3F41F-14AC-40D6-B66D-AAEADBE84964}"/>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pic>
        <p:nvPicPr>
          <p:cNvPr id="7" name="Picture 6" descr="Logo&#10;&#10;Description automatically generated">
            <a:extLst>
              <a:ext uri="{FF2B5EF4-FFF2-40B4-BE49-F238E27FC236}">
                <a16:creationId xmlns:a16="http://schemas.microsoft.com/office/drawing/2014/main" id="{2B27E73D-CE4F-A84E-B6FE-E18897FD48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8" name="TextBox 7">
            <a:extLst>
              <a:ext uri="{FF2B5EF4-FFF2-40B4-BE49-F238E27FC236}">
                <a16:creationId xmlns:a16="http://schemas.microsoft.com/office/drawing/2014/main" id="{12B671D3-EC99-4DA2-835E-6E892B52784C}"/>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©2023 Visa. All rights reserved. Visa Confidential – Internal Use Only</a:t>
            </a:r>
          </a:p>
        </p:txBody>
      </p:sp>
    </p:spTree>
    <p:extLst>
      <p:ext uri="{BB962C8B-B14F-4D97-AF65-F5344CB8AC3E}">
        <p14:creationId xmlns:p14="http://schemas.microsoft.com/office/powerpoint/2010/main" val="3094174564"/>
      </p:ext>
    </p:extLst>
  </p:cSld>
  <p:clrMapOvr>
    <a:masterClrMapping/>
  </p:clrMapOvr>
  <p:extLst>
    <p:ext uri="{DCECCB84-F9BA-43D5-87BE-67443E8EF086}">
      <p15:sldGuideLst xmlns:p15="http://schemas.microsoft.com/office/powerpoint/2012/main">
        <p15:guide id="13" pos="384">
          <p15:clr>
            <a:srgbClr val="FBAE40"/>
          </p15:clr>
        </p15:guide>
        <p15:guide id="14" pos="7296">
          <p15:clr>
            <a:srgbClr val="FBAE40"/>
          </p15:clr>
        </p15:guide>
        <p15:guide id="21" orient="horz" pos="1008">
          <p15:clr>
            <a:srgbClr val="FBAE40"/>
          </p15:clr>
        </p15:guide>
        <p15:guide id="23" orient="horz" pos="158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Agenda">
    <p:spTree>
      <p:nvGrpSpPr>
        <p:cNvPr id="1" name=""/>
        <p:cNvGrpSpPr/>
        <p:nvPr/>
      </p:nvGrpSpPr>
      <p:grpSpPr>
        <a:xfrm>
          <a:off x="0" y="0"/>
          <a:ext cx="0" cy="0"/>
          <a:chOff x="0" y="0"/>
          <a:chExt cx="0" cy="0"/>
        </a:xfrm>
      </p:grpSpPr>
      <p:sp>
        <p:nvSpPr>
          <p:cNvPr id="34" name="Text Placeholder 2">
            <a:extLst>
              <a:ext uri="{FF2B5EF4-FFF2-40B4-BE49-F238E27FC236}">
                <a16:creationId xmlns:a16="http://schemas.microsoft.com/office/drawing/2014/main" id="{C9001175-7075-1645-A2F8-5CFF254A790F}"/>
              </a:ext>
            </a:extLst>
          </p:cNvPr>
          <p:cNvSpPr>
            <a:spLocks noGrp="1"/>
          </p:cNvSpPr>
          <p:nvPr>
            <p:ph type="body" sz="quarter" idx="10" hasCustomPrompt="1"/>
          </p:nvPr>
        </p:nvSpPr>
        <p:spPr>
          <a:xfrm>
            <a:off x="609600" y="4098631"/>
            <a:ext cx="5486400" cy="255210"/>
          </a:xfrm>
          <a:prstGeom prst="rect">
            <a:avLst/>
          </a:prstGeom>
        </p:spPr>
        <p:txBody>
          <a:bodyPr/>
          <a:lstStyle>
            <a:lvl1pPr>
              <a:defRPr sz="1300">
                <a:solidFill>
                  <a:schemeClr val="accent1"/>
                </a:solidFill>
                <a:latin typeface="+mn-lt"/>
              </a:defRPr>
            </a:lvl1pPr>
            <a:lvl2pPr marL="457200" indent="0">
              <a:buNone/>
              <a:defRPr/>
            </a:lvl2pPr>
          </a:lstStyle>
          <a:p>
            <a:pPr lvl="0"/>
            <a:r>
              <a:rPr lang="en-US"/>
              <a:t>For more information, please contact:</a:t>
            </a:r>
          </a:p>
        </p:txBody>
      </p:sp>
      <p:sp>
        <p:nvSpPr>
          <p:cNvPr id="37" name="Text Placeholder 3">
            <a:extLst>
              <a:ext uri="{FF2B5EF4-FFF2-40B4-BE49-F238E27FC236}">
                <a16:creationId xmlns:a16="http://schemas.microsoft.com/office/drawing/2014/main" id="{07BDC76E-3EAD-FF42-A2C0-030580EC536D}"/>
              </a:ext>
            </a:extLst>
          </p:cNvPr>
          <p:cNvSpPr>
            <a:spLocks noGrp="1"/>
          </p:cNvSpPr>
          <p:nvPr>
            <p:ph type="body" sz="quarter" idx="33" hasCustomPrompt="1"/>
          </p:nvPr>
        </p:nvSpPr>
        <p:spPr>
          <a:xfrm>
            <a:off x="609600" y="4456611"/>
            <a:ext cx="5283200" cy="1172814"/>
          </a:xfrm>
        </p:spPr>
        <p:txBody>
          <a:bodyPr/>
          <a:lstStyle>
            <a:lvl1pPr>
              <a:lnSpc>
                <a:spcPct val="100000"/>
              </a:lnSpc>
              <a:spcBef>
                <a:spcPts val="0"/>
              </a:spcBef>
              <a:defRPr sz="1300">
                <a:solidFill>
                  <a:schemeClr val="tx1"/>
                </a:solidFill>
                <a:latin typeface="+mj-lt"/>
              </a:defRPr>
            </a:lvl1pPr>
            <a:lvl2pPr>
              <a:lnSpc>
                <a:spcPct val="100000"/>
              </a:lnSpc>
              <a:spcBef>
                <a:spcPts val="0"/>
              </a:spcBef>
              <a:defRPr sz="1300"/>
            </a:lvl2pPr>
            <a:lvl3pPr marL="0" indent="0">
              <a:lnSpc>
                <a:spcPct val="100000"/>
              </a:lnSpc>
              <a:spcBef>
                <a:spcPts val="0"/>
              </a:spcBef>
              <a:buNone/>
              <a:defRPr sz="1300"/>
            </a:lvl3pPr>
            <a:lvl4pPr>
              <a:lnSpc>
                <a:spcPct val="100000"/>
              </a:lnSpc>
              <a:spcBef>
                <a:spcPts val="500"/>
              </a:spcBef>
              <a:defRPr sz="1200"/>
            </a:lvl4pPr>
            <a:lvl5pPr>
              <a:lnSpc>
                <a:spcPts val="1600"/>
              </a:lnSpc>
              <a:defRPr sz="1200"/>
            </a:lvl5pPr>
          </a:lstStyle>
          <a:p>
            <a:pPr lvl="0"/>
            <a:r>
              <a:rPr lang="en-US"/>
              <a:t>[</a:t>
            </a:r>
            <a:r>
              <a:rPr lang="en-US" err="1"/>
              <a:t>Firstname</a:t>
            </a:r>
            <a:r>
              <a:rPr lang="en-US"/>
              <a:t> </a:t>
            </a:r>
            <a:r>
              <a:rPr lang="en-US" err="1"/>
              <a:t>Lastname</a:t>
            </a:r>
            <a:r>
              <a:rPr lang="en-US"/>
              <a:t>]</a:t>
            </a:r>
          </a:p>
          <a:p>
            <a:pPr lvl="0"/>
            <a:endParaRPr lang="en-US"/>
          </a:p>
          <a:p>
            <a:pPr lvl="1"/>
            <a:r>
              <a:rPr lang="en-US"/>
              <a:t>[Title]</a:t>
            </a:r>
          </a:p>
          <a:p>
            <a:pPr lvl="1"/>
            <a:r>
              <a:rPr lang="en-US"/>
              <a:t>[</a:t>
            </a:r>
            <a:r>
              <a:rPr lang="en-US" err="1"/>
              <a:t>email@visa.com</a:t>
            </a:r>
            <a:r>
              <a:rPr lang="en-US"/>
              <a:t>]</a:t>
            </a:r>
          </a:p>
          <a:p>
            <a:pPr lvl="2"/>
            <a:endParaRPr lang="en-US"/>
          </a:p>
        </p:txBody>
      </p:sp>
      <p:cxnSp>
        <p:nvCxnSpPr>
          <p:cNvPr id="46" name="Straight Connector 45">
            <a:extLst>
              <a:ext uri="{FF2B5EF4-FFF2-40B4-BE49-F238E27FC236}">
                <a16:creationId xmlns:a16="http://schemas.microsoft.com/office/drawing/2014/main" id="{131DD59B-560C-1E42-BC4F-D82BCCB9388E}"/>
              </a:ext>
            </a:extLst>
          </p:cNvPr>
          <p:cNvCxnSpPr>
            <a:cxnSpLocks/>
          </p:cNvCxnSpPr>
          <p:nvPr userDrawn="1"/>
        </p:nvCxnSpPr>
        <p:spPr>
          <a:xfrm>
            <a:off x="609600" y="4369549"/>
            <a:ext cx="52832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038108E8-A91B-544B-AE58-E579F97F32F2}"/>
              </a:ext>
            </a:extLst>
          </p:cNvPr>
          <p:cNvSpPr>
            <a:spLocks noGrp="1"/>
          </p:cNvSpPr>
          <p:nvPr>
            <p:ph type="body" sz="quarter" idx="34" hasCustomPrompt="1"/>
          </p:nvPr>
        </p:nvSpPr>
        <p:spPr>
          <a:xfrm>
            <a:off x="6260494" y="4456611"/>
            <a:ext cx="5321905" cy="1172814"/>
          </a:xfrm>
        </p:spPr>
        <p:txBody>
          <a:bodyPr/>
          <a:lstStyle>
            <a:lvl1pPr>
              <a:lnSpc>
                <a:spcPct val="100000"/>
              </a:lnSpc>
              <a:spcBef>
                <a:spcPts val="0"/>
              </a:spcBef>
              <a:defRPr sz="1300">
                <a:solidFill>
                  <a:schemeClr val="tx1"/>
                </a:solidFill>
                <a:latin typeface="+mj-lt"/>
              </a:defRPr>
            </a:lvl1pPr>
            <a:lvl2pPr>
              <a:lnSpc>
                <a:spcPct val="100000"/>
              </a:lnSpc>
              <a:spcBef>
                <a:spcPts val="0"/>
              </a:spcBef>
              <a:defRPr sz="1300"/>
            </a:lvl2pPr>
            <a:lvl3pPr marL="0" indent="0">
              <a:lnSpc>
                <a:spcPct val="100000"/>
              </a:lnSpc>
              <a:spcBef>
                <a:spcPts val="0"/>
              </a:spcBef>
              <a:buNone/>
              <a:defRPr sz="1300"/>
            </a:lvl3pPr>
            <a:lvl4pPr>
              <a:lnSpc>
                <a:spcPct val="100000"/>
              </a:lnSpc>
              <a:spcBef>
                <a:spcPts val="500"/>
              </a:spcBef>
              <a:defRPr sz="1200"/>
            </a:lvl4pPr>
            <a:lvl5pPr>
              <a:lnSpc>
                <a:spcPts val="1600"/>
              </a:lnSpc>
              <a:defRPr sz="1200"/>
            </a:lvl5pPr>
          </a:lstStyle>
          <a:p>
            <a:pPr lvl="0"/>
            <a:r>
              <a:rPr lang="en-US"/>
              <a:t>[</a:t>
            </a:r>
            <a:r>
              <a:rPr lang="en-US" err="1"/>
              <a:t>Firstname</a:t>
            </a:r>
            <a:r>
              <a:rPr lang="en-US"/>
              <a:t> </a:t>
            </a:r>
            <a:r>
              <a:rPr lang="en-US" err="1"/>
              <a:t>Lastname</a:t>
            </a:r>
            <a:r>
              <a:rPr lang="en-US"/>
              <a:t>]</a:t>
            </a:r>
          </a:p>
          <a:p>
            <a:pPr lvl="0"/>
            <a:endParaRPr lang="en-US"/>
          </a:p>
          <a:p>
            <a:pPr lvl="1"/>
            <a:r>
              <a:rPr lang="en-US"/>
              <a:t>[Title]</a:t>
            </a:r>
          </a:p>
          <a:p>
            <a:pPr lvl="1"/>
            <a:r>
              <a:rPr lang="en-US"/>
              <a:t>[</a:t>
            </a:r>
            <a:r>
              <a:rPr lang="en-US" err="1"/>
              <a:t>email@visa.com</a:t>
            </a:r>
            <a:r>
              <a:rPr lang="en-US"/>
              <a:t>]</a:t>
            </a:r>
          </a:p>
          <a:p>
            <a:pPr lvl="2"/>
            <a:endParaRPr lang="en-US"/>
          </a:p>
        </p:txBody>
      </p:sp>
      <p:cxnSp>
        <p:nvCxnSpPr>
          <p:cNvPr id="51" name="Straight Connector 50">
            <a:extLst>
              <a:ext uri="{FF2B5EF4-FFF2-40B4-BE49-F238E27FC236}">
                <a16:creationId xmlns:a16="http://schemas.microsoft.com/office/drawing/2014/main" id="{892F71DB-5BDC-4740-BCA4-437EB0A68AB1}"/>
              </a:ext>
            </a:extLst>
          </p:cNvPr>
          <p:cNvCxnSpPr>
            <a:cxnSpLocks/>
          </p:cNvCxnSpPr>
          <p:nvPr userDrawn="1"/>
        </p:nvCxnSpPr>
        <p:spPr>
          <a:xfrm>
            <a:off x="6260496" y="4369549"/>
            <a:ext cx="532190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8DC9CEBF-A997-3847-A730-F505EFD8210D}"/>
              </a:ext>
            </a:extLst>
          </p:cNvPr>
          <p:cNvSpPr txBox="1">
            <a:spLocks/>
          </p:cNvSpPr>
          <p:nvPr userDrawn="1"/>
        </p:nvSpPr>
        <p:spPr>
          <a:xfrm>
            <a:off x="609600" y="2335492"/>
            <a:ext cx="10972800" cy="1318883"/>
          </a:xfrm>
          <a:prstGeom prst="rect">
            <a:avLst/>
          </a:prstGeom>
        </p:spPr>
        <p:txBody>
          <a:bodyPr vert="horz" lIns="0" tIns="0" rIns="0" bIns="91440" rtlCol="0" anchor="t" anchorCtr="0">
            <a:noAutofit/>
          </a:bodyPr>
          <a:lstStyle>
            <a:lvl1pPr algn="l" defTabSz="914400" rtl="0" eaLnBrk="1" latinLnBrk="0" hangingPunct="1">
              <a:lnSpc>
                <a:spcPct val="90000"/>
              </a:lnSpc>
              <a:spcBef>
                <a:spcPct val="0"/>
              </a:spcBef>
              <a:buNone/>
              <a:defRPr sz="6000" kern="1200">
                <a:solidFill>
                  <a:schemeClr val="accent1"/>
                </a:solidFill>
                <a:latin typeface="Visa Dialect Medium" pitchFamily="2" charset="0"/>
                <a:ea typeface="+mj-ea"/>
                <a:cs typeface="+mj-cs"/>
              </a:defRPr>
            </a:lvl1pPr>
          </a:lstStyle>
          <a:p>
            <a:r>
              <a:rPr lang="en-US" sz="8000" spc="-150"/>
              <a:t>Thank you</a:t>
            </a:r>
          </a:p>
        </p:txBody>
      </p:sp>
      <p:pic>
        <p:nvPicPr>
          <p:cNvPr id="11" name="Picture 10">
            <a:extLst>
              <a:ext uri="{FF2B5EF4-FFF2-40B4-BE49-F238E27FC236}">
                <a16:creationId xmlns:a16="http://schemas.microsoft.com/office/drawing/2014/main" id="{A93703EF-3215-7C4F-9099-263CB544039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39526" y="385590"/>
            <a:ext cx="836212" cy="270932"/>
          </a:xfrm>
          <a:prstGeom prst="rect">
            <a:avLst/>
          </a:prstGeom>
        </p:spPr>
      </p:pic>
      <p:pic>
        <p:nvPicPr>
          <p:cNvPr id="13" name="Picture 12" descr="Background pattern, rectangle&#10;&#10;Description automatically generated">
            <a:extLst>
              <a:ext uri="{FF2B5EF4-FFF2-40B4-BE49-F238E27FC236}">
                <a16:creationId xmlns:a16="http://schemas.microsoft.com/office/drawing/2014/main" id="{1158DE16-2738-D94E-92CB-790882C8E9E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9600" y="6209707"/>
            <a:ext cx="400139" cy="267293"/>
          </a:xfrm>
          <a:prstGeom prst="rect">
            <a:avLst/>
          </a:prstGeom>
        </p:spPr>
      </p:pic>
      <p:sp>
        <p:nvSpPr>
          <p:cNvPr id="12" name="TextBox 11">
            <a:extLst>
              <a:ext uri="{FF2B5EF4-FFF2-40B4-BE49-F238E27FC236}">
                <a16:creationId xmlns:a16="http://schemas.microsoft.com/office/drawing/2014/main" id="{D9F5E8F3-335C-4384-B1FF-B8461A4CD164}"/>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4" name="TextBox 13">
            <a:extLst>
              <a:ext uri="{FF2B5EF4-FFF2-40B4-BE49-F238E27FC236}">
                <a16:creationId xmlns:a16="http://schemas.microsoft.com/office/drawing/2014/main" id="{FAD80A37-F45E-4E2A-9993-71151CB64F99}"/>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1885803978"/>
      </p:ext>
    </p:extLst>
  </p:cSld>
  <p:clrMapOvr>
    <a:masterClrMapping/>
  </p:clrMapOvr>
  <p:extLst>
    <p:ext uri="{DCECCB84-F9BA-43D5-87BE-67443E8EF086}">
      <p15:sldGuideLst xmlns:p15="http://schemas.microsoft.com/office/powerpoint/2012/main">
        <p15:guide id="11" orient="horz" pos="2160">
          <p15:clr>
            <a:srgbClr val="FBAE40"/>
          </p15:clr>
        </p15:guide>
        <p15:guide id="12" pos="384">
          <p15:clr>
            <a:srgbClr val="FBAE40"/>
          </p15:clr>
        </p15:guide>
        <p15:guide id="13" pos="7296">
          <p15:clr>
            <a:srgbClr val="FBAE40"/>
          </p15:clr>
        </p15:guide>
        <p15:guide id="14" pos="1944">
          <p15:clr>
            <a:srgbClr val="FBAE40"/>
          </p15:clr>
        </p15:guide>
        <p15:guide id="15" pos="2176">
          <p15:clr>
            <a:srgbClr val="FBAE40"/>
          </p15:clr>
        </p15:guide>
        <p15:guide id="16" pos="3712">
          <p15:clr>
            <a:srgbClr val="FBAE40"/>
          </p15:clr>
        </p15:guide>
        <p15:guide id="17" pos="3936">
          <p15:clr>
            <a:srgbClr val="FBAE40"/>
          </p15:clr>
        </p15:guide>
        <p15:guide id="18" pos="5504">
          <p15:clr>
            <a:srgbClr val="FBAE40"/>
          </p15:clr>
        </p15:guide>
        <p15:guide id="19" pos="5728">
          <p15:clr>
            <a:srgbClr val="FBAE40"/>
          </p15:clr>
        </p15:guide>
        <p15:guide id="20" orient="horz" pos="1008">
          <p15:clr>
            <a:srgbClr val="FBAE40"/>
          </p15:clr>
        </p15:guide>
        <p15:guide id="21" orient="horz" pos="15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Quote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C35452-CE92-4041-B1AB-4652EFF98AA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34954" y="385590"/>
            <a:ext cx="836212" cy="270933"/>
          </a:xfrm>
          <a:prstGeom prst="rect">
            <a:avLst/>
          </a:prstGeom>
        </p:spPr>
      </p:pic>
      <p:sp>
        <p:nvSpPr>
          <p:cNvPr id="6" name="TextBox 5">
            <a:extLst>
              <a:ext uri="{FF2B5EF4-FFF2-40B4-BE49-F238E27FC236}">
                <a16:creationId xmlns:a16="http://schemas.microsoft.com/office/drawing/2014/main" id="{F34ADE85-FE04-4C1D-A0E3-C416257E5248}"/>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tx2"/>
                </a:solidFill>
              </a:rPr>
              <a:pPr algn="r"/>
              <a:t>‹#›</a:t>
            </a:fld>
            <a:endParaRPr lang="en-US" sz="600">
              <a:solidFill>
                <a:schemeClr val="tx2"/>
              </a:solidFill>
            </a:endParaRPr>
          </a:p>
        </p:txBody>
      </p:sp>
      <p:sp>
        <p:nvSpPr>
          <p:cNvPr id="5" name="TextBox 4">
            <a:extLst>
              <a:ext uri="{FF2B5EF4-FFF2-40B4-BE49-F238E27FC236}">
                <a16:creationId xmlns:a16="http://schemas.microsoft.com/office/drawing/2014/main" id="{F7772BAA-CE66-49A9-8189-83A24319AAB1}"/>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4084148104"/>
      </p:ext>
    </p:extLst>
  </p:cSld>
  <p:clrMapOvr>
    <a:masterClrMapping/>
  </p:clrMapOvr>
  <p:extLst>
    <p:ext uri="{DCECCB84-F9BA-43D5-87BE-67443E8EF086}">
      <p15:sldGuideLst xmlns:p15="http://schemas.microsoft.com/office/powerpoint/2012/main">
        <p15:guide id="13" pos="384">
          <p15:clr>
            <a:srgbClr val="FBAE40"/>
          </p15:clr>
        </p15:guide>
        <p15:guide id="14" pos="7296">
          <p15:clr>
            <a:srgbClr val="FBAE40"/>
          </p15:clr>
        </p15:guide>
        <p15:guide id="21" orient="horz" pos="1008">
          <p15:clr>
            <a:srgbClr val="FBAE40"/>
          </p15:clr>
        </p15:guide>
        <p15:guide id="23" orient="horz" pos="158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Quote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F825AC-87A8-4DE1-883F-A7D4E837D14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39526" y="385590"/>
            <a:ext cx="836212" cy="270932"/>
          </a:xfrm>
          <a:prstGeom prst="rect">
            <a:avLst/>
          </a:prstGeom>
        </p:spPr>
      </p:pic>
      <p:pic>
        <p:nvPicPr>
          <p:cNvPr id="9" name="Picture 8" descr="Background pattern, rectangle&#10;&#10;Description automatically generated">
            <a:extLst>
              <a:ext uri="{FF2B5EF4-FFF2-40B4-BE49-F238E27FC236}">
                <a16:creationId xmlns:a16="http://schemas.microsoft.com/office/drawing/2014/main" id="{4C178F04-8C13-4DD6-BAE5-DE0ED7BE499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9600" y="6209707"/>
            <a:ext cx="400139" cy="267293"/>
          </a:xfrm>
          <a:prstGeom prst="rect">
            <a:avLst/>
          </a:prstGeom>
        </p:spPr>
      </p:pic>
      <p:sp>
        <p:nvSpPr>
          <p:cNvPr id="7" name="TextBox 6">
            <a:extLst>
              <a:ext uri="{FF2B5EF4-FFF2-40B4-BE49-F238E27FC236}">
                <a16:creationId xmlns:a16="http://schemas.microsoft.com/office/drawing/2014/main" id="{CA6CFD8C-17D1-4CF1-8DC5-0B8EBD70374F}"/>
              </a:ext>
            </a:extLst>
          </p:cNvPr>
          <p:cNvSpPr txBox="1"/>
          <p:nvPr userDrawn="1"/>
        </p:nvSpPr>
        <p:spPr>
          <a:xfrm>
            <a:off x="11192758" y="63925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a:solidFill>
                <a:schemeClr val="bg2"/>
              </a:solidFill>
            </a:endParaRPr>
          </a:p>
        </p:txBody>
      </p:sp>
      <p:sp>
        <p:nvSpPr>
          <p:cNvPr id="10" name="TextBox 9">
            <a:extLst>
              <a:ext uri="{FF2B5EF4-FFF2-40B4-BE49-F238E27FC236}">
                <a16:creationId xmlns:a16="http://schemas.microsoft.com/office/drawing/2014/main" id="{ADE7C5AA-46F2-4F8C-B482-C4FA8C3CC26D}"/>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a:solidFill>
                  <a:schemeClr val="tx2">
                    <a:lumMod val="90000"/>
                  </a:schemeClr>
                </a:solidFill>
              </a:rPr>
              <a:t> Visa. All rights reserved. Visa Confidential – Internal Use Only</a:t>
            </a:r>
          </a:p>
        </p:txBody>
      </p:sp>
    </p:spTree>
    <p:extLst>
      <p:ext uri="{BB962C8B-B14F-4D97-AF65-F5344CB8AC3E}">
        <p14:creationId xmlns:p14="http://schemas.microsoft.com/office/powerpoint/2010/main" val="2009177718"/>
      </p:ext>
    </p:extLst>
  </p:cSld>
  <p:clrMapOvr>
    <a:masterClrMapping/>
  </p:clrMapOvr>
  <p:extLst>
    <p:ext uri="{DCECCB84-F9BA-43D5-87BE-67443E8EF086}">
      <p15:sldGuideLst xmlns:p15="http://schemas.microsoft.com/office/powerpoint/2012/main">
        <p15:guide id="13" pos="384">
          <p15:clr>
            <a:srgbClr val="FBAE40"/>
          </p15:clr>
        </p15:guide>
        <p15:guide id="14" pos="7296">
          <p15:clr>
            <a:srgbClr val="FBAE40"/>
          </p15:clr>
        </p15:guide>
        <p15:guide id="21" orient="horz" pos="1008">
          <p15:clr>
            <a:srgbClr val="FBAE40"/>
          </p15:clr>
        </p15:guide>
        <p15:guide id="23" orient="horz" pos="158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552449" y="1359248"/>
            <a:ext cx="5339787" cy="4817715"/>
          </a:xfrm>
        </p:spPr>
        <p:txBody>
          <a:bodyPr/>
          <a:lstStyle>
            <a:lvl1pPr marL="0" indent="0">
              <a:buNone/>
              <a:defRPr b="1"/>
            </a:lvl1pPr>
            <a:lvl2pPr marL="0" indent="0">
              <a:buNone/>
              <a:defRPr/>
            </a:lvl2pPr>
            <a:lvl3pPr marL="262255" indent="-262255">
              <a:defRPr/>
            </a:lvl3pPr>
            <a:lvl4pPr marL="622300" indent="-260350">
              <a:buClr>
                <a:schemeClr val="accent1"/>
              </a:buClr>
              <a:buFont typeface="Arial" panose="020B0604020202020204" pitchFamily="34" charset="0"/>
              <a:buChar char="•"/>
              <a:defRPr/>
            </a:lvl4pPr>
            <a:lvl5pPr marL="262255" indent="-262255">
              <a:buFont typeface="Wingdings" panose="05000000000000000000" pitchFamily="2"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44AEA0-06C5-45F8-962E-2BC7741F0471}" type="datetime1">
              <a:rPr lang="en-GB" smtClean="0"/>
              <a:t>24/02/2025</a:t>
            </a:fld>
            <a:endParaRPr lang="en-GB"/>
          </a:p>
        </p:txBody>
      </p:sp>
      <p:sp>
        <p:nvSpPr>
          <p:cNvPr id="5" name="Footer Placeholder 4"/>
          <p:cNvSpPr>
            <a:spLocks noGrp="1"/>
          </p:cNvSpPr>
          <p:nvPr>
            <p:ph type="ftr" sz="quarter" idx="11"/>
          </p:nvPr>
        </p:nvSpPr>
        <p:spPr/>
        <p:txBody>
          <a:bodyPr/>
          <a:lstStyle/>
          <a:p>
            <a:r>
              <a:rPr lang="en-GB"/>
              <a:t>Copyright ©2024 EMVCo - Confidential</a:t>
            </a:r>
          </a:p>
        </p:txBody>
      </p:sp>
      <p:sp>
        <p:nvSpPr>
          <p:cNvPr id="6" name="Slide Number Placeholder 5"/>
          <p:cNvSpPr>
            <a:spLocks noGrp="1"/>
          </p:cNvSpPr>
          <p:nvPr>
            <p:ph type="sldNum" sz="quarter" idx="12"/>
          </p:nvPr>
        </p:nvSpPr>
        <p:spPr>
          <a:xfrm>
            <a:off x="10919823" y="6356350"/>
            <a:ext cx="883920" cy="254515"/>
          </a:xfrm>
        </p:spPr>
        <p:txBody>
          <a:bodyPr/>
          <a:lstStyle/>
          <a:p>
            <a:fld id="{1DE10916-0AE7-46A3-8183-7762B8D3268E}" type="slidenum">
              <a:rPr lang="en-GB" smtClean="0"/>
              <a:t>‹#›</a:t>
            </a:fld>
            <a:endParaRPr lang="en-GB"/>
          </a:p>
        </p:txBody>
      </p:sp>
      <p:sp>
        <p:nvSpPr>
          <p:cNvPr id="7" name="Content Placeholder 2"/>
          <p:cNvSpPr>
            <a:spLocks noGrp="1"/>
          </p:cNvSpPr>
          <p:nvPr>
            <p:ph idx="13"/>
          </p:nvPr>
        </p:nvSpPr>
        <p:spPr>
          <a:xfrm>
            <a:off x="6463956" y="1359248"/>
            <a:ext cx="5339787" cy="4817715"/>
          </a:xfrm>
        </p:spPr>
        <p:txBody>
          <a:bodyPr/>
          <a:lstStyle>
            <a:lvl1pPr marL="0" indent="0">
              <a:buNone/>
              <a:defRPr b="1"/>
            </a:lvl1pPr>
            <a:lvl2pPr marL="0" indent="0">
              <a:buNone/>
              <a:defRPr/>
            </a:lvl2pPr>
            <a:lvl3pPr marL="262255" indent="-262255">
              <a:defRPr/>
            </a:lvl3pPr>
            <a:lvl4pPr marL="622300" indent="-260350">
              <a:buClr>
                <a:schemeClr val="accent1"/>
              </a:buClr>
              <a:buFont typeface="Arial" panose="020B0604020202020204" pitchFamily="34" charset="0"/>
              <a:buChar char="•"/>
              <a:defRPr/>
            </a:lvl4pPr>
            <a:lvl5pPr marL="262255" indent="-262255">
              <a:buFont typeface="Wingdings" panose="05000000000000000000" pitchFamily="2"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041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long), Subtitle and Content">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May 4, 2023</a:t>
            </a:r>
          </a:p>
        </p:txBody>
      </p:sp>
      <p:sp>
        <p:nvSpPr>
          <p:cNvPr id="8" name="Text Placeholder 7"/>
          <p:cNvSpPr>
            <a:spLocks noGrp="1"/>
          </p:cNvSpPr>
          <p:nvPr>
            <p:ph type="body" sz="quarter" idx="14"/>
          </p:nvPr>
        </p:nvSpPr>
        <p:spPr bwMode="gray">
          <a:xfrm>
            <a:off x="4159252" y="970076"/>
            <a:ext cx="7277345" cy="4783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2"/>
          <p:cNvSpPr>
            <a:spLocks noGrp="1"/>
          </p:cNvSpPr>
          <p:nvPr>
            <p:ph type="body" idx="13" hasCustomPrompt="1"/>
          </p:nvPr>
        </p:nvSpPr>
        <p:spPr bwMode="gray">
          <a:xfrm>
            <a:off x="219456" y="970075"/>
            <a:ext cx="3634528" cy="956261"/>
          </a:xfrm>
        </p:spPr>
        <p:txBody>
          <a:bodyPr rIns="0" anchor="t" anchorCtr="0"/>
          <a:lstStyle>
            <a:lvl1pPr marL="0" indent="0">
              <a:buNone/>
              <a:defRPr sz="1867" b="0">
                <a:latin typeface="Mark Offc For MC" panose="020B0504020101010102"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add subtitle or secondary text</a:t>
            </a:r>
          </a:p>
        </p:txBody>
      </p:sp>
      <p:sp>
        <p:nvSpPr>
          <p:cNvPr id="7" name="Title 1"/>
          <p:cNvSpPr>
            <a:spLocks noGrp="1"/>
          </p:cNvSpPr>
          <p:nvPr>
            <p:ph type="title"/>
          </p:nvPr>
        </p:nvSpPr>
        <p:spPr bwMode="gray">
          <a:xfrm>
            <a:off x="219459" y="256033"/>
            <a:ext cx="11217139" cy="414528"/>
          </a:xfrm>
        </p:spPr>
        <p:txBody>
          <a:bodyPr/>
          <a:lstStyle/>
          <a:p>
            <a:r>
              <a:rPr lang="en-US"/>
              <a:t>Click to edit Master title style</a:t>
            </a:r>
          </a:p>
        </p:txBody>
      </p:sp>
    </p:spTree>
    <p:extLst>
      <p:ext uri="{BB962C8B-B14F-4D97-AF65-F5344CB8AC3E}">
        <p14:creationId xmlns:p14="http://schemas.microsoft.com/office/powerpoint/2010/main" val="37493573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Text Lev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552449" y="1359248"/>
            <a:ext cx="11251293" cy="4817715"/>
          </a:xfrm>
        </p:spPr>
        <p:txBody>
          <a:bodyPr/>
          <a:lstStyle>
            <a:lvl1pPr marL="0" indent="0">
              <a:buNone/>
              <a:defRPr b="1"/>
            </a:lvl1pPr>
            <a:lvl2pPr marL="0" indent="0">
              <a:buNone/>
              <a:defRPr/>
            </a:lvl2pPr>
            <a:lvl3pPr marL="271780" indent="-271780">
              <a:defRPr/>
            </a:lvl3pPr>
            <a:lvl4pPr marL="622300" indent="-260350">
              <a:buClr>
                <a:schemeClr val="accent1"/>
              </a:buClr>
              <a:buFont typeface="Arial" panose="020B0604020202020204" pitchFamily="34" charset="0"/>
              <a:buChar char="•"/>
              <a:defRPr/>
            </a:lvl4pPr>
            <a:lvl5pPr marL="271780" indent="-271780">
              <a:buClr>
                <a:schemeClr val="accent2"/>
              </a:buClr>
              <a:buFont typeface="Wingdings" panose="05000000000000000000" pitchFamily="2" charset="2"/>
              <a:buChar char="Ø"/>
              <a:defRPr/>
            </a:lvl5pPr>
            <a:lvl6pPr marL="622300" indent="-260350">
              <a:buClr>
                <a:schemeClr val="accent2"/>
              </a:buClr>
              <a:buFont typeface="Wingdings" panose="05000000000000000000" pitchFamily="2" charset="2"/>
              <a:buChar char="Ø"/>
              <a:defRPr/>
            </a:lvl6pPr>
            <a:lvl7pPr marL="271780" indent="-271780">
              <a:buFontTx/>
              <a:buBlip>
                <a:blip r:embed="rId2"/>
              </a:buBlip>
              <a:defRPr/>
            </a:lvl7pPr>
            <a:lvl8pPr marL="622300" indent="-260350">
              <a:buFontTx/>
              <a:buBlip>
                <a:blip r:embed="rId2"/>
              </a:buBlip>
              <a:defRPr/>
            </a:lvl8pPr>
            <a:lvl9pPr marL="984250" indent="-271780">
              <a:buFontTx/>
              <a:buBlip>
                <a:blip r:embed="rId2"/>
              </a:buBlip>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1C0773-C4F2-473C-9B68-93FCD36AD306}" type="datetime1">
              <a:rPr lang="en-GB" smtClean="0"/>
              <a:t>24/02/2025</a:t>
            </a:fld>
            <a:endParaRPr lang="en-GB"/>
          </a:p>
        </p:txBody>
      </p:sp>
      <p:sp>
        <p:nvSpPr>
          <p:cNvPr id="5" name="Footer Placeholder 4"/>
          <p:cNvSpPr>
            <a:spLocks noGrp="1"/>
          </p:cNvSpPr>
          <p:nvPr>
            <p:ph type="ftr" sz="quarter" idx="11"/>
          </p:nvPr>
        </p:nvSpPr>
        <p:spPr/>
        <p:txBody>
          <a:bodyPr/>
          <a:lstStyle/>
          <a:p>
            <a:r>
              <a:rPr lang="en-GB"/>
              <a:t>Copyright ©2024 EMVCo - Confidential</a:t>
            </a:r>
          </a:p>
        </p:txBody>
      </p:sp>
      <p:sp>
        <p:nvSpPr>
          <p:cNvPr id="6" name="Slide Number Placeholder 5"/>
          <p:cNvSpPr>
            <a:spLocks noGrp="1"/>
          </p:cNvSpPr>
          <p:nvPr>
            <p:ph type="sldNum" sz="quarter" idx="12"/>
          </p:nvPr>
        </p:nvSpPr>
        <p:spPr/>
        <p:txBody>
          <a:bodyPr/>
          <a:lstStyle/>
          <a:p>
            <a:fld id="{1DE10916-0AE7-46A3-8183-7762B8D3268E}" type="slidenum">
              <a:rPr lang="en-GB" smtClean="0"/>
              <a:t>‹#›</a:t>
            </a:fld>
            <a:endParaRPr lang="en-GB"/>
          </a:p>
        </p:txBody>
      </p:sp>
    </p:spTree>
    <p:extLst>
      <p:ext uri="{BB962C8B-B14F-4D97-AF65-F5344CB8AC3E}">
        <p14:creationId xmlns:p14="http://schemas.microsoft.com/office/powerpoint/2010/main" val="274990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3F6C7B-5497-CBCD-657E-3FDB88B8075B}"/>
              </a:ext>
            </a:extLst>
          </p:cNvPr>
          <p:cNvSpPr>
            <a:spLocks noGrp="1"/>
          </p:cNvSpPr>
          <p:nvPr>
            <p:ph type="dt" sz="half" idx="10"/>
          </p:nvPr>
        </p:nvSpPr>
        <p:spPr/>
        <p:txBody>
          <a:bodyPr/>
          <a:lstStyle/>
          <a:p>
            <a:fld id="{6B950193-E47D-41F8-897C-1DBA156E43DF}" type="datetimeFigureOut">
              <a:rPr lang="en-US" smtClean="0"/>
              <a:t>2/24/2025</a:t>
            </a:fld>
            <a:endParaRPr lang="en-US"/>
          </a:p>
        </p:txBody>
      </p:sp>
      <p:sp>
        <p:nvSpPr>
          <p:cNvPr id="3" name="Footer Placeholder 2">
            <a:extLst>
              <a:ext uri="{FF2B5EF4-FFF2-40B4-BE49-F238E27FC236}">
                <a16:creationId xmlns:a16="http://schemas.microsoft.com/office/drawing/2014/main" id="{BD7EB2DD-9944-CA0B-4887-6AE765C3EE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90B5D7-9CB0-262A-6D73-CF91DE0FD688}"/>
              </a:ext>
            </a:extLst>
          </p:cNvPr>
          <p:cNvSpPr>
            <a:spLocks noGrp="1"/>
          </p:cNvSpPr>
          <p:nvPr>
            <p:ph type="sldNum" sz="quarter" idx="12"/>
          </p:nvPr>
        </p:nvSpPr>
        <p:spPr/>
        <p:txBody>
          <a:bodyPr/>
          <a:lstStyle/>
          <a:p>
            <a:fld id="{58F05F5C-8237-433C-956D-55F4C7B08E43}" type="slidenum">
              <a:rPr lang="en-US" smtClean="0"/>
              <a:t>‹#›</a:t>
            </a:fld>
            <a:endParaRPr lang="en-US"/>
          </a:p>
        </p:txBody>
      </p:sp>
    </p:spTree>
    <p:extLst>
      <p:ext uri="{BB962C8B-B14F-4D97-AF65-F5344CB8AC3E}">
        <p14:creationId xmlns:p14="http://schemas.microsoft.com/office/powerpoint/2010/main" val="456131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Agenda 2">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B151B0AD-0CB2-A048-A80E-79B8AB9DC59D}"/>
              </a:ext>
            </a:extLst>
          </p:cNvPr>
          <p:cNvSpPr>
            <a:spLocks noGrp="1"/>
          </p:cNvSpPr>
          <p:nvPr>
            <p:ph type="title" hasCustomPrompt="1"/>
          </p:nvPr>
        </p:nvSpPr>
        <p:spPr>
          <a:xfrm>
            <a:off x="609600" y="471579"/>
            <a:ext cx="10972800" cy="369561"/>
          </a:xfrm>
          <a:prstGeom prst="rect">
            <a:avLst/>
          </a:prstGeom>
        </p:spPr>
        <p:txBody>
          <a:bodyPr vert="horz" lIns="0" tIns="0" rIns="0" bIns="91440" rtlCol="0" anchor="t" anchorCtr="0">
            <a:normAutofit/>
          </a:bodyPr>
          <a:lstStyle>
            <a:lvl1pPr>
              <a:defRPr sz="2000"/>
            </a:lvl1pPr>
          </a:lstStyle>
          <a:p>
            <a:r>
              <a:rPr lang="en-US"/>
              <a:t>Agenda</a:t>
            </a:r>
          </a:p>
        </p:txBody>
      </p:sp>
      <p:pic>
        <p:nvPicPr>
          <p:cNvPr id="11" name="Picture 10" descr="Logo&#10;&#10;Description automatically generated">
            <a:extLst>
              <a:ext uri="{FF2B5EF4-FFF2-40B4-BE49-F238E27FC236}">
                <a16:creationId xmlns:a16="http://schemas.microsoft.com/office/drawing/2014/main" id="{AF40C379-F42C-48E2-9BF6-F41A857ED5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297899"/>
            <a:ext cx="552782" cy="179101"/>
          </a:xfrm>
          <a:prstGeom prst="rect">
            <a:avLst/>
          </a:prstGeom>
        </p:spPr>
      </p:pic>
      <p:sp>
        <p:nvSpPr>
          <p:cNvPr id="10" name="TextBox 9">
            <a:extLst>
              <a:ext uri="{FF2B5EF4-FFF2-40B4-BE49-F238E27FC236}">
                <a16:creationId xmlns:a16="http://schemas.microsoft.com/office/drawing/2014/main" id="{C8D9AF42-CC7A-4B9F-B211-4FF9B1A9EA79}"/>
              </a:ext>
            </a:extLst>
          </p:cNvPr>
          <p:cNvSpPr txBox="1"/>
          <p:nvPr userDrawn="1"/>
        </p:nvSpPr>
        <p:spPr>
          <a:xfrm>
            <a:off x="11192758" y="6392501"/>
            <a:ext cx="389642" cy="92333"/>
          </a:xfrm>
          <a:prstGeom prst="rect">
            <a:avLst/>
          </a:prstGeom>
          <a:noFill/>
        </p:spPr>
        <p:txBody>
          <a:bodyPr wrap="square" lIns="0" tIns="0" rIns="0" bIns="0" rtlCol="0">
            <a:spAutoFit/>
          </a:bodyPr>
          <a:lstStyle/>
          <a:p>
            <a:pPr algn="r"/>
            <a:endParaRPr lang="en-US" sz="600" dirty="0">
              <a:solidFill>
                <a:schemeClr val="bg2"/>
              </a:solidFill>
            </a:endParaRPr>
          </a:p>
        </p:txBody>
      </p:sp>
      <p:sp>
        <p:nvSpPr>
          <p:cNvPr id="2" name="TextBox 1">
            <a:extLst>
              <a:ext uri="{FF2B5EF4-FFF2-40B4-BE49-F238E27FC236}">
                <a16:creationId xmlns:a16="http://schemas.microsoft.com/office/drawing/2014/main" id="{7BC651D1-6053-38CD-3862-DF646686BF21}"/>
              </a:ext>
            </a:extLst>
          </p:cNvPr>
          <p:cNvSpPr txBox="1"/>
          <p:nvPr userDrawn="1"/>
        </p:nvSpPr>
        <p:spPr>
          <a:xfrm>
            <a:off x="9271515" y="6544902"/>
            <a:ext cx="2037183" cy="92333"/>
          </a:xfrm>
          <a:prstGeom prst="rect">
            <a:avLst/>
          </a:prstGeom>
          <a:noFill/>
        </p:spPr>
        <p:txBody>
          <a:bodyPr wrap="square" lIns="0" tIns="0" rIns="0" bIns="0" rtlCol="0" anchor="b" anchorCtr="0">
            <a:spAutoFit/>
          </a:bodyPr>
          <a:lstStyle/>
          <a:p>
            <a:pPr algn="r"/>
            <a:r>
              <a:rPr lang="en-US" sz="600">
                <a:solidFill>
                  <a:schemeClr val="bg2"/>
                </a:solidFill>
              </a:rPr>
              <a:t>©2022 Visa. All rights reserved. Visa Confidential</a:t>
            </a:r>
          </a:p>
        </p:txBody>
      </p:sp>
      <p:sp>
        <p:nvSpPr>
          <p:cNvPr id="3" name="TextBox 2">
            <a:extLst>
              <a:ext uri="{FF2B5EF4-FFF2-40B4-BE49-F238E27FC236}">
                <a16:creationId xmlns:a16="http://schemas.microsoft.com/office/drawing/2014/main" id="{60413345-1C97-030E-B44A-64DA9CC290BD}"/>
              </a:ext>
            </a:extLst>
          </p:cNvPr>
          <p:cNvSpPr txBox="1"/>
          <p:nvPr userDrawn="1"/>
        </p:nvSpPr>
        <p:spPr>
          <a:xfrm>
            <a:off x="11345158" y="6544901"/>
            <a:ext cx="389642" cy="92333"/>
          </a:xfrm>
          <a:prstGeom prst="rect">
            <a:avLst/>
          </a:prstGeom>
          <a:noFill/>
        </p:spPr>
        <p:txBody>
          <a:bodyPr wrap="square" lIns="0" tIns="0" rIns="0" bIns="0" rtlCol="0">
            <a:spAutoFit/>
          </a:bodyPr>
          <a:lstStyle/>
          <a:p>
            <a:pPr algn="r"/>
            <a:fld id="{D3D4E247-B638-4FD4-B8AD-3498FA336A5F}" type="slidenum">
              <a:rPr lang="en-US" sz="600" smtClean="0">
                <a:solidFill>
                  <a:schemeClr val="bg2"/>
                </a:solidFill>
              </a:rPr>
              <a:pPr algn="r"/>
              <a:t>‹#›</a:t>
            </a:fld>
            <a:endParaRPr lang="en-US" sz="600" dirty="0">
              <a:solidFill>
                <a:schemeClr val="bg2"/>
              </a:solidFill>
            </a:endParaRPr>
          </a:p>
        </p:txBody>
      </p:sp>
    </p:spTree>
    <p:extLst>
      <p:ext uri="{BB962C8B-B14F-4D97-AF65-F5344CB8AC3E}">
        <p14:creationId xmlns:p14="http://schemas.microsoft.com/office/powerpoint/2010/main" val="3075808637"/>
      </p:ext>
    </p:extLst>
  </p:cSld>
  <p:clrMapOvr>
    <a:masterClrMapping/>
  </p:clrMapOvr>
  <p:extLst>
    <p:ext uri="{DCECCB84-F9BA-43D5-87BE-67443E8EF086}">
      <p15:sldGuideLst xmlns:p15="http://schemas.microsoft.com/office/powerpoint/2012/main">
        <p15:guide id="11" orient="horz" pos="2160">
          <p15:clr>
            <a:srgbClr val="FBAE40"/>
          </p15:clr>
        </p15:guide>
        <p15:guide id="12" pos="384">
          <p15:clr>
            <a:srgbClr val="FBAE40"/>
          </p15:clr>
        </p15:guide>
        <p15:guide id="13" pos="7296">
          <p15:clr>
            <a:srgbClr val="FBAE40"/>
          </p15:clr>
        </p15:guide>
        <p15:guide id="20" orient="horz" pos="1008">
          <p15:clr>
            <a:srgbClr val="FBAE40"/>
          </p15:clr>
        </p15:guide>
        <p15:guide id="21" pos="5520">
          <p15:clr>
            <a:srgbClr val="FBAE40"/>
          </p15:clr>
        </p15:guide>
        <p15:guide id="22" pos="57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D0D2-9014-8AD1-54AB-72E365043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1A21BA-5C58-927D-13BC-95F5EB2585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A8C5C-88D7-F192-8FF5-8638285FA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387EA-D329-2A72-D043-A7B53A42B945}"/>
              </a:ext>
            </a:extLst>
          </p:cNvPr>
          <p:cNvSpPr>
            <a:spLocks noGrp="1"/>
          </p:cNvSpPr>
          <p:nvPr>
            <p:ph type="dt" sz="half" idx="10"/>
          </p:nvPr>
        </p:nvSpPr>
        <p:spPr/>
        <p:txBody>
          <a:bodyPr/>
          <a:lstStyle/>
          <a:p>
            <a:fld id="{6B950193-E47D-41F8-897C-1DBA156E43DF}" type="datetimeFigureOut">
              <a:rPr lang="en-US" smtClean="0"/>
              <a:t>2/24/2025</a:t>
            </a:fld>
            <a:endParaRPr lang="en-US"/>
          </a:p>
        </p:txBody>
      </p:sp>
      <p:sp>
        <p:nvSpPr>
          <p:cNvPr id="6" name="Footer Placeholder 5">
            <a:extLst>
              <a:ext uri="{FF2B5EF4-FFF2-40B4-BE49-F238E27FC236}">
                <a16:creationId xmlns:a16="http://schemas.microsoft.com/office/drawing/2014/main" id="{C63753A1-D8A1-BDBC-CEB0-995D938B7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EE3AEB-BC00-72CB-325E-E3CEC50A9C9B}"/>
              </a:ext>
            </a:extLst>
          </p:cNvPr>
          <p:cNvSpPr>
            <a:spLocks noGrp="1"/>
          </p:cNvSpPr>
          <p:nvPr>
            <p:ph type="sldNum" sz="quarter" idx="12"/>
          </p:nvPr>
        </p:nvSpPr>
        <p:spPr/>
        <p:txBody>
          <a:bodyPr/>
          <a:lstStyle/>
          <a:p>
            <a:fld id="{58F05F5C-8237-433C-956D-55F4C7B08E43}" type="slidenum">
              <a:rPr lang="en-US" smtClean="0"/>
              <a:t>‹#›</a:t>
            </a:fld>
            <a:endParaRPr lang="en-US"/>
          </a:p>
        </p:txBody>
      </p:sp>
    </p:spTree>
    <p:extLst>
      <p:ext uri="{BB962C8B-B14F-4D97-AF65-F5344CB8AC3E}">
        <p14:creationId xmlns:p14="http://schemas.microsoft.com/office/powerpoint/2010/main" val="401202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BBF4-9915-CF29-BA74-94417A226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657242-3461-0F4C-81FD-1AFC865308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4DB65A-B7BB-E5F7-ACE2-566957849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E34EA0-7A49-503C-DDE7-D97954650560}"/>
              </a:ext>
            </a:extLst>
          </p:cNvPr>
          <p:cNvSpPr>
            <a:spLocks noGrp="1"/>
          </p:cNvSpPr>
          <p:nvPr>
            <p:ph type="dt" sz="half" idx="10"/>
          </p:nvPr>
        </p:nvSpPr>
        <p:spPr/>
        <p:txBody>
          <a:bodyPr/>
          <a:lstStyle/>
          <a:p>
            <a:fld id="{6B950193-E47D-41F8-897C-1DBA156E43DF}" type="datetimeFigureOut">
              <a:rPr lang="en-US" smtClean="0"/>
              <a:t>2/24/2025</a:t>
            </a:fld>
            <a:endParaRPr lang="en-US"/>
          </a:p>
        </p:txBody>
      </p:sp>
      <p:sp>
        <p:nvSpPr>
          <p:cNvPr id="6" name="Footer Placeholder 5">
            <a:extLst>
              <a:ext uri="{FF2B5EF4-FFF2-40B4-BE49-F238E27FC236}">
                <a16:creationId xmlns:a16="http://schemas.microsoft.com/office/drawing/2014/main" id="{35CB7966-342F-47E5-B27E-CC565BEEF1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DC847A-B5A4-C735-AC4C-096001BFE4DD}"/>
              </a:ext>
            </a:extLst>
          </p:cNvPr>
          <p:cNvSpPr>
            <a:spLocks noGrp="1"/>
          </p:cNvSpPr>
          <p:nvPr>
            <p:ph type="sldNum" sz="quarter" idx="12"/>
          </p:nvPr>
        </p:nvSpPr>
        <p:spPr/>
        <p:txBody>
          <a:bodyPr/>
          <a:lstStyle/>
          <a:p>
            <a:fld id="{58F05F5C-8237-433C-956D-55F4C7B08E43}" type="slidenum">
              <a:rPr lang="en-US" smtClean="0"/>
              <a:t>‹#›</a:t>
            </a:fld>
            <a:endParaRPr lang="en-US"/>
          </a:p>
        </p:txBody>
      </p:sp>
    </p:spTree>
    <p:extLst>
      <p:ext uri="{BB962C8B-B14F-4D97-AF65-F5344CB8AC3E}">
        <p14:creationId xmlns:p14="http://schemas.microsoft.com/office/powerpoint/2010/main" val="340645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11D8AD-08CE-F2EB-BAF5-C4A84C9BC5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6F8630-CD73-3542-91AA-A8E83A6D18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98DFF-2F75-8BD0-A5CA-6EB764F130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950193-E47D-41F8-897C-1DBA156E43DF}" type="datetimeFigureOut">
              <a:rPr lang="en-US" smtClean="0"/>
              <a:t>2/24/2025</a:t>
            </a:fld>
            <a:endParaRPr lang="en-US"/>
          </a:p>
        </p:txBody>
      </p:sp>
      <p:sp>
        <p:nvSpPr>
          <p:cNvPr id="5" name="Footer Placeholder 4">
            <a:extLst>
              <a:ext uri="{FF2B5EF4-FFF2-40B4-BE49-F238E27FC236}">
                <a16:creationId xmlns:a16="http://schemas.microsoft.com/office/drawing/2014/main" id="{463A18A5-7090-6F0D-8BF3-C7EEBD2AE5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F2226F4-A96A-0BDE-BCF2-3FD64E0227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F05F5C-8237-433C-956D-55F4C7B08E43}" type="slidenum">
              <a:rPr lang="en-US" smtClean="0"/>
              <a:t>‹#›</a:t>
            </a:fld>
            <a:endParaRPr lang="en-US"/>
          </a:p>
        </p:txBody>
      </p:sp>
    </p:spTree>
    <p:extLst>
      <p:ext uri="{BB962C8B-B14F-4D97-AF65-F5344CB8AC3E}">
        <p14:creationId xmlns:p14="http://schemas.microsoft.com/office/powerpoint/2010/main" val="2698753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E7E9FA70-309C-4513-AA5C-F8E9D7A6A107}"/>
              </a:ext>
            </a:extLst>
          </p:cNvPr>
          <p:cNvSpPr>
            <a:spLocks noGrp="1"/>
          </p:cNvSpPr>
          <p:nvPr>
            <p:ph type="title"/>
          </p:nvPr>
        </p:nvSpPr>
        <p:spPr>
          <a:xfrm>
            <a:off x="609600" y="457201"/>
            <a:ext cx="10972800" cy="1216141"/>
          </a:xfrm>
          <a:prstGeom prst="rect">
            <a:avLst/>
          </a:prstGeom>
        </p:spPr>
        <p:txBody>
          <a:bodyPr vert="horz" lIns="0" tIns="0" rIns="0" bIns="91440" rtlCol="0" anchor="t" anchorCtr="0">
            <a:noAutofit/>
          </a:bodyPr>
          <a:lstStyle/>
          <a:p>
            <a:r>
              <a:rPr lang="en-US"/>
              <a:t>Click to edit Master title style</a:t>
            </a:r>
          </a:p>
        </p:txBody>
      </p:sp>
      <p:sp>
        <p:nvSpPr>
          <p:cNvPr id="2" name="Text Placeholder 1">
            <a:extLst>
              <a:ext uri="{FF2B5EF4-FFF2-40B4-BE49-F238E27FC236}">
                <a16:creationId xmlns:a16="http://schemas.microsoft.com/office/drawing/2014/main" id="{0D5CFE63-E3DA-4DAA-B663-2681396B96A0}"/>
              </a:ext>
            </a:extLst>
          </p:cNvPr>
          <p:cNvSpPr>
            <a:spLocks noGrp="1"/>
          </p:cNvSpPr>
          <p:nvPr>
            <p:ph type="body" idx="1"/>
          </p:nvPr>
        </p:nvSpPr>
        <p:spPr>
          <a:xfrm>
            <a:off x="609600" y="1600200"/>
            <a:ext cx="10972800" cy="46101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1" name="Slide Number Placeholder 6">
            <a:extLst>
              <a:ext uri="{FF2B5EF4-FFF2-40B4-BE49-F238E27FC236}">
                <a16:creationId xmlns:a16="http://schemas.microsoft.com/office/drawing/2014/main" id="{20BABB60-2C30-4A0C-9D66-F7B681BBCEFE}"/>
              </a:ext>
            </a:extLst>
          </p:cNvPr>
          <p:cNvSpPr>
            <a:spLocks noGrp="1"/>
          </p:cNvSpPr>
          <p:nvPr>
            <p:ph type="sldNum" sz="quarter" idx="4"/>
          </p:nvPr>
        </p:nvSpPr>
        <p:spPr>
          <a:xfrm>
            <a:off x="11014876" y="6400799"/>
            <a:ext cx="567524" cy="94147"/>
          </a:xfrm>
          <a:prstGeom prst="rect">
            <a:avLst/>
          </a:prstGeom>
        </p:spPr>
        <p:txBody>
          <a:bodyPr vert="horz" wrap="none" lIns="0" tIns="0" rIns="0" bIns="0" rtlCol="0" anchor="b" anchorCtr="0">
            <a:noAutofit/>
          </a:bodyPr>
          <a:lstStyle>
            <a:lvl1pPr algn="r">
              <a:defRPr sz="700">
                <a:solidFill>
                  <a:schemeClr val="bg2"/>
                </a:solidFill>
                <a:latin typeface="+mn-lt"/>
                <a:cs typeface="Aldhabi" panose="020B0604020202020204" pitchFamily="2" charset="-78"/>
              </a:defRPr>
            </a:lvl1pPr>
          </a:lstStyle>
          <a:p>
            <a:fld id="{443094CB-54FA-487B-996F-680132A45C16}" type="slidenum">
              <a:rPr lang="en-US" smtClean="0"/>
              <a:pPr/>
              <a:t>‹#›</a:t>
            </a:fld>
            <a:endParaRPr lang="en-US"/>
          </a:p>
        </p:txBody>
      </p:sp>
      <p:sp>
        <p:nvSpPr>
          <p:cNvPr id="5" name="TextBox 4">
            <a:extLst>
              <a:ext uri="{FF2B5EF4-FFF2-40B4-BE49-F238E27FC236}">
                <a16:creationId xmlns:a16="http://schemas.microsoft.com/office/drawing/2014/main" id="{57108399-8352-4867-9F5F-B4EFA96150C9}"/>
              </a:ext>
            </a:extLst>
          </p:cNvPr>
          <p:cNvSpPr txBox="1"/>
          <p:nvPr userDrawn="1"/>
        </p:nvSpPr>
        <p:spPr>
          <a:xfrm>
            <a:off x="8534401" y="6392501"/>
            <a:ext cx="2621898" cy="92333"/>
          </a:xfrm>
          <a:prstGeom prst="rect">
            <a:avLst/>
          </a:prstGeom>
          <a:noFill/>
        </p:spPr>
        <p:txBody>
          <a:bodyPr wrap="square" lIns="0" tIns="0" rIns="0" bIns="0" rtlCol="0" anchor="b" anchorCtr="0">
            <a:spAutoFit/>
          </a:bodyPr>
          <a:lstStyle/>
          <a:p>
            <a:pPr algn="r"/>
            <a:r>
              <a:rPr lang="en-US" sz="600" dirty="0">
                <a:solidFill>
                  <a:schemeClr val="tx2">
                    <a:lumMod val="90000"/>
                  </a:schemeClr>
                </a:solidFill>
              </a:rPr>
              <a:t>©2024 Visa. All rights reserved. Visa Confidential – Internal Use Only</a:t>
            </a:r>
          </a:p>
        </p:txBody>
      </p:sp>
    </p:spTree>
    <p:extLst>
      <p:ext uri="{BB962C8B-B14F-4D97-AF65-F5344CB8AC3E}">
        <p14:creationId xmlns:p14="http://schemas.microsoft.com/office/powerpoint/2010/main" val="9213066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Lst>
  <p:hf hdr="0" dt="0"/>
  <p:txStyles>
    <p:titleStyle>
      <a:lvl1pPr algn="l" defTabSz="914400" rtl="0" eaLnBrk="1" latinLnBrk="0" hangingPunct="1">
        <a:lnSpc>
          <a:spcPct val="90000"/>
        </a:lnSpc>
        <a:spcBef>
          <a:spcPct val="0"/>
        </a:spcBef>
        <a:buNone/>
        <a:defRPr sz="20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
          <p15:clr>
            <a:srgbClr val="F26B43"/>
          </p15:clr>
        </p15:guide>
        <p15:guide id="9" pos="7296">
          <p15:clr>
            <a:srgbClr val="F26B43"/>
          </p15:clr>
        </p15:guide>
        <p15:guide id="10" orient="horz" pos="4080">
          <p15:clr>
            <a:srgbClr val="F26B43"/>
          </p15:clr>
        </p15:guide>
        <p15:guide id="11" orient="horz" pos="240">
          <p15:clr>
            <a:srgbClr val="F26B43"/>
          </p15:clr>
        </p15:guide>
        <p15:guide id="12" orient="horz" pos="288">
          <p15:clr>
            <a:srgbClr val="F26B43"/>
          </p15:clr>
        </p15:guide>
        <p15:guide id="13" orient="horz" pos="1008">
          <p15:clr>
            <a:srgbClr val="F26B43"/>
          </p15:clr>
        </p15:guide>
        <p15:guide id="14" orient="horz" pos="39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1.xml"/><Relationship Id="rId16" Type="http://schemas.openxmlformats.org/officeDocument/2006/relationships/image" Target="../media/image44.svg"/><Relationship Id="rId1" Type="http://schemas.openxmlformats.org/officeDocument/2006/relationships/slideLayout" Target="../slideLayouts/slideLayout28.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hyperlink" Target="https://www.w3.org/TR/secure-payment-confirmation/#dom-paymentrequest-issecurepaymentconfirmationavailable" TargetMode="Externa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EC9C-EB73-3B8E-9796-2B2E92D64878}"/>
              </a:ext>
            </a:extLst>
          </p:cNvPr>
          <p:cNvSpPr>
            <a:spLocks noGrp="1"/>
          </p:cNvSpPr>
          <p:nvPr>
            <p:ph type="title"/>
          </p:nvPr>
        </p:nvSpPr>
        <p:spPr/>
        <p:txBody>
          <a:bodyPr/>
          <a:lstStyle/>
          <a:p>
            <a:r>
              <a:rPr lang="en-US" dirty="0"/>
              <a:t>W3C NA Member Meeting</a:t>
            </a:r>
            <a:br>
              <a:rPr lang="en-US" dirty="0"/>
            </a:br>
            <a:r>
              <a:rPr lang="en-US" sz="2800" dirty="0"/>
              <a:t>Henna Kapur </a:t>
            </a:r>
          </a:p>
        </p:txBody>
      </p:sp>
      <p:sp>
        <p:nvSpPr>
          <p:cNvPr id="3" name="Rectangle 2">
            <a:extLst>
              <a:ext uri="{FF2B5EF4-FFF2-40B4-BE49-F238E27FC236}">
                <a16:creationId xmlns:a16="http://schemas.microsoft.com/office/drawing/2014/main" id="{2B29EE6E-42EA-80BD-27A7-5428046AD655}"/>
              </a:ext>
              <a:ext uri="{C183D7F6-B498-43B3-948B-1728B52AA6E4}">
                <adec:decorative xmlns:adec="http://schemas.microsoft.com/office/drawing/2017/decorative" val="1"/>
              </a:ext>
            </a:extLst>
          </p:cNvPr>
          <p:cNvSpPr/>
          <p:nvPr/>
        </p:nvSpPr>
        <p:spPr>
          <a:xfrm>
            <a:off x="8592676" y="6294241"/>
            <a:ext cx="2865538" cy="246221"/>
          </a:xfrm>
          <a:prstGeom prst="rect">
            <a:avLst/>
          </a:prstGeom>
          <a:solidFill>
            <a:srgbClr val="1434CB"/>
          </a:solidFill>
          <a:ln>
            <a:solidFill>
              <a:srgbClr val="1434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9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4E6CB-4991-2CE9-30A6-658381D40E5F}"/>
              </a:ext>
            </a:extLst>
          </p:cNvPr>
          <p:cNvSpPr>
            <a:spLocks noGrp="1"/>
          </p:cNvSpPr>
          <p:nvPr>
            <p:ph type="title"/>
          </p:nvPr>
        </p:nvSpPr>
        <p:spPr>
          <a:xfrm>
            <a:off x="609600" y="563759"/>
            <a:ext cx="10972800" cy="236825"/>
          </a:xfrm>
        </p:spPr>
        <p:txBody>
          <a:bodyPr/>
          <a:lstStyle/>
          <a:p>
            <a:r>
              <a:rPr lang="en-US" dirty="0"/>
              <a:t>About Visa Inc. </a:t>
            </a:r>
          </a:p>
        </p:txBody>
      </p:sp>
      <p:sp>
        <p:nvSpPr>
          <p:cNvPr id="5" name="Content Placeholder 4">
            <a:extLst>
              <a:ext uri="{FF2B5EF4-FFF2-40B4-BE49-F238E27FC236}">
                <a16:creationId xmlns:a16="http://schemas.microsoft.com/office/drawing/2014/main" id="{F812988C-31D6-2617-3A0E-FC96B12316EF}"/>
              </a:ext>
              <a:ext uri="{C183D7F6-B498-43B3-948B-1728B52AA6E4}">
                <adec:decorative xmlns:adec="http://schemas.microsoft.com/office/drawing/2017/decorative" val="0"/>
              </a:ext>
            </a:extLst>
          </p:cNvPr>
          <p:cNvSpPr>
            <a:spLocks noGrp="1"/>
          </p:cNvSpPr>
          <p:nvPr>
            <p:ph sz="quarter" idx="11"/>
          </p:nvPr>
        </p:nvSpPr>
        <p:spPr>
          <a:xfrm>
            <a:off x="609600" y="948993"/>
            <a:ext cx="7887129" cy="1121591"/>
          </a:xfrm>
        </p:spPr>
        <p:txBody>
          <a:bodyPr/>
          <a:lstStyle/>
          <a:p>
            <a:r>
              <a:rPr lang="en-US" sz="1200" dirty="0"/>
              <a:t>Visa is a world leader in digital payments, facilitating transactions between consumers, merchants, financial institutions and government entities across more than 200 countries and territories. Our mission is to connect the world through the most innovative, convenient, reliable and secure payments network, enabling individuals, businesses and economies to thrive. We believe that economies that include everyone, everywhere, uplift everyone, everywhere and see access as foundational to the future of money movement.</a:t>
            </a:r>
          </a:p>
        </p:txBody>
      </p:sp>
      <p:sp>
        <p:nvSpPr>
          <p:cNvPr id="8" name="Content Placeholder 4">
            <a:extLst>
              <a:ext uri="{FF2B5EF4-FFF2-40B4-BE49-F238E27FC236}">
                <a16:creationId xmlns:a16="http://schemas.microsoft.com/office/drawing/2014/main" id="{FF897398-3755-6390-162F-CAE18ABB1B45}"/>
              </a:ext>
              <a:ext uri="{C183D7F6-B498-43B3-948B-1728B52AA6E4}">
                <adec:decorative xmlns:adec="http://schemas.microsoft.com/office/drawing/2017/decorative" val="1"/>
              </a:ext>
            </a:extLst>
          </p:cNvPr>
          <p:cNvSpPr txBox="1">
            <a:spLocks/>
          </p:cNvSpPr>
          <p:nvPr/>
        </p:nvSpPr>
        <p:spPr>
          <a:xfrm>
            <a:off x="609600" y="1012009"/>
            <a:ext cx="8155180" cy="2180166"/>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Title 3">
            <a:extLst>
              <a:ext uri="{FF2B5EF4-FFF2-40B4-BE49-F238E27FC236}">
                <a16:creationId xmlns:a16="http://schemas.microsoft.com/office/drawing/2014/main" id="{C5138FE1-E312-1F6E-4643-4EE3FFDA1ECE}"/>
              </a:ext>
            </a:extLst>
          </p:cNvPr>
          <p:cNvSpPr txBox="1">
            <a:spLocks/>
          </p:cNvSpPr>
          <p:nvPr/>
        </p:nvSpPr>
        <p:spPr>
          <a:xfrm>
            <a:off x="609602" y="2600233"/>
            <a:ext cx="4072465" cy="355117"/>
          </a:xfrm>
          <a:prstGeom prst="rect">
            <a:avLst/>
          </a:prstGeom>
        </p:spPr>
        <p:txBody>
          <a:bodyPr vert="horz" wrap="none" lIns="0" tIns="0" rIns="0" bIns="91440" rtlCol="0" anchor="t" anchorCtr="0">
            <a:noAutofit/>
          </a:bodyPr>
          <a:lstStyle>
            <a:lvl1pPr algn="l" defTabSz="914400" rtl="0" eaLnBrk="1" latinLnBrk="0" hangingPunct="1">
              <a:lnSpc>
                <a:spcPct val="90000"/>
              </a:lnSpc>
              <a:spcBef>
                <a:spcPct val="0"/>
              </a:spcBef>
              <a:buNone/>
              <a:defRPr sz="2000" kern="1200">
                <a:solidFill>
                  <a:schemeClr val="accent1"/>
                </a:solidFill>
                <a:latin typeface="+mj-lt"/>
                <a:ea typeface="+mj-ea"/>
                <a:cs typeface="+mj-cs"/>
              </a:defRPr>
            </a:lvl1pPr>
          </a:lstStyle>
          <a:p>
            <a:r>
              <a:rPr lang="en-US" dirty="0"/>
              <a:t>Our participation</a:t>
            </a:r>
          </a:p>
        </p:txBody>
      </p:sp>
      <p:sp>
        <p:nvSpPr>
          <p:cNvPr id="10" name="Content Placeholder 4">
            <a:extLst>
              <a:ext uri="{FF2B5EF4-FFF2-40B4-BE49-F238E27FC236}">
                <a16:creationId xmlns:a16="http://schemas.microsoft.com/office/drawing/2014/main" id="{5D707309-9E5E-B0E1-18F2-80DA74B69809}"/>
              </a:ext>
            </a:extLst>
          </p:cNvPr>
          <p:cNvSpPr txBox="1">
            <a:spLocks/>
          </p:cNvSpPr>
          <p:nvPr/>
        </p:nvSpPr>
        <p:spPr>
          <a:xfrm>
            <a:off x="609603" y="3098012"/>
            <a:ext cx="4495801" cy="112159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solidFill>
                  <a:srgbClr val="333333"/>
                </a:solidFill>
                <a:latin typeface="lato" panose="020F0502020204030203" pitchFamily="34" charset="0"/>
              </a:rPr>
              <a:t>Member of W3C for 13 years (and counting!)</a:t>
            </a:r>
          </a:p>
          <a:p>
            <a:pPr marL="285750" indent="-285750">
              <a:buFont typeface="Arial" panose="020B0604020202020204" pitchFamily="34" charset="0"/>
              <a:buChar char="•"/>
            </a:pPr>
            <a:r>
              <a:rPr lang="en-US" sz="1400" dirty="0">
                <a:solidFill>
                  <a:srgbClr val="333333"/>
                </a:solidFill>
                <a:latin typeface="lato" panose="020F0502020204030203" pitchFamily="34" charset="0"/>
              </a:rPr>
              <a:t>Committed to Safe, Secure Payments on the Web</a:t>
            </a:r>
          </a:p>
          <a:p>
            <a:pPr marL="285750" indent="-285750">
              <a:buFont typeface="Arial" panose="020B0604020202020204" pitchFamily="34" charset="0"/>
              <a:buChar char="•"/>
            </a:pPr>
            <a:r>
              <a:rPr lang="en-US" sz="1400" dirty="0">
                <a:solidFill>
                  <a:srgbClr val="333333"/>
                </a:solidFill>
                <a:latin typeface="lato" panose="020F0502020204030203" pitchFamily="34" charset="0"/>
              </a:rPr>
              <a:t>Promote interoperability, foster innovation and standards to help achieve scale </a:t>
            </a:r>
          </a:p>
          <a:p>
            <a:pPr marL="285750" indent="-285750">
              <a:buFont typeface="Arial" panose="020B0604020202020204" pitchFamily="34" charset="0"/>
              <a:buChar char="•"/>
            </a:pPr>
            <a:r>
              <a:rPr lang="en-US" sz="1400" dirty="0">
                <a:solidFill>
                  <a:srgbClr val="333333"/>
                </a:solidFill>
                <a:latin typeface="lato" panose="020F0502020204030203" pitchFamily="34" charset="0"/>
              </a:rPr>
              <a:t>Support W3C’s mission to make the web work for everyone. </a:t>
            </a:r>
          </a:p>
          <a:p>
            <a:pPr marL="285750" indent="-285750">
              <a:buFont typeface="Arial" panose="020B0604020202020204" pitchFamily="34" charset="0"/>
              <a:buChar char="•"/>
            </a:pPr>
            <a:endParaRPr lang="en-US" sz="1400" dirty="0"/>
          </a:p>
        </p:txBody>
      </p:sp>
      <p:sp>
        <p:nvSpPr>
          <p:cNvPr id="11" name="Title 3">
            <a:extLst>
              <a:ext uri="{FF2B5EF4-FFF2-40B4-BE49-F238E27FC236}">
                <a16:creationId xmlns:a16="http://schemas.microsoft.com/office/drawing/2014/main" id="{0A66CD09-1C31-BF9F-C8F7-1E271CB52030}"/>
              </a:ext>
            </a:extLst>
          </p:cNvPr>
          <p:cNvSpPr txBox="1">
            <a:spLocks/>
          </p:cNvSpPr>
          <p:nvPr/>
        </p:nvSpPr>
        <p:spPr>
          <a:xfrm>
            <a:off x="5791199" y="2600233"/>
            <a:ext cx="4868335" cy="355117"/>
          </a:xfrm>
          <a:prstGeom prst="rect">
            <a:avLst/>
          </a:prstGeom>
        </p:spPr>
        <p:txBody>
          <a:bodyPr vert="horz" wrap="none" lIns="0" tIns="0" rIns="0" bIns="91440" rtlCol="0" anchor="t" anchorCtr="0">
            <a:noAutofit/>
          </a:bodyPr>
          <a:lstStyle>
            <a:lvl1pPr algn="l" defTabSz="914400" rtl="0" eaLnBrk="1" latinLnBrk="0" hangingPunct="1">
              <a:lnSpc>
                <a:spcPct val="90000"/>
              </a:lnSpc>
              <a:spcBef>
                <a:spcPct val="0"/>
              </a:spcBef>
              <a:buNone/>
              <a:defRPr sz="2000" kern="1200">
                <a:solidFill>
                  <a:schemeClr val="accent1"/>
                </a:solidFill>
                <a:latin typeface="+mj-lt"/>
                <a:ea typeface="+mj-ea"/>
                <a:cs typeface="+mj-cs"/>
              </a:defRPr>
            </a:lvl1pPr>
          </a:lstStyle>
          <a:p>
            <a:r>
              <a:rPr lang="en-US" dirty="0"/>
              <a:t>Speaker  - Henna Kapur</a:t>
            </a:r>
          </a:p>
        </p:txBody>
      </p:sp>
      <p:sp>
        <p:nvSpPr>
          <p:cNvPr id="12" name="Content Placeholder 4">
            <a:extLst>
              <a:ext uri="{FF2B5EF4-FFF2-40B4-BE49-F238E27FC236}">
                <a16:creationId xmlns:a16="http://schemas.microsoft.com/office/drawing/2014/main" id="{6AEEBB0B-BD7E-9AA3-B76A-C1B8ABB094F1}"/>
              </a:ext>
            </a:extLst>
          </p:cNvPr>
          <p:cNvSpPr txBox="1">
            <a:spLocks/>
          </p:cNvSpPr>
          <p:nvPr/>
        </p:nvSpPr>
        <p:spPr>
          <a:xfrm>
            <a:off x="5791199" y="3050415"/>
            <a:ext cx="3523890" cy="112159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Visa Dialect Regular" pitchFamily="2" charset="0"/>
              <a:buNone/>
              <a:defRPr sz="1600" b="0" kern="1200">
                <a:solidFill>
                  <a:schemeClr val="accent1"/>
                </a:solidFill>
                <a:latin typeface="+mj-lt"/>
                <a:ea typeface="+mn-ea"/>
                <a:cs typeface="+mn-cs"/>
              </a:defRPr>
            </a:lvl1pPr>
            <a:lvl2pPr marL="0" indent="0" algn="l" defTabSz="914400" rtl="0" eaLnBrk="1" latinLnBrk="0" hangingPunct="1">
              <a:lnSpc>
                <a:spcPct val="100000"/>
              </a:lnSpc>
              <a:spcBef>
                <a:spcPts val="800"/>
              </a:spcBef>
              <a:spcAft>
                <a:spcPts val="200"/>
              </a:spcAft>
              <a:buFontTx/>
              <a:buNone/>
              <a:defRPr sz="16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buFont typeface="Visa Dialect Regular" pitchFamily="2" charset="0"/>
              <a:buChar char="—"/>
              <a:defRPr sz="1600" kern="1200">
                <a:solidFill>
                  <a:schemeClr val="tx1"/>
                </a:solidFill>
                <a:latin typeface="+mn-lt"/>
                <a:ea typeface="+mn-ea"/>
                <a:cs typeface="+mn-cs"/>
              </a:defRPr>
            </a:lvl3pPr>
            <a:lvl4pPr marL="460375" indent="-228600" algn="l" defTabSz="914400" rtl="0" eaLnBrk="1" latinLnBrk="0" hangingPunct="1">
              <a:lnSpc>
                <a:spcPct val="100000"/>
              </a:lnSpc>
              <a:spcBef>
                <a:spcPts val="600"/>
              </a:spcBef>
              <a:buFont typeface="Visa Dialect Regular" pitchFamily="2" charset="0"/>
              <a:buChar char="—"/>
              <a:tabLst/>
              <a:defRPr sz="1600" kern="1200">
                <a:solidFill>
                  <a:schemeClr val="tx1"/>
                </a:solidFill>
                <a:latin typeface="+mn-lt"/>
                <a:ea typeface="+mn-ea"/>
                <a:cs typeface="+mn-cs"/>
              </a:defRPr>
            </a:lvl4pPr>
            <a:lvl5pPr marL="742950" indent="-280988" algn="l" defTabSz="914400" rtl="0" eaLnBrk="1" latinLnBrk="0" hangingPunct="1">
              <a:lnSpc>
                <a:spcPct val="100000"/>
              </a:lnSpc>
              <a:spcBef>
                <a:spcPts val="600"/>
              </a:spcBef>
              <a:buFont typeface="Visa Dialect Regular"/>
              <a:buChar char="—"/>
              <a:tabLst/>
              <a:defRPr sz="1600" kern="1200">
                <a:solidFill>
                  <a:schemeClr val="tx1"/>
                </a:solidFill>
                <a:latin typeface="+mn-lt"/>
                <a:ea typeface="+mn-ea"/>
                <a:cs typeface="+mn-cs"/>
              </a:defRPr>
            </a:lvl5pPr>
            <a:lvl6pPr marL="1033463" indent="-290513" algn="l" defTabSz="914400" rtl="0" eaLnBrk="1" latinLnBrk="0" hangingPunct="1">
              <a:lnSpc>
                <a:spcPct val="100000"/>
              </a:lnSpc>
              <a:spcBef>
                <a:spcPts val="500"/>
              </a:spcBef>
              <a:buFont typeface="Visa Dialect Regular"/>
              <a:buChar char="—"/>
              <a:tabLst/>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333333"/>
                </a:solidFill>
                <a:latin typeface="lato" panose="020F0502020204030203" pitchFamily="34" charset="0"/>
              </a:rPr>
              <a:t>Director, Product Management, Authentication, Identity and Tap – Visa Inc</a:t>
            </a:r>
          </a:p>
          <a:p>
            <a:r>
              <a:rPr lang="en-US" sz="1400" dirty="0">
                <a:solidFill>
                  <a:srgbClr val="333333"/>
                </a:solidFill>
                <a:latin typeface="lato" panose="020F0502020204030203" pitchFamily="34" charset="0"/>
              </a:rPr>
              <a:t>Advisory Committee Member – W3C</a:t>
            </a:r>
          </a:p>
          <a:p>
            <a:r>
              <a:rPr lang="en-US" sz="1400" dirty="0">
                <a:solidFill>
                  <a:srgbClr val="333333"/>
                </a:solidFill>
                <a:latin typeface="lato" panose="020F0502020204030203" pitchFamily="34" charset="0"/>
              </a:rPr>
              <a:t>Board Member – FIDO Alliance  </a:t>
            </a:r>
          </a:p>
          <a:p>
            <a:endParaRPr lang="en-US" sz="1400" dirty="0"/>
          </a:p>
        </p:txBody>
      </p:sp>
      <p:pic>
        <p:nvPicPr>
          <p:cNvPr id="14" name="Picture 13">
            <a:extLst>
              <a:ext uri="{FF2B5EF4-FFF2-40B4-BE49-F238E27FC236}">
                <a16:creationId xmlns:a16="http://schemas.microsoft.com/office/drawing/2014/main" id="{30957FEE-018A-8FB4-9C66-031AD7993AD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9599" t="8868" r="7011" b="12338"/>
          <a:stretch/>
        </p:blipFill>
        <p:spPr>
          <a:xfrm>
            <a:off x="9527562" y="3050415"/>
            <a:ext cx="2263942" cy="2579493"/>
          </a:xfrm>
          <a:prstGeom prst="rect">
            <a:avLst/>
          </a:prstGeom>
        </p:spPr>
      </p:pic>
      <p:pic>
        <p:nvPicPr>
          <p:cNvPr id="1026" name="Picture 2">
            <a:extLst>
              <a:ext uri="{FF2B5EF4-FFF2-40B4-BE49-F238E27FC236}">
                <a16:creationId xmlns:a16="http://schemas.microsoft.com/office/drawing/2014/main" id="{959F2B8C-079C-6D1E-8108-8C0262AC6E1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089" y="56375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F31221-1F1E-8A57-9BEF-D62483286C49}"/>
              </a:ext>
              <a:ext uri="{C183D7F6-B498-43B3-948B-1728B52AA6E4}">
                <adec:decorative xmlns:adec="http://schemas.microsoft.com/office/drawing/2017/decorative" val="1"/>
              </a:ext>
            </a:extLst>
          </p:cNvPr>
          <p:cNvSpPr txBox="1"/>
          <p:nvPr/>
        </p:nvSpPr>
        <p:spPr>
          <a:xfrm>
            <a:off x="1315331" y="6294241"/>
            <a:ext cx="2496620" cy="246221"/>
          </a:xfrm>
          <a:prstGeom prst="rect">
            <a:avLst/>
          </a:prstGeom>
          <a:noFill/>
        </p:spPr>
        <p:txBody>
          <a:bodyPr wrap="square" rtlCol="0">
            <a:spAutoFit/>
          </a:bodyPr>
          <a:lstStyle/>
          <a:p>
            <a:r>
              <a:rPr lang="en-US" sz="1000" dirty="0"/>
              <a:t>Not a W3C submission</a:t>
            </a:r>
          </a:p>
        </p:txBody>
      </p:sp>
      <p:sp>
        <p:nvSpPr>
          <p:cNvPr id="2" name="Rectangle 1">
            <a:extLst>
              <a:ext uri="{FF2B5EF4-FFF2-40B4-BE49-F238E27FC236}">
                <a16:creationId xmlns:a16="http://schemas.microsoft.com/office/drawing/2014/main" id="{3FAAEC76-3783-F9A0-6B3B-5816B218106B}"/>
              </a:ext>
              <a:ext uri="{C183D7F6-B498-43B3-948B-1728B52AA6E4}">
                <adec:decorative xmlns:adec="http://schemas.microsoft.com/office/drawing/2017/decorative" val="1"/>
              </a:ext>
            </a:extLst>
          </p:cNvPr>
          <p:cNvSpPr/>
          <p:nvPr/>
        </p:nvSpPr>
        <p:spPr>
          <a:xfrm>
            <a:off x="8592676" y="6294241"/>
            <a:ext cx="2865538" cy="2462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00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43">
            <a:extLst>
              <a:ext uri="{FF2B5EF4-FFF2-40B4-BE49-F238E27FC236}">
                <a16:creationId xmlns:a16="http://schemas.microsoft.com/office/drawing/2014/main" id="{8B766D31-CEF3-3F35-225B-E6287BA6F881}"/>
              </a:ext>
              <a:ext uri="{C183D7F6-B498-43B3-948B-1728B52AA6E4}">
                <adec:decorative xmlns:adec="http://schemas.microsoft.com/office/drawing/2017/decorative" val="1"/>
              </a:ext>
            </a:extLst>
          </p:cNvPr>
          <p:cNvCxnSpPr>
            <a:cxnSpLocks/>
          </p:cNvCxnSpPr>
          <p:nvPr/>
        </p:nvCxnSpPr>
        <p:spPr>
          <a:xfrm>
            <a:off x="2385443" y="1705798"/>
            <a:ext cx="17760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5D6D5FCF-E50B-A103-25F0-D461D82B937F}"/>
              </a:ext>
              <a:ext uri="{C183D7F6-B498-43B3-948B-1728B52AA6E4}">
                <adec:decorative xmlns:adec="http://schemas.microsoft.com/office/drawing/2017/decorative" val="1"/>
              </a:ext>
            </a:extLst>
          </p:cNvPr>
          <p:cNvCxnSpPr>
            <a:cxnSpLocks/>
          </p:cNvCxnSpPr>
          <p:nvPr/>
        </p:nvCxnSpPr>
        <p:spPr>
          <a:xfrm>
            <a:off x="8941617" y="1670232"/>
            <a:ext cx="72809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20759A14-030B-0E0F-FF09-593DC79B08E6}"/>
              </a:ext>
              <a:ext uri="{C183D7F6-B498-43B3-948B-1728B52AA6E4}">
                <adec:decorative xmlns:adec="http://schemas.microsoft.com/office/drawing/2017/decorative" val="1"/>
              </a:ext>
            </a:extLst>
          </p:cNvPr>
          <p:cNvCxnSpPr>
            <a:cxnSpLocks/>
          </p:cNvCxnSpPr>
          <p:nvPr/>
        </p:nvCxnSpPr>
        <p:spPr>
          <a:xfrm>
            <a:off x="7171267" y="1670232"/>
            <a:ext cx="72809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E8C28F7-CFDB-AC29-8124-A8C97B8B8F9A}"/>
              </a:ext>
              <a:ext uri="{C183D7F6-B498-43B3-948B-1728B52AA6E4}">
                <adec:decorative xmlns:adec="http://schemas.microsoft.com/office/drawing/2017/decorative" val="1"/>
              </a:ext>
            </a:extLst>
          </p:cNvPr>
          <p:cNvCxnSpPr/>
          <p:nvPr/>
        </p:nvCxnSpPr>
        <p:spPr>
          <a:xfrm>
            <a:off x="2384105" y="1705798"/>
            <a:ext cx="1777429" cy="0"/>
          </a:xfrm>
          <a:prstGeom prst="straightConnector1">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4F05D02A-868E-0B08-F43A-D676136E527E}"/>
              </a:ext>
            </a:extLst>
          </p:cNvPr>
          <p:cNvSpPr>
            <a:spLocks noGrp="1"/>
          </p:cNvSpPr>
          <p:nvPr>
            <p:ph type="title"/>
          </p:nvPr>
        </p:nvSpPr>
        <p:spPr/>
        <p:txBody>
          <a:bodyPr/>
          <a:lstStyle/>
          <a:p>
            <a:r>
              <a:rPr lang="en-US" dirty="0"/>
              <a:t>A card-based online transaction flow </a:t>
            </a:r>
          </a:p>
        </p:txBody>
      </p:sp>
      <p:pic>
        <p:nvPicPr>
          <p:cNvPr id="17" name="Graphic 16" descr="Female Profile with solid fill">
            <a:extLst>
              <a:ext uri="{FF2B5EF4-FFF2-40B4-BE49-F238E27FC236}">
                <a16:creationId xmlns:a16="http://schemas.microsoft.com/office/drawing/2014/main" id="{D7158DEF-5636-C4E2-D449-FD31F98CE7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2343" y="1176679"/>
            <a:ext cx="914400" cy="914400"/>
          </a:xfrm>
          <a:prstGeom prst="rect">
            <a:avLst/>
          </a:prstGeom>
        </p:spPr>
      </p:pic>
      <p:pic>
        <p:nvPicPr>
          <p:cNvPr id="7" name="Graphic 6" descr="Bank with solid fill">
            <a:extLst>
              <a:ext uri="{FF2B5EF4-FFF2-40B4-BE49-F238E27FC236}">
                <a16:creationId xmlns:a16="http://schemas.microsoft.com/office/drawing/2014/main" id="{F1111304-C0F9-A929-73A7-6F4CCE15BC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69709" y="1176679"/>
            <a:ext cx="914400" cy="914400"/>
          </a:xfrm>
          <a:prstGeom prst="rect">
            <a:avLst/>
          </a:prstGeom>
        </p:spPr>
      </p:pic>
      <p:pic>
        <p:nvPicPr>
          <p:cNvPr id="9" name="Graphic 8" descr="Laptop with solid fill">
            <a:extLst>
              <a:ext uri="{FF2B5EF4-FFF2-40B4-BE49-F238E27FC236}">
                <a16:creationId xmlns:a16="http://schemas.microsoft.com/office/drawing/2014/main" id="{931C58D4-799C-7064-AC23-2AC427719C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47134" y="2582329"/>
            <a:ext cx="914400" cy="914400"/>
          </a:xfrm>
          <a:prstGeom prst="rect">
            <a:avLst/>
          </a:prstGeom>
        </p:spPr>
      </p:pic>
      <p:pic>
        <p:nvPicPr>
          <p:cNvPr id="11" name="Graphic 10" descr="Smart Phone with solid fill">
            <a:extLst>
              <a:ext uri="{FF2B5EF4-FFF2-40B4-BE49-F238E27FC236}">
                <a16:creationId xmlns:a16="http://schemas.microsoft.com/office/drawing/2014/main" id="{DBA7F334-14FE-0056-F1AF-75E9B1B8D5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51212" y="2660817"/>
            <a:ext cx="914400" cy="914400"/>
          </a:xfrm>
          <a:prstGeom prst="rect">
            <a:avLst/>
          </a:prstGeom>
        </p:spPr>
      </p:pic>
      <p:pic>
        <p:nvPicPr>
          <p:cNvPr id="15" name="Graphic 14" descr="Shopping cart with solid fill">
            <a:extLst>
              <a:ext uri="{FF2B5EF4-FFF2-40B4-BE49-F238E27FC236}">
                <a16:creationId xmlns:a16="http://schemas.microsoft.com/office/drawing/2014/main" id="{9FE54379-B4EB-3348-29A7-4BDD09DF5F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13015" y="1176679"/>
            <a:ext cx="914400" cy="914400"/>
          </a:xfrm>
          <a:prstGeom prst="rect">
            <a:avLst/>
          </a:prstGeom>
        </p:spPr>
      </p:pic>
      <p:pic>
        <p:nvPicPr>
          <p:cNvPr id="19" name="Graphic 18" descr="Credit card with solid fill">
            <a:extLst>
              <a:ext uri="{FF2B5EF4-FFF2-40B4-BE49-F238E27FC236}">
                <a16:creationId xmlns:a16="http://schemas.microsoft.com/office/drawing/2014/main" id="{8CF6CB82-F81C-1901-860A-AD3C24E3C4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63288" y="1176679"/>
            <a:ext cx="914400" cy="914400"/>
          </a:xfrm>
          <a:prstGeom prst="rect">
            <a:avLst/>
          </a:prstGeom>
        </p:spPr>
      </p:pic>
      <p:pic>
        <p:nvPicPr>
          <p:cNvPr id="22" name="Graphic 21" descr="Bank with solid fill">
            <a:extLst>
              <a:ext uri="{FF2B5EF4-FFF2-40B4-BE49-F238E27FC236}">
                <a16:creationId xmlns:a16="http://schemas.microsoft.com/office/drawing/2014/main" id="{137F59BD-929A-B346-0CB2-DBA90E331D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6867" y="1176679"/>
            <a:ext cx="914400" cy="914400"/>
          </a:xfrm>
          <a:prstGeom prst="rect">
            <a:avLst/>
          </a:prstGeom>
        </p:spPr>
      </p:pic>
      <p:pic>
        <p:nvPicPr>
          <p:cNvPr id="13" name="Graphic 12" descr="Web design with solid fill">
            <a:extLst>
              <a:ext uri="{FF2B5EF4-FFF2-40B4-BE49-F238E27FC236}">
                <a16:creationId xmlns:a16="http://schemas.microsoft.com/office/drawing/2014/main" id="{96C54C5E-6952-35EC-A919-D3D50858B6B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65812" y="1879392"/>
            <a:ext cx="914400" cy="914400"/>
          </a:xfrm>
          <a:prstGeom prst="rect">
            <a:avLst/>
          </a:prstGeom>
        </p:spPr>
      </p:pic>
      <p:cxnSp>
        <p:nvCxnSpPr>
          <p:cNvPr id="25" name="Straight Arrow Connector 24">
            <a:extLst>
              <a:ext uri="{FF2B5EF4-FFF2-40B4-BE49-F238E27FC236}">
                <a16:creationId xmlns:a16="http://schemas.microsoft.com/office/drawing/2014/main" id="{B6DCB21A-CF63-B945-281A-6AF98D4944CD}"/>
              </a:ext>
              <a:ext uri="{C183D7F6-B498-43B3-948B-1728B52AA6E4}">
                <adec:decorative xmlns:adec="http://schemas.microsoft.com/office/drawing/2017/decorative" val="1"/>
              </a:ext>
            </a:extLst>
          </p:cNvPr>
          <p:cNvCxnSpPr>
            <a:cxnSpLocks/>
          </p:cNvCxnSpPr>
          <p:nvPr/>
        </p:nvCxnSpPr>
        <p:spPr>
          <a:xfrm>
            <a:off x="5527415" y="1698289"/>
            <a:ext cx="72809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D341EFAB-656B-66B6-FACC-4384B046B588}"/>
              </a:ext>
              <a:ext uri="{C183D7F6-B498-43B3-948B-1728B52AA6E4}">
                <adec:decorative xmlns:adec="http://schemas.microsoft.com/office/drawing/2017/decorative" val="1"/>
              </a:ext>
            </a:extLst>
          </p:cNvPr>
          <p:cNvCxnSpPr>
            <a:cxnSpLocks/>
          </p:cNvCxnSpPr>
          <p:nvPr/>
        </p:nvCxnSpPr>
        <p:spPr>
          <a:xfrm>
            <a:off x="7171267" y="1670232"/>
            <a:ext cx="728092" cy="0"/>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2522A5C-66C0-CAA9-30C8-DF1AD807222E}"/>
              </a:ext>
              <a:ext uri="{C183D7F6-B498-43B3-948B-1728B52AA6E4}">
                <adec:decorative xmlns:adec="http://schemas.microsoft.com/office/drawing/2017/decorative" val="1"/>
              </a:ext>
            </a:extLst>
          </p:cNvPr>
          <p:cNvCxnSpPr>
            <a:cxnSpLocks/>
          </p:cNvCxnSpPr>
          <p:nvPr/>
        </p:nvCxnSpPr>
        <p:spPr>
          <a:xfrm>
            <a:off x="8941617" y="1674028"/>
            <a:ext cx="728092" cy="0"/>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D513F857-37AA-FCE5-AE27-7D149CED2B71}"/>
              </a:ext>
            </a:extLst>
          </p:cNvPr>
          <p:cNvSpPr txBox="1"/>
          <p:nvPr/>
        </p:nvSpPr>
        <p:spPr>
          <a:xfrm>
            <a:off x="1267516" y="2022109"/>
            <a:ext cx="649370" cy="307778"/>
          </a:xfrm>
          <a:prstGeom prst="rect">
            <a:avLst/>
          </a:prstGeom>
          <a:noFill/>
        </p:spPr>
        <p:txBody>
          <a:bodyPr wrap="square" rtlCol="0">
            <a:spAutoFit/>
          </a:bodyPr>
          <a:lstStyle/>
          <a:p>
            <a:r>
              <a:rPr lang="en-US" sz="1400" dirty="0"/>
              <a:t>User</a:t>
            </a:r>
          </a:p>
        </p:txBody>
      </p:sp>
      <p:sp>
        <p:nvSpPr>
          <p:cNvPr id="30" name="TextBox 29">
            <a:extLst>
              <a:ext uri="{FF2B5EF4-FFF2-40B4-BE49-F238E27FC236}">
                <a16:creationId xmlns:a16="http://schemas.microsoft.com/office/drawing/2014/main" id="{4FC0E231-5E20-7EC5-FAA2-EA7FFA023494}"/>
              </a:ext>
            </a:extLst>
          </p:cNvPr>
          <p:cNvSpPr txBox="1"/>
          <p:nvPr/>
        </p:nvSpPr>
        <p:spPr>
          <a:xfrm>
            <a:off x="4608304" y="2091079"/>
            <a:ext cx="1177547" cy="307777"/>
          </a:xfrm>
          <a:prstGeom prst="rect">
            <a:avLst/>
          </a:prstGeom>
          <a:noFill/>
        </p:spPr>
        <p:txBody>
          <a:bodyPr wrap="square" rtlCol="0">
            <a:spAutoFit/>
          </a:bodyPr>
          <a:lstStyle/>
          <a:p>
            <a:r>
              <a:rPr lang="en-US" sz="1400" dirty="0"/>
              <a:t>Merchant</a:t>
            </a:r>
          </a:p>
        </p:txBody>
      </p:sp>
      <p:sp>
        <p:nvSpPr>
          <p:cNvPr id="31" name="TextBox 30">
            <a:extLst>
              <a:ext uri="{FF2B5EF4-FFF2-40B4-BE49-F238E27FC236}">
                <a16:creationId xmlns:a16="http://schemas.microsoft.com/office/drawing/2014/main" id="{07FE1883-2DBC-03B4-4284-07DFA1AFD5A3}"/>
              </a:ext>
            </a:extLst>
          </p:cNvPr>
          <p:cNvSpPr txBox="1"/>
          <p:nvPr/>
        </p:nvSpPr>
        <p:spPr>
          <a:xfrm>
            <a:off x="6255507" y="2091079"/>
            <a:ext cx="1464789" cy="523220"/>
          </a:xfrm>
          <a:prstGeom prst="rect">
            <a:avLst/>
          </a:prstGeom>
          <a:noFill/>
        </p:spPr>
        <p:txBody>
          <a:bodyPr wrap="square" rtlCol="0">
            <a:spAutoFit/>
          </a:bodyPr>
          <a:lstStyle/>
          <a:p>
            <a:r>
              <a:rPr lang="en-US" sz="1400" dirty="0"/>
              <a:t>Acquirer (Merchant bank) </a:t>
            </a:r>
          </a:p>
        </p:txBody>
      </p:sp>
      <p:sp>
        <p:nvSpPr>
          <p:cNvPr id="32" name="TextBox 31">
            <a:extLst>
              <a:ext uri="{FF2B5EF4-FFF2-40B4-BE49-F238E27FC236}">
                <a16:creationId xmlns:a16="http://schemas.microsoft.com/office/drawing/2014/main" id="{1275E721-6475-469F-1253-37EF0F68BC10}"/>
              </a:ext>
            </a:extLst>
          </p:cNvPr>
          <p:cNvSpPr txBox="1"/>
          <p:nvPr/>
        </p:nvSpPr>
        <p:spPr>
          <a:xfrm>
            <a:off x="9669709" y="2039892"/>
            <a:ext cx="1585888" cy="523220"/>
          </a:xfrm>
          <a:prstGeom prst="rect">
            <a:avLst/>
          </a:prstGeom>
          <a:noFill/>
        </p:spPr>
        <p:txBody>
          <a:bodyPr wrap="square" rtlCol="0">
            <a:spAutoFit/>
          </a:bodyPr>
          <a:lstStyle/>
          <a:p>
            <a:r>
              <a:rPr lang="en-US" sz="1400" dirty="0"/>
              <a:t>Issuer (Cardholder bank)</a:t>
            </a:r>
          </a:p>
        </p:txBody>
      </p:sp>
      <p:sp>
        <p:nvSpPr>
          <p:cNvPr id="33" name="TextBox 32">
            <a:extLst>
              <a:ext uri="{FF2B5EF4-FFF2-40B4-BE49-F238E27FC236}">
                <a16:creationId xmlns:a16="http://schemas.microsoft.com/office/drawing/2014/main" id="{707A93AF-A0A3-7308-7AFA-3D4F0F6DD38C}"/>
              </a:ext>
            </a:extLst>
          </p:cNvPr>
          <p:cNvSpPr txBox="1"/>
          <p:nvPr/>
        </p:nvSpPr>
        <p:spPr>
          <a:xfrm>
            <a:off x="7962608" y="2055975"/>
            <a:ext cx="1464789" cy="523220"/>
          </a:xfrm>
          <a:prstGeom prst="rect">
            <a:avLst/>
          </a:prstGeom>
          <a:noFill/>
        </p:spPr>
        <p:txBody>
          <a:bodyPr wrap="square" rtlCol="0">
            <a:spAutoFit/>
          </a:bodyPr>
          <a:lstStyle/>
          <a:p>
            <a:r>
              <a:rPr lang="en-US" sz="1400" dirty="0"/>
              <a:t>Visa or</a:t>
            </a:r>
          </a:p>
          <a:p>
            <a:r>
              <a:rPr lang="en-US" sz="1400" dirty="0"/>
              <a:t>Other networks</a:t>
            </a:r>
          </a:p>
        </p:txBody>
      </p:sp>
      <p:sp>
        <p:nvSpPr>
          <p:cNvPr id="37" name="TextBox 36">
            <a:extLst>
              <a:ext uri="{FF2B5EF4-FFF2-40B4-BE49-F238E27FC236}">
                <a16:creationId xmlns:a16="http://schemas.microsoft.com/office/drawing/2014/main" id="{01224121-7CE1-E3B4-2146-4CC168CF6EF1}"/>
              </a:ext>
            </a:extLst>
          </p:cNvPr>
          <p:cNvSpPr txBox="1"/>
          <p:nvPr/>
        </p:nvSpPr>
        <p:spPr>
          <a:xfrm>
            <a:off x="3542594" y="4663247"/>
            <a:ext cx="2063683" cy="523220"/>
          </a:xfrm>
          <a:prstGeom prst="rect">
            <a:avLst/>
          </a:prstGeom>
          <a:solidFill>
            <a:schemeClr val="accent2">
              <a:lumMod val="20000"/>
              <a:lumOff val="80000"/>
            </a:schemeClr>
          </a:solidFill>
          <a:ln w="3175">
            <a:solidFill>
              <a:srgbClr val="7030A0"/>
            </a:solidFill>
          </a:ln>
        </p:spPr>
        <p:txBody>
          <a:bodyPr wrap="square" rtlCol="0">
            <a:spAutoFit/>
          </a:bodyPr>
          <a:lstStyle/>
          <a:p>
            <a:r>
              <a:rPr lang="en-US" sz="1400" dirty="0"/>
              <a:t>Privacy preserving User identification</a:t>
            </a:r>
          </a:p>
        </p:txBody>
      </p:sp>
      <p:sp>
        <p:nvSpPr>
          <p:cNvPr id="38" name="TextBox 37">
            <a:extLst>
              <a:ext uri="{FF2B5EF4-FFF2-40B4-BE49-F238E27FC236}">
                <a16:creationId xmlns:a16="http://schemas.microsoft.com/office/drawing/2014/main" id="{5420D794-EE47-EEAE-7473-E730BE53083A}"/>
              </a:ext>
            </a:extLst>
          </p:cNvPr>
          <p:cNvSpPr txBox="1"/>
          <p:nvPr/>
        </p:nvSpPr>
        <p:spPr>
          <a:xfrm>
            <a:off x="1385519" y="3780817"/>
            <a:ext cx="1997172" cy="523220"/>
          </a:xfrm>
          <a:prstGeom prst="rect">
            <a:avLst/>
          </a:prstGeom>
          <a:solidFill>
            <a:schemeClr val="accent2">
              <a:lumMod val="20000"/>
              <a:lumOff val="80000"/>
            </a:schemeClr>
          </a:solidFill>
          <a:ln w="3175">
            <a:solidFill>
              <a:srgbClr val="7030A0"/>
            </a:solidFill>
          </a:ln>
        </p:spPr>
        <p:txBody>
          <a:bodyPr wrap="square" rtlCol="0">
            <a:spAutoFit/>
          </a:bodyPr>
          <a:lstStyle/>
          <a:p>
            <a:r>
              <a:rPr lang="en-US" sz="1400" dirty="0"/>
              <a:t>Selection of payment method</a:t>
            </a:r>
          </a:p>
        </p:txBody>
      </p:sp>
      <p:sp>
        <p:nvSpPr>
          <p:cNvPr id="40" name="TextBox 39">
            <a:extLst>
              <a:ext uri="{FF2B5EF4-FFF2-40B4-BE49-F238E27FC236}">
                <a16:creationId xmlns:a16="http://schemas.microsoft.com/office/drawing/2014/main" id="{694D537C-24C0-04BC-0B44-8962E207EA96}"/>
              </a:ext>
            </a:extLst>
          </p:cNvPr>
          <p:cNvSpPr txBox="1"/>
          <p:nvPr/>
        </p:nvSpPr>
        <p:spPr>
          <a:xfrm>
            <a:off x="3537438" y="4216128"/>
            <a:ext cx="2471606" cy="307777"/>
          </a:xfrm>
          <a:prstGeom prst="rect">
            <a:avLst/>
          </a:prstGeom>
          <a:solidFill>
            <a:schemeClr val="accent2">
              <a:lumMod val="20000"/>
              <a:lumOff val="80000"/>
            </a:schemeClr>
          </a:solidFill>
          <a:ln w="3175">
            <a:solidFill>
              <a:srgbClr val="7030A0"/>
            </a:solidFill>
          </a:ln>
        </p:spPr>
        <p:txBody>
          <a:bodyPr wrap="square" rtlCol="0">
            <a:spAutoFit/>
          </a:bodyPr>
          <a:lstStyle/>
          <a:p>
            <a:r>
              <a:rPr lang="en-US" sz="1400" dirty="0"/>
              <a:t>Transaction confirmation</a:t>
            </a:r>
          </a:p>
        </p:txBody>
      </p:sp>
      <p:sp>
        <p:nvSpPr>
          <p:cNvPr id="42" name="TextBox 41">
            <a:extLst>
              <a:ext uri="{FF2B5EF4-FFF2-40B4-BE49-F238E27FC236}">
                <a16:creationId xmlns:a16="http://schemas.microsoft.com/office/drawing/2014/main" id="{B934E0FE-29D9-C611-52D0-AD7082638BFD}"/>
              </a:ext>
            </a:extLst>
          </p:cNvPr>
          <p:cNvSpPr txBox="1"/>
          <p:nvPr/>
        </p:nvSpPr>
        <p:spPr>
          <a:xfrm>
            <a:off x="3537438" y="3780817"/>
            <a:ext cx="1602899" cy="307777"/>
          </a:xfrm>
          <a:prstGeom prst="rect">
            <a:avLst/>
          </a:prstGeom>
          <a:solidFill>
            <a:schemeClr val="accent2">
              <a:lumMod val="20000"/>
              <a:lumOff val="80000"/>
            </a:schemeClr>
          </a:solidFill>
          <a:ln w="3175">
            <a:solidFill>
              <a:srgbClr val="7030A0"/>
            </a:solidFill>
          </a:ln>
        </p:spPr>
        <p:txBody>
          <a:bodyPr wrap="square" rtlCol="0">
            <a:spAutoFit/>
          </a:bodyPr>
          <a:lstStyle/>
          <a:p>
            <a:r>
              <a:rPr lang="en-US" sz="1400" dirty="0"/>
              <a:t>Authentication</a:t>
            </a:r>
          </a:p>
        </p:txBody>
      </p:sp>
      <p:sp>
        <p:nvSpPr>
          <p:cNvPr id="43" name="TextBox 42">
            <a:extLst>
              <a:ext uri="{FF2B5EF4-FFF2-40B4-BE49-F238E27FC236}">
                <a16:creationId xmlns:a16="http://schemas.microsoft.com/office/drawing/2014/main" id="{BA1FF569-67FD-3E91-FEF6-4F325552F49B}"/>
              </a:ext>
            </a:extLst>
          </p:cNvPr>
          <p:cNvSpPr txBox="1"/>
          <p:nvPr/>
        </p:nvSpPr>
        <p:spPr>
          <a:xfrm>
            <a:off x="7306903" y="3735484"/>
            <a:ext cx="2776197" cy="523220"/>
          </a:xfrm>
          <a:prstGeom prst="rect">
            <a:avLst/>
          </a:prstGeom>
          <a:solidFill>
            <a:schemeClr val="accent2">
              <a:lumMod val="20000"/>
              <a:lumOff val="80000"/>
            </a:schemeClr>
          </a:solidFill>
          <a:ln w="3175">
            <a:solidFill>
              <a:schemeClr val="accent2"/>
            </a:solidFill>
          </a:ln>
        </p:spPr>
        <p:txBody>
          <a:bodyPr wrap="square" rtlCol="0">
            <a:spAutoFit/>
          </a:bodyPr>
          <a:lstStyle/>
          <a:p>
            <a:r>
              <a:rPr lang="en-US" sz="1400" dirty="0"/>
              <a:t>Other web technologies  – EMVCo</a:t>
            </a:r>
          </a:p>
        </p:txBody>
      </p:sp>
      <p:sp>
        <p:nvSpPr>
          <p:cNvPr id="48" name="TextBox 47">
            <a:extLst>
              <a:ext uri="{FF2B5EF4-FFF2-40B4-BE49-F238E27FC236}">
                <a16:creationId xmlns:a16="http://schemas.microsoft.com/office/drawing/2014/main" id="{92E59BBC-17CC-4007-246F-33AD7025DE10}"/>
              </a:ext>
            </a:extLst>
          </p:cNvPr>
          <p:cNvSpPr txBox="1"/>
          <p:nvPr/>
        </p:nvSpPr>
        <p:spPr>
          <a:xfrm>
            <a:off x="837114" y="4465380"/>
            <a:ext cx="2558444" cy="307777"/>
          </a:xfrm>
          <a:prstGeom prst="rect">
            <a:avLst/>
          </a:prstGeom>
          <a:solidFill>
            <a:schemeClr val="accent2">
              <a:lumMod val="20000"/>
              <a:lumOff val="80000"/>
            </a:schemeClr>
          </a:solidFill>
          <a:ln w="3175">
            <a:solidFill>
              <a:srgbClr val="7030A0"/>
            </a:solidFill>
          </a:ln>
        </p:spPr>
        <p:txBody>
          <a:bodyPr wrap="square" rtlCol="0">
            <a:spAutoFit/>
          </a:bodyPr>
          <a:lstStyle/>
          <a:p>
            <a:r>
              <a:rPr lang="en-US" sz="1400" dirty="0"/>
              <a:t>Convenience and Usability</a:t>
            </a:r>
          </a:p>
        </p:txBody>
      </p:sp>
      <p:sp>
        <p:nvSpPr>
          <p:cNvPr id="3" name="TextBox 2">
            <a:extLst>
              <a:ext uri="{FF2B5EF4-FFF2-40B4-BE49-F238E27FC236}">
                <a16:creationId xmlns:a16="http://schemas.microsoft.com/office/drawing/2014/main" id="{7D4A3764-3088-2E08-35AB-94B0E13431E2}"/>
              </a:ext>
            </a:extLst>
          </p:cNvPr>
          <p:cNvSpPr txBox="1"/>
          <p:nvPr/>
        </p:nvSpPr>
        <p:spPr>
          <a:xfrm>
            <a:off x="1315331" y="6294241"/>
            <a:ext cx="2496620" cy="246221"/>
          </a:xfrm>
          <a:prstGeom prst="rect">
            <a:avLst/>
          </a:prstGeom>
          <a:noFill/>
        </p:spPr>
        <p:txBody>
          <a:bodyPr wrap="square" rtlCol="0">
            <a:spAutoFit/>
          </a:bodyPr>
          <a:lstStyle/>
          <a:p>
            <a:r>
              <a:rPr lang="en-US" sz="1000" dirty="0"/>
              <a:t>Not a W3C submission</a:t>
            </a:r>
          </a:p>
        </p:txBody>
      </p:sp>
      <p:sp>
        <p:nvSpPr>
          <p:cNvPr id="4" name="Rectangle 3">
            <a:extLst>
              <a:ext uri="{FF2B5EF4-FFF2-40B4-BE49-F238E27FC236}">
                <a16:creationId xmlns:a16="http://schemas.microsoft.com/office/drawing/2014/main" id="{422D2E5F-C334-7B9C-948A-7FBB3CE5B08E}"/>
              </a:ext>
              <a:ext uri="{C183D7F6-B498-43B3-948B-1728B52AA6E4}">
                <adec:decorative xmlns:adec="http://schemas.microsoft.com/office/drawing/2017/decorative" val="1"/>
              </a:ext>
            </a:extLst>
          </p:cNvPr>
          <p:cNvSpPr/>
          <p:nvPr/>
        </p:nvSpPr>
        <p:spPr>
          <a:xfrm>
            <a:off x="8592676" y="6294241"/>
            <a:ext cx="2865538" cy="2462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54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ppt_x"/>
                                          </p:val>
                                        </p:tav>
                                        <p:tav tm="100000">
                                          <p:val>
                                            <p:strVal val="#ppt_x"/>
                                          </p:val>
                                        </p:tav>
                                      </p:tavLst>
                                    </p:anim>
                                    <p:anim calcmode="lin" valueType="num">
                                      <p:cBhvr additive="base">
                                        <p:cTn id="52" dur="500" fill="hold"/>
                                        <p:tgtEl>
                                          <p:spTgt spid="4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500" fill="hold"/>
                                        <p:tgtEl>
                                          <p:spTgt spid="42"/>
                                        </p:tgtEl>
                                        <p:attrNameLst>
                                          <p:attrName>ppt_x</p:attrName>
                                        </p:attrNameLst>
                                      </p:cBhvr>
                                      <p:tavLst>
                                        <p:tav tm="0">
                                          <p:val>
                                            <p:strVal val="#ppt_x"/>
                                          </p:val>
                                        </p:tav>
                                        <p:tav tm="100000">
                                          <p:val>
                                            <p:strVal val="#ppt_x"/>
                                          </p:val>
                                        </p:tav>
                                      </p:tavLst>
                                    </p:anim>
                                    <p:anim calcmode="lin" valueType="num">
                                      <p:cBhvr additive="base">
                                        <p:cTn id="88" dur="500" fill="hold"/>
                                        <p:tgtEl>
                                          <p:spTgt spid="4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500" fill="hold"/>
                                        <p:tgtEl>
                                          <p:spTgt spid="40"/>
                                        </p:tgtEl>
                                        <p:attrNameLst>
                                          <p:attrName>ppt_x</p:attrName>
                                        </p:attrNameLst>
                                      </p:cBhvr>
                                      <p:tavLst>
                                        <p:tav tm="0">
                                          <p:val>
                                            <p:strVal val="#ppt_x"/>
                                          </p:val>
                                        </p:tav>
                                        <p:tav tm="100000">
                                          <p:val>
                                            <p:strVal val="#ppt_x"/>
                                          </p:val>
                                        </p:tav>
                                      </p:tavLst>
                                    </p:anim>
                                    <p:anim calcmode="lin" valueType="num">
                                      <p:cBhvr additive="base">
                                        <p:cTn id="92" dur="500" fill="hold"/>
                                        <p:tgtEl>
                                          <p:spTgt spid="4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additive="base">
                                        <p:cTn id="95" dur="500" fill="hold"/>
                                        <p:tgtEl>
                                          <p:spTgt spid="37"/>
                                        </p:tgtEl>
                                        <p:attrNameLst>
                                          <p:attrName>ppt_x</p:attrName>
                                        </p:attrNameLst>
                                      </p:cBhvr>
                                      <p:tavLst>
                                        <p:tav tm="0">
                                          <p:val>
                                            <p:strVal val="#ppt_x"/>
                                          </p:val>
                                        </p:tav>
                                        <p:tav tm="100000">
                                          <p:val>
                                            <p:strVal val="#ppt_x"/>
                                          </p:val>
                                        </p:tav>
                                      </p:tavLst>
                                    </p:anim>
                                    <p:anim calcmode="lin" valueType="num">
                                      <p:cBhvr additive="base">
                                        <p:cTn id="96" dur="500" fill="hold"/>
                                        <p:tgtEl>
                                          <p:spTgt spid="3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additive="base">
                                        <p:cTn id="99" dur="500" fill="hold"/>
                                        <p:tgtEl>
                                          <p:spTgt spid="48"/>
                                        </p:tgtEl>
                                        <p:attrNameLst>
                                          <p:attrName>ppt_x</p:attrName>
                                        </p:attrNameLst>
                                      </p:cBhvr>
                                      <p:tavLst>
                                        <p:tav tm="0">
                                          <p:val>
                                            <p:strVal val="#ppt_x"/>
                                          </p:val>
                                        </p:tav>
                                        <p:tav tm="100000">
                                          <p:val>
                                            <p:strVal val="#ppt_x"/>
                                          </p:val>
                                        </p:tav>
                                      </p:tavLst>
                                    </p:anim>
                                    <p:anim calcmode="lin" valueType="num">
                                      <p:cBhvr additive="base">
                                        <p:cTn id="10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additive="base">
                                        <p:cTn id="105" dur="500" fill="hold"/>
                                        <p:tgtEl>
                                          <p:spTgt spid="27"/>
                                        </p:tgtEl>
                                        <p:attrNameLst>
                                          <p:attrName>ppt_x</p:attrName>
                                        </p:attrNameLst>
                                      </p:cBhvr>
                                      <p:tavLst>
                                        <p:tav tm="0">
                                          <p:val>
                                            <p:strVal val="#ppt_x"/>
                                          </p:val>
                                        </p:tav>
                                        <p:tav tm="100000">
                                          <p:val>
                                            <p:strVal val="#ppt_x"/>
                                          </p:val>
                                        </p:tav>
                                      </p:tavLst>
                                    </p:anim>
                                    <p:anim calcmode="lin" valueType="num">
                                      <p:cBhvr additive="base">
                                        <p:cTn id="106" dur="500" fill="hold"/>
                                        <p:tgtEl>
                                          <p:spTgt spid="27"/>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500" fill="hold"/>
                                        <p:tgtEl>
                                          <p:spTgt spid="28"/>
                                        </p:tgtEl>
                                        <p:attrNameLst>
                                          <p:attrName>ppt_x</p:attrName>
                                        </p:attrNameLst>
                                      </p:cBhvr>
                                      <p:tavLst>
                                        <p:tav tm="0">
                                          <p:val>
                                            <p:strVal val="#ppt_x"/>
                                          </p:val>
                                        </p:tav>
                                        <p:tav tm="100000">
                                          <p:val>
                                            <p:strVal val="#ppt_x"/>
                                          </p:val>
                                        </p:tav>
                                      </p:tavLst>
                                    </p:anim>
                                    <p:anim calcmode="lin" valueType="num">
                                      <p:cBhvr additive="base">
                                        <p:cTn id="110" dur="500" fill="hold"/>
                                        <p:tgtEl>
                                          <p:spTgt spid="28"/>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fill="hold"/>
                                        <p:tgtEl>
                                          <p:spTgt spid="43"/>
                                        </p:tgtEl>
                                        <p:attrNameLst>
                                          <p:attrName>ppt_x</p:attrName>
                                        </p:attrNameLst>
                                      </p:cBhvr>
                                      <p:tavLst>
                                        <p:tav tm="0">
                                          <p:val>
                                            <p:strVal val="#ppt_x"/>
                                          </p:val>
                                        </p:tav>
                                        <p:tav tm="100000">
                                          <p:val>
                                            <p:strVal val="#ppt_x"/>
                                          </p:val>
                                        </p:tav>
                                      </p:tavLst>
                                    </p:anim>
                                    <p:anim calcmode="lin" valueType="num">
                                      <p:cBhvr additive="base">
                                        <p:cTn id="1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7" grpId="0" animBg="1"/>
      <p:bldP spid="38" grpId="0" animBg="1"/>
      <p:bldP spid="40" grpId="0" animBg="1"/>
      <p:bldP spid="42" grpId="0" animBg="1"/>
      <p:bldP spid="43"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A463C5-196C-360D-BAA8-C74C22F79FA6}"/>
              </a:ext>
            </a:extLst>
          </p:cNvPr>
          <p:cNvSpPr>
            <a:spLocks noGrp="1"/>
          </p:cNvSpPr>
          <p:nvPr>
            <p:ph type="title"/>
          </p:nvPr>
        </p:nvSpPr>
        <p:spPr>
          <a:xfrm>
            <a:off x="609600" y="457201"/>
            <a:ext cx="10972800" cy="1216141"/>
          </a:xfrm>
        </p:spPr>
        <p:txBody>
          <a:bodyPr anchor="t">
            <a:normAutofit/>
          </a:bodyPr>
          <a:lstStyle/>
          <a:p>
            <a:r>
              <a:rPr lang="en-US" dirty="0"/>
              <a:t>Payments at W3C </a:t>
            </a:r>
          </a:p>
        </p:txBody>
      </p:sp>
      <p:sp>
        <p:nvSpPr>
          <p:cNvPr id="16" name="Slide Number Placeholder 4">
            <a:extLst>
              <a:ext uri="{FF2B5EF4-FFF2-40B4-BE49-F238E27FC236}">
                <a16:creationId xmlns:a16="http://schemas.microsoft.com/office/drawing/2014/main" id="{56AF73E8-886B-39CA-B82C-675E080117CB}"/>
              </a:ext>
            </a:extLst>
          </p:cNvPr>
          <p:cNvSpPr>
            <a:spLocks noGrp="1"/>
          </p:cNvSpPr>
          <p:nvPr>
            <p:ph type="sldNum" sz="quarter" idx="12"/>
          </p:nvPr>
        </p:nvSpPr>
        <p:spPr>
          <a:xfrm>
            <a:off x="11014876" y="6400799"/>
            <a:ext cx="567524" cy="94147"/>
          </a:xfrm>
        </p:spPr>
        <p:txBody>
          <a:bodyPr/>
          <a:lstStyle/>
          <a:p>
            <a:pPr>
              <a:spcAft>
                <a:spcPts val="600"/>
              </a:spcAft>
            </a:pPr>
            <a:fld id="{1DE10916-0AE7-46A3-8183-7762B8D3268E}" type="slidenum">
              <a:rPr lang="en-GB" smtClean="0"/>
              <a:pPr>
                <a:spcAft>
                  <a:spcPts val="600"/>
                </a:spcAft>
              </a:pPr>
              <a:t>4</a:t>
            </a:fld>
            <a:endParaRPr lang="en-GB"/>
          </a:p>
        </p:txBody>
      </p:sp>
      <p:graphicFrame>
        <p:nvGraphicFramePr>
          <p:cNvPr id="12" name="Text Placeholder 3" descr="Description of the two groups that focus on payments at W3C">
            <a:extLst>
              <a:ext uri="{FF2B5EF4-FFF2-40B4-BE49-F238E27FC236}">
                <a16:creationId xmlns:a16="http://schemas.microsoft.com/office/drawing/2014/main" id="{8E88AD8A-56B4-EBBE-7022-11872E5450CF}"/>
              </a:ext>
            </a:extLst>
          </p:cNvPr>
          <p:cNvGraphicFramePr/>
          <p:nvPr>
            <p:extLst>
              <p:ext uri="{D42A27DB-BD31-4B8C-83A1-F6EECF244321}">
                <p14:modId xmlns:p14="http://schemas.microsoft.com/office/powerpoint/2010/main" val="2965116438"/>
              </p:ext>
            </p:extLst>
          </p:nvPr>
        </p:nvGraphicFramePr>
        <p:xfrm>
          <a:off x="184026" y="945049"/>
          <a:ext cx="11324834" cy="2120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791FB935-C001-D0C6-BA60-683B34D9739A}"/>
              </a:ext>
            </a:extLst>
          </p:cNvPr>
          <p:cNvSpPr txBox="1"/>
          <p:nvPr/>
        </p:nvSpPr>
        <p:spPr>
          <a:xfrm>
            <a:off x="712738" y="3158429"/>
            <a:ext cx="5096934" cy="2862322"/>
          </a:xfrm>
          <a:prstGeom prst="rect">
            <a:avLst/>
          </a:prstGeom>
          <a:noFill/>
        </p:spPr>
        <p:txBody>
          <a:bodyPr wrap="square" rtlCol="0">
            <a:spAutoFit/>
          </a:bodyPr>
          <a:lstStyle/>
          <a:p>
            <a:pPr marL="285750" indent="-285750" algn="l">
              <a:buFont typeface="Arial" panose="020B0604020202020204" pitchFamily="34" charset="0"/>
              <a:buChar char="•"/>
            </a:pPr>
            <a:r>
              <a:rPr lang="en-US" sz="1500" dirty="0">
                <a:solidFill>
                  <a:srgbClr val="000000"/>
                </a:solidFill>
              </a:rPr>
              <a:t>M</a:t>
            </a:r>
            <a:r>
              <a:rPr lang="en-US" sz="1500" b="0" i="0" dirty="0">
                <a:solidFill>
                  <a:srgbClr val="000000"/>
                </a:solidFill>
                <a:effectLst/>
              </a:rPr>
              <a:t>ake consumer retail payments easier and more secure on the Web. </a:t>
            </a:r>
          </a:p>
          <a:p>
            <a:pPr algn="l"/>
            <a:endParaRPr lang="en-US" sz="1500" b="0" i="0" dirty="0">
              <a:solidFill>
                <a:srgbClr val="000000"/>
              </a:solidFill>
              <a:effectLst/>
            </a:endParaRPr>
          </a:p>
          <a:p>
            <a:pPr marL="285750" indent="-285750" algn="l">
              <a:buFont typeface="Arial" panose="020B0604020202020204" pitchFamily="34" charset="0"/>
              <a:buChar char="•"/>
            </a:pPr>
            <a:r>
              <a:rPr lang="en-US" sz="1500" dirty="0">
                <a:solidFill>
                  <a:srgbClr val="000000"/>
                </a:solidFill>
              </a:rPr>
              <a:t>R</a:t>
            </a:r>
            <a:r>
              <a:rPr lang="en-US" sz="1500" b="0" i="0" dirty="0">
                <a:solidFill>
                  <a:srgbClr val="000000"/>
                </a:solidFill>
                <a:effectLst/>
              </a:rPr>
              <a:t>educe shopping cart abandonment by improving consumer confidence in the Web checkout experience</a:t>
            </a:r>
          </a:p>
          <a:p>
            <a:pPr algn="l"/>
            <a:endParaRPr lang="en-US" sz="1500" b="0" i="0" dirty="0">
              <a:solidFill>
                <a:srgbClr val="000000"/>
              </a:solidFill>
              <a:effectLst/>
            </a:endParaRPr>
          </a:p>
          <a:p>
            <a:pPr marL="285750" indent="-285750" algn="l">
              <a:buFont typeface="Arial" panose="020B0604020202020204" pitchFamily="34" charset="0"/>
              <a:buChar char="•"/>
            </a:pPr>
            <a:r>
              <a:rPr lang="en-US" sz="1500" b="0" i="0" dirty="0">
                <a:solidFill>
                  <a:srgbClr val="000000"/>
                </a:solidFill>
                <a:effectLst/>
              </a:rPr>
              <a:t>improve Web payment security</a:t>
            </a:r>
          </a:p>
          <a:p>
            <a:pPr algn="l"/>
            <a:endParaRPr lang="en-US" sz="1500" b="0" i="0" dirty="0">
              <a:solidFill>
                <a:srgbClr val="000000"/>
              </a:solidFill>
              <a:effectLst/>
            </a:endParaRPr>
          </a:p>
          <a:p>
            <a:pPr marL="285750" indent="-285750" algn="l">
              <a:buFont typeface="Arial" panose="020B0604020202020204" pitchFamily="34" charset="0"/>
              <a:buChar char="•"/>
            </a:pPr>
            <a:r>
              <a:rPr lang="en-US" sz="1500" dirty="0">
                <a:solidFill>
                  <a:srgbClr val="000000"/>
                </a:solidFill>
              </a:rPr>
              <a:t>S</a:t>
            </a:r>
            <a:r>
              <a:rPr lang="en-US" sz="1500" b="0" i="0" dirty="0">
                <a:solidFill>
                  <a:srgbClr val="000000"/>
                </a:solidFill>
                <a:effectLst/>
              </a:rPr>
              <a:t>implify and streamline Web checkout experiences.</a:t>
            </a:r>
          </a:p>
          <a:p>
            <a:endParaRPr lang="en-US" sz="1500" dirty="0"/>
          </a:p>
        </p:txBody>
      </p:sp>
      <p:sp>
        <p:nvSpPr>
          <p:cNvPr id="15" name="TextBox 14">
            <a:extLst>
              <a:ext uri="{FF2B5EF4-FFF2-40B4-BE49-F238E27FC236}">
                <a16:creationId xmlns:a16="http://schemas.microsoft.com/office/drawing/2014/main" id="{4F2394B6-6776-8A9F-979B-EB772726B022}"/>
              </a:ext>
            </a:extLst>
          </p:cNvPr>
          <p:cNvSpPr txBox="1"/>
          <p:nvPr/>
        </p:nvSpPr>
        <p:spPr>
          <a:xfrm>
            <a:off x="6411926" y="3158429"/>
            <a:ext cx="5096934" cy="2169825"/>
          </a:xfrm>
          <a:prstGeom prst="rect">
            <a:avLst/>
          </a:prstGeom>
          <a:noFill/>
        </p:spPr>
        <p:txBody>
          <a:bodyPr wrap="square" rtlCol="0">
            <a:spAutoFit/>
          </a:bodyPr>
          <a:lstStyle/>
          <a:p>
            <a:pPr marL="285750" indent="-285750">
              <a:buFont typeface="Arial" panose="020B0604020202020204" pitchFamily="34" charset="0"/>
              <a:buChar char="•"/>
            </a:pPr>
            <a:r>
              <a:rPr lang="en-US" sz="1500" dirty="0">
                <a:solidFill>
                  <a:srgbClr val="000000"/>
                </a:solidFill>
              </a:rPr>
              <a:t>Enhance interoperability of various Web payments technologies (EMVCo, FIDO, W3C)</a:t>
            </a:r>
          </a:p>
          <a:p>
            <a:endParaRPr lang="en-US" sz="1500" dirty="0">
              <a:solidFill>
                <a:srgbClr val="000000"/>
              </a:solidFill>
            </a:endParaRPr>
          </a:p>
          <a:p>
            <a:pPr marL="285750" indent="-285750">
              <a:buFont typeface="Arial" panose="020B0604020202020204" pitchFamily="34" charset="0"/>
              <a:buChar char="•"/>
            </a:pPr>
            <a:r>
              <a:rPr lang="en-US" sz="1500" dirty="0">
                <a:solidFill>
                  <a:srgbClr val="000000"/>
                </a:solidFill>
              </a:rPr>
              <a:t>Define areas of collaboration and identify gaps between specifications</a:t>
            </a:r>
          </a:p>
          <a:p>
            <a:endParaRPr lang="en-US" sz="1500" dirty="0">
              <a:solidFill>
                <a:srgbClr val="000000"/>
              </a:solidFill>
            </a:endParaRPr>
          </a:p>
          <a:p>
            <a:pPr marL="285750" indent="-285750">
              <a:buFont typeface="Arial" panose="020B0604020202020204" pitchFamily="34" charset="0"/>
              <a:buChar char="•"/>
            </a:pPr>
            <a:r>
              <a:rPr lang="en-US" sz="1500" dirty="0">
                <a:solidFill>
                  <a:srgbClr val="000000"/>
                </a:solidFill>
              </a:rPr>
              <a:t>Increase compatibility among different technologies and harmonization with other standards activities</a:t>
            </a:r>
          </a:p>
        </p:txBody>
      </p:sp>
      <p:sp>
        <p:nvSpPr>
          <p:cNvPr id="2" name="TextBox 1">
            <a:extLst>
              <a:ext uri="{FF2B5EF4-FFF2-40B4-BE49-F238E27FC236}">
                <a16:creationId xmlns:a16="http://schemas.microsoft.com/office/drawing/2014/main" id="{4448BD99-8F58-60F4-F8CF-09EDA7542EE2}"/>
              </a:ext>
            </a:extLst>
          </p:cNvPr>
          <p:cNvSpPr txBox="1"/>
          <p:nvPr/>
        </p:nvSpPr>
        <p:spPr>
          <a:xfrm>
            <a:off x="1315331" y="6294241"/>
            <a:ext cx="2496620" cy="246221"/>
          </a:xfrm>
          <a:prstGeom prst="rect">
            <a:avLst/>
          </a:prstGeom>
          <a:noFill/>
        </p:spPr>
        <p:txBody>
          <a:bodyPr wrap="square" rtlCol="0">
            <a:spAutoFit/>
          </a:bodyPr>
          <a:lstStyle/>
          <a:p>
            <a:r>
              <a:rPr lang="en-US" sz="1000" dirty="0"/>
              <a:t>Not a W3C submission</a:t>
            </a:r>
          </a:p>
        </p:txBody>
      </p:sp>
      <p:sp>
        <p:nvSpPr>
          <p:cNvPr id="4" name="Rectangle 3">
            <a:extLst>
              <a:ext uri="{FF2B5EF4-FFF2-40B4-BE49-F238E27FC236}">
                <a16:creationId xmlns:a16="http://schemas.microsoft.com/office/drawing/2014/main" id="{C3A55A5F-A2AF-967B-D657-09E27EFED103}"/>
              </a:ext>
              <a:ext uri="{C183D7F6-B498-43B3-948B-1728B52AA6E4}">
                <adec:decorative xmlns:adec="http://schemas.microsoft.com/office/drawing/2017/decorative" val="1"/>
              </a:ext>
            </a:extLst>
          </p:cNvPr>
          <p:cNvSpPr/>
          <p:nvPr/>
        </p:nvSpPr>
        <p:spPr>
          <a:xfrm>
            <a:off x="8592676" y="6294241"/>
            <a:ext cx="2865538" cy="2462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61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76FF48-9102-9295-D5D3-A8A6D2E6846E}"/>
              </a:ext>
            </a:extLst>
          </p:cNvPr>
          <p:cNvSpPr>
            <a:spLocks noGrp="1"/>
          </p:cNvSpPr>
          <p:nvPr>
            <p:ph type="title"/>
          </p:nvPr>
        </p:nvSpPr>
        <p:spPr>
          <a:xfrm>
            <a:off x="614967" y="53635"/>
            <a:ext cx="10972800" cy="236825"/>
          </a:xfrm>
        </p:spPr>
        <p:txBody>
          <a:bodyPr/>
          <a:lstStyle/>
          <a:p>
            <a:r>
              <a:rPr lang="en-US" dirty="0"/>
              <a:t>Secure Payment Confirmation  - Candidate Recommendation</a:t>
            </a:r>
          </a:p>
        </p:txBody>
      </p:sp>
      <p:sp>
        <p:nvSpPr>
          <p:cNvPr id="8" name="Text Placeholder 7">
            <a:extLst>
              <a:ext uri="{FF2B5EF4-FFF2-40B4-BE49-F238E27FC236}">
                <a16:creationId xmlns:a16="http://schemas.microsoft.com/office/drawing/2014/main" id="{15AB6D1D-5CC2-EE76-169C-62D89DAD8EA2}"/>
              </a:ext>
            </a:extLst>
          </p:cNvPr>
          <p:cNvSpPr>
            <a:spLocks noGrp="1"/>
          </p:cNvSpPr>
          <p:nvPr>
            <p:ph type="body" sz="quarter" idx="26"/>
          </p:nvPr>
        </p:nvSpPr>
        <p:spPr>
          <a:xfrm>
            <a:off x="609600" y="424236"/>
            <a:ext cx="10972800" cy="292454"/>
          </a:xfrm>
        </p:spPr>
        <p:txBody>
          <a:bodyPr/>
          <a:lstStyle/>
          <a:p>
            <a:r>
              <a:rPr lang="en-US" dirty="0">
                <a:solidFill>
                  <a:srgbClr val="333333"/>
                </a:solidFill>
                <a:latin typeface="lato" panose="020F0502020204030203" pitchFamily="34" charset="0"/>
              </a:rPr>
              <a:t>Web API to support streamlined authentication during a payment transaction. </a:t>
            </a:r>
          </a:p>
          <a:p>
            <a:endParaRPr lang="en-US" dirty="0">
              <a:solidFill>
                <a:srgbClr val="333333"/>
              </a:solidFill>
              <a:latin typeface="lato" panose="020F0502020204030203" pitchFamily="34" charset="0"/>
            </a:endParaRPr>
          </a:p>
        </p:txBody>
      </p:sp>
      <p:sp>
        <p:nvSpPr>
          <p:cNvPr id="5" name="Slide Number Placeholder 4">
            <a:extLst>
              <a:ext uri="{FF2B5EF4-FFF2-40B4-BE49-F238E27FC236}">
                <a16:creationId xmlns:a16="http://schemas.microsoft.com/office/drawing/2014/main" id="{A101C735-0E26-0C4C-ED88-B78358D31EDF}"/>
              </a:ext>
            </a:extLst>
          </p:cNvPr>
          <p:cNvSpPr>
            <a:spLocks noGrp="1"/>
          </p:cNvSpPr>
          <p:nvPr>
            <p:ph type="sldNum" sz="quarter" idx="4294967295"/>
          </p:nvPr>
        </p:nvSpPr>
        <p:spPr>
          <a:xfrm>
            <a:off x="11625263" y="6400800"/>
            <a:ext cx="566737" cy="93663"/>
          </a:xfrm>
        </p:spPr>
        <p:txBody>
          <a:bodyPr/>
          <a:lstStyle/>
          <a:p>
            <a:fld id="{1DE10916-0AE7-46A3-8183-7762B8D3268E}" type="slidenum">
              <a:rPr lang="en-GB" smtClean="0"/>
              <a:t>5</a:t>
            </a:fld>
            <a:endParaRPr lang="en-GB"/>
          </a:p>
        </p:txBody>
      </p:sp>
      <p:pic>
        <p:nvPicPr>
          <p:cNvPr id="10" name="Picture 9" descr="Visual representation of what the Secure Payment Confirmation Modal window looks like">
            <a:extLst>
              <a:ext uri="{FF2B5EF4-FFF2-40B4-BE49-F238E27FC236}">
                <a16:creationId xmlns:a16="http://schemas.microsoft.com/office/drawing/2014/main" id="{AE411061-3540-F160-B70C-1ADD25FD06A2}"/>
              </a:ext>
            </a:extLst>
          </p:cNvPr>
          <p:cNvPicPr>
            <a:picLocks noChangeAspect="1"/>
          </p:cNvPicPr>
          <p:nvPr/>
        </p:nvPicPr>
        <p:blipFill>
          <a:blip r:embed="rId3"/>
          <a:stretch>
            <a:fillRect/>
          </a:stretch>
        </p:blipFill>
        <p:spPr>
          <a:xfrm>
            <a:off x="2574914" y="1636730"/>
            <a:ext cx="4000706" cy="3714941"/>
          </a:xfrm>
          <a:prstGeom prst="rect">
            <a:avLst/>
          </a:prstGeom>
        </p:spPr>
      </p:pic>
      <p:sp>
        <p:nvSpPr>
          <p:cNvPr id="12" name="TextBox 11">
            <a:extLst>
              <a:ext uri="{FF2B5EF4-FFF2-40B4-BE49-F238E27FC236}">
                <a16:creationId xmlns:a16="http://schemas.microsoft.com/office/drawing/2014/main" id="{92B40E04-5C3E-CA55-54F8-4B6AF3141775}"/>
              </a:ext>
            </a:extLst>
          </p:cNvPr>
          <p:cNvSpPr txBox="1"/>
          <p:nvPr/>
        </p:nvSpPr>
        <p:spPr>
          <a:xfrm>
            <a:off x="567177" y="1268328"/>
            <a:ext cx="2272145" cy="461665"/>
          </a:xfrm>
          <a:prstGeom prst="rect">
            <a:avLst/>
          </a:prstGeom>
          <a:noFill/>
        </p:spPr>
        <p:txBody>
          <a:bodyPr wrap="square" rtlCol="0">
            <a:spAutoFit/>
          </a:bodyPr>
          <a:lstStyle/>
          <a:p>
            <a:r>
              <a:rPr lang="en-US" sz="1200" dirty="0"/>
              <a:t>Issuing bank and scheme logo / icon enables trust</a:t>
            </a:r>
          </a:p>
        </p:txBody>
      </p:sp>
      <p:cxnSp>
        <p:nvCxnSpPr>
          <p:cNvPr id="14" name="Straight Arrow Connector 13">
            <a:extLst>
              <a:ext uri="{FF2B5EF4-FFF2-40B4-BE49-F238E27FC236}">
                <a16:creationId xmlns:a16="http://schemas.microsoft.com/office/drawing/2014/main" id="{20F50CFB-B231-6FD0-6E3F-3537756B5BD6}"/>
              </a:ext>
              <a:ext uri="{C183D7F6-B498-43B3-948B-1728B52AA6E4}">
                <adec:decorative xmlns:adec="http://schemas.microsoft.com/office/drawing/2017/decorative" val="1"/>
              </a:ext>
            </a:extLst>
          </p:cNvPr>
          <p:cNvCxnSpPr/>
          <p:nvPr/>
        </p:nvCxnSpPr>
        <p:spPr>
          <a:xfrm flipH="1" flipV="1">
            <a:off x="2479103" y="1689948"/>
            <a:ext cx="480291" cy="2032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4D960AD-637F-DA82-F159-E204AC14312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75758" y="1791866"/>
            <a:ext cx="825252" cy="432754"/>
          </a:xfrm>
          <a:prstGeom prst="rect">
            <a:avLst/>
          </a:prstGeom>
        </p:spPr>
      </p:pic>
      <p:cxnSp>
        <p:nvCxnSpPr>
          <p:cNvPr id="20" name="Straight Arrow Connector 19">
            <a:extLst>
              <a:ext uri="{FF2B5EF4-FFF2-40B4-BE49-F238E27FC236}">
                <a16:creationId xmlns:a16="http://schemas.microsoft.com/office/drawing/2014/main" id="{02720AB7-6829-8FCC-8540-5F156DEF4457}"/>
              </a:ext>
              <a:ext uri="{C183D7F6-B498-43B3-948B-1728B52AA6E4}">
                <adec:decorative xmlns:adec="http://schemas.microsoft.com/office/drawing/2017/decorative" val="1"/>
              </a:ext>
            </a:extLst>
          </p:cNvPr>
          <p:cNvCxnSpPr>
            <a:cxnSpLocks/>
          </p:cNvCxnSpPr>
          <p:nvPr/>
        </p:nvCxnSpPr>
        <p:spPr>
          <a:xfrm flipH="1" flipV="1">
            <a:off x="2479103" y="1571496"/>
            <a:ext cx="3238515" cy="32165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F5838C4-956E-F2B9-BB06-866E8D818680}"/>
              </a:ext>
            </a:extLst>
          </p:cNvPr>
          <p:cNvSpPr txBox="1"/>
          <p:nvPr/>
        </p:nvSpPr>
        <p:spPr>
          <a:xfrm>
            <a:off x="759751" y="5221508"/>
            <a:ext cx="1597890" cy="646331"/>
          </a:xfrm>
          <a:prstGeom prst="rect">
            <a:avLst/>
          </a:prstGeom>
          <a:noFill/>
        </p:spPr>
        <p:txBody>
          <a:bodyPr wrap="square" rtlCol="0">
            <a:spAutoFit/>
          </a:bodyPr>
          <a:lstStyle/>
          <a:p>
            <a:r>
              <a:rPr lang="en-US" sz="1200" dirty="0"/>
              <a:t>Not an iframe. It’s a browser modal window</a:t>
            </a:r>
          </a:p>
        </p:txBody>
      </p:sp>
      <p:cxnSp>
        <p:nvCxnSpPr>
          <p:cNvPr id="25" name="Straight Arrow Connector 24">
            <a:extLst>
              <a:ext uri="{FF2B5EF4-FFF2-40B4-BE49-F238E27FC236}">
                <a16:creationId xmlns:a16="http://schemas.microsoft.com/office/drawing/2014/main" id="{41F5C15A-2A1D-9BAE-8C83-8A0A686EF209}"/>
              </a:ext>
              <a:ext uri="{C183D7F6-B498-43B3-948B-1728B52AA6E4}">
                <adec:decorative xmlns:adec="http://schemas.microsoft.com/office/drawing/2017/decorative" val="1"/>
              </a:ext>
            </a:extLst>
          </p:cNvPr>
          <p:cNvCxnSpPr>
            <a:cxnSpLocks/>
          </p:cNvCxnSpPr>
          <p:nvPr/>
        </p:nvCxnSpPr>
        <p:spPr>
          <a:xfrm flipH="1">
            <a:off x="2357641" y="5076888"/>
            <a:ext cx="360219" cy="23689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44F4DFA-B457-B1A3-940A-64BF9B79F9AB}"/>
              </a:ext>
            </a:extLst>
          </p:cNvPr>
          <p:cNvSpPr txBox="1"/>
          <p:nvPr/>
        </p:nvSpPr>
        <p:spPr>
          <a:xfrm>
            <a:off x="2181340" y="5936446"/>
            <a:ext cx="2810567" cy="646331"/>
          </a:xfrm>
          <a:prstGeom prst="rect">
            <a:avLst/>
          </a:prstGeom>
          <a:noFill/>
        </p:spPr>
        <p:txBody>
          <a:bodyPr wrap="square" rtlCol="0">
            <a:spAutoFit/>
          </a:bodyPr>
          <a:lstStyle/>
          <a:p>
            <a:r>
              <a:rPr lang="en-US" sz="1200" dirty="0"/>
              <a:t>Fall back option in case the user does not want to go ahead with this authentication method</a:t>
            </a:r>
          </a:p>
        </p:txBody>
      </p:sp>
      <p:cxnSp>
        <p:nvCxnSpPr>
          <p:cNvPr id="3" name="Straight Arrow Connector 2">
            <a:extLst>
              <a:ext uri="{FF2B5EF4-FFF2-40B4-BE49-F238E27FC236}">
                <a16:creationId xmlns:a16="http://schemas.microsoft.com/office/drawing/2014/main" id="{07AD69BC-4552-1C73-6449-B0D698B0F208}"/>
              </a:ext>
              <a:ext uri="{C183D7F6-B498-43B3-948B-1728B52AA6E4}">
                <adec:decorative xmlns:adec="http://schemas.microsoft.com/office/drawing/2017/decorative" val="1"/>
              </a:ext>
            </a:extLst>
          </p:cNvPr>
          <p:cNvCxnSpPr>
            <a:cxnSpLocks/>
          </p:cNvCxnSpPr>
          <p:nvPr/>
        </p:nvCxnSpPr>
        <p:spPr>
          <a:xfrm flipH="1" flipV="1">
            <a:off x="3997028" y="5276237"/>
            <a:ext cx="118835" cy="64619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CA0B9B7-C262-C399-338D-828E3759953F}"/>
              </a:ext>
            </a:extLst>
          </p:cNvPr>
          <p:cNvSpPr txBox="1"/>
          <p:nvPr/>
        </p:nvSpPr>
        <p:spPr>
          <a:xfrm>
            <a:off x="114595" y="2687859"/>
            <a:ext cx="2272145" cy="830997"/>
          </a:xfrm>
          <a:prstGeom prst="rect">
            <a:avLst/>
          </a:prstGeom>
          <a:noFill/>
        </p:spPr>
        <p:txBody>
          <a:bodyPr wrap="square" rtlCol="0">
            <a:spAutoFit/>
          </a:bodyPr>
          <a:lstStyle/>
          <a:p>
            <a:r>
              <a:rPr lang="en-US" sz="1200" dirty="0" err="1"/>
              <a:t>Trx</a:t>
            </a:r>
            <a:r>
              <a:rPr lang="en-US" sz="1200" dirty="0"/>
              <a:t> data so user knows who they are paying to, how much and using which payment credential.</a:t>
            </a:r>
          </a:p>
        </p:txBody>
      </p:sp>
      <p:cxnSp>
        <p:nvCxnSpPr>
          <p:cNvPr id="13" name="Straight Arrow Connector 12">
            <a:extLst>
              <a:ext uri="{FF2B5EF4-FFF2-40B4-BE49-F238E27FC236}">
                <a16:creationId xmlns:a16="http://schemas.microsoft.com/office/drawing/2014/main" id="{E116E0E2-D8C1-B6E6-C758-61880397055B}"/>
              </a:ext>
              <a:ext uri="{C183D7F6-B498-43B3-948B-1728B52AA6E4}">
                <adec:decorative xmlns:adec="http://schemas.microsoft.com/office/drawing/2017/decorative" val="1"/>
              </a:ext>
            </a:extLst>
          </p:cNvPr>
          <p:cNvCxnSpPr>
            <a:cxnSpLocks/>
          </p:cNvCxnSpPr>
          <p:nvPr/>
        </p:nvCxnSpPr>
        <p:spPr>
          <a:xfrm flipH="1">
            <a:off x="2181340" y="3595800"/>
            <a:ext cx="778053"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C0E9690-370F-0F48-5346-C5103AE1FE51}"/>
              </a:ext>
            </a:extLst>
          </p:cNvPr>
          <p:cNvSpPr txBox="1"/>
          <p:nvPr/>
        </p:nvSpPr>
        <p:spPr>
          <a:xfrm>
            <a:off x="4679345" y="5779124"/>
            <a:ext cx="2290241" cy="646331"/>
          </a:xfrm>
          <a:prstGeom prst="rect">
            <a:avLst/>
          </a:prstGeom>
          <a:noFill/>
        </p:spPr>
        <p:txBody>
          <a:bodyPr wrap="square" rtlCol="0">
            <a:spAutoFit/>
          </a:bodyPr>
          <a:lstStyle/>
          <a:p>
            <a:r>
              <a:rPr lang="en-US" sz="1200" dirty="0"/>
              <a:t>Upon clicking verify, user is authenticated using </a:t>
            </a:r>
            <a:r>
              <a:rPr lang="en-US" sz="1200" dirty="0" err="1"/>
              <a:t>webauthn</a:t>
            </a:r>
            <a:r>
              <a:rPr lang="en-US" sz="1200" dirty="0"/>
              <a:t> flow. </a:t>
            </a:r>
          </a:p>
        </p:txBody>
      </p:sp>
      <p:cxnSp>
        <p:nvCxnSpPr>
          <p:cNvPr id="21" name="Straight Arrow Connector 20">
            <a:extLst>
              <a:ext uri="{FF2B5EF4-FFF2-40B4-BE49-F238E27FC236}">
                <a16:creationId xmlns:a16="http://schemas.microsoft.com/office/drawing/2014/main" id="{9B8E3B6B-1E9F-1B2E-C19F-672A133CD32F}"/>
              </a:ext>
              <a:ext uri="{C183D7F6-B498-43B3-948B-1728B52AA6E4}">
                <adec:decorative xmlns:adec="http://schemas.microsoft.com/office/drawing/2017/decorative" val="1"/>
              </a:ext>
            </a:extLst>
          </p:cNvPr>
          <p:cNvCxnSpPr>
            <a:cxnSpLocks/>
          </p:cNvCxnSpPr>
          <p:nvPr/>
        </p:nvCxnSpPr>
        <p:spPr>
          <a:xfrm>
            <a:off x="6424688" y="4825388"/>
            <a:ext cx="0" cy="731945"/>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0449166-1058-8305-266A-B4D421A3756D}"/>
              </a:ext>
            </a:extLst>
          </p:cNvPr>
          <p:cNvSpPr txBox="1"/>
          <p:nvPr/>
        </p:nvSpPr>
        <p:spPr>
          <a:xfrm>
            <a:off x="462773" y="6493878"/>
            <a:ext cx="2496620" cy="246221"/>
          </a:xfrm>
          <a:prstGeom prst="rect">
            <a:avLst/>
          </a:prstGeom>
          <a:noFill/>
        </p:spPr>
        <p:txBody>
          <a:bodyPr wrap="square" rtlCol="0">
            <a:spAutoFit/>
          </a:bodyPr>
          <a:lstStyle/>
          <a:p>
            <a:r>
              <a:rPr lang="en-US" sz="1000" dirty="0"/>
              <a:t>Not a W3C submission</a:t>
            </a:r>
          </a:p>
        </p:txBody>
      </p:sp>
      <p:sp>
        <p:nvSpPr>
          <p:cNvPr id="34" name="TextBox 33">
            <a:extLst>
              <a:ext uri="{FF2B5EF4-FFF2-40B4-BE49-F238E27FC236}">
                <a16:creationId xmlns:a16="http://schemas.microsoft.com/office/drawing/2014/main" id="{6DBB537B-CF57-1A85-8BC7-81F36DD587D9}"/>
              </a:ext>
            </a:extLst>
          </p:cNvPr>
          <p:cNvSpPr txBox="1"/>
          <p:nvPr/>
        </p:nvSpPr>
        <p:spPr>
          <a:xfrm>
            <a:off x="6832227" y="755162"/>
            <a:ext cx="5245178" cy="6001643"/>
          </a:xfrm>
          <a:prstGeom prst="rect">
            <a:avLst/>
          </a:prstGeom>
          <a:solidFill>
            <a:schemeClr val="accent2">
              <a:lumMod val="20000"/>
              <a:lumOff val="80000"/>
            </a:schemeClr>
          </a:solidFill>
          <a:effectLst>
            <a:glow rad="63500">
              <a:schemeClr val="accent3">
                <a:satMod val="175000"/>
                <a:alpha val="40000"/>
              </a:schemeClr>
            </a:glow>
          </a:effectLst>
        </p:spPr>
        <p:txBody>
          <a:bodyPr wrap="square" rtlCol="0">
            <a:spAutoFit/>
          </a:bodyPr>
          <a:lstStyle/>
          <a:p>
            <a:r>
              <a:rPr lang="en-US" sz="1200" dirty="0">
                <a:solidFill>
                  <a:schemeClr val="tx1">
                    <a:lumMod val="65000"/>
                    <a:lumOff val="35000"/>
                  </a:schemeClr>
                </a:solidFill>
              </a:rPr>
              <a:t>//Check if browser supports </a:t>
            </a:r>
            <a:r>
              <a:rPr lang="en-US" sz="1200" dirty="0" err="1">
                <a:solidFill>
                  <a:schemeClr val="tx1">
                    <a:lumMod val="65000"/>
                    <a:lumOff val="35000"/>
                  </a:schemeClr>
                </a:solidFill>
              </a:rPr>
              <a:t>spc</a:t>
            </a:r>
            <a:r>
              <a:rPr lang="en-US" sz="1200" dirty="0">
                <a:solidFill>
                  <a:schemeClr val="tx1">
                    <a:lumMod val="65000"/>
                    <a:lumOff val="35000"/>
                  </a:schemeClr>
                </a:solidFill>
              </a:rPr>
              <a:t> using, proceed if true </a:t>
            </a:r>
            <a:r>
              <a:rPr lang="en-US" sz="1200" b="1" i="0" dirty="0" err="1">
                <a:solidFill>
                  <a:schemeClr val="tx1">
                    <a:lumMod val="65000"/>
                    <a:lumOff val="35000"/>
                  </a:schemeClr>
                </a:solidFill>
                <a:effectLst/>
                <a:latin typeface="Menlo"/>
                <a:hlinkClick r:id="rId5">
                  <a:extLst>
                    <a:ext uri="{A12FA001-AC4F-418D-AE19-62706E023703}">
                      <ahyp:hlinkClr xmlns:ahyp="http://schemas.microsoft.com/office/drawing/2018/hyperlinkcolor" val="tx"/>
                    </a:ext>
                  </a:extLst>
                </a:hlinkClick>
              </a:rPr>
              <a:t>isSecurePaymentConfirmationAvailable</a:t>
            </a:r>
            <a:r>
              <a:rPr lang="en-US" sz="1200" b="1" i="0" dirty="0">
                <a:solidFill>
                  <a:schemeClr val="tx1">
                    <a:lumMod val="65000"/>
                    <a:lumOff val="35000"/>
                  </a:schemeClr>
                </a:solidFill>
                <a:effectLst/>
                <a:latin typeface="Menlo"/>
                <a:hlinkClick r:id="rId5">
                  <a:extLst>
                    <a:ext uri="{A12FA001-AC4F-418D-AE19-62706E023703}">
                      <ahyp:hlinkClr xmlns:ahyp="http://schemas.microsoft.com/office/drawing/2018/hyperlinkcolor" val="tx"/>
                    </a:ext>
                  </a:extLst>
                </a:hlinkClick>
              </a:rPr>
              <a:t>()</a:t>
            </a:r>
            <a:endParaRPr lang="en-US" sz="1200" dirty="0">
              <a:solidFill>
                <a:schemeClr val="tx1">
                  <a:lumMod val="65000"/>
                  <a:lumOff val="35000"/>
                </a:schemeClr>
              </a:solidFill>
            </a:endParaRPr>
          </a:p>
          <a:p>
            <a:endParaRPr lang="en-US" sz="1200" dirty="0">
              <a:solidFill>
                <a:schemeClr val="tx1">
                  <a:lumMod val="65000"/>
                  <a:lumOff val="35000"/>
                </a:schemeClr>
              </a:solidFill>
            </a:endParaRPr>
          </a:p>
          <a:p>
            <a:r>
              <a:rPr lang="en-US" sz="1200" dirty="0">
                <a:solidFill>
                  <a:schemeClr val="tx1">
                    <a:lumMod val="65000"/>
                    <a:lumOff val="35000"/>
                  </a:schemeClr>
                </a:solidFill>
              </a:rPr>
              <a:t>const request = new </a:t>
            </a:r>
            <a:r>
              <a:rPr lang="en-US" sz="1200" dirty="0" err="1">
                <a:solidFill>
                  <a:schemeClr val="tx1">
                    <a:lumMod val="65000"/>
                    <a:lumOff val="35000"/>
                  </a:schemeClr>
                </a:solidFill>
              </a:rPr>
              <a:t>PaymentRequest</a:t>
            </a:r>
            <a:r>
              <a:rPr lang="en-US" sz="1200" dirty="0">
                <a:solidFill>
                  <a:schemeClr val="tx1">
                    <a:lumMod val="65000"/>
                    <a:lumOff val="35000"/>
                  </a:schemeClr>
                </a:solidFill>
              </a:rPr>
              <a:t> </a:t>
            </a:r>
          </a:p>
          <a:p>
            <a:r>
              <a:rPr lang="en-US" sz="1200" dirty="0">
                <a:solidFill>
                  <a:schemeClr val="tx1">
                    <a:lumMod val="65000"/>
                    <a:lumOff val="35000"/>
                  </a:schemeClr>
                </a:solidFill>
              </a:rPr>
              <a:t>([{</a:t>
            </a:r>
          </a:p>
          <a:p>
            <a:r>
              <a:rPr lang="en-US" sz="1200" dirty="0">
                <a:solidFill>
                  <a:schemeClr val="tx1">
                    <a:lumMod val="65000"/>
                    <a:lumOff val="35000"/>
                  </a:schemeClr>
                </a:solidFill>
              </a:rPr>
              <a:t>  </a:t>
            </a:r>
            <a:r>
              <a:rPr lang="en-US" sz="1200" dirty="0" err="1">
                <a:solidFill>
                  <a:schemeClr val="tx1">
                    <a:lumMod val="65000"/>
                    <a:lumOff val="35000"/>
                  </a:schemeClr>
                </a:solidFill>
              </a:rPr>
              <a:t>supportedMethods</a:t>
            </a:r>
            <a:r>
              <a:rPr lang="en-US" sz="1200" dirty="0">
                <a:solidFill>
                  <a:schemeClr val="tx1">
                    <a:lumMod val="65000"/>
                    <a:lumOff val="35000"/>
                  </a:schemeClr>
                </a:solidFill>
              </a:rPr>
              <a:t>: "secure-payment-confirmation",</a:t>
            </a:r>
          </a:p>
          <a:p>
            <a:r>
              <a:rPr lang="en-US" sz="1200" dirty="0">
                <a:solidFill>
                  <a:schemeClr val="tx1">
                    <a:lumMod val="65000"/>
                    <a:lumOff val="35000"/>
                  </a:schemeClr>
                </a:solidFill>
              </a:rPr>
              <a:t>  data: { // List of credential IDs obtained from the RP.</a:t>
            </a:r>
          </a:p>
          <a:p>
            <a:r>
              <a:rPr lang="en-US" sz="1200" dirty="0">
                <a:solidFill>
                  <a:schemeClr val="tx1">
                    <a:lumMod val="65000"/>
                    <a:lumOff val="35000"/>
                  </a:schemeClr>
                </a:solidFill>
              </a:rPr>
              <a:t>    </a:t>
            </a:r>
            <a:r>
              <a:rPr lang="en-US" sz="1200" dirty="0" err="1">
                <a:solidFill>
                  <a:schemeClr val="tx1">
                    <a:lumMod val="65000"/>
                    <a:lumOff val="35000"/>
                  </a:schemeClr>
                </a:solidFill>
              </a:rPr>
              <a:t>credentialIds</a:t>
            </a:r>
            <a:r>
              <a:rPr lang="en-US" sz="1200" dirty="0">
                <a:solidFill>
                  <a:schemeClr val="tx1">
                    <a:lumMod val="65000"/>
                    <a:lumOff val="35000"/>
                  </a:schemeClr>
                </a:solidFill>
              </a:rPr>
              <a:t>,</a:t>
            </a:r>
          </a:p>
          <a:p>
            <a:r>
              <a:rPr lang="en-US" sz="1200" dirty="0">
                <a:solidFill>
                  <a:schemeClr val="tx1">
                    <a:lumMod val="65000"/>
                    <a:lumOff val="35000"/>
                  </a:schemeClr>
                </a:solidFill>
              </a:rPr>
              <a:t>    rpId: "fancybank.com",</a:t>
            </a:r>
          </a:p>
          <a:p>
            <a:r>
              <a:rPr lang="en-US" sz="1200" dirty="0">
                <a:solidFill>
                  <a:schemeClr val="tx1">
                    <a:lumMod val="65000"/>
                    <a:lumOff val="35000"/>
                  </a:schemeClr>
                </a:solidFill>
              </a:rPr>
              <a:t>    // The challenge is also obtained from the RP.</a:t>
            </a:r>
          </a:p>
          <a:p>
            <a:r>
              <a:rPr lang="en-US" sz="1200" dirty="0">
                <a:solidFill>
                  <a:schemeClr val="tx1">
                    <a:lumMod val="65000"/>
                    <a:lumOff val="35000"/>
                  </a:schemeClr>
                </a:solidFill>
              </a:rPr>
              <a:t>    challenge: /*random bytes generated by the RP */]),</a:t>
            </a:r>
          </a:p>
          <a:p>
            <a:endParaRPr lang="en-US" sz="1200" dirty="0">
              <a:solidFill>
                <a:schemeClr val="tx1">
                  <a:lumMod val="65000"/>
                  <a:lumOff val="35000"/>
                </a:schemeClr>
              </a:solidFill>
            </a:endParaRPr>
          </a:p>
          <a:p>
            <a:r>
              <a:rPr lang="en-US" sz="1200" dirty="0">
                <a:solidFill>
                  <a:schemeClr val="tx1">
                    <a:lumMod val="65000"/>
                    <a:lumOff val="35000"/>
                  </a:schemeClr>
                </a:solidFill>
              </a:rPr>
              <a:t>    instrument: {</a:t>
            </a:r>
          </a:p>
          <a:p>
            <a:r>
              <a:rPr lang="en-US" sz="1200" dirty="0">
                <a:solidFill>
                  <a:schemeClr val="tx1">
                    <a:lumMod val="65000"/>
                    <a:lumOff val="35000"/>
                  </a:schemeClr>
                </a:solidFill>
              </a:rPr>
              <a:t>    </a:t>
            </a:r>
            <a:r>
              <a:rPr lang="en-US" sz="1200" dirty="0" err="1">
                <a:solidFill>
                  <a:schemeClr val="tx1">
                    <a:lumMod val="65000"/>
                    <a:lumOff val="35000"/>
                  </a:schemeClr>
                </a:solidFill>
              </a:rPr>
              <a:t>displayName</a:t>
            </a:r>
            <a:r>
              <a:rPr lang="en-US" sz="1200" dirty="0">
                <a:solidFill>
                  <a:schemeClr val="tx1">
                    <a:lumMod val="65000"/>
                    <a:lumOff val="35000"/>
                  </a:schemeClr>
                </a:solidFill>
              </a:rPr>
              <a:t>: “Partner bank Card ****1234",</a:t>
            </a:r>
          </a:p>
          <a:p>
            <a:r>
              <a:rPr lang="en-US" sz="1200" dirty="0">
                <a:solidFill>
                  <a:schemeClr val="tx1">
                    <a:lumMod val="65000"/>
                    <a:lumOff val="35000"/>
                  </a:schemeClr>
                </a:solidFill>
              </a:rPr>
              <a:t>    icon: "https://fancybank.com/card-art.png", },</a:t>
            </a:r>
          </a:p>
          <a:p>
            <a:r>
              <a:rPr lang="en-US" sz="1200" dirty="0">
                <a:solidFill>
                  <a:schemeClr val="tx1">
                    <a:lumMod val="65000"/>
                    <a:lumOff val="35000"/>
                  </a:schemeClr>
                </a:solidFill>
              </a:rPr>
              <a:t>    </a:t>
            </a:r>
            <a:r>
              <a:rPr lang="en-US" sz="1200" dirty="0" err="1">
                <a:solidFill>
                  <a:schemeClr val="tx1">
                    <a:lumMod val="65000"/>
                    <a:lumOff val="35000"/>
                  </a:schemeClr>
                </a:solidFill>
              </a:rPr>
              <a:t>payeeName</a:t>
            </a:r>
            <a:r>
              <a:rPr lang="en-US" sz="1200" dirty="0">
                <a:solidFill>
                  <a:schemeClr val="tx1">
                    <a:lumMod val="65000"/>
                    <a:lumOff val="35000"/>
                  </a:schemeClr>
                </a:solidFill>
              </a:rPr>
              <a:t>: "Merchant Shop",</a:t>
            </a:r>
          </a:p>
          <a:p>
            <a:r>
              <a:rPr lang="en-US" sz="1200" dirty="0">
                <a:solidFill>
                  <a:schemeClr val="tx1">
                    <a:lumMod val="65000"/>
                    <a:lumOff val="35000"/>
                  </a:schemeClr>
                </a:solidFill>
              </a:rPr>
              <a:t>    </a:t>
            </a:r>
            <a:r>
              <a:rPr lang="en-US" sz="1200" dirty="0" err="1">
                <a:solidFill>
                  <a:schemeClr val="tx1">
                    <a:lumMod val="65000"/>
                    <a:lumOff val="35000"/>
                  </a:schemeClr>
                </a:solidFill>
              </a:rPr>
              <a:t>payeeOrigin</a:t>
            </a:r>
            <a:r>
              <a:rPr lang="en-US" sz="1200" dirty="0">
                <a:solidFill>
                  <a:schemeClr val="tx1">
                    <a:lumMod val="65000"/>
                    <a:lumOff val="35000"/>
                  </a:schemeClr>
                </a:solidFill>
              </a:rPr>
              <a:t>: "https://merchant.com",</a:t>
            </a:r>
          </a:p>
          <a:p>
            <a:endParaRPr lang="en-US" sz="1200" dirty="0">
              <a:solidFill>
                <a:schemeClr val="tx1">
                  <a:lumMod val="65000"/>
                  <a:lumOff val="35000"/>
                </a:schemeClr>
              </a:solidFill>
            </a:endParaRPr>
          </a:p>
          <a:p>
            <a:r>
              <a:rPr lang="en-US" sz="1200" dirty="0">
                <a:solidFill>
                  <a:schemeClr val="tx1">
                    <a:lumMod val="65000"/>
                    <a:lumOff val="35000"/>
                  </a:schemeClr>
                </a:solidFill>
              </a:rPr>
              <a:t>}], {</a:t>
            </a:r>
          </a:p>
          <a:p>
            <a:r>
              <a:rPr lang="en-US" sz="1200" dirty="0">
                <a:solidFill>
                  <a:schemeClr val="tx1">
                    <a:lumMod val="65000"/>
                    <a:lumOff val="35000"/>
                  </a:schemeClr>
                </a:solidFill>
              </a:rPr>
              <a:t>    total: {</a:t>
            </a:r>
          </a:p>
          <a:p>
            <a:r>
              <a:rPr lang="en-US" sz="1200" dirty="0">
                <a:solidFill>
                  <a:schemeClr val="tx1">
                    <a:lumMod val="65000"/>
                    <a:lumOff val="35000"/>
                  </a:schemeClr>
                </a:solidFill>
              </a:rPr>
              <a:t>      label: "Total",</a:t>
            </a:r>
          </a:p>
          <a:p>
            <a:r>
              <a:rPr lang="en-US" sz="1200" dirty="0">
                <a:solidFill>
                  <a:schemeClr val="tx1">
                    <a:lumMod val="65000"/>
                    <a:lumOff val="35000"/>
                  </a:schemeClr>
                </a:solidFill>
              </a:rPr>
              <a:t>      amount: { currency: "USD", value: “120.00“, },},</a:t>
            </a:r>
          </a:p>
          <a:p>
            <a:r>
              <a:rPr lang="en-US" sz="1200" dirty="0">
                <a:solidFill>
                  <a:schemeClr val="tx1">
                    <a:lumMod val="65000"/>
                    <a:lumOff val="35000"/>
                  </a:schemeClr>
                </a:solidFill>
              </a:rPr>
              <a:t>  });</a:t>
            </a:r>
          </a:p>
          <a:p>
            <a:r>
              <a:rPr lang="en-US" sz="1200" dirty="0">
                <a:solidFill>
                  <a:schemeClr val="tx1">
                    <a:lumMod val="65000"/>
                    <a:lumOff val="35000"/>
                  </a:schemeClr>
                </a:solidFill>
              </a:rPr>
              <a:t>try {</a:t>
            </a:r>
          </a:p>
          <a:p>
            <a:r>
              <a:rPr lang="en-US" sz="1200" dirty="0">
                <a:solidFill>
                  <a:schemeClr val="tx1">
                    <a:lumMod val="65000"/>
                    <a:lumOff val="35000"/>
                  </a:schemeClr>
                </a:solidFill>
              </a:rPr>
              <a:t>  const response = await </a:t>
            </a:r>
            <a:r>
              <a:rPr lang="en-US" sz="1200" dirty="0" err="1">
                <a:solidFill>
                  <a:schemeClr val="tx1">
                    <a:lumMod val="65000"/>
                    <a:lumOff val="35000"/>
                  </a:schemeClr>
                </a:solidFill>
              </a:rPr>
              <a:t>request.show</a:t>
            </a:r>
            <a:r>
              <a:rPr lang="en-US" sz="1200" dirty="0">
                <a:solidFill>
                  <a:schemeClr val="tx1">
                    <a:lumMod val="65000"/>
                    <a:lumOff val="35000"/>
                  </a:schemeClr>
                </a:solidFill>
              </a:rPr>
              <a:t>();</a:t>
            </a:r>
          </a:p>
          <a:p>
            <a:r>
              <a:rPr lang="en-US" sz="1200" dirty="0">
                <a:solidFill>
                  <a:schemeClr val="tx1">
                    <a:lumMod val="65000"/>
                    <a:lumOff val="35000"/>
                  </a:schemeClr>
                </a:solidFill>
              </a:rPr>
              <a:t>  await </a:t>
            </a:r>
            <a:r>
              <a:rPr lang="en-US" sz="1200" dirty="0" err="1">
                <a:solidFill>
                  <a:schemeClr val="tx1">
                    <a:lumMod val="65000"/>
                    <a:lumOff val="35000"/>
                  </a:schemeClr>
                </a:solidFill>
              </a:rPr>
              <a:t>response.complete</a:t>
            </a:r>
            <a:r>
              <a:rPr lang="en-US" sz="1200" dirty="0">
                <a:solidFill>
                  <a:schemeClr val="tx1">
                    <a:lumMod val="65000"/>
                    <a:lumOff val="35000"/>
                  </a:schemeClr>
                </a:solidFill>
              </a:rPr>
              <a:t>('success’);</a:t>
            </a:r>
          </a:p>
          <a:p>
            <a:endParaRPr lang="en-US" sz="1200" dirty="0">
              <a:solidFill>
                <a:schemeClr val="tx1">
                  <a:lumMod val="65000"/>
                  <a:lumOff val="35000"/>
                </a:schemeClr>
              </a:solidFill>
            </a:endParaRPr>
          </a:p>
          <a:p>
            <a:r>
              <a:rPr lang="en-US" sz="1200" dirty="0">
                <a:solidFill>
                  <a:schemeClr val="tx1">
                    <a:lumMod val="65000"/>
                    <a:lumOff val="35000"/>
                  </a:schemeClr>
                </a:solidFill>
              </a:rPr>
              <a:t>// </a:t>
            </a:r>
            <a:r>
              <a:rPr lang="en-US" sz="1200" dirty="0" err="1">
                <a:solidFill>
                  <a:schemeClr val="tx1">
                    <a:lumMod val="65000"/>
                    <a:lumOff val="35000"/>
                  </a:schemeClr>
                </a:solidFill>
              </a:rPr>
              <a:t>response.data</a:t>
            </a:r>
            <a:r>
              <a:rPr lang="en-US" sz="1200" dirty="0">
                <a:solidFill>
                  <a:schemeClr val="tx1">
                    <a:lumMod val="65000"/>
                    <a:lumOff val="35000"/>
                  </a:schemeClr>
                </a:solidFill>
              </a:rPr>
              <a:t> is a </a:t>
            </a:r>
            <a:r>
              <a:rPr lang="en-US" sz="1200" dirty="0" err="1">
                <a:solidFill>
                  <a:schemeClr val="tx1">
                    <a:lumMod val="65000"/>
                    <a:lumOff val="35000"/>
                  </a:schemeClr>
                </a:solidFill>
              </a:rPr>
              <a:t>PublicKeyCredential</a:t>
            </a:r>
            <a:r>
              <a:rPr lang="en-US" sz="1200" dirty="0">
                <a:solidFill>
                  <a:schemeClr val="tx1">
                    <a:lumMod val="65000"/>
                    <a:lumOff val="35000"/>
                  </a:schemeClr>
                </a:solidFill>
              </a:rPr>
              <a:t>, with a </a:t>
            </a:r>
            <a:r>
              <a:rPr lang="en-US" sz="1200" dirty="0" err="1">
                <a:solidFill>
                  <a:schemeClr val="tx1">
                    <a:lumMod val="65000"/>
                    <a:lumOff val="35000"/>
                  </a:schemeClr>
                </a:solidFill>
              </a:rPr>
              <a:t>clientDataJSON</a:t>
            </a:r>
            <a:r>
              <a:rPr lang="en-US" sz="1200" dirty="0">
                <a:solidFill>
                  <a:schemeClr val="tx1">
                    <a:lumMod val="65000"/>
                    <a:lumOff val="35000"/>
                  </a:schemeClr>
                </a:solidFill>
              </a:rPr>
              <a:t> that</a:t>
            </a:r>
          </a:p>
          <a:p>
            <a:r>
              <a:rPr lang="en-US" sz="1200" dirty="0">
                <a:solidFill>
                  <a:schemeClr val="tx1">
                    <a:lumMod val="65000"/>
                    <a:lumOff val="35000"/>
                  </a:schemeClr>
                </a:solidFill>
              </a:rPr>
              <a:t>// contains the transaction data for verification by the issuing bank.</a:t>
            </a:r>
          </a:p>
          <a:p>
            <a:r>
              <a:rPr lang="en-US" sz="1200" dirty="0">
                <a:solidFill>
                  <a:schemeClr val="tx1">
                    <a:lumMod val="65000"/>
                    <a:lumOff val="35000"/>
                  </a:schemeClr>
                </a:solidFill>
              </a:rPr>
              <a:t>  /* send </a:t>
            </a:r>
            <a:r>
              <a:rPr lang="en-US" sz="1200" dirty="0" err="1">
                <a:solidFill>
                  <a:schemeClr val="tx1">
                    <a:lumMod val="65000"/>
                    <a:lumOff val="35000"/>
                  </a:schemeClr>
                </a:solidFill>
              </a:rPr>
              <a:t>response.data</a:t>
            </a:r>
            <a:r>
              <a:rPr lang="en-US" sz="1200" dirty="0">
                <a:solidFill>
                  <a:schemeClr val="tx1">
                    <a:lumMod val="65000"/>
                    <a:lumOff val="35000"/>
                  </a:schemeClr>
                </a:solidFill>
              </a:rPr>
              <a:t> to the issuing bank for verification */</a:t>
            </a:r>
          </a:p>
        </p:txBody>
      </p:sp>
    </p:spTree>
    <p:extLst>
      <p:ext uri="{BB962C8B-B14F-4D97-AF65-F5344CB8AC3E}">
        <p14:creationId xmlns:p14="http://schemas.microsoft.com/office/powerpoint/2010/main" val="25291848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Visa Theme">
  <a:themeElements>
    <a:clrScheme name="Visa 2021">
      <a:dk1>
        <a:srgbClr val="000000"/>
      </a:dk1>
      <a:lt1>
        <a:srgbClr val="FFFFFF"/>
      </a:lt1>
      <a:dk2>
        <a:srgbClr val="F0F0F0"/>
      </a:dk2>
      <a:lt2>
        <a:srgbClr val="96918D"/>
      </a:lt2>
      <a:accent1>
        <a:srgbClr val="1434CB"/>
      </a:accent1>
      <a:accent2>
        <a:srgbClr val="FCC015"/>
      </a:accent2>
      <a:accent3>
        <a:srgbClr val="021E4C"/>
      </a:accent3>
      <a:accent4>
        <a:srgbClr val="2B94F5"/>
      </a:accent4>
      <a:accent5>
        <a:srgbClr val="96A6F4"/>
      </a:accent5>
      <a:accent6>
        <a:srgbClr val="CAD2F9"/>
      </a:accent6>
      <a:hlink>
        <a:srgbClr val="F7A105"/>
      </a:hlink>
      <a:folHlink>
        <a:srgbClr val="BFBFBF"/>
      </a:folHlink>
    </a:clrScheme>
    <a:fontScheme name="Visa Dialect">
      <a:majorFont>
        <a:latin typeface="Visa Dialect Semibold"/>
        <a:ea typeface=""/>
        <a:cs typeface=""/>
      </a:majorFont>
      <a:minorFont>
        <a:latin typeface="Visa Dialect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isa Blue">
      <a:srgbClr val="1434CB"/>
    </a:custClr>
    <a:custClr name="Visa Yellow">
      <a:srgbClr val="FCC015"/>
    </a:custClr>
    <a:custClr name="Visa Dark Blue">
      <a:srgbClr val="021E4C"/>
    </a:custClr>
    <a:custClr name="Ocean Blue">
      <a:srgbClr val="2B94F5"/>
    </a:custClr>
    <a:custClr name="Visa Blue 40%">
      <a:srgbClr val="97A7F5"/>
    </a:custClr>
    <a:custClr name="Visa Blue 20%">
      <a:srgbClr val="CBD3FA"/>
    </a:custClr>
    <a:custClr name="Orange">
      <a:srgbClr val="F7A105"/>
    </a:custClr>
    <a:custClr name="Light Gray">
      <a:srgbClr val="C0BDBB"/>
    </a:custClr>
    <a:custClr name="blank">
      <a:srgbClr val="FFFFFF"/>
    </a:custClr>
    <a:custClr name="blank">
      <a:srgbClr val="FFFFFF"/>
    </a:custClr>
    <a:custClr name="Visa Blue">
      <a:srgbClr val="1434CB"/>
    </a:custClr>
    <a:custClr name="Visa Blue 60%">
      <a:srgbClr val="627BF0"/>
    </a:custClr>
    <a:custClr name="Visa Blue 40%">
      <a:srgbClr val="97A7F5"/>
    </a:custClr>
    <a:custClr name="Visa Blue 20%">
      <a:srgbClr val="CBD3F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Visa Theme" id="{E773EBA2-E5CE-4121-B212-7D7E3DA2460C}" vid="{74B0AE16-B17A-4447-B689-37631B2F78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4416</TotalTime>
  <Words>592</Words>
  <Application>Microsoft Office PowerPoint</Application>
  <PresentationFormat>Widescreen</PresentationFormat>
  <Paragraphs>84</Paragraphs>
  <Slides>5</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vt:i4>
      </vt:variant>
    </vt:vector>
  </HeadingPairs>
  <TitlesOfParts>
    <vt:vector size="17" baseType="lpstr">
      <vt:lpstr>Aptos</vt:lpstr>
      <vt:lpstr>Aptos Display</vt:lpstr>
      <vt:lpstr>Arial</vt:lpstr>
      <vt:lpstr>lato</vt:lpstr>
      <vt:lpstr>Mark Offc For MC</vt:lpstr>
      <vt:lpstr>Menlo</vt:lpstr>
      <vt:lpstr>Visa Dialect Medium</vt:lpstr>
      <vt:lpstr>Visa Dialect Regular</vt:lpstr>
      <vt:lpstr>Visa Dialect Semibold</vt:lpstr>
      <vt:lpstr>Wingdings</vt:lpstr>
      <vt:lpstr>1_Office Theme</vt:lpstr>
      <vt:lpstr>Visa Theme</vt:lpstr>
      <vt:lpstr>W3C NA Member Meeting Henna Kapur </vt:lpstr>
      <vt:lpstr>About Visa Inc. </vt:lpstr>
      <vt:lpstr>A card-based online transaction flow </vt:lpstr>
      <vt:lpstr>Payments at W3C </vt:lpstr>
      <vt:lpstr>Secure Payment Confirmation  - Candidate Recommendation</vt:lpstr>
    </vt:vector>
  </TitlesOfParts>
  <Company>Visa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Kapur, Henna</dc:creator>
  <cp:lastModifiedBy>Tzviya Siegman</cp:lastModifiedBy>
  <cp:revision>4</cp:revision>
  <dcterms:created xsi:type="dcterms:W3CDTF">2025-01-29T18:53:42Z</dcterms:created>
  <dcterms:modified xsi:type="dcterms:W3CDTF">2025-02-24T18:05:23Z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0f89cb5-682d-4be4-b0e0-739c9b4a93d4_Enabled">
    <vt:lpwstr>true</vt:lpwstr>
  </property>
  <property fmtid="{D5CDD505-2E9C-101B-9397-08002B2CF9AE}" pid="3" name="MSIP_Label_a0f89cb5-682d-4be4-b0e0-739c9b4a93d4_SetDate">
    <vt:lpwstr>2025-01-29T18:53:51Z</vt:lpwstr>
  </property>
  <property fmtid="{D5CDD505-2E9C-101B-9397-08002B2CF9AE}" pid="4" name="MSIP_Label_a0f89cb5-682d-4be4-b0e0-739c9b4a93d4_Method">
    <vt:lpwstr>Standard</vt:lpwstr>
  </property>
  <property fmtid="{D5CDD505-2E9C-101B-9397-08002B2CF9AE}" pid="5" name="MSIP_Label_a0f89cb5-682d-4be4-b0e0-739c9b4a93d4_Name">
    <vt:lpwstr>Not Classified</vt:lpwstr>
  </property>
  <property fmtid="{D5CDD505-2E9C-101B-9397-08002B2CF9AE}" pid="6" name="MSIP_Label_a0f89cb5-682d-4be4-b0e0-739c9b4a93d4_SiteId">
    <vt:lpwstr>38305e12-e15d-4ee8-88b9-c4db1c477d76</vt:lpwstr>
  </property>
  <property fmtid="{D5CDD505-2E9C-101B-9397-08002B2CF9AE}" pid="7" name="MSIP_Label_a0f89cb5-682d-4be4-b0e0-739c9b4a93d4_ActionId">
    <vt:lpwstr>705d61eb-5e38-41c7-afb6-f61937c474ca</vt:lpwstr>
  </property>
  <property fmtid="{D5CDD505-2E9C-101B-9397-08002B2CF9AE}" pid="8" name="MSIP_Label_a0f89cb5-682d-4be4-b0e0-739c9b4a93d4_ContentBits">
    <vt:lpwstr>0</vt:lpwstr>
  </property>
</Properties>
</file>