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076138394" r:id="rId2"/>
    <p:sldId id="282" r:id="rId3"/>
    <p:sldId id="2076138468" r:id="rId4"/>
    <p:sldId id="2076138473" r:id="rId5"/>
    <p:sldId id="2076138475" r:id="rId6"/>
    <p:sldId id="2076138472" r:id="rId7"/>
    <p:sldId id="2076138476" r:id="rId8"/>
    <p:sldId id="2076138478" r:id="rId9"/>
    <p:sldId id="2076138479" r:id="rId10"/>
    <p:sldId id="2076138477" r:id="rId11"/>
    <p:sldId id="2076138480" r:id="rId12"/>
    <p:sldId id="281" r:id="rId13"/>
    <p:sldId id="2076138395" r:id="rId14"/>
    <p:sldId id="2076138481" r:id="rId15"/>
    <p:sldId id="2076138482" r:id="rId16"/>
    <p:sldId id="2076138483" r:id="rId17"/>
    <p:sldId id="300" r:id="rId18"/>
    <p:sldId id="2076138484" r:id="rId19"/>
    <p:sldId id="2076138485" r:id="rId20"/>
    <p:sldId id="256" r:id="rId21"/>
    <p:sldId id="264" r:id="rId22"/>
    <p:sldId id="332" r:id="rId23"/>
    <p:sldId id="272" r:id="rId24"/>
    <p:sldId id="2076138486" r:id="rId25"/>
    <p:sldId id="27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B6E1DF-02A7-42E6-93C7-B3979C90743D}" v="2" dt="2022-08-25T08:20:52.6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6" autoAdjust="0"/>
    <p:restoredTop sz="79050" autoAdjust="0"/>
  </p:normalViewPr>
  <p:slideViewPr>
    <p:cSldViewPr snapToGrid="0">
      <p:cViewPr varScale="1">
        <p:scale>
          <a:sx n="59" d="100"/>
          <a:sy n="59" d="100"/>
        </p:scale>
        <p:origin x="840" y="3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ingjian Song" userId="92b750b2-928e-40af-9f2e-c9fa62f4f8f1" providerId="ADAL" clId="{A0B6E1DF-02A7-42E6-93C7-B3979C90743D}"/>
    <pc:docChg chg="custSel addSld delSld modSld">
      <pc:chgData name="Qingjian Song" userId="92b750b2-928e-40af-9f2e-c9fa62f4f8f1" providerId="ADAL" clId="{A0B6E1DF-02A7-42E6-93C7-B3979C90743D}" dt="2022-09-04T04:31:10.239" v="145" actId="47"/>
      <pc:docMkLst>
        <pc:docMk/>
      </pc:docMkLst>
      <pc:sldChg chg="add">
        <pc:chgData name="Qingjian Song" userId="92b750b2-928e-40af-9f2e-c9fa62f4f8f1" providerId="ADAL" clId="{A0B6E1DF-02A7-42E6-93C7-B3979C90743D}" dt="2022-08-25T08:20:52.665" v="105"/>
        <pc:sldMkLst>
          <pc:docMk/>
          <pc:sldMk cId="4078908727" sldId="256"/>
        </pc:sldMkLst>
      </pc:sldChg>
      <pc:sldChg chg="add">
        <pc:chgData name="Qingjian Song" userId="92b750b2-928e-40af-9f2e-c9fa62f4f8f1" providerId="ADAL" clId="{A0B6E1DF-02A7-42E6-93C7-B3979C90743D}" dt="2022-08-25T08:20:52.665" v="105"/>
        <pc:sldMkLst>
          <pc:docMk/>
          <pc:sldMk cId="3076901052" sldId="264"/>
        </pc:sldMkLst>
      </pc:sldChg>
      <pc:sldChg chg="modSp mod">
        <pc:chgData name="Qingjian Song" userId="92b750b2-928e-40af-9f2e-c9fa62f4f8f1" providerId="ADAL" clId="{A0B6E1DF-02A7-42E6-93C7-B3979C90743D}" dt="2022-09-04T03:17:36.309" v="143" actId="1076"/>
        <pc:sldMkLst>
          <pc:docMk/>
          <pc:sldMk cId="889819376" sldId="271"/>
        </pc:sldMkLst>
        <pc:spChg chg="mod">
          <ac:chgData name="Qingjian Song" userId="92b750b2-928e-40af-9f2e-c9fa62f4f8f1" providerId="ADAL" clId="{A0B6E1DF-02A7-42E6-93C7-B3979C90743D}" dt="2022-09-04T03:17:36.309" v="143" actId="1076"/>
          <ac:spMkLst>
            <pc:docMk/>
            <pc:sldMk cId="889819376" sldId="271"/>
            <ac:spMk id="3" creationId="{BA6C0B65-CC63-4381-9395-3C5D89389A3F}"/>
          </ac:spMkLst>
        </pc:spChg>
      </pc:sldChg>
      <pc:sldChg chg="add">
        <pc:chgData name="Qingjian Song" userId="92b750b2-928e-40af-9f2e-c9fa62f4f8f1" providerId="ADAL" clId="{A0B6E1DF-02A7-42E6-93C7-B3979C90743D}" dt="2022-08-25T08:20:52.665" v="105"/>
        <pc:sldMkLst>
          <pc:docMk/>
          <pc:sldMk cId="3800176624" sldId="272"/>
        </pc:sldMkLst>
      </pc:sldChg>
      <pc:sldChg chg="add">
        <pc:chgData name="Qingjian Song" userId="92b750b2-928e-40af-9f2e-c9fa62f4f8f1" providerId="ADAL" clId="{A0B6E1DF-02A7-42E6-93C7-B3979C90743D}" dt="2022-08-25T08:18:50.325" v="104"/>
        <pc:sldMkLst>
          <pc:docMk/>
          <pc:sldMk cId="1661300580" sldId="282"/>
        </pc:sldMkLst>
      </pc:sldChg>
      <pc:sldChg chg="add">
        <pc:chgData name="Qingjian Song" userId="92b750b2-928e-40af-9f2e-c9fa62f4f8f1" providerId="ADAL" clId="{A0B6E1DF-02A7-42E6-93C7-B3979C90743D}" dt="2022-08-25T08:20:52.665" v="105"/>
        <pc:sldMkLst>
          <pc:docMk/>
          <pc:sldMk cId="350881993" sldId="332"/>
        </pc:sldMkLst>
      </pc:sldChg>
      <pc:sldChg chg="del">
        <pc:chgData name="Qingjian Song" userId="92b750b2-928e-40af-9f2e-c9fa62f4f8f1" providerId="ADAL" clId="{A0B6E1DF-02A7-42E6-93C7-B3979C90743D}" dt="2022-09-04T04:31:10.239" v="145" actId="47"/>
        <pc:sldMkLst>
          <pc:docMk/>
          <pc:sldMk cId="2990958062" sldId="2076138393"/>
        </pc:sldMkLst>
      </pc:sldChg>
      <pc:sldChg chg="modSp mod">
        <pc:chgData name="Qingjian Song" userId="92b750b2-928e-40af-9f2e-c9fa62f4f8f1" providerId="ADAL" clId="{A0B6E1DF-02A7-42E6-93C7-B3979C90743D}" dt="2022-08-25T08:15:38.784" v="103" actId="20577"/>
        <pc:sldMkLst>
          <pc:docMk/>
          <pc:sldMk cId="109857222" sldId="2076138394"/>
        </pc:sldMkLst>
        <pc:spChg chg="mod">
          <ac:chgData name="Qingjian Song" userId="92b750b2-928e-40af-9f2e-c9fa62f4f8f1" providerId="ADAL" clId="{A0B6E1DF-02A7-42E6-93C7-B3979C90743D}" dt="2022-08-25T08:15:38.784" v="103" actId="20577"/>
          <ac:spMkLst>
            <pc:docMk/>
            <pc:sldMk cId="109857222" sldId="2076138394"/>
            <ac:spMk id="3" creationId="{00000000-0000-0000-0000-000000000000}"/>
          </ac:spMkLst>
        </pc:spChg>
      </pc:sldChg>
      <pc:sldChg chg="del">
        <pc:chgData name="Qingjian Song" userId="92b750b2-928e-40af-9f2e-c9fa62f4f8f1" providerId="ADAL" clId="{A0B6E1DF-02A7-42E6-93C7-B3979C90743D}" dt="2022-09-04T04:31:09.354" v="144" actId="47"/>
        <pc:sldMkLst>
          <pc:docMk/>
          <pc:sldMk cId="2891066995" sldId="2076138474"/>
        </pc:sldMkLst>
      </pc:sldChg>
      <pc:sldChg chg="add">
        <pc:chgData name="Qingjian Song" userId="92b750b2-928e-40af-9f2e-c9fa62f4f8f1" providerId="ADAL" clId="{A0B6E1DF-02A7-42E6-93C7-B3979C90743D}" dt="2022-08-25T08:20:52.665" v="105"/>
        <pc:sldMkLst>
          <pc:docMk/>
          <pc:sldMk cId="3771192308" sldId="20761384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7CAE44-141A-4E9D-82C0-D771DCB99F2B}" type="datetimeFigureOut">
              <a:rPr lang="en-US" smtClean="0"/>
              <a:t>9/4/2022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442A0-68E2-46AF-BAC8-CBF75F3A2943}" type="slidenum">
              <a:rPr lang="en-US" smtClean="0"/>
              <a:t>‹#›</a:t>
            </a:fld>
            <a:endParaRPr lang="en-US"/>
          </a:p>
        </p:txBody>
      </p:sp>
    </p:spTree>
    <p:extLst>
      <p:ext uri="{BB962C8B-B14F-4D97-AF65-F5344CB8AC3E}">
        <p14:creationId xmlns:p14="http://schemas.microsoft.com/office/powerpoint/2010/main" val="1763825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Alex Russell, I’m a Product Manager on the Edge team, and my pronouns are he and him.</a:t>
            </a:r>
          </a:p>
          <a:p>
            <a:endParaRPr lang="en-US" dirty="0"/>
          </a:p>
          <a:p>
            <a:r>
              <a:rPr lang="en-US" dirty="0"/>
              <a:t>While I’m sad not to be able to join you in person today, I’m delighted to be with you virtually and see how much the PWA community has grown around the world and in China.</a:t>
            </a:r>
          </a:p>
          <a:p>
            <a:endParaRPr lang="en-US" dirty="0"/>
          </a:p>
          <a:p>
            <a:endParaRPr lang="en-US" dirty="0"/>
          </a:p>
        </p:txBody>
      </p:sp>
      <p:sp>
        <p:nvSpPr>
          <p:cNvPr id="4" name="Slide Number Placeholder 3"/>
          <p:cNvSpPr>
            <a:spLocks noGrp="1"/>
          </p:cNvSpPr>
          <p:nvPr>
            <p:ph type="sldNum" sz="quarter" idx="5"/>
          </p:nvPr>
        </p:nvSpPr>
        <p:spPr/>
        <p:txBody>
          <a:bodyPr/>
          <a:lstStyle/>
          <a:p>
            <a:fld id="{AE5E1473-2533-4165-8E05-D98CBD47D350}" type="slidenum">
              <a:rPr lang="en-US" smtClean="0"/>
              <a:t>1</a:t>
            </a:fld>
            <a:endParaRPr lang="en-US"/>
          </a:p>
        </p:txBody>
      </p:sp>
    </p:spTree>
    <p:extLst>
      <p:ext uri="{BB962C8B-B14F-4D97-AF65-F5344CB8AC3E}">
        <p14:creationId xmlns:p14="http://schemas.microsoft.com/office/powerpoint/2010/main" val="3386925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d2f6547cb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d2f6547cb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With the introduction of Web App Manifests and Service Workers, for the first time, developers could communicate to the browser that a set of pages were related, could work offline, and could logically be treated as “an app”.</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installation UI launched on Chrome for Android in early 2015, and later that year Frances Berriman and I named this technology Progressive Web Apps.</a:t>
            </a:r>
            <a:endParaRPr dirty="0"/>
          </a:p>
        </p:txBody>
      </p:sp>
    </p:spTree>
    <p:extLst>
      <p:ext uri="{BB962C8B-B14F-4D97-AF65-F5344CB8AC3E}">
        <p14:creationId xmlns:p14="http://schemas.microsoft.com/office/powerpoint/2010/main" val="3937230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had proven that it was possible to make regular web experiences installable, to create standards that enabled critical features like Push Notifications.</a:t>
            </a:r>
          </a:p>
          <a:p>
            <a:endParaRPr lang="en-US" dirty="0"/>
          </a:p>
          <a:p>
            <a:r>
              <a:rPr lang="en-US" dirty="0"/>
              <a:t>Microsoft’s introduction of PWAs in the Windows Store in 2017 further demonstrated that we didn’t need to give up the core principles of </a:t>
            </a:r>
            <a:r>
              <a:rPr lang="en-US" dirty="0" err="1"/>
              <a:t>linkability</a:t>
            </a:r>
            <a:r>
              <a:rPr lang="en-US" dirty="0"/>
              <a:t> or a basis in standards to deliver additional reach through store discovery.</a:t>
            </a:r>
          </a:p>
          <a:p>
            <a:endParaRPr lang="en-US" dirty="0"/>
          </a:p>
          <a:p>
            <a:r>
              <a:rPr lang="en-US" dirty="0"/>
              <a:t>Finally, web developers could reach all users in a browser, but also those who were searching for their brand or experience in the store.</a:t>
            </a:r>
          </a:p>
        </p:txBody>
      </p:sp>
      <p:sp>
        <p:nvSpPr>
          <p:cNvPr id="4" name="Slide Number Placeholder 3"/>
          <p:cNvSpPr>
            <a:spLocks noGrp="1"/>
          </p:cNvSpPr>
          <p:nvPr>
            <p:ph type="sldNum" sz="quarter" idx="5"/>
          </p:nvPr>
        </p:nvSpPr>
        <p:spPr/>
        <p:txBody>
          <a:bodyPr/>
          <a:lstStyle/>
          <a:p>
            <a:fld id="{8CA442A0-68E2-46AF-BAC8-CBF75F3A2943}" type="slidenum">
              <a:rPr lang="en-US" smtClean="0"/>
              <a:t>11</a:t>
            </a:fld>
            <a:endParaRPr lang="en-US"/>
          </a:p>
        </p:txBody>
      </p:sp>
    </p:spTree>
    <p:extLst>
      <p:ext uri="{BB962C8B-B14F-4D97-AF65-F5344CB8AC3E}">
        <p14:creationId xmlns:p14="http://schemas.microsoft.com/office/powerpoint/2010/main" val="4043126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d2f6547cb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d2f6547cb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years that have followed, we have continued to use this same style of process to pour a long list of new features into the web without the need for gatekeepers, helping developers everywhere deliver experiences through PWAs that maintain their incredible reach without sacrificing user safety.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Most of this work has happened under the </a:t>
            </a:r>
            <a:r>
              <a:rPr lang="en-US" dirty="0" err="1"/>
              <a:t>umberella</a:t>
            </a:r>
            <a:r>
              <a:rPr lang="en-US" dirty="0"/>
              <a:t> of the </a:t>
            </a:r>
            <a:r>
              <a:rPr lang="en-US" dirty="0" err="1"/>
              <a:t>the</a:t>
            </a:r>
            <a:r>
              <a:rPr lang="en-US" dirty="0"/>
              <a:t> Fugu project, a Chromium collaboration to push the state of the platform forward.</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visit fugu-</a:t>
            </a:r>
            <a:r>
              <a:rPr lang="en-US" dirty="0" err="1"/>
              <a:t>tracker.web.app</a:t>
            </a:r>
            <a:r>
              <a:rPr lang="en-US" dirty="0"/>
              <a:t>, you’ll see a long list of features we’ve developed over the past few years to expand the power of web apps.</a:t>
            </a:r>
          </a:p>
        </p:txBody>
      </p:sp>
      <p:sp>
        <p:nvSpPr>
          <p:cNvPr id="4" name="Slide Number Placeholder 3"/>
          <p:cNvSpPr>
            <a:spLocks noGrp="1"/>
          </p:cNvSpPr>
          <p:nvPr>
            <p:ph type="sldNum" sz="quarter" idx="5"/>
          </p:nvPr>
        </p:nvSpPr>
        <p:spPr/>
        <p:txBody>
          <a:bodyPr/>
          <a:lstStyle/>
          <a:p>
            <a:fld id="{8CA442A0-68E2-46AF-BAC8-CBF75F3A2943}" type="slidenum">
              <a:rPr lang="en-US" smtClean="0"/>
              <a:t>13</a:t>
            </a:fld>
            <a:endParaRPr lang="en-US"/>
          </a:p>
        </p:txBody>
      </p:sp>
    </p:spTree>
    <p:extLst>
      <p:ext uri="{BB962C8B-B14F-4D97-AF65-F5344CB8AC3E}">
        <p14:creationId xmlns:p14="http://schemas.microsoft.com/office/powerpoint/2010/main" val="1504056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tell this rather long story not to bore you with the details of how PWAs came to be, but because I view it as something of a template as we consider PWAs and </a:t>
            </a:r>
            <a:r>
              <a:rPr lang="en-US" dirty="0" err="1"/>
              <a:t>MiniApps</a:t>
            </a:r>
            <a:r>
              <a:rPr lang="en-US" dirty="0"/>
              <a:t>.</a:t>
            </a:r>
          </a:p>
          <a:p>
            <a:endParaRPr lang="en-US" dirty="0"/>
          </a:p>
          <a:p>
            <a:r>
              <a:rPr lang="en-US" dirty="0"/>
              <a:t>Like App Stores before them, Super Apps are gatekeepers that manage an ecosystem of content.</a:t>
            </a:r>
          </a:p>
          <a:p>
            <a:endParaRPr lang="en-US" dirty="0"/>
          </a:p>
          <a:p>
            <a:r>
              <a:rPr lang="en-US" dirty="0"/>
              <a:t>If a gatekeeper is exceedingly wise, perhaps they can ensure the hurdles they create do not remove more potential commerce from the ecosystem than they facilitate, but it is often the case that successful gatekeepers instead use their positions to entrench their dominance and tax developers.</a:t>
            </a:r>
          </a:p>
          <a:p>
            <a:endParaRPr lang="en-US" dirty="0"/>
          </a:p>
          <a:p>
            <a:r>
              <a:rPr lang="en-US" dirty="0"/>
              <a:t>It’s in this light that I have found the past several years of discussions in the W3C and other standards bodies regarding </a:t>
            </a:r>
            <a:r>
              <a:rPr lang="en-US" dirty="0" err="1"/>
              <a:t>MiniApps</a:t>
            </a:r>
            <a:r>
              <a:rPr lang="en-US" dirty="0"/>
              <a:t> to be an interesting expression of these tensions. </a:t>
            </a:r>
          </a:p>
        </p:txBody>
      </p:sp>
      <p:sp>
        <p:nvSpPr>
          <p:cNvPr id="4" name="Slide Number Placeholder 3"/>
          <p:cNvSpPr>
            <a:spLocks noGrp="1"/>
          </p:cNvSpPr>
          <p:nvPr>
            <p:ph type="sldNum" sz="quarter" idx="5"/>
          </p:nvPr>
        </p:nvSpPr>
        <p:spPr/>
        <p:txBody>
          <a:bodyPr/>
          <a:lstStyle/>
          <a:p>
            <a:fld id="{8CA442A0-68E2-46AF-BAC8-CBF75F3A2943}" type="slidenum">
              <a:rPr lang="en-US" smtClean="0"/>
              <a:t>14</a:t>
            </a:fld>
            <a:endParaRPr lang="en-US"/>
          </a:p>
        </p:txBody>
      </p:sp>
    </p:spTree>
    <p:extLst>
      <p:ext uri="{BB962C8B-B14F-4D97-AF65-F5344CB8AC3E}">
        <p14:creationId xmlns:p14="http://schemas.microsoft.com/office/powerpoint/2010/main" val="2161129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MiniApps</a:t>
            </a:r>
            <a:r>
              <a:rPr lang="en-US" dirty="0"/>
              <a:t> Community Group initially formed and produced a whitepaper in 2019, outlining both the technical differences between </a:t>
            </a:r>
            <a:r>
              <a:rPr lang="en-US" dirty="0" err="1"/>
              <a:t>miniapp</a:t>
            </a:r>
            <a:r>
              <a:rPr lang="en-US" dirty="0"/>
              <a:t> runtimes and web browsers, but also the differences in API surfaces and distribution models.</a:t>
            </a:r>
          </a:p>
        </p:txBody>
      </p:sp>
      <p:sp>
        <p:nvSpPr>
          <p:cNvPr id="4" name="Slide Number Placeholder 3"/>
          <p:cNvSpPr>
            <a:spLocks noGrp="1"/>
          </p:cNvSpPr>
          <p:nvPr>
            <p:ph type="sldNum" sz="quarter" idx="5"/>
          </p:nvPr>
        </p:nvSpPr>
        <p:spPr/>
        <p:txBody>
          <a:bodyPr/>
          <a:lstStyle/>
          <a:p>
            <a:fld id="{8CA442A0-68E2-46AF-BAC8-CBF75F3A2943}" type="slidenum">
              <a:rPr lang="en-US" smtClean="0"/>
              <a:t>15</a:t>
            </a:fld>
            <a:endParaRPr lang="en-US"/>
          </a:p>
        </p:txBody>
      </p:sp>
    </p:spTree>
    <p:extLst>
      <p:ext uri="{BB962C8B-B14F-4D97-AF65-F5344CB8AC3E}">
        <p14:creationId xmlns:p14="http://schemas.microsoft.com/office/powerpoint/2010/main" val="3639437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a dialog with the W3C’s Technical Architecture Group and others working in web standards, the document has evolved significantly, but the latest version contains a table that I find fascinating, in that it lists very clearly some of the benefits and costs associated more with the distribution model than with the APIs themselves.</a:t>
            </a:r>
          </a:p>
          <a:p>
            <a:endParaRPr lang="en-US" dirty="0"/>
          </a:p>
          <a:p>
            <a:r>
              <a:rPr lang="en-US" dirty="0"/>
              <a:t>From my perspective as a browser maker, it also suggests places where I think browsers need to become much more open-minded about how we facilitate embedding of open web content.</a:t>
            </a:r>
          </a:p>
        </p:txBody>
      </p:sp>
      <p:sp>
        <p:nvSpPr>
          <p:cNvPr id="4" name="Slide Number Placeholder 3"/>
          <p:cNvSpPr>
            <a:spLocks noGrp="1"/>
          </p:cNvSpPr>
          <p:nvPr>
            <p:ph type="sldNum" sz="quarter" idx="5"/>
          </p:nvPr>
        </p:nvSpPr>
        <p:spPr/>
        <p:txBody>
          <a:bodyPr/>
          <a:lstStyle/>
          <a:p>
            <a:fld id="{8CA442A0-68E2-46AF-BAC8-CBF75F3A2943}" type="slidenum">
              <a:rPr lang="en-US" smtClean="0"/>
              <a:t>16</a:t>
            </a:fld>
            <a:endParaRPr lang="en-US"/>
          </a:p>
        </p:txBody>
      </p:sp>
    </p:spTree>
    <p:extLst>
      <p:ext uri="{BB962C8B-B14F-4D97-AF65-F5344CB8AC3E}">
        <p14:creationId xmlns:p14="http://schemas.microsoft.com/office/powerpoint/2010/main" val="2500594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a lot about these questions in terms of the loop of value that sits at the core of every platform.</a:t>
            </a:r>
          </a:p>
          <a:p>
            <a:endParaRPr lang="en-US" dirty="0"/>
          </a:p>
          <a:p>
            <a:r>
              <a:rPr lang="en-US" dirty="0"/>
              <a:t>Platform vendors and promoters often build their systems to facilitate the inclusion of services and content in their products that they themselves cannot or will not produce.</a:t>
            </a:r>
          </a:p>
          <a:p>
            <a:endParaRPr lang="en-US" dirty="0"/>
          </a:p>
          <a:p>
            <a:r>
              <a:rPr lang="en-US" dirty="0"/>
              <a:t>These platforms are introduced into the world through products that include them, and platforms succeed if they help developers achieve their goals while simultaneously delivering some sort of value to the product that embeds them.</a:t>
            </a:r>
          </a:p>
          <a:p>
            <a:endParaRPr lang="en-US" dirty="0"/>
          </a:p>
          <a:p>
            <a:r>
              <a:rPr lang="en-US" dirty="0"/>
              <a:t>An important property of these systems are the ways that platforms mediate and enable developers in delivering services, as this is the location where platform vendors can levy taxes on developers and the services they build.</a:t>
            </a:r>
          </a:p>
          <a:p>
            <a:endParaRPr lang="en-US" dirty="0"/>
          </a:p>
          <a:p>
            <a:r>
              <a:rPr lang="en-US" dirty="0"/>
              <a:t>Standards often emerge out tensions between these parties, as a proxy for resolving tensions in the power relationships they embody.</a:t>
            </a:r>
          </a:p>
        </p:txBody>
      </p:sp>
      <p:sp>
        <p:nvSpPr>
          <p:cNvPr id="4" name="Slide Number Placeholder 3"/>
          <p:cNvSpPr>
            <a:spLocks noGrp="1"/>
          </p:cNvSpPr>
          <p:nvPr>
            <p:ph type="sldNum" sz="quarter" idx="5"/>
          </p:nvPr>
        </p:nvSpPr>
        <p:spPr/>
        <p:txBody>
          <a:bodyPr/>
          <a:lstStyle/>
          <a:p>
            <a:fld id="{8CB95CAE-5DB1-4F47-93BC-20D7746ED558}" type="slidenum">
              <a:rPr lang="en-US" smtClean="0"/>
              <a:t>17</a:t>
            </a:fld>
            <a:endParaRPr lang="en-US"/>
          </a:p>
        </p:txBody>
      </p:sp>
    </p:spTree>
    <p:extLst>
      <p:ext uri="{BB962C8B-B14F-4D97-AF65-F5344CB8AC3E}">
        <p14:creationId xmlns:p14="http://schemas.microsoft.com/office/powerpoint/2010/main" val="1663430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thinking about the future of PWAs and </a:t>
            </a:r>
            <a:r>
              <a:rPr lang="en-US" dirty="0" err="1"/>
              <a:t>MiniApps</a:t>
            </a:r>
            <a:r>
              <a:rPr lang="en-US" dirty="0"/>
              <a:t>, I am mostly thinking about how we can expand PWAs to fit these needs, particularly to help meet the needs of developers and app providers that are not in the #1 position and for whom the idea of building another mini-app for every </a:t>
            </a:r>
            <a:r>
              <a:rPr lang="en-US" dirty="0" err="1"/>
              <a:t>superapp</a:t>
            </a:r>
            <a:r>
              <a:rPr lang="en-US" dirty="0"/>
              <a:t> is deeply unattractive. </a:t>
            </a:r>
          </a:p>
          <a:p>
            <a:endParaRPr lang="en-US" dirty="0"/>
          </a:p>
          <a:p>
            <a:r>
              <a:rPr lang="en-US" dirty="0"/>
              <a:t>This costs a great deal in terms of upkeep and coordination, in much the same way that native mobile apps have taxed developers into needing to develop separate codebases for Android and iOS.</a:t>
            </a:r>
          </a:p>
          <a:p>
            <a:endParaRPr lang="en-US" dirty="0"/>
          </a:p>
          <a:p>
            <a:r>
              <a:rPr lang="en-US" dirty="0"/>
              <a:t>In the same way that PWAs have helped to deliver app portability for developers bringing their experiences to Android, Windows, Mac, and Linux, my hope is that if we understand the needs of budding </a:t>
            </a:r>
            <a:r>
              <a:rPr lang="en-US" dirty="0" err="1"/>
              <a:t>superapps</a:t>
            </a:r>
            <a:r>
              <a:rPr lang="en-US" dirty="0"/>
              <a:t> and their developer ecosystem, we can set about the same sort of intentional gap-closing project as we undertook with Project Fugu, but in areas that are relevant to </a:t>
            </a:r>
            <a:r>
              <a:rPr lang="en-US" dirty="0" err="1"/>
              <a:t>MiniApps</a:t>
            </a:r>
            <a:r>
              <a:rPr lang="en-US" dirty="0"/>
              <a:t>.</a:t>
            </a:r>
          </a:p>
          <a:p>
            <a:endParaRPr lang="en-US" dirty="0"/>
          </a:p>
          <a:p>
            <a:r>
              <a:rPr lang="en-US" dirty="0"/>
              <a:t>We may already be making more progress on this front that is generally understood.</a:t>
            </a:r>
          </a:p>
        </p:txBody>
      </p:sp>
      <p:sp>
        <p:nvSpPr>
          <p:cNvPr id="4" name="Slide Number Placeholder 3"/>
          <p:cNvSpPr>
            <a:spLocks noGrp="1"/>
          </p:cNvSpPr>
          <p:nvPr>
            <p:ph type="sldNum" sz="quarter" idx="5"/>
          </p:nvPr>
        </p:nvSpPr>
        <p:spPr/>
        <p:txBody>
          <a:bodyPr/>
          <a:lstStyle/>
          <a:p>
            <a:fld id="{8CA442A0-68E2-46AF-BAC8-CBF75F3A2943}" type="slidenum">
              <a:rPr lang="en-US" smtClean="0"/>
              <a:t>18</a:t>
            </a:fld>
            <a:endParaRPr lang="en-US"/>
          </a:p>
        </p:txBody>
      </p:sp>
    </p:spTree>
    <p:extLst>
      <p:ext uri="{BB962C8B-B14F-4D97-AF65-F5344CB8AC3E}">
        <p14:creationId xmlns:p14="http://schemas.microsoft.com/office/powerpoint/2010/main" val="2180067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for instance, Web Bundles.</a:t>
            </a:r>
          </a:p>
          <a:p>
            <a:endParaRPr lang="en-US" dirty="0"/>
          </a:p>
          <a:p>
            <a:r>
              <a:rPr lang="en-US" dirty="0"/>
              <a:t>This is work that has been under way in Chromium for the past few years, starting with the launch of a technology called “Signed Exchanges”. You can think of Signed Exchanges as a recording of a single HTTPS request/response, and Web Bundles build on this technology to allow developers to package up many of these individual resources.</a:t>
            </a:r>
          </a:p>
          <a:p>
            <a:endParaRPr lang="en-US" dirty="0"/>
          </a:p>
          <a:p>
            <a:r>
              <a:rPr lang="en-US" dirty="0"/>
              <a:t>The key to this design is that these resources, once signed, are understood by web browsers as coming from the original publisher’s domain, even though the user may be send the bundle file from a totally different server.</a:t>
            </a:r>
          </a:p>
          <a:p>
            <a:endParaRPr lang="en-US" dirty="0"/>
          </a:p>
          <a:p>
            <a:r>
              <a:rPr lang="en-US" dirty="0"/>
              <a:t>This technology is opening up the ability to meet one of the items on the </a:t>
            </a:r>
            <a:r>
              <a:rPr lang="en-US" dirty="0" err="1"/>
              <a:t>MiniApps</a:t>
            </a:r>
            <a:r>
              <a:rPr lang="en-US" dirty="0"/>
              <a:t> Working Group’s list of challenges, and I think that with some creative thinking, we can envision a world of PWAs that can also *be* </a:t>
            </a:r>
            <a:r>
              <a:rPr lang="en-US" dirty="0" err="1"/>
              <a:t>MiniApps</a:t>
            </a:r>
            <a:r>
              <a:rPr lang="en-US" dirty="0"/>
              <a:t>.</a:t>
            </a:r>
          </a:p>
          <a:p>
            <a:endParaRPr lang="en-US" dirty="0"/>
          </a:p>
          <a:p>
            <a:r>
              <a:rPr lang="en-US" dirty="0"/>
              <a:t>Such a future is great for developers, and I think, good for users. It will allow </a:t>
            </a:r>
            <a:r>
              <a:rPr lang="en-US" dirty="0" err="1"/>
              <a:t>miniapp</a:t>
            </a:r>
            <a:r>
              <a:rPr lang="en-US" dirty="0"/>
              <a:t> developers to avoid sinking time and effort into small proprietary differences and standardize on common web APIs that might behave slightly differently when their PWAs are experienced in the context of a </a:t>
            </a:r>
            <a:r>
              <a:rPr lang="en-US" dirty="0" err="1"/>
              <a:t>SuperApp</a:t>
            </a:r>
            <a:r>
              <a:rPr lang="en-US" dirty="0"/>
              <a:t> versus a browser, but which don’t require us to perpetually contemplate a separate development and deployment mechanism for each combination of service and </a:t>
            </a:r>
            <a:r>
              <a:rPr lang="en-US" dirty="0" err="1"/>
              <a:t>entrypoint</a:t>
            </a:r>
            <a:r>
              <a:rPr lang="en-US" dirty="0"/>
              <a:t>.</a:t>
            </a:r>
          </a:p>
        </p:txBody>
      </p:sp>
      <p:sp>
        <p:nvSpPr>
          <p:cNvPr id="4" name="Slide Number Placeholder 3"/>
          <p:cNvSpPr>
            <a:spLocks noGrp="1"/>
          </p:cNvSpPr>
          <p:nvPr>
            <p:ph type="sldNum" sz="quarter" idx="5"/>
          </p:nvPr>
        </p:nvSpPr>
        <p:spPr/>
        <p:txBody>
          <a:bodyPr/>
          <a:lstStyle/>
          <a:p>
            <a:fld id="{8CA442A0-68E2-46AF-BAC8-CBF75F3A2943}" type="slidenum">
              <a:rPr lang="en-US" smtClean="0"/>
              <a:t>19</a:t>
            </a:fld>
            <a:endParaRPr lang="en-US"/>
          </a:p>
        </p:txBody>
      </p:sp>
    </p:spTree>
    <p:extLst>
      <p:ext uri="{BB962C8B-B14F-4D97-AF65-F5344CB8AC3E}">
        <p14:creationId xmlns:p14="http://schemas.microsoft.com/office/powerpoint/2010/main" val="3261676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DF05B-2C66-408A-917D-537DDB34CA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426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DF05B-2C66-408A-917D-537DDB34CA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448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Tree>
    <p:extLst>
      <p:ext uri="{BB962C8B-B14F-4D97-AF65-F5344CB8AC3E}">
        <p14:creationId xmlns:p14="http://schemas.microsoft.com/office/powerpoint/2010/main" val="2114733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my vision: a world where browser makers can listen humbly to the needs of </a:t>
            </a:r>
            <a:r>
              <a:rPr lang="en-US" dirty="0" err="1"/>
              <a:t>SuperApp</a:t>
            </a:r>
            <a:r>
              <a:rPr lang="en-US" dirty="0"/>
              <a:t> makers and </a:t>
            </a:r>
            <a:r>
              <a:rPr lang="en-US" dirty="0" err="1"/>
              <a:t>MiniApp</a:t>
            </a:r>
            <a:r>
              <a:rPr lang="en-US" dirty="0"/>
              <a:t> developers and work to intentionally close the gaps.</a:t>
            </a:r>
          </a:p>
          <a:p>
            <a:endParaRPr lang="en-US" dirty="0"/>
          </a:p>
          <a:p>
            <a:r>
              <a:rPr lang="en-US" dirty="0"/>
              <a:t>We have some precedent that it can work, because we’ve done it before. I’m </a:t>
            </a:r>
            <a:r>
              <a:rPr lang="en-US" dirty="0" err="1"/>
              <a:t>optimisitic</a:t>
            </a:r>
            <a:r>
              <a:rPr lang="en-US" dirty="0"/>
              <a:t> that it will work again if we try.</a:t>
            </a:r>
          </a:p>
          <a:p>
            <a:endParaRPr lang="en-US" dirty="0"/>
          </a:p>
          <a:p>
            <a:r>
              <a:rPr lang="en-US" dirty="0"/>
              <a:t>Thanks again for inviting me, and thanks to the organizers for putting on such a compelling day of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E1473-2533-4165-8E05-D98CBD47D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15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think about the landscape of PWAs, mobile, and mini-apps, I’m reminded of how and why we began work on PWAs in the first place.</a:t>
            </a:r>
          </a:p>
          <a:p>
            <a:endParaRPr lang="en-US" dirty="0"/>
          </a:p>
          <a:p>
            <a:r>
              <a:rPr lang="en-US" dirty="0"/>
              <a:t>You see, back then I was part of the Chrome team, and I was working on a project to develop Web Components along with JavaScript and CSS language features that we knew web developers needed.</a:t>
            </a:r>
          </a:p>
          <a:p>
            <a:endParaRPr lang="en-US" dirty="0"/>
          </a:p>
          <a:p>
            <a:r>
              <a:rPr lang="en-US" dirty="0"/>
              <a:t>At the same time, my colleagues were hard at work on something called ChromeOS, and at the time, there was a debate about what the application model for this new platform should be.</a:t>
            </a:r>
          </a:p>
          <a:p>
            <a:endParaRPr lang="en-US" dirty="0"/>
          </a:p>
        </p:txBody>
      </p:sp>
      <p:sp>
        <p:nvSpPr>
          <p:cNvPr id="4" name="Slide Number Placeholder 3"/>
          <p:cNvSpPr>
            <a:spLocks noGrp="1"/>
          </p:cNvSpPr>
          <p:nvPr>
            <p:ph type="sldNum" sz="quarter" idx="5"/>
          </p:nvPr>
        </p:nvSpPr>
        <p:spPr/>
        <p:txBody>
          <a:bodyPr/>
          <a:lstStyle/>
          <a:p>
            <a:fld id="{8CA442A0-68E2-46AF-BAC8-CBF75F3A2943}" type="slidenum">
              <a:rPr lang="en-US" smtClean="0"/>
              <a:t>3</a:t>
            </a:fld>
            <a:endParaRPr lang="en-US"/>
          </a:p>
        </p:txBody>
      </p:sp>
    </p:spTree>
    <p:extLst>
      <p:ext uri="{BB962C8B-B14F-4D97-AF65-F5344CB8AC3E}">
        <p14:creationId xmlns:p14="http://schemas.microsoft.com/office/powerpoint/2010/main" val="101024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argued that we couldn’t evolve the web platform to solve the hard problems that needed solutions, at least not on a fast enough.</a:t>
            </a:r>
          </a:p>
          <a:p>
            <a:endParaRPr lang="en-US" dirty="0"/>
          </a:p>
          <a:p>
            <a:r>
              <a:rPr lang="en-US" dirty="0"/>
              <a:t>Others, like me, argued that we could improve the web directly to meet those same needs, and while it might not be as fast, we would gain something profound from that approach: we would preserve the web’s distribution model.</a:t>
            </a:r>
          </a:p>
          <a:p>
            <a:endParaRPr lang="en-US" dirty="0"/>
          </a:p>
          <a:p>
            <a:r>
              <a:rPr lang="en-US" dirty="0"/>
              <a:t>Distribution is the hardest problem in software, and the web’s low friction for many use-cases is facilitated by browsers enforcing a paranoid security model. The alternative, and the path chosen by the Chrome Apps team, was a store-based security approach.</a:t>
            </a:r>
          </a:p>
        </p:txBody>
      </p:sp>
      <p:sp>
        <p:nvSpPr>
          <p:cNvPr id="4" name="Slide Number Placeholder 3"/>
          <p:cNvSpPr>
            <a:spLocks noGrp="1"/>
          </p:cNvSpPr>
          <p:nvPr>
            <p:ph type="sldNum" sz="quarter" idx="5"/>
          </p:nvPr>
        </p:nvSpPr>
        <p:spPr/>
        <p:txBody>
          <a:bodyPr/>
          <a:lstStyle/>
          <a:p>
            <a:fld id="{8CA442A0-68E2-46AF-BAC8-CBF75F3A2943}" type="slidenum">
              <a:rPr lang="en-US" smtClean="0"/>
              <a:t>4</a:t>
            </a:fld>
            <a:endParaRPr lang="en-US"/>
          </a:p>
        </p:txBody>
      </p:sp>
    </p:spTree>
    <p:extLst>
      <p:ext uri="{BB962C8B-B14F-4D97-AF65-F5344CB8AC3E}">
        <p14:creationId xmlns:p14="http://schemas.microsoft.com/office/powerpoint/2010/main" val="156540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same time, others were trying to marry web technologies with store or installer-based distribution, notably PhoneGap, later re-branded to Cordova.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have been many attempts at this combination before and since, including BlackBerry </a:t>
            </a:r>
            <a:r>
              <a:rPr lang="en-US" dirty="0" err="1"/>
              <a:t>WebWorks</a:t>
            </a:r>
            <a:r>
              <a:rPr lang="en-US" dirty="0"/>
              <a:t>, </a:t>
            </a:r>
            <a:r>
              <a:rPr lang="en-US" dirty="0" err="1"/>
              <a:t>FirefoxOS’s</a:t>
            </a:r>
            <a:r>
              <a:rPr lang="en-US" dirty="0"/>
              <a:t> Packaged Apps, W3C Widgets, Palm WebOS packaged apps, and Electron.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of these systems flips the web’s core model on its head, accepting a more difficult up-front step for users to begin interacting with content in exchange for greater capabilities that developers craved.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CA442A0-68E2-46AF-BAC8-CBF75F3A2943}" type="slidenum">
              <a:rPr lang="en-US" smtClean="0"/>
              <a:t>5</a:t>
            </a:fld>
            <a:endParaRPr lang="en-US"/>
          </a:p>
        </p:txBody>
      </p:sp>
    </p:spTree>
    <p:extLst>
      <p:ext uri="{BB962C8B-B14F-4D97-AF65-F5344CB8AC3E}">
        <p14:creationId xmlns:p14="http://schemas.microsoft.com/office/powerpoint/2010/main" val="2349078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in 2010 I lost the debate, and Chrome Apps launched later that year. In defense of those arguing that the web couldn’t have evolved fast enough, it’s safe to say that given the position of Chrome and Chromium in the ecosystem, and our relative newness on the team in developing web standards, it would have been unlikely that we’d do a great job in providing all the necessary features. </a:t>
            </a:r>
          </a:p>
          <a:p>
            <a:endParaRPr lang="en-US" dirty="0"/>
          </a:p>
          <a:p>
            <a:r>
              <a:rPr lang="en-US" dirty="0"/>
              <a:t>But for years following that debate, I kept thinking back on the list of features that folks would tell us were missing from the web…and my question was always the same: could we bring them to the web platform without accepting a different distribution model?</a:t>
            </a:r>
          </a:p>
          <a:p>
            <a:endParaRPr lang="en-US" dirty="0"/>
          </a:p>
          <a:p>
            <a:r>
              <a:rPr lang="en-US" dirty="0"/>
              <a:t>Put another way, could we preserve the power of the link to enable frictionless discovery while still making the web sufficient for most of the needs that caused folks to reach for native apps and alternative platforms?</a:t>
            </a:r>
          </a:p>
        </p:txBody>
      </p:sp>
      <p:sp>
        <p:nvSpPr>
          <p:cNvPr id="4" name="Slide Number Placeholder 3"/>
          <p:cNvSpPr>
            <a:spLocks noGrp="1"/>
          </p:cNvSpPr>
          <p:nvPr>
            <p:ph type="sldNum" sz="quarter" idx="5"/>
          </p:nvPr>
        </p:nvSpPr>
        <p:spPr/>
        <p:txBody>
          <a:bodyPr/>
          <a:lstStyle/>
          <a:p>
            <a:fld id="{8CA442A0-68E2-46AF-BAC8-CBF75F3A2943}" type="slidenum">
              <a:rPr lang="en-US" smtClean="0"/>
              <a:t>6</a:t>
            </a:fld>
            <a:endParaRPr lang="en-US"/>
          </a:p>
        </p:txBody>
      </p:sp>
    </p:spTree>
    <p:extLst>
      <p:ext uri="{BB962C8B-B14F-4D97-AF65-F5344CB8AC3E}">
        <p14:creationId xmlns:p14="http://schemas.microsoft.com/office/powerpoint/2010/main" val="303002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about websites as individual apps, it’s pretty clear that the web’s low-friction model was radical at the time it was introduced.</a:t>
            </a:r>
          </a:p>
          <a:p>
            <a:endParaRPr lang="en-US" dirty="0"/>
          </a:p>
          <a:p>
            <a:r>
              <a:rPr lang="en-US" dirty="0"/>
              <a:t>By starting with a high-level, interoperable system that’s based on standards, browsers have been able to apply an increasingly paranoid security model that ensures that it is still safe for users to simply click or tap on a link to visit the next page, without gatekeepers mediating the relationship between the user and the publisher. And this unique property of low-friction access has continued, even as browsers have grown all manner of powerful new features in the past two decades.</a:t>
            </a:r>
          </a:p>
          <a:p>
            <a:endParaRPr lang="en-US" dirty="0"/>
          </a:p>
          <a:p>
            <a:r>
              <a:rPr lang="en-US" dirty="0"/>
              <a:t>The difference between this model and the store or gatekeeper-mediated model is, foundationally, a question of power.</a:t>
            </a:r>
          </a:p>
          <a:p>
            <a:endParaRPr lang="en-US" dirty="0"/>
          </a:p>
          <a:p>
            <a:r>
              <a:rPr lang="en-US" dirty="0"/>
              <a:t>Who has the power to allow a publisher to create content? And will the runtime those publishers use be powerful enough to service user’s needs in the moment?</a:t>
            </a:r>
          </a:p>
        </p:txBody>
      </p:sp>
      <p:sp>
        <p:nvSpPr>
          <p:cNvPr id="4" name="Slide Number Placeholder 3"/>
          <p:cNvSpPr>
            <a:spLocks noGrp="1"/>
          </p:cNvSpPr>
          <p:nvPr>
            <p:ph type="sldNum" sz="quarter" idx="5"/>
          </p:nvPr>
        </p:nvSpPr>
        <p:spPr/>
        <p:txBody>
          <a:bodyPr/>
          <a:lstStyle/>
          <a:p>
            <a:fld id="{8CA442A0-68E2-46AF-BAC8-CBF75F3A2943}" type="slidenum">
              <a:rPr lang="en-US" smtClean="0"/>
              <a:t>7</a:t>
            </a:fld>
            <a:endParaRPr lang="en-US"/>
          </a:p>
        </p:txBody>
      </p:sp>
    </p:spTree>
    <p:extLst>
      <p:ext uri="{BB962C8B-B14F-4D97-AF65-F5344CB8AC3E}">
        <p14:creationId xmlns:p14="http://schemas.microsoft.com/office/powerpoint/2010/main" val="1479255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gnawing questions about which features were missing were in the back of my mind in 2012 when a set of workshops in London began to explore how we might fix the broken design of AppCache that was making it difficult to build web applications that were resilient in the face of flaky networks.</a:t>
            </a:r>
          </a:p>
          <a:p>
            <a:endParaRPr lang="en-US" dirty="0"/>
          </a:p>
          <a:p>
            <a:r>
              <a:rPr lang="en-US" dirty="0"/>
              <a:t>This was an opportunity to knock one of the persistent objections off the list.</a:t>
            </a:r>
          </a:p>
        </p:txBody>
      </p:sp>
      <p:sp>
        <p:nvSpPr>
          <p:cNvPr id="4" name="Slide Number Placeholder 3"/>
          <p:cNvSpPr>
            <a:spLocks noGrp="1"/>
          </p:cNvSpPr>
          <p:nvPr>
            <p:ph type="sldNum" sz="quarter" idx="5"/>
          </p:nvPr>
        </p:nvSpPr>
        <p:spPr/>
        <p:txBody>
          <a:bodyPr/>
          <a:lstStyle/>
          <a:p>
            <a:fld id="{8CA442A0-68E2-46AF-BAC8-CBF75F3A2943}" type="slidenum">
              <a:rPr lang="en-US" smtClean="0"/>
              <a:t>8</a:t>
            </a:fld>
            <a:endParaRPr lang="en-US"/>
          </a:p>
        </p:txBody>
      </p:sp>
    </p:spTree>
    <p:extLst>
      <p:ext uri="{BB962C8B-B14F-4D97-AF65-F5344CB8AC3E}">
        <p14:creationId xmlns:p14="http://schemas.microsoft.com/office/powerpoint/2010/main" val="345158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years of work followed, including a robust collaboration between teams at Google, Mozilla, Microsoft, and Samsung, culminating in the launch of Service Workers in Chrome in late 2014.</a:t>
            </a:r>
          </a:p>
          <a:p>
            <a:endParaRPr lang="en-US" dirty="0"/>
          </a:p>
          <a:p>
            <a:r>
              <a:rPr lang="en-US" dirty="0"/>
              <a:t>While working on this problem, I’d also drafted a short document at Google that outlined how this new Service Worker system, combined with a small amount of metadata, might enable web apps to be installable.</a:t>
            </a:r>
          </a:p>
          <a:p>
            <a:endParaRPr lang="en-US" dirty="0"/>
          </a:p>
          <a:p>
            <a:r>
              <a:rPr lang="en-US" dirty="0"/>
              <a:t>Happily, I soon found out that work had started on the Web App Manifest project. We would soon have everything we needed for web apps to be installable.</a:t>
            </a:r>
          </a:p>
        </p:txBody>
      </p:sp>
      <p:sp>
        <p:nvSpPr>
          <p:cNvPr id="4" name="Slide Number Placeholder 3"/>
          <p:cNvSpPr>
            <a:spLocks noGrp="1"/>
          </p:cNvSpPr>
          <p:nvPr>
            <p:ph type="sldNum" sz="quarter" idx="5"/>
          </p:nvPr>
        </p:nvSpPr>
        <p:spPr/>
        <p:txBody>
          <a:bodyPr/>
          <a:lstStyle/>
          <a:p>
            <a:fld id="{8CA442A0-68E2-46AF-BAC8-CBF75F3A2943}" type="slidenum">
              <a:rPr lang="en-US" smtClean="0"/>
              <a:t>9</a:t>
            </a:fld>
            <a:endParaRPr lang="en-US"/>
          </a:p>
        </p:txBody>
      </p:sp>
    </p:spTree>
    <p:extLst>
      <p:ext uri="{BB962C8B-B14F-4D97-AF65-F5344CB8AC3E}">
        <p14:creationId xmlns:p14="http://schemas.microsoft.com/office/powerpoint/2010/main" val="3286161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alkin">
    <p:bg>
      <p:bgPr>
        <a:solidFill>
          <a:schemeClr val="bg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B73D663-DBC2-8044-8883-CB6B724E50B8}"/>
              </a:ext>
            </a:extLst>
          </p:cNvPr>
          <p:cNvSpPr>
            <a:spLocks noGrp="1"/>
          </p:cNvSpPr>
          <p:nvPr>
            <p:ph type="title" hasCustomPrompt="1"/>
          </p:nvPr>
        </p:nvSpPr>
        <p:spPr>
          <a:xfrm>
            <a:off x="584200" y="3213556"/>
            <a:ext cx="2451100" cy="430887"/>
          </a:xfrm>
          <a:noFill/>
        </p:spPr>
        <p:txBody>
          <a:bodyPr wrap="square" lIns="0" tIns="0" rIns="0" bIns="0" anchor="b" anchorCtr="0">
            <a:spAutoFit/>
          </a:bodyPr>
          <a:lstStyle>
            <a:lvl1pPr>
              <a:defRPr sz="2800" spc="-50" baseline="0">
                <a:solidFill>
                  <a:schemeClr val="tx2"/>
                </a:solidFill>
                <a:latin typeface="+mj-lt"/>
                <a:cs typeface="Segoe UI" panose="020B0502040204020203" pitchFamily="34" charset="0"/>
              </a:defRPr>
            </a:lvl1pPr>
          </a:lstStyle>
          <a:p>
            <a:r>
              <a:rPr lang="en-US"/>
              <a:t>Microsoft Edge</a:t>
            </a:r>
          </a:p>
        </p:txBody>
      </p:sp>
      <p:pic>
        <p:nvPicPr>
          <p:cNvPr id="12" name="Picture 11" descr="logo texture">
            <a:extLst>
              <a:ext uri="{FF2B5EF4-FFF2-40B4-BE49-F238E27FC236}">
                <a16:creationId xmlns:a16="http://schemas.microsoft.com/office/drawing/2014/main" id="{A56A7378-BDE7-1B4E-97E7-862641EADFC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5515" r="16506" b="6570"/>
          <a:stretch/>
        </p:blipFill>
        <p:spPr>
          <a:xfrm>
            <a:off x="4842974" y="0"/>
            <a:ext cx="7349026" cy="6858000"/>
          </a:xfrm>
          <a:prstGeom prst="rect">
            <a:avLst/>
          </a:prstGeom>
        </p:spPr>
      </p:pic>
      <p:sp>
        <p:nvSpPr>
          <p:cNvPr id="27" name="Date Placeholder 35">
            <a:extLst>
              <a:ext uri="{FF2B5EF4-FFF2-40B4-BE49-F238E27FC236}">
                <a16:creationId xmlns:a16="http://schemas.microsoft.com/office/drawing/2014/main" id="{2615D8C3-543D-C34C-B932-2932CD1EAAE7}"/>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2"/>
                </a:solidFill>
              </a:defRPr>
            </a:lvl1pPr>
          </a:lstStyle>
          <a:p>
            <a:fld id="{0C6F0549-E051-42A3-B088-9A13CAE7E40F}" type="datetimeFigureOut">
              <a:rPr lang="en-US" smtClean="0"/>
              <a:t>9/4/2022</a:t>
            </a:fld>
            <a:endParaRPr lang="en-US"/>
          </a:p>
        </p:txBody>
      </p:sp>
      <p:pic>
        <p:nvPicPr>
          <p:cNvPr id="23" name="MS logo gray - EMF" descr="Microsoft logo, gray text version">
            <a:extLst>
              <a:ext uri="{FF2B5EF4-FFF2-40B4-BE49-F238E27FC236}">
                <a16:creationId xmlns:a16="http://schemas.microsoft.com/office/drawing/2014/main" id="{B8549DBB-3233-6347-87A9-860EE3A46C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black">
          <a:xfrm>
            <a:off x="594440" y="585788"/>
            <a:ext cx="1366440" cy="292608"/>
          </a:xfrm>
          <a:prstGeom prst="rect">
            <a:avLst/>
          </a:prstGeom>
        </p:spPr>
      </p:pic>
    </p:spTree>
    <p:extLst>
      <p:ext uri="{BB962C8B-B14F-4D97-AF65-F5344CB8AC3E}">
        <p14:creationId xmlns:p14="http://schemas.microsoft.com/office/powerpoint/2010/main" val="4049532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Stats Horizontal Slide">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EBF570-990D-B244-A865-DB785CA993D9}"/>
              </a:ext>
            </a:extLst>
          </p:cNvPr>
          <p:cNvSpPr>
            <a:spLocks noGrp="1"/>
          </p:cNvSpPr>
          <p:nvPr>
            <p:ph type="body" sz="quarter" idx="14" hasCustomPrompt="1"/>
          </p:nvPr>
        </p:nvSpPr>
        <p:spPr>
          <a:xfrm>
            <a:off x="8544393" y="2535995"/>
            <a:ext cx="3058327" cy="923330"/>
          </a:xfrm>
        </p:spPr>
        <p:txBody>
          <a:bodyPr/>
          <a:lstStyle>
            <a:lvl1pPr marL="0" indent="0">
              <a:buNone/>
              <a:defRPr sz="6000">
                <a:solidFill>
                  <a:schemeClr val="accent1"/>
                </a:solidFill>
                <a:latin typeface="+mj-lt"/>
              </a:defRPr>
            </a:lvl1pPr>
          </a:lstStyle>
          <a:p>
            <a:pPr lvl="0"/>
            <a:r>
              <a:rPr lang="en-US"/>
              <a:t>XXX,XXX</a:t>
            </a:r>
          </a:p>
        </p:txBody>
      </p:sp>
      <p:sp>
        <p:nvSpPr>
          <p:cNvPr id="11" name="Date Placeholder 35">
            <a:extLst>
              <a:ext uri="{FF2B5EF4-FFF2-40B4-BE49-F238E27FC236}">
                <a16:creationId xmlns:a16="http://schemas.microsoft.com/office/drawing/2014/main" id="{6090236C-2EA3-0E44-9108-115EFD161DE6}"/>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12" name="Slide Number Placeholder 33">
            <a:extLst>
              <a:ext uri="{FF2B5EF4-FFF2-40B4-BE49-F238E27FC236}">
                <a16:creationId xmlns:a16="http://schemas.microsoft.com/office/drawing/2014/main" id="{1A8590E3-FF91-6E48-B0E6-79C46A83945B}"/>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6" name="Picture 5">
            <a:extLst>
              <a:ext uri="{FF2B5EF4-FFF2-40B4-BE49-F238E27FC236}">
                <a16:creationId xmlns:a16="http://schemas.microsoft.com/office/drawing/2014/main" id="{DBE6B777-A403-9F46-AA63-4FEF83C2DDC6}"/>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
        <p:nvSpPr>
          <p:cNvPr id="14" name="Text Placeholder 3">
            <a:extLst>
              <a:ext uri="{FF2B5EF4-FFF2-40B4-BE49-F238E27FC236}">
                <a16:creationId xmlns:a16="http://schemas.microsoft.com/office/drawing/2014/main" id="{F36E6AD3-10BD-574D-8170-24AAB2F8EAB2}"/>
              </a:ext>
            </a:extLst>
          </p:cNvPr>
          <p:cNvSpPr>
            <a:spLocks noGrp="1"/>
          </p:cNvSpPr>
          <p:nvPr>
            <p:ph type="body" sz="quarter" idx="17" hasCustomPrompt="1"/>
          </p:nvPr>
        </p:nvSpPr>
        <p:spPr>
          <a:xfrm>
            <a:off x="582613" y="2535995"/>
            <a:ext cx="3058327" cy="923330"/>
          </a:xfrm>
        </p:spPr>
        <p:txBody>
          <a:bodyPr/>
          <a:lstStyle>
            <a:lvl1pPr marL="0" indent="0">
              <a:buNone/>
              <a:defRPr sz="6000">
                <a:solidFill>
                  <a:schemeClr val="accent1"/>
                </a:solidFill>
                <a:latin typeface="+mj-lt"/>
              </a:defRPr>
            </a:lvl1pPr>
          </a:lstStyle>
          <a:p>
            <a:pPr lvl="0"/>
            <a:r>
              <a:rPr lang="en-US"/>
              <a:t>XXX,XXX</a:t>
            </a:r>
          </a:p>
        </p:txBody>
      </p:sp>
      <p:sp>
        <p:nvSpPr>
          <p:cNvPr id="16" name="Text Placeholder 3">
            <a:extLst>
              <a:ext uri="{FF2B5EF4-FFF2-40B4-BE49-F238E27FC236}">
                <a16:creationId xmlns:a16="http://schemas.microsoft.com/office/drawing/2014/main" id="{A948B822-C56F-F94B-81A1-B74EF3A873E5}"/>
              </a:ext>
            </a:extLst>
          </p:cNvPr>
          <p:cNvSpPr>
            <a:spLocks noGrp="1"/>
          </p:cNvSpPr>
          <p:nvPr>
            <p:ph type="body" sz="quarter" idx="19" hasCustomPrompt="1"/>
          </p:nvPr>
        </p:nvSpPr>
        <p:spPr>
          <a:xfrm>
            <a:off x="4566836" y="2535995"/>
            <a:ext cx="3058327" cy="923330"/>
          </a:xfrm>
        </p:spPr>
        <p:txBody>
          <a:bodyPr/>
          <a:lstStyle>
            <a:lvl1pPr marL="0" indent="0">
              <a:buNone/>
              <a:defRPr sz="6000">
                <a:solidFill>
                  <a:schemeClr val="accent1"/>
                </a:solidFill>
                <a:latin typeface="+mj-lt"/>
              </a:defRPr>
            </a:lvl1pPr>
          </a:lstStyle>
          <a:p>
            <a:pPr lvl="0"/>
            <a:r>
              <a:rPr lang="en-US"/>
              <a:t>XXX,XXX</a:t>
            </a:r>
          </a:p>
        </p:txBody>
      </p:sp>
      <p:sp>
        <p:nvSpPr>
          <p:cNvPr id="23" name="Text Placeholder 7">
            <a:extLst>
              <a:ext uri="{FF2B5EF4-FFF2-40B4-BE49-F238E27FC236}">
                <a16:creationId xmlns:a16="http://schemas.microsoft.com/office/drawing/2014/main" id="{92509195-BE8E-844D-BF45-49A67F5084DC}"/>
              </a:ext>
            </a:extLst>
          </p:cNvPr>
          <p:cNvSpPr>
            <a:spLocks noGrp="1"/>
          </p:cNvSpPr>
          <p:nvPr>
            <p:ph type="body" sz="quarter" idx="18"/>
          </p:nvPr>
        </p:nvSpPr>
        <p:spPr>
          <a:xfrm>
            <a:off x="582614" y="3466209"/>
            <a:ext cx="3058326" cy="246221"/>
          </a:xfrm>
        </p:spPr>
        <p:txBody>
          <a:bodyPr/>
          <a:lstStyle>
            <a:lvl1pPr marL="0" indent="0">
              <a:buNone/>
              <a:defRPr sz="1600"/>
            </a:lvl1pPr>
            <a:lvl2pPr marL="228600" indent="0">
              <a:buNone/>
              <a:defRPr/>
            </a:lvl2pPr>
          </a:lstStyle>
          <a:p>
            <a:pPr lvl="0"/>
            <a:r>
              <a:rPr lang="en-US"/>
              <a:t>Click to edit Master text styles</a:t>
            </a:r>
          </a:p>
        </p:txBody>
      </p:sp>
      <p:sp>
        <p:nvSpPr>
          <p:cNvPr id="25" name="Text Placeholder 7">
            <a:extLst>
              <a:ext uri="{FF2B5EF4-FFF2-40B4-BE49-F238E27FC236}">
                <a16:creationId xmlns:a16="http://schemas.microsoft.com/office/drawing/2014/main" id="{9363ECFC-372C-EE4E-BBD0-8475DEC368AB}"/>
              </a:ext>
            </a:extLst>
          </p:cNvPr>
          <p:cNvSpPr>
            <a:spLocks noGrp="1"/>
          </p:cNvSpPr>
          <p:nvPr>
            <p:ph type="body" sz="quarter" idx="20"/>
          </p:nvPr>
        </p:nvSpPr>
        <p:spPr>
          <a:xfrm>
            <a:off x="4569998" y="3466209"/>
            <a:ext cx="3058326" cy="246221"/>
          </a:xfrm>
        </p:spPr>
        <p:txBody>
          <a:bodyPr/>
          <a:lstStyle>
            <a:lvl1pPr marL="0" indent="0">
              <a:buNone/>
              <a:defRPr sz="1600"/>
            </a:lvl1pPr>
            <a:lvl2pPr marL="228600" indent="0">
              <a:buNone/>
              <a:defRPr/>
            </a:lvl2pPr>
          </a:lstStyle>
          <a:p>
            <a:pPr lvl="0"/>
            <a:r>
              <a:rPr lang="en-US"/>
              <a:t>Click to edit Master text styles</a:t>
            </a:r>
          </a:p>
        </p:txBody>
      </p:sp>
      <p:sp>
        <p:nvSpPr>
          <p:cNvPr id="26" name="Text Placeholder 7">
            <a:extLst>
              <a:ext uri="{FF2B5EF4-FFF2-40B4-BE49-F238E27FC236}">
                <a16:creationId xmlns:a16="http://schemas.microsoft.com/office/drawing/2014/main" id="{7F7E4992-211E-F243-9F85-01B670A68209}"/>
              </a:ext>
            </a:extLst>
          </p:cNvPr>
          <p:cNvSpPr>
            <a:spLocks noGrp="1"/>
          </p:cNvSpPr>
          <p:nvPr>
            <p:ph type="body" sz="quarter" idx="21"/>
          </p:nvPr>
        </p:nvSpPr>
        <p:spPr>
          <a:xfrm>
            <a:off x="8534896" y="3466209"/>
            <a:ext cx="3074490" cy="246221"/>
          </a:xfrm>
        </p:spPr>
        <p:txBody>
          <a:bodyPr/>
          <a:lstStyle>
            <a:lvl1pPr marL="0" indent="0">
              <a:buNone/>
              <a:defRPr sz="1600"/>
            </a:lvl1pPr>
            <a:lvl2pPr marL="228600" indent="0">
              <a:buNone/>
              <a:defRPr/>
            </a:lvl2pPr>
          </a:lstStyle>
          <a:p>
            <a:pPr lvl="0"/>
            <a:r>
              <a:rPr lang="en-US"/>
              <a:t>Click to edit Master text styles</a:t>
            </a:r>
          </a:p>
        </p:txBody>
      </p:sp>
      <p:sp>
        <p:nvSpPr>
          <p:cNvPr id="27" name="Text Placeholder 7">
            <a:extLst>
              <a:ext uri="{FF2B5EF4-FFF2-40B4-BE49-F238E27FC236}">
                <a16:creationId xmlns:a16="http://schemas.microsoft.com/office/drawing/2014/main" id="{05C5F494-900E-3B44-9960-5DFEDC272AF0}"/>
              </a:ext>
            </a:extLst>
          </p:cNvPr>
          <p:cNvSpPr>
            <a:spLocks noGrp="1"/>
          </p:cNvSpPr>
          <p:nvPr>
            <p:ph type="body" sz="quarter" idx="22" hasCustomPrompt="1"/>
          </p:nvPr>
        </p:nvSpPr>
        <p:spPr>
          <a:xfrm>
            <a:off x="589280" y="5955486"/>
            <a:ext cx="3058326" cy="184666"/>
          </a:xfrm>
        </p:spPr>
        <p:txBody>
          <a:bodyPr/>
          <a:lstStyle>
            <a:lvl1pPr marL="0" indent="0">
              <a:buNone/>
              <a:defRPr sz="1200"/>
            </a:lvl1pPr>
            <a:lvl2pPr marL="228600" indent="0">
              <a:buNone/>
              <a:defRPr/>
            </a:lvl2pPr>
          </a:lstStyle>
          <a:p>
            <a:pPr lvl="0"/>
            <a:r>
              <a:rPr lang="en-US"/>
              <a:t>Source</a:t>
            </a:r>
          </a:p>
        </p:txBody>
      </p:sp>
      <p:sp>
        <p:nvSpPr>
          <p:cNvPr id="28" name="Text Placeholder 7">
            <a:extLst>
              <a:ext uri="{FF2B5EF4-FFF2-40B4-BE49-F238E27FC236}">
                <a16:creationId xmlns:a16="http://schemas.microsoft.com/office/drawing/2014/main" id="{C1165A6E-2E5D-7746-8059-EA0F240ADB73}"/>
              </a:ext>
            </a:extLst>
          </p:cNvPr>
          <p:cNvSpPr>
            <a:spLocks noGrp="1"/>
          </p:cNvSpPr>
          <p:nvPr>
            <p:ph type="body" sz="quarter" idx="23" hasCustomPrompt="1"/>
          </p:nvPr>
        </p:nvSpPr>
        <p:spPr>
          <a:xfrm>
            <a:off x="4566837" y="5955486"/>
            <a:ext cx="3058326" cy="184666"/>
          </a:xfrm>
        </p:spPr>
        <p:txBody>
          <a:bodyPr/>
          <a:lstStyle>
            <a:lvl1pPr marL="0" indent="0">
              <a:buNone/>
              <a:defRPr sz="1200"/>
            </a:lvl1pPr>
            <a:lvl2pPr marL="228600" indent="0">
              <a:buNone/>
              <a:defRPr/>
            </a:lvl2pPr>
          </a:lstStyle>
          <a:p>
            <a:pPr lvl="0"/>
            <a:r>
              <a:rPr lang="en-US"/>
              <a:t>Source</a:t>
            </a:r>
          </a:p>
        </p:txBody>
      </p:sp>
      <p:sp>
        <p:nvSpPr>
          <p:cNvPr id="29" name="Text Placeholder 7">
            <a:extLst>
              <a:ext uri="{FF2B5EF4-FFF2-40B4-BE49-F238E27FC236}">
                <a16:creationId xmlns:a16="http://schemas.microsoft.com/office/drawing/2014/main" id="{78CF6FE8-3BFC-1340-B374-C9886B38FCAE}"/>
              </a:ext>
            </a:extLst>
          </p:cNvPr>
          <p:cNvSpPr>
            <a:spLocks noGrp="1"/>
          </p:cNvSpPr>
          <p:nvPr>
            <p:ph type="body" sz="quarter" idx="24" hasCustomPrompt="1"/>
          </p:nvPr>
        </p:nvSpPr>
        <p:spPr>
          <a:xfrm>
            <a:off x="8551060" y="5955486"/>
            <a:ext cx="3058326" cy="184666"/>
          </a:xfrm>
        </p:spPr>
        <p:txBody>
          <a:bodyPr/>
          <a:lstStyle>
            <a:lvl1pPr marL="0" indent="0">
              <a:buNone/>
              <a:defRPr sz="1200"/>
            </a:lvl1pPr>
            <a:lvl2pPr marL="228600" indent="0">
              <a:buNone/>
              <a:defRPr/>
            </a:lvl2pPr>
          </a:lstStyle>
          <a:p>
            <a:pPr lvl="0"/>
            <a:r>
              <a:rPr lang="en-US"/>
              <a:t>Source</a:t>
            </a:r>
          </a:p>
        </p:txBody>
      </p:sp>
    </p:spTree>
    <p:extLst>
      <p:ext uri="{BB962C8B-B14F-4D97-AF65-F5344CB8AC3E}">
        <p14:creationId xmlns:p14="http://schemas.microsoft.com/office/powerpoint/2010/main" val="6695061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5">
            <a:extLst>
              <a:ext uri="{FF2B5EF4-FFF2-40B4-BE49-F238E27FC236}">
                <a16:creationId xmlns:a16="http://schemas.microsoft.com/office/drawing/2014/main" id="{59DCFE61-E85C-3F42-9B12-B78434D38624}"/>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9" name="Slide Number Placeholder 33">
            <a:extLst>
              <a:ext uri="{FF2B5EF4-FFF2-40B4-BE49-F238E27FC236}">
                <a16:creationId xmlns:a16="http://schemas.microsoft.com/office/drawing/2014/main" id="{637D14B7-2AC1-D045-97EC-FFBA8133EE9F}"/>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7" name="Picture 6">
            <a:extLst>
              <a:ext uri="{FF2B5EF4-FFF2-40B4-BE49-F238E27FC236}">
                <a16:creationId xmlns:a16="http://schemas.microsoft.com/office/drawing/2014/main" id="{103E6B0A-645C-FF49-B9F3-E0D6F0D3DB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27591255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Date Placeholder 35">
            <a:extLst>
              <a:ext uri="{FF2B5EF4-FFF2-40B4-BE49-F238E27FC236}">
                <a16:creationId xmlns:a16="http://schemas.microsoft.com/office/drawing/2014/main" id="{3EE9D2FC-09A5-5C4B-9B7E-613CA035A87E}"/>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6" name="Slide Number Placeholder 33">
            <a:extLst>
              <a:ext uri="{FF2B5EF4-FFF2-40B4-BE49-F238E27FC236}">
                <a16:creationId xmlns:a16="http://schemas.microsoft.com/office/drawing/2014/main" id="{35726266-5181-9F4C-B2E3-3CF98D4E5D46}"/>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7" name="Picture 6">
            <a:extLst>
              <a:ext uri="{FF2B5EF4-FFF2-40B4-BE49-F238E27FC236}">
                <a16:creationId xmlns:a16="http://schemas.microsoft.com/office/drawing/2014/main" id="{0DE72F72-3BD5-8646-A90F-CFA2E59BE3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7512396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mall title - half page">
    <p:bg>
      <p:bgPr>
        <a:solidFill>
          <a:schemeClr val="bg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5" name="Date Placeholder 35">
            <a:extLst>
              <a:ext uri="{FF2B5EF4-FFF2-40B4-BE49-F238E27FC236}">
                <a16:creationId xmlns:a16="http://schemas.microsoft.com/office/drawing/2014/main" id="{7411A638-AFFD-334C-8506-4DF0CAC10047}"/>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6" name="Slide Number Placeholder 33">
            <a:extLst>
              <a:ext uri="{FF2B5EF4-FFF2-40B4-BE49-F238E27FC236}">
                <a16:creationId xmlns:a16="http://schemas.microsoft.com/office/drawing/2014/main" id="{5E1D15F7-4561-0045-8E7F-366BA4557270}"/>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7" name="Picture 6">
            <a:extLst>
              <a:ext uri="{FF2B5EF4-FFF2-40B4-BE49-F238E27FC236}">
                <a16:creationId xmlns:a16="http://schemas.microsoft.com/office/drawing/2014/main" id="{AD228915-8AA3-BD45-9CFD-A58A43CC93C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26936811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 Square Photo ">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721474"/>
          </a:xfrm>
          <a:solidFill>
            <a:schemeClr val="bg1"/>
          </a:solidFill>
        </p:spPr>
        <p:txBody>
          <a:bodyPr lIns="0" tIns="2103120" rIns="0" anchor="t" anchorCtr="0">
            <a:noAutofit/>
          </a:bodyPr>
          <a:lstStyle>
            <a:lvl1pPr marL="0" indent="0" algn="ctr">
              <a:lnSpc>
                <a:spcPct val="100000"/>
              </a:lnSpc>
              <a:buNone/>
              <a:defRPr sz="1600" b="1" i="0">
                <a:solidFill>
                  <a:schemeClr val="tx2"/>
                </a:solidFill>
                <a:latin typeface="Segoe UI Semibold" panose="020B0502040204020203" pitchFamily="34" charset="0"/>
                <a:cs typeface="Segoe UI Semibold"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8" name="Date Placeholder 35">
            <a:extLst>
              <a:ext uri="{FF2B5EF4-FFF2-40B4-BE49-F238E27FC236}">
                <a16:creationId xmlns:a16="http://schemas.microsoft.com/office/drawing/2014/main" id="{E7C3D680-5567-6445-9F27-A65097A18AD4}"/>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9" name="Slide Number Placeholder 33">
            <a:extLst>
              <a:ext uri="{FF2B5EF4-FFF2-40B4-BE49-F238E27FC236}">
                <a16:creationId xmlns:a16="http://schemas.microsoft.com/office/drawing/2014/main" id="{9E0757FA-F08A-054B-8142-57CE2E355422}"/>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bg1"/>
                </a:solidFill>
              </a:defRPr>
            </a:lvl1pPr>
          </a:lstStyle>
          <a:p>
            <a:fld id="{880195D3-E505-4D4B-BC92-F4F769AD4059}" type="slidenum">
              <a:rPr lang="en-US" smtClean="0"/>
              <a:t>‹#›</a:t>
            </a:fld>
            <a:endParaRPr lang="en-US"/>
          </a:p>
        </p:txBody>
      </p:sp>
      <p:pic>
        <p:nvPicPr>
          <p:cNvPr id="10" name="Picture 9">
            <a:extLst>
              <a:ext uri="{FF2B5EF4-FFF2-40B4-BE49-F238E27FC236}">
                <a16:creationId xmlns:a16="http://schemas.microsoft.com/office/drawing/2014/main" id="{DC29FD1B-5528-DC4D-B492-1B2F9129AD6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15143974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quare Photo ">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721474"/>
          </a:xfrm>
          <a:solidFill>
            <a:schemeClr val="bg1"/>
          </a:solidFill>
        </p:spPr>
        <p:txBody>
          <a:bodyPr lIns="0" tIns="2103120" rIns="0" anchor="t" anchorCtr="0">
            <a:noAutofit/>
          </a:bodyPr>
          <a:lstStyle>
            <a:lvl1pPr marL="0" indent="0" algn="ctr">
              <a:lnSpc>
                <a:spcPct val="100000"/>
              </a:lnSpc>
              <a:buNone/>
              <a:defRPr sz="1600" b="1" i="0">
                <a:solidFill>
                  <a:schemeClr val="tx2"/>
                </a:solidFill>
                <a:latin typeface="Segoe UI Semibold" panose="020B0502040204020203" pitchFamily="34" charset="0"/>
                <a:cs typeface="Segoe UI Semibold"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7" name="Date Placeholder 35">
            <a:extLst>
              <a:ext uri="{FF2B5EF4-FFF2-40B4-BE49-F238E27FC236}">
                <a16:creationId xmlns:a16="http://schemas.microsoft.com/office/drawing/2014/main" id="{5C5AB763-2DDC-E14F-8E4A-FD36F40D8C31}"/>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8" name="Slide Number Placeholder 33">
            <a:extLst>
              <a:ext uri="{FF2B5EF4-FFF2-40B4-BE49-F238E27FC236}">
                <a16:creationId xmlns:a16="http://schemas.microsoft.com/office/drawing/2014/main" id="{AEDAC9CF-B921-F741-8288-B560147C7E83}"/>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bg1"/>
                </a:solidFill>
              </a:defRPr>
            </a:lvl1pPr>
          </a:lstStyle>
          <a:p>
            <a:fld id="{880195D3-E505-4D4B-BC92-F4F769AD4059}" type="slidenum">
              <a:rPr lang="en-US" smtClean="0"/>
              <a:t>‹#›</a:t>
            </a:fld>
            <a:endParaRPr lang="en-US"/>
          </a:p>
        </p:txBody>
      </p:sp>
      <p:pic>
        <p:nvPicPr>
          <p:cNvPr id="6" name="Picture 5">
            <a:extLst>
              <a:ext uri="{FF2B5EF4-FFF2-40B4-BE49-F238E27FC236}">
                <a16:creationId xmlns:a16="http://schemas.microsoft.com/office/drawing/2014/main" id="{FCC81819-6E3A-6749-99BA-9BDC29D783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330192648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quare Photo 2">
    <p:bg>
      <p:bgPr>
        <a:solidFill>
          <a:schemeClr val="bg2"/>
        </a:solidFill>
        <a:effectLst/>
      </p:bgPr>
    </p:bg>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721474"/>
          </a:xfrm>
          <a:solidFill>
            <a:schemeClr val="bg1"/>
          </a:solidFill>
        </p:spPr>
        <p:txBody>
          <a:bodyPr lIns="0" tIns="2103120" rIns="0" anchor="t" anchorCtr="0">
            <a:noAutofit/>
          </a:bodyPr>
          <a:lstStyle>
            <a:lvl1pPr marL="0" indent="0" algn="ctr">
              <a:lnSpc>
                <a:spcPct val="100000"/>
              </a:lnSpc>
              <a:buNone/>
              <a:defRPr sz="1600" b="1" i="0">
                <a:solidFill>
                  <a:schemeClr val="tx2"/>
                </a:solidFill>
                <a:latin typeface="Segoe UI Semibold" panose="020B0502040204020203" pitchFamily="34" charset="0"/>
                <a:cs typeface="Segoe UI Semibold"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7" name="Date Placeholder 35">
            <a:extLst>
              <a:ext uri="{FF2B5EF4-FFF2-40B4-BE49-F238E27FC236}">
                <a16:creationId xmlns:a16="http://schemas.microsoft.com/office/drawing/2014/main" id="{0D4CD65E-EF84-0E40-8789-FAEE3A85F8C0}"/>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8" name="Slide Number Placeholder 33">
            <a:extLst>
              <a:ext uri="{FF2B5EF4-FFF2-40B4-BE49-F238E27FC236}">
                <a16:creationId xmlns:a16="http://schemas.microsoft.com/office/drawing/2014/main" id="{C3D0F62C-F891-E04D-BDE9-2E3C16F558D2}"/>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bg1"/>
                </a:solidFill>
              </a:defRPr>
            </a:lvl1pPr>
          </a:lstStyle>
          <a:p>
            <a:fld id="{880195D3-E505-4D4B-BC92-F4F769AD4059}" type="slidenum">
              <a:rPr lang="en-US" smtClean="0"/>
              <a:t>‹#›</a:t>
            </a:fld>
            <a:endParaRPr lang="en-US"/>
          </a:p>
        </p:txBody>
      </p:sp>
      <p:pic>
        <p:nvPicPr>
          <p:cNvPr id="6" name="Picture 5">
            <a:extLst>
              <a:ext uri="{FF2B5EF4-FFF2-40B4-BE49-F238E27FC236}">
                <a16:creationId xmlns:a16="http://schemas.microsoft.com/office/drawing/2014/main" id="{7612155F-42CA-724C-B671-356987C94AC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256708876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con slide">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7" name="Date Placeholder 35">
            <a:extLst>
              <a:ext uri="{FF2B5EF4-FFF2-40B4-BE49-F238E27FC236}">
                <a16:creationId xmlns:a16="http://schemas.microsoft.com/office/drawing/2014/main" id="{5C5AB763-2DDC-E14F-8E4A-FD36F40D8C31}"/>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8" name="Slide Number Placeholder 33">
            <a:extLst>
              <a:ext uri="{FF2B5EF4-FFF2-40B4-BE49-F238E27FC236}">
                <a16:creationId xmlns:a16="http://schemas.microsoft.com/office/drawing/2014/main" id="{AEDAC9CF-B921-F741-8288-B560147C7E83}"/>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bg1"/>
                </a:solidFill>
              </a:defRPr>
            </a:lvl1pPr>
          </a:lstStyle>
          <a:p>
            <a:fld id="{880195D3-E505-4D4B-BC92-F4F769AD4059}" type="slidenum">
              <a:rPr lang="en-US" smtClean="0"/>
              <a:t>‹#›</a:t>
            </a:fld>
            <a:endParaRPr lang="en-US"/>
          </a:p>
        </p:txBody>
      </p:sp>
      <p:pic>
        <p:nvPicPr>
          <p:cNvPr id="6" name="Picture 5">
            <a:extLst>
              <a:ext uri="{FF2B5EF4-FFF2-40B4-BE49-F238E27FC236}">
                <a16:creationId xmlns:a16="http://schemas.microsoft.com/office/drawing/2014/main" id="{FCC81819-6E3A-6749-99BA-9BDC29D783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pic>
        <p:nvPicPr>
          <p:cNvPr id="9" name="Picture 8">
            <a:extLst>
              <a:ext uri="{FF2B5EF4-FFF2-40B4-BE49-F238E27FC236}">
                <a16:creationId xmlns:a16="http://schemas.microsoft.com/office/drawing/2014/main" id="{A8BDC3D2-2EC4-314D-8BD2-F921F82BB891}"/>
              </a:ext>
            </a:extLst>
          </p:cNvPr>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6962559" y="1197441"/>
            <a:ext cx="4463117" cy="4463117"/>
          </a:xfrm>
          <a:prstGeom prst="rect">
            <a:avLst/>
          </a:prstGeom>
        </p:spPr>
      </p:pic>
    </p:spTree>
    <p:extLst>
      <p:ext uri="{BB962C8B-B14F-4D97-AF65-F5344CB8AC3E}">
        <p14:creationId xmlns:p14="http://schemas.microsoft.com/office/powerpoint/2010/main" val="205475038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con Title + Copy slide">
    <p:bg>
      <p:bgPr>
        <a:solidFill>
          <a:schemeClr val="bg2"/>
        </a:solidFill>
        <a:effectLst/>
      </p:bgPr>
    </p:bg>
    <p:spTree>
      <p:nvGrpSpPr>
        <p:cNvPr id="1" name=""/>
        <p:cNvGrpSpPr/>
        <p:nvPr/>
      </p:nvGrpSpPr>
      <p:grpSpPr>
        <a:xfrm>
          <a:off x="0" y="0"/>
          <a:ext cx="0" cy="0"/>
          <a:chOff x="0" y="0"/>
          <a:chExt cx="0" cy="0"/>
        </a:xfrm>
      </p:grpSpPr>
      <p:sp>
        <p:nvSpPr>
          <p:cNvPr id="7" name="Date Placeholder 35">
            <a:extLst>
              <a:ext uri="{FF2B5EF4-FFF2-40B4-BE49-F238E27FC236}">
                <a16:creationId xmlns:a16="http://schemas.microsoft.com/office/drawing/2014/main" id="{5C5AB763-2DDC-E14F-8E4A-FD36F40D8C31}"/>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8" name="Slide Number Placeholder 33">
            <a:extLst>
              <a:ext uri="{FF2B5EF4-FFF2-40B4-BE49-F238E27FC236}">
                <a16:creationId xmlns:a16="http://schemas.microsoft.com/office/drawing/2014/main" id="{AEDAC9CF-B921-F741-8288-B560147C7E83}"/>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bg1"/>
                </a:solidFill>
              </a:defRPr>
            </a:lvl1pPr>
          </a:lstStyle>
          <a:p>
            <a:fld id="{880195D3-E505-4D4B-BC92-F4F769AD4059}" type="slidenum">
              <a:rPr lang="en-US" smtClean="0"/>
              <a:t>‹#›</a:t>
            </a:fld>
            <a:endParaRPr lang="en-US"/>
          </a:p>
        </p:txBody>
      </p:sp>
      <p:pic>
        <p:nvPicPr>
          <p:cNvPr id="6" name="Picture 5">
            <a:extLst>
              <a:ext uri="{FF2B5EF4-FFF2-40B4-BE49-F238E27FC236}">
                <a16:creationId xmlns:a16="http://schemas.microsoft.com/office/drawing/2014/main" id="{FCC81819-6E3A-6749-99BA-9BDC29D783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pic>
        <p:nvPicPr>
          <p:cNvPr id="9" name="Picture 8">
            <a:extLst>
              <a:ext uri="{FF2B5EF4-FFF2-40B4-BE49-F238E27FC236}">
                <a16:creationId xmlns:a16="http://schemas.microsoft.com/office/drawing/2014/main" id="{A8BDC3D2-2EC4-314D-8BD2-F921F82BB891}"/>
              </a:ext>
            </a:extLst>
          </p:cNvPr>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6962559" y="1197441"/>
            <a:ext cx="4463117" cy="4463117"/>
          </a:xfrm>
          <a:prstGeom prst="rect">
            <a:avLst/>
          </a:prstGeom>
        </p:spPr>
      </p:pic>
      <p:sp>
        <p:nvSpPr>
          <p:cNvPr id="13" name="Text Placeholder 3">
            <a:extLst>
              <a:ext uri="{FF2B5EF4-FFF2-40B4-BE49-F238E27FC236}">
                <a16:creationId xmlns:a16="http://schemas.microsoft.com/office/drawing/2014/main" id="{FAC73CEB-A6BC-7747-9C75-87CFEA2B9C2A}"/>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14" name="Title 2">
            <a:extLst>
              <a:ext uri="{FF2B5EF4-FFF2-40B4-BE49-F238E27FC236}">
                <a16:creationId xmlns:a16="http://schemas.microsoft.com/office/drawing/2014/main" id="{79D05AF0-FCF7-F049-9819-4DD6B1048C9A}"/>
              </a:ext>
            </a:extLst>
          </p:cNvPr>
          <p:cNvSpPr>
            <a:spLocks noGrp="1"/>
          </p:cNvSpPr>
          <p:nvPr>
            <p:ph type="title"/>
          </p:nvPr>
        </p:nvSpPr>
        <p:spPr>
          <a:xfrm>
            <a:off x="588263" y="2570201"/>
            <a:ext cx="4158362" cy="553998"/>
          </a:xfrm>
        </p:spPr>
        <p:txBody>
          <a:bodyPr anchor="b"/>
          <a:lstStyle>
            <a:lvl1pPr>
              <a:defRPr/>
            </a:lvl1pPr>
          </a:lstStyle>
          <a:p>
            <a:r>
              <a:rPr lang="en-US"/>
              <a:t>Click to edit Master title style</a:t>
            </a:r>
          </a:p>
        </p:txBody>
      </p:sp>
    </p:spTree>
    <p:extLst>
      <p:ext uri="{BB962C8B-B14F-4D97-AF65-F5344CB8AC3E}">
        <p14:creationId xmlns:p14="http://schemas.microsoft.com/office/powerpoint/2010/main" val="17608897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op horizontal photo and 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solidFill>
            <a:schemeClr val="bg1"/>
          </a:solidFill>
        </p:spPr>
        <p:txBody>
          <a:bodyPr vert="horz" wrap="square" lIns="0" tIns="1097280" rIns="0" bIns="0" rtlCol="0" anchor="t" anchorCtr="0">
            <a:noAutofit/>
          </a:bodyPr>
          <a:lstStyle>
            <a:lvl1pPr marL="0" indent="0" algn="ctr">
              <a:buNone/>
              <a:defRPr lang="en-US" sz="1400" b="0" dirty="0">
                <a:solidFill>
                  <a:schemeClr val="tx2"/>
                </a:solidFill>
                <a:latin typeface="+mj-lt"/>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8" name="Date Placeholder 35">
            <a:extLst>
              <a:ext uri="{FF2B5EF4-FFF2-40B4-BE49-F238E27FC236}">
                <a16:creationId xmlns:a16="http://schemas.microsoft.com/office/drawing/2014/main" id="{FC2ECF79-D68D-F641-B4FD-2C5E558B6CD6}"/>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10" name="Slide Number Placeholder 33">
            <a:extLst>
              <a:ext uri="{FF2B5EF4-FFF2-40B4-BE49-F238E27FC236}">
                <a16:creationId xmlns:a16="http://schemas.microsoft.com/office/drawing/2014/main" id="{E40AD938-3EEC-8F43-8C5A-1DC95F08790E}"/>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6" name="Picture 5">
            <a:extLst>
              <a:ext uri="{FF2B5EF4-FFF2-40B4-BE49-F238E27FC236}">
                <a16:creationId xmlns:a16="http://schemas.microsoft.com/office/drawing/2014/main" id="{B7D9D1BB-E56C-7842-B1D9-A40E4F9D28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121998227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41336" y="3962400"/>
            <a:ext cx="5554664" cy="400110"/>
          </a:xfrm>
          <a:noFill/>
        </p:spPr>
        <p:txBody>
          <a:bodyPr wrap="square" lIns="0" tIns="0" rIns="0" bIns="0">
            <a:spAutoFit/>
          </a:bodyPr>
          <a:lstStyle>
            <a:lvl1pPr marL="0" indent="0">
              <a:spcBef>
                <a:spcPts val="0"/>
              </a:spcBef>
              <a:buNone/>
              <a:defRPr sz="2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Subtitle goes here</a:t>
            </a:r>
          </a:p>
        </p:txBody>
      </p:sp>
      <p:sp>
        <p:nvSpPr>
          <p:cNvPr id="15" name="Text Placeholder 4">
            <a:extLst>
              <a:ext uri="{FF2B5EF4-FFF2-40B4-BE49-F238E27FC236}">
                <a16:creationId xmlns:a16="http://schemas.microsoft.com/office/drawing/2014/main" id="{FD50691C-5A9C-C644-A623-F41E3A0E841E}"/>
              </a:ext>
            </a:extLst>
          </p:cNvPr>
          <p:cNvSpPr>
            <a:spLocks noGrp="1"/>
          </p:cNvSpPr>
          <p:nvPr>
            <p:ph type="body" sz="quarter" idx="13" hasCustomPrompt="1"/>
          </p:nvPr>
        </p:nvSpPr>
        <p:spPr>
          <a:xfrm>
            <a:off x="541336" y="5125807"/>
            <a:ext cx="4035924"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Name</a:t>
            </a:r>
          </a:p>
        </p:txBody>
      </p:sp>
      <p:sp>
        <p:nvSpPr>
          <p:cNvPr id="16" name="Text Placeholder 4">
            <a:extLst>
              <a:ext uri="{FF2B5EF4-FFF2-40B4-BE49-F238E27FC236}">
                <a16:creationId xmlns:a16="http://schemas.microsoft.com/office/drawing/2014/main" id="{359908A3-289E-804D-B739-0259634E16BD}"/>
              </a:ext>
            </a:extLst>
          </p:cNvPr>
          <p:cNvSpPr>
            <a:spLocks noGrp="1"/>
          </p:cNvSpPr>
          <p:nvPr>
            <p:ph type="body" sz="quarter" idx="14" hasCustomPrompt="1"/>
          </p:nvPr>
        </p:nvSpPr>
        <p:spPr>
          <a:xfrm>
            <a:off x="541336" y="5430607"/>
            <a:ext cx="4035926"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Title</a:t>
            </a:r>
          </a:p>
        </p:txBody>
      </p:sp>
      <p:sp>
        <p:nvSpPr>
          <p:cNvPr id="17" name="Text Placeholder 4">
            <a:extLst>
              <a:ext uri="{FF2B5EF4-FFF2-40B4-BE49-F238E27FC236}">
                <a16:creationId xmlns:a16="http://schemas.microsoft.com/office/drawing/2014/main" id="{0BBCF143-C99D-5E42-9FF3-C1A66276A069}"/>
              </a:ext>
            </a:extLst>
          </p:cNvPr>
          <p:cNvSpPr>
            <a:spLocks noGrp="1"/>
          </p:cNvSpPr>
          <p:nvPr>
            <p:ph type="body" sz="quarter" idx="15" hasCustomPrompt="1"/>
          </p:nvPr>
        </p:nvSpPr>
        <p:spPr>
          <a:xfrm>
            <a:off x="541335" y="5751449"/>
            <a:ext cx="4035925" cy="246221"/>
          </a:xfr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Division or Business Unit</a:t>
            </a:r>
          </a:p>
        </p:txBody>
      </p:sp>
      <p:sp>
        <p:nvSpPr>
          <p:cNvPr id="18" name="Text Placeholder 4">
            <a:extLst>
              <a:ext uri="{FF2B5EF4-FFF2-40B4-BE49-F238E27FC236}">
                <a16:creationId xmlns:a16="http://schemas.microsoft.com/office/drawing/2014/main" id="{ED33CE43-5E58-624A-9169-C8CC33ADD376}"/>
              </a:ext>
            </a:extLst>
          </p:cNvPr>
          <p:cNvSpPr>
            <a:spLocks noGrp="1"/>
          </p:cNvSpPr>
          <p:nvPr>
            <p:ph type="body" sz="quarter" idx="16" hasCustomPrompt="1"/>
          </p:nvPr>
        </p:nvSpPr>
        <p:spPr>
          <a:xfrm>
            <a:off x="541335" y="6072291"/>
            <a:ext cx="4035925" cy="246221"/>
          </a:xfr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Month XX, XXXX</a:t>
            </a:r>
          </a:p>
        </p:txBody>
      </p:sp>
      <p:sp>
        <p:nvSpPr>
          <p:cNvPr id="14" name="TextBox 13">
            <a:extLst>
              <a:ext uri="{FF2B5EF4-FFF2-40B4-BE49-F238E27FC236}">
                <a16:creationId xmlns:a16="http://schemas.microsoft.com/office/drawing/2014/main" id="{2E39B1A0-AA0D-314C-9A8C-995613AECA22}"/>
              </a:ext>
            </a:extLst>
          </p:cNvPr>
          <p:cNvSpPr txBox="1"/>
          <p:nvPr/>
        </p:nvSpPr>
        <p:spPr>
          <a:xfrm>
            <a:off x="566789" y="576618"/>
            <a:ext cx="1764778" cy="307777"/>
          </a:xfrm>
          <a:prstGeom prst="rect">
            <a:avLst/>
          </a:prstGeom>
          <a:noFill/>
        </p:spPr>
        <p:txBody>
          <a:bodyPr wrap="none" lIns="0" tIns="0" rIns="0" bIns="0" rtlCol="0">
            <a:spAutoFit/>
          </a:bodyPr>
          <a:lstStyle/>
          <a:p>
            <a:pPr algn="l"/>
            <a:r>
              <a:rPr lang="en-US" sz="2000">
                <a:solidFill>
                  <a:schemeClr val="tx2"/>
                </a:solidFill>
                <a:latin typeface="+mj-lt"/>
              </a:rPr>
              <a:t>Microsoft Edge</a:t>
            </a:r>
          </a:p>
        </p:txBody>
      </p:sp>
      <p:pic>
        <p:nvPicPr>
          <p:cNvPr id="19" name="MS logo gray - EMF" descr="Microsoft logo, gray text version">
            <a:extLst>
              <a:ext uri="{FF2B5EF4-FFF2-40B4-BE49-F238E27FC236}">
                <a16:creationId xmlns:a16="http://schemas.microsoft.com/office/drawing/2014/main" id="{238366DA-5765-C94B-A221-28F16C901C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729560" y="585788"/>
            <a:ext cx="1366440" cy="292608"/>
          </a:xfrm>
          <a:prstGeom prst="rect">
            <a:avLst/>
          </a:prstGeom>
        </p:spPr>
      </p:pic>
      <p:sp>
        <p:nvSpPr>
          <p:cNvPr id="6" name="Title 5">
            <a:extLst>
              <a:ext uri="{FF2B5EF4-FFF2-40B4-BE49-F238E27FC236}">
                <a16:creationId xmlns:a16="http://schemas.microsoft.com/office/drawing/2014/main" id="{BA096313-C9F8-9D4F-9324-CF542441DD5C}"/>
              </a:ext>
            </a:extLst>
          </p:cNvPr>
          <p:cNvSpPr>
            <a:spLocks noGrp="1"/>
          </p:cNvSpPr>
          <p:nvPr>
            <p:ph type="title" hasCustomPrompt="1"/>
          </p:nvPr>
        </p:nvSpPr>
        <p:spPr>
          <a:xfrm>
            <a:off x="545399" y="1257817"/>
            <a:ext cx="5554664" cy="2282817"/>
          </a:xfrm>
        </p:spPr>
        <p:txBody>
          <a:bodyPr anchor="b"/>
          <a:lstStyle>
            <a:lvl1pPr>
              <a:defRPr sz="4200">
                <a:solidFill>
                  <a:schemeClr val="accent1"/>
                </a:solidFill>
              </a:defRPr>
            </a:lvl1pPr>
          </a:lstStyle>
          <a:p>
            <a:r>
              <a:rPr lang="en-US"/>
              <a:t>Event name or presentation title </a:t>
            </a:r>
          </a:p>
        </p:txBody>
      </p:sp>
      <p:pic>
        <p:nvPicPr>
          <p:cNvPr id="10" name="Picture 9" descr="logo texture">
            <a:extLst>
              <a:ext uri="{FF2B5EF4-FFF2-40B4-BE49-F238E27FC236}">
                <a16:creationId xmlns:a16="http://schemas.microsoft.com/office/drawing/2014/main" id="{D8D335C8-43A5-9A45-9E6A-A1B285BF50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648" r="20832" b="1953"/>
          <a:stretch/>
        </p:blipFill>
        <p:spPr>
          <a:xfrm>
            <a:off x="6440546" y="0"/>
            <a:ext cx="5751454" cy="6858000"/>
          </a:xfrm>
          <a:prstGeom prst="rect">
            <a:avLst/>
          </a:prstGeom>
        </p:spPr>
      </p:pic>
    </p:spTree>
    <p:extLst>
      <p:ext uri="{BB962C8B-B14F-4D97-AF65-F5344CB8AC3E}">
        <p14:creationId xmlns:p14="http://schemas.microsoft.com/office/powerpoint/2010/main" val="2844083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ottom horizontal photo and 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435474"/>
          </a:xfrm>
          <a:solidFill>
            <a:schemeClr val="bg1"/>
          </a:solidFill>
        </p:spPr>
        <p:txBody>
          <a:bodyPr vert="horz" wrap="square" lIns="0" tIns="1097280" rIns="0" bIns="0" rtlCol="0" anchor="t" anchorCtr="0">
            <a:noAutofit/>
          </a:bodyPr>
          <a:lstStyle>
            <a:lvl1pPr marL="0" indent="0" algn="ctr">
              <a:buNone/>
              <a:defRPr lang="en-US" sz="1400" b="0" dirty="0">
                <a:solidFill>
                  <a:schemeClr val="tx2"/>
                </a:solidFill>
                <a:latin typeface="+mj-lt"/>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7" name="Date Placeholder 35">
            <a:extLst>
              <a:ext uri="{FF2B5EF4-FFF2-40B4-BE49-F238E27FC236}">
                <a16:creationId xmlns:a16="http://schemas.microsoft.com/office/drawing/2014/main" id="{55633A31-2D79-CB42-BA9F-C7D5591640D4}"/>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bg1"/>
                </a:solidFill>
              </a:defRPr>
            </a:lvl1pPr>
          </a:lstStyle>
          <a:p>
            <a:fld id="{0C6F0549-E051-42A3-B088-9A13CAE7E40F}" type="datetimeFigureOut">
              <a:rPr lang="en-US" smtClean="0"/>
              <a:t>9/4/2022</a:t>
            </a:fld>
            <a:endParaRPr lang="en-US"/>
          </a:p>
        </p:txBody>
      </p:sp>
      <p:sp>
        <p:nvSpPr>
          <p:cNvPr id="8" name="Slide Number Placeholder 33">
            <a:extLst>
              <a:ext uri="{FF2B5EF4-FFF2-40B4-BE49-F238E27FC236}">
                <a16:creationId xmlns:a16="http://schemas.microsoft.com/office/drawing/2014/main" id="{0D1FF9F9-FC3B-0C48-9D78-8ADB46A16B90}"/>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bg1"/>
                </a:solidFill>
              </a:defRPr>
            </a:lvl1pPr>
          </a:lstStyle>
          <a:p>
            <a:fld id="{880195D3-E505-4D4B-BC92-F4F769AD4059}" type="slidenum">
              <a:rPr lang="en-US" smtClean="0"/>
              <a:t>‹#›</a:t>
            </a:fld>
            <a:endParaRPr lang="en-US"/>
          </a:p>
        </p:txBody>
      </p:sp>
      <p:pic>
        <p:nvPicPr>
          <p:cNvPr id="6" name="Picture 5">
            <a:extLst>
              <a:ext uri="{FF2B5EF4-FFF2-40B4-BE49-F238E27FC236}">
                <a16:creationId xmlns:a16="http://schemas.microsoft.com/office/drawing/2014/main" id="{B23B4A7A-31F5-0446-A6A1-B385B2D206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360313505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picture content">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solidFill>
            <a:schemeClr val="bg1"/>
          </a:solidFill>
        </p:spPr>
        <p:txBody>
          <a:bodyPr vert="horz" wrap="square" lIns="0" tIns="0" rIns="0" bIns="1188720" rtlCol="0" anchor="ctr" anchorCtr="0">
            <a:noAutofit/>
          </a:bodyPr>
          <a:lstStyle>
            <a:lvl1pPr marL="0" indent="0" algn="ctr">
              <a:buNone/>
              <a:defRPr lang="en-US" sz="1200" b="1" dirty="0">
                <a:solidFill>
                  <a:schemeClr val="tx2"/>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solidFill>
            <a:schemeClr val="bg1"/>
          </a:solidFill>
        </p:spPr>
        <p:txBody>
          <a:bodyPr vert="horz" wrap="square" lIns="0" tIns="0" rIns="0" bIns="1188720" rtlCol="0" anchor="ctr" anchorCtr="0">
            <a:noAutofit/>
          </a:bodyPr>
          <a:lstStyle>
            <a:lvl1pPr marL="0" indent="0" algn="ctr">
              <a:buNone/>
              <a:defRPr lang="en-US" sz="1200" b="1" dirty="0">
                <a:solidFill>
                  <a:schemeClr val="tx2"/>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2" name="Date Placeholder 35">
            <a:extLst>
              <a:ext uri="{FF2B5EF4-FFF2-40B4-BE49-F238E27FC236}">
                <a16:creationId xmlns:a16="http://schemas.microsoft.com/office/drawing/2014/main" id="{5FF4C069-3029-B544-A35E-CFB191E2C28D}"/>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14" name="Slide Number Placeholder 33">
            <a:extLst>
              <a:ext uri="{FF2B5EF4-FFF2-40B4-BE49-F238E27FC236}">
                <a16:creationId xmlns:a16="http://schemas.microsoft.com/office/drawing/2014/main" id="{B19DC558-10E4-9B4C-ADEF-B05C1A5D9AEE}"/>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10" name="Picture 9">
            <a:extLst>
              <a:ext uri="{FF2B5EF4-FFF2-40B4-BE49-F238E27FC236}">
                <a16:creationId xmlns:a16="http://schemas.microsoft.com/office/drawing/2014/main" id="{A96F5E24-C160-184D-A746-BF8E7C56D73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339583199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picture content">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solidFill>
            <a:schemeClr val="bg1"/>
          </a:solidFill>
        </p:spPr>
        <p:txBody>
          <a:bodyPr lIns="0" tIns="0" rIns="0" bIns="1005840" anchor="ctr" anchorCtr="0">
            <a:noAutofit/>
          </a:bodyPr>
          <a:lstStyle>
            <a:lvl1pPr marL="0" indent="0" algn="ctr">
              <a:lnSpc>
                <a:spcPct val="100000"/>
              </a:lnSpc>
              <a:buNone/>
              <a:defRPr sz="1200" b="1">
                <a:solidFill>
                  <a:schemeClr val="tx2"/>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solidFill>
            <a:schemeClr val="bg1"/>
          </a:solidFill>
        </p:spPr>
        <p:txBody>
          <a:bodyPr lIns="0" tIns="0" rIns="0" bIns="1005840" anchor="ctr" anchorCtr="0">
            <a:noAutofit/>
          </a:bodyPr>
          <a:lstStyle>
            <a:lvl1pPr marL="0" indent="0" algn="ctr">
              <a:lnSpc>
                <a:spcPct val="100000"/>
              </a:lnSpc>
              <a:buNone/>
              <a:defRPr sz="1200" b="1">
                <a:solidFill>
                  <a:schemeClr val="tx2"/>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solidFill>
            <a:schemeClr val="bg1"/>
          </a:solidFill>
        </p:spPr>
        <p:txBody>
          <a:bodyPr lIns="0" tIns="0" rIns="0" bIns="1005840" anchor="ctr" anchorCtr="0">
            <a:noAutofit/>
          </a:bodyPr>
          <a:lstStyle>
            <a:lvl1pPr marL="0" indent="0" algn="ctr">
              <a:lnSpc>
                <a:spcPct val="100000"/>
              </a:lnSpc>
              <a:buNone/>
              <a:defRPr sz="1200" b="1">
                <a:solidFill>
                  <a:schemeClr val="tx2"/>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Date Placeholder 35">
            <a:extLst>
              <a:ext uri="{FF2B5EF4-FFF2-40B4-BE49-F238E27FC236}">
                <a16:creationId xmlns:a16="http://schemas.microsoft.com/office/drawing/2014/main" id="{F113DF64-ADBA-CB48-8752-DF592D75CD28}"/>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17" name="Slide Number Placeholder 33">
            <a:extLst>
              <a:ext uri="{FF2B5EF4-FFF2-40B4-BE49-F238E27FC236}">
                <a16:creationId xmlns:a16="http://schemas.microsoft.com/office/drawing/2014/main" id="{91D62CA0-03F3-D34E-9E29-FB2EA24E49B1}"/>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14" name="Picture 13">
            <a:extLst>
              <a:ext uri="{FF2B5EF4-FFF2-40B4-BE49-F238E27FC236}">
                <a16:creationId xmlns:a16="http://schemas.microsoft.com/office/drawing/2014/main" id="{DF08B367-95B2-8940-B75B-5066EE26BBE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321527755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our picture content">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solidFill>
            <a:schemeClr val="bg1"/>
          </a:solidFill>
        </p:spPr>
        <p:txBody>
          <a:bodyPr lIns="0" tIns="0" rIns="0" bIns="731520" anchor="ctr" anchorCtr="0">
            <a:noAutofit/>
          </a:bodyPr>
          <a:lstStyle>
            <a:lvl1pPr marL="0" indent="0" algn="ctr">
              <a:lnSpc>
                <a:spcPct val="100000"/>
              </a:lnSpc>
              <a:buNone/>
              <a:defRPr sz="1200" b="0">
                <a:solidFill>
                  <a:schemeClr val="tx2"/>
                </a:solidFill>
                <a:latin typeface="+mj-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solidFill>
            <a:schemeClr val="bg1"/>
          </a:solidFill>
        </p:spPr>
        <p:txBody>
          <a:bodyPr lIns="0" tIns="0" rIns="0" bIns="731520" anchor="ctr" anchorCtr="0">
            <a:noAutofit/>
          </a:bodyPr>
          <a:lstStyle>
            <a:lvl1pPr marL="0" indent="0" algn="ctr">
              <a:lnSpc>
                <a:spcPct val="100000"/>
              </a:lnSpc>
              <a:buNone/>
              <a:defRPr sz="1200" b="0">
                <a:solidFill>
                  <a:schemeClr val="tx2"/>
                </a:solidFill>
                <a:latin typeface="+mj-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solidFill>
            <a:schemeClr val="bg1"/>
          </a:solidFill>
        </p:spPr>
        <p:txBody>
          <a:bodyPr lIns="0" tIns="0" rIns="0" bIns="731520" anchor="ctr" anchorCtr="0">
            <a:noAutofit/>
          </a:bodyPr>
          <a:lstStyle>
            <a:lvl1pPr marL="0" indent="0" algn="ctr">
              <a:lnSpc>
                <a:spcPct val="100000"/>
              </a:lnSpc>
              <a:buNone/>
              <a:defRPr sz="1200" b="0">
                <a:solidFill>
                  <a:schemeClr val="tx2"/>
                </a:solidFill>
                <a:latin typeface="+mj-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solidFill>
            <a:schemeClr val="bg1"/>
          </a:solidFill>
        </p:spPr>
        <p:txBody>
          <a:bodyPr lIns="0" tIns="0" rIns="0" bIns="731520" anchor="ctr" anchorCtr="0">
            <a:noAutofit/>
          </a:bodyPr>
          <a:lstStyle>
            <a:lvl1pPr marL="0" indent="0" algn="ctr">
              <a:lnSpc>
                <a:spcPct val="100000"/>
              </a:lnSpc>
              <a:buNone/>
              <a:defRPr sz="1200" b="0">
                <a:solidFill>
                  <a:schemeClr val="tx2"/>
                </a:solidFill>
                <a:latin typeface="+mj-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Date Placeholder 35">
            <a:extLst>
              <a:ext uri="{FF2B5EF4-FFF2-40B4-BE49-F238E27FC236}">
                <a16:creationId xmlns:a16="http://schemas.microsoft.com/office/drawing/2014/main" id="{28730EA8-B45C-A245-B0B1-F8CAF2290161}"/>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19" name="Slide Number Placeholder 33">
            <a:extLst>
              <a:ext uri="{FF2B5EF4-FFF2-40B4-BE49-F238E27FC236}">
                <a16:creationId xmlns:a16="http://schemas.microsoft.com/office/drawing/2014/main" id="{2B01D592-1F87-3849-A7E5-8FAD59704D6A}"/>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16" name="Picture 15">
            <a:extLst>
              <a:ext uri="{FF2B5EF4-FFF2-40B4-BE49-F238E27FC236}">
                <a16:creationId xmlns:a16="http://schemas.microsoft.com/office/drawing/2014/main" id="{AA4BA585-E520-0F40-82A6-FB5643CB0F0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202061680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creenshot and caption">
    <p:bg>
      <p:bgPr>
        <a:solidFill>
          <a:schemeClr val="bg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
        <p:nvSpPr>
          <p:cNvPr id="7" name="Date Placeholder 35">
            <a:extLst>
              <a:ext uri="{FF2B5EF4-FFF2-40B4-BE49-F238E27FC236}">
                <a16:creationId xmlns:a16="http://schemas.microsoft.com/office/drawing/2014/main" id="{5EF205C1-7210-214B-BA88-C6F25D4CBA68}"/>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9" name="Slide Number Placeholder 33">
            <a:extLst>
              <a:ext uri="{FF2B5EF4-FFF2-40B4-BE49-F238E27FC236}">
                <a16:creationId xmlns:a16="http://schemas.microsoft.com/office/drawing/2014/main" id="{EF45A4E0-FF9F-6E46-8A37-2F4FF158222A}"/>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10" name="Picture 9">
            <a:extLst>
              <a:ext uri="{FF2B5EF4-FFF2-40B4-BE49-F238E27FC236}">
                <a16:creationId xmlns:a16="http://schemas.microsoft.com/office/drawing/2014/main" id="{47395115-94E0-A84A-8776-B88FF5CE38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845851122"/>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553998"/>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966418"/>
          </a:xfrm>
        </p:spPr>
        <p:txBody>
          <a:bodyPr/>
          <a:lstStyle>
            <a:lvl1pPr marL="0" indent="0">
              <a:spcAft>
                <a:spcPts val="1200"/>
              </a:spcAft>
              <a:buNone/>
              <a:defRPr sz="2400"/>
            </a:lvl1pPr>
            <a:lvl2pPr marL="228600" indent="0">
              <a:buNone/>
              <a:defRPr/>
            </a:lvl2pPr>
          </a:lstStyle>
          <a:p>
            <a:pPr lvl="0"/>
            <a:r>
              <a:rPr lang="en-US"/>
              <a:t>Click to edit Master text styles</a:t>
            </a:r>
          </a:p>
          <a:p>
            <a:pPr lvl="1"/>
            <a:r>
              <a:rPr lang="en-US"/>
              <a:t>Second level</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Date Placeholder 35">
            <a:extLst>
              <a:ext uri="{FF2B5EF4-FFF2-40B4-BE49-F238E27FC236}">
                <a16:creationId xmlns:a16="http://schemas.microsoft.com/office/drawing/2014/main" id="{18759332-4A04-7546-B567-582682690054}"/>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10" name="Slide Number Placeholder 33">
            <a:extLst>
              <a:ext uri="{FF2B5EF4-FFF2-40B4-BE49-F238E27FC236}">
                <a16:creationId xmlns:a16="http://schemas.microsoft.com/office/drawing/2014/main" id="{75FBFA85-CF5F-2A4D-A5E6-9FF0C1C6E384}"/>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8" name="Picture 7">
            <a:extLst>
              <a:ext uri="{FF2B5EF4-FFF2-40B4-BE49-F238E27FC236}">
                <a16:creationId xmlns:a16="http://schemas.microsoft.com/office/drawing/2014/main" id="{00EB44F8-1DC5-5843-A08B-09A1BB01A2A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1109976715"/>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text side by side">
    <p:bg bwMode="ltGray">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2596417"/>
            <a:ext cx="3183637" cy="1661993"/>
          </a:xfrm>
          <a:noFill/>
        </p:spPr>
        <p:txBody>
          <a:bodyPr anchor="ctr"/>
          <a:lstStyle>
            <a:lvl1pPr>
              <a:defRPr>
                <a:solidFill>
                  <a:schemeClr val="bg1"/>
                </a:solidFill>
              </a:defRPr>
            </a:lvl1pPr>
          </a:lstStyle>
          <a:p>
            <a:r>
              <a:rPr lang="en-US"/>
              <a:t>Click to add title, up to three lines</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8" name="Date Placeholder 35">
            <a:extLst>
              <a:ext uri="{FF2B5EF4-FFF2-40B4-BE49-F238E27FC236}">
                <a16:creationId xmlns:a16="http://schemas.microsoft.com/office/drawing/2014/main" id="{07C946DC-1064-1B4C-8901-1211A0514CF8}"/>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bg1"/>
                </a:solidFill>
              </a:defRPr>
            </a:lvl1pPr>
          </a:lstStyle>
          <a:p>
            <a:fld id="{0C6F0549-E051-42A3-B088-9A13CAE7E40F}" type="datetimeFigureOut">
              <a:rPr lang="en-US" smtClean="0"/>
              <a:t>9/4/2022</a:t>
            </a:fld>
            <a:endParaRPr lang="en-US"/>
          </a:p>
        </p:txBody>
      </p:sp>
      <p:sp>
        <p:nvSpPr>
          <p:cNvPr id="9" name="Slide Number Placeholder 33">
            <a:extLst>
              <a:ext uri="{FF2B5EF4-FFF2-40B4-BE49-F238E27FC236}">
                <a16:creationId xmlns:a16="http://schemas.microsoft.com/office/drawing/2014/main" id="{CFFC8135-C250-3949-B977-9A93CEE33B3F}"/>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7" name="Picture 6">
            <a:extLst>
              <a:ext uri="{FF2B5EF4-FFF2-40B4-BE49-F238E27FC236}">
                <a16:creationId xmlns:a16="http://schemas.microsoft.com/office/drawing/2014/main" id="{B227EB9C-1824-6B46-9F78-60A5CD9A83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181202536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text side by side 3">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2596417"/>
            <a:ext cx="3183637" cy="1661993"/>
          </a:xfrm>
        </p:spPr>
        <p:txBody>
          <a:bodyPr anchor="ctr"/>
          <a:lstStyle>
            <a:lvl1pPr>
              <a:defRPr>
                <a:solidFill>
                  <a:schemeClr val="tx1"/>
                </a:solidFill>
              </a:defRPr>
            </a:lvl1pPr>
          </a:lstStyle>
          <a:p>
            <a:r>
              <a:rPr lang="en-US"/>
              <a:t>Click to add title, up to three lines</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8" name="Date Placeholder 35">
            <a:extLst>
              <a:ext uri="{FF2B5EF4-FFF2-40B4-BE49-F238E27FC236}">
                <a16:creationId xmlns:a16="http://schemas.microsoft.com/office/drawing/2014/main" id="{E35ECE4D-E5D8-C84C-B69C-DE11132A7166}"/>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9" name="Slide Number Placeholder 33">
            <a:extLst>
              <a:ext uri="{FF2B5EF4-FFF2-40B4-BE49-F238E27FC236}">
                <a16:creationId xmlns:a16="http://schemas.microsoft.com/office/drawing/2014/main" id="{2D674496-9263-0346-8709-C22E13363499}"/>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7" name="Picture 6">
            <a:extLst>
              <a:ext uri="{FF2B5EF4-FFF2-40B4-BE49-F238E27FC236}">
                <a16:creationId xmlns:a16="http://schemas.microsoft.com/office/drawing/2014/main" id="{87C9DDB1-3D8A-0B41-8789-FB70FADD899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420765133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text side by side 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2596416"/>
            <a:ext cx="3182027" cy="1661993"/>
          </a:xfrm>
        </p:spPr>
        <p:txBody>
          <a:bodyPr anchor="ctr"/>
          <a:lstStyle>
            <a:lvl1pPr>
              <a:defRPr/>
            </a:lvl1pPr>
          </a:lstStyle>
          <a:p>
            <a:r>
              <a:rPr lang="en-US"/>
              <a:t>Click to add title, up to three lines</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Date Placeholder 35">
            <a:extLst>
              <a:ext uri="{FF2B5EF4-FFF2-40B4-BE49-F238E27FC236}">
                <a16:creationId xmlns:a16="http://schemas.microsoft.com/office/drawing/2014/main" id="{3B588599-FBDE-AF4A-B587-5CF32BD03F40}"/>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9" name="Slide Number Placeholder 33">
            <a:extLst>
              <a:ext uri="{FF2B5EF4-FFF2-40B4-BE49-F238E27FC236}">
                <a16:creationId xmlns:a16="http://schemas.microsoft.com/office/drawing/2014/main" id="{C1226190-7E82-3F4F-853C-D45DBA71D0F4}"/>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7" name="Picture 6">
            <a:extLst>
              <a:ext uri="{FF2B5EF4-FFF2-40B4-BE49-F238E27FC236}">
                <a16:creationId xmlns:a16="http://schemas.microsoft.com/office/drawing/2014/main" id="{344040B7-11BB-FF43-B4E7-143CEFF2580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318017842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
        <p:nvSpPr>
          <p:cNvPr id="9" name="Date Placeholder 35">
            <a:extLst>
              <a:ext uri="{FF2B5EF4-FFF2-40B4-BE49-F238E27FC236}">
                <a16:creationId xmlns:a16="http://schemas.microsoft.com/office/drawing/2014/main" id="{CD7289C8-821B-6643-B5C9-BEBE2E008860}"/>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10" name="Slide Number Placeholder 33">
            <a:extLst>
              <a:ext uri="{FF2B5EF4-FFF2-40B4-BE49-F238E27FC236}">
                <a16:creationId xmlns:a16="http://schemas.microsoft.com/office/drawing/2014/main" id="{3D4249F5-C438-E441-8BEE-71FEF37B39B9}"/>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bg1"/>
                </a:solidFill>
              </a:defRPr>
            </a:lvl1pPr>
          </a:lstStyle>
          <a:p>
            <a:fld id="{880195D3-E505-4D4B-BC92-F4F769AD4059}" type="slidenum">
              <a:rPr lang="en-US" smtClean="0"/>
              <a:t>‹#›</a:t>
            </a:fld>
            <a:endParaRPr lang="en-US"/>
          </a:p>
        </p:txBody>
      </p:sp>
      <p:pic>
        <p:nvPicPr>
          <p:cNvPr id="12" name="Picture 11">
            <a:extLst>
              <a:ext uri="{FF2B5EF4-FFF2-40B4-BE49-F238E27FC236}">
                <a16:creationId xmlns:a16="http://schemas.microsoft.com/office/drawing/2014/main" id="{36A4C8C0-1EEA-9244-A37A-F03393A66EAB}"/>
              </a:ext>
            </a:extLst>
          </p:cNvPr>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6962559" y="1197441"/>
            <a:ext cx="4463117" cy="4463117"/>
          </a:xfrm>
          <a:prstGeom prst="rect">
            <a:avLst/>
          </a:prstGeom>
        </p:spPr>
      </p:pic>
    </p:spTree>
    <p:extLst>
      <p:ext uri="{BB962C8B-B14F-4D97-AF65-F5344CB8AC3E}">
        <p14:creationId xmlns:p14="http://schemas.microsoft.com/office/powerpoint/2010/main" val="743098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bg2"/>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06B4B62-0D3C-B343-9602-B75F3424F9BC}"/>
              </a:ext>
            </a:extLst>
          </p:cNvPr>
          <p:cNvSpPr>
            <a:spLocks noGrp="1"/>
          </p:cNvSpPr>
          <p:nvPr>
            <p:ph type="title" hasCustomPrompt="1"/>
          </p:nvPr>
        </p:nvSpPr>
        <p:spPr>
          <a:xfrm>
            <a:off x="512759" y="1610172"/>
            <a:ext cx="10977805" cy="1923604"/>
          </a:xfrm>
          <a:noFill/>
        </p:spPr>
        <p:txBody>
          <a:bodyPr wrap="square" lIns="0" tIns="0" rIns="0" bIns="0" anchor="b" anchorCtr="0">
            <a:spAutoFit/>
          </a:bodyPr>
          <a:lstStyle>
            <a:lvl1pPr>
              <a:lnSpc>
                <a:spcPts val="7480"/>
              </a:lnSpc>
              <a:defRPr sz="6800" spc="-50" baseline="0">
                <a:solidFill>
                  <a:schemeClr val="accent1"/>
                </a:solidFill>
                <a:latin typeface="+mj-lt"/>
                <a:cs typeface="Segoe UI" panose="020B0502040204020203" pitchFamily="34" charset="0"/>
              </a:defRPr>
            </a:lvl1pPr>
          </a:lstStyle>
          <a:p>
            <a:r>
              <a:rPr lang="en-US"/>
              <a:t>Event name or </a:t>
            </a:r>
            <a:br>
              <a:rPr lang="en-US"/>
            </a:br>
            <a:r>
              <a:rPr lang="en-US"/>
              <a:t>presentation title </a:t>
            </a:r>
          </a:p>
        </p:txBody>
      </p:sp>
      <p:sp>
        <p:nvSpPr>
          <p:cNvPr id="11" name="TextBox 10">
            <a:extLst>
              <a:ext uri="{FF2B5EF4-FFF2-40B4-BE49-F238E27FC236}">
                <a16:creationId xmlns:a16="http://schemas.microsoft.com/office/drawing/2014/main" id="{4C5B41C6-2C32-D341-B188-FBF20912A68D}"/>
              </a:ext>
            </a:extLst>
          </p:cNvPr>
          <p:cNvSpPr txBox="1"/>
          <p:nvPr/>
        </p:nvSpPr>
        <p:spPr>
          <a:xfrm>
            <a:off x="566789" y="576618"/>
            <a:ext cx="1764778" cy="307777"/>
          </a:xfrm>
          <a:prstGeom prst="rect">
            <a:avLst/>
          </a:prstGeom>
          <a:noFill/>
        </p:spPr>
        <p:txBody>
          <a:bodyPr wrap="none" lIns="0" tIns="0" rIns="0" bIns="0" rtlCol="0">
            <a:spAutoFit/>
          </a:bodyPr>
          <a:lstStyle/>
          <a:p>
            <a:pPr algn="l"/>
            <a:r>
              <a:rPr lang="en-US" sz="2000">
                <a:solidFill>
                  <a:schemeClr val="tx2"/>
                </a:solidFill>
                <a:latin typeface="+mj-lt"/>
              </a:rPr>
              <a:t>Microsoft Edge</a:t>
            </a:r>
          </a:p>
        </p:txBody>
      </p:sp>
      <p:pic>
        <p:nvPicPr>
          <p:cNvPr id="12" name="MS logo gray - EMF" descr="Microsoft logo, gray text version">
            <a:extLst>
              <a:ext uri="{FF2B5EF4-FFF2-40B4-BE49-F238E27FC236}">
                <a16:creationId xmlns:a16="http://schemas.microsoft.com/office/drawing/2014/main" id="{53C7F86B-101D-444C-8FE1-C126035E83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10124124" y="585788"/>
            <a:ext cx="1366440" cy="292608"/>
          </a:xfrm>
          <a:prstGeom prst="rect">
            <a:avLst/>
          </a:prstGeom>
        </p:spPr>
      </p:pic>
      <p:sp>
        <p:nvSpPr>
          <p:cNvPr id="10" name="Text Placeholder 4">
            <a:extLst>
              <a:ext uri="{FF2B5EF4-FFF2-40B4-BE49-F238E27FC236}">
                <a16:creationId xmlns:a16="http://schemas.microsoft.com/office/drawing/2014/main" id="{C9D8AA59-5540-2B4F-88BC-E908853AA7A1}"/>
              </a:ext>
            </a:extLst>
          </p:cNvPr>
          <p:cNvSpPr>
            <a:spLocks noGrp="1"/>
          </p:cNvSpPr>
          <p:nvPr>
            <p:ph type="body" sz="quarter" idx="12" hasCustomPrompt="1"/>
          </p:nvPr>
        </p:nvSpPr>
        <p:spPr>
          <a:xfrm>
            <a:off x="541336" y="3962400"/>
            <a:ext cx="10949228" cy="400110"/>
          </a:xfrm>
          <a:noFill/>
        </p:spPr>
        <p:txBody>
          <a:bodyPr wrap="square" lIns="0" tIns="0" rIns="0" bIns="0">
            <a:spAutoFit/>
          </a:bodyPr>
          <a:lstStyle>
            <a:lvl1pPr marL="0" indent="0">
              <a:spcBef>
                <a:spcPts val="0"/>
              </a:spcBef>
              <a:buNone/>
              <a:defRPr sz="2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Subtitle goes here</a:t>
            </a:r>
          </a:p>
        </p:txBody>
      </p:sp>
      <p:sp>
        <p:nvSpPr>
          <p:cNvPr id="19" name="Text Placeholder 4">
            <a:extLst>
              <a:ext uri="{FF2B5EF4-FFF2-40B4-BE49-F238E27FC236}">
                <a16:creationId xmlns:a16="http://schemas.microsoft.com/office/drawing/2014/main" id="{E14F6A38-9562-3443-AE1E-DEDA2FD57E12}"/>
              </a:ext>
            </a:extLst>
          </p:cNvPr>
          <p:cNvSpPr>
            <a:spLocks noGrp="1"/>
          </p:cNvSpPr>
          <p:nvPr>
            <p:ph type="body" sz="quarter" idx="13" hasCustomPrompt="1"/>
          </p:nvPr>
        </p:nvSpPr>
        <p:spPr>
          <a:xfrm>
            <a:off x="541336" y="5125807"/>
            <a:ext cx="4035924"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Name</a:t>
            </a:r>
          </a:p>
        </p:txBody>
      </p:sp>
      <p:sp>
        <p:nvSpPr>
          <p:cNvPr id="20" name="Text Placeholder 4">
            <a:extLst>
              <a:ext uri="{FF2B5EF4-FFF2-40B4-BE49-F238E27FC236}">
                <a16:creationId xmlns:a16="http://schemas.microsoft.com/office/drawing/2014/main" id="{01659114-823B-D549-AD37-509FCCBF3B4D}"/>
              </a:ext>
            </a:extLst>
          </p:cNvPr>
          <p:cNvSpPr>
            <a:spLocks noGrp="1"/>
          </p:cNvSpPr>
          <p:nvPr>
            <p:ph type="body" sz="quarter" idx="14" hasCustomPrompt="1"/>
          </p:nvPr>
        </p:nvSpPr>
        <p:spPr>
          <a:xfrm>
            <a:off x="541336" y="5430607"/>
            <a:ext cx="4035926"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Title</a:t>
            </a:r>
          </a:p>
        </p:txBody>
      </p:sp>
      <p:sp>
        <p:nvSpPr>
          <p:cNvPr id="21" name="Text Placeholder 4">
            <a:extLst>
              <a:ext uri="{FF2B5EF4-FFF2-40B4-BE49-F238E27FC236}">
                <a16:creationId xmlns:a16="http://schemas.microsoft.com/office/drawing/2014/main" id="{FF47EB36-5811-234F-BB51-3425B720871A}"/>
              </a:ext>
            </a:extLst>
          </p:cNvPr>
          <p:cNvSpPr>
            <a:spLocks noGrp="1"/>
          </p:cNvSpPr>
          <p:nvPr>
            <p:ph type="body" sz="quarter" idx="15" hasCustomPrompt="1"/>
          </p:nvPr>
        </p:nvSpPr>
        <p:spPr>
          <a:xfrm>
            <a:off x="541335" y="5751449"/>
            <a:ext cx="4035925" cy="246221"/>
          </a:xfr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Division or Business Unit</a:t>
            </a:r>
          </a:p>
        </p:txBody>
      </p:sp>
      <p:sp>
        <p:nvSpPr>
          <p:cNvPr id="22" name="Text Placeholder 4">
            <a:extLst>
              <a:ext uri="{FF2B5EF4-FFF2-40B4-BE49-F238E27FC236}">
                <a16:creationId xmlns:a16="http://schemas.microsoft.com/office/drawing/2014/main" id="{5D650140-32A7-7049-9E52-7FC237831D60}"/>
              </a:ext>
            </a:extLst>
          </p:cNvPr>
          <p:cNvSpPr>
            <a:spLocks noGrp="1"/>
          </p:cNvSpPr>
          <p:nvPr>
            <p:ph type="body" sz="quarter" idx="16" hasCustomPrompt="1"/>
          </p:nvPr>
        </p:nvSpPr>
        <p:spPr>
          <a:xfrm>
            <a:off x="541335" y="6072291"/>
            <a:ext cx="4035925" cy="246221"/>
          </a:xfr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Month XX, XXXX</a:t>
            </a:r>
          </a:p>
        </p:txBody>
      </p:sp>
    </p:spTree>
    <p:extLst>
      <p:ext uri="{BB962C8B-B14F-4D97-AF65-F5344CB8AC3E}">
        <p14:creationId xmlns:p14="http://schemas.microsoft.com/office/powerpoint/2010/main" val="691795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665CF5-44B2-5F4A-883E-DE9FD21C9905}"/>
              </a:ext>
            </a:extLst>
          </p:cNvPr>
          <p:cNvPicPr>
            <a:picLocks noChangeAspect="1"/>
          </p:cNvPicPr>
          <p:nvPr/>
        </p:nvPicPr>
        <p:blipFill rotWithShape="1">
          <a:blip r:embed="rId2"/>
          <a:srcRect t="3331" r="3331"/>
          <a:stretch/>
        </p:blipFill>
        <p:spPr>
          <a:xfrm>
            <a:off x="-1" y="0"/>
            <a:ext cx="12192001" cy="6858000"/>
          </a:xfrm>
          <a:prstGeom prst="rect">
            <a:avLst/>
          </a:prstGeom>
        </p:spPr>
      </p:pic>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
        <p:nvSpPr>
          <p:cNvPr id="7" name="Date Placeholder 35">
            <a:extLst>
              <a:ext uri="{FF2B5EF4-FFF2-40B4-BE49-F238E27FC236}">
                <a16:creationId xmlns:a16="http://schemas.microsoft.com/office/drawing/2014/main" id="{2FAFEC1B-3B17-6F4F-A9FE-52E68DACC148}"/>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bg1"/>
                </a:solidFill>
              </a:defRPr>
            </a:lvl1pPr>
          </a:lstStyle>
          <a:p>
            <a:fld id="{0C6F0549-E051-42A3-B088-9A13CAE7E40F}" type="datetimeFigureOut">
              <a:rPr lang="en-US" smtClean="0"/>
              <a:t>9/4/2022</a:t>
            </a:fld>
            <a:endParaRPr lang="en-US"/>
          </a:p>
        </p:txBody>
      </p:sp>
      <p:sp>
        <p:nvSpPr>
          <p:cNvPr id="8" name="Slide Number Placeholder 33">
            <a:extLst>
              <a:ext uri="{FF2B5EF4-FFF2-40B4-BE49-F238E27FC236}">
                <a16:creationId xmlns:a16="http://schemas.microsoft.com/office/drawing/2014/main" id="{FD1BA3C6-C2EE-1D4E-9410-D5F709B31B14}"/>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bg1"/>
                </a:solidFill>
              </a:defRPr>
            </a:lvl1pPr>
          </a:lstStyle>
          <a:p>
            <a:fld id="{880195D3-E505-4D4B-BC92-F4F769AD4059}" type="slidenum">
              <a:rPr lang="en-US" smtClean="0"/>
              <a:t>‹#›</a:t>
            </a:fld>
            <a:endParaRPr lang="en-US"/>
          </a:p>
        </p:txBody>
      </p:sp>
    </p:spTree>
    <p:extLst>
      <p:ext uri="{BB962C8B-B14F-4D97-AF65-F5344CB8AC3E}">
        <p14:creationId xmlns:p14="http://schemas.microsoft.com/office/powerpoint/2010/main" val="1412356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pic>
        <p:nvPicPr>
          <p:cNvPr id="9" name="Picture 8" descr="logo texture">
            <a:extLst>
              <a:ext uri="{FF2B5EF4-FFF2-40B4-BE49-F238E27FC236}">
                <a16:creationId xmlns:a16="http://schemas.microsoft.com/office/drawing/2014/main" id="{9DF8B6D5-55F5-CC40-9AE1-379AD51E7D4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648" r="20832" b="1953"/>
          <a:stretch/>
        </p:blipFill>
        <p:spPr>
          <a:xfrm>
            <a:off x="6440546" y="0"/>
            <a:ext cx="5751454" cy="6858000"/>
          </a:xfrm>
          <a:prstGeom prst="rect">
            <a:avLst/>
          </a:prstGeom>
        </p:spPr>
      </p:pic>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7" name="Date Placeholder 35">
            <a:extLst>
              <a:ext uri="{FF2B5EF4-FFF2-40B4-BE49-F238E27FC236}">
                <a16:creationId xmlns:a16="http://schemas.microsoft.com/office/drawing/2014/main" id="{2FAFEC1B-3B17-6F4F-A9FE-52E68DACC148}"/>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solidFill>
              </a:defRPr>
            </a:lvl1pPr>
          </a:lstStyle>
          <a:p>
            <a:fld id="{0C6F0549-E051-42A3-B088-9A13CAE7E40F}" type="datetimeFigureOut">
              <a:rPr lang="en-US" smtClean="0"/>
              <a:t>9/4/2022</a:t>
            </a:fld>
            <a:endParaRPr lang="en-US"/>
          </a:p>
        </p:txBody>
      </p:sp>
      <p:sp>
        <p:nvSpPr>
          <p:cNvPr id="8" name="Slide Number Placeholder 33">
            <a:extLst>
              <a:ext uri="{FF2B5EF4-FFF2-40B4-BE49-F238E27FC236}">
                <a16:creationId xmlns:a16="http://schemas.microsoft.com/office/drawing/2014/main" id="{FD1BA3C6-C2EE-1D4E-9410-D5F709B31B14}"/>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bg1"/>
                </a:solidFill>
              </a:defRPr>
            </a:lvl1pPr>
          </a:lstStyle>
          <a:p>
            <a:fld id="{880195D3-E505-4D4B-BC92-F4F769AD4059}" type="slidenum">
              <a:rPr lang="en-US" smtClean="0"/>
              <a:t>‹#›</a:t>
            </a:fld>
            <a:endParaRPr lang="en-US"/>
          </a:p>
        </p:txBody>
      </p:sp>
    </p:spTree>
    <p:extLst>
      <p:ext uri="{BB962C8B-B14F-4D97-AF65-F5344CB8AC3E}">
        <p14:creationId xmlns:p14="http://schemas.microsoft.com/office/powerpoint/2010/main" val="3183736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1369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hasCustomPrompt="1"/>
          </p:nvPr>
        </p:nvSpPr>
        <p:spPr>
          <a:xfrm>
            <a:off x="588263" y="1436688"/>
            <a:ext cx="11018520" cy="861774"/>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r>
              <a:rPr lang="en-US"/>
              <a:t>This slide layout uses Consolas, a monotype font which is ideal for showing software code. </a:t>
            </a:r>
          </a:p>
        </p:txBody>
      </p:sp>
      <p:sp>
        <p:nvSpPr>
          <p:cNvPr id="6" name="Date Placeholder 35">
            <a:extLst>
              <a:ext uri="{FF2B5EF4-FFF2-40B4-BE49-F238E27FC236}">
                <a16:creationId xmlns:a16="http://schemas.microsoft.com/office/drawing/2014/main" id="{25185B55-ED99-7C4E-A2F9-DCCA6465FEDB}"/>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7" name="Slide Number Placeholder 33">
            <a:extLst>
              <a:ext uri="{FF2B5EF4-FFF2-40B4-BE49-F238E27FC236}">
                <a16:creationId xmlns:a16="http://schemas.microsoft.com/office/drawing/2014/main" id="{4FAD7B8B-13FD-C84B-97DC-8B719AF5E69D}"/>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8" name="Picture 7">
            <a:extLst>
              <a:ext uri="{FF2B5EF4-FFF2-40B4-BE49-F238E27FC236}">
                <a16:creationId xmlns:a16="http://schemas.microsoft.com/office/drawing/2014/main" id="{BF0D8F10-491D-804A-AFA4-622DA232195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168900671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A54F83-17BF-5145-B612-A7548CC4909A}"/>
              </a:ext>
            </a:extLst>
          </p:cNvPr>
          <p:cNvSpPr txBox="1"/>
          <p:nvPr/>
        </p:nvSpPr>
        <p:spPr>
          <a:xfrm>
            <a:off x="566789" y="576618"/>
            <a:ext cx="1764778" cy="307777"/>
          </a:xfrm>
          <a:prstGeom prst="rect">
            <a:avLst/>
          </a:prstGeom>
          <a:noFill/>
        </p:spPr>
        <p:txBody>
          <a:bodyPr wrap="none" lIns="0" tIns="0" rIns="0" bIns="0" rtlCol="0">
            <a:spAutoFit/>
          </a:bodyPr>
          <a:lstStyle/>
          <a:p>
            <a:pPr algn="l"/>
            <a:r>
              <a:rPr lang="en-US" sz="2000">
                <a:solidFill>
                  <a:schemeClr val="tx2"/>
                </a:solidFill>
                <a:latin typeface="+mj-lt"/>
              </a:rPr>
              <a:t>Microsoft Edge</a:t>
            </a:r>
          </a:p>
        </p:txBody>
      </p:sp>
      <p:pic>
        <p:nvPicPr>
          <p:cNvPr id="12" name="MS logo gray - EMF" descr="Microsoft logo, gray text version">
            <a:extLst>
              <a:ext uri="{FF2B5EF4-FFF2-40B4-BE49-F238E27FC236}">
                <a16:creationId xmlns:a16="http://schemas.microsoft.com/office/drawing/2014/main" id="{A689CC2C-8B11-B341-ABE2-3DCA8BE81E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10124124" y="585788"/>
            <a:ext cx="1366440" cy="292608"/>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8" name="Date Placeholder 35">
            <a:extLst>
              <a:ext uri="{FF2B5EF4-FFF2-40B4-BE49-F238E27FC236}">
                <a16:creationId xmlns:a16="http://schemas.microsoft.com/office/drawing/2014/main" id="{3D8F51C1-DC44-2B4C-8C4B-EA334E69D96D}"/>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9" name="Slide Number Placeholder 33">
            <a:extLst>
              <a:ext uri="{FF2B5EF4-FFF2-40B4-BE49-F238E27FC236}">
                <a16:creationId xmlns:a16="http://schemas.microsoft.com/office/drawing/2014/main" id="{BE2CD975-9711-2149-A7E6-A3C40B6BC896}"/>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11" name="Picture 10">
            <a:extLst>
              <a:ext uri="{FF2B5EF4-FFF2-40B4-BE49-F238E27FC236}">
                <a16:creationId xmlns:a16="http://schemas.microsoft.com/office/drawing/2014/main" id="{FACC99C3-1F70-A440-929E-93F847B82B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8778815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ank You Slide">
    <p:bg>
      <p:bgPr>
        <a:solidFill>
          <a:schemeClr val="bg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8" name="Date Placeholder 35">
            <a:extLst>
              <a:ext uri="{FF2B5EF4-FFF2-40B4-BE49-F238E27FC236}">
                <a16:creationId xmlns:a16="http://schemas.microsoft.com/office/drawing/2014/main" id="{3D8F51C1-DC44-2B4C-8C4B-EA334E69D96D}"/>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9" name="Slide Number Placeholder 33">
            <a:extLst>
              <a:ext uri="{FF2B5EF4-FFF2-40B4-BE49-F238E27FC236}">
                <a16:creationId xmlns:a16="http://schemas.microsoft.com/office/drawing/2014/main" id="{BE2CD975-9711-2149-A7E6-A3C40B6BC896}"/>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sp>
        <p:nvSpPr>
          <p:cNvPr id="7" name="TextBox 6">
            <a:extLst>
              <a:ext uri="{FF2B5EF4-FFF2-40B4-BE49-F238E27FC236}">
                <a16:creationId xmlns:a16="http://schemas.microsoft.com/office/drawing/2014/main" id="{00A54F83-17BF-5145-B612-A7548CC4909A}"/>
              </a:ext>
            </a:extLst>
          </p:cNvPr>
          <p:cNvSpPr txBox="1"/>
          <p:nvPr/>
        </p:nvSpPr>
        <p:spPr>
          <a:xfrm>
            <a:off x="566789" y="576618"/>
            <a:ext cx="1764778" cy="307777"/>
          </a:xfrm>
          <a:prstGeom prst="rect">
            <a:avLst/>
          </a:prstGeom>
          <a:noFill/>
        </p:spPr>
        <p:txBody>
          <a:bodyPr wrap="none" lIns="0" tIns="0" rIns="0" bIns="0" rtlCol="0">
            <a:spAutoFit/>
          </a:bodyPr>
          <a:lstStyle/>
          <a:p>
            <a:pPr algn="l"/>
            <a:r>
              <a:rPr lang="en-US" sz="2000">
                <a:solidFill>
                  <a:schemeClr val="tx2"/>
                </a:solidFill>
                <a:latin typeface="+mj-lt"/>
              </a:rPr>
              <a:t>Microsoft Edge</a:t>
            </a:r>
          </a:p>
        </p:txBody>
      </p:sp>
      <p:pic>
        <p:nvPicPr>
          <p:cNvPr id="11" name="Picture 10">
            <a:extLst>
              <a:ext uri="{FF2B5EF4-FFF2-40B4-BE49-F238E27FC236}">
                <a16:creationId xmlns:a16="http://schemas.microsoft.com/office/drawing/2014/main" id="{FACC99C3-1F70-A440-929E-93F847B82B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
        <p:nvSpPr>
          <p:cNvPr id="3" name="Title 2">
            <a:extLst>
              <a:ext uri="{FF2B5EF4-FFF2-40B4-BE49-F238E27FC236}">
                <a16:creationId xmlns:a16="http://schemas.microsoft.com/office/drawing/2014/main" id="{EEDBA23D-2DCE-3148-94EF-3E994565EF74}"/>
              </a:ext>
            </a:extLst>
          </p:cNvPr>
          <p:cNvSpPr>
            <a:spLocks noGrp="1"/>
          </p:cNvSpPr>
          <p:nvPr>
            <p:ph type="title" hasCustomPrompt="1"/>
          </p:nvPr>
        </p:nvSpPr>
        <p:spPr>
          <a:xfrm>
            <a:off x="588263" y="3152001"/>
            <a:ext cx="11018520" cy="553998"/>
          </a:xfrm>
        </p:spPr>
        <p:txBody>
          <a:bodyPr/>
          <a:lstStyle>
            <a:lvl1pPr>
              <a:defRPr>
                <a:solidFill>
                  <a:schemeClr val="accent1"/>
                </a:solidFill>
              </a:defRPr>
            </a:lvl1pPr>
          </a:lstStyle>
          <a:p>
            <a:r>
              <a:rPr lang="en-US"/>
              <a:t>Thank You</a:t>
            </a:r>
          </a:p>
        </p:txBody>
      </p:sp>
      <p:pic>
        <p:nvPicPr>
          <p:cNvPr id="12" name="MS logo gray - EMF" descr="Microsoft logo, gray text version">
            <a:extLst>
              <a:ext uri="{FF2B5EF4-FFF2-40B4-BE49-F238E27FC236}">
                <a16:creationId xmlns:a16="http://schemas.microsoft.com/office/drawing/2014/main" id="{1E483DF7-372B-A44D-8939-0F63980FF6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black">
          <a:xfrm>
            <a:off x="10124124" y="585788"/>
            <a:ext cx="1366440" cy="292608"/>
          </a:xfrm>
          <a:prstGeom prst="rect">
            <a:avLst/>
          </a:prstGeom>
        </p:spPr>
      </p:pic>
    </p:spTree>
    <p:extLst>
      <p:ext uri="{BB962C8B-B14F-4D97-AF65-F5344CB8AC3E}">
        <p14:creationId xmlns:p14="http://schemas.microsoft.com/office/powerpoint/2010/main" val="7398774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5613817"/>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7" name="Date Placeholder 35">
            <a:extLst>
              <a:ext uri="{FF2B5EF4-FFF2-40B4-BE49-F238E27FC236}">
                <a16:creationId xmlns:a16="http://schemas.microsoft.com/office/drawing/2014/main" id="{4FF00241-7FAF-2246-9A5F-0A1BBB7DE8A1}"/>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8" name="Slide Number Placeholder 33">
            <a:extLst>
              <a:ext uri="{FF2B5EF4-FFF2-40B4-BE49-F238E27FC236}">
                <a16:creationId xmlns:a16="http://schemas.microsoft.com/office/drawing/2014/main" id="{38898720-C891-4B46-A3A9-7CE815A88125}"/>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9" name="Picture 8">
            <a:extLst>
              <a:ext uri="{FF2B5EF4-FFF2-40B4-BE49-F238E27FC236}">
                <a16:creationId xmlns:a16="http://schemas.microsoft.com/office/drawing/2014/main" id="{5FFCA85F-BF7D-0942-A1F9-8E6A98A192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31222252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 Chapter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8D498-A749-F04F-93A1-C5222D50BC9E}"/>
              </a:ext>
            </a:extLst>
          </p:cNvPr>
          <p:cNvSpPr>
            <a:spLocks noGrp="1"/>
          </p:cNvSpPr>
          <p:nvPr>
            <p:ph type="title" hasCustomPrompt="1"/>
          </p:nvPr>
        </p:nvSpPr>
        <p:spPr>
          <a:xfrm>
            <a:off x="1752600" y="2766219"/>
            <a:ext cx="6705600" cy="891381"/>
          </a:xfrm>
        </p:spPr>
        <p:txBody>
          <a:bodyPr vert="horz" lIns="0" tIns="0" rIns="0" bIns="0" rtlCol="0" anchor="t" anchorCtr="0">
            <a:noAutofit/>
          </a:bodyPr>
          <a:lstStyle>
            <a:lvl1pPr>
              <a:defRPr lang="en-US" sz="2400">
                <a:latin typeface="Segoe UI Semibold" panose="020B0502040204020203" pitchFamily="34" charset="0"/>
                <a:cs typeface="Segoe UI Semibold" panose="020B0502040204020203" pitchFamily="34" charset="0"/>
              </a:defRPr>
            </a:lvl1pPr>
          </a:lstStyle>
          <a:p>
            <a:pPr marL="0" lvl="0"/>
            <a:r>
              <a:rPr lang="en-US"/>
              <a:t>Click to edit Chapter title text</a:t>
            </a:r>
          </a:p>
        </p:txBody>
      </p:sp>
      <p:sp>
        <p:nvSpPr>
          <p:cNvPr id="3" name="Date Placeholder 2">
            <a:extLst>
              <a:ext uri="{FF2B5EF4-FFF2-40B4-BE49-F238E27FC236}">
                <a16:creationId xmlns:a16="http://schemas.microsoft.com/office/drawing/2014/main" id="{B9CC5298-7E92-7A4F-B2BA-CD3696E246D2}"/>
              </a:ext>
            </a:extLst>
          </p:cNvPr>
          <p:cNvSpPr>
            <a:spLocks noGrp="1"/>
          </p:cNvSpPr>
          <p:nvPr>
            <p:ph type="dt" sz="half" idx="10"/>
          </p:nvPr>
        </p:nvSpPr>
        <p:spPr/>
        <p:txBody>
          <a:bodyPr/>
          <a:lstStyle/>
          <a:p>
            <a:r>
              <a:rPr lang="en-US"/>
              <a:t>1/21/20</a:t>
            </a:r>
          </a:p>
        </p:txBody>
      </p:sp>
      <p:sp>
        <p:nvSpPr>
          <p:cNvPr id="4" name="Footer Placeholder 3">
            <a:extLst>
              <a:ext uri="{FF2B5EF4-FFF2-40B4-BE49-F238E27FC236}">
                <a16:creationId xmlns:a16="http://schemas.microsoft.com/office/drawing/2014/main" id="{9969115C-1245-5944-9C46-B0F872D5E497}"/>
              </a:ext>
            </a:extLst>
          </p:cNvPr>
          <p:cNvSpPr>
            <a:spLocks noGrp="1"/>
          </p:cNvSpPr>
          <p:nvPr>
            <p:ph type="ftr" sz="quarter" idx="11"/>
          </p:nvPr>
        </p:nvSpPr>
        <p:spPr/>
        <p:txBody>
          <a:bodyPr/>
          <a:lstStyle/>
          <a:p>
            <a:r>
              <a:rPr lang="en-US"/>
              <a:t>Microsoft confidential</a:t>
            </a:r>
          </a:p>
        </p:txBody>
      </p:sp>
      <p:sp>
        <p:nvSpPr>
          <p:cNvPr id="6" name="Text Placeholder 23">
            <a:extLst>
              <a:ext uri="{FF2B5EF4-FFF2-40B4-BE49-F238E27FC236}">
                <a16:creationId xmlns:a16="http://schemas.microsoft.com/office/drawing/2014/main" id="{D92D900A-29D1-E043-BE7D-2ED4AD1CF03C}"/>
              </a:ext>
            </a:extLst>
          </p:cNvPr>
          <p:cNvSpPr>
            <a:spLocks noGrp="1"/>
          </p:cNvSpPr>
          <p:nvPr>
            <p:ph type="body" sz="quarter" idx="18" hasCustomPrompt="1"/>
          </p:nvPr>
        </p:nvSpPr>
        <p:spPr>
          <a:xfrm>
            <a:off x="1763486" y="201168"/>
            <a:ext cx="723900" cy="228600"/>
          </a:xfrm>
          <a:prstGeom prst="rect">
            <a:avLst/>
          </a:prstGeom>
        </p:spPr>
        <p:txBody>
          <a:bodyPr vert="horz" lIns="0" tIns="0" rIns="0" bIns="0" rtlCol="0" anchor="t" anchorCtr="0"/>
          <a:lstStyle>
            <a:lvl1pPr>
              <a:defRPr lang="en-US" b="0" dirty="0"/>
            </a:lvl1pPr>
          </a:lstStyle>
          <a:p>
            <a:pPr lvl="0"/>
            <a:r>
              <a:rPr lang="en-US"/>
              <a:t>Project title</a:t>
            </a:r>
          </a:p>
        </p:txBody>
      </p:sp>
      <p:sp>
        <p:nvSpPr>
          <p:cNvPr id="7" name="Text Placeholder 23">
            <a:extLst>
              <a:ext uri="{FF2B5EF4-FFF2-40B4-BE49-F238E27FC236}">
                <a16:creationId xmlns:a16="http://schemas.microsoft.com/office/drawing/2014/main" id="{D572EF1D-74F3-FF48-936E-910C7900D0A0}"/>
              </a:ext>
            </a:extLst>
          </p:cNvPr>
          <p:cNvSpPr>
            <a:spLocks noGrp="1"/>
          </p:cNvSpPr>
          <p:nvPr>
            <p:ph type="body" sz="quarter" idx="19" hasCustomPrompt="1"/>
          </p:nvPr>
        </p:nvSpPr>
        <p:spPr>
          <a:xfrm>
            <a:off x="10716986" y="201168"/>
            <a:ext cx="723900" cy="228600"/>
          </a:xfrm>
          <a:prstGeom prst="rect">
            <a:avLst/>
          </a:prstGeom>
        </p:spPr>
        <p:txBody>
          <a:bodyPr vert="horz" lIns="0" tIns="0" rIns="0" bIns="0" rtlCol="0" anchor="t" anchorCtr="0"/>
          <a:lstStyle>
            <a:lvl1pPr>
              <a:defRPr lang="en-US" b="0" dirty="0"/>
            </a:lvl1pPr>
          </a:lstStyle>
          <a:p>
            <a:pPr lvl="0"/>
            <a:r>
              <a:rPr lang="en-US"/>
              <a:t>Author name</a:t>
            </a:r>
          </a:p>
        </p:txBody>
      </p:sp>
      <p:sp>
        <p:nvSpPr>
          <p:cNvPr id="9" name="Text Placeholder 8">
            <a:extLst>
              <a:ext uri="{FF2B5EF4-FFF2-40B4-BE49-F238E27FC236}">
                <a16:creationId xmlns:a16="http://schemas.microsoft.com/office/drawing/2014/main" id="{EDD0A08C-14E9-7E49-AF7A-11E584661FA1}"/>
              </a:ext>
            </a:extLst>
          </p:cNvPr>
          <p:cNvSpPr>
            <a:spLocks noGrp="1"/>
          </p:cNvSpPr>
          <p:nvPr>
            <p:ph type="body" sz="quarter" idx="20" hasCustomPrompt="1"/>
          </p:nvPr>
        </p:nvSpPr>
        <p:spPr>
          <a:xfrm>
            <a:off x="1752600" y="3810000"/>
            <a:ext cx="6705600" cy="2438400"/>
          </a:xfrm>
          <a:prstGeom prst="rect">
            <a:avLst/>
          </a:prstGeom>
        </p:spPr>
        <p:txBody>
          <a:bodyPr lIns="0" tIns="0" rIns="0" bIns="0"/>
          <a:lstStyle>
            <a:lvl1pPr>
              <a:defRPr lang="en-US" sz="1200" b="0" dirty="0"/>
            </a:lvl1pPr>
          </a:lstStyle>
          <a:p>
            <a:pPr lvl="0"/>
            <a:r>
              <a:rPr lang="en-US"/>
              <a:t>Click to edit description text</a:t>
            </a:r>
          </a:p>
        </p:txBody>
      </p:sp>
      <p:sp>
        <p:nvSpPr>
          <p:cNvPr id="8" name="Text Placeholder 23">
            <a:extLst>
              <a:ext uri="{FF2B5EF4-FFF2-40B4-BE49-F238E27FC236}">
                <a16:creationId xmlns:a16="http://schemas.microsoft.com/office/drawing/2014/main" id="{D7F35045-F3CB-624B-86A4-9F269894DC6E}"/>
              </a:ext>
            </a:extLst>
          </p:cNvPr>
          <p:cNvSpPr>
            <a:spLocks noGrp="1"/>
          </p:cNvSpPr>
          <p:nvPr>
            <p:ph type="body" sz="quarter" idx="17" hasCustomPrompt="1"/>
          </p:nvPr>
        </p:nvSpPr>
        <p:spPr>
          <a:xfrm>
            <a:off x="3733800" y="201168"/>
            <a:ext cx="723900" cy="228600"/>
          </a:xfrm>
          <a:prstGeom prst="rect">
            <a:avLst/>
          </a:prstGeom>
        </p:spPr>
        <p:txBody>
          <a:bodyPr vert="horz" lIns="0" tIns="0" rIns="0" bIns="0" rtlCol="0" anchor="t" anchorCtr="0"/>
          <a:lstStyle>
            <a:lvl1pPr>
              <a:defRPr lang="en-US" b="0" dirty="0"/>
            </a:lvl1pPr>
          </a:lstStyle>
          <a:p>
            <a:pPr lvl="0"/>
            <a:r>
              <a:rPr lang="en-US"/>
              <a:t>Chapter name</a:t>
            </a:r>
          </a:p>
        </p:txBody>
      </p:sp>
    </p:spTree>
    <p:extLst>
      <p:ext uri="{BB962C8B-B14F-4D97-AF65-F5344CB8AC3E}">
        <p14:creationId xmlns:p14="http://schemas.microsoft.com/office/powerpoint/2010/main" val="2063959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0663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5865576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7114F-C5B8-2448-A928-C6D71D5EC19A}"/>
              </a:ext>
            </a:extLst>
          </p:cNvPr>
          <p:cNvPicPr>
            <a:picLocks noChangeAspect="1"/>
          </p:cNvPicPr>
          <p:nvPr/>
        </p:nvPicPr>
        <p:blipFill rotWithShape="1">
          <a:blip r:embed="rId2"/>
          <a:srcRect t="3331" r="3331"/>
          <a:stretch/>
        </p:blipFill>
        <p:spPr>
          <a:xfrm>
            <a:off x="-1" y="0"/>
            <a:ext cx="12192001" cy="6858000"/>
          </a:xfrm>
          <a:prstGeom prst="rect">
            <a:avLst/>
          </a:prstGeom>
        </p:spPr>
      </p:pic>
      <p:sp>
        <p:nvSpPr>
          <p:cNvPr id="10" name="Rectangle 9">
            <a:extLst>
              <a:ext uri="{FF2B5EF4-FFF2-40B4-BE49-F238E27FC236}">
                <a16:creationId xmlns:a16="http://schemas.microsoft.com/office/drawing/2014/main" id="{82DB1661-5AA1-F64A-8014-073673C6DAFB}"/>
              </a:ext>
            </a:extLst>
          </p:cNvPr>
          <p:cNvSpPr/>
          <p:nvPr/>
        </p:nvSpPr>
        <p:spPr bwMode="auto">
          <a:xfrm>
            <a:off x="0" y="11079865"/>
            <a:ext cx="12192000" cy="6858000"/>
          </a:xfrm>
          <a:prstGeom prst="rect">
            <a:avLst/>
          </a:prstGeom>
          <a:gradFill flip="none" rotWithShape="1">
            <a:gsLst>
              <a:gs pos="85000">
                <a:schemeClr val="accent3"/>
              </a:gs>
              <a:gs pos="58000">
                <a:schemeClr val="accent1"/>
              </a:gs>
              <a:gs pos="0">
                <a:schemeClr val="accent4"/>
              </a:gs>
              <a:gs pos="100000">
                <a:schemeClr val="accent2"/>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Title 1">
            <a:extLst>
              <a:ext uri="{FF2B5EF4-FFF2-40B4-BE49-F238E27FC236}">
                <a16:creationId xmlns:a16="http://schemas.microsoft.com/office/drawing/2014/main" id="{C06B4B62-0D3C-B343-9602-B75F3424F9BC}"/>
              </a:ext>
            </a:extLst>
          </p:cNvPr>
          <p:cNvSpPr>
            <a:spLocks noGrp="1"/>
          </p:cNvSpPr>
          <p:nvPr>
            <p:ph type="title" hasCustomPrompt="1"/>
          </p:nvPr>
        </p:nvSpPr>
        <p:spPr>
          <a:xfrm>
            <a:off x="508738" y="1610172"/>
            <a:ext cx="10900229" cy="1923604"/>
          </a:xfrm>
          <a:noFill/>
        </p:spPr>
        <p:txBody>
          <a:bodyPr wrap="square" lIns="0" tIns="0" rIns="0" bIns="0" anchor="b" anchorCtr="0">
            <a:spAutoFit/>
          </a:bodyPr>
          <a:lstStyle>
            <a:lvl1pPr>
              <a:lnSpc>
                <a:spcPts val="7480"/>
              </a:lnSpc>
              <a:defRPr sz="6800" spc="-50" baseline="0">
                <a:solidFill>
                  <a:schemeClr val="bg1"/>
                </a:solidFill>
                <a:latin typeface="+mj-lt"/>
                <a:cs typeface="Segoe UI" panose="020B0502040204020203" pitchFamily="34" charset="0"/>
              </a:defRPr>
            </a:lvl1pPr>
          </a:lstStyle>
          <a:p>
            <a:r>
              <a:rPr lang="en-US"/>
              <a:t>Event name or </a:t>
            </a:r>
            <a:br>
              <a:rPr lang="en-US"/>
            </a:br>
            <a:r>
              <a:rPr lang="en-US"/>
              <a:t>presentation title </a:t>
            </a:r>
          </a:p>
        </p:txBody>
      </p:sp>
      <p:sp>
        <p:nvSpPr>
          <p:cNvPr id="14" name="Text Placeholder 4">
            <a:extLst>
              <a:ext uri="{FF2B5EF4-FFF2-40B4-BE49-F238E27FC236}">
                <a16:creationId xmlns:a16="http://schemas.microsoft.com/office/drawing/2014/main" id="{8E6A97AF-643F-7E40-A0C4-4D03796692CD}"/>
              </a:ext>
            </a:extLst>
          </p:cNvPr>
          <p:cNvSpPr>
            <a:spLocks noGrp="1"/>
          </p:cNvSpPr>
          <p:nvPr>
            <p:ph type="body" sz="quarter" idx="12" hasCustomPrompt="1"/>
          </p:nvPr>
        </p:nvSpPr>
        <p:spPr>
          <a:xfrm>
            <a:off x="541335" y="3962400"/>
            <a:ext cx="10900229" cy="400110"/>
          </a:xfrm>
          <a:noFill/>
        </p:spPr>
        <p:txBody>
          <a:bodyPr wrap="square" lIns="0" tIns="0" rIns="0" bIns="0">
            <a:spAutoFit/>
          </a:bodyPr>
          <a:lstStyle>
            <a:lvl1pPr marL="0" indent="0">
              <a:spcBef>
                <a:spcPts val="0"/>
              </a:spcBef>
              <a:buNone/>
              <a:defRPr sz="2600" spc="0" baseline="0">
                <a:solidFill>
                  <a:schemeClr val="bg1"/>
                </a:solidFill>
                <a:latin typeface="+mn-lt"/>
                <a:cs typeface="Segoe UI" panose="020B0502040204020203" pitchFamily="34" charset="0"/>
              </a:defRPr>
            </a:lvl1pPr>
          </a:lstStyle>
          <a:p>
            <a:pPr lvl="0"/>
            <a:r>
              <a:rPr lang="en-US"/>
              <a:t>Subtitle goes here</a:t>
            </a:r>
          </a:p>
        </p:txBody>
      </p:sp>
      <p:sp>
        <p:nvSpPr>
          <p:cNvPr id="15" name="Text Placeholder 4">
            <a:extLst>
              <a:ext uri="{FF2B5EF4-FFF2-40B4-BE49-F238E27FC236}">
                <a16:creationId xmlns:a16="http://schemas.microsoft.com/office/drawing/2014/main" id="{E9A3BDA7-C4B7-8D40-BB59-44894CB3B387}"/>
              </a:ext>
            </a:extLst>
          </p:cNvPr>
          <p:cNvSpPr>
            <a:spLocks noGrp="1"/>
          </p:cNvSpPr>
          <p:nvPr>
            <p:ph type="body" sz="quarter" idx="13" hasCustomPrompt="1"/>
          </p:nvPr>
        </p:nvSpPr>
        <p:spPr>
          <a:xfrm>
            <a:off x="541336" y="5125807"/>
            <a:ext cx="4035924" cy="246221"/>
          </a:xfrm>
          <a:noFill/>
        </p:spPr>
        <p:txBody>
          <a:bodyPr wrap="square" lIns="0" tIns="0" rIns="0" bIns="0">
            <a:spAutoFit/>
          </a:bodyPr>
          <a:lstStyle>
            <a:lvl1pPr marL="0" indent="0">
              <a:spcBef>
                <a:spcPts val="0"/>
              </a:spcBef>
              <a:buNone/>
              <a:defRPr sz="1600" spc="0" baseline="0">
                <a:solidFill>
                  <a:schemeClr val="bg1"/>
                </a:solidFill>
                <a:latin typeface="+mj-lt"/>
                <a:cs typeface="Segoe UI" panose="020B0502040204020203" pitchFamily="34" charset="0"/>
              </a:defRPr>
            </a:lvl1pPr>
          </a:lstStyle>
          <a:p>
            <a:pPr lvl="0"/>
            <a:r>
              <a:rPr lang="en-US"/>
              <a:t>Name</a:t>
            </a:r>
          </a:p>
        </p:txBody>
      </p:sp>
      <p:sp>
        <p:nvSpPr>
          <p:cNvPr id="16" name="Text Placeholder 4">
            <a:extLst>
              <a:ext uri="{FF2B5EF4-FFF2-40B4-BE49-F238E27FC236}">
                <a16:creationId xmlns:a16="http://schemas.microsoft.com/office/drawing/2014/main" id="{71E75455-43A5-D944-9A80-EE3D7CC1392B}"/>
              </a:ext>
            </a:extLst>
          </p:cNvPr>
          <p:cNvSpPr>
            <a:spLocks noGrp="1"/>
          </p:cNvSpPr>
          <p:nvPr>
            <p:ph type="body" sz="quarter" idx="14" hasCustomPrompt="1"/>
          </p:nvPr>
        </p:nvSpPr>
        <p:spPr>
          <a:xfrm>
            <a:off x="541336" y="5430607"/>
            <a:ext cx="4035926"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Title</a:t>
            </a:r>
          </a:p>
        </p:txBody>
      </p:sp>
      <p:sp>
        <p:nvSpPr>
          <p:cNvPr id="17" name="Text Placeholder 4">
            <a:extLst>
              <a:ext uri="{FF2B5EF4-FFF2-40B4-BE49-F238E27FC236}">
                <a16:creationId xmlns:a16="http://schemas.microsoft.com/office/drawing/2014/main" id="{635FBC02-EB69-0749-A8F9-20203F0D6840}"/>
              </a:ext>
            </a:extLst>
          </p:cNvPr>
          <p:cNvSpPr>
            <a:spLocks noGrp="1"/>
          </p:cNvSpPr>
          <p:nvPr>
            <p:ph type="body" sz="quarter" idx="15" hasCustomPrompt="1"/>
          </p:nvPr>
        </p:nvSpPr>
        <p:spPr>
          <a:xfrm>
            <a:off x="541335" y="5751449"/>
            <a:ext cx="4035925" cy="246221"/>
          </a:xfr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spc="0" baseline="0">
                <a:solidFill>
                  <a:schemeClr val="bg1"/>
                </a:solidFill>
                <a:latin typeface="+mn-lt"/>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Division or Business Unit</a:t>
            </a:r>
          </a:p>
        </p:txBody>
      </p:sp>
      <p:sp>
        <p:nvSpPr>
          <p:cNvPr id="18" name="Text Placeholder 4">
            <a:extLst>
              <a:ext uri="{FF2B5EF4-FFF2-40B4-BE49-F238E27FC236}">
                <a16:creationId xmlns:a16="http://schemas.microsoft.com/office/drawing/2014/main" id="{1056C851-4F34-3B49-95E5-A42DCF6226DE}"/>
              </a:ext>
            </a:extLst>
          </p:cNvPr>
          <p:cNvSpPr>
            <a:spLocks noGrp="1"/>
          </p:cNvSpPr>
          <p:nvPr>
            <p:ph type="body" sz="quarter" idx="16" hasCustomPrompt="1"/>
          </p:nvPr>
        </p:nvSpPr>
        <p:spPr>
          <a:xfrm>
            <a:off x="541335" y="6072291"/>
            <a:ext cx="4035925" cy="246221"/>
          </a:xfr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spc="0" baseline="0">
                <a:solidFill>
                  <a:schemeClr val="bg1"/>
                </a:solidFill>
                <a:latin typeface="+mn-lt"/>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Month XX, XXXX</a:t>
            </a:r>
          </a:p>
        </p:txBody>
      </p:sp>
      <p:sp>
        <p:nvSpPr>
          <p:cNvPr id="19" name="TextBox 18">
            <a:extLst>
              <a:ext uri="{FF2B5EF4-FFF2-40B4-BE49-F238E27FC236}">
                <a16:creationId xmlns:a16="http://schemas.microsoft.com/office/drawing/2014/main" id="{7D5DA90B-C57F-F04A-8114-C28D88DAECA4}"/>
              </a:ext>
            </a:extLst>
          </p:cNvPr>
          <p:cNvSpPr txBox="1"/>
          <p:nvPr/>
        </p:nvSpPr>
        <p:spPr>
          <a:xfrm>
            <a:off x="566789" y="576618"/>
            <a:ext cx="1764778" cy="307777"/>
          </a:xfrm>
          <a:prstGeom prst="rect">
            <a:avLst/>
          </a:prstGeom>
          <a:noFill/>
        </p:spPr>
        <p:txBody>
          <a:bodyPr wrap="none" lIns="0" tIns="0" rIns="0" bIns="0" rtlCol="0">
            <a:spAutoFit/>
          </a:bodyPr>
          <a:lstStyle/>
          <a:p>
            <a:pPr algn="l"/>
            <a:r>
              <a:rPr lang="en-US" sz="2000">
                <a:solidFill>
                  <a:schemeClr val="bg1"/>
                </a:solidFill>
                <a:latin typeface="+mj-lt"/>
              </a:rPr>
              <a:t>Microsoft Edge</a:t>
            </a:r>
          </a:p>
        </p:txBody>
      </p:sp>
      <p:pic>
        <p:nvPicPr>
          <p:cNvPr id="12" name="Picture 11">
            <a:extLst>
              <a:ext uri="{FF2B5EF4-FFF2-40B4-BE49-F238E27FC236}">
                <a16:creationId xmlns:a16="http://schemas.microsoft.com/office/drawing/2014/main" id="{41AF1710-052C-8046-B28A-3370308B18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1718" y="292387"/>
            <a:ext cx="1951252" cy="876238"/>
          </a:xfrm>
          <a:prstGeom prst="rect">
            <a:avLst/>
          </a:prstGeom>
        </p:spPr>
      </p:pic>
    </p:spTree>
    <p:extLst>
      <p:ext uri="{BB962C8B-B14F-4D97-AF65-F5344CB8AC3E}">
        <p14:creationId xmlns:p14="http://schemas.microsoft.com/office/powerpoint/2010/main" val="5860918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0847305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8E3816-E0C1-4C58-B4AA-B3EBB29428E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9A81AB-B40A-4061-8C16-F6632116F9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AC2FCD-003C-4E6C-B339-8327975B8B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89AEA19-489F-4145-A4B7-1C57FF17A222}"/>
              </a:ext>
            </a:extLst>
          </p:cNvPr>
          <p:cNvSpPr>
            <a:spLocks noGrp="1"/>
          </p:cNvSpPr>
          <p:nvPr>
            <p:ph type="dt" sz="half" idx="10"/>
          </p:nvPr>
        </p:nvSpPr>
        <p:spPr/>
        <p:txBody>
          <a:bodyPr/>
          <a:lstStyle/>
          <a:p>
            <a:fld id="{856735FB-D991-40A2-9EB3-72AFC1C76E7F}" type="datetimeFigureOut">
              <a:rPr lang="en-GB" smtClean="0"/>
              <a:t>04/09/2022</a:t>
            </a:fld>
            <a:endParaRPr lang="en-GB"/>
          </a:p>
        </p:txBody>
      </p:sp>
      <p:sp>
        <p:nvSpPr>
          <p:cNvPr id="5" name="Footer Placeholder 4">
            <a:extLst>
              <a:ext uri="{FF2B5EF4-FFF2-40B4-BE49-F238E27FC236}">
                <a16:creationId xmlns:a16="http://schemas.microsoft.com/office/drawing/2014/main" id="{C8D529DE-E0AB-4D07-8679-7D0868DCED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F5A1A8-8BCA-4D46-A04F-8F090D4A6BCE}"/>
              </a:ext>
            </a:extLst>
          </p:cNvPr>
          <p:cNvSpPr>
            <a:spLocks noGrp="1"/>
          </p:cNvSpPr>
          <p:nvPr>
            <p:ph type="sldNum" sz="quarter" idx="12"/>
          </p:nvPr>
        </p:nvSpPr>
        <p:spPr/>
        <p:txBody>
          <a:bodyPr/>
          <a:lstStyle/>
          <a:p>
            <a:fld id="{7AD17CEB-9DBA-4EA1-89E7-B424C56AA3B8}" type="slidenum">
              <a:rPr lang="en-GB" smtClean="0"/>
              <a:t>‹#›</a:t>
            </a:fld>
            <a:endParaRPr lang="en-GB"/>
          </a:p>
        </p:txBody>
      </p:sp>
    </p:spTree>
    <p:extLst>
      <p:ext uri="{BB962C8B-B14F-4D97-AF65-F5344CB8AC3E}">
        <p14:creationId xmlns:p14="http://schemas.microsoft.com/office/powerpoint/2010/main" val="7335775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页">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386780"/>
            <a:ext cx="11010816" cy="9524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a:defRPr sz="4000">
                <a:solidFill>
                  <a:srgbClr val="0071C5"/>
                </a:solidFill>
              </a:defRPr>
            </a:lvl1pPr>
          </a:lstStyle>
          <a:p>
            <a:r>
              <a:rPr lang="en-US"/>
              <a:t>40pt MS </a:t>
            </a:r>
            <a:r>
              <a:rPr lang="en-US" err="1"/>
              <a:t>Yahei</a:t>
            </a:r>
            <a:r>
              <a:rPr lang="en-US"/>
              <a:t> UI Text Goes Here</a:t>
            </a:r>
          </a:p>
        </p:txBody>
      </p:sp>
    </p:spTree>
    <p:extLst>
      <p:ext uri="{BB962C8B-B14F-4D97-AF65-F5344CB8AC3E}">
        <p14:creationId xmlns:p14="http://schemas.microsoft.com/office/powerpoint/2010/main" val="30129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和内容页">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386780"/>
            <a:ext cx="11010816" cy="9524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a:defRPr sz="4000">
                <a:solidFill>
                  <a:srgbClr val="0071C5"/>
                </a:solidFill>
              </a:defRPr>
            </a:lvl1pPr>
          </a:lstStyle>
          <a:p>
            <a:r>
              <a:rPr lang="en-US"/>
              <a:t>40pt MS </a:t>
            </a:r>
            <a:r>
              <a:rPr lang="en-US" err="1"/>
              <a:t>Yahei</a:t>
            </a:r>
            <a:r>
              <a:rPr lang="en-US"/>
              <a:t> UI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lvl1pPr>
              <a:defRPr>
                <a:latin typeface="Microsoft YaHei UI Light" panose="020B0502040204020203" pitchFamily="34" charset="-122"/>
                <a:ea typeface="Microsoft YaHei UI Light" panose="020B0502040204020203" pitchFamily="34" charset="-122"/>
              </a:defRPr>
            </a:lvl1pPr>
            <a:lvl2pPr>
              <a:defRPr>
                <a:latin typeface="Microsoft YaHei UI Light" panose="020B0502040204020203" pitchFamily="34" charset="-122"/>
                <a:ea typeface="Microsoft YaHei UI Light" panose="020B0502040204020203" pitchFamily="34" charset="-122"/>
              </a:defRPr>
            </a:lvl2pPr>
            <a:lvl3pPr>
              <a:defRPr>
                <a:latin typeface="Microsoft YaHei UI Light" panose="020B0502040204020203" pitchFamily="34" charset="-122"/>
                <a:ea typeface="Microsoft YaHei UI Light" panose="020B0502040204020203" pitchFamily="34" charset="-122"/>
              </a:defRPr>
            </a:lvl3pPr>
            <a:lvl4pPr>
              <a:defRPr>
                <a:latin typeface="Microsoft YaHei UI Light" panose="020B0502040204020203" pitchFamily="34" charset="-122"/>
                <a:ea typeface="Microsoft YaHei UI Light" panose="020B0502040204020203" pitchFamily="34" charset="-122"/>
              </a:defRPr>
            </a:lvl4pPr>
            <a:lvl5pPr>
              <a:defRPr>
                <a:latin typeface="Microsoft YaHei UI Light" panose="020B0502040204020203" pitchFamily="34" charset="-122"/>
                <a:ea typeface="Microsoft YaHei UI Light" panose="020B0502040204020203" pitchFamily="34" charset="-12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35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5">
            <a:extLst>
              <a:ext uri="{FF2B5EF4-FFF2-40B4-BE49-F238E27FC236}">
                <a16:creationId xmlns:a16="http://schemas.microsoft.com/office/drawing/2014/main" id="{AA078BBD-6650-EF49-B15E-D21BCCCC7834}"/>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8" name="Slide Number Placeholder 33">
            <a:extLst>
              <a:ext uri="{FF2B5EF4-FFF2-40B4-BE49-F238E27FC236}">
                <a16:creationId xmlns:a16="http://schemas.microsoft.com/office/drawing/2014/main" id="{DE1A9506-83E2-7049-B7B1-86278246AC79}"/>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6" name="Picture 5">
            <a:extLst>
              <a:ext uri="{FF2B5EF4-FFF2-40B4-BE49-F238E27FC236}">
                <a16:creationId xmlns:a16="http://schemas.microsoft.com/office/drawing/2014/main" id="{5B6673C6-EE0F-6849-8AE4-EEC56450167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157397725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5">
            <a:extLst>
              <a:ext uri="{FF2B5EF4-FFF2-40B4-BE49-F238E27FC236}">
                <a16:creationId xmlns:a16="http://schemas.microsoft.com/office/drawing/2014/main" id="{4850F551-AAAA-A14A-88C5-1BCE247B255C}"/>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9" name="Slide Number Placeholder 33">
            <a:extLst>
              <a:ext uri="{FF2B5EF4-FFF2-40B4-BE49-F238E27FC236}">
                <a16:creationId xmlns:a16="http://schemas.microsoft.com/office/drawing/2014/main" id="{E660BE84-64AD-CC42-A02F-0D6BC56BA91C}"/>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6" name="Picture 5">
            <a:extLst>
              <a:ext uri="{FF2B5EF4-FFF2-40B4-BE49-F238E27FC236}">
                <a16:creationId xmlns:a16="http://schemas.microsoft.com/office/drawing/2014/main" id="{FE1E3911-79A5-284E-B2FD-18AD7DCC477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30736045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5">
            <a:extLst>
              <a:ext uri="{FF2B5EF4-FFF2-40B4-BE49-F238E27FC236}">
                <a16:creationId xmlns:a16="http://schemas.microsoft.com/office/drawing/2014/main" id="{F93827BE-D44D-FC48-A0B6-3A0E04216999}"/>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10" name="Slide Number Placeholder 33">
            <a:extLst>
              <a:ext uri="{FF2B5EF4-FFF2-40B4-BE49-F238E27FC236}">
                <a16:creationId xmlns:a16="http://schemas.microsoft.com/office/drawing/2014/main" id="{9C20C6D7-AF81-BA4A-ACA5-F4EC1D08AB03}"/>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7" name="Picture 6">
            <a:extLst>
              <a:ext uri="{FF2B5EF4-FFF2-40B4-BE49-F238E27FC236}">
                <a16:creationId xmlns:a16="http://schemas.microsoft.com/office/drawing/2014/main" id="{0AF9CD21-F79F-8F41-AAB3-6183886A17F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4363501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arge Number Slide">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EBF570-990D-B244-A865-DB785CA993D9}"/>
              </a:ext>
            </a:extLst>
          </p:cNvPr>
          <p:cNvSpPr>
            <a:spLocks noGrp="1"/>
          </p:cNvSpPr>
          <p:nvPr>
            <p:ph type="body" sz="quarter" idx="14" hasCustomPrompt="1"/>
          </p:nvPr>
        </p:nvSpPr>
        <p:spPr>
          <a:xfrm>
            <a:off x="582612" y="1932642"/>
            <a:ext cx="6212354" cy="1769715"/>
          </a:xfrm>
        </p:spPr>
        <p:txBody>
          <a:bodyPr/>
          <a:lstStyle>
            <a:lvl1pPr marL="0" indent="0">
              <a:buNone/>
              <a:defRPr sz="11500">
                <a:solidFill>
                  <a:schemeClr val="accent1"/>
                </a:solidFill>
                <a:latin typeface="+mj-lt"/>
              </a:defRPr>
            </a:lvl1pPr>
          </a:lstStyle>
          <a:p>
            <a:pPr lvl="0"/>
            <a:r>
              <a:rPr lang="en-US"/>
              <a:t>XXX,XXX</a:t>
            </a:r>
          </a:p>
        </p:txBody>
      </p:sp>
      <p:sp>
        <p:nvSpPr>
          <p:cNvPr id="8" name="Text Placeholder 7">
            <a:extLst>
              <a:ext uri="{FF2B5EF4-FFF2-40B4-BE49-F238E27FC236}">
                <a16:creationId xmlns:a16="http://schemas.microsoft.com/office/drawing/2014/main" id="{ECFE1B08-6F48-B84D-BF23-E0F2CDD4CCBD}"/>
              </a:ext>
            </a:extLst>
          </p:cNvPr>
          <p:cNvSpPr>
            <a:spLocks noGrp="1"/>
          </p:cNvSpPr>
          <p:nvPr>
            <p:ph type="body" sz="quarter" idx="15"/>
          </p:nvPr>
        </p:nvSpPr>
        <p:spPr>
          <a:xfrm>
            <a:off x="582613" y="3734456"/>
            <a:ext cx="6211887" cy="430887"/>
          </a:xfrm>
        </p:spPr>
        <p:txBody>
          <a:bodyPr/>
          <a:lstStyle>
            <a:lvl1pPr marL="0" indent="0">
              <a:buNone/>
              <a:defRPr/>
            </a:lvl1pPr>
            <a:lvl2pPr marL="228600" indent="0">
              <a:buNone/>
              <a:defRPr/>
            </a:lvl2pPr>
          </a:lstStyle>
          <a:p>
            <a:pPr lvl="0"/>
            <a:r>
              <a:rPr lang="en-US"/>
              <a:t>Click to edit Master text styles</a:t>
            </a:r>
          </a:p>
        </p:txBody>
      </p:sp>
      <p:sp>
        <p:nvSpPr>
          <p:cNvPr id="11" name="Date Placeholder 35">
            <a:extLst>
              <a:ext uri="{FF2B5EF4-FFF2-40B4-BE49-F238E27FC236}">
                <a16:creationId xmlns:a16="http://schemas.microsoft.com/office/drawing/2014/main" id="{6090236C-2EA3-0E44-9108-115EFD161DE6}"/>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9" name="Text Placeholder 7">
            <a:extLst>
              <a:ext uri="{FF2B5EF4-FFF2-40B4-BE49-F238E27FC236}">
                <a16:creationId xmlns:a16="http://schemas.microsoft.com/office/drawing/2014/main" id="{CD087A13-AC5C-DE4D-8CCB-84DC4806C281}"/>
              </a:ext>
            </a:extLst>
          </p:cNvPr>
          <p:cNvSpPr>
            <a:spLocks noGrp="1"/>
          </p:cNvSpPr>
          <p:nvPr>
            <p:ph type="body" sz="quarter" idx="16" hasCustomPrompt="1"/>
          </p:nvPr>
        </p:nvSpPr>
        <p:spPr>
          <a:xfrm>
            <a:off x="589280" y="5866957"/>
            <a:ext cx="6211887" cy="276999"/>
          </a:xfrm>
        </p:spPr>
        <p:txBody>
          <a:bodyPr/>
          <a:lstStyle>
            <a:lvl1pPr marL="0" indent="0">
              <a:buNone/>
              <a:defRPr sz="1800"/>
            </a:lvl1pPr>
            <a:lvl2pPr marL="228600" indent="0">
              <a:buNone/>
              <a:defRPr/>
            </a:lvl2pPr>
          </a:lstStyle>
          <a:p>
            <a:pPr lvl="0"/>
            <a:r>
              <a:rPr lang="en-US"/>
              <a:t>Source</a:t>
            </a:r>
          </a:p>
        </p:txBody>
      </p:sp>
      <p:sp>
        <p:nvSpPr>
          <p:cNvPr id="12" name="Slide Number Placeholder 33">
            <a:extLst>
              <a:ext uri="{FF2B5EF4-FFF2-40B4-BE49-F238E27FC236}">
                <a16:creationId xmlns:a16="http://schemas.microsoft.com/office/drawing/2014/main" id="{1A8590E3-FF91-6E48-B0E6-79C46A83945B}"/>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6" name="Picture 5">
            <a:extLst>
              <a:ext uri="{FF2B5EF4-FFF2-40B4-BE49-F238E27FC236}">
                <a16:creationId xmlns:a16="http://schemas.microsoft.com/office/drawing/2014/main" id="{DBE6B777-A403-9F46-AA63-4FEF83C2DDC6}"/>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Tree>
    <p:extLst>
      <p:ext uri="{BB962C8B-B14F-4D97-AF65-F5344CB8AC3E}">
        <p14:creationId xmlns:p14="http://schemas.microsoft.com/office/powerpoint/2010/main" val="31161399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Stats Vertical Slide">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EBF570-990D-B244-A865-DB785CA993D9}"/>
              </a:ext>
            </a:extLst>
          </p:cNvPr>
          <p:cNvSpPr>
            <a:spLocks noGrp="1"/>
          </p:cNvSpPr>
          <p:nvPr>
            <p:ph type="body" sz="quarter" idx="14" hasCustomPrompt="1"/>
          </p:nvPr>
        </p:nvSpPr>
        <p:spPr>
          <a:xfrm>
            <a:off x="582612" y="501081"/>
            <a:ext cx="5091165" cy="1477328"/>
          </a:xfrm>
        </p:spPr>
        <p:txBody>
          <a:bodyPr/>
          <a:lstStyle>
            <a:lvl1pPr marL="0" indent="0">
              <a:buNone/>
              <a:defRPr sz="9600">
                <a:solidFill>
                  <a:schemeClr val="accent1"/>
                </a:solidFill>
                <a:latin typeface="+mj-lt"/>
              </a:defRPr>
            </a:lvl1pPr>
          </a:lstStyle>
          <a:p>
            <a:pPr lvl="0"/>
            <a:r>
              <a:rPr lang="en-US"/>
              <a:t>XXX,XXX</a:t>
            </a:r>
          </a:p>
        </p:txBody>
      </p:sp>
      <p:sp>
        <p:nvSpPr>
          <p:cNvPr id="8" name="Text Placeholder 7">
            <a:extLst>
              <a:ext uri="{FF2B5EF4-FFF2-40B4-BE49-F238E27FC236}">
                <a16:creationId xmlns:a16="http://schemas.microsoft.com/office/drawing/2014/main" id="{ECFE1B08-6F48-B84D-BF23-E0F2CDD4CCBD}"/>
              </a:ext>
            </a:extLst>
          </p:cNvPr>
          <p:cNvSpPr>
            <a:spLocks noGrp="1"/>
          </p:cNvSpPr>
          <p:nvPr>
            <p:ph type="body" sz="quarter" idx="15"/>
          </p:nvPr>
        </p:nvSpPr>
        <p:spPr>
          <a:xfrm>
            <a:off x="6096000" y="1178020"/>
            <a:ext cx="5090782" cy="307777"/>
          </a:xfrm>
        </p:spPr>
        <p:txBody>
          <a:bodyPr anchor="ctr"/>
          <a:lstStyle>
            <a:lvl1pPr marL="0" indent="0">
              <a:buNone/>
              <a:defRPr sz="2000"/>
            </a:lvl1pPr>
            <a:lvl2pPr marL="228600" indent="0">
              <a:buNone/>
              <a:defRPr/>
            </a:lvl2pPr>
          </a:lstStyle>
          <a:p>
            <a:pPr lvl="0"/>
            <a:r>
              <a:rPr lang="en-US"/>
              <a:t>Click to edit Master text styles</a:t>
            </a:r>
          </a:p>
        </p:txBody>
      </p:sp>
      <p:sp>
        <p:nvSpPr>
          <p:cNvPr id="11" name="Date Placeholder 35">
            <a:extLst>
              <a:ext uri="{FF2B5EF4-FFF2-40B4-BE49-F238E27FC236}">
                <a16:creationId xmlns:a16="http://schemas.microsoft.com/office/drawing/2014/main" id="{6090236C-2EA3-0E44-9108-115EFD161DE6}"/>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
        <p:nvSpPr>
          <p:cNvPr id="12" name="Slide Number Placeholder 33">
            <a:extLst>
              <a:ext uri="{FF2B5EF4-FFF2-40B4-BE49-F238E27FC236}">
                <a16:creationId xmlns:a16="http://schemas.microsoft.com/office/drawing/2014/main" id="{1A8590E3-FF91-6E48-B0E6-79C46A83945B}"/>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pic>
        <p:nvPicPr>
          <p:cNvPr id="6" name="Picture 5">
            <a:extLst>
              <a:ext uri="{FF2B5EF4-FFF2-40B4-BE49-F238E27FC236}">
                <a16:creationId xmlns:a16="http://schemas.microsoft.com/office/drawing/2014/main" id="{DBE6B777-A403-9F46-AA63-4FEF83C2DDC6}"/>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t="36242" r="1500" b="62692"/>
          <a:stretch/>
        </p:blipFill>
        <p:spPr>
          <a:xfrm>
            <a:off x="0" y="6721474"/>
            <a:ext cx="12192000" cy="136525"/>
          </a:xfrm>
          <a:prstGeom prst="rect">
            <a:avLst/>
          </a:prstGeom>
        </p:spPr>
      </p:pic>
      <p:sp>
        <p:nvSpPr>
          <p:cNvPr id="14" name="Text Placeholder 3">
            <a:extLst>
              <a:ext uri="{FF2B5EF4-FFF2-40B4-BE49-F238E27FC236}">
                <a16:creationId xmlns:a16="http://schemas.microsoft.com/office/drawing/2014/main" id="{F36E6AD3-10BD-574D-8170-24AAB2F8EAB2}"/>
              </a:ext>
            </a:extLst>
          </p:cNvPr>
          <p:cNvSpPr>
            <a:spLocks noGrp="1"/>
          </p:cNvSpPr>
          <p:nvPr>
            <p:ph type="body" sz="quarter" idx="17" hasCustomPrompt="1"/>
          </p:nvPr>
        </p:nvSpPr>
        <p:spPr>
          <a:xfrm>
            <a:off x="582612" y="2535995"/>
            <a:ext cx="5091165" cy="1477328"/>
          </a:xfrm>
        </p:spPr>
        <p:txBody>
          <a:bodyPr/>
          <a:lstStyle>
            <a:lvl1pPr marL="0" indent="0">
              <a:buNone/>
              <a:defRPr sz="9600">
                <a:solidFill>
                  <a:schemeClr val="accent1"/>
                </a:solidFill>
                <a:latin typeface="+mj-lt"/>
              </a:defRPr>
            </a:lvl1pPr>
          </a:lstStyle>
          <a:p>
            <a:pPr lvl="0"/>
            <a:r>
              <a:rPr lang="en-US"/>
              <a:t>XXX,XXX</a:t>
            </a:r>
          </a:p>
        </p:txBody>
      </p:sp>
      <p:sp>
        <p:nvSpPr>
          <p:cNvPr id="16" name="Text Placeholder 3">
            <a:extLst>
              <a:ext uri="{FF2B5EF4-FFF2-40B4-BE49-F238E27FC236}">
                <a16:creationId xmlns:a16="http://schemas.microsoft.com/office/drawing/2014/main" id="{A948B822-C56F-F94B-81A1-B74EF3A873E5}"/>
              </a:ext>
            </a:extLst>
          </p:cNvPr>
          <p:cNvSpPr>
            <a:spLocks noGrp="1"/>
          </p:cNvSpPr>
          <p:nvPr>
            <p:ph type="body" sz="quarter" idx="19" hasCustomPrompt="1"/>
          </p:nvPr>
        </p:nvSpPr>
        <p:spPr>
          <a:xfrm>
            <a:off x="582612" y="4570910"/>
            <a:ext cx="5091165" cy="1477328"/>
          </a:xfrm>
        </p:spPr>
        <p:txBody>
          <a:bodyPr/>
          <a:lstStyle>
            <a:lvl1pPr marL="0" indent="0">
              <a:buNone/>
              <a:defRPr sz="9600">
                <a:solidFill>
                  <a:schemeClr val="accent1"/>
                </a:solidFill>
                <a:latin typeface="+mj-lt"/>
              </a:defRPr>
            </a:lvl1pPr>
          </a:lstStyle>
          <a:p>
            <a:pPr lvl="0"/>
            <a:r>
              <a:rPr lang="en-US"/>
              <a:t>XXX,XXX</a:t>
            </a:r>
          </a:p>
        </p:txBody>
      </p:sp>
      <p:sp>
        <p:nvSpPr>
          <p:cNvPr id="18" name="Text Placeholder 7">
            <a:extLst>
              <a:ext uri="{FF2B5EF4-FFF2-40B4-BE49-F238E27FC236}">
                <a16:creationId xmlns:a16="http://schemas.microsoft.com/office/drawing/2014/main" id="{DD260959-E81E-2945-BA49-FEC8F9FD4555}"/>
              </a:ext>
            </a:extLst>
          </p:cNvPr>
          <p:cNvSpPr>
            <a:spLocks noGrp="1"/>
          </p:cNvSpPr>
          <p:nvPr>
            <p:ph type="body" sz="quarter" idx="16" hasCustomPrompt="1"/>
          </p:nvPr>
        </p:nvSpPr>
        <p:spPr>
          <a:xfrm>
            <a:off x="582612" y="6048238"/>
            <a:ext cx="4808220" cy="184666"/>
          </a:xfrm>
        </p:spPr>
        <p:txBody>
          <a:bodyPr/>
          <a:lstStyle>
            <a:lvl1pPr marL="0" indent="0">
              <a:buNone/>
              <a:defRPr sz="1200"/>
            </a:lvl1pPr>
            <a:lvl2pPr marL="228600" indent="0">
              <a:buNone/>
              <a:defRPr/>
            </a:lvl2pPr>
          </a:lstStyle>
          <a:p>
            <a:pPr lvl="0"/>
            <a:r>
              <a:rPr lang="en-US"/>
              <a:t>Source</a:t>
            </a:r>
          </a:p>
        </p:txBody>
      </p:sp>
      <p:sp>
        <p:nvSpPr>
          <p:cNvPr id="19" name="Text Placeholder 7">
            <a:extLst>
              <a:ext uri="{FF2B5EF4-FFF2-40B4-BE49-F238E27FC236}">
                <a16:creationId xmlns:a16="http://schemas.microsoft.com/office/drawing/2014/main" id="{C388BFDF-17A1-AA46-8A7F-E18F1EEF112B}"/>
              </a:ext>
            </a:extLst>
          </p:cNvPr>
          <p:cNvSpPr>
            <a:spLocks noGrp="1"/>
          </p:cNvSpPr>
          <p:nvPr>
            <p:ph type="body" sz="quarter" idx="21" hasCustomPrompt="1"/>
          </p:nvPr>
        </p:nvSpPr>
        <p:spPr>
          <a:xfrm>
            <a:off x="589280" y="4016577"/>
            <a:ext cx="4808220" cy="184666"/>
          </a:xfrm>
        </p:spPr>
        <p:txBody>
          <a:bodyPr/>
          <a:lstStyle>
            <a:lvl1pPr marL="0" indent="0">
              <a:buNone/>
              <a:defRPr sz="1200"/>
            </a:lvl1pPr>
            <a:lvl2pPr marL="228600" indent="0">
              <a:buNone/>
              <a:defRPr/>
            </a:lvl2pPr>
          </a:lstStyle>
          <a:p>
            <a:pPr lvl="0"/>
            <a:r>
              <a:rPr lang="en-US"/>
              <a:t>Source</a:t>
            </a:r>
          </a:p>
        </p:txBody>
      </p:sp>
      <p:sp>
        <p:nvSpPr>
          <p:cNvPr id="20" name="Text Placeholder 7">
            <a:extLst>
              <a:ext uri="{FF2B5EF4-FFF2-40B4-BE49-F238E27FC236}">
                <a16:creationId xmlns:a16="http://schemas.microsoft.com/office/drawing/2014/main" id="{BEB21119-08F6-014E-B8BC-D6ABA9BBDD7B}"/>
              </a:ext>
            </a:extLst>
          </p:cNvPr>
          <p:cNvSpPr>
            <a:spLocks noGrp="1"/>
          </p:cNvSpPr>
          <p:nvPr>
            <p:ph type="body" sz="quarter" idx="22" hasCustomPrompt="1"/>
          </p:nvPr>
        </p:nvSpPr>
        <p:spPr>
          <a:xfrm>
            <a:off x="589280" y="1978408"/>
            <a:ext cx="4808220" cy="184666"/>
          </a:xfrm>
        </p:spPr>
        <p:txBody>
          <a:bodyPr/>
          <a:lstStyle>
            <a:lvl1pPr marL="0" indent="0">
              <a:buNone/>
              <a:defRPr sz="1200"/>
            </a:lvl1pPr>
            <a:lvl2pPr marL="228600" indent="0">
              <a:buNone/>
              <a:defRPr/>
            </a:lvl2pPr>
          </a:lstStyle>
          <a:p>
            <a:pPr lvl="0"/>
            <a:r>
              <a:rPr lang="en-US"/>
              <a:t>Source</a:t>
            </a:r>
          </a:p>
        </p:txBody>
      </p:sp>
      <p:cxnSp>
        <p:nvCxnSpPr>
          <p:cNvPr id="3" name="Straight Connector 2">
            <a:extLst>
              <a:ext uri="{FF2B5EF4-FFF2-40B4-BE49-F238E27FC236}">
                <a16:creationId xmlns:a16="http://schemas.microsoft.com/office/drawing/2014/main" id="{874C9E41-F495-234C-BCE5-BA830DA06E36}"/>
              </a:ext>
            </a:extLst>
          </p:cNvPr>
          <p:cNvCxnSpPr>
            <a:cxnSpLocks/>
          </p:cNvCxnSpPr>
          <p:nvPr/>
        </p:nvCxnSpPr>
        <p:spPr>
          <a:xfrm>
            <a:off x="5898629" y="500744"/>
            <a:ext cx="0" cy="1662330"/>
          </a:xfrm>
          <a:prstGeom prst="line">
            <a:avLst/>
          </a:prstGeom>
          <a:ln w="2540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E3EE73-941C-9A4D-93F9-6F35C70134A9}"/>
              </a:ext>
            </a:extLst>
          </p:cNvPr>
          <p:cNvCxnSpPr>
            <a:cxnSpLocks/>
          </p:cNvCxnSpPr>
          <p:nvPr/>
        </p:nvCxnSpPr>
        <p:spPr>
          <a:xfrm>
            <a:off x="5898629" y="2524416"/>
            <a:ext cx="0" cy="1662330"/>
          </a:xfrm>
          <a:prstGeom prst="line">
            <a:avLst/>
          </a:prstGeom>
          <a:ln w="2540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AA450D-8651-1944-A2BF-44681C65B228}"/>
              </a:ext>
            </a:extLst>
          </p:cNvPr>
          <p:cNvCxnSpPr>
            <a:cxnSpLocks/>
          </p:cNvCxnSpPr>
          <p:nvPr/>
        </p:nvCxnSpPr>
        <p:spPr>
          <a:xfrm>
            <a:off x="5898629" y="4555583"/>
            <a:ext cx="0" cy="1662330"/>
          </a:xfrm>
          <a:prstGeom prst="line">
            <a:avLst/>
          </a:prstGeom>
          <a:ln w="2540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7">
            <a:extLst>
              <a:ext uri="{FF2B5EF4-FFF2-40B4-BE49-F238E27FC236}">
                <a16:creationId xmlns:a16="http://schemas.microsoft.com/office/drawing/2014/main" id="{009B11F9-1B9D-2D44-BDC8-60BF15727CA3}"/>
              </a:ext>
            </a:extLst>
          </p:cNvPr>
          <p:cNvSpPr>
            <a:spLocks noGrp="1"/>
          </p:cNvSpPr>
          <p:nvPr>
            <p:ph type="body" sz="quarter" idx="23"/>
          </p:nvPr>
        </p:nvSpPr>
        <p:spPr>
          <a:xfrm>
            <a:off x="6096000" y="3204535"/>
            <a:ext cx="5090782" cy="307777"/>
          </a:xfrm>
        </p:spPr>
        <p:txBody>
          <a:bodyPr anchor="ctr"/>
          <a:lstStyle>
            <a:lvl1pPr marL="0" indent="0">
              <a:buNone/>
              <a:defRPr sz="2000"/>
            </a:lvl1pPr>
            <a:lvl2pPr marL="228600" indent="0">
              <a:buNone/>
              <a:defRPr/>
            </a:lvl2pPr>
          </a:lstStyle>
          <a:p>
            <a:pPr lvl="0"/>
            <a:r>
              <a:rPr lang="en-US"/>
              <a:t>Click to edit Master text styles</a:t>
            </a:r>
          </a:p>
        </p:txBody>
      </p:sp>
      <p:sp>
        <p:nvSpPr>
          <p:cNvPr id="24" name="Text Placeholder 7">
            <a:extLst>
              <a:ext uri="{FF2B5EF4-FFF2-40B4-BE49-F238E27FC236}">
                <a16:creationId xmlns:a16="http://schemas.microsoft.com/office/drawing/2014/main" id="{61EFFC16-26C2-7D46-BA4B-D1117D43345F}"/>
              </a:ext>
            </a:extLst>
          </p:cNvPr>
          <p:cNvSpPr>
            <a:spLocks noGrp="1"/>
          </p:cNvSpPr>
          <p:nvPr>
            <p:ph type="body" sz="quarter" idx="24"/>
          </p:nvPr>
        </p:nvSpPr>
        <p:spPr>
          <a:xfrm>
            <a:off x="6096000" y="5231050"/>
            <a:ext cx="5090782" cy="307777"/>
          </a:xfrm>
        </p:spPr>
        <p:txBody>
          <a:bodyPr anchor="ctr"/>
          <a:lstStyle>
            <a:lvl1pPr marL="0" indent="0">
              <a:buNone/>
              <a:defRPr sz="20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6940963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45"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
        <p:nvSpPr>
          <p:cNvPr id="34" name="Slide Number Placeholder 33">
            <a:extLst>
              <a:ext uri="{FF2B5EF4-FFF2-40B4-BE49-F238E27FC236}">
                <a16:creationId xmlns:a16="http://schemas.microsoft.com/office/drawing/2014/main" id="{CE2F2949-B13E-814F-B27A-65FC8137AB4D}"/>
              </a:ext>
            </a:extLst>
          </p:cNvPr>
          <p:cNvSpPr>
            <a:spLocks noGrp="1"/>
          </p:cNvSpPr>
          <p:nvPr>
            <p:ph type="sldNum" sz="quarter" idx="4"/>
          </p:nvPr>
        </p:nvSpPr>
        <p:spPr>
          <a:xfrm>
            <a:off x="8859520" y="635635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80195D3-E505-4D4B-BC92-F4F769AD4059}" type="slidenum">
              <a:rPr lang="en-US" smtClean="0"/>
              <a:t>‹#›</a:t>
            </a:fld>
            <a:endParaRPr lang="en-US"/>
          </a:p>
        </p:txBody>
      </p:sp>
      <p:sp>
        <p:nvSpPr>
          <p:cNvPr id="49" name="Date Placeholder 35">
            <a:extLst>
              <a:ext uri="{FF2B5EF4-FFF2-40B4-BE49-F238E27FC236}">
                <a16:creationId xmlns:a16="http://schemas.microsoft.com/office/drawing/2014/main" id="{1BD5C6BC-E3EC-384B-8267-7D57E643CCFA}"/>
              </a:ext>
            </a:extLst>
          </p:cNvPr>
          <p:cNvSpPr>
            <a:spLocks noGrp="1"/>
          </p:cNvSpPr>
          <p:nvPr>
            <p:ph type="dt" sz="half" idx="2"/>
          </p:nvPr>
        </p:nvSpPr>
        <p:spPr>
          <a:xfrm>
            <a:off x="589280" y="6356350"/>
            <a:ext cx="2743200" cy="365125"/>
          </a:xfrm>
          <a:prstGeom prst="rect">
            <a:avLst/>
          </a:prstGeom>
        </p:spPr>
        <p:txBody>
          <a:bodyPr vert="horz" lIns="0" tIns="45720" rIns="0" bIns="45720" rtlCol="0" anchor="ctr"/>
          <a:lstStyle>
            <a:lvl1pPr marL="15875" indent="0" algn="l">
              <a:tabLst/>
              <a:defRPr sz="1200">
                <a:solidFill>
                  <a:schemeClr val="tx1">
                    <a:tint val="75000"/>
                  </a:schemeClr>
                </a:solidFill>
              </a:defRPr>
            </a:lvl1pPr>
          </a:lstStyle>
          <a:p>
            <a:fld id="{0C6F0549-E051-42A3-B088-9A13CAE7E40F}" type="datetimeFigureOut">
              <a:rPr lang="en-US" smtClean="0"/>
              <a:t>9/4/2022</a:t>
            </a:fld>
            <a:endParaRPr lang="en-US"/>
          </a:p>
        </p:txBody>
      </p:sp>
    </p:spTree>
    <p:extLst>
      <p:ext uri="{BB962C8B-B14F-4D97-AF65-F5344CB8AC3E}">
        <p14:creationId xmlns:p14="http://schemas.microsoft.com/office/powerpoint/2010/main" val="1948426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2"/>
          </p:nvPr>
        </p:nvSpPr>
        <p:spPr>
          <a:xfrm>
            <a:off x="465587" y="4444593"/>
            <a:ext cx="5554664" cy="2215991"/>
          </a:xfrm>
        </p:spPr>
        <p:txBody>
          <a:bodyPr/>
          <a:lstStyle/>
          <a:p>
            <a:endParaRPr lang="en-US" sz="1800" dirty="0">
              <a:solidFill>
                <a:schemeClr val="accent5"/>
              </a:solidFill>
              <a:latin typeface="Segoe UI" panose="020B0502040204020203" pitchFamily="34" charset="0"/>
            </a:endParaRPr>
          </a:p>
          <a:p>
            <a:r>
              <a:rPr lang="en-US" sz="1800" b="1" dirty="0">
                <a:solidFill>
                  <a:schemeClr val="accent5"/>
                </a:solidFill>
                <a:latin typeface="Segoe UI" panose="020B0502040204020203" pitchFamily="34" charset="0"/>
              </a:rPr>
              <a:t>Origin from</a:t>
            </a:r>
            <a:r>
              <a:rPr lang="en-US" sz="1800" dirty="0">
                <a:solidFill>
                  <a:schemeClr val="accent5"/>
                </a:solidFill>
                <a:latin typeface="Segoe UI" panose="020B0502040204020203" pitchFamily="34" charset="0"/>
              </a:rPr>
              <a:t>:</a:t>
            </a:r>
          </a:p>
          <a:p>
            <a:r>
              <a:rPr lang="en-US" sz="1800" dirty="0">
                <a:solidFill>
                  <a:schemeClr val="accent5"/>
                </a:solidFill>
                <a:latin typeface="Segoe UI" panose="020B0502040204020203" pitchFamily="34" charset="0"/>
              </a:rPr>
              <a:t>Alex Russell &lt;alexrussell@microsoft.com&gt; </a:t>
            </a:r>
          </a:p>
          <a:p>
            <a:r>
              <a:rPr lang="en-US" sz="1800" dirty="0">
                <a:solidFill>
                  <a:schemeClr val="accent5"/>
                </a:solidFill>
                <a:latin typeface="Segoe UI" panose="020B0502040204020203" pitchFamily="34" charset="0"/>
              </a:rPr>
              <a:t>infrequently.org</a:t>
            </a:r>
            <a:br>
              <a:rPr lang="en-US" sz="1800" dirty="0">
                <a:solidFill>
                  <a:schemeClr val="accent5"/>
                </a:solidFill>
                <a:latin typeface="Segoe UI" panose="020B0502040204020203" pitchFamily="34" charset="0"/>
              </a:rPr>
            </a:br>
            <a:r>
              <a:rPr lang="en-US" sz="1800" dirty="0">
                <a:solidFill>
                  <a:schemeClr val="accent5"/>
                </a:solidFill>
                <a:latin typeface="Segoe UI" panose="020B0502040204020203" pitchFamily="34" charset="0"/>
              </a:rPr>
              <a:t>@slightlylate</a:t>
            </a:r>
            <a:br>
              <a:rPr lang="en-US" sz="1800" dirty="0">
                <a:solidFill>
                  <a:schemeClr val="accent5"/>
                </a:solidFill>
                <a:latin typeface="Segoe UI" panose="020B0502040204020203" pitchFamily="34" charset="0"/>
              </a:rPr>
            </a:br>
            <a:r>
              <a:rPr lang="en-US" sz="1800" b="1" dirty="0">
                <a:solidFill>
                  <a:schemeClr val="accent5"/>
                </a:solidFill>
                <a:latin typeface="Segoe UI" panose="020B0502040204020203" pitchFamily="34" charset="0"/>
              </a:rPr>
              <a:t>on</a:t>
            </a:r>
          </a:p>
          <a:p>
            <a:r>
              <a:rPr lang="en-US" sz="1800" dirty="0">
                <a:solidFill>
                  <a:schemeClr val="accent5"/>
                </a:solidFill>
                <a:latin typeface="Segoe UI" panose="020B0502040204020203" pitchFamily="34" charset="0"/>
              </a:rPr>
              <a:t>PWA Dev Day, August 2022</a:t>
            </a:r>
            <a:br>
              <a:rPr lang="en-US" sz="1800" dirty="0">
                <a:solidFill>
                  <a:schemeClr val="accent5"/>
                </a:solidFill>
                <a:latin typeface="Segoe UI" panose="020B0502040204020203" pitchFamily="34" charset="0"/>
              </a:rPr>
            </a:br>
            <a:r>
              <a:rPr lang="en-US" sz="1800" dirty="0">
                <a:solidFill>
                  <a:schemeClr val="accent5"/>
                </a:solidFill>
                <a:latin typeface="Segoe UI" panose="020B0502040204020203" pitchFamily="34" charset="0"/>
              </a:rPr>
              <a:t>https://pwadev.io/</a:t>
            </a:r>
          </a:p>
        </p:txBody>
      </p:sp>
      <p:sp>
        <p:nvSpPr>
          <p:cNvPr id="2" name="Title 1"/>
          <p:cNvSpPr>
            <a:spLocks noGrp="1"/>
          </p:cNvSpPr>
          <p:nvPr>
            <p:ph type="title"/>
          </p:nvPr>
        </p:nvSpPr>
        <p:spPr>
          <a:xfrm>
            <a:off x="545399" y="2272145"/>
            <a:ext cx="5554664" cy="1729404"/>
          </a:xfrm>
        </p:spPr>
        <p:txBody>
          <a:bodyPr>
            <a:normAutofit/>
          </a:bodyPr>
          <a:lstStyle/>
          <a:p>
            <a:r>
              <a:rPr lang="en-US" dirty="0">
                <a:latin typeface="Segoe UI Light" panose="020B0502040204020203" pitchFamily="34" charset="0"/>
                <a:cs typeface="Segoe UI Light" panose="020B0502040204020203" pitchFamily="34" charset="0"/>
              </a:rPr>
              <a:t>PWAs &amp; </a:t>
            </a:r>
            <a:r>
              <a:rPr lang="en-US" dirty="0" err="1">
                <a:latin typeface="Segoe UI Light" panose="020B0502040204020203" pitchFamily="34" charset="0"/>
                <a:cs typeface="Segoe UI Light" panose="020B0502040204020203" pitchFamily="34" charset="0"/>
              </a:rPr>
              <a:t>MiniApps</a:t>
            </a:r>
            <a:endParaRPr lang="en-US"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med" p14:dur="700" advTm="15499">
        <p:fade/>
      </p:transition>
    </mc:Choice>
    <mc:Fallback xmlns="">
      <p:transition spd="med" advTm="1549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grpSp>
        <p:nvGrpSpPr>
          <p:cNvPr id="10" name="Graphic 4">
            <a:extLst>
              <a:ext uri="{FF2B5EF4-FFF2-40B4-BE49-F238E27FC236}">
                <a16:creationId xmlns:a16="http://schemas.microsoft.com/office/drawing/2014/main" id="{FBBECA64-AC21-DCF3-1217-8E604871C375}"/>
              </a:ext>
            </a:extLst>
          </p:cNvPr>
          <p:cNvGrpSpPr/>
          <p:nvPr/>
        </p:nvGrpSpPr>
        <p:grpSpPr>
          <a:xfrm>
            <a:off x="1978441" y="1878719"/>
            <a:ext cx="8235117" cy="3100561"/>
            <a:chOff x="4643437" y="2881312"/>
            <a:chExt cx="2896276" cy="1090460"/>
          </a:xfrm>
          <a:solidFill>
            <a:srgbClr val="FFFFFF">
              <a:lumMod val="85000"/>
            </a:srgbClr>
          </a:solidFill>
          <a:effectLst/>
        </p:grpSpPr>
        <p:sp>
          <p:nvSpPr>
            <p:cNvPr id="13" name="Freeform: Shape 12">
              <a:extLst>
                <a:ext uri="{FF2B5EF4-FFF2-40B4-BE49-F238E27FC236}">
                  <a16:creationId xmlns:a16="http://schemas.microsoft.com/office/drawing/2014/main" id="{7D8D164C-9C35-727F-5930-2689B53F84F0}"/>
                </a:ext>
              </a:extLst>
            </p:cNvPr>
            <p:cNvSpPr/>
            <p:nvPr/>
          </p:nvSpPr>
          <p:spPr>
            <a:xfrm>
              <a:off x="6775008" y="2881312"/>
              <a:ext cx="764705" cy="1090460"/>
            </a:xfrm>
            <a:custGeom>
              <a:avLst/>
              <a:gdLst>
                <a:gd name="connsiteX0" fmla="*/ 0 w 764705"/>
                <a:gd name="connsiteY0" fmla="*/ 895160 h 1090460"/>
                <a:gd name="connsiteX1" fmla="*/ 83668 w 764705"/>
                <a:gd name="connsiteY1" fmla="*/ 683581 h 1090460"/>
                <a:gd name="connsiteX2" fmla="*/ 325269 w 764705"/>
                <a:gd name="connsiteY2" fmla="*/ 683581 h 1090460"/>
                <a:gd name="connsiteX3" fmla="*/ 210598 w 764705"/>
                <a:gd name="connsiteY3" fmla="*/ 362626 h 1090460"/>
                <a:gd name="connsiteX4" fmla="*/ 353997 w 764705"/>
                <a:gd name="connsiteY4" fmla="*/ 0 h 1090460"/>
                <a:gd name="connsiteX5" fmla="*/ 764705 w 764705"/>
                <a:gd name="connsiteY5" fmla="*/ 1090460 h 1090460"/>
                <a:gd name="connsiteX6" fmla="*/ 461829 w 764705"/>
                <a:gd name="connsiteY6" fmla="*/ 1090460 h 1090460"/>
                <a:gd name="connsiteX7" fmla="*/ 391639 w 764705"/>
                <a:gd name="connsiteY7" fmla="*/ 895160 h 1090460"/>
                <a:gd name="connsiteX8" fmla="*/ 0 w 764705"/>
                <a:gd name="connsiteY8" fmla="*/ 895160 h 109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05" h="1090460">
                  <a:moveTo>
                    <a:pt x="0" y="895160"/>
                  </a:moveTo>
                  <a:lnTo>
                    <a:pt x="83668" y="683581"/>
                  </a:lnTo>
                  <a:lnTo>
                    <a:pt x="325269" y="683581"/>
                  </a:lnTo>
                  <a:lnTo>
                    <a:pt x="210598" y="362626"/>
                  </a:lnTo>
                  <a:lnTo>
                    <a:pt x="353997" y="0"/>
                  </a:lnTo>
                  <a:lnTo>
                    <a:pt x="764705" y="1090460"/>
                  </a:lnTo>
                  <a:lnTo>
                    <a:pt x="461829" y="1090460"/>
                  </a:lnTo>
                  <a:lnTo>
                    <a:pt x="391639" y="895160"/>
                  </a:lnTo>
                  <a:lnTo>
                    <a:pt x="0" y="895160"/>
                  </a:lnTo>
                </a:path>
              </a:pathLst>
            </a:custGeom>
            <a:gradFill flip="none" rotWithShape="1">
              <a:gsLst>
                <a:gs pos="0">
                  <a:srgbClr val="4F504F">
                    <a:shade val="30000"/>
                    <a:satMod val="115000"/>
                  </a:srgbClr>
                </a:gs>
                <a:gs pos="50000">
                  <a:srgbClr val="4F504F">
                    <a:shade val="67500"/>
                    <a:satMod val="115000"/>
                  </a:srgbClr>
                </a:gs>
                <a:gs pos="100000">
                  <a:srgbClr val="4F504F">
                    <a:shade val="100000"/>
                    <a:satMod val="115000"/>
                  </a:srgbClr>
                </a:gs>
              </a:gsLst>
              <a:lin ang="18900000" scaled="1"/>
              <a:tileRect/>
            </a:gradFill>
            <a:ln w="19050" cap="flat">
              <a:noFill/>
              <a:prstDash val="solid"/>
              <a:round/>
            </a:ln>
            <a:effectLst/>
          </p:spPr>
          <p:txBody>
            <a:bodyPr rtlCol="0" anchor="ct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GB" sz="1765" b="0" i="0" u="none" strike="noStrike" kern="0" cap="none" spc="0" normalizeH="0" baseline="0" noProof="0">
                <a:ln w="76200">
                  <a:solidFill>
                    <a:srgbClr val="000000"/>
                  </a:solidFill>
                </a:ln>
                <a:solidFill>
                  <a:srgbClr val="000000"/>
                </a:solidFill>
                <a:effectLst/>
                <a:uLnTx/>
                <a:uFillTx/>
                <a:latin typeface="Segoe UI"/>
              </a:endParaRPr>
            </a:p>
          </p:txBody>
        </p:sp>
        <p:sp>
          <p:nvSpPr>
            <p:cNvPr id="14" name="Freeform: Shape 13">
              <a:extLst>
                <a:ext uri="{FF2B5EF4-FFF2-40B4-BE49-F238E27FC236}">
                  <a16:creationId xmlns:a16="http://schemas.microsoft.com/office/drawing/2014/main" id="{474C1538-FDE9-145C-EAF6-7D7BCB110A1D}"/>
                </a:ext>
              </a:extLst>
            </p:cNvPr>
            <p:cNvSpPr/>
            <p:nvPr/>
          </p:nvSpPr>
          <p:spPr>
            <a:xfrm>
              <a:off x="5387996" y="2881312"/>
              <a:ext cx="1568300" cy="1090460"/>
            </a:xfrm>
            <a:custGeom>
              <a:avLst/>
              <a:gdLst>
                <a:gd name="connsiteX0" fmla="*/ 1128617 w 1568300"/>
                <a:gd name="connsiteY0" fmla="*/ 1090460 h 1090460"/>
                <a:gd name="connsiteX1" fmla="*/ 1568301 w 1568300"/>
                <a:gd name="connsiteY1" fmla="*/ 0 h 1090460"/>
                <a:gd name="connsiteX2" fmla="*/ 1276798 w 1568300"/>
                <a:gd name="connsiteY2" fmla="*/ 0 h 1090460"/>
                <a:gd name="connsiteX3" fmla="*/ 976036 w 1568300"/>
                <a:gd name="connsiteY3" fmla="*/ 704679 h 1090460"/>
                <a:gd name="connsiteX4" fmla="*/ 762171 w 1568300"/>
                <a:gd name="connsiteY4" fmla="*/ 0 h 1090460"/>
                <a:gd name="connsiteX5" fmla="*/ 538124 w 1568300"/>
                <a:gd name="connsiteY5" fmla="*/ 0 h 1090460"/>
                <a:gd name="connsiteX6" fmla="*/ 308505 w 1568300"/>
                <a:gd name="connsiteY6" fmla="*/ 704679 h 1090460"/>
                <a:gd name="connsiteX7" fmla="*/ 146552 w 1568300"/>
                <a:gd name="connsiteY7" fmla="*/ 383581 h 1090460"/>
                <a:gd name="connsiteX8" fmla="*/ 0 w 1568300"/>
                <a:gd name="connsiteY8" fmla="*/ 835085 h 1090460"/>
                <a:gd name="connsiteX9" fmla="*/ 148790 w 1568300"/>
                <a:gd name="connsiteY9" fmla="*/ 1090460 h 1090460"/>
                <a:gd name="connsiteX10" fmla="*/ 435654 w 1568300"/>
                <a:gd name="connsiteY10" fmla="*/ 1090460 h 1090460"/>
                <a:gd name="connsiteX11" fmla="*/ 643166 w 1568300"/>
                <a:gd name="connsiteY11" fmla="*/ 458524 h 1090460"/>
                <a:gd name="connsiteX12" fmla="*/ 841019 w 1568300"/>
                <a:gd name="connsiteY12" fmla="*/ 1090460 h 1090460"/>
                <a:gd name="connsiteX13" fmla="*/ 1128617 w 1568300"/>
                <a:gd name="connsiteY13" fmla="*/ 1090460 h 109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8300" h="1090460">
                  <a:moveTo>
                    <a:pt x="1128617" y="1090460"/>
                  </a:moveTo>
                  <a:lnTo>
                    <a:pt x="1568301" y="0"/>
                  </a:lnTo>
                  <a:lnTo>
                    <a:pt x="1276798" y="0"/>
                  </a:lnTo>
                  <a:lnTo>
                    <a:pt x="976036" y="704679"/>
                  </a:lnTo>
                  <a:lnTo>
                    <a:pt x="762171" y="0"/>
                  </a:lnTo>
                  <a:lnTo>
                    <a:pt x="538124" y="0"/>
                  </a:lnTo>
                  <a:lnTo>
                    <a:pt x="308505" y="704679"/>
                  </a:lnTo>
                  <a:lnTo>
                    <a:pt x="146552" y="383581"/>
                  </a:lnTo>
                  <a:lnTo>
                    <a:pt x="0" y="835085"/>
                  </a:lnTo>
                  <a:lnTo>
                    <a:pt x="148790" y="1090460"/>
                  </a:lnTo>
                  <a:lnTo>
                    <a:pt x="435654" y="1090460"/>
                  </a:lnTo>
                  <a:lnTo>
                    <a:pt x="643166" y="458524"/>
                  </a:lnTo>
                  <a:lnTo>
                    <a:pt x="841019" y="1090460"/>
                  </a:lnTo>
                  <a:lnTo>
                    <a:pt x="1128617" y="1090460"/>
                  </a:lnTo>
                </a:path>
              </a:pathLst>
            </a:custGeom>
            <a:gradFill flip="none" rotWithShape="1">
              <a:gsLst>
                <a:gs pos="0">
                  <a:srgbClr val="1E4F92"/>
                </a:gs>
                <a:gs pos="19000">
                  <a:srgbClr val="0077D3"/>
                </a:gs>
                <a:gs pos="100000">
                  <a:srgbClr val="71DD49"/>
                </a:gs>
              </a:gsLst>
              <a:lin ang="18900000" scaled="1"/>
              <a:tileRect/>
            </a:gradFill>
            <a:ln w="19050" cap="flat">
              <a:noFill/>
              <a:prstDash val="solid"/>
              <a:round/>
            </a:ln>
            <a:effectLst/>
          </p:spPr>
          <p:txBody>
            <a:bodyPr rtlCol="0" anchor="ct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GB" sz="1765" b="0" i="0" u="none" strike="noStrike" kern="0" cap="none" spc="0" normalizeH="0" baseline="0" noProof="0">
                <a:ln w="76200">
                  <a:solidFill>
                    <a:srgbClr val="000000"/>
                  </a:solidFill>
                </a:ln>
                <a:solidFill>
                  <a:srgbClr val="000000"/>
                </a:solidFill>
                <a:effectLst/>
                <a:uLnTx/>
                <a:uFillTx/>
                <a:latin typeface="Segoe UI"/>
              </a:endParaRPr>
            </a:p>
          </p:txBody>
        </p:sp>
        <p:sp>
          <p:nvSpPr>
            <p:cNvPr id="15" name="Freeform: Shape 14">
              <a:extLst>
                <a:ext uri="{FF2B5EF4-FFF2-40B4-BE49-F238E27FC236}">
                  <a16:creationId xmlns:a16="http://schemas.microsoft.com/office/drawing/2014/main" id="{2FDEFDE5-9665-B376-E432-56DBF12CEABE}"/>
                </a:ext>
              </a:extLst>
            </p:cNvPr>
            <p:cNvSpPr/>
            <p:nvPr/>
          </p:nvSpPr>
          <p:spPr>
            <a:xfrm>
              <a:off x="4643437" y="2881340"/>
              <a:ext cx="777687" cy="1090431"/>
            </a:xfrm>
            <a:custGeom>
              <a:avLst/>
              <a:gdLst>
                <a:gd name="connsiteX0" fmla="*/ 276673 w 777687"/>
                <a:gd name="connsiteY0" fmla="*/ 716099 h 1090431"/>
                <a:gd name="connsiteX1" fmla="*/ 456219 w 777687"/>
                <a:gd name="connsiteY1" fmla="*/ 716099 h 1090431"/>
                <a:gd name="connsiteX2" fmla="*/ 601504 w 777687"/>
                <a:gd name="connsiteY2" fmla="*/ 697887 h 1090431"/>
                <a:gd name="connsiteX3" fmla="*/ 647919 w 777687"/>
                <a:gd name="connsiteY3" fmla="*/ 554831 h 1090431"/>
                <a:gd name="connsiteX4" fmla="*/ 777688 w 777687"/>
                <a:gd name="connsiteY4" fmla="*/ 155057 h 1090431"/>
                <a:gd name="connsiteX5" fmla="*/ 743826 w 777687"/>
                <a:gd name="connsiteY5" fmla="*/ 110604 h 1090431"/>
                <a:gd name="connsiteX6" fmla="*/ 451390 w 777687"/>
                <a:gd name="connsiteY6" fmla="*/ 0 h 1090431"/>
                <a:gd name="connsiteX7" fmla="*/ 0 w 777687"/>
                <a:gd name="connsiteY7" fmla="*/ 0 h 1090431"/>
                <a:gd name="connsiteX8" fmla="*/ 0 w 777687"/>
                <a:gd name="connsiteY8" fmla="*/ 1090432 h 1090431"/>
                <a:gd name="connsiteX9" fmla="*/ 276673 w 777687"/>
                <a:gd name="connsiteY9" fmla="*/ 1090432 h 1090431"/>
                <a:gd name="connsiteX10" fmla="*/ 276673 w 777687"/>
                <a:gd name="connsiteY10" fmla="*/ 716099 h 1090431"/>
                <a:gd name="connsiteX11" fmla="*/ 514331 w 777687"/>
                <a:gd name="connsiteY11" fmla="*/ 250860 h 1090431"/>
                <a:gd name="connsiteX12" fmla="*/ 553364 w 777687"/>
                <a:gd name="connsiteY12" fmla="*/ 355997 h 1090431"/>
                <a:gd name="connsiteX13" fmla="*/ 519036 w 777687"/>
                <a:gd name="connsiteY13" fmla="*/ 461286 h 1090431"/>
                <a:gd name="connsiteX14" fmla="*/ 380438 w 777687"/>
                <a:gd name="connsiteY14" fmla="*/ 504520 h 1090431"/>
                <a:gd name="connsiteX15" fmla="*/ 276673 w 777687"/>
                <a:gd name="connsiteY15" fmla="*/ 504520 h 1090431"/>
                <a:gd name="connsiteX16" fmla="*/ 276673 w 777687"/>
                <a:gd name="connsiteY16" fmla="*/ 211550 h 1090431"/>
                <a:gd name="connsiteX17" fmla="*/ 381200 w 777687"/>
                <a:gd name="connsiteY17" fmla="*/ 211550 h 1090431"/>
                <a:gd name="connsiteX18" fmla="*/ 514331 w 777687"/>
                <a:gd name="connsiteY18" fmla="*/ 250860 h 109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7687" h="1090431">
                  <a:moveTo>
                    <a:pt x="276673" y="716099"/>
                  </a:moveTo>
                  <a:lnTo>
                    <a:pt x="456219" y="716099"/>
                  </a:lnTo>
                  <a:cubicBezTo>
                    <a:pt x="510607" y="716099"/>
                    <a:pt x="559032" y="710022"/>
                    <a:pt x="601504" y="697887"/>
                  </a:cubicBezTo>
                  <a:lnTo>
                    <a:pt x="647919" y="554831"/>
                  </a:lnTo>
                  <a:lnTo>
                    <a:pt x="777688" y="155057"/>
                  </a:lnTo>
                  <a:cubicBezTo>
                    <a:pt x="767820" y="139370"/>
                    <a:pt x="756514" y="124568"/>
                    <a:pt x="743826" y="110604"/>
                  </a:cubicBezTo>
                  <a:cubicBezTo>
                    <a:pt x="677208" y="36852"/>
                    <a:pt x="579711" y="0"/>
                    <a:pt x="451390" y="0"/>
                  </a:cubicBezTo>
                  <a:lnTo>
                    <a:pt x="0" y="0"/>
                  </a:lnTo>
                  <a:lnTo>
                    <a:pt x="0" y="1090432"/>
                  </a:lnTo>
                  <a:lnTo>
                    <a:pt x="276673" y="1090432"/>
                  </a:lnTo>
                  <a:lnTo>
                    <a:pt x="276673" y="716099"/>
                  </a:lnTo>
                  <a:close/>
                  <a:moveTo>
                    <a:pt x="514331" y="250860"/>
                  </a:moveTo>
                  <a:cubicBezTo>
                    <a:pt x="540353" y="277035"/>
                    <a:pt x="553364" y="312106"/>
                    <a:pt x="553364" y="355997"/>
                  </a:cubicBezTo>
                  <a:cubicBezTo>
                    <a:pt x="553364" y="400260"/>
                    <a:pt x="541925" y="435359"/>
                    <a:pt x="519036" y="461286"/>
                  </a:cubicBezTo>
                  <a:cubicBezTo>
                    <a:pt x="493938" y="490109"/>
                    <a:pt x="447742" y="504520"/>
                    <a:pt x="380438" y="504520"/>
                  </a:cubicBezTo>
                  <a:lnTo>
                    <a:pt x="276673" y="504520"/>
                  </a:lnTo>
                  <a:lnTo>
                    <a:pt x="276673" y="211550"/>
                  </a:lnTo>
                  <a:lnTo>
                    <a:pt x="381200" y="211550"/>
                  </a:lnTo>
                  <a:cubicBezTo>
                    <a:pt x="443913" y="211550"/>
                    <a:pt x="488299" y="224666"/>
                    <a:pt x="514331" y="250860"/>
                  </a:cubicBezTo>
                </a:path>
              </a:pathLst>
            </a:custGeom>
            <a:gradFill flip="none" rotWithShape="1">
              <a:gsLst>
                <a:gs pos="0">
                  <a:srgbClr val="4F504F">
                    <a:shade val="30000"/>
                    <a:satMod val="115000"/>
                  </a:srgbClr>
                </a:gs>
                <a:gs pos="50000">
                  <a:srgbClr val="4F504F">
                    <a:shade val="67500"/>
                    <a:satMod val="115000"/>
                  </a:srgbClr>
                </a:gs>
                <a:gs pos="100000">
                  <a:srgbClr val="4F504F">
                    <a:shade val="100000"/>
                    <a:satMod val="115000"/>
                  </a:srgbClr>
                </a:gs>
              </a:gsLst>
              <a:lin ang="18900000" scaled="1"/>
              <a:tileRect/>
            </a:gradFill>
            <a:ln w="19050" cap="flat">
              <a:noFill/>
              <a:prstDash val="solid"/>
              <a:round/>
            </a:ln>
            <a:effectLst/>
          </p:spPr>
          <p:txBody>
            <a:bodyPr rtlCol="0" anchor="ct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GB" sz="1765" b="0" i="0" u="none" strike="noStrike" kern="0" cap="none" spc="0" normalizeH="0" baseline="0" noProof="0">
                <a:ln w="76200">
                  <a:solidFill>
                    <a:srgbClr val="000000"/>
                  </a:solidFill>
                </a:ln>
                <a:solidFill>
                  <a:srgbClr val="000000"/>
                </a:solidFill>
                <a:effectLst/>
                <a:uLnTx/>
                <a:uFillTx/>
                <a:latin typeface="Segoe UI"/>
              </a:endParaRPr>
            </a:p>
          </p:txBody>
        </p:sp>
      </p:grpSp>
    </p:spTree>
    <p:extLst>
      <p:ext uri="{BB962C8B-B14F-4D97-AF65-F5344CB8AC3E}">
        <p14:creationId xmlns:p14="http://schemas.microsoft.com/office/powerpoint/2010/main" val="121548935"/>
      </p:ext>
    </p:extLst>
  </p:cSld>
  <p:clrMapOvr>
    <a:masterClrMapping/>
  </p:clrMapOvr>
  <p:transition advTm="45238">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BBBC-0401-C947-A93C-BF8B740F8A9F}"/>
              </a:ext>
            </a:extLst>
          </p:cNvPr>
          <p:cNvSpPr>
            <a:spLocks noGrp="1"/>
          </p:cNvSpPr>
          <p:nvPr>
            <p:ph type="title"/>
          </p:nvPr>
        </p:nvSpPr>
        <p:spPr/>
        <p:txBody>
          <a:bodyPr/>
          <a:lstStyle/>
          <a:p>
            <a:r>
              <a:rPr lang="en-US" dirty="0"/>
              <a:t>What Was The Web Missing?</a:t>
            </a:r>
          </a:p>
        </p:txBody>
      </p:sp>
      <p:sp>
        <p:nvSpPr>
          <p:cNvPr id="3" name="Text Placeholder 2">
            <a:extLst>
              <a:ext uri="{FF2B5EF4-FFF2-40B4-BE49-F238E27FC236}">
                <a16:creationId xmlns:a16="http://schemas.microsoft.com/office/drawing/2014/main" id="{3EEB035E-0E9F-2A45-BC6B-E37355BA4962}"/>
              </a:ext>
            </a:extLst>
          </p:cNvPr>
          <p:cNvSpPr>
            <a:spLocks noGrp="1"/>
          </p:cNvSpPr>
          <p:nvPr>
            <p:ph type="body" sz="quarter" idx="11"/>
          </p:nvPr>
        </p:nvSpPr>
        <p:spPr/>
        <p:txBody>
          <a:bodyPr/>
          <a:lstStyle/>
          <a:p>
            <a:pPr marL="457200" indent="-457200">
              <a:buFont typeface="Arial" panose="020B0604020202020204" pitchFamily="34" charset="0"/>
              <a:buChar char="•"/>
            </a:pPr>
            <a:r>
              <a:rPr lang="en-US" dirty="0"/>
              <a:t> </a:t>
            </a:r>
            <a:r>
              <a:rPr lang="en-US" strike="sngStrike" dirty="0"/>
              <a:t>Offline</a:t>
            </a:r>
          </a:p>
          <a:p>
            <a:pPr marL="457200" indent="-457200">
              <a:buFont typeface="Arial" panose="020B0604020202020204" pitchFamily="34" charset="0"/>
              <a:buChar char="•"/>
            </a:pPr>
            <a:r>
              <a:rPr lang="en-US" dirty="0"/>
              <a:t> Device APIs</a:t>
            </a:r>
          </a:p>
          <a:p>
            <a:pPr marL="457200" indent="-457200">
              <a:buFont typeface="Arial" panose="020B0604020202020204" pitchFamily="34" charset="0"/>
              <a:buChar char="•"/>
            </a:pPr>
            <a:r>
              <a:rPr lang="en-US" dirty="0"/>
              <a:t> </a:t>
            </a:r>
            <a:r>
              <a:rPr lang="en-US" strike="sngStrike" dirty="0"/>
              <a:t>Push Notifications</a:t>
            </a:r>
          </a:p>
          <a:p>
            <a:pPr marL="457200" indent="-457200">
              <a:buFont typeface="Arial" panose="020B0604020202020204" pitchFamily="34" charset="0"/>
              <a:buChar char="•"/>
            </a:pPr>
            <a:r>
              <a:rPr lang="en-US" dirty="0"/>
              <a:t> High-power compute</a:t>
            </a:r>
          </a:p>
          <a:p>
            <a:pPr marL="457200" indent="-457200">
              <a:buFont typeface="Arial" panose="020B0604020202020204" pitchFamily="34" charset="0"/>
              <a:buChar char="•"/>
            </a:pPr>
            <a:r>
              <a:rPr lang="en-US" dirty="0"/>
              <a:t> Access to storage &amp; files</a:t>
            </a:r>
          </a:p>
          <a:p>
            <a:pPr marL="457200" indent="-457200">
              <a:buFont typeface="Arial" panose="020B0604020202020204" pitchFamily="34" charset="0"/>
              <a:buChar char="•"/>
            </a:pPr>
            <a:r>
              <a:rPr lang="en-US" dirty="0"/>
              <a:t> </a:t>
            </a:r>
            <a:r>
              <a:rPr lang="en-US" strike="sngStrike" dirty="0"/>
              <a:t>First-class UI &amp; OS integration</a:t>
            </a:r>
          </a:p>
          <a:p>
            <a:pPr marL="457200" indent="-457200">
              <a:buFont typeface="Arial" panose="020B0604020202020204" pitchFamily="34" charset="0"/>
              <a:buChar char="•"/>
            </a:pPr>
            <a:r>
              <a:rPr lang="en-US" dirty="0"/>
              <a:t> …?</a:t>
            </a:r>
          </a:p>
        </p:txBody>
      </p:sp>
    </p:spTree>
    <p:extLst>
      <p:ext uri="{BB962C8B-B14F-4D97-AF65-F5344CB8AC3E}">
        <p14:creationId xmlns:p14="http://schemas.microsoft.com/office/powerpoint/2010/main" val="1579111875"/>
      </p:ext>
    </p:extLst>
  </p:cSld>
  <p:clrMapOvr>
    <a:masterClrMapping/>
  </p:clrMapOvr>
  <p:transition advTm="36276">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4"/>
        <p:cNvGrpSpPr/>
        <p:nvPr/>
      </p:nvGrpSpPr>
      <p:grpSpPr>
        <a:xfrm>
          <a:off x="0" y="0"/>
          <a:ext cx="0" cy="0"/>
          <a:chOff x="0" y="0"/>
          <a:chExt cx="0" cy="0"/>
        </a:xfrm>
      </p:grpSpPr>
      <p:pic>
        <p:nvPicPr>
          <p:cNvPr id="395" name="Google Shape;395;p55"/>
          <p:cNvPicPr preferRelativeResize="0"/>
          <p:nvPr/>
        </p:nvPicPr>
        <p:blipFill>
          <a:blip r:embed="rId3">
            <a:alphaModFix/>
          </a:blip>
          <a:stretch>
            <a:fillRect/>
          </a:stretch>
        </p:blipFill>
        <p:spPr>
          <a:xfrm>
            <a:off x="3665864" y="998864"/>
            <a:ext cx="4860272" cy="4860272"/>
          </a:xfrm>
          <a:prstGeom prst="rect">
            <a:avLst/>
          </a:prstGeom>
          <a:noFill/>
          <a:ln>
            <a:noFill/>
          </a:ln>
        </p:spPr>
      </p:pic>
    </p:spTree>
  </p:cSld>
  <p:clrMapOvr>
    <a:masterClrMapping/>
  </p:clrMapOvr>
  <p:transition advTm="26295">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28B840-C520-100E-260D-165AD3CE3AC9}"/>
              </a:ext>
            </a:extLst>
          </p:cNvPr>
          <p:cNvPicPr>
            <a:picLocks noChangeAspect="1"/>
          </p:cNvPicPr>
          <p:nvPr/>
        </p:nvPicPr>
        <p:blipFill rotWithShape="1">
          <a:blip r:embed="rId3"/>
          <a:srcRect r="1806"/>
          <a:stretch/>
        </p:blipFill>
        <p:spPr>
          <a:xfrm>
            <a:off x="0" y="0"/>
            <a:ext cx="12192000" cy="6736330"/>
          </a:xfrm>
          <a:prstGeom prst="rect">
            <a:avLst/>
          </a:prstGeom>
        </p:spPr>
      </p:pic>
    </p:spTree>
    <p:extLst>
      <p:ext uri="{BB962C8B-B14F-4D97-AF65-F5344CB8AC3E}">
        <p14:creationId xmlns:p14="http://schemas.microsoft.com/office/powerpoint/2010/main" val="3842539837"/>
      </p:ext>
    </p:extLst>
  </p:cSld>
  <p:clrMapOvr>
    <a:masterClrMapping/>
  </p:clrMapOvr>
  <p:transition advTm="35578">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7AE1B-AD59-8346-AA7B-CE77873EF75A}"/>
              </a:ext>
            </a:extLst>
          </p:cNvPr>
          <p:cNvSpPr>
            <a:spLocks noGrp="1"/>
          </p:cNvSpPr>
          <p:nvPr>
            <p:ph type="title"/>
          </p:nvPr>
        </p:nvSpPr>
        <p:spPr>
          <a:xfrm>
            <a:off x="585216" y="2038612"/>
            <a:ext cx="5510784" cy="1495794"/>
          </a:xfrm>
        </p:spPr>
        <p:txBody>
          <a:bodyPr/>
          <a:lstStyle/>
          <a:p>
            <a:r>
              <a:rPr lang="en-US" dirty="0"/>
              <a:t>PWAs &amp; </a:t>
            </a:r>
            <a:r>
              <a:rPr lang="en-US" dirty="0" err="1"/>
              <a:t>MiniApps</a:t>
            </a:r>
            <a:r>
              <a:rPr lang="en-US" dirty="0"/>
              <a:t>:</a:t>
            </a:r>
            <a:br>
              <a:rPr lang="en-US" dirty="0"/>
            </a:br>
            <a:br>
              <a:rPr lang="en-US" dirty="0"/>
            </a:br>
            <a:r>
              <a:rPr lang="en-US" dirty="0"/>
              <a:t>What Is The Web Missing?</a:t>
            </a:r>
          </a:p>
        </p:txBody>
      </p:sp>
    </p:spTree>
    <p:extLst>
      <p:ext uri="{BB962C8B-B14F-4D97-AF65-F5344CB8AC3E}">
        <p14:creationId xmlns:p14="http://schemas.microsoft.com/office/powerpoint/2010/main" val="696865162"/>
      </p:ext>
    </p:extLst>
  </p:cSld>
  <p:clrMapOvr>
    <a:masterClrMapping/>
  </p:clrMapOvr>
  <mc:AlternateContent xmlns:mc="http://schemas.openxmlformats.org/markup-compatibility/2006" xmlns:p14="http://schemas.microsoft.com/office/powerpoint/2010/main">
    <mc:Choice Requires="p14">
      <p:transition spd="med" p14:dur="700" advTm="46421">
        <p:fade/>
      </p:transition>
    </mc:Choice>
    <mc:Fallback xmlns="">
      <p:transition spd="med" advTm="46421">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62BD44-E9F4-B115-D8B8-27398D976330}"/>
              </a:ext>
            </a:extLst>
          </p:cNvPr>
          <p:cNvPicPr>
            <a:picLocks noChangeAspect="1"/>
          </p:cNvPicPr>
          <p:nvPr/>
        </p:nvPicPr>
        <p:blipFill rotWithShape="1">
          <a:blip r:embed="rId3"/>
          <a:srcRect l="3615" r="3615"/>
          <a:stretch/>
        </p:blipFill>
        <p:spPr>
          <a:xfrm>
            <a:off x="0" y="0"/>
            <a:ext cx="12192000" cy="6857999"/>
          </a:xfrm>
          <a:prstGeom prst="rect">
            <a:avLst/>
          </a:prstGeom>
        </p:spPr>
      </p:pic>
    </p:spTree>
    <p:extLst>
      <p:ext uri="{BB962C8B-B14F-4D97-AF65-F5344CB8AC3E}">
        <p14:creationId xmlns:p14="http://schemas.microsoft.com/office/powerpoint/2010/main" val="3234965878"/>
      </p:ext>
    </p:extLst>
  </p:cSld>
  <p:clrMapOvr>
    <a:masterClrMapping/>
  </p:clrMapOvr>
  <p:transition advTm="16008">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D10A0-3D09-6412-3399-9D270C39A1AC}"/>
              </a:ext>
            </a:extLst>
          </p:cNvPr>
          <p:cNvPicPr>
            <a:picLocks noChangeAspect="1"/>
          </p:cNvPicPr>
          <p:nvPr/>
        </p:nvPicPr>
        <p:blipFill rotWithShape="1">
          <a:blip r:embed="rId3"/>
          <a:srcRect l="2095" r="2095"/>
          <a:stretch/>
        </p:blipFill>
        <p:spPr>
          <a:xfrm>
            <a:off x="0" y="0"/>
            <a:ext cx="12192000" cy="6858000"/>
          </a:xfrm>
          <a:prstGeom prst="rect">
            <a:avLst/>
          </a:prstGeom>
        </p:spPr>
      </p:pic>
    </p:spTree>
    <p:extLst>
      <p:ext uri="{BB962C8B-B14F-4D97-AF65-F5344CB8AC3E}">
        <p14:creationId xmlns:p14="http://schemas.microsoft.com/office/powerpoint/2010/main" val="2543858614"/>
      </p:ext>
    </p:extLst>
  </p:cSld>
  <p:clrMapOvr>
    <a:masterClrMapping/>
  </p:clrMapOvr>
  <p:transition advTm="35790">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agram&#10;&#10;Description automatically generated">
            <a:extLst>
              <a:ext uri="{FF2B5EF4-FFF2-40B4-BE49-F238E27FC236}">
                <a16:creationId xmlns:a16="http://schemas.microsoft.com/office/drawing/2014/main" id="{83DAA920-A515-4308-9678-7FE83EEF7C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72" t="9096" r="5737" b="4806"/>
          <a:stretch/>
        </p:blipFill>
        <p:spPr bwMode="auto">
          <a:xfrm>
            <a:off x="1163160" y="0"/>
            <a:ext cx="9525456" cy="6858000"/>
          </a:xfrm>
          <a:prstGeom prst="rect">
            <a:avLst/>
          </a:prstGeom>
          <a:noFill/>
        </p:spPr>
      </p:pic>
    </p:spTree>
    <p:extLst>
      <p:ext uri="{BB962C8B-B14F-4D97-AF65-F5344CB8AC3E}">
        <p14:creationId xmlns:p14="http://schemas.microsoft.com/office/powerpoint/2010/main" val="1318600349"/>
      </p:ext>
    </p:extLst>
  </p:cSld>
  <p:clrMapOvr>
    <a:masterClrMapping/>
  </p:clrMapOvr>
  <p:transition advTm="57453">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BBBC-0401-C947-A93C-BF8B740F8A9F}"/>
              </a:ext>
            </a:extLst>
          </p:cNvPr>
          <p:cNvSpPr>
            <a:spLocks noGrp="1"/>
          </p:cNvSpPr>
          <p:nvPr>
            <p:ph type="title"/>
          </p:nvPr>
        </p:nvSpPr>
        <p:spPr/>
        <p:txBody>
          <a:bodyPr/>
          <a:lstStyle/>
          <a:p>
            <a:r>
              <a:rPr lang="en-US" dirty="0"/>
              <a:t>A Gnawing Question:</a:t>
            </a:r>
            <a:br>
              <a:rPr lang="en-US" dirty="0"/>
            </a:br>
            <a:br>
              <a:rPr lang="en-US" dirty="0"/>
            </a:br>
            <a:r>
              <a:rPr lang="en-US" dirty="0"/>
              <a:t>What Is The Web Missing?</a:t>
            </a:r>
          </a:p>
        </p:txBody>
      </p:sp>
      <p:sp>
        <p:nvSpPr>
          <p:cNvPr id="3" name="Text Placeholder 2">
            <a:extLst>
              <a:ext uri="{FF2B5EF4-FFF2-40B4-BE49-F238E27FC236}">
                <a16:creationId xmlns:a16="http://schemas.microsoft.com/office/drawing/2014/main" id="{3EEB035E-0E9F-2A45-BC6B-E37355BA4962}"/>
              </a:ext>
            </a:extLst>
          </p:cNvPr>
          <p:cNvSpPr>
            <a:spLocks noGrp="1"/>
          </p:cNvSpPr>
          <p:nvPr>
            <p:ph type="body" sz="quarter" idx="11"/>
          </p:nvPr>
        </p:nvSpPr>
        <p:spPr/>
        <p:txBody>
          <a:bodyPr/>
          <a:lstStyle/>
          <a:p>
            <a:pPr marL="457200" indent="-457200">
              <a:buFont typeface="Arial" panose="020B0604020202020204" pitchFamily="34" charset="0"/>
              <a:buChar char="•"/>
            </a:pPr>
            <a:r>
              <a:rPr lang="en-US" dirty="0"/>
              <a:t>Packaging &amp; Signing</a:t>
            </a:r>
          </a:p>
          <a:p>
            <a:pPr marL="457200" indent="-457200">
              <a:buFont typeface="Arial" panose="020B0604020202020204" pitchFamily="34" charset="0"/>
              <a:buChar char="•"/>
            </a:pPr>
            <a:r>
              <a:rPr lang="en-US" dirty="0"/>
              <a:t>Super-App Service Integration</a:t>
            </a:r>
          </a:p>
          <a:p>
            <a:pPr marL="457200" indent="-457200">
              <a:buFont typeface="Arial" panose="020B0604020202020204" pitchFamily="34" charset="0"/>
              <a:buChar char="•"/>
            </a:pPr>
            <a:r>
              <a:rPr lang="en-US" dirty="0"/>
              <a:t>Upgrades to HTML &amp; CSS</a:t>
            </a:r>
          </a:p>
          <a:p>
            <a:pPr marL="457200" indent="-457200">
              <a:buFont typeface="Arial" panose="020B0604020202020204" pitchFamily="34" charset="0"/>
              <a:buChar char="•"/>
            </a:pPr>
            <a:r>
              <a:rPr lang="en-US" dirty="0"/>
              <a:t>API access</a:t>
            </a:r>
          </a:p>
        </p:txBody>
      </p:sp>
    </p:spTree>
    <p:extLst>
      <p:ext uri="{BB962C8B-B14F-4D97-AF65-F5344CB8AC3E}">
        <p14:creationId xmlns:p14="http://schemas.microsoft.com/office/powerpoint/2010/main" val="2327426725"/>
      </p:ext>
    </p:extLst>
  </p:cSld>
  <p:clrMapOvr>
    <a:masterClrMapping/>
  </p:clrMapOvr>
  <p:transition advTm="80560">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B752018-DFFB-BD5C-772F-9147C737C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002" y="1176337"/>
            <a:ext cx="7727995"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621209"/>
      </p:ext>
    </p:extLst>
  </p:cSld>
  <p:clrMapOvr>
    <a:masterClrMapping/>
  </p:clrMapOvr>
  <p:transition advTm="95122">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077AB1-DD31-4C17-84CA-ED81CC29E12B}"/>
              </a:ext>
            </a:extLst>
          </p:cNvPr>
          <p:cNvPicPr>
            <a:picLocks noChangeAspect="1"/>
          </p:cNvPicPr>
          <p:nvPr/>
        </p:nvPicPr>
        <p:blipFill>
          <a:blip r:embed="rId3"/>
          <a:stretch>
            <a:fillRect/>
          </a:stretch>
        </p:blipFill>
        <p:spPr>
          <a:xfrm>
            <a:off x="6539145" y="4037644"/>
            <a:ext cx="907660" cy="343117"/>
          </a:xfrm>
          <a:prstGeom prst="rect">
            <a:avLst/>
          </a:prstGeom>
        </p:spPr>
      </p:pic>
      <p:sp>
        <p:nvSpPr>
          <p:cNvPr id="9" name="TextBox 8">
            <a:extLst>
              <a:ext uri="{FF2B5EF4-FFF2-40B4-BE49-F238E27FC236}">
                <a16:creationId xmlns:a16="http://schemas.microsoft.com/office/drawing/2014/main" id="{256763B7-0F45-492A-8A5D-5000211A715F}"/>
              </a:ext>
            </a:extLst>
          </p:cNvPr>
          <p:cNvSpPr txBox="1"/>
          <p:nvPr/>
        </p:nvSpPr>
        <p:spPr>
          <a:xfrm>
            <a:off x="1826107" y="3886038"/>
            <a:ext cx="580279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Segoe UI Light"/>
                <a:ea typeface="+mn-ea"/>
                <a:cs typeface="+mn-cs"/>
              </a:rPr>
              <a:t>PM @ Microsoft Edge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5B9BD5">
                    <a:lumMod val="40000"/>
                    <a:lumOff val="60000"/>
                  </a:srgbClr>
                </a:solidFill>
                <a:effectLst/>
                <a:uLnTx/>
                <a:uFillTx/>
                <a:latin typeface="Segoe UI Light"/>
                <a:ea typeface="+mn-ea"/>
                <a:cs typeface="+mn-cs"/>
              </a:rPr>
              <a:t>首席产品经理</a:t>
            </a:r>
            <a:endParaRPr kumimoji="0" lang="en-GB" sz="2000" b="0" i="0" u="none" strike="noStrike" kern="1200" cap="none" spc="0" normalizeH="0" baseline="0" noProof="0" dirty="0">
              <a:ln>
                <a:noFill/>
              </a:ln>
              <a:solidFill>
                <a:srgbClr val="5B9BD5">
                  <a:lumMod val="40000"/>
                  <a:lumOff val="60000"/>
                </a:srgbClr>
              </a:solidFill>
              <a:effectLst/>
              <a:uLnTx/>
              <a:uFillTx/>
              <a:latin typeface="Segoe UI Light"/>
              <a:ea typeface="+mn-ea"/>
              <a:cs typeface="+mn-cs"/>
            </a:endParaRPr>
          </a:p>
        </p:txBody>
      </p:sp>
      <p:sp>
        <p:nvSpPr>
          <p:cNvPr id="18" name="Rectangle: Rounded Corners 17">
            <a:extLst>
              <a:ext uri="{FF2B5EF4-FFF2-40B4-BE49-F238E27FC236}">
                <a16:creationId xmlns:a16="http://schemas.microsoft.com/office/drawing/2014/main" id="{DDF6A565-D4FE-4609-A888-D29795B1BF61}"/>
              </a:ext>
            </a:extLst>
          </p:cNvPr>
          <p:cNvSpPr/>
          <p:nvPr/>
        </p:nvSpPr>
        <p:spPr>
          <a:xfrm>
            <a:off x="1675560" y="2967335"/>
            <a:ext cx="6245352" cy="923330"/>
          </a:xfrm>
          <a:prstGeom prst="roundRect">
            <a:avLst/>
          </a:prstGeom>
          <a:solidFill>
            <a:srgbClr val="FFC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11" name="TextBox 10">
            <a:extLst>
              <a:ext uri="{FF2B5EF4-FFF2-40B4-BE49-F238E27FC236}">
                <a16:creationId xmlns:a16="http://schemas.microsoft.com/office/drawing/2014/main" id="{ED5A5945-9384-47E2-BC1E-5BEC3273658A}"/>
              </a:ext>
            </a:extLst>
          </p:cNvPr>
          <p:cNvSpPr txBox="1"/>
          <p:nvPr/>
        </p:nvSpPr>
        <p:spPr>
          <a:xfrm>
            <a:off x="1826108" y="2967335"/>
            <a:ext cx="227177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宋青见</a:t>
            </a:r>
            <a:endParaRPr kumimoji="0" lang="en-GB" sz="5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endParaRPr>
          </a:p>
        </p:txBody>
      </p:sp>
      <p:pic>
        <p:nvPicPr>
          <p:cNvPr id="3" name="Picture 2" descr="Picture of Qingjian Song">
            <a:extLst>
              <a:ext uri="{FF2B5EF4-FFF2-40B4-BE49-F238E27FC236}">
                <a16:creationId xmlns:a16="http://schemas.microsoft.com/office/drawing/2014/main" id="{788551D2-B3B8-A0D7-25DC-BAB3BA5F4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8375" y="1782068"/>
            <a:ext cx="3083558" cy="3083558"/>
          </a:xfrm>
          <a:prstGeom prst="ellipse">
            <a:avLst/>
          </a:prstGeom>
        </p:spPr>
      </p:pic>
    </p:spTree>
    <p:extLst>
      <p:ext uri="{BB962C8B-B14F-4D97-AF65-F5344CB8AC3E}">
        <p14:creationId xmlns:p14="http://schemas.microsoft.com/office/powerpoint/2010/main" val="16613005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ED18370-E1CC-4517-9DB7-3BC0481E76BB}"/>
              </a:ext>
            </a:extLst>
          </p:cNvPr>
          <p:cNvSpPr/>
          <p:nvPr/>
        </p:nvSpPr>
        <p:spPr>
          <a:xfrm>
            <a:off x="379804" y="3353673"/>
            <a:ext cx="9066704" cy="9233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7" name="Picture 6">
            <a:extLst>
              <a:ext uri="{FF2B5EF4-FFF2-40B4-BE49-F238E27FC236}">
                <a16:creationId xmlns:a16="http://schemas.microsoft.com/office/drawing/2014/main" id="{71077AB1-DD31-4C17-84CA-ED81CC29E12B}"/>
              </a:ext>
            </a:extLst>
          </p:cNvPr>
          <p:cNvPicPr>
            <a:picLocks noChangeAspect="1"/>
          </p:cNvPicPr>
          <p:nvPr/>
        </p:nvPicPr>
        <p:blipFill>
          <a:blip r:embed="rId3"/>
          <a:stretch>
            <a:fillRect/>
          </a:stretch>
        </p:blipFill>
        <p:spPr>
          <a:xfrm>
            <a:off x="668976" y="1613809"/>
            <a:ext cx="3393417" cy="1282794"/>
          </a:xfrm>
          <a:prstGeom prst="rect">
            <a:avLst/>
          </a:prstGeom>
        </p:spPr>
      </p:pic>
      <p:sp>
        <p:nvSpPr>
          <p:cNvPr id="9" name="TextBox 8">
            <a:extLst>
              <a:ext uri="{FF2B5EF4-FFF2-40B4-BE49-F238E27FC236}">
                <a16:creationId xmlns:a16="http://schemas.microsoft.com/office/drawing/2014/main" id="{256763B7-0F45-492A-8A5D-5000211A715F}"/>
              </a:ext>
            </a:extLst>
          </p:cNvPr>
          <p:cNvSpPr txBox="1"/>
          <p:nvPr/>
        </p:nvSpPr>
        <p:spPr>
          <a:xfrm>
            <a:off x="530352" y="690479"/>
            <a:ext cx="256031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Segoe UI Light"/>
                <a:ea typeface="+mn-ea"/>
                <a:cs typeface="+mn-cs"/>
              </a:rPr>
              <a:t>Desktop</a:t>
            </a:r>
          </a:p>
        </p:txBody>
      </p:sp>
      <p:sp>
        <p:nvSpPr>
          <p:cNvPr id="18" name="Rectangle: Rounded Corners 17">
            <a:extLst>
              <a:ext uri="{FF2B5EF4-FFF2-40B4-BE49-F238E27FC236}">
                <a16:creationId xmlns:a16="http://schemas.microsoft.com/office/drawing/2014/main" id="{DDF6A565-D4FE-4609-A888-D29795B1BF61}"/>
              </a:ext>
            </a:extLst>
          </p:cNvPr>
          <p:cNvSpPr/>
          <p:nvPr/>
        </p:nvSpPr>
        <p:spPr>
          <a:xfrm>
            <a:off x="379804" y="3358268"/>
            <a:ext cx="6245352" cy="923330"/>
          </a:xfrm>
          <a:prstGeom prst="roundRect">
            <a:avLst/>
          </a:prstGeom>
          <a:solidFill>
            <a:srgbClr val="FFC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11" name="TextBox 10">
            <a:extLst>
              <a:ext uri="{FF2B5EF4-FFF2-40B4-BE49-F238E27FC236}">
                <a16:creationId xmlns:a16="http://schemas.microsoft.com/office/drawing/2014/main" id="{ED5A5945-9384-47E2-BC1E-5BEC3273658A}"/>
              </a:ext>
            </a:extLst>
          </p:cNvPr>
          <p:cNvSpPr txBox="1"/>
          <p:nvPr/>
        </p:nvSpPr>
        <p:spPr>
          <a:xfrm>
            <a:off x="275822" y="3359222"/>
            <a:ext cx="626485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5400" b="1" kern="1200">
                <a:solidFill>
                  <a:prstClr val="black"/>
                </a:solidFill>
                <a:latin typeface="Aharoni" panose="02010803020104030203" pitchFamily="2" charset="-79"/>
                <a:cs typeface="Aharoni" panose="02010803020104030203" pitchFamily="2" charset="-79"/>
              </a:rPr>
              <a:t> </a:t>
            </a:r>
            <a:r>
              <a:rPr lang="zh-CN" altLang="en-US" sz="4800" b="1" kern="1200">
                <a:solidFill>
                  <a:prstClr val="black"/>
                </a:solidFill>
                <a:latin typeface="Aharoni" panose="02010803020104030203" pitchFamily="2" charset="-79"/>
                <a:cs typeface="Aharoni" panose="02010803020104030203" pitchFamily="2" charset="-79"/>
              </a:rPr>
              <a:t>桌面复兴</a:t>
            </a:r>
            <a:r>
              <a:rPr lang="en-US" altLang="zh-CN" sz="4800" b="1" kern="1200">
                <a:solidFill>
                  <a:prstClr val="black"/>
                </a:solidFill>
                <a:latin typeface="Aharoni" panose="02010803020104030203" pitchFamily="2" charset="-79"/>
                <a:cs typeface="Aharoni" panose="02010803020104030203" pitchFamily="2" charset="-79"/>
              </a:rPr>
              <a:t> </a:t>
            </a:r>
            <a:r>
              <a:rPr lang="zh-CN" altLang="en-US" sz="3600" b="1" kern="1200">
                <a:solidFill>
                  <a:prstClr val="black"/>
                </a:solidFill>
                <a:latin typeface="Aharoni" panose="02010803020104030203" pitchFamily="2" charset="-79"/>
                <a:cs typeface="Aharoni" panose="02010803020104030203" pitchFamily="2" charset="-79"/>
              </a:rPr>
              <a:t>开发者的新大陆</a:t>
            </a:r>
            <a:endParaRPr kumimoji="0" lang="en-GB" sz="36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endParaRPr>
          </a:p>
        </p:txBody>
      </p:sp>
      <p:grpSp>
        <p:nvGrpSpPr>
          <p:cNvPr id="26" name="Graphic 24">
            <a:extLst>
              <a:ext uri="{FF2B5EF4-FFF2-40B4-BE49-F238E27FC236}">
                <a16:creationId xmlns:a16="http://schemas.microsoft.com/office/drawing/2014/main" id="{47D918E1-4151-4C28-B092-2499777F21CF}"/>
              </a:ext>
            </a:extLst>
          </p:cNvPr>
          <p:cNvGrpSpPr/>
          <p:nvPr/>
        </p:nvGrpSpPr>
        <p:grpSpPr>
          <a:xfrm>
            <a:off x="4201017" y="2366799"/>
            <a:ext cx="532257" cy="529804"/>
            <a:chOff x="7216309" y="4499220"/>
            <a:chExt cx="895348" cy="891221"/>
          </a:xfrm>
          <a:solidFill>
            <a:schemeClr val="bg1"/>
          </a:solidFill>
        </p:grpSpPr>
        <p:sp>
          <p:nvSpPr>
            <p:cNvPr id="27" name="Freeform: Shape 26">
              <a:extLst>
                <a:ext uri="{FF2B5EF4-FFF2-40B4-BE49-F238E27FC236}">
                  <a16:creationId xmlns:a16="http://schemas.microsoft.com/office/drawing/2014/main" id="{9E461830-E06A-4DAA-9B6A-214A7299E14D}"/>
                </a:ext>
              </a:extLst>
            </p:cNvPr>
            <p:cNvSpPr/>
            <p:nvPr/>
          </p:nvSpPr>
          <p:spPr>
            <a:xfrm>
              <a:off x="7509450" y="4975705"/>
              <a:ext cx="535717" cy="399077"/>
            </a:xfrm>
            <a:custGeom>
              <a:avLst/>
              <a:gdLst>
                <a:gd name="connsiteX0" fmla="*/ 527379 w 535717"/>
                <a:gd name="connsiteY0" fmla="*/ 218874 h 399077"/>
                <a:gd name="connsiteX1" fmla="*/ 530170 w 535717"/>
                <a:gd name="connsiteY1" fmla="*/ 214731 h 399077"/>
                <a:gd name="connsiteX2" fmla="*/ 534751 w 535717"/>
                <a:gd name="connsiteY2" fmla="*/ 206254 h 399077"/>
                <a:gd name="connsiteX3" fmla="*/ 535380 w 535717"/>
                <a:gd name="connsiteY3" fmla="*/ 198586 h 399077"/>
                <a:gd name="connsiteX4" fmla="*/ 531370 w 535717"/>
                <a:gd name="connsiteY4" fmla="*/ 192014 h 399077"/>
                <a:gd name="connsiteX5" fmla="*/ 507443 w 535717"/>
                <a:gd name="connsiteY5" fmla="*/ 193490 h 399077"/>
                <a:gd name="connsiteX6" fmla="*/ 349748 w 535717"/>
                <a:gd name="connsiteY6" fmla="*/ 228866 h 399077"/>
                <a:gd name="connsiteX7" fmla="*/ 44825 w 535717"/>
                <a:gd name="connsiteY7" fmla="*/ 0 h 399077"/>
                <a:gd name="connsiteX8" fmla="*/ 0 w 535717"/>
                <a:gd name="connsiteY8" fmla="*/ 140350 h 399077"/>
                <a:gd name="connsiteX9" fmla="*/ 227456 w 535717"/>
                <a:gd name="connsiteY9" fmla="*/ 399077 h 399077"/>
                <a:gd name="connsiteX10" fmla="*/ 464581 w 535717"/>
                <a:gd name="connsiteY10" fmla="*/ 293541 h 399077"/>
                <a:gd name="connsiteX11" fmla="*/ 527379 w 535717"/>
                <a:gd name="connsiteY11" fmla="*/ 218874 h 39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5717" h="399077">
                  <a:moveTo>
                    <a:pt x="527379" y="218874"/>
                  </a:moveTo>
                  <a:cubicBezTo>
                    <a:pt x="528312" y="217474"/>
                    <a:pt x="529265" y="216093"/>
                    <a:pt x="530170" y="214731"/>
                  </a:cubicBezTo>
                  <a:cubicBezTo>
                    <a:pt x="531770" y="211912"/>
                    <a:pt x="533303" y="209083"/>
                    <a:pt x="534751" y="206254"/>
                  </a:cubicBezTo>
                  <a:cubicBezTo>
                    <a:pt x="535770" y="203825"/>
                    <a:pt x="535989" y="201139"/>
                    <a:pt x="535380" y="198586"/>
                  </a:cubicBezTo>
                  <a:cubicBezTo>
                    <a:pt x="534770" y="196024"/>
                    <a:pt x="533370" y="193728"/>
                    <a:pt x="531370" y="192014"/>
                  </a:cubicBezTo>
                  <a:cubicBezTo>
                    <a:pt x="523131" y="183775"/>
                    <a:pt x="515939" y="189452"/>
                    <a:pt x="507443" y="193490"/>
                  </a:cubicBezTo>
                  <a:cubicBezTo>
                    <a:pt x="458418" y="217608"/>
                    <a:pt x="404373" y="229733"/>
                    <a:pt x="349748" y="228866"/>
                  </a:cubicBezTo>
                  <a:cubicBezTo>
                    <a:pt x="209788" y="228866"/>
                    <a:pt x="64389" y="135578"/>
                    <a:pt x="44825" y="0"/>
                  </a:cubicBezTo>
                  <a:cubicBezTo>
                    <a:pt x="17059" y="41681"/>
                    <a:pt x="1534" y="90297"/>
                    <a:pt x="0" y="140350"/>
                  </a:cubicBezTo>
                  <a:cubicBezTo>
                    <a:pt x="0" y="278177"/>
                    <a:pt x="106289" y="399077"/>
                    <a:pt x="227456" y="399077"/>
                  </a:cubicBezTo>
                  <a:cubicBezTo>
                    <a:pt x="301951" y="399077"/>
                    <a:pt x="396477" y="354682"/>
                    <a:pt x="464581" y="293541"/>
                  </a:cubicBezTo>
                  <a:cubicBezTo>
                    <a:pt x="488326" y="271167"/>
                    <a:pt x="509396" y="246106"/>
                    <a:pt x="527379" y="218874"/>
                  </a:cubicBezTo>
                  <a:close/>
                </a:path>
              </a:pathLst>
            </a:custGeom>
            <a:grpFill/>
            <a:ln w="952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Light"/>
                <a:ea typeface="+mn-ea"/>
                <a:cs typeface="+mn-cs"/>
              </a:endParaRPr>
            </a:p>
          </p:txBody>
        </p:sp>
        <p:sp>
          <p:nvSpPr>
            <p:cNvPr id="28" name="Freeform: Shape 27">
              <a:extLst>
                <a:ext uri="{FF2B5EF4-FFF2-40B4-BE49-F238E27FC236}">
                  <a16:creationId xmlns:a16="http://schemas.microsoft.com/office/drawing/2014/main" id="{933F2DD7-BA46-4B23-B0D3-458C33DA7921}"/>
                </a:ext>
              </a:extLst>
            </p:cNvPr>
            <p:cNvSpPr/>
            <p:nvPr/>
          </p:nvSpPr>
          <p:spPr>
            <a:xfrm>
              <a:off x="7216309" y="4765743"/>
              <a:ext cx="449455" cy="624698"/>
            </a:xfrm>
            <a:custGeom>
              <a:avLst/>
              <a:gdLst>
                <a:gd name="connsiteX0" fmla="*/ 251821 w 449455"/>
                <a:gd name="connsiteY0" fmla="*/ 98 h 624698"/>
                <a:gd name="connsiteX1" fmla="*/ 0 w 449455"/>
                <a:gd name="connsiteY1" fmla="*/ 181111 h 624698"/>
                <a:gd name="connsiteX2" fmla="*/ 0 w 449455"/>
                <a:gd name="connsiteY2" fmla="*/ 181330 h 624698"/>
                <a:gd name="connsiteX3" fmla="*/ 109975 w 449455"/>
                <a:gd name="connsiteY3" fmla="*/ 474623 h 624698"/>
                <a:gd name="connsiteX4" fmla="*/ 384914 w 449455"/>
                <a:gd name="connsiteY4" fmla="*/ 624699 h 624698"/>
                <a:gd name="connsiteX5" fmla="*/ 276520 w 449455"/>
                <a:gd name="connsiteY5" fmla="*/ 506094 h 624698"/>
                <a:gd name="connsiteX6" fmla="*/ 237181 w 449455"/>
                <a:gd name="connsiteY6" fmla="*/ 350313 h 624698"/>
                <a:gd name="connsiteX7" fmla="*/ 399068 w 449455"/>
                <a:gd name="connsiteY7" fmla="*/ 79965 h 624698"/>
                <a:gd name="connsiteX8" fmla="*/ 399096 w 449455"/>
                <a:gd name="connsiteY8" fmla="*/ 80489 h 624698"/>
                <a:gd name="connsiteX9" fmla="*/ 447988 w 449455"/>
                <a:gd name="connsiteY9" fmla="*/ 69069 h 624698"/>
                <a:gd name="connsiteX10" fmla="*/ 449455 w 449455"/>
                <a:gd name="connsiteY10" fmla="*/ 69088 h 624698"/>
                <a:gd name="connsiteX11" fmla="*/ 251821 w 449455"/>
                <a:gd name="connsiteY11" fmla="*/ 98 h 62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455" h="624698">
                  <a:moveTo>
                    <a:pt x="251821" y="98"/>
                  </a:moveTo>
                  <a:cubicBezTo>
                    <a:pt x="113004" y="98"/>
                    <a:pt x="57" y="81289"/>
                    <a:pt x="0" y="181111"/>
                  </a:cubicBezTo>
                  <a:lnTo>
                    <a:pt x="0" y="181330"/>
                  </a:lnTo>
                  <a:cubicBezTo>
                    <a:pt x="276" y="289124"/>
                    <a:pt x="39310" y="393223"/>
                    <a:pt x="109975" y="474623"/>
                  </a:cubicBezTo>
                  <a:cubicBezTo>
                    <a:pt x="180641" y="556014"/>
                    <a:pt x="278234" y="609287"/>
                    <a:pt x="384914" y="624699"/>
                  </a:cubicBezTo>
                  <a:cubicBezTo>
                    <a:pt x="339546" y="594723"/>
                    <a:pt x="302304" y="553976"/>
                    <a:pt x="276520" y="506094"/>
                  </a:cubicBezTo>
                  <a:cubicBezTo>
                    <a:pt x="250745" y="458211"/>
                    <a:pt x="237229" y="404691"/>
                    <a:pt x="237181" y="350313"/>
                  </a:cubicBezTo>
                  <a:cubicBezTo>
                    <a:pt x="237181" y="239308"/>
                    <a:pt x="313086" y="116322"/>
                    <a:pt x="399068" y="79965"/>
                  </a:cubicBezTo>
                  <a:lnTo>
                    <a:pt x="399096" y="80489"/>
                  </a:lnTo>
                  <a:cubicBezTo>
                    <a:pt x="414289" y="72955"/>
                    <a:pt x="431034" y="69050"/>
                    <a:pt x="447988" y="69069"/>
                  </a:cubicBezTo>
                  <a:lnTo>
                    <a:pt x="449455" y="69088"/>
                  </a:lnTo>
                  <a:cubicBezTo>
                    <a:pt x="394182" y="22777"/>
                    <a:pt x="323906" y="-1759"/>
                    <a:pt x="251821" y="98"/>
                  </a:cubicBezTo>
                  <a:close/>
                </a:path>
              </a:pathLst>
            </a:custGeom>
            <a:grpFill/>
            <a:ln w="952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Light"/>
                <a:ea typeface="+mn-ea"/>
                <a:cs typeface="+mn-cs"/>
              </a:endParaRPr>
            </a:p>
          </p:txBody>
        </p:sp>
        <p:sp>
          <p:nvSpPr>
            <p:cNvPr id="29" name="Freeform: Shape 28">
              <a:extLst>
                <a:ext uri="{FF2B5EF4-FFF2-40B4-BE49-F238E27FC236}">
                  <a16:creationId xmlns:a16="http://schemas.microsoft.com/office/drawing/2014/main" id="{50D4AB89-6FD8-4C3B-B99E-C9A565237596}"/>
                </a:ext>
              </a:extLst>
            </p:cNvPr>
            <p:cNvSpPr/>
            <p:nvPr/>
          </p:nvSpPr>
          <p:spPr>
            <a:xfrm>
              <a:off x="7251247" y="4499220"/>
              <a:ext cx="860411" cy="596252"/>
            </a:xfrm>
            <a:custGeom>
              <a:avLst/>
              <a:gdLst>
                <a:gd name="connsiteX0" fmla="*/ 410841 w 860411"/>
                <a:gd name="connsiteY0" fmla="*/ 36 h 596252"/>
                <a:gd name="connsiteX1" fmla="*/ 161401 w 860411"/>
                <a:gd name="connsiteY1" fmla="*/ 75065 h 596252"/>
                <a:gd name="connsiteX2" fmla="*/ 0 w 860411"/>
                <a:gd name="connsiteY2" fmla="*/ 279528 h 596252"/>
                <a:gd name="connsiteX3" fmla="*/ 216884 w 860411"/>
                <a:gd name="connsiteY3" fmla="*/ 210662 h 596252"/>
                <a:gd name="connsiteX4" fmla="*/ 524655 w 860411"/>
                <a:gd name="connsiteY4" fmla="*/ 447710 h 596252"/>
                <a:gd name="connsiteX5" fmla="*/ 524550 w 860411"/>
                <a:gd name="connsiteY5" fmla="*/ 447710 h 596252"/>
                <a:gd name="connsiteX6" fmla="*/ 498375 w 860411"/>
                <a:gd name="connsiteY6" fmla="*/ 519586 h 596252"/>
                <a:gd name="connsiteX7" fmla="*/ 486269 w 860411"/>
                <a:gd name="connsiteY7" fmla="*/ 540160 h 596252"/>
                <a:gd name="connsiteX8" fmla="*/ 646193 w 860411"/>
                <a:gd name="connsiteY8" fmla="*/ 596252 h 596252"/>
                <a:gd name="connsiteX9" fmla="*/ 797945 w 860411"/>
                <a:gd name="connsiteY9" fmla="*/ 532826 h 596252"/>
                <a:gd name="connsiteX10" fmla="*/ 860410 w 860411"/>
                <a:gd name="connsiteY10" fmla="*/ 380683 h 596252"/>
                <a:gd name="connsiteX11" fmla="*/ 410841 w 860411"/>
                <a:gd name="connsiteY11" fmla="*/ 36 h 59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411" h="596252">
                  <a:moveTo>
                    <a:pt x="410841" y="36"/>
                  </a:moveTo>
                  <a:cubicBezTo>
                    <a:pt x="321963" y="-1116"/>
                    <a:pt x="234886" y="25078"/>
                    <a:pt x="161401" y="75065"/>
                  </a:cubicBezTo>
                  <a:cubicBezTo>
                    <a:pt x="87906" y="125061"/>
                    <a:pt x="31566" y="196432"/>
                    <a:pt x="0" y="279528"/>
                  </a:cubicBezTo>
                  <a:cubicBezTo>
                    <a:pt x="62893" y="233617"/>
                    <a:pt x="139027" y="209443"/>
                    <a:pt x="216884" y="210662"/>
                  </a:cubicBezTo>
                  <a:cubicBezTo>
                    <a:pt x="386857" y="210662"/>
                    <a:pt x="524655" y="316790"/>
                    <a:pt x="524655" y="447710"/>
                  </a:cubicBezTo>
                  <a:lnTo>
                    <a:pt x="524550" y="447710"/>
                  </a:lnTo>
                  <a:cubicBezTo>
                    <a:pt x="524398" y="473971"/>
                    <a:pt x="515149" y="499374"/>
                    <a:pt x="498375" y="519586"/>
                  </a:cubicBezTo>
                  <a:cubicBezTo>
                    <a:pt x="491289" y="527701"/>
                    <a:pt x="486269" y="532416"/>
                    <a:pt x="486269" y="540160"/>
                  </a:cubicBezTo>
                  <a:cubicBezTo>
                    <a:pt x="486269" y="556276"/>
                    <a:pt x="514682" y="596252"/>
                    <a:pt x="646193" y="596252"/>
                  </a:cubicBezTo>
                  <a:cubicBezTo>
                    <a:pt x="703191" y="596071"/>
                    <a:pt x="757778" y="573259"/>
                    <a:pt x="797945" y="532826"/>
                  </a:cubicBezTo>
                  <a:cubicBezTo>
                    <a:pt x="838122" y="492402"/>
                    <a:pt x="860591" y="437671"/>
                    <a:pt x="860410" y="380683"/>
                  </a:cubicBezTo>
                  <a:cubicBezTo>
                    <a:pt x="860410" y="214929"/>
                    <a:pt x="704648" y="36"/>
                    <a:pt x="410841" y="36"/>
                  </a:cubicBezTo>
                  <a:close/>
                </a:path>
              </a:pathLst>
            </a:custGeom>
            <a:grpFill/>
            <a:ln w="952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Light"/>
                <a:ea typeface="+mn-ea"/>
                <a:cs typeface="+mn-cs"/>
              </a:endParaRPr>
            </a:p>
          </p:txBody>
        </p:sp>
      </p:grpSp>
      <p:grpSp>
        <p:nvGrpSpPr>
          <p:cNvPr id="2" name="Group 1">
            <a:extLst>
              <a:ext uri="{FF2B5EF4-FFF2-40B4-BE49-F238E27FC236}">
                <a16:creationId xmlns:a16="http://schemas.microsoft.com/office/drawing/2014/main" id="{900DA5C8-C212-4C53-AC34-BC76FA08B449}"/>
              </a:ext>
            </a:extLst>
          </p:cNvPr>
          <p:cNvGrpSpPr/>
          <p:nvPr/>
        </p:nvGrpSpPr>
        <p:grpSpPr>
          <a:xfrm>
            <a:off x="7116638" y="3579039"/>
            <a:ext cx="1969170" cy="472599"/>
            <a:chOff x="7123514" y="3613415"/>
            <a:chExt cx="1969170" cy="472599"/>
          </a:xfrm>
        </p:grpSpPr>
        <p:pic>
          <p:nvPicPr>
            <p:cNvPr id="13" name="Picture 2">
              <a:extLst>
                <a:ext uri="{FF2B5EF4-FFF2-40B4-BE49-F238E27FC236}">
                  <a16:creationId xmlns:a16="http://schemas.microsoft.com/office/drawing/2014/main" id="{83A60949-411C-421A-9D6A-E8DA3E546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3514" y="3651604"/>
              <a:ext cx="396220" cy="3962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9C14B06-E4B6-42D7-98DA-2A1EF84061C7}"/>
                </a:ext>
              </a:extLst>
            </p:cNvPr>
            <p:cNvPicPr>
              <a:picLocks noChangeAspect="1"/>
            </p:cNvPicPr>
            <p:nvPr/>
          </p:nvPicPr>
          <p:blipFill>
            <a:blip r:embed="rId5"/>
            <a:stretch>
              <a:fillRect/>
            </a:stretch>
          </p:blipFill>
          <p:spPr>
            <a:xfrm>
              <a:off x="7909989" y="3613415"/>
              <a:ext cx="396220" cy="472599"/>
            </a:xfrm>
            <a:prstGeom prst="rect">
              <a:avLst/>
            </a:prstGeom>
          </p:spPr>
        </p:pic>
        <p:pic>
          <p:nvPicPr>
            <p:cNvPr id="15" name="Picture 8" descr="Ubuntu logo">
              <a:extLst>
                <a:ext uri="{FF2B5EF4-FFF2-40B4-BE49-F238E27FC236}">
                  <a16:creationId xmlns:a16="http://schemas.microsoft.com/office/drawing/2014/main" id="{F68006DE-ABC6-4679-ABE1-595AB1F59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6464" y="3651605"/>
              <a:ext cx="396220" cy="3962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89087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图形用户界面&#10;&#10;描述已自动生成">
            <a:extLst>
              <a:ext uri="{FF2B5EF4-FFF2-40B4-BE49-F238E27FC236}">
                <a16:creationId xmlns:a16="http://schemas.microsoft.com/office/drawing/2014/main" id="{D8074061-C1B0-CDB0-B722-1319A0B15C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253" y="1201272"/>
            <a:ext cx="8872993" cy="5257799"/>
          </a:xfrm>
          <a:prstGeom prst="rect">
            <a:avLst/>
          </a:prstGeom>
        </p:spPr>
      </p:pic>
      <p:sp>
        <p:nvSpPr>
          <p:cNvPr id="8" name="Rectangle: Rounded Corners 17">
            <a:extLst>
              <a:ext uri="{FF2B5EF4-FFF2-40B4-BE49-F238E27FC236}">
                <a16:creationId xmlns:a16="http://schemas.microsoft.com/office/drawing/2014/main" id="{3F88B6C0-8EDB-363E-A7E7-0CFFCEA3FD02}"/>
              </a:ext>
            </a:extLst>
          </p:cNvPr>
          <p:cNvSpPr/>
          <p:nvPr/>
        </p:nvSpPr>
        <p:spPr>
          <a:xfrm>
            <a:off x="475326" y="152400"/>
            <a:ext cx="5114167" cy="923330"/>
          </a:xfrm>
          <a:prstGeom prst="roundRect">
            <a:avLst/>
          </a:prstGeom>
          <a:solidFill>
            <a:srgbClr val="FFC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CN" altLang="en-US" sz="2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移动端</a:t>
            </a:r>
            <a:r>
              <a:rPr lang="zh-CN" altLang="en-US" b="1" kern="1200">
                <a:solidFill>
                  <a:prstClr val="black"/>
                </a:solidFill>
                <a:latin typeface="Aharoni" panose="02010803020104030203" pitchFamily="2" charset="-79"/>
                <a:cs typeface="Aharoni" panose="02010803020104030203" pitchFamily="2" charset="-79"/>
              </a:rPr>
              <a:t>到</a:t>
            </a:r>
            <a:r>
              <a:rPr kumimoji="0" lang="zh-CN" altLang="en-US" sz="2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桌面，体验升级</a:t>
            </a:r>
            <a:endParaRPr lang="en-GB"/>
          </a:p>
        </p:txBody>
      </p:sp>
    </p:spTree>
    <p:extLst>
      <p:ext uri="{BB962C8B-B14F-4D97-AF65-F5344CB8AC3E}">
        <p14:creationId xmlns:p14="http://schemas.microsoft.com/office/powerpoint/2010/main" val="307690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1D98B62-B6BF-40CA-3D39-120D923BA84C}"/>
              </a:ext>
            </a:extLst>
          </p:cNvPr>
          <p:cNvPicPr>
            <a:picLocks noChangeAspect="1"/>
          </p:cNvPicPr>
          <p:nvPr/>
        </p:nvPicPr>
        <p:blipFill>
          <a:blip r:embed="rId2"/>
          <a:stretch>
            <a:fillRect/>
          </a:stretch>
        </p:blipFill>
        <p:spPr>
          <a:xfrm>
            <a:off x="2062978" y="1080248"/>
            <a:ext cx="9710594" cy="5741894"/>
          </a:xfrm>
          <a:prstGeom prst="rect">
            <a:avLst/>
          </a:prstGeom>
        </p:spPr>
      </p:pic>
      <p:sp>
        <p:nvSpPr>
          <p:cNvPr id="6" name="Rectangle: Rounded Corners 17">
            <a:extLst>
              <a:ext uri="{FF2B5EF4-FFF2-40B4-BE49-F238E27FC236}">
                <a16:creationId xmlns:a16="http://schemas.microsoft.com/office/drawing/2014/main" id="{E4C868D4-9A7D-2D0B-D3AC-328D910F59FE}"/>
              </a:ext>
            </a:extLst>
          </p:cNvPr>
          <p:cNvSpPr/>
          <p:nvPr/>
        </p:nvSpPr>
        <p:spPr>
          <a:xfrm>
            <a:off x="475326" y="152400"/>
            <a:ext cx="5114167" cy="923330"/>
          </a:xfrm>
          <a:prstGeom prst="roundRect">
            <a:avLst/>
          </a:prstGeom>
          <a:solidFill>
            <a:srgbClr val="FFC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CN" altLang="en-US" sz="2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移动端</a:t>
            </a:r>
            <a:r>
              <a:rPr lang="zh-CN" altLang="en-US" b="1" kern="1200">
                <a:solidFill>
                  <a:prstClr val="black"/>
                </a:solidFill>
                <a:latin typeface="Aharoni" panose="02010803020104030203" pitchFamily="2" charset="-79"/>
                <a:cs typeface="Aharoni" panose="02010803020104030203" pitchFamily="2" charset="-79"/>
              </a:rPr>
              <a:t>到</a:t>
            </a:r>
            <a:r>
              <a:rPr kumimoji="0" lang="zh-CN" altLang="en-US" sz="2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桌面，开发友好</a:t>
            </a:r>
            <a:endParaRPr lang="en-GB"/>
          </a:p>
        </p:txBody>
      </p:sp>
    </p:spTree>
    <p:extLst>
      <p:ext uri="{BB962C8B-B14F-4D97-AF65-F5344CB8AC3E}">
        <p14:creationId xmlns:p14="http://schemas.microsoft.com/office/powerpoint/2010/main" val="35088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4" descr="电脑萤幕画面&#10;&#10;描述已自动生成">
            <a:extLst>
              <a:ext uri="{FF2B5EF4-FFF2-40B4-BE49-F238E27FC236}">
                <a16:creationId xmlns:a16="http://schemas.microsoft.com/office/drawing/2014/main" id="{B5BACCFF-01E2-DEBD-936F-DE90497D94A3}"/>
              </a:ext>
            </a:extLst>
          </p:cNvPr>
          <p:cNvPicPr>
            <a:picLocks noGrp="1" noChangeAspect="1"/>
          </p:cNvPicPr>
          <p:nvPr>
            <p:ph sz="quarter" idx="28"/>
          </p:nvPr>
        </p:nvPicPr>
        <p:blipFill>
          <a:blip r:embed="rId2" cstate="print">
            <a:extLst>
              <a:ext uri="{28A0092B-C50C-407E-A947-70E740481C1C}">
                <a14:useLocalDpi xmlns:a14="http://schemas.microsoft.com/office/drawing/2010/main" val="0"/>
              </a:ext>
            </a:extLst>
          </a:blip>
          <a:stretch>
            <a:fillRect/>
          </a:stretch>
        </p:blipFill>
        <p:spPr>
          <a:xfrm>
            <a:off x="1811361" y="1232620"/>
            <a:ext cx="8799773" cy="5177146"/>
          </a:xfrm>
        </p:spPr>
      </p:pic>
      <p:sp>
        <p:nvSpPr>
          <p:cNvPr id="10" name="Rectangle: Rounded Corners 17">
            <a:extLst>
              <a:ext uri="{FF2B5EF4-FFF2-40B4-BE49-F238E27FC236}">
                <a16:creationId xmlns:a16="http://schemas.microsoft.com/office/drawing/2014/main" id="{757162C5-8D83-C144-E4F5-3522DC9B5853}"/>
              </a:ext>
            </a:extLst>
          </p:cNvPr>
          <p:cNvSpPr/>
          <p:nvPr/>
        </p:nvSpPr>
        <p:spPr>
          <a:xfrm>
            <a:off x="475326" y="152400"/>
            <a:ext cx="5114167" cy="923330"/>
          </a:xfrm>
          <a:prstGeom prst="roundRect">
            <a:avLst/>
          </a:prstGeom>
          <a:solidFill>
            <a:srgbClr val="FFC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CN" altLang="en-US" sz="2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移动端</a:t>
            </a:r>
            <a:r>
              <a:rPr lang="zh-CN" altLang="en-US" b="1" kern="1200">
                <a:solidFill>
                  <a:prstClr val="black"/>
                </a:solidFill>
                <a:latin typeface="Aharoni" panose="02010803020104030203" pitchFamily="2" charset="-79"/>
                <a:cs typeface="Aharoni" panose="02010803020104030203" pitchFamily="2" charset="-79"/>
              </a:rPr>
              <a:t>到</a:t>
            </a:r>
            <a:r>
              <a:rPr kumimoji="0" lang="zh-CN" altLang="en-US" sz="2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桌面，框架成熟</a:t>
            </a:r>
            <a:endParaRPr lang="en-GB"/>
          </a:p>
        </p:txBody>
      </p:sp>
    </p:spTree>
    <p:extLst>
      <p:ext uri="{BB962C8B-B14F-4D97-AF65-F5344CB8AC3E}">
        <p14:creationId xmlns:p14="http://schemas.microsoft.com/office/powerpoint/2010/main" val="380017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形用户界面&#10;&#10;描述已自动生成">
            <a:extLst>
              <a:ext uri="{FF2B5EF4-FFF2-40B4-BE49-F238E27FC236}">
                <a16:creationId xmlns:a16="http://schemas.microsoft.com/office/drawing/2014/main" id="{682A94BB-EAA4-7138-D9B1-C8306CC92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0269" y="1249735"/>
            <a:ext cx="9447361" cy="5558140"/>
          </a:xfrm>
          <a:prstGeom prst="rect">
            <a:avLst/>
          </a:prstGeom>
        </p:spPr>
      </p:pic>
      <p:sp>
        <p:nvSpPr>
          <p:cNvPr id="13" name="Rectangle: Rounded Corners 17">
            <a:extLst>
              <a:ext uri="{FF2B5EF4-FFF2-40B4-BE49-F238E27FC236}">
                <a16:creationId xmlns:a16="http://schemas.microsoft.com/office/drawing/2014/main" id="{335099B0-EF92-4E38-1199-7E9D8C6C72D1}"/>
              </a:ext>
            </a:extLst>
          </p:cNvPr>
          <p:cNvSpPr/>
          <p:nvPr/>
        </p:nvSpPr>
        <p:spPr>
          <a:xfrm>
            <a:off x="475326" y="152400"/>
            <a:ext cx="5114167" cy="923330"/>
          </a:xfrm>
          <a:prstGeom prst="roundRect">
            <a:avLst/>
          </a:prstGeom>
          <a:solidFill>
            <a:srgbClr val="FFC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CN" altLang="en-US" sz="2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移动端</a:t>
            </a:r>
            <a:r>
              <a:rPr lang="zh-CN" altLang="en-US" b="1" kern="1200">
                <a:solidFill>
                  <a:prstClr val="black"/>
                </a:solidFill>
                <a:latin typeface="Aharoni" panose="02010803020104030203" pitchFamily="2" charset="-79"/>
                <a:cs typeface="Aharoni" panose="02010803020104030203" pitchFamily="2" charset="-79"/>
              </a:rPr>
              <a:t>到</a:t>
            </a:r>
            <a:r>
              <a:rPr kumimoji="0" lang="zh-CN" altLang="en-US" sz="2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桌面，灵活变身</a:t>
            </a:r>
            <a:endParaRPr lang="en-GB"/>
          </a:p>
        </p:txBody>
      </p:sp>
    </p:spTree>
    <p:extLst>
      <p:ext uri="{BB962C8B-B14F-4D97-AF65-F5344CB8AC3E}">
        <p14:creationId xmlns:p14="http://schemas.microsoft.com/office/powerpoint/2010/main" val="377119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00DE-01EF-4162-A18A-022EF7270C9A}"/>
              </a:ext>
            </a:extLst>
          </p:cNvPr>
          <p:cNvSpPr>
            <a:spLocks noGrp="1"/>
          </p:cNvSpPr>
          <p:nvPr>
            <p:ph type="title"/>
          </p:nvPr>
        </p:nvSpPr>
        <p:spPr>
          <a:xfrm>
            <a:off x="585215" y="2423886"/>
            <a:ext cx="6192955" cy="1656907"/>
          </a:xfrm>
        </p:spPr>
        <p:txBody>
          <a:bodyPr>
            <a:normAutofit fontScale="90000"/>
          </a:bodyPr>
          <a:lstStyle/>
          <a:p>
            <a:r>
              <a:rPr lang="en-US" sz="7200" dirty="0">
                <a:solidFill>
                  <a:schemeClr val="accent1"/>
                </a:solidFill>
                <a:latin typeface="Segoe UI Light" panose="020B0502040204020203" pitchFamily="34" charset="0"/>
                <a:cs typeface="Segoe UI Light" panose="020B0502040204020203" pitchFamily="34" charset="0"/>
              </a:rPr>
              <a:t>Thank You.</a:t>
            </a:r>
            <a:br>
              <a:rPr lang="en-US" sz="7200" dirty="0">
                <a:solidFill>
                  <a:schemeClr val="accent1"/>
                </a:solidFill>
                <a:latin typeface="Segoe UI Light" panose="020B0502040204020203" pitchFamily="34" charset="0"/>
                <a:cs typeface="Segoe UI Light" panose="020B0502040204020203" pitchFamily="34" charset="0"/>
              </a:rPr>
            </a:br>
            <a:br>
              <a:rPr lang="en-US" sz="7200" dirty="0">
                <a:solidFill>
                  <a:schemeClr val="accent1"/>
                </a:solidFill>
                <a:latin typeface="Segoe UI Light" panose="020B0502040204020203" pitchFamily="34" charset="0"/>
                <a:cs typeface="Segoe UI Light" panose="020B0502040204020203" pitchFamily="34" charset="0"/>
              </a:rPr>
            </a:br>
            <a:endParaRPr lang="en-US" sz="4400" dirty="0">
              <a:solidFill>
                <a:schemeClr val="accent1"/>
              </a:solidFill>
              <a:latin typeface="Segoe UI Light" panose="020B0502040204020203" pitchFamily="34" charset="0"/>
              <a:cs typeface="Segoe UI Light" panose="020B0502040204020203" pitchFamily="34" charset="0"/>
            </a:endParaRPr>
          </a:p>
        </p:txBody>
      </p:sp>
      <p:sp>
        <p:nvSpPr>
          <p:cNvPr id="3" name="Text Placeholder 2">
            <a:extLst>
              <a:ext uri="{FF2B5EF4-FFF2-40B4-BE49-F238E27FC236}">
                <a16:creationId xmlns:a16="http://schemas.microsoft.com/office/drawing/2014/main" id="{BA6C0B65-CC63-4381-9395-3C5D89389A3F}"/>
              </a:ext>
            </a:extLst>
          </p:cNvPr>
          <p:cNvSpPr>
            <a:spLocks noGrp="1"/>
          </p:cNvSpPr>
          <p:nvPr>
            <p:ph type="body" sz="quarter" idx="12"/>
          </p:nvPr>
        </p:nvSpPr>
        <p:spPr>
          <a:xfrm>
            <a:off x="682606" y="3312582"/>
            <a:ext cx="5510784" cy="492443"/>
          </a:xfrm>
        </p:spPr>
        <p:txBody>
          <a:bodyPr/>
          <a:lstStyle/>
          <a:p>
            <a:r>
              <a:rPr lang="en-US" sz="3200" dirty="0">
                <a:solidFill>
                  <a:schemeClr val="accent5"/>
                </a:solidFill>
                <a:latin typeface="Segoe UI" panose="020B0502040204020203" pitchFamily="34" charset="0"/>
              </a:rPr>
              <a:t>https://aka.ms/PWA</a:t>
            </a:r>
            <a:endParaRPr lang="en-US" sz="3200" dirty="0">
              <a:latin typeface="Segoe UI" panose="020B0502040204020203" pitchFamily="34" charset="0"/>
            </a:endParaRPr>
          </a:p>
        </p:txBody>
      </p:sp>
    </p:spTree>
    <p:extLst>
      <p:ext uri="{BB962C8B-B14F-4D97-AF65-F5344CB8AC3E}">
        <p14:creationId xmlns:p14="http://schemas.microsoft.com/office/powerpoint/2010/main" val="889819376"/>
      </p:ext>
    </p:extLst>
  </p:cSld>
  <p:clrMapOvr>
    <a:masterClrMapping/>
  </p:clrMapOvr>
  <mc:AlternateContent xmlns:mc="http://schemas.openxmlformats.org/markup-compatibility/2006" xmlns:p159="http://schemas.microsoft.com/office/powerpoint/2015/09/main">
    <mc:Choice Requires="p159">
      <p:transition spd="med" advTm="31539">
        <p159:morph option="byObject"/>
      </p:transition>
    </mc:Choice>
    <mc:Fallback xmlns="">
      <p:transition spd="med" advTm="31539">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6318C3-A142-6C72-CE9B-FCB9A9B87916}"/>
              </a:ext>
            </a:extLst>
          </p:cNvPr>
          <p:cNvPicPr>
            <a:picLocks noChangeAspect="1"/>
          </p:cNvPicPr>
          <p:nvPr/>
        </p:nvPicPr>
        <p:blipFill rotWithShape="1">
          <a:blip r:embed="rId3"/>
          <a:srcRect l="9577" t="3419" r="14415" b="22446"/>
          <a:stretch/>
        </p:blipFill>
        <p:spPr>
          <a:xfrm>
            <a:off x="-550388" y="0"/>
            <a:ext cx="13292776" cy="6858056"/>
          </a:xfrm>
          <a:prstGeom prst="rect">
            <a:avLst/>
          </a:prstGeom>
        </p:spPr>
      </p:pic>
    </p:spTree>
    <p:extLst>
      <p:ext uri="{BB962C8B-B14F-4D97-AF65-F5344CB8AC3E}">
        <p14:creationId xmlns:p14="http://schemas.microsoft.com/office/powerpoint/2010/main" val="4181165889"/>
      </p:ext>
    </p:extLst>
  </p:cSld>
  <p:clrMapOvr>
    <a:masterClrMapping/>
  </p:clrMapOvr>
  <p:transition advTm="35256">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14;p41">
            <a:extLst>
              <a:ext uri="{FF2B5EF4-FFF2-40B4-BE49-F238E27FC236}">
                <a16:creationId xmlns:a16="http://schemas.microsoft.com/office/drawing/2014/main" id="{050C7032-A8ED-C397-1A03-F44FD6515DDB}"/>
              </a:ext>
            </a:extLst>
          </p:cNvPr>
          <p:cNvPicPr preferRelativeResize="0"/>
          <p:nvPr/>
        </p:nvPicPr>
        <p:blipFill>
          <a:blip r:embed="rId3">
            <a:alphaModFix/>
          </a:blip>
          <a:stretch>
            <a:fillRect/>
          </a:stretch>
        </p:blipFill>
        <p:spPr>
          <a:xfrm>
            <a:off x="3630369" y="823714"/>
            <a:ext cx="4931262" cy="5210572"/>
          </a:xfrm>
          <a:prstGeom prst="rect">
            <a:avLst/>
          </a:prstGeom>
          <a:noFill/>
          <a:ln>
            <a:noFill/>
          </a:ln>
        </p:spPr>
      </p:pic>
    </p:spTree>
    <p:extLst>
      <p:ext uri="{BB962C8B-B14F-4D97-AF65-F5344CB8AC3E}">
        <p14:creationId xmlns:p14="http://schemas.microsoft.com/office/powerpoint/2010/main" val="4079719190"/>
      </p:ext>
    </p:extLst>
  </p:cSld>
  <p:clrMapOvr>
    <a:masterClrMapping/>
  </p:clrMapOvr>
  <p:transition advTm="47793">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719204A-4C49-060A-C714-4134EFB0D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462" y="1800234"/>
            <a:ext cx="7927075" cy="3257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60550"/>
      </p:ext>
    </p:extLst>
  </p:cSld>
  <p:clrMapOvr>
    <a:masterClrMapping/>
  </p:clrMapOvr>
  <p:transition advTm="54296">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BBBC-0401-C947-A93C-BF8B740F8A9F}"/>
              </a:ext>
            </a:extLst>
          </p:cNvPr>
          <p:cNvSpPr>
            <a:spLocks noGrp="1"/>
          </p:cNvSpPr>
          <p:nvPr>
            <p:ph type="title"/>
          </p:nvPr>
        </p:nvSpPr>
        <p:spPr/>
        <p:txBody>
          <a:bodyPr/>
          <a:lstStyle/>
          <a:p>
            <a:r>
              <a:rPr lang="en-US" dirty="0"/>
              <a:t>A Gnawing Question:</a:t>
            </a:r>
            <a:br>
              <a:rPr lang="en-US" dirty="0"/>
            </a:br>
            <a:br>
              <a:rPr lang="en-US" dirty="0"/>
            </a:br>
            <a:r>
              <a:rPr lang="en-US" dirty="0"/>
              <a:t>What Was The Web Missing?</a:t>
            </a:r>
          </a:p>
        </p:txBody>
      </p:sp>
      <p:sp>
        <p:nvSpPr>
          <p:cNvPr id="3" name="Text Placeholder 2">
            <a:extLst>
              <a:ext uri="{FF2B5EF4-FFF2-40B4-BE49-F238E27FC236}">
                <a16:creationId xmlns:a16="http://schemas.microsoft.com/office/drawing/2014/main" id="{3EEB035E-0E9F-2A45-BC6B-E37355BA4962}"/>
              </a:ext>
            </a:extLst>
          </p:cNvPr>
          <p:cNvSpPr>
            <a:spLocks noGrp="1"/>
          </p:cNvSpPr>
          <p:nvPr>
            <p:ph type="body" sz="quarter" idx="11"/>
          </p:nvPr>
        </p:nvSpPr>
        <p:spPr/>
        <p:txBody>
          <a:bodyPr/>
          <a:lstStyle/>
          <a:p>
            <a:pPr marL="457200" indent="-457200">
              <a:buFont typeface="Arial" panose="020B0604020202020204" pitchFamily="34" charset="0"/>
              <a:buChar char="•"/>
            </a:pPr>
            <a:r>
              <a:rPr lang="en-US" dirty="0"/>
              <a:t> Offline</a:t>
            </a:r>
          </a:p>
          <a:p>
            <a:pPr marL="457200" indent="-457200">
              <a:buFont typeface="Arial" panose="020B0604020202020204" pitchFamily="34" charset="0"/>
              <a:buChar char="•"/>
            </a:pPr>
            <a:r>
              <a:rPr lang="en-US" dirty="0"/>
              <a:t> Device APIs</a:t>
            </a:r>
          </a:p>
          <a:p>
            <a:pPr marL="457200" indent="-457200">
              <a:buFont typeface="Arial" panose="020B0604020202020204" pitchFamily="34" charset="0"/>
              <a:buChar char="•"/>
            </a:pPr>
            <a:r>
              <a:rPr lang="en-US" dirty="0"/>
              <a:t> Push Notifications</a:t>
            </a:r>
          </a:p>
          <a:p>
            <a:pPr marL="457200" indent="-457200">
              <a:buFont typeface="Arial" panose="020B0604020202020204" pitchFamily="34" charset="0"/>
              <a:buChar char="•"/>
            </a:pPr>
            <a:r>
              <a:rPr lang="en-US" dirty="0"/>
              <a:t> High-power compute</a:t>
            </a:r>
          </a:p>
          <a:p>
            <a:pPr marL="457200" indent="-457200">
              <a:buFont typeface="Arial" panose="020B0604020202020204" pitchFamily="34" charset="0"/>
              <a:buChar char="•"/>
            </a:pPr>
            <a:r>
              <a:rPr lang="en-US" dirty="0"/>
              <a:t> Access to storage &amp; files</a:t>
            </a:r>
          </a:p>
          <a:p>
            <a:pPr marL="457200" indent="-457200">
              <a:buFont typeface="Arial" panose="020B0604020202020204" pitchFamily="34" charset="0"/>
              <a:buChar char="•"/>
            </a:pPr>
            <a:r>
              <a:rPr lang="en-US" dirty="0"/>
              <a:t> First-class UI &amp; OS integration</a:t>
            </a:r>
          </a:p>
          <a:p>
            <a:pPr marL="457200" indent="-457200">
              <a:buFont typeface="Arial" panose="020B0604020202020204" pitchFamily="34" charset="0"/>
              <a:buChar char="•"/>
            </a:pPr>
            <a:r>
              <a:rPr lang="en-US" dirty="0"/>
              <a:t> …?</a:t>
            </a:r>
          </a:p>
        </p:txBody>
      </p:sp>
    </p:spTree>
    <p:extLst>
      <p:ext uri="{BB962C8B-B14F-4D97-AF65-F5344CB8AC3E}">
        <p14:creationId xmlns:p14="http://schemas.microsoft.com/office/powerpoint/2010/main" val="2445348096"/>
      </p:ext>
    </p:extLst>
  </p:cSld>
  <p:clrMapOvr>
    <a:masterClrMapping/>
  </p:clrMapOvr>
  <p:transition advTm="62147">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F3D1F-3E12-30D3-7153-16346A239712}"/>
              </a:ext>
            </a:extLst>
          </p:cNvPr>
          <p:cNvSpPr>
            <a:spLocks noGrp="1"/>
          </p:cNvSpPr>
          <p:nvPr>
            <p:ph type="title"/>
          </p:nvPr>
        </p:nvSpPr>
        <p:spPr>
          <a:xfrm>
            <a:off x="585216" y="2882426"/>
            <a:ext cx="7063044" cy="1495794"/>
          </a:xfrm>
        </p:spPr>
        <p:txBody>
          <a:bodyPr/>
          <a:lstStyle/>
          <a:p>
            <a:r>
              <a:rPr lang="en-US" dirty="0"/>
              <a:t>Radical Distribution Simplicity:</a:t>
            </a:r>
            <a:br>
              <a:rPr lang="en-US" dirty="0"/>
            </a:br>
            <a:br>
              <a:rPr lang="en-US" dirty="0"/>
            </a:br>
            <a:r>
              <a:rPr lang="en-US" dirty="0">
                <a:latin typeface="Consolas" panose="020B0609020204030204" pitchFamily="49" charset="0"/>
              </a:rPr>
              <a:t>&lt;a </a:t>
            </a:r>
            <a:r>
              <a:rPr lang="en-US" dirty="0" err="1">
                <a:latin typeface="Consolas" panose="020B0609020204030204" pitchFamily="49" charset="0"/>
              </a:rPr>
              <a:t>href</a:t>
            </a:r>
            <a:r>
              <a:rPr lang="en-US" dirty="0">
                <a:latin typeface="Consolas" panose="020B0609020204030204" pitchFamily="49" charset="0"/>
              </a:rPr>
              <a:t>=“https://...”&gt;…&lt;/a&gt;</a:t>
            </a:r>
          </a:p>
        </p:txBody>
      </p:sp>
    </p:spTree>
    <p:extLst>
      <p:ext uri="{BB962C8B-B14F-4D97-AF65-F5344CB8AC3E}">
        <p14:creationId xmlns:p14="http://schemas.microsoft.com/office/powerpoint/2010/main" val="3817603490"/>
      </p:ext>
    </p:extLst>
  </p:cSld>
  <p:clrMapOvr>
    <a:masterClrMapping/>
  </p:clrMapOvr>
  <mc:AlternateContent xmlns:mc="http://schemas.openxmlformats.org/markup-compatibility/2006" xmlns:p14="http://schemas.microsoft.com/office/powerpoint/2010/main">
    <mc:Choice Requires="p14">
      <p:transition spd="med" p14:dur="700" advTm="68485">
        <p:fade/>
      </p:transition>
    </mc:Choice>
    <mc:Fallback xmlns="">
      <p:transition spd="med" advTm="68485">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BE4E47-28FE-FC73-8A27-CD5890163DB6}"/>
              </a:ext>
            </a:extLst>
          </p:cNvPr>
          <p:cNvPicPr>
            <a:picLocks noChangeAspect="1"/>
          </p:cNvPicPr>
          <p:nvPr/>
        </p:nvPicPr>
        <p:blipFill rotWithShape="1">
          <a:blip r:embed="rId3"/>
          <a:srcRect l="5047" t="1" r="7843" b="1"/>
          <a:stretch/>
        </p:blipFill>
        <p:spPr>
          <a:xfrm>
            <a:off x="0" y="10"/>
            <a:ext cx="12192000" cy="6857990"/>
          </a:xfrm>
          <a:prstGeom prst="rect">
            <a:avLst/>
          </a:prstGeom>
          <a:noFill/>
        </p:spPr>
      </p:pic>
    </p:spTree>
    <p:extLst>
      <p:ext uri="{BB962C8B-B14F-4D97-AF65-F5344CB8AC3E}">
        <p14:creationId xmlns:p14="http://schemas.microsoft.com/office/powerpoint/2010/main" val="3271752186"/>
      </p:ext>
    </p:extLst>
  </p:cSld>
  <p:clrMapOvr>
    <a:masterClrMapping/>
  </p:clrMapOvr>
  <p:transition advTm="26709">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2A648B9-1BAE-B447-DC9E-A671B4BE80BD}"/>
              </a:ext>
            </a:extLst>
          </p:cNvPr>
          <p:cNvSpPr>
            <a:spLocks noGrp="1"/>
          </p:cNvSpPr>
          <p:nvPr>
            <p:ph type="title"/>
          </p:nvPr>
        </p:nvSpPr>
        <p:spPr>
          <a:xfrm>
            <a:off x="588263" y="2979539"/>
            <a:ext cx="4167887" cy="553998"/>
          </a:xfrm>
        </p:spPr>
        <p:txBody>
          <a:bodyPr/>
          <a:lstStyle/>
          <a:p>
            <a:r>
              <a:rPr lang="en-US" dirty="0">
                <a:solidFill>
                  <a:schemeClr val="tx1"/>
                </a:solidFill>
              </a:rPr>
              <a:t>Fast Forward: 2014</a:t>
            </a:r>
          </a:p>
        </p:txBody>
      </p:sp>
      <p:sp>
        <p:nvSpPr>
          <p:cNvPr id="14" name="Text Placeholder 2">
            <a:extLst>
              <a:ext uri="{FF2B5EF4-FFF2-40B4-BE49-F238E27FC236}">
                <a16:creationId xmlns:a16="http://schemas.microsoft.com/office/drawing/2014/main" id="{9EBF1427-0805-5FE8-DAF0-00114E11899A}"/>
              </a:ext>
            </a:extLst>
          </p:cNvPr>
          <p:cNvSpPr>
            <a:spLocks noGrp="1"/>
          </p:cNvSpPr>
          <p:nvPr>
            <p:ph type="body" sz="quarter" idx="12"/>
          </p:nvPr>
        </p:nvSpPr>
        <p:spPr>
          <a:xfrm>
            <a:off x="582042" y="3962400"/>
            <a:ext cx="4164583" cy="1692771"/>
          </a:xfrm>
        </p:spPr>
        <p:txBody>
          <a:bodyPr/>
          <a:lstStyle/>
          <a:p>
            <a:r>
              <a:rPr lang="en-US" dirty="0"/>
              <a:t>✅ Developer interest &amp; </a:t>
            </a:r>
            <a:r>
              <a:rPr lang="en-US" dirty="0" err="1"/>
              <a:t>feeback</a:t>
            </a:r>
            <a:br>
              <a:rPr lang="en-US" dirty="0"/>
            </a:br>
            <a:endParaRPr lang="en-US" dirty="0"/>
          </a:p>
          <a:p>
            <a:r>
              <a:rPr lang="en-US" dirty="0"/>
              <a:t>✅ Cross-browser collaboration</a:t>
            </a:r>
          </a:p>
          <a:p>
            <a:endParaRPr lang="en-US" dirty="0"/>
          </a:p>
          <a:p>
            <a:r>
              <a:rPr lang="en-US" dirty="0"/>
              <a:t>✅Working implementations</a:t>
            </a:r>
          </a:p>
        </p:txBody>
      </p:sp>
      <p:pic>
        <p:nvPicPr>
          <p:cNvPr id="7" name="Picture 6">
            <a:extLst>
              <a:ext uri="{FF2B5EF4-FFF2-40B4-BE49-F238E27FC236}">
                <a16:creationId xmlns:a16="http://schemas.microsoft.com/office/drawing/2014/main" id="{9319F5C3-C985-756A-D344-4C5ACACD835E}"/>
              </a:ext>
            </a:extLst>
          </p:cNvPr>
          <p:cNvPicPr>
            <a:picLocks noChangeAspect="1"/>
          </p:cNvPicPr>
          <p:nvPr/>
        </p:nvPicPr>
        <p:blipFill>
          <a:blip r:embed="rId3"/>
          <a:stretch>
            <a:fillRect/>
          </a:stretch>
        </p:blipFill>
        <p:spPr>
          <a:xfrm>
            <a:off x="5745481" y="0"/>
            <a:ext cx="6446519" cy="6858000"/>
          </a:xfrm>
          <a:prstGeom prst="rect">
            <a:avLst/>
          </a:prstGeom>
          <a:noFill/>
        </p:spPr>
      </p:pic>
    </p:spTree>
    <p:extLst>
      <p:ext uri="{BB962C8B-B14F-4D97-AF65-F5344CB8AC3E}">
        <p14:creationId xmlns:p14="http://schemas.microsoft.com/office/powerpoint/2010/main" val="521725626"/>
      </p:ext>
    </p:extLst>
  </p:cSld>
  <p:clrMapOvr>
    <a:masterClrMapping/>
  </p:clrMapOvr>
  <mc:AlternateContent xmlns:mc="http://schemas.openxmlformats.org/markup-compatibility/2006" xmlns:p14="http://schemas.microsoft.com/office/powerpoint/2010/main">
    <mc:Choice Requires="p14">
      <p:transition spd="med" p14:dur="700" advTm="37741">
        <p:fade/>
      </p:transition>
    </mc:Choice>
    <mc:Fallback xmlns="">
      <p:transition spd="med" advTm="37741">
        <p:fade/>
      </p:transition>
    </mc:Fallback>
  </mc:AlternateContent>
</p:sld>
</file>

<file path=ppt/theme/theme1.xml><?xml version="1.0" encoding="utf-8"?>
<a:theme xmlns:a="http://schemas.openxmlformats.org/drawingml/2006/main" name="Edge.">
  <a:themeElements>
    <a:clrScheme name="Edge">
      <a:dk1>
        <a:srgbClr val="000000"/>
      </a:dk1>
      <a:lt1>
        <a:srgbClr val="FFFFFF"/>
      </a:lt1>
      <a:dk2>
        <a:srgbClr val="4F504F"/>
      </a:dk2>
      <a:lt2>
        <a:srgbClr val="EDEEED"/>
      </a:lt2>
      <a:accent1>
        <a:srgbClr val="0077D3"/>
      </a:accent1>
      <a:accent2>
        <a:srgbClr val="71DD49"/>
      </a:accent2>
      <a:accent3>
        <a:srgbClr val="55C1FB"/>
      </a:accent3>
      <a:accent4>
        <a:srgbClr val="1E4F92"/>
      </a:accent4>
      <a:accent5>
        <a:srgbClr val="727372"/>
      </a:accent5>
      <a:accent6>
        <a:srgbClr val="4F504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dge." id="{183A5E85-434A-4B65-844E-FA87D36380EB}" vid="{BFF9B84C-C939-4986-9292-0075781D59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Edge.</Template>
  <TotalTime>1672</TotalTime>
  <Words>2302</Words>
  <Application>Microsoft Office PowerPoint</Application>
  <PresentationFormat>宽屏</PresentationFormat>
  <Paragraphs>155</Paragraphs>
  <Slides>25</Slides>
  <Notes>22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25</vt:i4>
      </vt:variant>
    </vt:vector>
  </HeadingPairs>
  <TitlesOfParts>
    <vt:vector size="35" baseType="lpstr">
      <vt:lpstr>Microsoft YaHei UI Light</vt:lpstr>
      <vt:lpstr>Aharoni</vt:lpstr>
      <vt:lpstr>Arial</vt:lpstr>
      <vt:lpstr>Calibri</vt:lpstr>
      <vt:lpstr>Consolas</vt:lpstr>
      <vt:lpstr>Segoe UI</vt:lpstr>
      <vt:lpstr>Segoe UI Light</vt:lpstr>
      <vt:lpstr>Segoe UI Semibold</vt:lpstr>
      <vt:lpstr>Wingdings</vt:lpstr>
      <vt:lpstr>Edge.</vt:lpstr>
      <vt:lpstr>PWAs &amp; MiniApps</vt:lpstr>
      <vt:lpstr>PowerPoint 演示文稿</vt:lpstr>
      <vt:lpstr>PowerPoint 演示文稿</vt:lpstr>
      <vt:lpstr>PowerPoint 演示文稿</vt:lpstr>
      <vt:lpstr>PowerPoint 演示文稿</vt:lpstr>
      <vt:lpstr>A Gnawing Question:  What Was The Web Missing?</vt:lpstr>
      <vt:lpstr>Radical Distribution Simplicity:  &lt;a href=“https://...”&gt;…&lt;/a&gt;</vt:lpstr>
      <vt:lpstr>PowerPoint 演示文稿</vt:lpstr>
      <vt:lpstr>Fast Forward: 2014</vt:lpstr>
      <vt:lpstr>PowerPoint 演示文稿</vt:lpstr>
      <vt:lpstr>What Was The Web Missing?</vt:lpstr>
      <vt:lpstr>PowerPoint 演示文稿</vt:lpstr>
      <vt:lpstr>PowerPoint 演示文稿</vt:lpstr>
      <vt:lpstr>PWAs &amp; MiniApps:  What Is The Web Missing?</vt:lpstr>
      <vt:lpstr>PowerPoint 演示文稿</vt:lpstr>
      <vt:lpstr>PowerPoint 演示文稿</vt:lpstr>
      <vt:lpstr>PowerPoint 演示文稿</vt:lpstr>
      <vt:lpstr>A Gnawing Question:  What Is The Web Missing?</vt:lpstr>
      <vt:lpstr>PowerPoint 演示文稿</vt:lpstr>
      <vt:lpstr>PowerPoint 演示文稿</vt:lpstr>
      <vt:lpstr>PowerPoint 演示文稿</vt:lpstr>
      <vt:lpstr>PowerPoint 演示文稿</vt:lpstr>
      <vt:lpstr>PowerPoint 演示文稿</vt:lpstr>
      <vt:lpstr>PowerPoint 演示文稿</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PWAs and Mini Apps</dc:title>
  <dc:creator>Alex Russell</dc:creator>
  <cp:keywords>PWAs</cp:keywords>
  <cp:lastModifiedBy>Qingjian Song</cp:lastModifiedBy>
  <cp:revision>4</cp:revision>
  <dcterms:created xsi:type="dcterms:W3CDTF">2022-08-04T13:36:25Z</dcterms:created>
  <dcterms:modified xsi:type="dcterms:W3CDTF">2022-09-04T04:31:19Z</dcterms:modified>
</cp:coreProperties>
</file>