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58" r:id="rId3"/>
    <p:sldId id="257" r:id="rId4"/>
    <p:sldId id="259" r:id="rId5"/>
    <p:sldId id="260" r:id="rId6"/>
    <p:sldId id="262" r:id="rId7"/>
    <p:sldId id="1086" r:id="rId8"/>
    <p:sldId id="1087" r:id="rId9"/>
    <p:sldId id="264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CE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39C7CC-9E4F-FD42-A88E-C3C4F34F3CED}" type="doc">
      <dgm:prSet loTypeId="urn:microsoft.com/office/officeart/2005/8/layout/hList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0261FAE5-3685-C44A-A913-A51037FB5E17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Driver Services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C60455-7EF8-8A4F-A792-733C3766B2FC}" type="parTrans" cxnId="{B8EA5E50-CFA8-9B4B-842A-D78B54C22622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FD68E0-9F96-6645-BE24-E44064C120DB}" type="sibTrans" cxnId="{B8EA5E50-CFA8-9B4B-842A-D78B54C22622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03C13A-B660-C04C-9FE4-3952D3756AFD}">
      <dgm:prSet phldrT="[文本]" custT="1"/>
      <dgm:spPr/>
      <dgm:t>
        <a:bodyPr/>
        <a:lstStyle/>
        <a:p>
          <a:r>
            <a:rPr lang="en" sz="2000" b="0" i="0" u="none" dirty="0">
              <a:latin typeface="Arial" panose="020B0604020202020204" pitchFamily="34" charset="0"/>
              <a:cs typeface="Arial" panose="020B0604020202020204" pitchFamily="34" charset="0"/>
            </a:rPr>
            <a:t>Traffic violations inquiry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BF6767-9E9E-3649-A430-01B75C1B670E}" type="parTrans" cxnId="{B7946288-8A86-AA41-A107-95F2048D7549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42D026-D8A5-2C4C-B3B2-2C74E7DA7D46}" type="sibTrans" cxnId="{B7946288-8A86-AA41-A107-95F2048D7549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052349-9E5A-8A4C-AF98-117B01A5B01C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Gasoline price inquiry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F7EC9E-074B-5746-B313-5A31EDA6E9BC}" type="parTrans" cxnId="{99902F74-59AC-0648-9821-AC86D5D8A7B4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0EE5A5-D177-1E48-BEBA-2D0E12DF7B88}" type="sibTrans" cxnId="{99902F74-59AC-0648-9821-AC86D5D8A7B4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ABF5C9-0387-E047-90EB-CCA13E6FD5AA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Living Services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DED193-2EEA-C14A-827E-C01D7A3572B1}" type="parTrans" cxnId="{B64E7BD1-ACEA-4B47-B1DD-E77BA24AFEAE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C3CA1F-7AE1-3141-9026-42168BF906F8}" type="sibTrans" cxnId="{B64E7BD1-ACEA-4B47-B1DD-E77BA24AFEAE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23ECDD-FF79-A348-BBD6-4675AE70657B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Restaurant booking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95EADE-88E3-A24B-B56A-D86DA87CE8D8}" type="parTrans" cxnId="{26F8E8B3-0FA4-7F44-B174-0D57C85ADB40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24E440-8017-2B4C-975F-F48E4CE9BE98}" type="sibTrans" cxnId="{26F8E8B3-0FA4-7F44-B174-0D57C85ADB40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DE4D82-618A-9849-B830-F8483D811273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Entertainment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4F12EA-5A8B-8446-BADE-41F544671205}" type="parTrans" cxnId="{82D7C4B4-CA7B-0040-878E-E9BF488E799D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65F724-2695-0440-A49C-A72E2D70B778}" type="sibTrans" cxnId="{82D7C4B4-CA7B-0040-878E-E9BF488E799D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F97A3B-1C01-6D4C-9620-8702F29515FA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Social media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766DCC-5B98-F74C-BB7A-D6CED4988577}" type="parTrans" cxnId="{03F4D00C-1DC4-CE4D-8CC4-9A067C1CE28D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E2B097-8F85-954D-AF2F-02F4ADE10AAF}" type="sibTrans" cxnId="{03F4D00C-1DC4-CE4D-8CC4-9A067C1CE28D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6F50B3-566F-2843-BC1E-BFB21544ADDE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News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D5FE95-105C-004C-B1E0-5354BD879E2D}" type="parTrans" cxnId="{93C15093-5079-3841-AAD7-2F67B3937C00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F95B6D-A163-BC41-A488-3271D8EF21D3}" type="sibTrans" cxnId="{93C15093-5079-3841-AAD7-2F67B3937C00}">
      <dgm:prSet/>
      <dgm:spPr/>
      <dgm:t>
        <a:bodyPr/>
        <a:lstStyle/>
        <a:p>
          <a:endParaRPr lang="zh-CN" altLang="en-US" sz="11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F21A1B-7733-494F-B0BE-B4C09C9D008D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Roadside assistance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F92D34-4220-C743-8124-35107E8F0464}" type="parTrans" cxnId="{549376E2-89E9-5A45-AF94-634E774B460F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A3C75C-5BB1-944D-AFB4-C9CDEED37D25}" type="sibTrans" cxnId="{549376E2-89E9-5A45-AF94-634E774B460F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009558-4304-5640-A030-0409CD43AF6D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Weather inquiry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609822-1512-DE48-AEAD-9FD030DF47F4}" type="parTrans" cxnId="{CDB43A25-92AC-D94A-9957-9FF3247B1986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99245E-9490-8043-B19D-3A0FD9475CA2}" type="sibTrans" cxnId="{CDB43A25-92AC-D94A-9957-9FF3247B1986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362EA4-CF76-484F-BCA3-30250245C56B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Movie booking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999DAF-6C3C-B54F-8B60-46A4386FC69B}" type="parTrans" cxnId="{871ABE7B-7C24-AE49-89E4-077A05AE6FCC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E6BC69-70C1-564A-A12F-2013C6393E95}" type="sibTrans" cxnId="{871ABE7B-7C24-AE49-89E4-077A05AE6FCC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FB5676-72A5-CF4E-8BFE-571097FB9EE3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Calendar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8A3630-C6D9-C246-95C6-AD41E1A363E1}" type="parTrans" cxnId="{6842EDAA-D70B-AA47-9623-7977AC98041A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D4D54C-E3C3-EC42-845B-A19D62AF59CC}" type="sibTrans" cxnId="{6842EDAA-D70B-AA47-9623-7977AC98041A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D2808F-CD5A-4047-9555-826572F8F60F}">
      <dgm:prSet phldrT="[文本]" custT="1"/>
      <dgm:spPr/>
      <dgm:t>
        <a:bodyPr/>
        <a:lstStyle/>
        <a:p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3F485D-3D38-7747-A9AB-1177D77152F5}" type="parTrans" cxnId="{40C97C50-825B-B84E-AF8E-B92E3B571AF1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2F9B22-E0AF-604F-B205-761C816D3CF4}" type="sibTrans" cxnId="{40C97C50-825B-B84E-AF8E-B92E3B571AF1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82ADC7-E47C-F849-860B-B382E1C2EFD0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etc.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7BDE58-26F4-F248-8C67-F8448A779710}" type="parTrans" cxnId="{5201E829-DAB3-7145-8124-50C274C6F3B6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9CEA52-FD69-0D4C-89F1-2AB093E356C1}" type="sibTrans" cxnId="{5201E829-DAB3-7145-8124-50C274C6F3B6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A96A18-9E92-E54A-A567-5871B59A6095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etc.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706FF8-5912-854F-B39C-CE3380BF7935}" type="parTrans" cxnId="{46359668-3722-E748-8D37-986735DAB764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6BFA76-5F34-784E-9B2F-10BB3746C9B4}" type="sibTrans" cxnId="{46359668-3722-E748-8D37-986735DAB764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AA58D9-A716-B045-A9E5-7671F7351567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Games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56EADF-EA0A-6744-864C-7A2E71D4EEC6}" type="parTrans" cxnId="{2D86ABFF-B83D-AD48-BA1A-5DFAB340B219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E4A216-398D-3B4D-AEA1-CC1C280264F8}" type="sibTrans" cxnId="{2D86ABFF-B83D-AD48-BA1A-5DFAB340B219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D15F0E-83EA-0742-A394-D873BE09ECC2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etc.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BB8C7E-91F6-FE48-A54C-1DC918DE95DD}" type="parTrans" cxnId="{5C9A1164-4E9C-2140-A0F8-9E685D6BC4EA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5CD113-91B3-EC46-A0E2-612F4C428099}" type="sibTrans" cxnId="{5C9A1164-4E9C-2140-A0F8-9E685D6BC4EA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7E4AA5-236D-9F4D-A83A-3C03694000FB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Trip Services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C1EABB-72DD-C848-B5CF-E4B76D9D5BEA}" type="parTrans" cxnId="{EAA751BF-3B3E-DF41-AB4E-182ACBF382BA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6E7F82-3EB0-EA4D-98AB-0FB49FEDDCF5}" type="sibTrans" cxnId="{EAA751BF-3B3E-DF41-AB4E-182ACBF382BA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DA2886-FC09-7949-95B1-B2FFF0EB9CEA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Hotel booking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81B3FA-FBC2-C747-81BD-80447F898AC8}" type="parTrans" cxnId="{DE47011A-D783-C748-965F-CD346D54203B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8B87E2-EDC1-9D40-9DB4-EFB386FEE414}" type="sibTrans" cxnId="{DE47011A-D783-C748-965F-CD346D54203B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F03D4F-0E47-5548-BE47-E90676060F33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Flight booking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BCF098-E893-864E-BF12-722FFFF78147}" type="parTrans" cxnId="{C5F92A5D-55BF-C54D-A82D-025523504231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4ECAC9-7983-7145-B286-03941ECFFD93}" type="sibTrans" cxnId="{C5F92A5D-55BF-C54D-A82D-025523504231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257B07-1E55-5F4A-AF4A-D62220088CB8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Train booking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A0ADDD-84DA-C54E-BB48-71B44F5461A8}" type="parTrans" cxnId="{12B9FF5F-8254-C741-8DC9-AC4B1B0DF2A2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27A38C-38F1-D54A-BA74-7A0F06A08A37}" type="sibTrans" cxnId="{12B9FF5F-8254-C741-8DC9-AC4B1B0DF2A2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CB5EE2-2BAC-C243-8826-B3EF99827AB6}">
      <dgm:prSet phldrT="[文本]" custT="1"/>
      <dgm:spPr/>
      <dgm:t>
        <a:bodyPr/>
        <a:lstStyle/>
        <a:p>
          <a:r>
            <a:rPr lang="en-US" altLang="zh-CN" sz="2000" dirty="0">
              <a:latin typeface="Arial" panose="020B0604020202020204" pitchFamily="34" charset="0"/>
              <a:cs typeface="Arial" panose="020B0604020202020204" pitchFamily="34" charset="0"/>
            </a:rPr>
            <a:t>etc.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AB30AE-2B40-9141-B971-BA538A3D8868}" type="parTrans" cxnId="{B0C966CA-E3E3-9C40-B794-9805C7152B8A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CFCD0C-B715-7441-80D3-7E0570D1E767}" type="sibTrans" cxnId="{B0C966CA-E3E3-9C40-B794-9805C7152B8A}">
      <dgm:prSet/>
      <dgm:spPr/>
      <dgm:t>
        <a:bodyPr/>
        <a:lstStyle/>
        <a:p>
          <a:endParaRPr lang="zh-CN" alt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70FFB-023F-F144-82D6-A85EF10A8A42}">
      <dgm:prSet phldrT="[文本]" custT="1"/>
      <dgm:spPr/>
      <dgm:t>
        <a:bodyPr/>
        <a:lstStyle/>
        <a:p>
          <a:r>
            <a:rPr lang="en" sz="2000" b="0" i="0" u="none" dirty="0">
              <a:latin typeface="Arial" panose="020B0604020202020204" pitchFamily="34" charset="0"/>
              <a:cs typeface="Arial" panose="020B0604020202020204" pitchFamily="34" charset="0"/>
            </a:rPr>
            <a:t>Find designated driver</a:t>
          </a:r>
          <a:endParaRPr lang="zh-CN" alt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466719-5969-F642-AC09-48BDA33DC5FA}" type="parTrans" cxnId="{786789F8-0841-7645-8D49-1F6D0418918B}">
      <dgm:prSet/>
      <dgm:spPr/>
      <dgm:t>
        <a:bodyPr/>
        <a:lstStyle/>
        <a:p>
          <a:endParaRPr lang="zh-CN" altLang="en-US"/>
        </a:p>
      </dgm:t>
    </dgm:pt>
    <dgm:pt modelId="{BD0CBAE2-0A3D-DE40-A0ED-ACE59C6828DE}" type="sibTrans" cxnId="{786789F8-0841-7645-8D49-1F6D0418918B}">
      <dgm:prSet/>
      <dgm:spPr/>
      <dgm:t>
        <a:bodyPr/>
        <a:lstStyle/>
        <a:p>
          <a:endParaRPr lang="zh-CN" altLang="en-US"/>
        </a:p>
      </dgm:t>
    </dgm:pt>
    <dgm:pt modelId="{3582C577-E189-9547-BA4C-440B667608B9}" type="pres">
      <dgm:prSet presAssocID="{FA39C7CC-9E4F-FD42-A88E-C3C4F34F3CED}" presName="Name0" presStyleCnt="0">
        <dgm:presLayoutVars>
          <dgm:dir/>
          <dgm:animLvl val="lvl"/>
          <dgm:resizeHandles val="exact"/>
        </dgm:presLayoutVars>
      </dgm:prSet>
      <dgm:spPr/>
    </dgm:pt>
    <dgm:pt modelId="{DB71C624-BF1E-7B4B-9F4F-E4549BAAAC94}" type="pres">
      <dgm:prSet presAssocID="{0261FAE5-3685-C44A-A913-A51037FB5E17}" presName="composite" presStyleCnt="0"/>
      <dgm:spPr/>
    </dgm:pt>
    <dgm:pt modelId="{C8C3ED47-ABAC-564E-8F7B-DFB7668513D5}" type="pres">
      <dgm:prSet presAssocID="{0261FAE5-3685-C44A-A913-A51037FB5E1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83E341B9-AEE0-4045-837F-135570A074CB}" type="pres">
      <dgm:prSet presAssocID="{0261FAE5-3685-C44A-A913-A51037FB5E17}" presName="desTx" presStyleLbl="alignAccFollowNode1" presStyleIdx="0" presStyleCnt="4">
        <dgm:presLayoutVars>
          <dgm:bulletEnabled val="1"/>
        </dgm:presLayoutVars>
      </dgm:prSet>
      <dgm:spPr/>
    </dgm:pt>
    <dgm:pt modelId="{FC0891B5-4206-FE48-BD04-048B71B836D4}" type="pres">
      <dgm:prSet presAssocID="{7EFD68E0-9F96-6645-BE24-E44064C120DB}" presName="space" presStyleCnt="0"/>
      <dgm:spPr/>
    </dgm:pt>
    <dgm:pt modelId="{151034A5-06D3-2D4C-9E8E-ACCE1777A53E}" type="pres">
      <dgm:prSet presAssocID="{017E4AA5-236D-9F4D-A83A-3C03694000FB}" presName="composite" presStyleCnt="0"/>
      <dgm:spPr/>
    </dgm:pt>
    <dgm:pt modelId="{3D4CCA2D-3F3A-6745-89F6-23AABEA77623}" type="pres">
      <dgm:prSet presAssocID="{017E4AA5-236D-9F4D-A83A-3C03694000F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E5090D04-401F-CE41-A6E3-4CD568C644B1}" type="pres">
      <dgm:prSet presAssocID="{017E4AA5-236D-9F4D-A83A-3C03694000FB}" presName="desTx" presStyleLbl="alignAccFollowNode1" presStyleIdx="1" presStyleCnt="4">
        <dgm:presLayoutVars>
          <dgm:bulletEnabled val="1"/>
        </dgm:presLayoutVars>
      </dgm:prSet>
      <dgm:spPr/>
    </dgm:pt>
    <dgm:pt modelId="{2B80C168-346A-9C4C-98F9-3809D4FE77EE}" type="pres">
      <dgm:prSet presAssocID="{6E6E7F82-3EB0-EA4D-98AB-0FB49FEDDCF5}" presName="space" presStyleCnt="0"/>
      <dgm:spPr/>
    </dgm:pt>
    <dgm:pt modelId="{ACA8EEC4-31A4-FE48-8118-AB86379BD02C}" type="pres">
      <dgm:prSet presAssocID="{0FABF5C9-0387-E047-90EB-CCA13E6FD5AA}" presName="composite" presStyleCnt="0"/>
      <dgm:spPr/>
    </dgm:pt>
    <dgm:pt modelId="{5B321C32-06B3-8F46-92CA-E96D73912D11}" type="pres">
      <dgm:prSet presAssocID="{0FABF5C9-0387-E047-90EB-CCA13E6FD5A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FB4D80B-0F25-9645-8495-321B2AB997F6}" type="pres">
      <dgm:prSet presAssocID="{0FABF5C9-0387-E047-90EB-CCA13E6FD5AA}" presName="desTx" presStyleLbl="alignAccFollowNode1" presStyleIdx="2" presStyleCnt="4">
        <dgm:presLayoutVars>
          <dgm:bulletEnabled val="1"/>
        </dgm:presLayoutVars>
      </dgm:prSet>
      <dgm:spPr/>
    </dgm:pt>
    <dgm:pt modelId="{1B27CEB3-7086-EB45-9254-F10624440329}" type="pres">
      <dgm:prSet presAssocID="{06C3CA1F-7AE1-3141-9026-42168BF906F8}" presName="space" presStyleCnt="0"/>
      <dgm:spPr/>
    </dgm:pt>
    <dgm:pt modelId="{CA528351-5E7A-CE42-B28D-D7C8AD5F209C}" type="pres">
      <dgm:prSet presAssocID="{02DE4D82-618A-9849-B830-F8483D811273}" presName="composite" presStyleCnt="0"/>
      <dgm:spPr/>
    </dgm:pt>
    <dgm:pt modelId="{D922317E-43B7-F548-9034-85DEEB9C5E66}" type="pres">
      <dgm:prSet presAssocID="{02DE4D82-618A-9849-B830-F8483D811273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4CC19102-B0EF-FF4B-A113-8722732D1284}" type="pres">
      <dgm:prSet presAssocID="{02DE4D82-618A-9849-B830-F8483D811273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03F4D00C-1DC4-CE4D-8CC4-9A067C1CE28D}" srcId="{02DE4D82-618A-9849-B830-F8483D811273}" destId="{F5F97A3B-1C01-6D4C-9620-8702F29515FA}" srcOrd="0" destOrd="0" parTransId="{9D766DCC-5B98-F74C-BB7A-D6CED4988577}" sibTransId="{DCE2B097-8F85-954D-AF2F-02F4ADE10AAF}"/>
    <dgm:cxn modelId="{BB9D170D-E25C-C645-9A95-0F3D8301F3AF}" type="presOf" srcId="{4C052349-9E5A-8A4C-AF98-117B01A5B01C}" destId="{83E341B9-AEE0-4045-837F-135570A074CB}" srcOrd="0" destOrd="1" presId="urn:microsoft.com/office/officeart/2005/8/layout/hList1"/>
    <dgm:cxn modelId="{DE47011A-D783-C748-965F-CD346D54203B}" srcId="{017E4AA5-236D-9F4D-A83A-3C03694000FB}" destId="{D0DA2886-FC09-7949-95B1-B2FFF0EB9CEA}" srcOrd="0" destOrd="0" parTransId="{5E81B3FA-FBC2-C747-81BD-80447F898AC8}" sibTransId="{BB8B87E2-EDC1-9D40-9DB4-EFB386FEE414}"/>
    <dgm:cxn modelId="{CDB43A25-92AC-D94A-9957-9FF3247B1986}" srcId="{0FABF5C9-0387-E047-90EB-CCA13E6FD5AA}" destId="{91009558-4304-5640-A030-0409CD43AF6D}" srcOrd="3" destOrd="0" parTransId="{B6609822-1512-DE48-AEAD-9FD030DF47F4}" sibTransId="{0299245E-9490-8043-B19D-3A0FD9475CA2}"/>
    <dgm:cxn modelId="{5201E829-DAB3-7145-8124-50C274C6F3B6}" srcId="{0261FAE5-3685-C44A-A913-A51037FB5E17}" destId="{2282ADC7-E47C-F849-860B-B382E1C2EFD0}" srcOrd="3" destOrd="0" parTransId="{4C7BDE58-26F4-F248-8C67-F8448A779710}" sibTransId="{779CEA52-FD69-0D4C-89F1-2AB093E356C1}"/>
    <dgm:cxn modelId="{F2C9452F-C2B7-E14A-84BA-873CBAA2DBD3}" type="presOf" srcId="{017E4AA5-236D-9F4D-A83A-3C03694000FB}" destId="{3D4CCA2D-3F3A-6745-89F6-23AABEA77623}" srcOrd="0" destOrd="0" presId="urn:microsoft.com/office/officeart/2005/8/layout/hList1"/>
    <dgm:cxn modelId="{B7A67736-6B60-6F4E-915C-7CE2D82C225B}" type="presOf" srcId="{8EF03D4F-0E47-5548-BE47-E90676060F33}" destId="{E5090D04-401F-CE41-A6E3-4CD568C644B1}" srcOrd="0" destOrd="1" presId="urn:microsoft.com/office/officeart/2005/8/layout/hList1"/>
    <dgm:cxn modelId="{F6A3373B-0993-AD42-AE96-2740E2E85BDB}" type="presOf" srcId="{EAA96A18-9E92-E54A-A567-5871B59A6095}" destId="{1FB4D80B-0F25-9645-8495-321B2AB997F6}" srcOrd="0" destOrd="5" presId="urn:microsoft.com/office/officeart/2005/8/layout/hList1"/>
    <dgm:cxn modelId="{5BADE941-47BD-AA49-9B10-F00A0729BD83}" type="presOf" srcId="{FA39C7CC-9E4F-FD42-A88E-C3C4F34F3CED}" destId="{3582C577-E189-9547-BA4C-440B667608B9}" srcOrd="0" destOrd="0" presId="urn:microsoft.com/office/officeart/2005/8/layout/hList1"/>
    <dgm:cxn modelId="{B8EA5E50-CFA8-9B4B-842A-D78B54C22622}" srcId="{FA39C7CC-9E4F-FD42-A88E-C3C4F34F3CED}" destId="{0261FAE5-3685-C44A-A913-A51037FB5E17}" srcOrd="0" destOrd="0" parTransId="{B8C60455-7EF8-8A4F-A792-733C3766B2FC}" sibTransId="{7EFD68E0-9F96-6645-BE24-E44064C120DB}"/>
    <dgm:cxn modelId="{40C97C50-825B-B84E-AF8E-B92E3B571AF1}" srcId="{0FABF5C9-0387-E047-90EB-CCA13E6FD5AA}" destId="{24D2808F-CD5A-4047-9555-826572F8F60F}" srcOrd="6" destOrd="0" parTransId="{DE3F485D-3D38-7747-A9AB-1177D77152F5}" sibTransId="{FE2F9B22-E0AF-604F-B205-761C816D3CF4}"/>
    <dgm:cxn modelId="{C5F92A5D-55BF-C54D-A82D-025523504231}" srcId="{017E4AA5-236D-9F4D-A83A-3C03694000FB}" destId="{8EF03D4F-0E47-5548-BE47-E90676060F33}" srcOrd="1" destOrd="0" parTransId="{9BBCF098-E893-864E-BF12-722FFFF78147}" sibTransId="{D74ECAC9-7983-7145-B286-03941ECFFD93}"/>
    <dgm:cxn modelId="{12B9FF5F-8254-C741-8DC9-AC4B1B0DF2A2}" srcId="{017E4AA5-236D-9F4D-A83A-3C03694000FB}" destId="{F8257B07-1E55-5F4A-AF4A-D62220088CB8}" srcOrd="2" destOrd="0" parTransId="{A9A0ADDD-84DA-C54E-BB48-71B44F5461A8}" sibTransId="{F727A38C-38F1-D54A-BA74-7A0F06A08A37}"/>
    <dgm:cxn modelId="{5C9A1164-4E9C-2140-A0F8-9E685D6BC4EA}" srcId="{02DE4D82-618A-9849-B830-F8483D811273}" destId="{69D15F0E-83EA-0742-A394-D873BE09ECC2}" srcOrd="3" destOrd="0" parTransId="{B3BB8C7E-91F6-FE48-A54C-1DC918DE95DD}" sibTransId="{055CD113-91B3-EC46-A0E2-612F4C428099}"/>
    <dgm:cxn modelId="{46359668-3722-E748-8D37-986735DAB764}" srcId="{0FABF5C9-0387-E047-90EB-CCA13E6FD5AA}" destId="{EAA96A18-9E92-E54A-A567-5871B59A6095}" srcOrd="5" destOrd="0" parTransId="{76706FF8-5912-854F-B39C-CE3380BF7935}" sibTransId="{E66BFA76-5F34-784E-9B2F-10BB3746C9B4}"/>
    <dgm:cxn modelId="{A79E4273-ED96-564B-AA84-A80C2C7A13A9}" type="presOf" srcId="{F5F97A3B-1C01-6D4C-9620-8702F29515FA}" destId="{4CC19102-B0EF-FF4B-A113-8722732D1284}" srcOrd="0" destOrd="0" presId="urn:microsoft.com/office/officeart/2005/8/layout/hList1"/>
    <dgm:cxn modelId="{99902F74-59AC-0648-9821-AC86D5D8A7B4}" srcId="{0261FAE5-3685-C44A-A913-A51037FB5E17}" destId="{4C052349-9E5A-8A4C-AF98-117B01A5B01C}" srcOrd="1" destOrd="0" parTransId="{C9F7EC9E-074B-5746-B313-5A31EDA6E9BC}" sibTransId="{DE0EE5A5-D177-1E48-BEBA-2D0E12DF7B88}"/>
    <dgm:cxn modelId="{871ABE7B-7C24-AE49-89E4-077A05AE6FCC}" srcId="{0FABF5C9-0387-E047-90EB-CCA13E6FD5AA}" destId="{52362EA4-CF76-484F-BCA3-30250245C56B}" srcOrd="2" destOrd="0" parTransId="{04999DAF-6C3C-B54F-8B60-46A4386FC69B}" sibTransId="{F8E6BC69-70C1-564A-A12F-2013C6393E95}"/>
    <dgm:cxn modelId="{10D03B7C-3E56-B943-AD06-1E0C203008F1}" type="presOf" srcId="{C16F50B3-566F-2843-BC1E-BFB21544ADDE}" destId="{4CC19102-B0EF-FF4B-A113-8722732D1284}" srcOrd="0" destOrd="1" presId="urn:microsoft.com/office/officeart/2005/8/layout/hList1"/>
    <dgm:cxn modelId="{1B02F681-D0A9-7B4F-BF55-0C5CF9575A98}" type="presOf" srcId="{D0DA2886-FC09-7949-95B1-B2FFF0EB9CEA}" destId="{E5090D04-401F-CE41-A6E3-4CD568C644B1}" srcOrd="0" destOrd="0" presId="urn:microsoft.com/office/officeart/2005/8/layout/hList1"/>
    <dgm:cxn modelId="{B7946288-8A86-AA41-A107-95F2048D7549}" srcId="{0261FAE5-3685-C44A-A913-A51037FB5E17}" destId="{B003C13A-B660-C04C-9FE4-3952D3756AFD}" srcOrd="0" destOrd="0" parTransId="{67BF6767-9E9E-3649-A430-01B75C1B670E}" sibTransId="{0442D026-D8A5-2C4C-B3B2-2C74E7DA7D46}"/>
    <dgm:cxn modelId="{93C15093-5079-3841-AAD7-2F67B3937C00}" srcId="{02DE4D82-618A-9849-B830-F8483D811273}" destId="{C16F50B3-566F-2843-BC1E-BFB21544ADDE}" srcOrd="1" destOrd="0" parTransId="{20D5FE95-105C-004C-B1E0-5354BD879E2D}" sibTransId="{B5F95B6D-A163-BC41-A488-3271D8EF21D3}"/>
    <dgm:cxn modelId="{A9957C9C-73E1-B24A-AC42-55F76345A14E}" type="presOf" srcId="{69D15F0E-83EA-0742-A394-D873BE09ECC2}" destId="{4CC19102-B0EF-FF4B-A113-8722732D1284}" srcOrd="0" destOrd="3" presId="urn:microsoft.com/office/officeart/2005/8/layout/hList1"/>
    <dgm:cxn modelId="{A84AB79F-2F24-FF4C-B81E-41EDA7B8DE77}" type="presOf" srcId="{79AA58D9-A716-B045-A9E5-7671F7351567}" destId="{4CC19102-B0EF-FF4B-A113-8722732D1284}" srcOrd="0" destOrd="2" presId="urn:microsoft.com/office/officeart/2005/8/layout/hList1"/>
    <dgm:cxn modelId="{6842EDAA-D70B-AA47-9623-7977AC98041A}" srcId="{0FABF5C9-0387-E047-90EB-CCA13E6FD5AA}" destId="{8BFB5676-72A5-CF4E-8BFE-571097FB9EE3}" srcOrd="4" destOrd="0" parTransId="{B58A3630-C6D9-C246-95C6-AD41E1A363E1}" sibTransId="{ABD4D54C-E3C3-EC42-845B-A19D62AF59CC}"/>
    <dgm:cxn modelId="{DF2ED7AD-3B43-F64D-926C-DA5EE3CF1588}" type="presOf" srcId="{52362EA4-CF76-484F-BCA3-30250245C56B}" destId="{1FB4D80B-0F25-9645-8495-321B2AB997F6}" srcOrd="0" destOrd="2" presId="urn:microsoft.com/office/officeart/2005/8/layout/hList1"/>
    <dgm:cxn modelId="{26F8E8B3-0FA4-7F44-B174-0D57C85ADB40}" srcId="{0FABF5C9-0387-E047-90EB-CCA13E6FD5AA}" destId="{3F23ECDD-FF79-A348-BBD6-4675AE70657B}" srcOrd="1" destOrd="0" parTransId="{DE95EADE-88E3-A24B-B56A-D86DA87CE8D8}" sibTransId="{A424E440-8017-2B4C-975F-F48E4CE9BE98}"/>
    <dgm:cxn modelId="{82D7C4B4-CA7B-0040-878E-E9BF488E799D}" srcId="{FA39C7CC-9E4F-FD42-A88E-C3C4F34F3CED}" destId="{02DE4D82-618A-9849-B830-F8483D811273}" srcOrd="3" destOrd="0" parTransId="{234F12EA-5A8B-8446-BADE-41F544671205}" sibTransId="{C465F724-2695-0440-A49C-A72E2D70B778}"/>
    <dgm:cxn modelId="{EAA751BF-3B3E-DF41-AB4E-182ACBF382BA}" srcId="{FA39C7CC-9E4F-FD42-A88E-C3C4F34F3CED}" destId="{017E4AA5-236D-9F4D-A83A-3C03694000FB}" srcOrd="1" destOrd="0" parTransId="{F5C1EABB-72DD-C848-B5CF-E4B76D9D5BEA}" sibTransId="{6E6E7F82-3EB0-EA4D-98AB-0FB49FEDDCF5}"/>
    <dgm:cxn modelId="{B78614C7-3969-D745-AADF-2207BFB9016D}" type="presOf" srcId="{0261FAE5-3685-C44A-A913-A51037FB5E17}" destId="{C8C3ED47-ABAC-564E-8F7B-DFB7668513D5}" srcOrd="0" destOrd="0" presId="urn:microsoft.com/office/officeart/2005/8/layout/hList1"/>
    <dgm:cxn modelId="{B0C966CA-E3E3-9C40-B794-9805C7152B8A}" srcId="{017E4AA5-236D-9F4D-A83A-3C03694000FB}" destId="{79CB5EE2-2BAC-C243-8826-B3EF99827AB6}" srcOrd="3" destOrd="0" parTransId="{8CAB30AE-2B40-9141-B971-BA538A3D8868}" sibTransId="{D0CFCD0C-B715-7441-80D3-7E0570D1E767}"/>
    <dgm:cxn modelId="{6DC348CE-4C34-0146-914C-35DB934B0BA1}" type="presOf" srcId="{3F23ECDD-FF79-A348-BBD6-4675AE70657B}" destId="{1FB4D80B-0F25-9645-8495-321B2AB997F6}" srcOrd="0" destOrd="1" presId="urn:microsoft.com/office/officeart/2005/8/layout/hList1"/>
    <dgm:cxn modelId="{B64E7BD1-ACEA-4B47-B1DD-E77BA24AFEAE}" srcId="{FA39C7CC-9E4F-FD42-A88E-C3C4F34F3CED}" destId="{0FABF5C9-0387-E047-90EB-CCA13E6FD5AA}" srcOrd="2" destOrd="0" parTransId="{71DED193-2EEA-C14A-827E-C01D7A3572B1}" sibTransId="{06C3CA1F-7AE1-3141-9026-42168BF906F8}"/>
    <dgm:cxn modelId="{30BF30D2-A08C-A742-A15C-E48A33F10263}" type="presOf" srcId="{91009558-4304-5640-A030-0409CD43AF6D}" destId="{1FB4D80B-0F25-9645-8495-321B2AB997F6}" srcOrd="0" destOrd="3" presId="urn:microsoft.com/office/officeart/2005/8/layout/hList1"/>
    <dgm:cxn modelId="{B21129D7-B731-D24A-8845-ACC5FBA68A18}" type="presOf" srcId="{8BFB5676-72A5-CF4E-8BFE-571097FB9EE3}" destId="{1FB4D80B-0F25-9645-8495-321B2AB997F6}" srcOrd="0" destOrd="4" presId="urn:microsoft.com/office/officeart/2005/8/layout/hList1"/>
    <dgm:cxn modelId="{712CD8DC-2D82-B44E-8EFB-FD23D0BF9D47}" type="presOf" srcId="{2282ADC7-E47C-F849-860B-B382E1C2EFD0}" destId="{83E341B9-AEE0-4045-837F-135570A074CB}" srcOrd="0" destOrd="3" presId="urn:microsoft.com/office/officeart/2005/8/layout/hList1"/>
    <dgm:cxn modelId="{956182DE-B647-364E-960B-D656D0C9E332}" type="presOf" srcId="{02DE4D82-618A-9849-B830-F8483D811273}" destId="{D922317E-43B7-F548-9034-85DEEB9C5E66}" srcOrd="0" destOrd="0" presId="urn:microsoft.com/office/officeart/2005/8/layout/hList1"/>
    <dgm:cxn modelId="{64F602E0-9F8A-4148-A1C4-DBFDE4810E0F}" type="presOf" srcId="{B003C13A-B660-C04C-9FE4-3952D3756AFD}" destId="{83E341B9-AEE0-4045-837F-135570A074CB}" srcOrd="0" destOrd="0" presId="urn:microsoft.com/office/officeart/2005/8/layout/hList1"/>
    <dgm:cxn modelId="{549376E2-89E9-5A45-AF94-634E774B460F}" srcId="{0261FAE5-3685-C44A-A913-A51037FB5E17}" destId="{B0F21A1B-7733-494F-B0BE-B4C09C9D008D}" srcOrd="2" destOrd="0" parTransId="{A0F92D34-4220-C743-8124-35107E8F0464}" sibTransId="{CCA3C75C-5BB1-944D-AFB4-C9CDEED37D25}"/>
    <dgm:cxn modelId="{6275F4E6-D085-204A-8C92-6C35B3631E4B}" type="presOf" srcId="{0FABF5C9-0387-E047-90EB-CCA13E6FD5AA}" destId="{5B321C32-06B3-8F46-92CA-E96D73912D11}" srcOrd="0" destOrd="0" presId="urn:microsoft.com/office/officeart/2005/8/layout/hList1"/>
    <dgm:cxn modelId="{405A95E9-86D0-1443-8701-056885FE1527}" type="presOf" srcId="{F8257B07-1E55-5F4A-AF4A-D62220088CB8}" destId="{E5090D04-401F-CE41-A6E3-4CD568C644B1}" srcOrd="0" destOrd="2" presId="urn:microsoft.com/office/officeart/2005/8/layout/hList1"/>
    <dgm:cxn modelId="{331190F3-B428-0D48-9D5F-3B5E6564C34E}" type="presOf" srcId="{B0F21A1B-7733-494F-B0BE-B4C09C9D008D}" destId="{83E341B9-AEE0-4045-837F-135570A074CB}" srcOrd="0" destOrd="2" presId="urn:microsoft.com/office/officeart/2005/8/layout/hList1"/>
    <dgm:cxn modelId="{765F99F7-800A-264D-9757-14826FEEEBD6}" type="presOf" srcId="{79CB5EE2-2BAC-C243-8826-B3EF99827AB6}" destId="{E5090D04-401F-CE41-A6E3-4CD568C644B1}" srcOrd="0" destOrd="3" presId="urn:microsoft.com/office/officeart/2005/8/layout/hList1"/>
    <dgm:cxn modelId="{786789F8-0841-7645-8D49-1F6D0418918B}" srcId="{0FABF5C9-0387-E047-90EB-CCA13E6FD5AA}" destId="{35970FFB-023F-F144-82D6-A85EF10A8A42}" srcOrd="0" destOrd="0" parTransId="{D5466719-5969-F642-AC09-48BDA33DC5FA}" sibTransId="{BD0CBAE2-0A3D-DE40-A0ED-ACE59C6828DE}"/>
    <dgm:cxn modelId="{0863E3FA-7D81-2841-8BDB-18775C35C6F3}" type="presOf" srcId="{24D2808F-CD5A-4047-9555-826572F8F60F}" destId="{1FB4D80B-0F25-9645-8495-321B2AB997F6}" srcOrd="0" destOrd="6" presId="urn:microsoft.com/office/officeart/2005/8/layout/hList1"/>
    <dgm:cxn modelId="{80A61BFE-DBB1-9441-A710-98FB1A156185}" type="presOf" srcId="{35970FFB-023F-F144-82D6-A85EF10A8A42}" destId="{1FB4D80B-0F25-9645-8495-321B2AB997F6}" srcOrd="0" destOrd="0" presId="urn:microsoft.com/office/officeart/2005/8/layout/hList1"/>
    <dgm:cxn modelId="{2D86ABFF-B83D-AD48-BA1A-5DFAB340B219}" srcId="{02DE4D82-618A-9849-B830-F8483D811273}" destId="{79AA58D9-A716-B045-A9E5-7671F7351567}" srcOrd="2" destOrd="0" parTransId="{5356EADF-EA0A-6744-864C-7A2E71D4EEC6}" sibTransId="{BCE4A216-398D-3B4D-AEA1-CC1C280264F8}"/>
    <dgm:cxn modelId="{2D0ECFD2-C0B6-7940-A884-98CDE7D00FF8}" type="presParOf" srcId="{3582C577-E189-9547-BA4C-440B667608B9}" destId="{DB71C624-BF1E-7B4B-9F4F-E4549BAAAC94}" srcOrd="0" destOrd="0" presId="urn:microsoft.com/office/officeart/2005/8/layout/hList1"/>
    <dgm:cxn modelId="{E69E4AD2-0CF5-974A-9A82-C891E3D9D14F}" type="presParOf" srcId="{DB71C624-BF1E-7B4B-9F4F-E4549BAAAC94}" destId="{C8C3ED47-ABAC-564E-8F7B-DFB7668513D5}" srcOrd="0" destOrd="0" presId="urn:microsoft.com/office/officeart/2005/8/layout/hList1"/>
    <dgm:cxn modelId="{2FD1960C-0C53-C64A-9AF6-5A3FECE246F7}" type="presParOf" srcId="{DB71C624-BF1E-7B4B-9F4F-E4549BAAAC94}" destId="{83E341B9-AEE0-4045-837F-135570A074CB}" srcOrd="1" destOrd="0" presId="urn:microsoft.com/office/officeart/2005/8/layout/hList1"/>
    <dgm:cxn modelId="{A96E7247-247C-6E4A-8AE1-B8474EE84352}" type="presParOf" srcId="{3582C577-E189-9547-BA4C-440B667608B9}" destId="{FC0891B5-4206-FE48-BD04-048B71B836D4}" srcOrd="1" destOrd="0" presId="urn:microsoft.com/office/officeart/2005/8/layout/hList1"/>
    <dgm:cxn modelId="{F7DAC7D1-FDC5-CF42-A28A-3E2AAEFF33CD}" type="presParOf" srcId="{3582C577-E189-9547-BA4C-440B667608B9}" destId="{151034A5-06D3-2D4C-9E8E-ACCE1777A53E}" srcOrd="2" destOrd="0" presId="urn:microsoft.com/office/officeart/2005/8/layout/hList1"/>
    <dgm:cxn modelId="{934CA9E7-A3AE-5B4B-AFAE-7479E921D1A1}" type="presParOf" srcId="{151034A5-06D3-2D4C-9E8E-ACCE1777A53E}" destId="{3D4CCA2D-3F3A-6745-89F6-23AABEA77623}" srcOrd="0" destOrd="0" presId="urn:microsoft.com/office/officeart/2005/8/layout/hList1"/>
    <dgm:cxn modelId="{3FF594DE-CD0E-BC4D-8408-05408A791646}" type="presParOf" srcId="{151034A5-06D3-2D4C-9E8E-ACCE1777A53E}" destId="{E5090D04-401F-CE41-A6E3-4CD568C644B1}" srcOrd="1" destOrd="0" presId="urn:microsoft.com/office/officeart/2005/8/layout/hList1"/>
    <dgm:cxn modelId="{4CFD30D5-55AE-E14A-85EF-D12AD51BA763}" type="presParOf" srcId="{3582C577-E189-9547-BA4C-440B667608B9}" destId="{2B80C168-346A-9C4C-98F9-3809D4FE77EE}" srcOrd="3" destOrd="0" presId="urn:microsoft.com/office/officeart/2005/8/layout/hList1"/>
    <dgm:cxn modelId="{2D019112-33BD-8449-80D9-3D8420BDEB65}" type="presParOf" srcId="{3582C577-E189-9547-BA4C-440B667608B9}" destId="{ACA8EEC4-31A4-FE48-8118-AB86379BD02C}" srcOrd="4" destOrd="0" presId="urn:microsoft.com/office/officeart/2005/8/layout/hList1"/>
    <dgm:cxn modelId="{B938C746-F147-A449-A317-168D88B27ADF}" type="presParOf" srcId="{ACA8EEC4-31A4-FE48-8118-AB86379BD02C}" destId="{5B321C32-06B3-8F46-92CA-E96D73912D11}" srcOrd="0" destOrd="0" presId="urn:microsoft.com/office/officeart/2005/8/layout/hList1"/>
    <dgm:cxn modelId="{3176DDA2-3210-424C-97BC-890C0E577723}" type="presParOf" srcId="{ACA8EEC4-31A4-FE48-8118-AB86379BD02C}" destId="{1FB4D80B-0F25-9645-8495-321B2AB997F6}" srcOrd="1" destOrd="0" presId="urn:microsoft.com/office/officeart/2005/8/layout/hList1"/>
    <dgm:cxn modelId="{66C625C1-BD96-8340-BDEB-09198393B414}" type="presParOf" srcId="{3582C577-E189-9547-BA4C-440B667608B9}" destId="{1B27CEB3-7086-EB45-9254-F10624440329}" srcOrd="5" destOrd="0" presId="urn:microsoft.com/office/officeart/2005/8/layout/hList1"/>
    <dgm:cxn modelId="{E6CF44E2-84E4-C340-B654-504FDDEA1035}" type="presParOf" srcId="{3582C577-E189-9547-BA4C-440B667608B9}" destId="{CA528351-5E7A-CE42-B28D-D7C8AD5F209C}" srcOrd="6" destOrd="0" presId="urn:microsoft.com/office/officeart/2005/8/layout/hList1"/>
    <dgm:cxn modelId="{EB99C651-1B50-F846-ABF9-302EB53CE2AA}" type="presParOf" srcId="{CA528351-5E7A-CE42-B28D-D7C8AD5F209C}" destId="{D922317E-43B7-F548-9034-85DEEB9C5E66}" srcOrd="0" destOrd="0" presId="urn:microsoft.com/office/officeart/2005/8/layout/hList1"/>
    <dgm:cxn modelId="{7E057C9E-E4F9-4A47-9103-CE120563AAF4}" type="presParOf" srcId="{CA528351-5E7A-CE42-B28D-D7C8AD5F209C}" destId="{4CC19102-B0EF-FF4B-A113-8722732D128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3ED47-ABAC-564E-8F7B-DFB7668513D5}">
      <dsp:nvSpPr>
        <dsp:cNvPr id="0" name=""/>
        <dsp:cNvSpPr/>
      </dsp:nvSpPr>
      <dsp:spPr>
        <a:xfrm>
          <a:off x="4207" y="731288"/>
          <a:ext cx="2530194" cy="10120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Driver Services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07" y="731288"/>
        <a:ext cx="2530194" cy="1012077"/>
      </dsp:txXfrm>
    </dsp:sp>
    <dsp:sp modelId="{83E341B9-AEE0-4045-837F-135570A074CB}">
      <dsp:nvSpPr>
        <dsp:cNvPr id="0" name=""/>
        <dsp:cNvSpPr/>
      </dsp:nvSpPr>
      <dsp:spPr>
        <a:xfrm>
          <a:off x="4207" y="1743366"/>
          <a:ext cx="2530194" cy="294401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20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Traffic violations inquiry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Gasoline price inquiry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Roadside assistance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etc.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07" y="1743366"/>
        <a:ext cx="2530194" cy="2944012"/>
      </dsp:txXfrm>
    </dsp:sp>
    <dsp:sp modelId="{3D4CCA2D-3F3A-6745-89F6-23AABEA77623}">
      <dsp:nvSpPr>
        <dsp:cNvPr id="0" name=""/>
        <dsp:cNvSpPr/>
      </dsp:nvSpPr>
      <dsp:spPr>
        <a:xfrm>
          <a:off x="2888629" y="731288"/>
          <a:ext cx="2530194" cy="1012077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Trip Services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8629" y="731288"/>
        <a:ext cx="2530194" cy="1012077"/>
      </dsp:txXfrm>
    </dsp:sp>
    <dsp:sp modelId="{E5090D04-401F-CE41-A6E3-4CD568C644B1}">
      <dsp:nvSpPr>
        <dsp:cNvPr id="0" name=""/>
        <dsp:cNvSpPr/>
      </dsp:nvSpPr>
      <dsp:spPr>
        <a:xfrm>
          <a:off x="2888629" y="1743366"/>
          <a:ext cx="2530194" cy="2944012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Hotel booking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Flight booking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Train booking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etc.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88629" y="1743366"/>
        <a:ext cx="2530194" cy="2944012"/>
      </dsp:txXfrm>
    </dsp:sp>
    <dsp:sp modelId="{5B321C32-06B3-8F46-92CA-E96D73912D11}">
      <dsp:nvSpPr>
        <dsp:cNvPr id="0" name=""/>
        <dsp:cNvSpPr/>
      </dsp:nvSpPr>
      <dsp:spPr>
        <a:xfrm>
          <a:off x="5773051" y="731288"/>
          <a:ext cx="2530194" cy="1012077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Living Services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73051" y="731288"/>
        <a:ext cx="2530194" cy="1012077"/>
      </dsp:txXfrm>
    </dsp:sp>
    <dsp:sp modelId="{1FB4D80B-0F25-9645-8495-321B2AB997F6}">
      <dsp:nvSpPr>
        <dsp:cNvPr id="0" name=""/>
        <dsp:cNvSpPr/>
      </dsp:nvSpPr>
      <dsp:spPr>
        <a:xfrm>
          <a:off x="5773051" y="1743366"/>
          <a:ext cx="2530194" cy="2944012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" sz="2000" b="0" i="0" u="none" kern="1200" dirty="0">
              <a:latin typeface="Arial" panose="020B0604020202020204" pitchFamily="34" charset="0"/>
              <a:cs typeface="Arial" panose="020B0604020202020204" pitchFamily="34" charset="0"/>
            </a:rPr>
            <a:t>Find designated driver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Restaurant booking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Movie booking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Weather inquiry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Calendar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etc.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73051" y="1743366"/>
        <a:ext cx="2530194" cy="2944012"/>
      </dsp:txXfrm>
    </dsp:sp>
    <dsp:sp modelId="{D922317E-43B7-F548-9034-85DEEB9C5E66}">
      <dsp:nvSpPr>
        <dsp:cNvPr id="0" name=""/>
        <dsp:cNvSpPr/>
      </dsp:nvSpPr>
      <dsp:spPr>
        <a:xfrm>
          <a:off x="8657472" y="731288"/>
          <a:ext cx="2530194" cy="101207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Entertainment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57472" y="731288"/>
        <a:ext cx="2530194" cy="1012077"/>
      </dsp:txXfrm>
    </dsp:sp>
    <dsp:sp modelId="{4CC19102-B0EF-FF4B-A113-8722732D1284}">
      <dsp:nvSpPr>
        <dsp:cNvPr id="0" name=""/>
        <dsp:cNvSpPr/>
      </dsp:nvSpPr>
      <dsp:spPr>
        <a:xfrm>
          <a:off x="8657472" y="1743366"/>
          <a:ext cx="2530194" cy="2944012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Social media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News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Games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>
              <a:latin typeface="Arial" panose="020B0604020202020204" pitchFamily="34" charset="0"/>
              <a:cs typeface="Arial" panose="020B0604020202020204" pitchFamily="34" charset="0"/>
            </a:rPr>
            <a:t>etc.</a:t>
          </a:r>
          <a:endParaRPr lang="zh-CN" alt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57472" y="1743366"/>
        <a:ext cx="2530194" cy="294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913018-6220-6A40-AF2F-32B7985D1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58155FE-A83D-D745-AD84-55AD8BD4A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752BD-F4A9-5549-99F4-52D2C1982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94B95-C2D0-7643-8964-5FE54E259D47}" type="datetimeFigureOut">
              <a:rPr kumimoji="1" lang="zh-CN" altLang="en-US" smtClean="0"/>
              <a:t>2022/9/19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12662F-1D9E-2D40-B82E-B498BF24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CA9C60-8C60-8849-B417-A2D40BC3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3DED-462F-124F-98BC-2DB384C16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9212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267677-98F7-1E41-8112-6BE5185BC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AD262E-36AB-A34F-8962-73C922288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8CE8FC-9B36-AF4A-BA3B-7C1C4A3E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94B95-C2D0-7643-8964-5FE54E259D47}" type="datetimeFigureOut">
              <a:rPr kumimoji="1" lang="zh-CN" altLang="en-US" smtClean="0"/>
              <a:t>2022/9/19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A51642-AD09-C949-9FE7-8DD97362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C6C326-2BAB-C640-8A56-A2AE8204F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3DED-462F-124F-98BC-2DB384C16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708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88EAE5-210C-C145-AFED-AC07BC65D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49985C-373A-5E4B-AC7C-A843037D9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3887B5-BE96-0E4F-9544-7F9E5CEFC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94B95-C2D0-7643-8964-5FE54E259D47}" type="datetimeFigureOut">
              <a:rPr kumimoji="1" lang="zh-CN" altLang="en-US" smtClean="0"/>
              <a:t>2022/9/19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C4874A-B276-3041-8A24-E0A10AFB6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B89C61-3A13-EE47-99C6-50CB8C787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3DED-462F-124F-98BC-2DB384C16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700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96FA55-D53E-834B-9A79-856FD34D4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37B0D4-A1B0-4648-9E38-EB57DF0D5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207A20-E128-2A4C-AD9B-B01008DA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94B95-C2D0-7643-8964-5FE54E259D47}" type="datetimeFigureOut">
              <a:rPr kumimoji="1" lang="zh-CN" altLang="en-US" smtClean="0"/>
              <a:t>2022/9/19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1443B4-F0DA-E24E-9E76-B814807E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98EE40-B649-BC4F-B3B4-397F55499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3DED-462F-124F-98BC-2DB384C16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442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5CA66F-5CED-0547-BB99-9F93E2D0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91C8F5-8F13-E842-8F55-C92FB550C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189364-5E7E-174E-A3E8-9E4F6A1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94B95-C2D0-7643-8964-5FE54E259D47}" type="datetimeFigureOut">
              <a:rPr kumimoji="1" lang="zh-CN" altLang="en-US" smtClean="0"/>
              <a:t>2022/9/19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FFDD81-99F8-C84D-A18D-6A79F04B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887AD8-F6A1-2B4B-9C48-43F633173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3DED-462F-124F-98BC-2DB384C16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0168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2596AC-0582-F045-ACD0-EA6DE837D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6281E3-1B72-3A44-BCA7-F73869CB8B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3E7023-31CF-D947-A1C6-798A44E60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F9C250-161D-8A4C-8F74-84C9F423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94B95-C2D0-7643-8964-5FE54E259D47}" type="datetimeFigureOut">
              <a:rPr kumimoji="1" lang="zh-CN" altLang="en-US" smtClean="0"/>
              <a:t>2022/9/19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AC73B5-45E7-2A49-9C8B-7A78FAB8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EFE154-9A16-8741-AE89-78237BFB5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3DED-462F-124F-98BC-2DB384C16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5122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827FAD-D904-6A46-AD62-B841D340A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93F1A-6A43-214B-885C-48B5EAE91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14DF158-ECC0-4648-BD8F-3865441FB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24D8C5D-2924-DC4E-8C7A-2F2DCACC5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508602-A4ED-8142-A02E-9FEC2AA28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3FB5EC0-D272-3446-8647-6B126E65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94B95-C2D0-7643-8964-5FE54E259D47}" type="datetimeFigureOut">
              <a:rPr kumimoji="1" lang="zh-CN" altLang="en-US" smtClean="0"/>
              <a:t>2022/9/19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2A02BA-E95B-C041-8E2C-78A61EA2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F3643A-A925-E044-AC1D-A6437079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3DED-462F-124F-98BC-2DB384C16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773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CEC360-3E30-B04F-B0DD-049CC85FA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310C92-1F98-DF49-A213-55495CCC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94B95-C2D0-7643-8964-5FE54E259D47}" type="datetimeFigureOut">
              <a:rPr kumimoji="1" lang="zh-CN" altLang="en-US" smtClean="0"/>
              <a:t>2022/9/19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E901EE8-3E25-8B48-872B-A52DA2BA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B15CAC-9E1F-F749-B669-D207107CD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3DED-462F-124F-98BC-2DB384C16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084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458BD18-9C31-2E40-BA0F-434D42F6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94B95-C2D0-7643-8964-5FE54E259D47}" type="datetimeFigureOut">
              <a:rPr kumimoji="1" lang="zh-CN" altLang="en-US" smtClean="0"/>
              <a:t>2022/9/19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A555DCA-85C9-7843-AEA4-4D206DE19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C1148C-DCAA-524F-B169-D2A10322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3DED-462F-124F-98BC-2DB384C16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008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36CB1E-B555-FD4C-A718-00D04443F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E88D5F-EE20-104C-B90A-79EFF105B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216FF0-8DA4-E248-BAF8-BFE693BF9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9C307A-0B5B-8D49-B668-2951FC48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94B95-C2D0-7643-8964-5FE54E259D47}" type="datetimeFigureOut">
              <a:rPr kumimoji="1" lang="zh-CN" altLang="en-US" smtClean="0"/>
              <a:t>2022/9/19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CC1B57-0B5E-4044-B372-778B2E101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B4917B-9955-4749-9DB1-1FA0A93F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3DED-462F-124F-98BC-2DB384C16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783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586613-A6E8-A946-8DDC-CAFD8324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F9E67-C917-9247-9499-677637AEF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1BF10D-203E-2F43-BD1A-EFBEC5B9A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E9F1BB-1612-7F4A-8D8C-E7FB3B29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94B95-C2D0-7643-8964-5FE54E259D47}" type="datetimeFigureOut">
              <a:rPr kumimoji="1" lang="zh-CN" altLang="en-US" smtClean="0"/>
              <a:t>2022/9/19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CA2D883-8ECD-6042-90A7-876976D4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72F0FD-41AA-A146-8DAC-C5F6BE3F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33DED-462F-124F-98BC-2DB384C16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983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0A609A9-6B1C-4544-94E2-FA8165C3D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F7CEC0-FAA0-BB4F-902A-4FB48D149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4FDF0E-4E82-4A43-BD00-4B0D1EA8B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94B95-C2D0-7643-8964-5FE54E259D47}" type="datetimeFigureOut">
              <a:rPr kumimoji="1" lang="zh-CN" altLang="en-US" smtClean="0"/>
              <a:t>2022/9/19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5A04BB-5543-BB46-B96C-72E715BB2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D26CAA-526E-694A-AA69-E6307D8D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33DED-462F-124F-98BC-2DB384C16B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567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709C3E-8909-D84E-94EB-6E7FDE25D7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MiniApps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for Vehicle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A1E8F2-6EBE-1042-864E-A3D8B0F4F5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Qing An</a:t>
            </a:r>
          </a:p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Co-chair of </a:t>
            </a:r>
            <a:r>
              <a:rPr kumimoji="1"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MiniApps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WG/CG</a:t>
            </a:r>
          </a:p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Alibaba Group</a:t>
            </a:r>
          </a:p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2022-09-07</a:t>
            </a:r>
          </a:p>
        </p:txBody>
      </p:sp>
    </p:spTree>
    <p:extLst>
      <p:ext uri="{BB962C8B-B14F-4D97-AF65-F5344CB8AC3E}">
        <p14:creationId xmlns:p14="http://schemas.microsoft.com/office/powerpoint/2010/main" val="1849084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0217A1-A4ED-A140-9098-B3CE30BDC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299A4D-CF5E-0148-8C22-82C5A07DC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Scenarios and demo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Discussion on the next step in W3C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BB1BC131-26E6-3E41-8036-5ADDA2211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9072" y="6365875"/>
            <a:ext cx="349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495C59-E86E-4E40-8A2A-6581EC2E621E}" type="slidenum">
              <a:rPr kumimoji="1" lang="en-US" altLang="ja-JP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ja-JP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690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78D02E-BF87-0346-B855-D43130D2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MiniApps</a:t>
            </a:r>
            <a:r>
              <a:rPr kumimoji="1" lang="en-US" altLang="zh-CN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ecosystems</a:t>
            </a:r>
            <a:endParaRPr kumimoji="1" lang="zh-CN" altLang="en-US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5" name="圆角矩形 64">
            <a:extLst>
              <a:ext uri="{FF2B5EF4-FFF2-40B4-BE49-F238E27FC236}">
                <a16:creationId xmlns:a16="http://schemas.microsoft.com/office/drawing/2014/main" id="{813B7050-4190-C24C-B19C-A90F689B58E4}"/>
              </a:ext>
            </a:extLst>
          </p:cNvPr>
          <p:cNvSpPr/>
          <p:nvPr/>
        </p:nvSpPr>
        <p:spPr>
          <a:xfrm>
            <a:off x="1693758" y="2258905"/>
            <a:ext cx="2606779" cy="612883"/>
          </a:xfrm>
          <a:prstGeom prst="round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kumimoji="1" lang="en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Mobile phone </a:t>
            </a:r>
            <a:r>
              <a:rPr kumimoji="1" lang="en" altLang="zh-CN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MiniApps</a:t>
            </a:r>
            <a:r>
              <a:rPr kumimoji="1" lang="en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Framework</a:t>
            </a:r>
            <a:endParaRPr kumimoji="1" lang="zh-CN" altLang="en-US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02596D42-4C92-8842-8819-8429CD032421}"/>
              </a:ext>
            </a:extLst>
          </p:cNvPr>
          <p:cNvSpPr/>
          <p:nvPr/>
        </p:nvSpPr>
        <p:spPr>
          <a:xfrm>
            <a:off x="5892740" y="2204656"/>
            <a:ext cx="2060891" cy="963305"/>
          </a:xfrm>
          <a:prstGeom prst="round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kumimoji="1" lang="en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IoT </a:t>
            </a:r>
            <a:r>
              <a:rPr kumimoji="1" lang="en" altLang="zh-CN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MiniApps</a:t>
            </a:r>
            <a:r>
              <a:rPr kumimoji="1" lang="en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Framework</a:t>
            </a:r>
            <a:endParaRPr kumimoji="1" lang="zh-CN" altLang="en-US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D6719CAF-8163-3C47-9C24-630A78BA71B9}"/>
              </a:ext>
            </a:extLst>
          </p:cNvPr>
          <p:cNvSpPr/>
          <p:nvPr/>
        </p:nvSpPr>
        <p:spPr>
          <a:xfrm>
            <a:off x="9529762" y="2234461"/>
            <a:ext cx="2350280" cy="948217"/>
          </a:xfrm>
          <a:prstGeom prst="round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kumimoji="1" lang="en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Vehicle </a:t>
            </a:r>
            <a:r>
              <a:rPr kumimoji="1" lang="en" altLang="zh-CN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MiniApps</a:t>
            </a:r>
            <a:r>
              <a:rPr kumimoji="1" lang="en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Framework</a:t>
            </a:r>
            <a:endParaRPr kumimoji="1" lang="zh-CN" altLang="en-US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1BA2DDA2-6CCE-CE4E-A3EF-A2B10994F806}"/>
              </a:ext>
            </a:extLst>
          </p:cNvPr>
          <p:cNvSpPr/>
          <p:nvPr/>
        </p:nvSpPr>
        <p:spPr>
          <a:xfrm>
            <a:off x="278457" y="2166447"/>
            <a:ext cx="4143540" cy="1849971"/>
          </a:xfrm>
          <a:prstGeom prst="roundRect">
            <a:avLst>
              <a:gd name="adj" fmla="val 4006"/>
            </a:avLst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89DB3043-27B3-B84F-A9CF-C9DB4C548980}"/>
              </a:ext>
            </a:extLst>
          </p:cNvPr>
          <p:cNvSpPr/>
          <p:nvPr/>
        </p:nvSpPr>
        <p:spPr>
          <a:xfrm>
            <a:off x="323271" y="2630193"/>
            <a:ext cx="1385077" cy="82172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/>
          <a:lstStyle>
            <a:lvl1pPr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defRPr/>
            </a:pPr>
            <a:r>
              <a:rPr kumimoji="1"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Mobile phone </a:t>
            </a:r>
            <a:r>
              <a:rPr kumimoji="1" lang="en-US" altLang="zh-CN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MiniApps</a:t>
            </a:r>
            <a:endParaRPr kumimoji="1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0" name="圆角矩形 69">
            <a:extLst>
              <a:ext uri="{FF2B5EF4-FFF2-40B4-BE49-F238E27FC236}">
                <a16:creationId xmlns:a16="http://schemas.microsoft.com/office/drawing/2014/main" id="{3B0EA83B-4E4D-1849-AF7D-1BF357485FD8}"/>
              </a:ext>
            </a:extLst>
          </p:cNvPr>
          <p:cNvSpPr/>
          <p:nvPr/>
        </p:nvSpPr>
        <p:spPr>
          <a:xfrm>
            <a:off x="1693758" y="2990358"/>
            <a:ext cx="2591033" cy="572601"/>
          </a:xfrm>
          <a:prstGeom prst="round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Mobile phone </a:t>
            </a:r>
            <a:r>
              <a:rPr kumimoji="1" lang="en-US" altLang="zh-CN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MiniApps</a:t>
            </a:r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Runtime</a:t>
            </a:r>
            <a:endParaRPr kumimoji="1" lang="zh-CN" altLang="en-US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1" name="圆角矩形 70">
            <a:extLst>
              <a:ext uri="{FF2B5EF4-FFF2-40B4-BE49-F238E27FC236}">
                <a16:creationId xmlns:a16="http://schemas.microsoft.com/office/drawing/2014/main" id="{C5DE7D4E-9E17-1E4D-8BBE-2BE96F421353}"/>
              </a:ext>
            </a:extLst>
          </p:cNvPr>
          <p:cNvSpPr/>
          <p:nvPr/>
        </p:nvSpPr>
        <p:spPr>
          <a:xfrm>
            <a:off x="1693759" y="3659078"/>
            <a:ext cx="2606779" cy="308792"/>
          </a:xfrm>
          <a:prstGeom prst="round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Super App</a:t>
            </a:r>
            <a:endParaRPr kumimoji="1" lang="zh-CN" altLang="en-US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2" name="圆角矩形 71">
            <a:extLst>
              <a:ext uri="{FF2B5EF4-FFF2-40B4-BE49-F238E27FC236}">
                <a16:creationId xmlns:a16="http://schemas.microsoft.com/office/drawing/2014/main" id="{E6DFCD9E-6C78-E54A-8534-94069B830248}"/>
              </a:ext>
            </a:extLst>
          </p:cNvPr>
          <p:cNvSpPr/>
          <p:nvPr/>
        </p:nvSpPr>
        <p:spPr>
          <a:xfrm>
            <a:off x="4586078" y="2160763"/>
            <a:ext cx="3513380" cy="1849971"/>
          </a:xfrm>
          <a:prstGeom prst="roundRect">
            <a:avLst>
              <a:gd name="adj" fmla="val 4006"/>
            </a:avLst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EF26EDFA-B3A0-1944-B575-83EBC97951E3}"/>
              </a:ext>
            </a:extLst>
          </p:cNvPr>
          <p:cNvSpPr/>
          <p:nvPr/>
        </p:nvSpPr>
        <p:spPr>
          <a:xfrm>
            <a:off x="4512795" y="2667398"/>
            <a:ext cx="1453227" cy="75769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/>
          <a:lstStyle>
            <a:lvl1pPr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5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IoT</a:t>
            </a:r>
            <a:endParaRPr kumimoji="1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455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MiniApps</a:t>
            </a:r>
            <a:endParaRPr kumimoji="1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4" name="圆角矩形 73">
            <a:extLst>
              <a:ext uri="{FF2B5EF4-FFF2-40B4-BE49-F238E27FC236}">
                <a16:creationId xmlns:a16="http://schemas.microsoft.com/office/drawing/2014/main" id="{28A0AF7A-2BF2-284F-A5E7-B27776FEAF79}"/>
              </a:ext>
            </a:extLst>
          </p:cNvPr>
          <p:cNvSpPr/>
          <p:nvPr/>
        </p:nvSpPr>
        <p:spPr>
          <a:xfrm>
            <a:off x="5892740" y="3271554"/>
            <a:ext cx="2060891" cy="609238"/>
          </a:xfrm>
          <a:prstGeom prst="round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IoT </a:t>
            </a:r>
            <a:r>
              <a:rPr kumimoji="1" lang="en-US" altLang="zh-CN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MiniApps</a:t>
            </a:r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Runtime</a:t>
            </a:r>
            <a:endParaRPr kumimoji="1" lang="zh-CN" altLang="en-US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5" name="圆角矩形 74">
            <a:extLst>
              <a:ext uri="{FF2B5EF4-FFF2-40B4-BE49-F238E27FC236}">
                <a16:creationId xmlns:a16="http://schemas.microsoft.com/office/drawing/2014/main" id="{F8144B64-9CEB-3947-8B83-9FE6B5734FCA}"/>
              </a:ext>
            </a:extLst>
          </p:cNvPr>
          <p:cNvSpPr/>
          <p:nvPr/>
        </p:nvSpPr>
        <p:spPr>
          <a:xfrm>
            <a:off x="8263539" y="2161193"/>
            <a:ext cx="3659831" cy="1849971"/>
          </a:xfrm>
          <a:prstGeom prst="roundRect">
            <a:avLst>
              <a:gd name="adj" fmla="val 4006"/>
            </a:avLst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FFD12D00-EF9C-E540-8E36-C85054C3E09A}"/>
              </a:ext>
            </a:extLst>
          </p:cNvPr>
          <p:cNvSpPr/>
          <p:nvPr/>
        </p:nvSpPr>
        <p:spPr>
          <a:xfrm>
            <a:off x="8172741" y="2686308"/>
            <a:ext cx="1460788" cy="68877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/>
          <a:lstStyle>
            <a:lvl1pPr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5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Vehicle </a:t>
            </a:r>
            <a:r>
              <a:rPr kumimoji="1" lang="en-US" altLang="zh-CN" dirty="0" err="1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MiniApps</a:t>
            </a:r>
            <a:endParaRPr kumimoji="1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7" name="圆角矩形 76">
            <a:extLst>
              <a:ext uri="{FF2B5EF4-FFF2-40B4-BE49-F238E27FC236}">
                <a16:creationId xmlns:a16="http://schemas.microsoft.com/office/drawing/2014/main" id="{8B72561E-A72E-4049-8607-77176393C3C0}"/>
              </a:ext>
            </a:extLst>
          </p:cNvPr>
          <p:cNvSpPr/>
          <p:nvPr/>
        </p:nvSpPr>
        <p:spPr>
          <a:xfrm>
            <a:off x="9529761" y="3281633"/>
            <a:ext cx="2321193" cy="609238"/>
          </a:xfrm>
          <a:prstGeom prst="roundRect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Vehicle </a:t>
            </a:r>
            <a:r>
              <a:rPr kumimoji="1" lang="en" altLang="zh-CN" dirty="0" err="1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MiniApps</a:t>
            </a:r>
            <a:r>
              <a:rPr kumimoji="1" lang="en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Runtime</a:t>
            </a:r>
            <a:endParaRPr kumimoji="1" lang="zh-CN" altLang="en-US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8" name="圆角矩形 77">
            <a:extLst>
              <a:ext uri="{FF2B5EF4-FFF2-40B4-BE49-F238E27FC236}">
                <a16:creationId xmlns:a16="http://schemas.microsoft.com/office/drawing/2014/main" id="{915D1A29-9704-8B47-9111-70E49CE5958F}"/>
              </a:ext>
            </a:extLst>
          </p:cNvPr>
          <p:cNvSpPr/>
          <p:nvPr/>
        </p:nvSpPr>
        <p:spPr>
          <a:xfrm>
            <a:off x="278457" y="4127063"/>
            <a:ext cx="4143540" cy="630740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Mobile OS (iOS</a:t>
            </a:r>
            <a:r>
              <a:rPr kumimoji="1"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、</a:t>
            </a:r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Android)</a:t>
            </a:r>
            <a:endParaRPr kumimoji="1" lang="zh-CN" altLang="en-US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9" name="圆角矩形 78">
            <a:extLst>
              <a:ext uri="{FF2B5EF4-FFF2-40B4-BE49-F238E27FC236}">
                <a16:creationId xmlns:a16="http://schemas.microsoft.com/office/drawing/2014/main" id="{9FDAB970-8B05-3946-9B5C-8D2AA78A2E3A}"/>
              </a:ext>
            </a:extLst>
          </p:cNvPr>
          <p:cNvSpPr/>
          <p:nvPr/>
        </p:nvSpPr>
        <p:spPr>
          <a:xfrm>
            <a:off x="4614725" y="4120343"/>
            <a:ext cx="3484734" cy="630740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IoT OS </a:t>
            </a:r>
            <a:endParaRPr kumimoji="1" lang="zh-CN" altLang="en-US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0" name="圆角矩形 79">
            <a:extLst>
              <a:ext uri="{FF2B5EF4-FFF2-40B4-BE49-F238E27FC236}">
                <a16:creationId xmlns:a16="http://schemas.microsoft.com/office/drawing/2014/main" id="{F83FAF0B-CAC3-CB44-A491-31FFDCF1F5E7}"/>
              </a:ext>
            </a:extLst>
          </p:cNvPr>
          <p:cNvSpPr/>
          <p:nvPr/>
        </p:nvSpPr>
        <p:spPr>
          <a:xfrm>
            <a:off x="8263540" y="4141781"/>
            <a:ext cx="3659830" cy="630740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Vehicle OS</a:t>
            </a:r>
            <a:endParaRPr kumimoji="1" lang="zh-CN" altLang="en-US" dirty="0">
              <a:solidFill>
                <a:schemeClr val="tx1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0" name="Rectangle 12">
            <a:extLst>
              <a:ext uri="{FF2B5EF4-FFF2-40B4-BE49-F238E27FC236}">
                <a16:creationId xmlns:a16="http://schemas.microsoft.com/office/drawing/2014/main" id="{D6D7B6CA-881C-DE45-834D-5F94872E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6022" y="6317388"/>
            <a:ext cx="349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ja-JP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3932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78D02E-BF87-0346-B855-D43130D2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Overview of </a:t>
            </a:r>
            <a:r>
              <a:rPr kumimoji="1" lang="en-US" altLang="zh-CN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MiniApps</a:t>
            </a:r>
            <a:r>
              <a:rPr kumimoji="1" lang="en-US" altLang="zh-CN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for Vehicle</a:t>
            </a:r>
            <a:endParaRPr kumimoji="1" lang="zh-CN" altLang="en-US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7AF4B21C-1850-D942-8EB8-5C49B1283A8F}"/>
              </a:ext>
            </a:extLst>
          </p:cNvPr>
          <p:cNvSpPr/>
          <p:nvPr/>
        </p:nvSpPr>
        <p:spPr>
          <a:xfrm>
            <a:off x="1167867" y="1549584"/>
            <a:ext cx="3975633" cy="14964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kumimoji="1"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MiniApps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Platform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圆柱体 3">
            <a:extLst>
              <a:ext uri="{FF2B5EF4-FFF2-40B4-BE49-F238E27FC236}">
                <a16:creationId xmlns:a16="http://schemas.microsoft.com/office/drawing/2014/main" id="{1A812539-2C64-4E42-BD3E-2E4FCF57E1D9}"/>
              </a:ext>
            </a:extLst>
          </p:cNvPr>
          <p:cNvSpPr/>
          <p:nvPr/>
        </p:nvSpPr>
        <p:spPr>
          <a:xfrm>
            <a:off x="2022021" y="2138425"/>
            <a:ext cx="2199030" cy="717734"/>
          </a:xfrm>
          <a:prstGeom prst="can">
            <a:avLst/>
          </a:prstGeom>
          <a:solidFill>
            <a:srgbClr val="40CEA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Vehicle </a:t>
            </a:r>
            <a:r>
              <a:rPr kumimoji="1"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MiniApps</a:t>
            </a:r>
            <a:r>
              <a:rPr kumimoji="1"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Package Management</a:t>
            </a:r>
            <a:endParaRPr kumimoji="1"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6D4BF82-78FD-C840-8441-9E20F07F9CE4}"/>
              </a:ext>
            </a:extLst>
          </p:cNvPr>
          <p:cNvSpPr/>
          <p:nvPr/>
        </p:nvSpPr>
        <p:spPr>
          <a:xfrm>
            <a:off x="1167866" y="3471987"/>
            <a:ext cx="3975633" cy="302088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Vehicle OS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F9F3572-3270-C74F-814A-553389766711}"/>
              </a:ext>
            </a:extLst>
          </p:cNvPr>
          <p:cNvSpPr/>
          <p:nvPr/>
        </p:nvSpPr>
        <p:spPr>
          <a:xfrm>
            <a:off x="1481137" y="4019368"/>
            <a:ext cx="3390900" cy="363237"/>
          </a:xfrm>
          <a:prstGeom prst="rect">
            <a:avLst/>
          </a:prstGeom>
          <a:solidFill>
            <a:srgbClr val="40C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Vehicle </a:t>
            </a:r>
            <a:r>
              <a:rPr kumimoji="1"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MiniApps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9AD1BBC-3147-314F-8CEC-9FE37C5E8DB4}"/>
              </a:ext>
            </a:extLst>
          </p:cNvPr>
          <p:cNvSpPr/>
          <p:nvPr/>
        </p:nvSpPr>
        <p:spPr>
          <a:xfrm>
            <a:off x="1481137" y="4672013"/>
            <a:ext cx="3390900" cy="1019591"/>
          </a:xfrm>
          <a:prstGeom prst="rect">
            <a:avLst/>
          </a:prstGeom>
          <a:noFill/>
          <a:ln>
            <a:solidFill>
              <a:srgbClr val="40CEA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Vehicle </a:t>
            </a:r>
            <a:r>
              <a:rPr kumimoji="1"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MiniApps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Container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E3BC320-D41D-624E-AD47-DD9D237DD213}"/>
              </a:ext>
            </a:extLst>
          </p:cNvPr>
          <p:cNvSpPr/>
          <p:nvPr/>
        </p:nvSpPr>
        <p:spPr>
          <a:xfrm>
            <a:off x="3103938" y="5100987"/>
            <a:ext cx="1681163" cy="478500"/>
          </a:xfrm>
          <a:prstGeom prst="rect">
            <a:avLst/>
          </a:prstGeom>
          <a:solidFill>
            <a:srgbClr val="40C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Vehicle Capabilities API</a:t>
            </a:r>
            <a:endParaRPr kumimoji="1"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F080408-4566-3448-8A32-29C9086F0A32}"/>
              </a:ext>
            </a:extLst>
          </p:cNvPr>
          <p:cNvSpPr/>
          <p:nvPr/>
        </p:nvSpPr>
        <p:spPr>
          <a:xfrm>
            <a:off x="1561820" y="5100987"/>
            <a:ext cx="1418788" cy="478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Common API</a:t>
            </a:r>
            <a:endParaRPr kumimoji="1"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50971AC-1D4C-934D-8ED8-A7DC8C598C68}"/>
              </a:ext>
            </a:extLst>
          </p:cNvPr>
          <p:cNvSpPr/>
          <p:nvPr/>
        </p:nvSpPr>
        <p:spPr>
          <a:xfrm>
            <a:off x="1469270" y="5855745"/>
            <a:ext cx="1045333" cy="490152"/>
          </a:xfrm>
          <a:prstGeom prst="rect">
            <a:avLst/>
          </a:prstGeom>
          <a:solidFill>
            <a:srgbClr val="40C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Map and Navigation</a:t>
            </a:r>
            <a:endParaRPr kumimoji="1"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A026BDF-4EBA-CF4F-A58C-B6E2A1662BCB}"/>
              </a:ext>
            </a:extLst>
          </p:cNvPr>
          <p:cNvSpPr/>
          <p:nvPr/>
        </p:nvSpPr>
        <p:spPr>
          <a:xfrm>
            <a:off x="2593631" y="5867800"/>
            <a:ext cx="1163984" cy="490152"/>
          </a:xfrm>
          <a:prstGeom prst="rect">
            <a:avLst/>
          </a:prstGeom>
          <a:solidFill>
            <a:srgbClr val="40C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Infotainment</a:t>
            </a:r>
            <a:endParaRPr kumimoji="1"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A9B00A3-4BAD-A249-8772-F96CC1701D56}"/>
              </a:ext>
            </a:extLst>
          </p:cNvPr>
          <p:cNvSpPr/>
          <p:nvPr/>
        </p:nvSpPr>
        <p:spPr>
          <a:xfrm>
            <a:off x="3835980" y="5862095"/>
            <a:ext cx="917387" cy="490152"/>
          </a:xfrm>
          <a:prstGeom prst="rect">
            <a:avLst/>
          </a:prstGeom>
          <a:solidFill>
            <a:srgbClr val="40C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Payment</a:t>
            </a:r>
            <a:endParaRPr kumimoji="1"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F9F53F-1A60-EF48-9C42-AA2FCA1BF1A5}"/>
              </a:ext>
            </a:extLst>
          </p:cNvPr>
          <p:cNvSpPr txBox="1"/>
          <p:nvPr/>
        </p:nvSpPr>
        <p:spPr>
          <a:xfrm>
            <a:off x="4716265" y="5907048"/>
            <a:ext cx="55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上下箭头 6">
            <a:extLst>
              <a:ext uri="{FF2B5EF4-FFF2-40B4-BE49-F238E27FC236}">
                <a16:creationId xmlns:a16="http://schemas.microsoft.com/office/drawing/2014/main" id="{45A457AF-78CF-C044-AAD2-76E7E0CAB12A}"/>
              </a:ext>
            </a:extLst>
          </p:cNvPr>
          <p:cNvSpPr/>
          <p:nvPr/>
        </p:nvSpPr>
        <p:spPr>
          <a:xfrm flipH="1">
            <a:off x="2972751" y="3068187"/>
            <a:ext cx="262374" cy="403800"/>
          </a:xfrm>
          <a:prstGeom prst="upDownArrow">
            <a:avLst/>
          </a:prstGeom>
          <a:solidFill>
            <a:srgbClr val="40CE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9999DC4-8AB9-6C4C-8160-D6159CA5D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500" y="2883644"/>
            <a:ext cx="6313980" cy="3609231"/>
          </a:xfrm>
          <a:prstGeom prst="rect">
            <a:avLst/>
          </a:prstGeom>
        </p:spPr>
      </p:pic>
      <p:sp>
        <p:nvSpPr>
          <p:cNvPr id="65" name="椭圆 64">
            <a:extLst>
              <a:ext uri="{FF2B5EF4-FFF2-40B4-BE49-F238E27FC236}">
                <a16:creationId xmlns:a16="http://schemas.microsoft.com/office/drawing/2014/main" id="{5FEF79D1-69F0-7344-A5B0-9A366D1C2A30}"/>
              </a:ext>
            </a:extLst>
          </p:cNvPr>
          <p:cNvSpPr/>
          <p:nvPr/>
        </p:nvSpPr>
        <p:spPr>
          <a:xfrm>
            <a:off x="6235132" y="1314469"/>
            <a:ext cx="1479561" cy="1453977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Voice Control</a:t>
            </a: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AE1ADF66-60D4-9A4A-B05D-FDACCB217B89}"/>
              </a:ext>
            </a:extLst>
          </p:cNvPr>
          <p:cNvSpPr/>
          <p:nvPr/>
        </p:nvSpPr>
        <p:spPr>
          <a:xfrm>
            <a:off x="8138422" y="1314469"/>
            <a:ext cx="1479561" cy="1453977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Integrated within Map</a:t>
            </a:r>
            <a:endParaRPr kumimoji="1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D33BF2F0-2BD1-D24A-A67A-2FE1454308C4}"/>
              </a:ext>
            </a:extLst>
          </p:cNvPr>
          <p:cNvSpPr/>
          <p:nvPr/>
        </p:nvSpPr>
        <p:spPr>
          <a:xfrm>
            <a:off x="9995355" y="1339714"/>
            <a:ext cx="1479561" cy="1453977"/>
          </a:xfrm>
          <a:prstGeom prst="ellipse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Scenario Based</a:t>
            </a:r>
            <a:endParaRPr kumimoji="1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2" name="Rectangle 12">
            <a:extLst>
              <a:ext uri="{FF2B5EF4-FFF2-40B4-BE49-F238E27FC236}">
                <a16:creationId xmlns:a16="http://schemas.microsoft.com/office/drawing/2014/main" id="{8D626B72-138A-E940-9852-E48F44A7C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6022" y="6317388"/>
            <a:ext cx="349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ja-JP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13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78D02E-BF87-0346-B855-D43130D29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5100"/>
            <a:ext cx="11849100" cy="1325563"/>
          </a:xfrm>
        </p:spPr>
        <p:txBody>
          <a:bodyPr/>
          <a:lstStyle/>
          <a:p>
            <a:r>
              <a:rPr kumimoji="1" lang="en-US" altLang="zh-CN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Vehicle </a:t>
            </a:r>
            <a:r>
              <a:rPr kumimoji="1" lang="en-US" altLang="zh-CN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MiniApps</a:t>
            </a:r>
            <a:r>
              <a:rPr kumimoji="1" lang="en-US" altLang="zh-CN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 low cost to provide services</a:t>
            </a:r>
            <a:endParaRPr kumimoji="1" lang="zh-CN" altLang="en-US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EAB89C2-39A1-1043-95FA-D1A16D6D2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9" y="2260594"/>
            <a:ext cx="642257" cy="642257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E7953964-B3DD-434C-A260-FC7FDCB0F20B}"/>
              </a:ext>
            </a:extLst>
          </p:cNvPr>
          <p:cNvGrpSpPr/>
          <p:nvPr/>
        </p:nvGrpSpPr>
        <p:grpSpPr>
          <a:xfrm>
            <a:off x="1968245" y="1664237"/>
            <a:ext cx="3489580" cy="4386457"/>
            <a:chOff x="1288960" y="1382739"/>
            <a:chExt cx="3489580" cy="4386457"/>
          </a:xfrm>
        </p:grpSpPr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C1AE1128-619D-5C4F-A8A8-DBE44052D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8960" y="1382739"/>
              <a:ext cx="3489579" cy="2010682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34DD912-63E8-8E47-AD09-13928369F001}"/>
                </a:ext>
              </a:extLst>
            </p:cNvPr>
            <p:cNvSpPr/>
            <p:nvPr/>
          </p:nvSpPr>
          <p:spPr>
            <a:xfrm>
              <a:off x="1288960" y="3758513"/>
              <a:ext cx="3489580" cy="201068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5B3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6A753BF-67AA-A24E-BB6B-3840DC41029C}"/>
                </a:ext>
              </a:extLst>
            </p:cNvPr>
            <p:cNvSpPr/>
            <p:nvPr/>
          </p:nvSpPr>
          <p:spPr>
            <a:xfrm>
              <a:off x="1548126" y="3579453"/>
              <a:ext cx="2783133" cy="3581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4AB65F8-097D-1B4E-8A8C-CAAED91C5916}"/>
                </a:ext>
              </a:extLst>
            </p:cNvPr>
            <p:cNvSpPr/>
            <p:nvPr/>
          </p:nvSpPr>
          <p:spPr>
            <a:xfrm>
              <a:off x="1360688" y="3939629"/>
              <a:ext cx="3417852" cy="16143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CN" sz="1400" dirty="0">
                  <a:solidFill>
                    <a:srgbClr val="3C40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Unified IDE for mobile phone </a:t>
              </a:r>
              <a:r>
                <a:rPr kumimoji="1" lang="en-US" altLang="zh-CN" sz="1400" dirty="0" err="1">
                  <a:solidFill>
                    <a:srgbClr val="3C40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MiniApps</a:t>
              </a:r>
              <a:r>
                <a:rPr kumimoji="1" lang="en-US" altLang="zh-CN" sz="1400" dirty="0">
                  <a:solidFill>
                    <a:srgbClr val="3C40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IoT </a:t>
              </a:r>
              <a:r>
                <a:rPr kumimoji="1" lang="en-US" altLang="zh-CN" sz="1400" dirty="0" err="1">
                  <a:solidFill>
                    <a:srgbClr val="3C40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MiniApps</a:t>
              </a:r>
              <a:r>
                <a:rPr kumimoji="1" lang="en-US" altLang="zh-CN" sz="1400" dirty="0">
                  <a:solidFill>
                    <a:srgbClr val="3C40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Vehicle </a:t>
              </a:r>
              <a:r>
                <a:rPr kumimoji="1" lang="en-US" altLang="zh-CN" sz="1400" dirty="0" err="1">
                  <a:solidFill>
                    <a:srgbClr val="3C40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MiniApps</a:t>
              </a:r>
              <a:endParaRPr kumimoji="1" lang="en-US" altLang="zh-CN" sz="1400" dirty="0">
                <a:solidFill>
                  <a:srgbClr val="3C404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CN" sz="1400" dirty="0">
                  <a:solidFill>
                    <a:srgbClr val="3C40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Easy journey for developers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17C436A-7429-7E41-873D-FB9AAA00095C}"/>
                </a:ext>
              </a:extLst>
            </p:cNvPr>
            <p:cNvSpPr/>
            <p:nvPr/>
          </p:nvSpPr>
          <p:spPr>
            <a:xfrm>
              <a:off x="1762043" y="3589236"/>
              <a:ext cx="229131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1600" b="1" dirty="0">
                  <a:solidFill>
                    <a:srgbClr val="05B38D"/>
                  </a:solidFill>
                  <a:latin typeface="+mn-ea"/>
                </a:rPr>
                <a:t>Unified IDE</a:t>
              </a:r>
              <a:endParaRPr lang="zh-CN" altLang="en-US" sz="1600" dirty="0">
                <a:solidFill>
                  <a:srgbClr val="05B38D"/>
                </a:solidFill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0E6FC019-0AC9-C44A-A81A-18C9E4BF0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125" y="3587970"/>
              <a:ext cx="341086" cy="341086"/>
            </a:xfrm>
            <a:prstGeom prst="rect">
              <a:avLst/>
            </a:prstGeom>
          </p:spPr>
        </p:pic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312CC2BE-C1BB-824C-9710-03A95CD1D0F9}"/>
              </a:ext>
            </a:extLst>
          </p:cNvPr>
          <p:cNvSpPr txBox="1"/>
          <p:nvPr/>
        </p:nvSpPr>
        <p:spPr>
          <a:xfrm>
            <a:off x="2900673" y="1232667"/>
            <a:ext cx="1436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b="1" dirty="0"/>
              <a:t>Development</a:t>
            </a:r>
            <a:endParaRPr kumimoji="1" lang="zh-CN" altLang="en-US" sz="1600" b="1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D8ADD53-8261-9E46-8DA3-01ECE7DBE75A}"/>
              </a:ext>
            </a:extLst>
          </p:cNvPr>
          <p:cNvGrpSpPr/>
          <p:nvPr/>
        </p:nvGrpSpPr>
        <p:grpSpPr>
          <a:xfrm>
            <a:off x="7528016" y="1731466"/>
            <a:ext cx="3417852" cy="4319228"/>
            <a:chOff x="8737631" y="1793046"/>
            <a:chExt cx="3417852" cy="4319228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9D9E9BC4-8803-7544-8F78-D25AB2167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348" y="1793046"/>
              <a:ext cx="993697" cy="993697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08B7511-777B-DE43-9A6C-41C789B185AD}"/>
                </a:ext>
              </a:extLst>
            </p:cNvPr>
            <p:cNvSpPr/>
            <p:nvPr/>
          </p:nvSpPr>
          <p:spPr>
            <a:xfrm>
              <a:off x="8737631" y="3064618"/>
              <a:ext cx="3417852" cy="30476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5B3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817DAAD-496E-E541-A62D-C7AAF42F700E}"/>
                </a:ext>
              </a:extLst>
            </p:cNvPr>
            <p:cNvSpPr/>
            <p:nvPr/>
          </p:nvSpPr>
          <p:spPr>
            <a:xfrm>
              <a:off x="9067664" y="2885558"/>
              <a:ext cx="2291502" cy="3581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1BFC511-EC6E-084A-BE8C-6318506237B6}"/>
                </a:ext>
              </a:extLst>
            </p:cNvPr>
            <p:cNvSpPr/>
            <p:nvPr/>
          </p:nvSpPr>
          <p:spPr>
            <a:xfrm>
              <a:off x="9327777" y="2905124"/>
              <a:ext cx="210532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zh-CN" sz="1600" b="1" dirty="0" err="1">
                  <a:solidFill>
                    <a:srgbClr val="05B38D"/>
                  </a:solidFill>
                  <a:latin typeface="+mn-ea"/>
                </a:rPr>
                <a:t>MiniApps</a:t>
              </a:r>
              <a:r>
                <a:rPr kumimoji="1" lang="en-US" altLang="zh-CN" sz="1600" b="1" dirty="0">
                  <a:solidFill>
                    <a:srgbClr val="05B38D"/>
                  </a:solidFill>
                  <a:latin typeface="+mn-ea"/>
                </a:rPr>
                <a:t> On-board</a:t>
              </a:r>
              <a:endParaRPr lang="zh-CN" altLang="en-US" sz="1600" dirty="0">
                <a:solidFill>
                  <a:srgbClr val="05B38D"/>
                </a:solidFill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486723AB-0EBE-134A-AB2C-C078BB81D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114" y="2885558"/>
              <a:ext cx="304800" cy="342900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88A69A98-0FC0-6C44-9FBE-B0824F2387CB}"/>
                </a:ext>
              </a:extLst>
            </p:cNvPr>
            <p:cNvSpPr/>
            <p:nvPr/>
          </p:nvSpPr>
          <p:spPr>
            <a:xfrm>
              <a:off x="9005760" y="3316970"/>
              <a:ext cx="3149723" cy="2691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CN" sz="1400" dirty="0">
                  <a:solidFill>
                    <a:srgbClr val="3C40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a vehicle is sold, new </a:t>
              </a:r>
              <a:r>
                <a:rPr kumimoji="1" lang="en-US" altLang="zh-CN" sz="1400" dirty="0" err="1">
                  <a:solidFill>
                    <a:srgbClr val="3C40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MiniApps</a:t>
              </a:r>
              <a:r>
                <a:rPr kumimoji="1" lang="en-US" altLang="zh-CN" sz="1400" dirty="0">
                  <a:solidFill>
                    <a:srgbClr val="3C40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still be uploaded and pushed to users</a:t>
              </a:r>
            </a:p>
            <a:p>
              <a:pPr marL="171450" indent="-171450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CN" sz="1400" dirty="0">
                  <a:solidFill>
                    <a:srgbClr val="3C40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once, deploy to multiple vehicle types</a:t>
              </a: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9F9C805F-2F08-684E-9373-9792619B5175}"/>
              </a:ext>
            </a:extLst>
          </p:cNvPr>
          <p:cNvSpPr txBox="1"/>
          <p:nvPr/>
        </p:nvSpPr>
        <p:spPr>
          <a:xfrm>
            <a:off x="8165269" y="1303382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Reach to Users</a:t>
            </a:r>
            <a:endParaRPr kumimoji="1"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右箭头 35">
            <a:extLst>
              <a:ext uri="{FF2B5EF4-FFF2-40B4-BE49-F238E27FC236}">
                <a16:creationId xmlns:a16="http://schemas.microsoft.com/office/drawing/2014/main" id="{FECB7CB2-B245-394C-8D6F-00B4A3533440}"/>
              </a:ext>
            </a:extLst>
          </p:cNvPr>
          <p:cNvSpPr/>
          <p:nvPr/>
        </p:nvSpPr>
        <p:spPr>
          <a:xfrm>
            <a:off x="1502606" y="2431501"/>
            <a:ext cx="449214" cy="347730"/>
          </a:xfrm>
          <a:prstGeom prst="rightArrow">
            <a:avLst/>
          </a:prstGeom>
          <a:solidFill>
            <a:srgbClr val="05B38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右箭头 36">
            <a:extLst>
              <a:ext uri="{FF2B5EF4-FFF2-40B4-BE49-F238E27FC236}">
                <a16:creationId xmlns:a16="http://schemas.microsoft.com/office/drawing/2014/main" id="{2994C193-17D8-A14B-9535-25970274CF82}"/>
              </a:ext>
            </a:extLst>
          </p:cNvPr>
          <p:cNvSpPr/>
          <p:nvPr/>
        </p:nvSpPr>
        <p:spPr>
          <a:xfrm>
            <a:off x="6284964" y="2431501"/>
            <a:ext cx="449214" cy="347730"/>
          </a:xfrm>
          <a:prstGeom prst="rightArrow">
            <a:avLst/>
          </a:prstGeom>
          <a:solidFill>
            <a:srgbClr val="05B38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Rectangle 12">
            <a:extLst>
              <a:ext uri="{FF2B5EF4-FFF2-40B4-BE49-F238E27FC236}">
                <a16:creationId xmlns:a16="http://schemas.microsoft.com/office/drawing/2014/main" id="{5EF83F49-3F76-0B4F-8233-0963696A5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6022" y="6317388"/>
            <a:ext cx="349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ja-JP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5866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78D02E-BF87-0346-B855-D43130D2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Scenarios</a:t>
            </a:r>
            <a:endParaRPr kumimoji="1" lang="zh-CN" altLang="en-US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4AFCFA61-2380-6742-B51D-8CB657A6C5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3288411"/>
              </p:ext>
            </p:extLst>
          </p:nvPr>
        </p:nvGraphicFramePr>
        <p:xfrm>
          <a:off x="652463" y="1027906"/>
          <a:ext cx="1119187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2">
            <a:extLst>
              <a:ext uri="{FF2B5EF4-FFF2-40B4-BE49-F238E27FC236}">
                <a16:creationId xmlns:a16="http://schemas.microsoft.com/office/drawing/2014/main" id="{98B5BB39-73D9-C847-A4EC-C7D2CB8FC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6022" y="6317388"/>
            <a:ext cx="349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ja-JP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0586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2">
            <a:extLst>
              <a:ext uri="{FF2B5EF4-FFF2-40B4-BE49-F238E27FC236}">
                <a16:creationId xmlns:a16="http://schemas.microsoft.com/office/drawing/2014/main" id="{98B5BB39-73D9-C847-A4EC-C7D2CB8FC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6022" y="6317388"/>
            <a:ext cx="349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ja-JP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6D304A7-2F71-3B4E-B400-6EDBF72665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498" y="190410"/>
            <a:ext cx="5011102" cy="691136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8210">
              <a:lnSpc>
                <a:spcPct val="150000"/>
              </a:lnSpc>
              <a:spcBef>
                <a:spcPts val="400"/>
              </a:spcBef>
              <a:defRPr sz="1232"/>
            </a:pPr>
            <a:r>
              <a:rPr lang="en-US" altLang="zh-CN" sz="2700" b="1" dirty="0"/>
              <a:t>Adaptive to screens</a:t>
            </a:r>
            <a:endParaRPr sz="27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63C633B-8FC2-204D-926D-A41A972CC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" y="1746249"/>
            <a:ext cx="3197860" cy="4237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245447A-5504-2F42-BCF5-CF6BF1405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3020612"/>
            <a:ext cx="7861300" cy="2962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07EAB7B-32B9-E945-991D-B8428E5D5CB4}"/>
              </a:ext>
            </a:extLst>
          </p:cNvPr>
          <p:cNvSpPr/>
          <p:nvPr/>
        </p:nvSpPr>
        <p:spPr>
          <a:xfrm>
            <a:off x="3911600" y="1746249"/>
            <a:ext cx="4577082" cy="84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kumimoji="1" lang="zh-CN" altLang="en-US" sz="1600" b="1" dirty="0"/>
              <a:t>开发者按照车载小程序标准规范开发</a:t>
            </a:r>
            <a:endParaRPr kumimoji="1" lang="en-US" altLang="zh-CN" sz="1600" b="1" dirty="0"/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kumimoji="1" lang="zh-CN" altLang="en-US" sz="1600" b="1" dirty="0"/>
              <a:t>由小程序容器实现窗口</a:t>
            </a:r>
            <a:r>
              <a:rPr kumimoji="1" lang="en-US" altLang="zh-CN" sz="1600" b="1" dirty="0"/>
              <a:t>UI</a:t>
            </a:r>
            <a:r>
              <a:rPr kumimoji="1" lang="zh-CN" altLang="en-US" sz="1600" b="1" dirty="0"/>
              <a:t>适配</a:t>
            </a:r>
            <a:endParaRPr kumimoji="1"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3321806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78D02E-BF87-0346-B855-D43130D2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What can we do in W3C?</a:t>
            </a:r>
            <a:endParaRPr kumimoji="1" lang="zh-CN" altLang="en-US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E4E1E988-F2C4-C44D-9E91-43A3489EF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226"/>
            <a:ext cx="10515600" cy="33398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From the perspective of vehicle vendors, to fully integrate </a:t>
            </a:r>
            <a:r>
              <a:rPr kumimoji="1"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MiniApps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in vehicle, what standardization work should we do?</a:t>
            </a:r>
          </a:p>
          <a:p>
            <a:pPr lvl="1">
              <a:buFont typeface="Wingdings" pitchFamily="2" charset="2"/>
              <a:buChar char="Ø"/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Adaptive to different size screen</a:t>
            </a:r>
          </a:p>
          <a:p>
            <a:pPr lvl="1">
              <a:buFont typeface="Wingdings" pitchFamily="2" charset="2"/>
              <a:buChar char="Ø"/>
            </a:pP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Accessibility, etc. 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MiniApps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WG/CG, and Automotive WG/CG: </a:t>
            </a:r>
          </a:p>
          <a:p>
            <a:pPr lvl="1"/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Discuss use cases</a:t>
            </a:r>
          </a:p>
          <a:p>
            <a:pPr lvl="1"/>
            <a:r>
              <a:rPr kumimoji="1"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Outline </a:t>
            </a:r>
            <a:r>
              <a:rPr kumimoji="1" lang="en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MiniApps</a:t>
            </a:r>
            <a:r>
              <a:rPr kumimoji="1"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 requirements and vehicle requirements necessary to satisfy use cases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5410A9E-3949-804C-ADDF-B1ED5C1D5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6022" y="6317388"/>
            <a:ext cx="3492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1pPr>
            <a:lvl2pPr marL="742950" indent="-28575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2pPr>
            <a:lvl3pPr marL="11430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3pPr>
            <a:lvl4pPr marL="16002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4pPr>
            <a:lvl5pPr marL="2057400" indent="-228600" eaLnBrk="0" hangingPunct="0"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2"/>
                </a:solidFill>
                <a:latin typeface="HGPｺﾞｼｯｸE" pitchFamily="50" charset="-128"/>
                <a:ea typeface="HGPｺﾞｼｯｸE" pitchFamily="50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5495C59-E86E-4E40-8A2A-6581EC2E621E}" type="slidenum">
              <a:rPr lang="en-US" altLang="ja-JP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ja-JP" dirty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351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E16E5C-2F42-2045-939A-2B9AE050B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6600" dirty="0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endParaRPr kumimoji="1" lang="zh-CN" alt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69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293</Words>
  <Application>Microsoft Macintosh PowerPoint</Application>
  <PresentationFormat>Widescreen</PresentationFormat>
  <Paragraphs>89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等线</vt:lpstr>
      <vt:lpstr>等线 Light</vt:lpstr>
      <vt:lpstr>Arial</vt:lpstr>
      <vt:lpstr>Times New Roman</vt:lpstr>
      <vt:lpstr>Wingdings</vt:lpstr>
      <vt:lpstr>Office 主题​​</vt:lpstr>
      <vt:lpstr>MiniApps for Vehicle</vt:lpstr>
      <vt:lpstr>Outline</vt:lpstr>
      <vt:lpstr>MiniApps ecosystems</vt:lpstr>
      <vt:lpstr>Overview of MiniApps for Vehicle</vt:lpstr>
      <vt:lpstr>Vehicle MiniApps: low cost to provide services</vt:lpstr>
      <vt:lpstr>Scenarios</vt:lpstr>
      <vt:lpstr>Adaptive to screens</vt:lpstr>
      <vt:lpstr>What can we do in W3C?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Fuqiao Xue</cp:lastModifiedBy>
  <cp:revision>40</cp:revision>
  <dcterms:created xsi:type="dcterms:W3CDTF">2021-03-29T06:50:42Z</dcterms:created>
  <dcterms:modified xsi:type="dcterms:W3CDTF">2022-09-19T08:13:54Z</dcterms:modified>
</cp:coreProperties>
</file>