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4"/>
  </p:notesMasterIdLst>
  <p:sldIdLst>
    <p:sldId id="256" r:id="rId2"/>
    <p:sldId id="6166" r:id="rId3"/>
    <p:sldId id="353" r:id="rId4"/>
    <p:sldId id="6176" r:id="rId5"/>
    <p:sldId id="6162" r:id="rId6"/>
    <p:sldId id="6175" r:id="rId7"/>
    <p:sldId id="6169" r:id="rId8"/>
    <p:sldId id="6170" r:id="rId9"/>
    <p:sldId id="6172" r:id="rId10"/>
    <p:sldId id="6174" r:id="rId11"/>
    <p:sldId id="6173" r:id="rId12"/>
    <p:sldId id="288"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微软雅黑" panose="020B0503020204020204" pitchFamily="34" charset="-122"/>
      <p:regular r:id="rId19"/>
      <p:bold r:id="rId20"/>
    </p:embeddedFont>
  </p:embeddedFontLst>
  <p:custDataLst>
    <p:tags r:id="rId21"/>
  </p:custDataLst>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DC765404-B70D-4307-9922-0D101E3FA3C7}">
          <p14:sldIdLst>
            <p14:sldId id="256"/>
            <p14:sldId id="6166"/>
            <p14:sldId id="353"/>
            <p14:sldId id="6176"/>
            <p14:sldId id="6162"/>
            <p14:sldId id="6175"/>
            <p14:sldId id="6169"/>
            <p14:sldId id="6170"/>
            <p14:sldId id="6172"/>
            <p14:sldId id="6174"/>
            <p14:sldId id="6173"/>
            <p14:sldId id="28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84D"/>
    <a:srgbClr val="E46C0A"/>
    <a:srgbClr val="11B083"/>
    <a:srgbClr val="00AB7A"/>
    <a:srgbClr val="0099FF"/>
    <a:srgbClr val="000000"/>
    <a:srgbClr val="B2B5BB"/>
    <a:srgbClr val="F79646"/>
    <a:srgbClr val="0070C0"/>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68" autoAdjust="0"/>
    <p:restoredTop sz="78322" autoAdjust="0"/>
  </p:normalViewPr>
  <p:slideViewPr>
    <p:cSldViewPr snapToGrid="0" snapToObjects="1">
      <p:cViewPr varScale="1">
        <p:scale>
          <a:sx n="119" d="100"/>
          <a:sy n="119" d="100"/>
        </p:scale>
        <p:origin x="1428" y="96"/>
      </p:cViewPr>
      <p:guideLst/>
    </p:cSldViewPr>
  </p:slideViewPr>
  <p:notesTextViewPr>
    <p:cViewPr>
      <p:scale>
        <a:sx n="75" d="100"/>
        <a:sy n="75"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C19162-4A0F-47CC-98D4-361854366F34}" type="datetimeFigureOut">
              <a:rPr lang="zh-CN" altLang="en-US" smtClean="0"/>
              <a:t>2022/8/29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EBEED1-D406-4166-BA31-10161F69BA4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大家好，我是来自</a:t>
            </a:r>
            <a:r>
              <a:rPr lang="en-US" altLang="zh-CN" dirty="0" smtClean="0"/>
              <a:t>360</a:t>
            </a:r>
            <a:r>
              <a:rPr lang="zh-CN" altLang="en-US" dirty="0" smtClean="0"/>
              <a:t>数字安全集团的张志磊，今天给大家分享的题目是</a:t>
            </a:r>
            <a:r>
              <a:rPr lang="en-US" altLang="zh-CN" dirty="0" smtClean="0"/>
              <a:t>《GM/T 0020 </a:t>
            </a:r>
            <a:r>
              <a:rPr lang="zh-CN" altLang="en-US" dirty="0" smtClean="0"/>
              <a:t>证书应用综合服务接口规范</a:t>
            </a:r>
            <a:r>
              <a:rPr lang="en-US" altLang="zh-CN" dirty="0" smtClean="0"/>
              <a:t>》</a:t>
            </a:r>
            <a:r>
              <a:rPr lang="zh-CN" altLang="en-US" dirty="0" smtClean="0"/>
              <a:t>标准解读和浏览器国密应用场景介绍</a:t>
            </a:r>
          </a:p>
        </p:txBody>
      </p:sp>
      <p:sp>
        <p:nvSpPr>
          <p:cNvPr id="4" name="灯片编号占位符 3"/>
          <p:cNvSpPr>
            <a:spLocks noGrp="1"/>
          </p:cNvSpPr>
          <p:nvPr>
            <p:ph type="sldNum" sz="quarter" idx="10"/>
          </p:nvPr>
        </p:nvSpPr>
        <p:spPr/>
        <p:txBody>
          <a:bodyPr/>
          <a:lstStyle/>
          <a:p>
            <a:fld id="{96EBEED1-D406-4166-BA31-10161F69BA42}" type="slidenum">
              <a:rPr lang="zh-CN" altLang="en-US" smtClean="0"/>
              <a:t>1</a:t>
            </a:fld>
            <a:endParaRPr lang="zh-CN" altLang="en-US"/>
          </a:p>
        </p:txBody>
      </p:sp>
    </p:spTree>
    <p:extLst>
      <p:ext uri="{BB962C8B-B14F-4D97-AF65-F5344CB8AC3E}">
        <p14:creationId xmlns:p14="http://schemas.microsoft.com/office/powerpoint/2010/main" val="830493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除了</a:t>
            </a:r>
            <a:r>
              <a:rPr lang="en-US" altLang="zh-CN" dirty="0" smtClean="0"/>
              <a:t>0020</a:t>
            </a:r>
            <a:r>
              <a:rPr lang="zh-CN" altLang="en-US" dirty="0" smtClean="0"/>
              <a:t>接口外，浏览器还支持其他方面的国密应用。首先是通讯协议方面。目前，国内有</a:t>
            </a:r>
            <a:r>
              <a:rPr lang="en-US" altLang="zh-CN" dirty="0" smtClean="0"/>
              <a:t>2</a:t>
            </a:r>
            <a:r>
              <a:rPr lang="zh-CN" altLang="en-US" dirty="0" smtClean="0"/>
              <a:t>个国密协议标准，分别是</a:t>
            </a:r>
            <a:r>
              <a:rPr lang="en-US" altLang="zh-CN" dirty="0" smtClean="0"/>
              <a:t>GM/T 0024-2014 SSL VPN</a:t>
            </a:r>
            <a:r>
              <a:rPr lang="zh-CN" altLang="en-US" dirty="0" smtClean="0"/>
              <a:t>技术规范标准和</a:t>
            </a:r>
            <a:r>
              <a:rPr lang="en-US" altLang="zh-CN" dirty="0" smtClean="0"/>
              <a:t>2020</a:t>
            </a:r>
            <a:r>
              <a:rPr lang="zh-CN" altLang="en-US" dirty="0" smtClean="0"/>
              <a:t>年实行的</a:t>
            </a:r>
            <a:r>
              <a:rPr lang="en-US" altLang="zh-CN" dirty="0" smtClean="0"/>
              <a:t>GB/T 38636-2020 </a:t>
            </a:r>
            <a:r>
              <a:rPr lang="zh-CN" altLang="en-US" dirty="0" smtClean="0"/>
              <a:t>信息安全技术 传输层密码协议，</a:t>
            </a:r>
            <a:r>
              <a:rPr lang="en-US" altLang="zh-CN" dirty="0" smtClean="0"/>
              <a:t>0024</a:t>
            </a:r>
            <a:r>
              <a:rPr lang="zh-CN" altLang="en-US" dirty="0" smtClean="0"/>
              <a:t>是行标，而</a:t>
            </a:r>
            <a:r>
              <a:rPr lang="en-US" altLang="zh-CN" dirty="0" smtClean="0"/>
              <a:t>38636</a:t>
            </a:r>
            <a:r>
              <a:rPr lang="zh-CN" altLang="en-US" dirty="0" smtClean="0"/>
              <a:t>是国标，主要是在行标的基础上添加了</a:t>
            </a:r>
            <a:r>
              <a:rPr lang="en-US" altLang="zh-CN" dirty="0" smtClean="0"/>
              <a:t>SM4-GCM</a:t>
            </a:r>
            <a:r>
              <a:rPr lang="zh-CN" altLang="en-US" dirty="0" smtClean="0"/>
              <a:t>模式的密码套件。但由于</a:t>
            </a:r>
            <a:r>
              <a:rPr lang="en-US" altLang="zh-CN" dirty="0" smtClean="0"/>
              <a:t>0024</a:t>
            </a:r>
            <a:r>
              <a:rPr lang="zh-CN" altLang="en-US" dirty="0" smtClean="0"/>
              <a:t>制定时间较早，内容主要是参考</a:t>
            </a:r>
            <a:r>
              <a:rPr lang="en-US" altLang="zh-CN" dirty="0" smtClean="0"/>
              <a:t>TLS1.1</a:t>
            </a:r>
            <a:r>
              <a:rPr lang="zh-CN" altLang="en-US" dirty="0" smtClean="0"/>
              <a:t>和</a:t>
            </a:r>
            <a:r>
              <a:rPr lang="en-US" altLang="zh-CN" dirty="0" smtClean="0"/>
              <a:t>TLS1.2</a:t>
            </a:r>
            <a:r>
              <a:rPr lang="zh-CN" altLang="en-US" dirty="0" smtClean="0"/>
              <a:t>。此外，在</a:t>
            </a:r>
            <a:r>
              <a:rPr lang="en-US" altLang="zh-CN" dirty="0" smtClean="0"/>
              <a:t>RFC8998</a:t>
            </a:r>
            <a:r>
              <a:rPr lang="zh-CN" altLang="en-US" dirty="0" smtClean="0"/>
              <a:t>中，则规范了国密算法在</a:t>
            </a:r>
            <a:r>
              <a:rPr lang="en-US" altLang="zh-CN" dirty="0" smtClean="0"/>
              <a:t>TLS1.3</a:t>
            </a:r>
            <a:r>
              <a:rPr lang="zh-CN" altLang="en-US" dirty="0" smtClean="0"/>
              <a:t>中的使用方式，该标准由蚂蚁牵头，</a:t>
            </a:r>
            <a:r>
              <a:rPr lang="en-US" altLang="zh-CN" dirty="0" smtClean="0"/>
              <a:t>360</a:t>
            </a:r>
            <a:r>
              <a:rPr lang="zh-CN" altLang="en-US" dirty="0" smtClean="0"/>
              <a:t>等单位参与制定。</a:t>
            </a:r>
            <a:endParaRPr lang="en-US" altLang="zh-CN" dirty="0" smtClean="0"/>
          </a:p>
        </p:txBody>
      </p:sp>
      <p:sp>
        <p:nvSpPr>
          <p:cNvPr id="4" name="灯片编号占位符 3"/>
          <p:cNvSpPr>
            <a:spLocks noGrp="1"/>
          </p:cNvSpPr>
          <p:nvPr>
            <p:ph type="sldNum" sz="quarter" idx="10"/>
          </p:nvPr>
        </p:nvSpPr>
        <p:spPr/>
        <p:txBody>
          <a:bodyPr/>
          <a:lstStyle/>
          <a:p>
            <a:fld id="{96EBEED1-D406-4166-BA31-10161F69BA42}" type="slidenum">
              <a:rPr lang="zh-CN" altLang="en-US" smtClean="0"/>
              <a:t>10</a:t>
            </a:fld>
            <a:endParaRPr lang="zh-CN" altLang="en-US"/>
          </a:p>
        </p:txBody>
      </p:sp>
    </p:spTree>
    <p:extLst>
      <p:ext uri="{BB962C8B-B14F-4D97-AF65-F5344CB8AC3E}">
        <p14:creationId xmlns:p14="http://schemas.microsoft.com/office/powerpoint/2010/main" val="2685533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除了协议方面，国内还有一个国密算法的标准，是</a:t>
            </a:r>
            <a:r>
              <a:rPr lang="en-US" altLang="zh-CN" dirty="0" smtClean="0"/>
              <a:t>GM/T 0087</a:t>
            </a:r>
            <a:r>
              <a:rPr lang="zh-CN" altLang="en-US" dirty="0" smtClean="0"/>
              <a:t>浏览器密码接口规范，这个标准是扩展了</a:t>
            </a:r>
            <a:r>
              <a:rPr lang="en-US" altLang="zh-CN" dirty="0" err="1" smtClean="0"/>
              <a:t>webcrypto</a:t>
            </a:r>
            <a:r>
              <a:rPr lang="zh-CN" altLang="en-US" dirty="0" smtClean="0"/>
              <a:t>的接口，添加了</a:t>
            </a:r>
            <a:r>
              <a:rPr lang="en-US" altLang="zh-CN" dirty="0" smtClean="0"/>
              <a:t>SM2</a:t>
            </a:r>
            <a:r>
              <a:rPr lang="zh-CN" altLang="en-US" dirty="0" smtClean="0"/>
              <a:t>、</a:t>
            </a:r>
            <a:r>
              <a:rPr lang="en-US" altLang="zh-CN" dirty="0" smtClean="0"/>
              <a:t>SM3</a:t>
            </a:r>
            <a:r>
              <a:rPr lang="zh-CN" altLang="en-US" dirty="0" smtClean="0"/>
              <a:t>、</a:t>
            </a:r>
            <a:r>
              <a:rPr lang="en-US" altLang="zh-CN" dirty="0" smtClean="0"/>
              <a:t>SM4</a:t>
            </a:r>
            <a:r>
              <a:rPr lang="zh-CN" altLang="en-US" dirty="0" smtClean="0"/>
              <a:t>等国密算法在</a:t>
            </a:r>
            <a:r>
              <a:rPr lang="en-US" altLang="zh-CN" dirty="0" err="1" smtClean="0"/>
              <a:t>webcrpto</a:t>
            </a:r>
            <a:r>
              <a:rPr lang="zh-CN" altLang="en-US" dirty="0" smtClean="0"/>
              <a:t>的使用方式。只需修改算法标识，业务系统即可将原来通过</a:t>
            </a:r>
            <a:r>
              <a:rPr lang="en-US" altLang="zh-CN" dirty="0" err="1" smtClean="0"/>
              <a:t>webcrypto</a:t>
            </a:r>
            <a:r>
              <a:rPr lang="zh-CN" altLang="en-US" dirty="0" smtClean="0"/>
              <a:t>接口实现的加密方式从</a:t>
            </a:r>
            <a:r>
              <a:rPr lang="en-US" altLang="zh-CN" dirty="0" smtClean="0"/>
              <a:t>SHA1/SHA256</a:t>
            </a:r>
            <a:r>
              <a:rPr lang="zh-CN" altLang="en-US" dirty="0" smtClean="0"/>
              <a:t>等哈希算法切换到</a:t>
            </a:r>
            <a:r>
              <a:rPr lang="en-US" altLang="zh-CN" dirty="0" smtClean="0"/>
              <a:t>SM3</a:t>
            </a:r>
            <a:r>
              <a:rPr lang="zh-CN" altLang="en-US" dirty="0" smtClean="0"/>
              <a:t>算法，将</a:t>
            </a:r>
            <a:r>
              <a:rPr lang="en-US" altLang="zh-CN" dirty="0" smtClean="0"/>
              <a:t>AES</a:t>
            </a:r>
            <a:r>
              <a:rPr lang="zh-CN" altLang="en-US" dirty="0" smtClean="0"/>
              <a:t>算法切换到</a:t>
            </a:r>
            <a:r>
              <a:rPr lang="en-US" altLang="zh-CN" dirty="0" smtClean="0"/>
              <a:t>SM4</a:t>
            </a:r>
            <a:r>
              <a:rPr lang="zh-CN" altLang="en-US" dirty="0" smtClean="0"/>
              <a:t>算法，可以大幅降低业务系统在转向国密算法时的迁移适配的工作量。</a:t>
            </a:r>
            <a:r>
              <a:rPr lang="en-US" altLang="zh-CN" dirty="0" smtClean="0"/>
              <a:t>360</a:t>
            </a:r>
            <a:r>
              <a:rPr lang="zh-CN" altLang="en-US" dirty="0" smtClean="0"/>
              <a:t>浏览器已在</a:t>
            </a:r>
            <a:r>
              <a:rPr lang="en-US" altLang="zh-CN" dirty="0" smtClean="0"/>
              <a:t>2020</a:t>
            </a:r>
            <a:r>
              <a:rPr lang="zh-CN" altLang="en-US" dirty="0" smtClean="0"/>
              <a:t>年底全平台支持了</a:t>
            </a:r>
            <a:endParaRPr lang="en-US" altLang="zh-CN" dirty="0" smtClean="0"/>
          </a:p>
          <a:p>
            <a:r>
              <a:rPr lang="zh-CN" altLang="en-US" dirty="0" smtClean="0"/>
              <a:t>这个接口规范。由于是原生实现，可以复用浏览器底层的硬件加速能力，相较于</a:t>
            </a:r>
            <a:r>
              <a:rPr lang="en-US" altLang="zh-CN" dirty="0" err="1" smtClean="0"/>
              <a:t>javascript</a:t>
            </a:r>
            <a:r>
              <a:rPr lang="zh-CN" altLang="en-US" dirty="0" smtClean="0"/>
              <a:t>实现的算法，有上万倍的性能提升。目前，</a:t>
            </a:r>
            <a:r>
              <a:rPr lang="en-US" altLang="zh-CN" dirty="0" smtClean="0"/>
              <a:t>360</a:t>
            </a:r>
            <a:r>
              <a:rPr lang="zh-CN" altLang="en-US" dirty="0" smtClean="0"/>
              <a:t>在牵头向</a:t>
            </a:r>
            <a:r>
              <a:rPr lang="en-US" altLang="zh-CN" sz="1200" b="0" i="0" kern="1200" dirty="0" err="1" smtClean="0">
                <a:solidFill>
                  <a:schemeClr val="tx1"/>
                </a:solidFill>
                <a:effectLst/>
                <a:latin typeface="+mn-lt"/>
                <a:ea typeface="+mn-ea"/>
                <a:cs typeface="+mn-cs"/>
              </a:rPr>
              <a:t>WebAppSec</a:t>
            </a:r>
            <a:r>
              <a:rPr lang="zh-CN" altLang="en-US" sz="1200" b="0" i="0" kern="1200" dirty="0" smtClean="0">
                <a:solidFill>
                  <a:schemeClr val="tx1"/>
                </a:solidFill>
                <a:effectLst/>
                <a:latin typeface="+mn-lt"/>
                <a:ea typeface="+mn-ea"/>
                <a:cs typeface="+mn-cs"/>
              </a:rPr>
              <a:t>工作组提交</a:t>
            </a:r>
            <a:r>
              <a:rPr lang="en-US" altLang="zh-CN" sz="1200" b="0" i="0" kern="1200" dirty="0" err="1" smtClean="0">
                <a:solidFill>
                  <a:schemeClr val="tx1"/>
                </a:solidFill>
                <a:effectLst/>
                <a:latin typeface="+mn-lt"/>
                <a:ea typeface="+mn-ea"/>
                <a:cs typeface="+mn-cs"/>
              </a:rPr>
              <a:t>webcrypto</a:t>
            </a:r>
            <a:r>
              <a:rPr lang="zh-CN" altLang="en-US" sz="1200" b="0" i="0" kern="1200" dirty="0" smtClean="0">
                <a:solidFill>
                  <a:schemeClr val="tx1"/>
                </a:solidFill>
                <a:effectLst/>
                <a:latin typeface="+mn-lt"/>
                <a:ea typeface="+mn-ea"/>
                <a:cs typeface="+mn-cs"/>
              </a:rPr>
              <a:t>对国密算法的支持。</a:t>
            </a:r>
            <a:endParaRPr lang="zh-CN" altLang="en-US" dirty="0" smtClean="0"/>
          </a:p>
        </p:txBody>
      </p:sp>
      <p:sp>
        <p:nvSpPr>
          <p:cNvPr id="4" name="灯片编号占位符 3"/>
          <p:cNvSpPr>
            <a:spLocks noGrp="1"/>
          </p:cNvSpPr>
          <p:nvPr>
            <p:ph type="sldNum" sz="quarter" idx="10"/>
          </p:nvPr>
        </p:nvSpPr>
        <p:spPr/>
        <p:txBody>
          <a:bodyPr/>
          <a:lstStyle/>
          <a:p>
            <a:fld id="{96EBEED1-D406-4166-BA31-10161F69BA42}" type="slidenum">
              <a:rPr lang="zh-CN" altLang="en-US" smtClean="0"/>
              <a:t>11</a:t>
            </a:fld>
            <a:endParaRPr lang="zh-CN" altLang="en-US"/>
          </a:p>
        </p:txBody>
      </p:sp>
    </p:spTree>
    <p:extLst>
      <p:ext uri="{BB962C8B-B14F-4D97-AF65-F5344CB8AC3E}">
        <p14:creationId xmlns:p14="http://schemas.microsoft.com/office/powerpoint/2010/main" val="645702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6EBEED1-D406-4166-BA31-10161F69BA42}" type="slidenum">
              <a:rPr lang="zh-CN" altLang="en-US" smtClean="0"/>
              <a:t>12</a:t>
            </a:fld>
            <a:endParaRPr lang="zh-CN" altLang="en-US"/>
          </a:p>
        </p:txBody>
      </p:sp>
    </p:spTree>
    <p:extLst>
      <p:ext uri="{BB962C8B-B14F-4D97-AF65-F5344CB8AC3E}">
        <p14:creationId xmlns:p14="http://schemas.microsoft.com/office/powerpoint/2010/main" val="4086381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今天将从</a:t>
            </a:r>
            <a:r>
              <a:rPr lang="en-US" altLang="zh-CN" dirty="0" smtClean="0"/>
              <a:t>3</a:t>
            </a:r>
            <a:r>
              <a:rPr lang="zh-CN" altLang="en-US" dirty="0" smtClean="0"/>
              <a:t>个方面来给大家分享，分别是</a:t>
            </a:r>
            <a:r>
              <a:rPr lang="en-US" altLang="zh-CN" dirty="0" smtClean="0"/>
              <a:t>0020 </a:t>
            </a:r>
            <a:r>
              <a:rPr lang="zh-CN" altLang="en-US" dirty="0" smtClean="0"/>
              <a:t>证书应用综合服务接口规范的介绍、</a:t>
            </a:r>
            <a:r>
              <a:rPr lang="en-US" altLang="zh-CN" dirty="0" smtClean="0"/>
              <a:t>0020</a:t>
            </a:r>
            <a:r>
              <a:rPr lang="zh-CN" altLang="en-US" dirty="0" smtClean="0"/>
              <a:t>的应用场景已经浏览器在国密应用的一些应用场景</a:t>
            </a:r>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首先，</a:t>
            </a:r>
            <a:r>
              <a:rPr lang="en-US" altLang="zh-CN" dirty="0" smtClean="0"/>
              <a:t>GM/T 0020</a:t>
            </a:r>
            <a:r>
              <a:rPr lang="zh-CN" altLang="en-US" dirty="0" smtClean="0"/>
              <a:t>证书应用服务接口规范的第一版发布于</a:t>
            </a:r>
            <a:r>
              <a:rPr lang="en-US" altLang="zh-CN" dirty="0" smtClean="0"/>
              <a:t>2012</a:t>
            </a:r>
            <a:r>
              <a:rPr lang="zh-CN" altLang="en-US" dirty="0" smtClean="0"/>
              <a:t>年，主要目的是规范面向证书应用的统一服务接口。包括客户端服务接口和服务器服务接口，其中服务器服务接口采用</a:t>
            </a:r>
            <a:r>
              <a:rPr lang="en-US" altLang="zh-CN" dirty="0" smtClean="0"/>
              <a:t>COM</a:t>
            </a:r>
            <a:r>
              <a:rPr lang="zh-CN" altLang="en-US" dirty="0" smtClean="0"/>
              <a:t>组件形式和</a:t>
            </a:r>
            <a:r>
              <a:rPr lang="en-US" altLang="zh-CN" dirty="0" smtClean="0"/>
              <a:t>Java</a:t>
            </a:r>
            <a:r>
              <a:rPr lang="zh-CN" altLang="en-US" dirty="0" smtClean="0"/>
              <a:t>形式两类描述，客户端服务接口则是</a:t>
            </a:r>
            <a:r>
              <a:rPr lang="en-US" altLang="zh-CN" dirty="0" smtClean="0"/>
              <a:t>C</a:t>
            </a:r>
            <a:r>
              <a:rPr lang="zh-CN" altLang="en-US" dirty="0" smtClean="0"/>
              <a:t>语言的接口。近期，本标准迎来修订，在客户端服务接口中，添加了</a:t>
            </a:r>
            <a:r>
              <a:rPr lang="en-US" altLang="zh-CN" dirty="0" smtClean="0"/>
              <a:t>JavaScript</a:t>
            </a:r>
            <a:r>
              <a:rPr lang="zh-CN" altLang="en-US" dirty="0" smtClean="0"/>
              <a:t>形式描述的客户端脚本接口，采用异步调用方式。在</a:t>
            </a:r>
            <a:r>
              <a:rPr lang="en-US" altLang="zh-CN" dirty="0" smtClean="0"/>
              <a:t>2021</a:t>
            </a:r>
            <a:r>
              <a:rPr lang="zh-CN" altLang="en-US" dirty="0" smtClean="0"/>
              <a:t>年，本标准的国标版本指定任务</a:t>
            </a:r>
            <a:r>
              <a:rPr lang="en-US" altLang="zh-CN" dirty="0" smtClean="0"/>
              <a:t>《</a:t>
            </a:r>
            <a:r>
              <a:rPr lang="zh-CN" altLang="en-US" sz="1200" kern="1200" dirty="0" smtClean="0">
                <a:solidFill>
                  <a:schemeClr val="tx1"/>
                </a:solidFill>
                <a:effectLst/>
                <a:latin typeface="+mn-lt"/>
                <a:ea typeface="+mn-ea"/>
                <a:cs typeface="+mn-cs"/>
              </a:rPr>
              <a:t>信息安全技术 证书应用综合服务接口规范</a:t>
            </a:r>
            <a:r>
              <a:rPr lang="en-US" altLang="zh-CN" dirty="0" smtClean="0"/>
              <a:t>》</a:t>
            </a:r>
            <a:r>
              <a:rPr lang="zh-CN" altLang="en-US" dirty="0" smtClean="0"/>
              <a:t>也正式下达。行标修订版和国标</a:t>
            </a:r>
            <a:r>
              <a:rPr lang="en-US" altLang="zh-CN" dirty="0" smtClean="0"/>
              <a:t>2</a:t>
            </a:r>
            <a:r>
              <a:rPr lang="zh-CN" altLang="en-US" dirty="0" smtClean="0"/>
              <a:t>个项目都由</a:t>
            </a:r>
            <a:r>
              <a:rPr lang="zh-CN" altLang="en-US" sz="1200" kern="1200" dirty="0" smtClean="0">
                <a:solidFill>
                  <a:schemeClr val="tx1"/>
                </a:solidFill>
                <a:effectLst/>
                <a:latin typeface="+mn-lt"/>
                <a:ea typeface="+mn-ea"/>
                <a:cs typeface="+mn-cs"/>
              </a:rPr>
              <a:t>北京数字认证股份有限公司（</a:t>
            </a:r>
            <a:r>
              <a:rPr lang="en-US" altLang="zh-CN" sz="1200" kern="1200" dirty="0" smtClean="0">
                <a:solidFill>
                  <a:schemeClr val="tx1"/>
                </a:solidFill>
                <a:effectLst/>
                <a:latin typeface="+mn-lt"/>
                <a:ea typeface="+mn-ea"/>
                <a:cs typeface="+mn-cs"/>
              </a:rPr>
              <a:t>BJCA</a:t>
            </a:r>
            <a:r>
              <a:rPr lang="zh-CN" altLang="en-US" sz="1200" kern="1200" dirty="0" smtClean="0">
                <a:solidFill>
                  <a:schemeClr val="tx1"/>
                </a:solidFill>
                <a:effectLst/>
                <a:latin typeface="+mn-lt"/>
                <a:ea typeface="+mn-ea"/>
                <a:cs typeface="+mn-cs"/>
              </a:rPr>
              <a:t>）牵头，在同步进行，且内容也保持一致，</a:t>
            </a:r>
            <a:r>
              <a:rPr lang="zh-CN" altLang="en-US" dirty="0" smtClean="0"/>
              <a:t>目前处于征求意见稿的阶段。</a:t>
            </a:r>
            <a:endParaRPr lang="zh-CN" altLang="en-US" sz="1200" kern="1200" dirty="0" smtClean="0">
              <a:solidFill>
                <a:schemeClr val="tx1"/>
              </a:solidFill>
              <a:effectLst/>
              <a:latin typeface="+mn-lt"/>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我先介绍下大背景。业务系统在开发和使用的过程中，需要遵循国家的法律法规。</a:t>
            </a:r>
          </a:p>
        </p:txBody>
      </p:sp>
      <p:sp>
        <p:nvSpPr>
          <p:cNvPr id="4" name="灯片编号占位符 3"/>
          <p:cNvSpPr>
            <a:spLocks noGrp="1"/>
          </p:cNvSpPr>
          <p:nvPr>
            <p:ph type="sldNum" sz="quarter" idx="10"/>
          </p:nvPr>
        </p:nvSpPr>
        <p:spPr/>
        <p:txBody>
          <a:bodyPr/>
          <a:lstStyle/>
          <a:p>
            <a:fld id="{96EBEED1-D406-4166-BA31-10161F69BA42}" type="slidenum">
              <a:rPr lang="zh-CN" altLang="en-US" smtClean="0"/>
              <a:t>4</a:t>
            </a:fld>
            <a:endParaRPr lang="zh-CN" altLang="en-US"/>
          </a:p>
        </p:txBody>
      </p:sp>
    </p:spTree>
    <p:extLst>
      <p:ext uri="{BB962C8B-B14F-4D97-AF65-F5344CB8AC3E}">
        <p14:creationId xmlns:p14="http://schemas.microsoft.com/office/powerpoint/2010/main" val="4064919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回到</a:t>
            </a:r>
            <a:r>
              <a:rPr lang="en-US" altLang="zh-CN" dirty="0" smtClean="0"/>
              <a:t>0020</a:t>
            </a:r>
            <a:r>
              <a:rPr lang="zh-CN" altLang="en-US" dirty="0" smtClean="0"/>
              <a:t>这个标准上来。这个标准面向密码行业，归口于密码行业标准化技术委员会。在国内的相关密码标准中，</a:t>
            </a:r>
            <a:r>
              <a:rPr lang="en-US" altLang="zh-CN" dirty="0" smtClean="0"/>
              <a:t>GB/T 39786</a:t>
            </a:r>
            <a:r>
              <a:rPr lang="zh-CN" altLang="en-US" sz="1200" b="0" i="0" kern="1200" dirty="0" smtClean="0">
                <a:solidFill>
                  <a:schemeClr val="tx1"/>
                </a:solidFill>
                <a:effectLst/>
                <a:latin typeface="+mn-lt"/>
                <a:ea typeface="+mn-ea"/>
                <a:cs typeface="+mn-cs"/>
              </a:rPr>
              <a:t>信息安全技术信息系统密码应用基本要求的第</a:t>
            </a:r>
            <a:r>
              <a:rPr lang="en-US" altLang="zh-CN" sz="1200" b="0" i="0" kern="1200" dirty="0" smtClean="0">
                <a:solidFill>
                  <a:schemeClr val="tx1"/>
                </a:solidFill>
                <a:effectLst/>
                <a:latin typeface="+mn-lt"/>
                <a:ea typeface="+mn-ea"/>
                <a:cs typeface="+mn-cs"/>
              </a:rPr>
              <a:t>8.4</a:t>
            </a:r>
            <a:r>
              <a:rPr lang="zh-CN" altLang="en-US" sz="1200" b="0" i="0" kern="1200" dirty="0" smtClean="0">
                <a:solidFill>
                  <a:schemeClr val="tx1"/>
                </a:solidFill>
                <a:effectLst/>
                <a:latin typeface="+mn-lt"/>
                <a:ea typeface="+mn-ea"/>
                <a:cs typeface="+mn-cs"/>
              </a:rPr>
              <a:t>章节中要求，应用系统应采用密码技术对登陆用户进行身份鉴别，在第</a:t>
            </a:r>
            <a:r>
              <a:rPr lang="en-US" altLang="zh-CN" sz="1200" b="0" i="0" kern="1200" dirty="0" smtClean="0">
                <a:solidFill>
                  <a:schemeClr val="tx1"/>
                </a:solidFill>
                <a:effectLst/>
                <a:latin typeface="+mn-lt"/>
                <a:ea typeface="+mn-ea"/>
                <a:cs typeface="+mn-cs"/>
              </a:rPr>
              <a:t>5</a:t>
            </a:r>
            <a:r>
              <a:rPr lang="zh-CN" altLang="en-US" sz="1200" b="0" i="0" kern="1200" dirty="0" smtClean="0">
                <a:solidFill>
                  <a:schemeClr val="tx1"/>
                </a:solidFill>
                <a:effectLst/>
                <a:latin typeface="+mn-lt"/>
                <a:ea typeface="+mn-ea"/>
                <a:cs typeface="+mn-cs"/>
              </a:rPr>
              <a:t>章节中明确了密码技术的要求，信息系统中使用的密码技术应遵循密码相关国家标准和行业标准。而在</a:t>
            </a:r>
            <a:r>
              <a:rPr lang="en-US" altLang="zh-CN" sz="1200" b="0" i="0" kern="1200" dirty="0" smtClean="0">
                <a:solidFill>
                  <a:schemeClr val="tx1"/>
                </a:solidFill>
                <a:effectLst/>
                <a:latin typeface="+mn-lt"/>
                <a:ea typeface="+mn-ea"/>
                <a:cs typeface="+mn-cs"/>
              </a:rPr>
              <a:t>GM/T 0115</a:t>
            </a:r>
            <a:r>
              <a:rPr lang="zh-CN" altLang="en-US" sz="1200" b="0" i="0" kern="1200" dirty="0" smtClean="0">
                <a:solidFill>
                  <a:schemeClr val="tx1"/>
                </a:solidFill>
                <a:effectLst/>
                <a:latin typeface="+mn-lt"/>
                <a:ea typeface="+mn-ea"/>
                <a:cs typeface="+mn-cs"/>
              </a:rPr>
              <a:t>信息系统密码应用测评要求</a:t>
            </a:r>
            <a:r>
              <a:rPr lang="en-US" altLang="zh-CN" sz="1200" b="0" i="0" kern="1200" dirty="0" smtClean="0">
                <a:solidFill>
                  <a:schemeClr val="tx1"/>
                </a:solidFill>
                <a:effectLst/>
                <a:latin typeface="+mn-lt"/>
                <a:ea typeface="+mn-ea"/>
                <a:cs typeface="+mn-cs"/>
              </a:rPr>
              <a:t>6.4.1</a:t>
            </a:r>
            <a:r>
              <a:rPr lang="zh-CN" altLang="en-US" sz="1200" b="0" i="0" kern="1200" dirty="0" smtClean="0">
                <a:solidFill>
                  <a:schemeClr val="tx1"/>
                </a:solidFill>
                <a:effectLst/>
                <a:latin typeface="+mn-lt"/>
                <a:ea typeface="+mn-ea"/>
                <a:cs typeface="+mn-cs"/>
              </a:rPr>
              <a:t>章节中，细化了密码技术的使用方式，具体规定了在密评过程中，应核查应用系统是否采用动态口令机制、消息鉴别码机制、基于公钥密码算法的数字签名机制等密码技术对登录用户进行身份鉴别。而本标准规范了业务系统使用基于公钥密码算法的数字签名机制这种身份鉴别方式的接口。</a:t>
            </a:r>
            <a:endParaRPr lang="zh-CN" altLang="en-US" dirty="0" smtClean="0"/>
          </a:p>
        </p:txBody>
      </p:sp>
      <p:sp>
        <p:nvSpPr>
          <p:cNvPr id="4" name="灯片编号占位符 3"/>
          <p:cNvSpPr>
            <a:spLocks noGrp="1"/>
          </p:cNvSpPr>
          <p:nvPr>
            <p:ph type="sldNum" sz="quarter" idx="10"/>
          </p:nvPr>
        </p:nvSpPr>
        <p:spPr/>
        <p:txBody>
          <a:bodyPr/>
          <a:lstStyle/>
          <a:p>
            <a:fld id="{96EBEED1-D406-4166-BA31-10161F69BA42}" type="slidenum">
              <a:rPr lang="zh-CN" altLang="en-US" smtClean="0"/>
              <a:t>5</a:t>
            </a:fld>
            <a:endParaRPr lang="zh-CN" altLang="en-US"/>
          </a:p>
        </p:txBody>
      </p:sp>
    </p:spTree>
    <p:extLst>
      <p:ext uri="{BB962C8B-B14F-4D97-AF65-F5344CB8AC3E}">
        <p14:creationId xmlns:p14="http://schemas.microsoft.com/office/powerpoint/2010/main" val="3009982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我们再来看一下目前业务系统在使用公钥密码算法的数字签名机制时，主要采用的技术。首先是公钥的存储载体，我们知道，公私钥可以以文件的形式存储于终端上，也可以存储于</a:t>
            </a:r>
            <a:r>
              <a:rPr lang="en-US" altLang="zh-CN" dirty="0" err="1" smtClean="0"/>
              <a:t>Usbkey</a:t>
            </a:r>
            <a:r>
              <a:rPr lang="zh-CN" altLang="en-US" dirty="0" smtClean="0"/>
              <a:t>等硬件密码设备中。国内由于安全合规的要求，大部分在采用</a:t>
            </a:r>
            <a:r>
              <a:rPr lang="en-US" altLang="zh-CN" dirty="0" err="1" smtClean="0"/>
              <a:t>Usbkey</a:t>
            </a:r>
            <a:r>
              <a:rPr lang="zh-CN" altLang="en-US" dirty="0" smtClean="0"/>
              <a:t>等硬件密码设备，国内有针对</a:t>
            </a:r>
            <a:r>
              <a:rPr lang="en-US" altLang="zh-CN" dirty="0" err="1" smtClean="0"/>
              <a:t>usbkey</a:t>
            </a:r>
            <a:r>
              <a:rPr lang="zh-CN" altLang="en-US" dirty="0" smtClean="0"/>
              <a:t>的调用接口规范，分别是</a:t>
            </a:r>
            <a:r>
              <a:rPr lang="en-US" altLang="zh-CN" dirty="0" smtClean="0"/>
              <a:t>GM/T 0016-2012</a:t>
            </a:r>
            <a:r>
              <a:rPr lang="zh-CN" altLang="en-US" dirty="0" smtClean="0"/>
              <a:t>智能密码钥匙密码应有接口规范和</a:t>
            </a:r>
            <a:r>
              <a:rPr lang="en-US" altLang="zh-CN" dirty="0" smtClean="0"/>
              <a:t>GB/T 35291-2017 </a:t>
            </a:r>
            <a:r>
              <a:rPr lang="zh-CN" altLang="en-US" dirty="0" smtClean="0"/>
              <a:t>信息安全技术智能密码钥匙应用接口规范，内容基本一致，一个是行标，一个是国标。其中，</a:t>
            </a:r>
            <a:r>
              <a:rPr lang="en-US" altLang="zh-CN" dirty="0" smtClean="0"/>
              <a:t>0016</a:t>
            </a:r>
            <a:r>
              <a:rPr lang="zh-CN" altLang="en-US" dirty="0" smtClean="0"/>
              <a:t>定义的是</a:t>
            </a:r>
            <a:r>
              <a:rPr lang="en-US" altLang="zh-CN" dirty="0" smtClean="0"/>
              <a:t>SKF</a:t>
            </a:r>
            <a:r>
              <a:rPr lang="zh-CN" altLang="en-US" dirty="0" smtClean="0"/>
              <a:t>接口，支持调用</a:t>
            </a:r>
            <a:r>
              <a:rPr lang="en-US" altLang="zh-CN" dirty="0" smtClean="0"/>
              <a:t>RSA</a:t>
            </a:r>
            <a:r>
              <a:rPr lang="zh-CN" altLang="en-US" dirty="0" smtClean="0"/>
              <a:t>算法和商密的</a:t>
            </a:r>
            <a:r>
              <a:rPr lang="en-US" altLang="zh-CN" dirty="0" smtClean="0"/>
              <a:t>SM2</a:t>
            </a:r>
            <a:r>
              <a:rPr lang="zh-CN" altLang="en-US" dirty="0" smtClean="0"/>
              <a:t>算法。除此之外，还有些单位在使用</a:t>
            </a:r>
            <a:r>
              <a:rPr lang="en-US" altLang="zh-CN" dirty="0" smtClean="0"/>
              <a:t>PKCS11</a:t>
            </a:r>
            <a:r>
              <a:rPr lang="zh-CN" altLang="en-US" dirty="0" smtClean="0"/>
              <a:t>和</a:t>
            </a:r>
            <a:r>
              <a:rPr lang="en-US" altLang="zh-CN" dirty="0" smtClean="0"/>
              <a:t>CSP</a:t>
            </a:r>
            <a:r>
              <a:rPr lang="zh-CN" altLang="en-US" dirty="0" smtClean="0"/>
              <a:t>接口的</a:t>
            </a:r>
            <a:r>
              <a:rPr lang="en-US" altLang="zh-CN" dirty="0" err="1" smtClean="0"/>
              <a:t>usbkey</a:t>
            </a:r>
            <a:r>
              <a:rPr lang="zh-CN" altLang="en-US" dirty="0" smtClean="0"/>
              <a:t>。我们知道了公钥的存储介质，还要有调用方法。</a:t>
            </a:r>
          </a:p>
        </p:txBody>
      </p:sp>
      <p:sp>
        <p:nvSpPr>
          <p:cNvPr id="4" name="灯片编号占位符 3"/>
          <p:cNvSpPr>
            <a:spLocks noGrp="1"/>
          </p:cNvSpPr>
          <p:nvPr>
            <p:ph type="sldNum" sz="quarter" idx="10"/>
          </p:nvPr>
        </p:nvSpPr>
        <p:spPr/>
        <p:txBody>
          <a:bodyPr/>
          <a:lstStyle/>
          <a:p>
            <a:fld id="{96EBEED1-D406-4166-BA31-10161F69BA42}" type="slidenum">
              <a:rPr lang="zh-CN" altLang="en-US" smtClean="0"/>
              <a:t>6</a:t>
            </a:fld>
            <a:endParaRPr lang="zh-CN" altLang="en-US"/>
          </a:p>
        </p:txBody>
      </p:sp>
    </p:spTree>
    <p:extLst>
      <p:ext uri="{BB962C8B-B14F-4D97-AF65-F5344CB8AC3E}">
        <p14:creationId xmlns:p14="http://schemas.microsoft.com/office/powerpoint/2010/main" val="3327165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我们知道了公钥的存储介质，还要有调用方法。以前，大部分业务系统基于</a:t>
            </a:r>
            <a:r>
              <a:rPr lang="en-US" altLang="zh-CN" dirty="0" smtClean="0"/>
              <a:t>IE</a:t>
            </a:r>
            <a:r>
              <a:rPr lang="zh-CN" altLang="en-US" dirty="0" smtClean="0"/>
              <a:t>开发，一般会由应用开发厂商或其他厂商提供</a:t>
            </a:r>
            <a:r>
              <a:rPr lang="en-US" altLang="zh-CN" dirty="0" smtClean="0"/>
              <a:t>ActiveX</a:t>
            </a:r>
            <a:r>
              <a:rPr lang="zh-CN" altLang="en-US" dirty="0" smtClean="0"/>
              <a:t>插件的接口供业务系统读取公钥和签名。但由于</a:t>
            </a:r>
            <a:r>
              <a:rPr lang="en-US" altLang="zh-CN" dirty="0" smtClean="0"/>
              <a:t>ActiveX</a:t>
            </a:r>
            <a:r>
              <a:rPr lang="zh-CN" altLang="en-US" dirty="0" smtClean="0"/>
              <a:t>插件只支持</a:t>
            </a:r>
            <a:r>
              <a:rPr lang="en-US" altLang="zh-CN" dirty="0" smtClean="0"/>
              <a:t>IE</a:t>
            </a:r>
            <a:r>
              <a:rPr lang="zh-CN" altLang="en-US" dirty="0" smtClean="0"/>
              <a:t>浏览器，后来随着</a:t>
            </a:r>
            <a:r>
              <a:rPr lang="en-US" altLang="zh-CN" dirty="0" smtClean="0"/>
              <a:t>chrome</a:t>
            </a:r>
            <a:r>
              <a:rPr lang="zh-CN" altLang="en-US" dirty="0" smtClean="0"/>
              <a:t>、</a:t>
            </a:r>
            <a:r>
              <a:rPr lang="en-US" altLang="zh-CN" dirty="0" err="1" smtClean="0"/>
              <a:t>firefox</a:t>
            </a:r>
            <a:r>
              <a:rPr lang="zh-CN" altLang="en-US" dirty="0" smtClean="0"/>
              <a:t>等浏览器的流行，开发厂商也会开发基于</a:t>
            </a:r>
            <a:r>
              <a:rPr lang="en-US" altLang="zh-CN" dirty="0" smtClean="0"/>
              <a:t>chrome</a:t>
            </a:r>
            <a:r>
              <a:rPr lang="zh-CN" altLang="en-US" dirty="0" smtClean="0"/>
              <a:t>、</a:t>
            </a:r>
            <a:r>
              <a:rPr lang="en-US" altLang="zh-CN" dirty="0" err="1" smtClean="0"/>
              <a:t>firefox</a:t>
            </a:r>
            <a:r>
              <a:rPr lang="zh-CN" altLang="en-US" dirty="0" smtClean="0"/>
              <a:t>浏览器支持的</a:t>
            </a:r>
            <a:r>
              <a:rPr lang="en-US" altLang="zh-CN" dirty="0" smtClean="0"/>
              <a:t>NPAPI</a:t>
            </a:r>
            <a:r>
              <a:rPr lang="zh-CN" altLang="en-US" dirty="0" smtClean="0"/>
              <a:t>接口的插件，但</a:t>
            </a:r>
            <a:r>
              <a:rPr lang="en-US" altLang="zh-CN" dirty="0" smtClean="0"/>
              <a:t>NPAPI</a:t>
            </a:r>
            <a:r>
              <a:rPr lang="zh-CN" altLang="en-US" dirty="0" smtClean="0"/>
              <a:t>这种插件接口在几年前已被浏览器废弃。目前，比较通用的调用</a:t>
            </a:r>
            <a:r>
              <a:rPr lang="en-US" altLang="zh-CN" dirty="0" err="1" smtClean="0"/>
              <a:t>USBKey</a:t>
            </a:r>
            <a:r>
              <a:rPr lang="zh-CN" altLang="en-US" dirty="0" smtClean="0"/>
              <a:t>的方式主要是</a:t>
            </a:r>
            <a:r>
              <a:rPr lang="en-US" altLang="zh-CN" dirty="0" smtClean="0"/>
              <a:t>2</a:t>
            </a:r>
            <a:r>
              <a:rPr lang="zh-CN" altLang="en-US" dirty="0" smtClean="0"/>
              <a:t>种，一种是</a:t>
            </a:r>
            <a:r>
              <a:rPr lang="en-US" altLang="zh-CN" dirty="0" smtClean="0"/>
              <a:t>native message</a:t>
            </a:r>
            <a:r>
              <a:rPr lang="zh-CN" altLang="en-US" dirty="0" smtClean="0"/>
              <a:t>的方式，需要开发扩展和一个可执行文件，另一种是本地服务的方式，也就是需要由一个本地服务监听一个端口，业务系统通过</a:t>
            </a:r>
            <a:r>
              <a:rPr lang="en-US" altLang="zh-CN" dirty="0" err="1" smtClean="0"/>
              <a:t>websocket</a:t>
            </a:r>
            <a:r>
              <a:rPr lang="zh-CN" altLang="en-US" dirty="0" smtClean="0"/>
              <a:t>或者</a:t>
            </a:r>
            <a:r>
              <a:rPr lang="en-US" altLang="zh-CN" dirty="0" smtClean="0"/>
              <a:t>http</a:t>
            </a:r>
            <a:r>
              <a:rPr lang="zh-CN" altLang="en-US" dirty="0" smtClean="0"/>
              <a:t>请求的方式向本地服务的端口发起请求，获取公钥和签名。这种方式，有可能因为端口冲突或者安全软件的拦截，导致服务失效。另外，无论是插件还是</a:t>
            </a:r>
            <a:r>
              <a:rPr lang="en-US" altLang="zh-CN" dirty="0" smtClean="0"/>
              <a:t>native message</a:t>
            </a:r>
            <a:r>
              <a:rPr lang="zh-CN" altLang="en-US" dirty="0" smtClean="0"/>
              <a:t>或者本地服务的方式，都做不到即开即用，必须得额外安装软件才能供业务系统调用。这也给业务系统的运维带来了额外的工作量。</a:t>
            </a:r>
          </a:p>
        </p:txBody>
      </p:sp>
      <p:sp>
        <p:nvSpPr>
          <p:cNvPr id="4" name="灯片编号占位符 3"/>
          <p:cNvSpPr>
            <a:spLocks noGrp="1"/>
          </p:cNvSpPr>
          <p:nvPr>
            <p:ph type="sldNum" sz="quarter" idx="10"/>
          </p:nvPr>
        </p:nvSpPr>
        <p:spPr/>
        <p:txBody>
          <a:bodyPr/>
          <a:lstStyle/>
          <a:p>
            <a:fld id="{96EBEED1-D406-4166-BA31-10161F69BA42}" type="slidenum">
              <a:rPr lang="zh-CN" altLang="en-US" smtClean="0"/>
              <a:t>7</a:t>
            </a:fld>
            <a:endParaRPr lang="zh-CN" altLang="en-US"/>
          </a:p>
        </p:txBody>
      </p:sp>
    </p:spTree>
    <p:extLst>
      <p:ext uri="{BB962C8B-B14F-4D97-AF65-F5344CB8AC3E}">
        <p14:creationId xmlns:p14="http://schemas.microsoft.com/office/powerpoint/2010/main" val="3207551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GM/T 0020</a:t>
            </a:r>
            <a:r>
              <a:rPr lang="zh-CN" altLang="en-US" dirty="0" smtClean="0"/>
              <a:t>的客户端脚本接口共定义了</a:t>
            </a:r>
            <a:r>
              <a:rPr lang="en-US" altLang="zh-CN" dirty="0" smtClean="0"/>
              <a:t>33</a:t>
            </a:r>
            <a:r>
              <a:rPr lang="zh-CN" altLang="en-US" dirty="0" smtClean="0"/>
              <a:t>个接口，主要包括随机数、证书解析、签名验签、加解密等几类。其中，与身份鉴别相关的接口主要是</a:t>
            </a:r>
            <a:r>
              <a:rPr lang="en-US" altLang="zh-CN" dirty="0" smtClean="0"/>
              <a:t>5</a:t>
            </a:r>
            <a:r>
              <a:rPr lang="zh-CN" altLang="en-US" dirty="0" smtClean="0"/>
              <a:t>个，分别是获取证书列表、导出证书、解析证书、验证证书口令、数据签名。在实际使用中，一般是首先获取证书用户列表并导出用户证书，解析证书后，使用证书的</a:t>
            </a:r>
            <a:r>
              <a:rPr lang="en-US" altLang="zh-CN" dirty="0" smtClean="0"/>
              <a:t>CN</a:t>
            </a:r>
            <a:r>
              <a:rPr lang="zh-CN" altLang="en-US" dirty="0" smtClean="0"/>
              <a:t>字段填充业务系统的登陆框，然后验证证书口令后，对数据进行数据签名，并将用户证书和数据签名发送给业务系统进行身份鉴别。</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这些接口浏览器可以通过浏览器实现，浏览器向下通过调用</a:t>
            </a:r>
            <a:r>
              <a:rPr lang="en-US" altLang="zh-CN" dirty="0" smtClean="0"/>
              <a:t>CSP</a:t>
            </a:r>
            <a:r>
              <a:rPr lang="zh-CN" altLang="en-US" dirty="0" smtClean="0"/>
              <a:t>、</a:t>
            </a:r>
            <a:r>
              <a:rPr lang="en-US" altLang="zh-CN" dirty="0" smtClean="0"/>
              <a:t>PKCS11</a:t>
            </a:r>
            <a:r>
              <a:rPr lang="zh-CN" altLang="en-US" dirty="0" smtClean="0"/>
              <a:t>或者</a:t>
            </a:r>
            <a:r>
              <a:rPr lang="en-US" altLang="zh-CN" dirty="0" smtClean="0"/>
              <a:t>0016</a:t>
            </a:r>
            <a:r>
              <a:rPr lang="zh-CN" altLang="en-US" dirty="0" smtClean="0"/>
              <a:t>规范的</a:t>
            </a:r>
            <a:r>
              <a:rPr lang="en-US" altLang="zh-CN" dirty="0" smtClean="0"/>
              <a:t>SKF</a:t>
            </a:r>
            <a:r>
              <a:rPr lang="zh-CN" altLang="en-US" dirty="0" smtClean="0"/>
              <a:t>接口，向上对业务系统提供证书解析、基于数字证书的身份认证等服务。屏蔽了底层</a:t>
            </a:r>
            <a:r>
              <a:rPr lang="en-US" altLang="zh-CN" dirty="0" err="1" smtClean="0"/>
              <a:t>USBkey</a:t>
            </a:r>
            <a:r>
              <a:rPr lang="zh-CN" altLang="en-US" dirty="0" smtClean="0"/>
              <a:t>的差异，无论业务系统运行在</a:t>
            </a:r>
            <a:r>
              <a:rPr lang="en-US" altLang="zh-CN" dirty="0" smtClean="0"/>
              <a:t>windows</a:t>
            </a:r>
            <a:r>
              <a:rPr lang="zh-CN" altLang="en-US" dirty="0" smtClean="0"/>
              <a:t>还是信创环境，底层使用了什么厂家的硬件设备，无论使用了什么接口，业务系统只需调用浏览器实现的</a:t>
            </a:r>
            <a:r>
              <a:rPr lang="en-US" altLang="zh-CN" dirty="0" smtClean="0"/>
              <a:t>SOF</a:t>
            </a:r>
            <a:r>
              <a:rPr lang="zh-CN" altLang="en-US" dirty="0" smtClean="0"/>
              <a:t>接口，都可以实现基于公钥密码算法的数字签名机制满足合规的需求。</a:t>
            </a:r>
            <a:endParaRPr lang="en-US" altLang="zh-CN" dirty="0" smtClean="0"/>
          </a:p>
          <a:p>
            <a:endParaRPr lang="zh-CN"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这个调用日志详细地记录了使用</a:t>
            </a:r>
            <a:r>
              <a:rPr lang="en-US" altLang="zh-CN" dirty="0" smtClean="0"/>
              <a:t>0020</a:t>
            </a:r>
            <a:r>
              <a:rPr lang="zh-CN" altLang="en-US" dirty="0" smtClean="0"/>
              <a:t>接口规范在业务层面登陆场景时的调用情况。</a:t>
            </a:r>
          </a:p>
        </p:txBody>
      </p:sp>
      <p:sp>
        <p:nvSpPr>
          <p:cNvPr id="4" name="灯片编号占位符 3"/>
          <p:cNvSpPr>
            <a:spLocks noGrp="1"/>
          </p:cNvSpPr>
          <p:nvPr>
            <p:ph type="sldNum" sz="quarter" idx="10"/>
          </p:nvPr>
        </p:nvSpPr>
        <p:spPr/>
        <p:txBody>
          <a:bodyPr/>
          <a:lstStyle/>
          <a:p>
            <a:fld id="{96EBEED1-D406-4166-BA31-10161F69BA42}" type="slidenum">
              <a:rPr lang="zh-CN" altLang="en-US" smtClean="0"/>
              <a:t>8</a:t>
            </a:fld>
            <a:endParaRPr lang="zh-CN" altLang="en-US"/>
          </a:p>
        </p:txBody>
      </p:sp>
    </p:spTree>
    <p:extLst>
      <p:ext uri="{BB962C8B-B14F-4D97-AF65-F5344CB8AC3E}">
        <p14:creationId xmlns:p14="http://schemas.microsoft.com/office/powerpoint/2010/main" val="3841916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除了</a:t>
            </a:r>
            <a:r>
              <a:rPr lang="en-US" altLang="zh-CN" dirty="0" smtClean="0"/>
              <a:t>0020</a:t>
            </a:r>
            <a:r>
              <a:rPr lang="zh-CN" altLang="en-US" dirty="0" smtClean="0"/>
              <a:t>接口外，浏览器还支持其他方面的国密应用。首先是通讯协议方面。目前，国内有</a:t>
            </a:r>
            <a:r>
              <a:rPr lang="en-US" altLang="zh-CN" dirty="0" smtClean="0"/>
              <a:t>2</a:t>
            </a:r>
            <a:r>
              <a:rPr lang="zh-CN" altLang="en-US" dirty="0" smtClean="0"/>
              <a:t>个国密协议标准，分别是</a:t>
            </a:r>
            <a:r>
              <a:rPr lang="en-US" altLang="zh-CN" dirty="0" smtClean="0"/>
              <a:t>GM/T 0024-2014 SSL VPN</a:t>
            </a:r>
            <a:r>
              <a:rPr lang="zh-CN" altLang="en-US" dirty="0" smtClean="0"/>
              <a:t>技术规范标准和</a:t>
            </a:r>
            <a:r>
              <a:rPr lang="en-US" altLang="zh-CN" dirty="0" smtClean="0"/>
              <a:t>2020</a:t>
            </a:r>
            <a:r>
              <a:rPr lang="zh-CN" altLang="en-US" dirty="0" smtClean="0"/>
              <a:t>年实行的</a:t>
            </a:r>
            <a:r>
              <a:rPr lang="en-US" altLang="zh-CN" dirty="0" smtClean="0"/>
              <a:t>GB/T 38636-2020 </a:t>
            </a:r>
            <a:r>
              <a:rPr lang="zh-CN" altLang="en-US" dirty="0" smtClean="0"/>
              <a:t>信息安全技术 传输层密码协议，</a:t>
            </a:r>
            <a:r>
              <a:rPr lang="en-US" altLang="zh-CN" dirty="0" smtClean="0"/>
              <a:t>0024</a:t>
            </a:r>
            <a:r>
              <a:rPr lang="zh-CN" altLang="en-US" dirty="0" smtClean="0"/>
              <a:t>是行标，而</a:t>
            </a:r>
            <a:r>
              <a:rPr lang="en-US" altLang="zh-CN" dirty="0" smtClean="0"/>
              <a:t>38636</a:t>
            </a:r>
            <a:r>
              <a:rPr lang="zh-CN" altLang="en-US" dirty="0" smtClean="0"/>
              <a:t>是国标，主要是在行标的基础上添加了</a:t>
            </a:r>
            <a:r>
              <a:rPr lang="en-US" altLang="zh-CN" dirty="0" smtClean="0"/>
              <a:t>SM4-GCM</a:t>
            </a:r>
            <a:r>
              <a:rPr lang="zh-CN" altLang="en-US" dirty="0" smtClean="0"/>
              <a:t>模式的密码套件。但由于</a:t>
            </a:r>
            <a:r>
              <a:rPr lang="en-US" altLang="zh-CN" dirty="0" smtClean="0"/>
              <a:t>0024</a:t>
            </a:r>
            <a:r>
              <a:rPr lang="zh-CN" altLang="en-US" dirty="0" smtClean="0"/>
              <a:t>制定时间较早，内容主要是参考</a:t>
            </a:r>
            <a:r>
              <a:rPr lang="en-US" altLang="zh-CN" dirty="0" smtClean="0"/>
              <a:t>TLS1.1</a:t>
            </a:r>
            <a:r>
              <a:rPr lang="zh-CN" altLang="en-US" dirty="0" smtClean="0"/>
              <a:t>和</a:t>
            </a:r>
            <a:r>
              <a:rPr lang="en-US" altLang="zh-CN" dirty="0" smtClean="0"/>
              <a:t>TLS1.2</a:t>
            </a:r>
            <a:r>
              <a:rPr lang="zh-CN" altLang="en-US" dirty="0" smtClean="0"/>
              <a:t>。此外，在</a:t>
            </a:r>
            <a:r>
              <a:rPr lang="en-US" altLang="zh-CN" dirty="0" smtClean="0"/>
              <a:t>RFC</a:t>
            </a:r>
            <a:r>
              <a:rPr lang="zh-CN" altLang="en-US" dirty="0" smtClean="0"/>
              <a:t>体系中，</a:t>
            </a:r>
            <a:r>
              <a:rPr lang="en-US" altLang="zh-CN" dirty="0" smtClean="0"/>
              <a:t>8998</a:t>
            </a:r>
            <a:r>
              <a:rPr lang="zh-CN" altLang="en-US" dirty="0" smtClean="0"/>
              <a:t>则规范了国密算法在</a:t>
            </a:r>
            <a:r>
              <a:rPr lang="en-US" altLang="zh-CN" dirty="0" smtClean="0"/>
              <a:t>TLS1.3</a:t>
            </a:r>
            <a:r>
              <a:rPr lang="zh-CN" altLang="en-US" dirty="0" smtClean="0"/>
              <a:t>中的使用方式，该标准由蚂蚁牵头，</a:t>
            </a:r>
            <a:r>
              <a:rPr lang="en-US" altLang="zh-CN" dirty="0" smtClean="0"/>
              <a:t>360</a:t>
            </a:r>
            <a:r>
              <a:rPr lang="zh-CN" altLang="en-US" dirty="0" smtClean="0"/>
              <a:t>等单位参与制定。</a:t>
            </a:r>
            <a:endParaRPr lang="en-US" altLang="zh-CN" dirty="0" smtClean="0"/>
          </a:p>
        </p:txBody>
      </p:sp>
      <p:sp>
        <p:nvSpPr>
          <p:cNvPr id="4" name="灯片编号占位符 3"/>
          <p:cNvSpPr>
            <a:spLocks noGrp="1"/>
          </p:cNvSpPr>
          <p:nvPr>
            <p:ph type="sldNum" sz="quarter" idx="10"/>
          </p:nvPr>
        </p:nvSpPr>
        <p:spPr/>
        <p:txBody>
          <a:bodyPr/>
          <a:lstStyle/>
          <a:p>
            <a:fld id="{96EBEED1-D406-4166-BA31-10161F69BA42}" type="slidenum">
              <a:rPr lang="zh-CN" altLang="en-US" smtClean="0"/>
              <a:t>9</a:t>
            </a:fld>
            <a:endParaRPr lang="zh-CN" altLang="en-US"/>
          </a:p>
        </p:txBody>
      </p:sp>
    </p:spTree>
    <p:extLst>
      <p:ext uri="{BB962C8B-B14F-4D97-AF65-F5344CB8AC3E}">
        <p14:creationId xmlns:p14="http://schemas.microsoft.com/office/powerpoint/2010/main" val="24652478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14" name="图片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矩形 1"/>
          <p:cNvSpPr/>
          <p:nvPr userDrawn="1"/>
        </p:nvSpPr>
        <p:spPr>
          <a:xfrm>
            <a:off x="0" y="72838"/>
            <a:ext cx="9144000" cy="377136"/>
          </a:xfrm>
          <a:prstGeom prst="rect">
            <a:avLst/>
          </a:prstGeom>
          <a:gradFill>
            <a:gsLst>
              <a:gs pos="89000">
                <a:srgbClr val="00AB7A">
                  <a:alpha val="0"/>
                </a:srgbClr>
              </a:gs>
              <a:gs pos="45000">
                <a:srgbClr val="00AB7A"/>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aseline="-25000" dirty="0"/>
          </a:p>
        </p:txBody>
      </p:sp>
      <p:sp>
        <p:nvSpPr>
          <p:cNvPr id="4" name="日期占位符 3"/>
          <p:cNvSpPr>
            <a:spLocks noGrp="1"/>
          </p:cNvSpPr>
          <p:nvPr>
            <p:ph type="dt" sz="half" idx="10"/>
          </p:nvPr>
        </p:nvSpPr>
        <p:spPr>
          <a:xfrm>
            <a:off x="121304" y="4740219"/>
            <a:ext cx="771665" cy="203257"/>
          </a:xfrm>
          <a:prstGeom prst="rect">
            <a:avLst/>
          </a:prstGeom>
        </p:spPr>
        <p:txBody>
          <a:bodyPr/>
          <a:lstStyle>
            <a:lvl1pPr>
              <a:defRPr sz="825">
                <a:latin typeface="微软雅黑" panose="020B0503020204020204" pitchFamily="34" charset="-122"/>
                <a:ea typeface="微软雅黑" panose="020B0503020204020204" pitchFamily="34" charset="-122"/>
              </a:defRPr>
            </a:lvl1pPr>
          </a:lstStyle>
          <a:p>
            <a:fld id="{47817226-A4A8-4CA8-8499-073E4B5E2127}" type="datetimeFigureOut">
              <a:rPr lang="zh-CN" altLang="en-US" smtClean="0"/>
              <a:t>2022/8/29</a:t>
            </a:fld>
            <a:endParaRPr lang="zh-CN" altLang="en-US"/>
          </a:p>
        </p:txBody>
      </p:sp>
      <p:sp>
        <p:nvSpPr>
          <p:cNvPr id="6" name="灯片编号占位符 5"/>
          <p:cNvSpPr>
            <a:spLocks noGrp="1"/>
          </p:cNvSpPr>
          <p:nvPr>
            <p:ph type="sldNum" sz="quarter" idx="12"/>
          </p:nvPr>
        </p:nvSpPr>
        <p:spPr>
          <a:xfrm>
            <a:off x="8302184" y="4877140"/>
            <a:ext cx="591979" cy="209210"/>
          </a:xfrm>
          <a:prstGeom prst="rect">
            <a:avLst/>
          </a:prstGeom>
        </p:spPr>
        <p:txBody>
          <a:bodyPr/>
          <a:lstStyle>
            <a:lvl1pPr algn="ctr">
              <a:defRPr sz="900">
                <a:latin typeface="微软雅黑" panose="020B0503020204020204" pitchFamily="34" charset="-122"/>
                <a:ea typeface="微软雅黑" panose="020B0503020204020204" pitchFamily="34" charset="-122"/>
              </a:defRPr>
            </a:lvl1pPr>
          </a:lstStyle>
          <a:p>
            <a:fld id="{CE3A6F2A-4BD1-4B71-A85C-4AC4B8E4C9A9}" type="slidenum">
              <a:rPr lang="zh-CN" altLang="en-US" smtClean="0"/>
              <a:t>‹#›</a:t>
            </a:fld>
            <a:endParaRPr lang="zh-CN" altLang="en-US" dirty="0"/>
          </a:p>
        </p:txBody>
      </p:sp>
      <p:sp>
        <p:nvSpPr>
          <p:cNvPr id="10" name="AutoShape 31"/>
          <p:cNvSpPr>
            <a:spLocks noChangeAspect="1" noChangeArrowheads="1" noTextEdit="1"/>
          </p:cNvSpPr>
          <p:nvPr/>
        </p:nvSpPr>
        <p:spPr bwMode="auto">
          <a:xfrm>
            <a:off x="423" y="177369"/>
            <a:ext cx="188339" cy="23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12" name="Freeform 34"/>
          <p:cNvSpPr/>
          <p:nvPr/>
        </p:nvSpPr>
        <p:spPr bwMode="auto">
          <a:xfrm>
            <a:off x="51773" y="164402"/>
            <a:ext cx="109082" cy="109082"/>
          </a:xfrm>
          <a:custGeom>
            <a:avLst/>
            <a:gdLst>
              <a:gd name="T0" fmla="*/ 58 w 65"/>
              <a:gd name="T1" fmla="*/ 25 h 65"/>
              <a:gd name="T2" fmla="*/ 40 w 65"/>
              <a:gd name="T3" fmla="*/ 25 h 65"/>
              <a:gd name="T4" fmla="*/ 40 w 65"/>
              <a:gd name="T5" fmla="*/ 7 h 65"/>
              <a:gd name="T6" fmla="*/ 33 w 65"/>
              <a:gd name="T7" fmla="*/ 0 h 65"/>
              <a:gd name="T8" fmla="*/ 25 w 65"/>
              <a:gd name="T9" fmla="*/ 7 h 65"/>
              <a:gd name="T10" fmla="*/ 25 w 65"/>
              <a:gd name="T11" fmla="*/ 11 h 65"/>
              <a:gd name="T12" fmla="*/ 25 w 65"/>
              <a:gd name="T13" fmla="*/ 25 h 65"/>
              <a:gd name="T14" fmla="*/ 7 w 65"/>
              <a:gd name="T15" fmla="*/ 25 h 65"/>
              <a:gd name="T16" fmla="*/ 0 w 65"/>
              <a:gd name="T17" fmla="*/ 32 h 65"/>
              <a:gd name="T18" fmla="*/ 7 w 65"/>
              <a:gd name="T19" fmla="*/ 40 h 65"/>
              <a:gd name="T20" fmla="*/ 25 w 65"/>
              <a:gd name="T21" fmla="*/ 40 h 65"/>
              <a:gd name="T22" fmla="*/ 25 w 65"/>
              <a:gd name="T23" fmla="*/ 57 h 65"/>
              <a:gd name="T24" fmla="*/ 33 w 65"/>
              <a:gd name="T25" fmla="*/ 65 h 65"/>
              <a:gd name="T26" fmla="*/ 40 w 65"/>
              <a:gd name="T27" fmla="*/ 57 h 65"/>
              <a:gd name="T28" fmla="*/ 40 w 65"/>
              <a:gd name="T29" fmla="*/ 40 h 65"/>
              <a:gd name="T30" fmla="*/ 45 w 65"/>
              <a:gd name="T31" fmla="*/ 40 h 65"/>
              <a:gd name="T32" fmla="*/ 58 w 65"/>
              <a:gd name="T33" fmla="*/ 40 h 65"/>
              <a:gd name="T34" fmla="*/ 65 w 65"/>
              <a:gd name="T35" fmla="*/ 32 h 65"/>
              <a:gd name="T36" fmla="*/ 58 w 65"/>
              <a:gd name="T37" fmla="*/ 2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5" h="65">
                <a:moveTo>
                  <a:pt x="58" y="25"/>
                </a:moveTo>
                <a:cubicBezTo>
                  <a:pt x="40" y="25"/>
                  <a:pt x="40" y="25"/>
                  <a:pt x="40" y="25"/>
                </a:cubicBezTo>
                <a:cubicBezTo>
                  <a:pt x="40" y="7"/>
                  <a:pt x="40" y="7"/>
                  <a:pt x="40" y="7"/>
                </a:cubicBezTo>
                <a:cubicBezTo>
                  <a:pt x="40" y="3"/>
                  <a:pt x="37" y="0"/>
                  <a:pt x="33" y="0"/>
                </a:cubicBezTo>
                <a:cubicBezTo>
                  <a:pt x="28" y="0"/>
                  <a:pt x="25" y="3"/>
                  <a:pt x="25" y="7"/>
                </a:cubicBezTo>
                <a:cubicBezTo>
                  <a:pt x="25" y="11"/>
                  <a:pt x="25" y="11"/>
                  <a:pt x="25" y="11"/>
                </a:cubicBezTo>
                <a:cubicBezTo>
                  <a:pt x="25" y="25"/>
                  <a:pt x="25" y="25"/>
                  <a:pt x="25" y="25"/>
                </a:cubicBezTo>
                <a:cubicBezTo>
                  <a:pt x="7" y="25"/>
                  <a:pt x="7" y="25"/>
                  <a:pt x="7" y="25"/>
                </a:cubicBezTo>
                <a:cubicBezTo>
                  <a:pt x="3" y="25"/>
                  <a:pt x="0" y="28"/>
                  <a:pt x="0" y="32"/>
                </a:cubicBezTo>
                <a:cubicBezTo>
                  <a:pt x="0" y="36"/>
                  <a:pt x="3" y="40"/>
                  <a:pt x="7" y="40"/>
                </a:cubicBezTo>
                <a:cubicBezTo>
                  <a:pt x="25" y="40"/>
                  <a:pt x="25" y="40"/>
                  <a:pt x="25" y="40"/>
                </a:cubicBezTo>
                <a:cubicBezTo>
                  <a:pt x="25" y="57"/>
                  <a:pt x="25" y="57"/>
                  <a:pt x="25" y="57"/>
                </a:cubicBezTo>
                <a:cubicBezTo>
                  <a:pt x="25" y="61"/>
                  <a:pt x="28" y="65"/>
                  <a:pt x="33" y="65"/>
                </a:cubicBezTo>
                <a:cubicBezTo>
                  <a:pt x="37" y="65"/>
                  <a:pt x="40" y="61"/>
                  <a:pt x="40" y="57"/>
                </a:cubicBezTo>
                <a:cubicBezTo>
                  <a:pt x="40" y="40"/>
                  <a:pt x="40" y="40"/>
                  <a:pt x="40" y="40"/>
                </a:cubicBezTo>
                <a:cubicBezTo>
                  <a:pt x="45" y="40"/>
                  <a:pt x="45" y="40"/>
                  <a:pt x="45" y="40"/>
                </a:cubicBezTo>
                <a:cubicBezTo>
                  <a:pt x="58" y="40"/>
                  <a:pt x="58" y="40"/>
                  <a:pt x="58" y="40"/>
                </a:cubicBezTo>
                <a:cubicBezTo>
                  <a:pt x="62" y="40"/>
                  <a:pt x="65" y="36"/>
                  <a:pt x="65" y="32"/>
                </a:cubicBezTo>
                <a:cubicBezTo>
                  <a:pt x="65" y="28"/>
                  <a:pt x="62" y="25"/>
                  <a:pt x="58" y="25"/>
                </a:cubicBezTo>
                <a:close/>
              </a:path>
            </a:pathLst>
          </a:custGeom>
          <a:solidFill>
            <a:schemeClr val="bg1"/>
          </a:solidFill>
          <a:ln>
            <a:noFill/>
          </a:ln>
        </p:spPr>
        <p:txBody>
          <a:bodyPr vert="horz" wrap="square" lIns="68580" tIns="34290" rIns="68580" bIns="34290" numCol="1" anchor="t" anchorCtr="0" compatLnSpc="1"/>
          <a:lstStyle/>
          <a:p>
            <a:endParaRPr lang="zh-CN" altLang="en-US" sz="1350"/>
          </a:p>
        </p:txBody>
      </p:sp>
      <p:sp>
        <p:nvSpPr>
          <p:cNvPr id="13" name="Freeform 34"/>
          <p:cNvSpPr/>
          <p:nvPr userDrawn="1"/>
        </p:nvSpPr>
        <p:spPr bwMode="auto">
          <a:xfrm>
            <a:off x="169836" y="256373"/>
            <a:ext cx="57791" cy="57791"/>
          </a:xfrm>
          <a:custGeom>
            <a:avLst/>
            <a:gdLst>
              <a:gd name="T0" fmla="*/ 58 w 65"/>
              <a:gd name="T1" fmla="*/ 25 h 65"/>
              <a:gd name="T2" fmla="*/ 40 w 65"/>
              <a:gd name="T3" fmla="*/ 25 h 65"/>
              <a:gd name="T4" fmla="*/ 40 w 65"/>
              <a:gd name="T5" fmla="*/ 7 h 65"/>
              <a:gd name="T6" fmla="*/ 33 w 65"/>
              <a:gd name="T7" fmla="*/ 0 h 65"/>
              <a:gd name="T8" fmla="*/ 25 w 65"/>
              <a:gd name="T9" fmla="*/ 7 h 65"/>
              <a:gd name="T10" fmla="*/ 25 w 65"/>
              <a:gd name="T11" fmla="*/ 11 h 65"/>
              <a:gd name="T12" fmla="*/ 25 w 65"/>
              <a:gd name="T13" fmla="*/ 25 h 65"/>
              <a:gd name="T14" fmla="*/ 7 w 65"/>
              <a:gd name="T15" fmla="*/ 25 h 65"/>
              <a:gd name="T16" fmla="*/ 0 w 65"/>
              <a:gd name="T17" fmla="*/ 32 h 65"/>
              <a:gd name="T18" fmla="*/ 7 w 65"/>
              <a:gd name="T19" fmla="*/ 40 h 65"/>
              <a:gd name="T20" fmla="*/ 25 w 65"/>
              <a:gd name="T21" fmla="*/ 40 h 65"/>
              <a:gd name="T22" fmla="*/ 25 w 65"/>
              <a:gd name="T23" fmla="*/ 57 h 65"/>
              <a:gd name="T24" fmla="*/ 33 w 65"/>
              <a:gd name="T25" fmla="*/ 65 h 65"/>
              <a:gd name="T26" fmla="*/ 40 w 65"/>
              <a:gd name="T27" fmla="*/ 57 h 65"/>
              <a:gd name="T28" fmla="*/ 40 w 65"/>
              <a:gd name="T29" fmla="*/ 40 h 65"/>
              <a:gd name="T30" fmla="*/ 45 w 65"/>
              <a:gd name="T31" fmla="*/ 40 h 65"/>
              <a:gd name="T32" fmla="*/ 58 w 65"/>
              <a:gd name="T33" fmla="*/ 40 h 65"/>
              <a:gd name="T34" fmla="*/ 65 w 65"/>
              <a:gd name="T35" fmla="*/ 32 h 65"/>
              <a:gd name="T36" fmla="*/ 58 w 65"/>
              <a:gd name="T37" fmla="*/ 2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5" h="65">
                <a:moveTo>
                  <a:pt x="58" y="25"/>
                </a:moveTo>
                <a:cubicBezTo>
                  <a:pt x="40" y="25"/>
                  <a:pt x="40" y="25"/>
                  <a:pt x="40" y="25"/>
                </a:cubicBezTo>
                <a:cubicBezTo>
                  <a:pt x="40" y="7"/>
                  <a:pt x="40" y="7"/>
                  <a:pt x="40" y="7"/>
                </a:cubicBezTo>
                <a:cubicBezTo>
                  <a:pt x="40" y="3"/>
                  <a:pt x="37" y="0"/>
                  <a:pt x="33" y="0"/>
                </a:cubicBezTo>
                <a:cubicBezTo>
                  <a:pt x="28" y="0"/>
                  <a:pt x="25" y="3"/>
                  <a:pt x="25" y="7"/>
                </a:cubicBezTo>
                <a:cubicBezTo>
                  <a:pt x="25" y="11"/>
                  <a:pt x="25" y="11"/>
                  <a:pt x="25" y="11"/>
                </a:cubicBezTo>
                <a:cubicBezTo>
                  <a:pt x="25" y="25"/>
                  <a:pt x="25" y="25"/>
                  <a:pt x="25" y="25"/>
                </a:cubicBezTo>
                <a:cubicBezTo>
                  <a:pt x="7" y="25"/>
                  <a:pt x="7" y="25"/>
                  <a:pt x="7" y="25"/>
                </a:cubicBezTo>
                <a:cubicBezTo>
                  <a:pt x="3" y="25"/>
                  <a:pt x="0" y="28"/>
                  <a:pt x="0" y="32"/>
                </a:cubicBezTo>
                <a:cubicBezTo>
                  <a:pt x="0" y="36"/>
                  <a:pt x="3" y="40"/>
                  <a:pt x="7" y="40"/>
                </a:cubicBezTo>
                <a:cubicBezTo>
                  <a:pt x="25" y="40"/>
                  <a:pt x="25" y="40"/>
                  <a:pt x="25" y="40"/>
                </a:cubicBezTo>
                <a:cubicBezTo>
                  <a:pt x="25" y="57"/>
                  <a:pt x="25" y="57"/>
                  <a:pt x="25" y="57"/>
                </a:cubicBezTo>
                <a:cubicBezTo>
                  <a:pt x="25" y="61"/>
                  <a:pt x="28" y="65"/>
                  <a:pt x="33" y="65"/>
                </a:cubicBezTo>
                <a:cubicBezTo>
                  <a:pt x="37" y="65"/>
                  <a:pt x="40" y="61"/>
                  <a:pt x="40" y="57"/>
                </a:cubicBezTo>
                <a:cubicBezTo>
                  <a:pt x="40" y="40"/>
                  <a:pt x="40" y="40"/>
                  <a:pt x="40" y="40"/>
                </a:cubicBezTo>
                <a:cubicBezTo>
                  <a:pt x="45" y="40"/>
                  <a:pt x="45" y="40"/>
                  <a:pt x="45" y="40"/>
                </a:cubicBezTo>
                <a:cubicBezTo>
                  <a:pt x="58" y="40"/>
                  <a:pt x="58" y="40"/>
                  <a:pt x="58" y="40"/>
                </a:cubicBezTo>
                <a:cubicBezTo>
                  <a:pt x="62" y="40"/>
                  <a:pt x="65" y="36"/>
                  <a:pt x="65" y="32"/>
                </a:cubicBezTo>
                <a:cubicBezTo>
                  <a:pt x="65" y="28"/>
                  <a:pt x="62" y="25"/>
                  <a:pt x="58" y="25"/>
                </a:cubicBezTo>
                <a:close/>
              </a:path>
            </a:pathLst>
          </a:custGeom>
          <a:solidFill>
            <a:schemeClr val="bg1">
              <a:alpha val="55000"/>
            </a:schemeClr>
          </a:solidFill>
          <a:ln>
            <a:noFill/>
          </a:ln>
        </p:spPr>
        <p:txBody>
          <a:bodyPr vert="horz" wrap="square" lIns="68580" tIns="34290" rIns="68580" bIns="34290" numCol="1" anchor="t" anchorCtr="0" compatLnSpc="1"/>
          <a:lstStyle/>
          <a:p>
            <a:endParaRPr lang="zh-CN" altLang="en-US" sz="1350"/>
          </a:p>
        </p:txBody>
      </p:sp>
      <p:grpSp>
        <p:nvGrpSpPr>
          <p:cNvPr id="42" name="组合 41"/>
          <p:cNvGrpSpPr/>
          <p:nvPr userDrawn="1"/>
        </p:nvGrpSpPr>
        <p:grpSpPr>
          <a:xfrm>
            <a:off x="7862176" y="128050"/>
            <a:ext cx="1031987" cy="258581"/>
            <a:chOff x="7550392" y="-466606"/>
            <a:chExt cx="1031987" cy="258581"/>
          </a:xfrm>
          <a:solidFill>
            <a:srgbClr val="555963"/>
          </a:solidFill>
        </p:grpSpPr>
        <p:sp>
          <p:nvSpPr>
            <p:cNvPr id="19" name="Freeform 5"/>
            <p:cNvSpPr/>
            <p:nvPr userDrawn="1"/>
          </p:nvSpPr>
          <p:spPr bwMode="auto">
            <a:xfrm>
              <a:off x="7591672" y="-422211"/>
              <a:ext cx="66982" cy="65424"/>
            </a:xfrm>
            <a:custGeom>
              <a:avLst/>
              <a:gdLst>
                <a:gd name="T0" fmla="*/ 35 w 40"/>
                <a:gd name="T1" fmla="*/ 15 h 39"/>
                <a:gd name="T2" fmla="*/ 25 w 40"/>
                <a:gd name="T3" fmla="*/ 15 h 39"/>
                <a:gd name="T4" fmla="*/ 25 w 40"/>
                <a:gd name="T5" fmla="*/ 4 h 39"/>
                <a:gd name="T6" fmla="*/ 20 w 40"/>
                <a:gd name="T7" fmla="*/ 0 h 39"/>
                <a:gd name="T8" fmla="*/ 16 w 40"/>
                <a:gd name="T9" fmla="*/ 4 h 39"/>
                <a:gd name="T10" fmla="*/ 16 w 40"/>
                <a:gd name="T11" fmla="*/ 15 h 39"/>
                <a:gd name="T12" fmla="*/ 5 w 40"/>
                <a:gd name="T13" fmla="*/ 15 h 39"/>
                <a:gd name="T14" fmla="*/ 0 w 40"/>
                <a:gd name="T15" fmla="*/ 20 h 39"/>
                <a:gd name="T16" fmla="*/ 0 w 40"/>
                <a:gd name="T17" fmla="*/ 20 h 39"/>
                <a:gd name="T18" fmla="*/ 5 w 40"/>
                <a:gd name="T19" fmla="*/ 24 h 39"/>
                <a:gd name="T20" fmla="*/ 16 w 40"/>
                <a:gd name="T21" fmla="*/ 24 h 39"/>
                <a:gd name="T22" fmla="*/ 16 w 40"/>
                <a:gd name="T23" fmla="*/ 35 h 39"/>
                <a:gd name="T24" fmla="*/ 20 w 40"/>
                <a:gd name="T25" fmla="*/ 39 h 39"/>
                <a:gd name="T26" fmla="*/ 25 w 40"/>
                <a:gd name="T27" fmla="*/ 35 h 39"/>
                <a:gd name="T28" fmla="*/ 25 w 40"/>
                <a:gd name="T29" fmla="*/ 24 h 39"/>
                <a:gd name="T30" fmla="*/ 35 w 40"/>
                <a:gd name="T31" fmla="*/ 24 h 39"/>
                <a:gd name="T32" fmla="*/ 40 w 40"/>
                <a:gd name="T33" fmla="*/ 20 h 39"/>
                <a:gd name="T34" fmla="*/ 40 w 40"/>
                <a:gd name="T35" fmla="*/ 20 h 39"/>
                <a:gd name="T36" fmla="*/ 35 w 40"/>
                <a:gd name="T37" fmla="*/ 1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39">
                  <a:moveTo>
                    <a:pt x="35" y="15"/>
                  </a:moveTo>
                  <a:cubicBezTo>
                    <a:pt x="25" y="15"/>
                    <a:pt x="25" y="15"/>
                    <a:pt x="25" y="15"/>
                  </a:cubicBezTo>
                  <a:cubicBezTo>
                    <a:pt x="25" y="4"/>
                    <a:pt x="25" y="4"/>
                    <a:pt x="25" y="4"/>
                  </a:cubicBezTo>
                  <a:cubicBezTo>
                    <a:pt x="25" y="2"/>
                    <a:pt x="23" y="0"/>
                    <a:pt x="20" y="0"/>
                  </a:cubicBezTo>
                  <a:cubicBezTo>
                    <a:pt x="18" y="0"/>
                    <a:pt x="16" y="2"/>
                    <a:pt x="16" y="4"/>
                  </a:cubicBezTo>
                  <a:cubicBezTo>
                    <a:pt x="16" y="15"/>
                    <a:pt x="16" y="15"/>
                    <a:pt x="16" y="15"/>
                  </a:cubicBezTo>
                  <a:cubicBezTo>
                    <a:pt x="5" y="15"/>
                    <a:pt x="5" y="15"/>
                    <a:pt x="5" y="15"/>
                  </a:cubicBezTo>
                  <a:cubicBezTo>
                    <a:pt x="2" y="15"/>
                    <a:pt x="0" y="17"/>
                    <a:pt x="0" y="20"/>
                  </a:cubicBezTo>
                  <a:cubicBezTo>
                    <a:pt x="0" y="20"/>
                    <a:pt x="0" y="20"/>
                    <a:pt x="0" y="20"/>
                  </a:cubicBezTo>
                  <a:cubicBezTo>
                    <a:pt x="0" y="22"/>
                    <a:pt x="2" y="24"/>
                    <a:pt x="5" y="24"/>
                  </a:cubicBezTo>
                  <a:cubicBezTo>
                    <a:pt x="16" y="24"/>
                    <a:pt x="16" y="24"/>
                    <a:pt x="16" y="24"/>
                  </a:cubicBezTo>
                  <a:cubicBezTo>
                    <a:pt x="16" y="35"/>
                    <a:pt x="16" y="35"/>
                    <a:pt x="16" y="35"/>
                  </a:cubicBezTo>
                  <a:cubicBezTo>
                    <a:pt x="16" y="37"/>
                    <a:pt x="18" y="39"/>
                    <a:pt x="20" y="39"/>
                  </a:cubicBezTo>
                  <a:cubicBezTo>
                    <a:pt x="23" y="39"/>
                    <a:pt x="25" y="37"/>
                    <a:pt x="25" y="35"/>
                  </a:cubicBezTo>
                  <a:cubicBezTo>
                    <a:pt x="25" y="24"/>
                    <a:pt x="25" y="24"/>
                    <a:pt x="25" y="24"/>
                  </a:cubicBezTo>
                  <a:cubicBezTo>
                    <a:pt x="35" y="24"/>
                    <a:pt x="35" y="24"/>
                    <a:pt x="35" y="24"/>
                  </a:cubicBezTo>
                  <a:cubicBezTo>
                    <a:pt x="38" y="24"/>
                    <a:pt x="40" y="22"/>
                    <a:pt x="40" y="20"/>
                  </a:cubicBezTo>
                  <a:cubicBezTo>
                    <a:pt x="40" y="20"/>
                    <a:pt x="40" y="20"/>
                    <a:pt x="40" y="20"/>
                  </a:cubicBezTo>
                  <a:cubicBezTo>
                    <a:pt x="40" y="17"/>
                    <a:pt x="38" y="15"/>
                    <a:pt x="35"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6"/>
            <p:cNvSpPr>
              <a:spLocks noEditPoints="1"/>
            </p:cNvSpPr>
            <p:nvPr userDrawn="1"/>
          </p:nvSpPr>
          <p:spPr bwMode="auto">
            <a:xfrm>
              <a:off x="7550392" y="-466606"/>
              <a:ext cx="151098" cy="154214"/>
            </a:xfrm>
            <a:custGeom>
              <a:avLst/>
              <a:gdLst>
                <a:gd name="T0" fmla="*/ 84 w 91"/>
                <a:gd name="T1" fmla="*/ 22 h 91"/>
                <a:gd name="T2" fmla="*/ 83 w 91"/>
                <a:gd name="T3" fmla="*/ 20 h 91"/>
                <a:gd name="T4" fmla="*/ 60 w 91"/>
                <a:gd name="T5" fmla="*/ 3 h 91"/>
                <a:gd name="T6" fmla="*/ 59 w 91"/>
                <a:gd name="T7" fmla="*/ 2 h 91"/>
                <a:gd name="T8" fmla="*/ 58 w 91"/>
                <a:gd name="T9" fmla="*/ 2 h 91"/>
                <a:gd name="T10" fmla="*/ 56 w 91"/>
                <a:gd name="T11" fmla="*/ 1 h 91"/>
                <a:gd name="T12" fmla="*/ 55 w 91"/>
                <a:gd name="T13" fmla="*/ 1 h 91"/>
                <a:gd name="T14" fmla="*/ 51 w 91"/>
                <a:gd name="T15" fmla="*/ 1 h 91"/>
                <a:gd name="T16" fmla="*/ 50 w 91"/>
                <a:gd name="T17" fmla="*/ 0 h 91"/>
                <a:gd name="T18" fmla="*/ 48 w 91"/>
                <a:gd name="T19" fmla="*/ 0 h 91"/>
                <a:gd name="T20" fmla="*/ 47 w 91"/>
                <a:gd name="T21" fmla="*/ 0 h 91"/>
                <a:gd name="T22" fmla="*/ 45 w 91"/>
                <a:gd name="T23" fmla="*/ 0 h 91"/>
                <a:gd name="T24" fmla="*/ 8 w 91"/>
                <a:gd name="T25" fmla="*/ 20 h 91"/>
                <a:gd name="T26" fmla="*/ 7 w 91"/>
                <a:gd name="T27" fmla="*/ 21 h 91"/>
                <a:gd name="T28" fmla="*/ 6 w 91"/>
                <a:gd name="T29" fmla="*/ 23 h 91"/>
                <a:gd name="T30" fmla="*/ 5 w 91"/>
                <a:gd name="T31" fmla="*/ 24 h 91"/>
                <a:gd name="T32" fmla="*/ 5 w 91"/>
                <a:gd name="T33" fmla="*/ 25 h 91"/>
                <a:gd name="T34" fmla="*/ 4 w 91"/>
                <a:gd name="T35" fmla="*/ 26 h 91"/>
                <a:gd name="T36" fmla="*/ 0 w 91"/>
                <a:gd name="T37" fmla="*/ 46 h 91"/>
                <a:gd name="T38" fmla="*/ 5 w 91"/>
                <a:gd name="T39" fmla="*/ 66 h 91"/>
                <a:gd name="T40" fmla="*/ 31 w 91"/>
                <a:gd name="T41" fmla="*/ 88 h 91"/>
                <a:gd name="T42" fmla="*/ 32 w 91"/>
                <a:gd name="T43" fmla="*/ 89 h 91"/>
                <a:gd name="T44" fmla="*/ 34 w 91"/>
                <a:gd name="T45" fmla="*/ 89 h 91"/>
                <a:gd name="T46" fmla="*/ 36 w 91"/>
                <a:gd name="T47" fmla="*/ 90 h 91"/>
                <a:gd name="T48" fmla="*/ 45 w 91"/>
                <a:gd name="T49" fmla="*/ 91 h 91"/>
                <a:gd name="T50" fmla="*/ 48 w 91"/>
                <a:gd name="T51" fmla="*/ 91 h 91"/>
                <a:gd name="T52" fmla="*/ 53 w 91"/>
                <a:gd name="T53" fmla="*/ 90 h 91"/>
                <a:gd name="T54" fmla="*/ 54 w 91"/>
                <a:gd name="T55" fmla="*/ 90 h 91"/>
                <a:gd name="T56" fmla="*/ 58 w 91"/>
                <a:gd name="T57" fmla="*/ 89 h 91"/>
                <a:gd name="T58" fmla="*/ 59 w 91"/>
                <a:gd name="T59" fmla="*/ 89 h 91"/>
                <a:gd name="T60" fmla="*/ 61 w 91"/>
                <a:gd name="T61" fmla="*/ 88 h 91"/>
                <a:gd name="T62" fmla="*/ 62 w 91"/>
                <a:gd name="T63" fmla="*/ 88 h 91"/>
                <a:gd name="T64" fmla="*/ 64 w 91"/>
                <a:gd name="T65" fmla="*/ 87 h 91"/>
                <a:gd name="T66" fmla="*/ 65 w 91"/>
                <a:gd name="T67" fmla="*/ 86 h 91"/>
                <a:gd name="T68" fmla="*/ 67 w 91"/>
                <a:gd name="T69" fmla="*/ 85 h 91"/>
                <a:gd name="T70" fmla="*/ 68 w 91"/>
                <a:gd name="T71" fmla="*/ 85 h 91"/>
                <a:gd name="T72" fmla="*/ 91 w 91"/>
                <a:gd name="T73" fmla="*/ 46 h 91"/>
                <a:gd name="T74" fmla="*/ 72 w 91"/>
                <a:gd name="T75" fmla="*/ 77 h 91"/>
                <a:gd name="T76" fmla="*/ 24 w 91"/>
                <a:gd name="T77" fmla="*/ 64 h 91"/>
                <a:gd name="T78" fmla="*/ 8 w 91"/>
                <a:gd name="T79" fmla="*/ 62 h 91"/>
                <a:gd name="T80" fmla="*/ 8 w 91"/>
                <a:gd name="T81" fmla="*/ 62 h 91"/>
                <a:gd name="T82" fmla="*/ 18 w 91"/>
                <a:gd name="T83" fmla="*/ 14 h 91"/>
                <a:gd name="T84" fmla="*/ 67 w 91"/>
                <a:gd name="T85" fmla="*/ 27 h 91"/>
                <a:gd name="T86" fmla="*/ 83 w 91"/>
                <a:gd name="T87" fmla="*/ 29 h 91"/>
                <a:gd name="T88" fmla="*/ 83 w 91"/>
                <a:gd name="T89" fmla="*/ 29 h 91"/>
                <a:gd name="T90" fmla="*/ 72 w 91"/>
                <a:gd name="T91" fmla="*/ 7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 h="91">
                  <a:moveTo>
                    <a:pt x="84" y="22"/>
                  </a:moveTo>
                  <a:cubicBezTo>
                    <a:pt x="84" y="22"/>
                    <a:pt x="84" y="22"/>
                    <a:pt x="84" y="22"/>
                  </a:cubicBezTo>
                  <a:cubicBezTo>
                    <a:pt x="84" y="22"/>
                    <a:pt x="84" y="21"/>
                    <a:pt x="83" y="21"/>
                  </a:cubicBezTo>
                  <a:cubicBezTo>
                    <a:pt x="83" y="21"/>
                    <a:pt x="83" y="20"/>
                    <a:pt x="83" y="20"/>
                  </a:cubicBezTo>
                  <a:cubicBezTo>
                    <a:pt x="83" y="20"/>
                    <a:pt x="83" y="20"/>
                    <a:pt x="83" y="20"/>
                  </a:cubicBezTo>
                  <a:cubicBezTo>
                    <a:pt x="77" y="12"/>
                    <a:pt x="69" y="6"/>
                    <a:pt x="60" y="3"/>
                  </a:cubicBezTo>
                  <a:cubicBezTo>
                    <a:pt x="60" y="3"/>
                    <a:pt x="60" y="3"/>
                    <a:pt x="60" y="3"/>
                  </a:cubicBezTo>
                  <a:cubicBezTo>
                    <a:pt x="59" y="2"/>
                    <a:pt x="59" y="2"/>
                    <a:pt x="59" y="2"/>
                  </a:cubicBezTo>
                  <a:cubicBezTo>
                    <a:pt x="59" y="2"/>
                    <a:pt x="59" y="2"/>
                    <a:pt x="58" y="2"/>
                  </a:cubicBezTo>
                  <a:cubicBezTo>
                    <a:pt x="58" y="2"/>
                    <a:pt x="58" y="2"/>
                    <a:pt x="58" y="2"/>
                  </a:cubicBezTo>
                  <a:cubicBezTo>
                    <a:pt x="57" y="2"/>
                    <a:pt x="57" y="2"/>
                    <a:pt x="56" y="2"/>
                  </a:cubicBezTo>
                  <a:cubicBezTo>
                    <a:pt x="56" y="2"/>
                    <a:pt x="56" y="2"/>
                    <a:pt x="56" y="1"/>
                  </a:cubicBezTo>
                  <a:cubicBezTo>
                    <a:pt x="56" y="1"/>
                    <a:pt x="55" y="1"/>
                    <a:pt x="55" y="1"/>
                  </a:cubicBezTo>
                  <a:cubicBezTo>
                    <a:pt x="55" y="1"/>
                    <a:pt x="55" y="1"/>
                    <a:pt x="55" y="1"/>
                  </a:cubicBezTo>
                  <a:cubicBezTo>
                    <a:pt x="54" y="1"/>
                    <a:pt x="53" y="1"/>
                    <a:pt x="52" y="1"/>
                  </a:cubicBezTo>
                  <a:cubicBezTo>
                    <a:pt x="52" y="1"/>
                    <a:pt x="52" y="1"/>
                    <a:pt x="51" y="1"/>
                  </a:cubicBezTo>
                  <a:cubicBezTo>
                    <a:pt x="51" y="1"/>
                    <a:pt x="51" y="0"/>
                    <a:pt x="50" y="0"/>
                  </a:cubicBezTo>
                  <a:cubicBezTo>
                    <a:pt x="50" y="0"/>
                    <a:pt x="50" y="0"/>
                    <a:pt x="50" y="0"/>
                  </a:cubicBezTo>
                  <a:cubicBezTo>
                    <a:pt x="49" y="0"/>
                    <a:pt x="49" y="0"/>
                    <a:pt x="49" y="0"/>
                  </a:cubicBezTo>
                  <a:cubicBezTo>
                    <a:pt x="48" y="0"/>
                    <a:pt x="48" y="0"/>
                    <a:pt x="48" y="0"/>
                  </a:cubicBezTo>
                  <a:cubicBezTo>
                    <a:pt x="48" y="0"/>
                    <a:pt x="47" y="0"/>
                    <a:pt x="47" y="0"/>
                  </a:cubicBezTo>
                  <a:cubicBezTo>
                    <a:pt x="47" y="0"/>
                    <a:pt x="47" y="0"/>
                    <a:pt x="47" y="0"/>
                  </a:cubicBezTo>
                  <a:cubicBezTo>
                    <a:pt x="46" y="0"/>
                    <a:pt x="46" y="0"/>
                    <a:pt x="46" y="0"/>
                  </a:cubicBezTo>
                  <a:cubicBezTo>
                    <a:pt x="46" y="0"/>
                    <a:pt x="45" y="0"/>
                    <a:pt x="45" y="0"/>
                  </a:cubicBezTo>
                  <a:cubicBezTo>
                    <a:pt x="44" y="0"/>
                    <a:pt x="44" y="0"/>
                    <a:pt x="43" y="0"/>
                  </a:cubicBezTo>
                  <a:cubicBezTo>
                    <a:pt x="28" y="1"/>
                    <a:pt x="15" y="9"/>
                    <a:pt x="8" y="20"/>
                  </a:cubicBezTo>
                  <a:cubicBezTo>
                    <a:pt x="8" y="20"/>
                    <a:pt x="8" y="20"/>
                    <a:pt x="8" y="20"/>
                  </a:cubicBezTo>
                  <a:cubicBezTo>
                    <a:pt x="7" y="20"/>
                    <a:pt x="7" y="21"/>
                    <a:pt x="7" y="21"/>
                  </a:cubicBezTo>
                  <a:cubicBezTo>
                    <a:pt x="7" y="21"/>
                    <a:pt x="7" y="21"/>
                    <a:pt x="7" y="21"/>
                  </a:cubicBezTo>
                  <a:cubicBezTo>
                    <a:pt x="7" y="22"/>
                    <a:pt x="6" y="22"/>
                    <a:pt x="6" y="23"/>
                  </a:cubicBezTo>
                  <a:cubicBezTo>
                    <a:pt x="6" y="23"/>
                    <a:pt x="6" y="23"/>
                    <a:pt x="6" y="23"/>
                  </a:cubicBezTo>
                  <a:cubicBezTo>
                    <a:pt x="6" y="23"/>
                    <a:pt x="6" y="23"/>
                    <a:pt x="5" y="24"/>
                  </a:cubicBezTo>
                  <a:cubicBezTo>
                    <a:pt x="5" y="24"/>
                    <a:pt x="5" y="24"/>
                    <a:pt x="5" y="24"/>
                  </a:cubicBezTo>
                  <a:cubicBezTo>
                    <a:pt x="5" y="24"/>
                    <a:pt x="5" y="25"/>
                    <a:pt x="5" y="25"/>
                  </a:cubicBezTo>
                  <a:cubicBezTo>
                    <a:pt x="5" y="25"/>
                    <a:pt x="5" y="25"/>
                    <a:pt x="4" y="26"/>
                  </a:cubicBezTo>
                  <a:cubicBezTo>
                    <a:pt x="4" y="26"/>
                    <a:pt x="4" y="26"/>
                    <a:pt x="4" y="26"/>
                  </a:cubicBezTo>
                  <a:cubicBezTo>
                    <a:pt x="4" y="26"/>
                    <a:pt x="4" y="26"/>
                    <a:pt x="4" y="26"/>
                  </a:cubicBezTo>
                  <a:cubicBezTo>
                    <a:pt x="1" y="32"/>
                    <a:pt x="0" y="39"/>
                    <a:pt x="0" y="46"/>
                  </a:cubicBezTo>
                  <a:cubicBezTo>
                    <a:pt x="0" y="53"/>
                    <a:pt x="2" y="60"/>
                    <a:pt x="5" y="66"/>
                  </a:cubicBezTo>
                  <a:cubicBezTo>
                    <a:pt x="5" y="66"/>
                    <a:pt x="5" y="66"/>
                    <a:pt x="5" y="66"/>
                  </a:cubicBezTo>
                  <a:cubicBezTo>
                    <a:pt x="10" y="77"/>
                    <a:pt x="19" y="85"/>
                    <a:pt x="31" y="88"/>
                  </a:cubicBezTo>
                  <a:cubicBezTo>
                    <a:pt x="31" y="88"/>
                    <a:pt x="31" y="88"/>
                    <a:pt x="31" y="88"/>
                  </a:cubicBezTo>
                  <a:cubicBezTo>
                    <a:pt x="31" y="89"/>
                    <a:pt x="31" y="89"/>
                    <a:pt x="31" y="89"/>
                  </a:cubicBezTo>
                  <a:cubicBezTo>
                    <a:pt x="32" y="89"/>
                    <a:pt x="32" y="89"/>
                    <a:pt x="32" y="89"/>
                  </a:cubicBezTo>
                  <a:cubicBezTo>
                    <a:pt x="32" y="89"/>
                    <a:pt x="32" y="89"/>
                    <a:pt x="33" y="89"/>
                  </a:cubicBezTo>
                  <a:cubicBezTo>
                    <a:pt x="33" y="89"/>
                    <a:pt x="34" y="89"/>
                    <a:pt x="34" y="89"/>
                  </a:cubicBezTo>
                  <a:cubicBezTo>
                    <a:pt x="34" y="89"/>
                    <a:pt x="34" y="90"/>
                    <a:pt x="34" y="90"/>
                  </a:cubicBezTo>
                  <a:cubicBezTo>
                    <a:pt x="35" y="90"/>
                    <a:pt x="35" y="90"/>
                    <a:pt x="36" y="90"/>
                  </a:cubicBezTo>
                  <a:cubicBezTo>
                    <a:pt x="36" y="90"/>
                    <a:pt x="36" y="90"/>
                    <a:pt x="36" y="90"/>
                  </a:cubicBezTo>
                  <a:cubicBezTo>
                    <a:pt x="39" y="91"/>
                    <a:pt x="42" y="91"/>
                    <a:pt x="45" y="91"/>
                  </a:cubicBezTo>
                  <a:cubicBezTo>
                    <a:pt x="46" y="91"/>
                    <a:pt x="46" y="91"/>
                    <a:pt x="47" y="91"/>
                  </a:cubicBezTo>
                  <a:cubicBezTo>
                    <a:pt x="47" y="91"/>
                    <a:pt x="47" y="91"/>
                    <a:pt x="48" y="91"/>
                  </a:cubicBezTo>
                  <a:cubicBezTo>
                    <a:pt x="49" y="91"/>
                    <a:pt x="51" y="90"/>
                    <a:pt x="53" y="90"/>
                  </a:cubicBezTo>
                  <a:cubicBezTo>
                    <a:pt x="53" y="90"/>
                    <a:pt x="53" y="90"/>
                    <a:pt x="53" y="90"/>
                  </a:cubicBezTo>
                  <a:cubicBezTo>
                    <a:pt x="54" y="90"/>
                    <a:pt x="54" y="90"/>
                    <a:pt x="54" y="90"/>
                  </a:cubicBezTo>
                  <a:cubicBezTo>
                    <a:pt x="54" y="90"/>
                    <a:pt x="54" y="90"/>
                    <a:pt x="54" y="90"/>
                  </a:cubicBezTo>
                  <a:cubicBezTo>
                    <a:pt x="55" y="90"/>
                    <a:pt x="56" y="89"/>
                    <a:pt x="57" y="89"/>
                  </a:cubicBezTo>
                  <a:cubicBezTo>
                    <a:pt x="58" y="89"/>
                    <a:pt x="58" y="89"/>
                    <a:pt x="58" y="89"/>
                  </a:cubicBezTo>
                  <a:cubicBezTo>
                    <a:pt x="58" y="89"/>
                    <a:pt x="58" y="89"/>
                    <a:pt x="59" y="89"/>
                  </a:cubicBezTo>
                  <a:cubicBezTo>
                    <a:pt x="59" y="89"/>
                    <a:pt x="59" y="89"/>
                    <a:pt x="59" y="89"/>
                  </a:cubicBezTo>
                  <a:cubicBezTo>
                    <a:pt x="59" y="89"/>
                    <a:pt x="60" y="88"/>
                    <a:pt x="60" y="88"/>
                  </a:cubicBezTo>
                  <a:cubicBezTo>
                    <a:pt x="61" y="88"/>
                    <a:pt x="61" y="88"/>
                    <a:pt x="61" y="88"/>
                  </a:cubicBezTo>
                  <a:cubicBezTo>
                    <a:pt x="61" y="88"/>
                    <a:pt x="61" y="88"/>
                    <a:pt x="62" y="88"/>
                  </a:cubicBezTo>
                  <a:cubicBezTo>
                    <a:pt x="62" y="88"/>
                    <a:pt x="62" y="88"/>
                    <a:pt x="62" y="88"/>
                  </a:cubicBezTo>
                  <a:cubicBezTo>
                    <a:pt x="62" y="87"/>
                    <a:pt x="63" y="87"/>
                    <a:pt x="63" y="87"/>
                  </a:cubicBezTo>
                  <a:cubicBezTo>
                    <a:pt x="63" y="87"/>
                    <a:pt x="64" y="87"/>
                    <a:pt x="64" y="87"/>
                  </a:cubicBezTo>
                  <a:cubicBezTo>
                    <a:pt x="64" y="87"/>
                    <a:pt x="64" y="87"/>
                    <a:pt x="64" y="87"/>
                  </a:cubicBezTo>
                  <a:cubicBezTo>
                    <a:pt x="65" y="87"/>
                    <a:pt x="65" y="86"/>
                    <a:pt x="65" y="86"/>
                  </a:cubicBezTo>
                  <a:cubicBezTo>
                    <a:pt x="65" y="86"/>
                    <a:pt x="65" y="86"/>
                    <a:pt x="66" y="86"/>
                  </a:cubicBezTo>
                  <a:cubicBezTo>
                    <a:pt x="66" y="86"/>
                    <a:pt x="66" y="86"/>
                    <a:pt x="67" y="85"/>
                  </a:cubicBezTo>
                  <a:cubicBezTo>
                    <a:pt x="67" y="85"/>
                    <a:pt x="67" y="85"/>
                    <a:pt x="67" y="85"/>
                  </a:cubicBezTo>
                  <a:cubicBezTo>
                    <a:pt x="67" y="85"/>
                    <a:pt x="68" y="85"/>
                    <a:pt x="68" y="85"/>
                  </a:cubicBezTo>
                  <a:cubicBezTo>
                    <a:pt x="68" y="85"/>
                    <a:pt x="68" y="85"/>
                    <a:pt x="68" y="85"/>
                  </a:cubicBezTo>
                  <a:cubicBezTo>
                    <a:pt x="82" y="77"/>
                    <a:pt x="91" y="62"/>
                    <a:pt x="91" y="46"/>
                  </a:cubicBezTo>
                  <a:cubicBezTo>
                    <a:pt x="91" y="37"/>
                    <a:pt x="88" y="29"/>
                    <a:pt x="84" y="22"/>
                  </a:cubicBezTo>
                  <a:close/>
                  <a:moveTo>
                    <a:pt x="72" y="77"/>
                  </a:moveTo>
                  <a:cubicBezTo>
                    <a:pt x="69" y="78"/>
                    <a:pt x="65" y="80"/>
                    <a:pt x="61" y="80"/>
                  </a:cubicBezTo>
                  <a:cubicBezTo>
                    <a:pt x="46" y="82"/>
                    <a:pt x="35" y="76"/>
                    <a:pt x="24" y="64"/>
                  </a:cubicBezTo>
                  <a:cubicBezTo>
                    <a:pt x="22" y="63"/>
                    <a:pt x="19" y="61"/>
                    <a:pt x="18" y="61"/>
                  </a:cubicBezTo>
                  <a:cubicBezTo>
                    <a:pt x="13" y="59"/>
                    <a:pt x="9" y="61"/>
                    <a:pt x="8" y="62"/>
                  </a:cubicBezTo>
                  <a:cubicBezTo>
                    <a:pt x="8" y="62"/>
                    <a:pt x="8" y="62"/>
                    <a:pt x="8" y="62"/>
                  </a:cubicBezTo>
                  <a:cubicBezTo>
                    <a:pt x="8" y="62"/>
                    <a:pt x="8" y="62"/>
                    <a:pt x="8" y="62"/>
                  </a:cubicBezTo>
                  <a:cubicBezTo>
                    <a:pt x="5" y="57"/>
                    <a:pt x="4" y="52"/>
                    <a:pt x="4" y="46"/>
                  </a:cubicBezTo>
                  <a:cubicBezTo>
                    <a:pt x="4" y="33"/>
                    <a:pt x="10" y="22"/>
                    <a:pt x="18" y="14"/>
                  </a:cubicBezTo>
                  <a:cubicBezTo>
                    <a:pt x="21" y="13"/>
                    <a:pt x="25" y="11"/>
                    <a:pt x="29" y="11"/>
                  </a:cubicBezTo>
                  <a:cubicBezTo>
                    <a:pt x="45" y="9"/>
                    <a:pt x="55" y="15"/>
                    <a:pt x="67" y="27"/>
                  </a:cubicBezTo>
                  <a:cubicBezTo>
                    <a:pt x="68" y="28"/>
                    <a:pt x="71" y="30"/>
                    <a:pt x="72" y="30"/>
                  </a:cubicBezTo>
                  <a:cubicBezTo>
                    <a:pt x="77" y="32"/>
                    <a:pt x="81" y="30"/>
                    <a:pt x="83" y="29"/>
                  </a:cubicBezTo>
                  <a:cubicBezTo>
                    <a:pt x="83" y="29"/>
                    <a:pt x="83" y="29"/>
                    <a:pt x="83" y="29"/>
                  </a:cubicBezTo>
                  <a:cubicBezTo>
                    <a:pt x="83" y="29"/>
                    <a:pt x="83" y="29"/>
                    <a:pt x="83" y="29"/>
                  </a:cubicBezTo>
                  <a:cubicBezTo>
                    <a:pt x="85" y="34"/>
                    <a:pt x="86" y="40"/>
                    <a:pt x="86" y="46"/>
                  </a:cubicBezTo>
                  <a:cubicBezTo>
                    <a:pt x="86" y="58"/>
                    <a:pt x="81" y="69"/>
                    <a:pt x="72"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7"/>
            <p:cNvSpPr/>
            <p:nvPr userDrawn="1"/>
          </p:nvSpPr>
          <p:spPr bwMode="auto">
            <a:xfrm>
              <a:off x="7717068" y="-437788"/>
              <a:ext cx="111377" cy="96578"/>
            </a:xfrm>
            <a:custGeom>
              <a:avLst/>
              <a:gdLst>
                <a:gd name="T0" fmla="*/ 67 w 67"/>
                <a:gd name="T1" fmla="*/ 20 h 57"/>
                <a:gd name="T2" fmla="*/ 47 w 67"/>
                <a:gd name="T3" fmla="*/ 0 h 57"/>
                <a:gd name="T4" fmla="*/ 0 w 67"/>
                <a:gd name="T5" fmla="*/ 0 h 57"/>
                <a:gd name="T6" fmla="*/ 0 w 67"/>
                <a:gd name="T7" fmla="*/ 3 h 57"/>
                <a:gd name="T8" fmla="*/ 5 w 67"/>
                <a:gd name="T9" fmla="*/ 8 h 57"/>
                <a:gd name="T10" fmla="*/ 47 w 67"/>
                <a:gd name="T11" fmla="*/ 8 h 57"/>
                <a:gd name="T12" fmla="*/ 58 w 67"/>
                <a:gd name="T13" fmla="*/ 20 h 57"/>
                <a:gd name="T14" fmla="*/ 58 w 67"/>
                <a:gd name="T15" fmla="*/ 22 h 57"/>
                <a:gd name="T16" fmla="*/ 58 w 67"/>
                <a:gd name="T17" fmla="*/ 23 h 57"/>
                <a:gd name="T18" fmla="*/ 57 w 67"/>
                <a:gd name="T19" fmla="*/ 23 h 57"/>
                <a:gd name="T20" fmla="*/ 6 w 67"/>
                <a:gd name="T21" fmla="*/ 23 h 57"/>
                <a:gd name="T22" fmla="*/ 6 w 67"/>
                <a:gd name="T23" fmla="*/ 32 h 57"/>
                <a:gd name="T24" fmla="*/ 57 w 67"/>
                <a:gd name="T25" fmla="*/ 32 h 57"/>
                <a:gd name="T26" fmla="*/ 58 w 67"/>
                <a:gd name="T27" fmla="*/ 32 h 57"/>
                <a:gd name="T28" fmla="*/ 58 w 67"/>
                <a:gd name="T29" fmla="*/ 32 h 57"/>
                <a:gd name="T30" fmla="*/ 58 w 67"/>
                <a:gd name="T31" fmla="*/ 37 h 57"/>
                <a:gd name="T32" fmla="*/ 47 w 67"/>
                <a:gd name="T33" fmla="*/ 48 h 57"/>
                <a:gd name="T34" fmla="*/ 5 w 67"/>
                <a:gd name="T35" fmla="*/ 48 h 57"/>
                <a:gd name="T36" fmla="*/ 0 w 67"/>
                <a:gd name="T37" fmla="*/ 53 h 57"/>
                <a:gd name="T38" fmla="*/ 0 w 67"/>
                <a:gd name="T39" fmla="*/ 57 h 57"/>
                <a:gd name="T40" fmla="*/ 46 w 67"/>
                <a:gd name="T41" fmla="*/ 57 h 57"/>
                <a:gd name="T42" fmla="*/ 60 w 67"/>
                <a:gd name="T43" fmla="*/ 52 h 57"/>
                <a:gd name="T44" fmla="*/ 67 w 67"/>
                <a:gd name="T45" fmla="*/ 37 h 57"/>
                <a:gd name="T46" fmla="*/ 67 w 67"/>
                <a:gd name="T47" fmla="*/ 2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7" h="57">
                  <a:moveTo>
                    <a:pt x="67" y="20"/>
                  </a:moveTo>
                  <a:cubicBezTo>
                    <a:pt x="67" y="9"/>
                    <a:pt x="58" y="0"/>
                    <a:pt x="47" y="0"/>
                  </a:cubicBezTo>
                  <a:cubicBezTo>
                    <a:pt x="0" y="0"/>
                    <a:pt x="0" y="0"/>
                    <a:pt x="0" y="0"/>
                  </a:cubicBezTo>
                  <a:cubicBezTo>
                    <a:pt x="0" y="3"/>
                    <a:pt x="0" y="3"/>
                    <a:pt x="0" y="3"/>
                  </a:cubicBezTo>
                  <a:cubicBezTo>
                    <a:pt x="0" y="6"/>
                    <a:pt x="2" y="8"/>
                    <a:pt x="5" y="8"/>
                  </a:cubicBezTo>
                  <a:cubicBezTo>
                    <a:pt x="47" y="8"/>
                    <a:pt x="47" y="8"/>
                    <a:pt x="47" y="8"/>
                  </a:cubicBezTo>
                  <a:cubicBezTo>
                    <a:pt x="53" y="8"/>
                    <a:pt x="58" y="13"/>
                    <a:pt x="58" y="20"/>
                  </a:cubicBezTo>
                  <a:cubicBezTo>
                    <a:pt x="58" y="22"/>
                    <a:pt x="58" y="22"/>
                    <a:pt x="58" y="22"/>
                  </a:cubicBezTo>
                  <a:cubicBezTo>
                    <a:pt x="58" y="23"/>
                    <a:pt x="58" y="23"/>
                    <a:pt x="58" y="23"/>
                  </a:cubicBezTo>
                  <a:cubicBezTo>
                    <a:pt x="57" y="23"/>
                    <a:pt x="57" y="23"/>
                    <a:pt x="57" y="23"/>
                  </a:cubicBezTo>
                  <a:cubicBezTo>
                    <a:pt x="6" y="23"/>
                    <a:pt x="6" y="23"/>
                    <a:pt x="6" y="23"/>
                  </a:cubicBezTo>
                  <a:cubicBezTo>
                    <a:pt x="6" y="32"/>
                    <a:pt x="6" y="32"/>
                    <a:pt x="6" y="32"/>
                  </a:cubicBezTo>
                  <a:cubicBezTo>
                    <a:pt x="57" y="32"/>
                    <a:pt x="57" y="32"/>
                    <a:pt x="57" y="32"/>
                  </a:cubicBezTo>
                  <a:cubicBezTo>
                    <a:pt x="58" y="32"/>
                    <a:pt x="58" y="32"/>
                    <a:pt x="58" y="32"/>
                  </a:cubicBezTo>
                  <a:cubicBezTo>
                    <a:pt x="58" y="32"/>
                    <a:pt x="58" y="32"/>
                    <a:pt x="58" y="32"/>
                  </a:cubicBezTo>
                  <a:cubicBezTo>
                    <a:pt x="58" y="37"/>
                    <a:pt x="58" y="37"/>
                    <a:pt x="58" y="37"/>
                  </a:cubicBezTo>
                  <a:cubicBezTo>
                    <a:pt x="58" y="43"/>
                    <a:pt x="53" y="48"/>
                    <a:pt x="47" y="48"/>
                  </a:cubicBezTo>
                  <a:cubicBezTo>
                    <a:pt x="5" y="48"/>
                    <a:pt x="5" y="48"/>
                    <a:pt x="5" y="48"/>
                  </a:cubicBezTo>
                  <a:cubicBezTo>
                    <a:pt x="2" y="48"/>
                    <a:pt x="0" y="51"/>
                    <a:pt x="0" y="53"/>
                  </a:cubicBezTo>
                  <a:cubicBezTo>
                    <a:pt x="0" y="57"/>
                    <a:pt x="0" y="57"/>
                    <a:pt x="0" y="57"/>
                  </a:cubicBezTo>
                  <a:cubicBezTo>
                    <a:pt x="46" y="57"/>
                    <a:pt x="46" y="57"/>
                    <a:pt x="46" y="57"/>
                  </a:cubicBezTo>
                  <a:cubicBezTo>
                    <a:pt x="51" y="57"/>
                    <a:pt x="56" y="55"/>
                    <a:pt x="60" y="52"/>
                  </a:cubicBezTo>
                  <a:cubicBezTo>
                    <a:pt x="64" y="48"/>
                    <a:pt x="67" y="41"/>
                    <a:pt x="67" y="37"/>
                  </a:cubicBezTo>
                  <a:lnTo>
                    <a:pt x="67"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8"/>
            <p:cNvSpPr>
              <a:spLocks noEditPoints="1"/>
            </p:cNvSpPr>
            <p:nvPr userDrawn="1"/>
          </p:nvSpPr>
          <p:spPr bwMode="auto">
            <a:xfrm>
              <a:off x="7840127" y="-439346"/>
              <a:ext cx="109819" cy="98136"/>
            </a:xfrm>
            <a:custGeom>
              <a:avLst/>
              <a:gdLst>
                <a:gd name="T0" fmla="*/ 0 w 66"/>
                <a:gd name="T1" fmla="*/ 21 h 58"/>
                <a:gd name="T2" fmla="*/ 0 w 66"/>
                <a:gd name="T3" fmla="*/ 38 h 58"/>
                <a:gd name="T4" fmla="*/ 20 w 66"/>
                <a:gd name="T5" fmla="*/ 58 h 58"/>
                <a:gd name="T6" fmla="*/ 51 w 66"/>
                <a:gd name="T7" fmla="*/ 58 h 58"/>
                <a:gd name="T8" fmla="*/ 66 w 66"/>
                <a:gd name="T9" fmla="*/ 43 h 58"/>
                <a:gd name="T10" fmla="*/ 66 w 66"/>
                <a:gd name="T11" fmla="*/ 39 h 58"/>
                <a:gd name="T12" fmla="*/ 51 w 66"/>
                <a:gd name="T13" fmla="*/ 24 h 58"/>
                <a:gd name="T14" fmla="*/ 9 w 66"/>
                <a:gd name="T15" fmla="*/ 24 h 58"/>
                <a:gd name="T16" fmla="*/ 9 w 66"/>
                <a:gd name="T17" fmla="*/ 24 h 58"/>
                <a:gd name="T18" fmla="*/ 9 w 66"/>
                <a:gd name="T19" fmla="*/ 23 h 58"/>
                <a:gd name="T20" fmla="*/ 9 w 66"/>
                <a:gd name="T21" fmla="*/ 21 h 58"/>
                <a:gd name="T22" fmla="*/ 20 w 66"/>
                <a:gd name="T23" fmla="*/ 9 h 58"/>
                <a:gd name="T24" fmla="*/ 61 w 66"/>
                <a:gd name="T25" fmla="*/ 9 h 58"/>
                <a:gd name="T26" fmla="*/ 66 w 66"/>
                <a:gd name="T27" fmla="*/ 4 h 58"/>
                <a:gd name="T28" fmla="*/ 66 w 66"/>
                <a:gd name="T29" fmla="*/ 0 h 58"/>
                <a:gd name="T30" fmla="*/ 20 w 66"/>
                <a:gd name="T31" fmla="*/ 0 h 58"/>
                <a:gd name="T32" fmla="*/ 0 w 66"/>
                <a:gd name="T33" fmla="*/ 21 h 58"/>
                <a:gd name="T34" fmla="*/ 9 w 66"/>
                <a:gd name="T35" fmla="*/ 33 h 58"/>
                <a:gd name="T36" fmla="*/ 51 w 66"/>
                <a:gd name="T37" fmla="*/ 33 h 58"/>
                <a:gd name="T38" fmla="*/ 57 w 66"/>
                <a:gd name="T39" fmla="*/ 39 h 58"/>
                <a:gd name="T40" fmla="*/ 57 w 66"/>
                <a:gd name="T41" fmla="*/ 43 h 58"/>
                <a:gd name="T42" fmla="*/ 51 w 66"/>
                <a:gd name="T43" fmla="*/ 49 h 58"/>
                <a:gd name="T44" fmla="*/ 20 w 66"/>
                <a:gd name="T45" fmla="*/ 49 h 58"/>
                <a:gd name="T46" fmla="*/ 9 w 66"/>
                <a:gd name="T47" fmla="*/ 38 h 58"/>
                <a:gd name="T48" fmla="*/ 9 w 66"/>
                <a:gd name="T49" fmla="*/ 33 h 58"/>
                <a:gd name="T50" fmla="*/ 9 w 66"/>
                <a:gd name="T51" fmla="*/ 3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58">
                  <a:moveTo>
                    <a:pt x="0" y="21"/>
                  </a:moveTo>
                  <a:cubicBezTo>
                    <a:pt x="0" y="38"/>
                    <a:pt x="0" y="38"/>
                    <a:pt x="0" y="38"/>
                  </a:cubicBezTo>
                  <a:cubicBezTo>
                    <a:pt x="0" y="49"/>
                    <a:pt x="9" y="58"/>
                    <a:pt x="20" y="58"/>
                  </a:cubicBezTo>
                  <a:cubicBezTo>
                    <a:pt x="51" y="58"/>
                    <a:pt x="51" y="58"/>
                    <a:pt x="51" y="58"/>
                  </a:cubicBezTo>
                  <a:cubicBezTo>
                    <a:pt x="59" y="58"/>
                    <a:pt x="66" y="51"/>
                    <a:pt x="66" y="43"/>
                  </a:cubicBezTo>
                  <a:cubicBezTo>
                    <a:pt x="66" y="39"/>
                    <a:pt x="66" y="39"/>
                    <a:pt x="66" y="39"/>
                  </a:cubicBezTo>
                  <a:cubicBezTo>
                    <a:pt x="66" y="31"/>
                    <a:pt x="59" y="24"/>
                    <a:pt x="51" y="24"/>
                  </a:cubicBezTo>
                  <a:cubicBezTo>
                    <a:pt x="9" y="24"/>
                    <a:pt x="9" y="24"/>
                    <a:pt x="9" y="24"/>
                  </a:cubicBezTo>
                  <a:cubicBezTo>
                    <a:pt x="9" y="24"/>
                    <a:pt x="9" y="24"/>
                    <a:pt x="9" y="24"/>
                  </a:cubicBezTo>
                  <a:cubicBezTo>
                    <a:pt x="9" y="23"/>
                    <a:pt x="9" y="23"/>
                    <a:pt x="9" y="23"/>
                  </a:cubicBezTo>
                  <a:cubicBezTo>
                    <a:pt x="9" y="21"/>
                    <a:pt x="9" y="21"/>
                    <a:pt x="9" y="21"/>
                  </a:cubicBezTo>
                  <a:cubicBezTo>
                    <a:pt x="9" y="14"/>
                    <a:pt x="14" y="9"/>
                    <a:pt x="20" y="9"/>
                  </a:cubicBezTo>
                  <a:cubicBezTo>
                    <a:pt x="61" y="9"/>
                    <a:pt x="61" y="9"/>
                    <a:pt x="61" y="9"/>
                  </a:cubicBezTo>
                  <a:cubicBezTo>
                    <a:pt x="63" y="9"/>
                    <a:pt x="66" y="7"/>
                    <a:pt x="66" y="4"/>
                  </a:cubicBezTo>
                  <a:cubicBezTo>
                    <a:pt x="66" y="0"/>
                    <a:pt x="66" y="0"/>
                    <a:pt x="66" y="0"/>
                  </a:cubicBezTo>
                  <a:cubicBezTo>
                    <a:pt x="20" y="0"/>
                    <a:pt x="20" y="0"/>
                    <a:pt x="20" y="0"/>
                  </a:cubicBezTo>
                  <a:cubicBezTo>
                    <a:pt x="9" y="0"/>
                    <a:pt x="0" y="9"/>
                    <a:pt x="0" y="21"/>
                  </a:cubicBezTo>
                  <a:close/>
                  <a:moveTo>
                    <a:pt x="9" y="33"/>
                  </a:moveTo>
                  <a:cubicBezTo>
                    <a:pt x="51" y="33"/>
                    <a:pt x="51" y="33"/>
                    <a:pt x="51" y="33"/>
                  </a:cubicBezTo>
                  <a:cubicBezTo>
                    <a:pt x="54" y="33"/>
                    <a:pt x="57" y="35"/>
                    <a:pt x="57" y="39"/>
                  </a:cubicBezTo>
                  <a:cubicBezTo>
                    <a:pt x="57" y="43"/>
                    <a:pt x="57" y="43"/>
                    <a:pt x="57" y="43"/>
                  </a:cubicBezTo>
                  <a:cubicBezTo>
                    <a:pt x="57" y="47"/>
                    <a:pt x="54" y="49"/>
                    <a:pt x="51" y="49"/>
                  </a:cubicBezTo>
                  <a:cubicBezTo>
                    <a:pt x="20" y="49"/>
                    <a:pt x="20" y="49"/>
                    <a:pt x="20" y="49"/>
                  </a:cubicBezTo>
                  <a:cubicBezTo>
                    <a:pt x="14" y="49"/>
                    <a:pt x="9" y="44"/>
                    <a:pt x="9" y="38"/>
                  </a:cubicBezTo>
                  <a:cubicBezTo>
                    <a:pt x="9" y="33"/>
                    <a:pt x="9" y="33"/>
                    <a:pt x="9" y="33"/>
                  </a:cubicBezTo>
                  <a:cubicBezTo>
                    <a:pt x="9" y="33"/>
                    <a:pt x="9" y="33"/>
                    <a:pt x="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9"/>
            <p:cNvSpPr>
              <a:spLocks noEditPoints="1"/>
            </p:cNvSpPr>
            <p:nvPr userDrawn="1"/>
          </p:nvSpPr>
          <p:spPr bwMode="auto">
            <a:xfrm>
              <a:off x="7961629" y="-439346"/>
              <a:ext cx="109819" cy="98136"/>
            </a:xfrm>
            <a:custGeom>
              <a:avLst/>
              <a:gdLst>
                <a:gd name="T0" fmla="*/ 0 w 66"/>
                <a:gd name="T1" fmla="*/ 38 h 58"/>
                <a:gd name="T2" fmla="*/ 20 w 66"/>
                <a:gd name="T3" fmla="*/ 58 h 58"/>
                <a:gd name="T4" fmla="*/ 46 w 66"/>
                <a:gd name="T5" fmla="*/ 58 h 58"/>
                <a:gd name="T6" fmla="*/ 66 w 66"/>
                <a:gd name="T7" fmla="*/ 38 h 58"/>
                <a:gd name="T8" fmla="*/ 66 w 66"/>
                <a:gd name="T9" fmla="*/ 21 h 58"/>
                <a:gd name="T10" fmla="*/ 46 w 66"/>
                <a:gd name="T11" fmla="*/ 0 h 58"/>
                <a:gd name="T12" fmla="*/ 20 w 66"/>
                <a:gd name="T13" fmla="*/ 0 h 58"/>
                <a:gd name="T14" fmla="*/ 0 w 66"/>
                <a:gd name="T15" fmla="*/ 21 h 58"/>
                <a:gd name="T16" fmla="*/ 0 w 66"/>
                <a:gd name="T17" fmla="*/ 38 h 58"/>
                <a:gd name="T18" fmla="*/ 9 w 66"/>
                <a:gd name="T19" fmla="*/ 21 h 58"/>
                <a:gd name="T20" fmla="*/ 20 w 66"/>
                <a:gd name="T21" fmla="*/ 9 h 58"/>
                <a:gd name="T22" fmla="*/ 46 w 66"/>
                <a:gd name="T23" fmla="*/ 9 h 58"/>
                <a:gd name="T24" fmla="*/ 57 w 66"/>
                <a:gd name="T25" fmla="*/ 21 h 58"/>
                <a:gd name="T26" fmla="*/ 57 w 66"/>
                <a:gd name="T27" fmla="*/ 38 h 58"/>
                <a:gd name="T28" fmla="*/ 46 w 66"/>
                <a:gd name="T29" fmla="*/ 49 h 58"/>
                <a:gd name="T30" fmla="*/ 20 w 66"/>
                <a:gd name="T31" fmla="*/ 49 h 58"/>
                <a:gd name="T32" fmla="*/ 9 w 66"/>
                <a:gd name="T33" fmla="*/ 38 h 58"/>
                <a:gd name="T34" fmla="*/ 9 w 66"/>
                <a:gd name="T35"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58">
                  <a:moveTo>
                    <a:pt x="0" y="38"/>
                  </a:moveTo>
                  <a:cubicBezTo>
                    <a:pt x="0" y="49"/>
                    <a:pt x="9" y="58"/>
                    <a:pt x="20" y="58"/>
                  </a:cubicBezTo>
                  <a:cubicBezTo>
                    <a:pt x="46" y="58"/>
                    <a:pt x="46" y="58"/>
                    <a:pt x="46" y="58"/>
                  </a:cubicBezTo>
                  <a:cubicBezTo>
                    <a:pt x="57" y="58"/>
                    <a:pt x="66" y="49"/>
                    <a:pt x="66" y="38"/>
                  </a:cubicBezTo>
                  <a:cubicBezTo>
                    <a:pt x="66" y="21"/>
                    <a:pt x="66" y="21"/>
                    <a:pt x="66" y="21"/>
                  </a:cubicBezTo>
                  <a:cubicBezTo>
                    <a:pt x="66" y="9"/>
                    <a:pt x="57" y="0"/>
                    <a:pt x="46" y="0"/>
                  </a:cubicBezTo>
                  <a:cubicBezTo>
                    <a:pt x="20" y="0"/>
                    <a:pt x="20" y="0"/>
                    <a:pt x="20" y="0"/>
                  </a:cubicBezTo>
                  <a:cubicBezTo>
                    <a:pt x="9" y="0"/>
                    <a:pt x="0" y="9"/>
                    <a:pt x="0" y="21"/>
                  </a:cubicBezTo>
                  <a:lnTo>
                    <a:pt x="0" y="38"/>
                  </a:lnTo>
                  <a:close/>
                  <a:moveTo>
                    <a:pt x="9" y="21"/>
                  </a:moveTo>
                  <a:cubicBezTo>
                    <a:pt x="9" y="14"/>
                    <a:pt x="14" y="9"/>
                    <a:pt x="20" y="9"/>
                  </a:cubicBezTo>
                  <a:cubicBezTo>
                    <a:pt x="46" y="9"/>
                    <a:pt x="46" y="9"/>
                    <a:pt x="46" y="9"/>
                  </a:cubicBezTo>
                  <a:cubicBezTo>
                    <a:pt x="52" y="9"/>
                    <a:pt x="57" y="14"/>
                    <a:pt x="57" y="21"/>
                  </a:cubicBezTo>
                  <a:cubicBezTo>
                    <a:pt x="57" y="38"/>
                    <a:pt x="57" y="38"/>
                    <a:pt x="57" y="38"/>
                  </a:cubicBezTo>
                  <a:cubicBezTo>
                    <a:pt x="57" y="44"/>
                    <a:pt x="52" y="49"/>
                    <a:pt x="46" y="49"/>
                  </a:cubicBezTo>
                  <a:cubicBezTo>
                    <a:pt x="20" y="49"/>
                    <a:pt x="20" y="49"/>
                    <a:pt x="20" y="49"/>
                  </a:cubicBezTo>
                  <a:cubicBezTo>
                    <a:pt x="14" y="49"/>
                    <a:pt x="9" y="44"/>
                    <a:pt x="9" y="38"/>
                  </a:cubicBezTo>
                  <a:lnTo>
                    <a:pt x="9"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0"/>
            <p:cNvSpPr/>
            <p:nvPr userDrawn="1"/>
          </p:nvSpPr>
          <p:spPr bwMode="auto">
            <a:xfrm>
              <a:off x="8465550" y="-439346"/>
              <a:ext cx="115271" cy="30376"/>
            </a:xfrm>
            <a:custGeom>
              <a:avLst/>
              <a:gdLst>
                <a:gd name="T0" fmla="*/ 6 w 69"/>
                <a:gd name="T1" fmla="*/ 18 h 18"/>
                <a:gd name="T2" fmla="*/ 13 w 69"/>
                <a:gd name="T3" fmla="*/ 15 h 18"/>
                <a:gd name="T4" fmla="*/ 17 w 69"/>
                <a:gd name="T5" fmla="*/ 11 h 18"/>
                <a:gd name="T6" fmla="*/ 19 w 69"/>
                <a:gd name="T7" fmla="*/ 9 h 18"/>
                <a:gd name="T8" fmla="*/ 26 w 69"/>
                <a:gd name="T9" fmla="*/ 8 h 18"/>
                <a:gd name="T10" fmla="*/ 45 w 69"/>
                <a:gd name="T11" fmla="*/ 8 h 18"/>
                <a:gd name="T12" fmla="*/ 49 w 69"/>
                <a:gd name="T13" fmla="*/ 9 h 18"/>
                <a:gd name="T14" fmla="*/ 52 w 69"/>
                <a:gd name="T15" fmla="*/ 11 h 18"/>
                <a:gd name="T16" fmla="*/ 56 w 69"/>
                <a:gd name="T17" fmla="*/ 15 h 18"/>
                <a:gd name="T18" fmla="*/ 63 w 69"/>
                <a:gd name="T19" fmla="*/ 18 h 18"/>
                <a:gd name="T20" fmla="*/ 68 w 69"/>
                <a:gd name="T21" fmla="*/ 18 h 18"/>
                <a:gd name="T22" fmla="*/ 69 w 69"/>
                <a:gd name="T23" fmla="*/ 18 h 18"/>
                <a:gd name="T24" fmla="*/ 69 w 69"/>
                <a:gd name="T25" fmla="*/ 11 h 18"/>
                <a:gd name="T26" fmla="*/ 68 w 69"/>
                <a:gd name="T27" fmla="*/ 11 h 18"/>
                <a:gd name="T28" fmla="*/ 63 w 69"/>
                <a:gd name="T29" fmla="*/ 11 h 18"/>
                <a:gd name="T30" fmla="*/ 60 w 69"/>
                <a:gd name="T31" fmla="*/ 9 h 18"/>
                <a:gd name="T32" fmla="*/ 57 w 69"/>
                <a:gd name="T33" fmla="*/ 4 h 18"/>
                <a:gd name="T34" fmla="*/ 54 w 69"/>
                <a:gd name="T35" fmla="*/ 2 h 18"/>
                <a:gd name="T36" fmla="*/ 45 w 69"/>
                <a:gd name="T37" fmla="*/ 0 h 18"/>
                <a:gd name="T38" fmla="*/ 22 w 69"/>
                <a:gd name="T39" fmla="*/ 0 h 18"/>
                <a:gd name="T40" fmla="*/ 12 w 69"/>
                <a:gd name="T41" fmla="*/ 4 h 18"/>
                <a:gd name="T42" fmla="*/ 8 w 69"/>
                <a:gd name="T43" fmla="*/ 9 h 18"/>
                <a:gd name="T44" fmla="*/ 1 w 69"/>
                <a:gd name="T45" fmla="*/ 11 h 18"/>
                <a:gd name="T46" fmla="*/ 0 w 69"/>
                <a:gd name="T47" fmla="*/ 11 h 18"/>
                <a:gd name="T48" fmla="*/ 0 w 69"/>
                <a:gd name="T49" fmla="*/ 18 h 18"/>
                <a:gd name="T50" fmla="*/ 1 w 69"/>
                <a:gd name="T51" fmla="*/ 18 h 18"/>
                <a:gd name="T52" fmla="*/ 6 w 69"/>
                <a:gd name="T5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18">
                  <a:moveTo>
                    <a:pt x="6" y="18"/>
                  </a:moveTo>
                  <a:cubicBezTo>
                    <a:pt x="9" y="18"/>
                    <a:pt x="11" y="17"/>
                    <a:pt x="13" y="15"/>
                  </a:cubicBezTo>
                  <a:cubicBezTo>
                    <a:pt x="17" y="11"/>
                    <a:pt x="17" y="11"/>
                    <a:pt x="17" y="11"/>
                  </a:cubicBezTo>
                  <a:cubicBezTo>
                    <a:pt x="17" y="10"/>
                    <a:pt x="18" y="9"/>
                    <a:pt x="19" y="9"/>
                  </a:cubicBezTo>
                  <a:cubicBezTo>
                    <a:pt x="20" y="8"/>
                    <a:pt x="22" y="8"/>
                    <a:pt x="26" y="8"/>
                  </a:cubicBezTo>
                  <a:cubicBezTo>
                    <a:pt x="45" y="8"/>
                    <a:pt x="45" y="8"/>
                    <a:pt x="45" y="8"/>
                  </a:cubicBezTo>
                  <a:cubicBezTo>
                    <a:pt x="46" y="8"/>
                    <a:pt x="48" y="8"/>
                    <a:pt x="49" y="9"/>
                  </a:cubicBezTo>
                  <a:cubicBezTo>
                    <a:pt x="50" y="9"/>
                    <a:pt x="51" y="10"/>
                    <a:pt x="52" y="11"/>
                  </a:cubicBezTo>
                  <a:cubicBezTo>
                    <a:pt x="56" y="15"/>
                    <a:pt x="56" y="15"/>
                    <a:pt x="56" y="15"/>
                  </a:cubicBezTo>
                  <a:cubicBezTo>
                    <a:pt x="58" y="17"/>
                    <a:pt x="60" y="18"/>
                    <a:pt x="63" y="18"/>
                  </a:cubicBezTo>
                  <a:cubicBezTo>
                    <a:pt x="64" y="18"/>
                    <a:pt x="66" y="18"/>
                    <a:pt x="68" y="18"/>
                  </a:cubicBezTo>
                  <a:cubicBezTo>
                    <a:pt x="69" y="18"/>
                    <a:pt x="69" y="18"/>
                    <a:pt x="69" y="18"/>
                  </a:cubicBezTo>
                  <a:cubicBezTo>
                    <a:pt x="69" y="11"/>
                    <a:pt x="69" y="11"/>
                    <a:pt x="69" y="11"/>
                  </a:cubicBezTo>
                  <a:cubicBezTo>
                    <a:pt x="68" y="11"/>
                    <a:pt x="68" y="11"/>
                    <a:pt x="68" y="11"/>
                  </a:cubicBezTo>
                  <a:cubicBezTo>
                    <a:pt x="66" y="11"/>
                    <a:pt x="64" y="11"/>
                    <a:pt x="63" y="11"/>
                  </a:cubicBezTo>
                  <a:cubicBezTo>
                    <a:pt x="62" y="10"/>
                    <a:pt x="61" y="10"/>
                    <a:pt x="60" y="9"/>
                  </a:cubicBezTo>
                  <a:cubicBezTo>
                    <a:pt x="57" y="4"/>
                    <a:pt x="57" y="4"/>
                    <a:pt x="57" y="4"/>
                  </a:cubicBezTo>
                  <a:cubicBezTo>
                    <a:pt x="56" y="3"/>
                    <a:pt x="55" y="2"/>
                    <a:pt x="54" y="2"/>
                  </a:cubicBezTo>
                  <a:cubicBezTo>
                    <a:pt x="52" y="1"/>
                    <a:pt x="49" y="0"/>
                    <a:pt x="45" y="0"/>
                  </a:cubicBezTo>
                  <a:cubicBezTo>
                    <a:pt x="22" y="0"/>
                    <a:pt x="22" y="0"/>
                    <a:pt x="22" y="0"/>
                  </a:cubicBezTo>
                  <a:cubicBezTo>
                    <a:pt x="17" y="0"/>
                    <a:pt x="14" y="2"/>
                    <a:pt x="12" y="4"/>
                  </a:cubicBezTo>
                  <a:cubicBezTo>
                    <a:pt x="8" y="9"/>
                    <a:pt x="8" y="9"/>
                    <a:pt x="8" y="9"/>
                  </a:cubicBezTo>
                  <a:cubicBezTo>
                    <a:pt x="7" y="11"/>
                    <a:pt x="5" y="11"/>
                    <a:pt x="1" y="11"/>
                  </a:cubicBezTo>
                  <a:cubicBezTo>
                    <a:pt x="0" y="11"/>
                    <a:pt x="0" y="11"/>
                    <a:pt x="0" y="11"/>
                  </a:cubicBezTo>
                  <a:cubicBezTo>
                    <a:pt x="0" y="18"/>
                    <a:pt x="0" y="18"/>
                    <a:pt x="0" y="18"/>
                  </a:cubicBezTo>
                  <a:cubicBezTo>
                    <a:pt x="1" y="18"/>
                    <a:pt x="1" y="18"/>
                    <a:pt x="1" y="18"/>
                  </a:cubicBezTo>
                  <a:cubicBezTo>
                    <a:pt x="3" y="18"/>
                    <a:pt x="4" y="18"/>
                    <a:pt x="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1"/>
            <p:cNvSpPr/>
            <p:nvPr userDrawn="1"/>
          </p:nvSpPr>
          <p:spPr bwMode="auto">
            <a:xfrm>
              <a:off x="8465550" y="-407413"/>
              <a:ext cx="115271" cy="69319"/>
            </a:xfrm>
            <a:custGeom>
              <a:avLst/>
              <a:gdLst>
                <a:gd name="T0" fmla="*/ 38 w 69"/>
                <a:gd name="T1" fmla="*/ 33 h 41"/>
                <a:gd name="T2" fmla="*/ 38 w 69"/>
                <a:gd name="T3" fmla="*/ 23 h 41"/>
                <a:gd name="T4" fmla="*/ 62 w 69"/>
                <a:gd name="T5" fmla="*/ 23 h 41"/>
                <a:gd name="T6" fmla="*/ 67 w 69"/>
                <a:gd name="T7" fmla="*/ 19 h 41"/>
                <a:gd name="T8" fmla="*/ 67 w 69"/>
                <a:gd name="T9" fmla="*/ 15 h 41"/>
                <a:gd name="T10" fmla="*/ 38 w 69"/>
                <a:gd name="T11" fmla="*/ 15 h 41"/>
                <a:gd name="T12" fmla="*/ 38 w 69"/>
                <a:gd name="T13" fmla="*/ 8 h 41"/>
                <a:gd name="T14" fmla="*/ 62 w 69"/>
                <a:gd name="T15" fmla="*/ 8 h 41"/>
                <a:gd name="T16" fmla="*/ 67 w 69"/>
                <a:gd name="T17" fmla="*/ 3 h 41"/>
                <a:gd name="T18" fmla="*/ 67 w 69"/>
                <a:gd name="T19" fmla="*/ 0 h 41"/>
                <a:gd name="T20" fmla="*/ 2 w 69"/>
                <a:gd name="T21" fmla="*/ 0 h 41"/>
                <a:gd name="T22" fmla="*/ 2 w 69"/>
                <a:gd name="T23" fmla="*/ 8 h 41"/>
                <a:gd name="T24" fmla="*/ 30 w 69"/>
                <a:gd name="T25" fmla="*/ 8 h 41"/>
                <a:gd name="T26" fmla="*/ 30 w 69"/>
                <a:gd name="T27" fmla="*/ 15 h 41"/>
                <a:gd name="T28" fmla="*/ 2 w 69"/>
                <a:gd name="T29" fmla="*/ 15 h 41"/>
                <a:gd name="T30" fmla="*/ 2 w 69"/>
                <a:gd name="T31" fmla="*/ 23 h 41"/>
                <a:gd name="T32" fmla="*/ 30 w 69"/>
                <a:gd name="T33" fmla="*/ 23 h 41"/>
                <a:gd name="T34" fmla="*/ 30 w 69"/>
                <a:gd name="T35" fmla="*/ 33 h 41"/>
                <a:gd name="T36" fmla="*/ 0 w 69"/>
                <a:gd name="T37" fmla="*/ 33 h 41"/>
                <a:gd name="T38" fmla="*/ 0 w 69"/>
                <a:gd name="T39" fmla="*/ 41 h 41"/>
                <a:gd name="T40" fmla="*/ 65 w 69"/>
                <a:gd name="T41" fmla="*/ 41 h 41"/>
                <a:gd name="T42" fmla="*/ 69 w 69"/>
                <a:gd name="T43" fmla="*/ 37 h 41"/>
                <a:gd name="T44" fmla="*/ 69 w 69"/>
                <a:gd name="T45" fmla="*/ 33 h 41"/>
                <a:gd name="T46" fmla="*/ 38 w 69"/>
                <a:gd name="T47" fmla="*/ 3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9" h="41">
                  <a:moveTo>
                    <a:pt x="38" y="33"/>
                  </a:moveTo>
                  <a:cubicBezTo>
                    <a:pt x="38" y="23"/>
                    <a:pt x="38" y="23"/>
                    <a:pt x="38" y="23"/>
                  </a:cubicBezTo>
                  <a:cubicBezTo>
                    <a:pt x="62" y="23"/>
                    <a:pt x="62" y="23"/>
                    <a:pt x="62" y="23"/>
                  </a:cubicBezTo>
                  <a:cubicBezTo>
                    <a:pt x="65" y="23"/>
                    <a:pt x="67" y="21"/>
                    <a:pt x="67" y="19"/>
                  </a:cubicBezTo>
                  <a:cubicBezTo>
                    <a:pt x="67" y="15"/>
                    <a:pt x="67" y="15"/>
                    <a:pt x="67" y="15"/>
                  </a:cubicBezTo>
                  <a:cubicBezTo>
                    <a:pt x="38" y="15"/>
                    <a:pt x="38" y="15"/>
                    <a:pt x="38" y="15"/>
                  </a:cubicBezTo>
                  <a:cubicBezTo>
                    <a:pt x="38" y="8"/>
                    <a:pt x="38" y="8"/>
                    <a:pt x="38" y="8"/>
                  </a:cubicBezTo>
                  <a:cubicBezTo>
                    <a:pt x="62" y="8"/>
                    <a:pt x="62" y="8"/>
                    <a:pt x="62" y="8"/>
                  </a:cubicBezTo>
                  <a:cubicBezTo>
                    <a:pt x="65" y="8"/>
                    <a:pt x="67" y="6"/>
                    <a:pt x="67" y="3"/>
                  </a:cubicBezTo>
                  <a:cubicBezTo>
                    <a:pt x="67" y="0"/>
                    <a:pt x="67" y="0"/>
                    <a:pt x="67" y="0"/>
                  </a:cubicBezTo>
                  <a:cubicBezTo>
                    <a:pt x="2" y="0"/>
                    <a:pt x="2" y="0"/>
                    <a:pt x="2" y="0"/>
                  </a:cubicBezTo>
                  <a:cubicBezTo>
                    <a:pt x="2" y="8"/>
                    <a:pt x="2" y="8"/>
                    <a:pt x="2" y="8"/>
                  </a:cubicBezTo>
                  <a:cubicBezTo>
                    <a:pt x="30" y="8"/>
                    <a:pt x="30" y="8"/>
                    <a:pt x="30" y="8"/>
                  </a:cubicBezTo>
                  <a:cubicBezTo>
                    <a:pt x="30" y="15"/>
                    <a:pt x="30" y="15"/>
                    <a:pt x="30" y="15"/>
                  </a:cubicBezTo>
                  <a:cubicBezTo>
                    <a:pt x="2" y="15"/>
                    <a:pt x="2" y="15"/>
                    <a:pt x="2" y="15"/>
                  </a:cubicBezTo>
                  <a:cubicBezTo>
                    <a:pt x="2" y="23"/>
                    <a:pt x="2" y="23"/>
                    <a:pt x="2" y="23"/>
                  </a:cubicBezTo>
                  <a:cubicBezTo>
                    <a:pt x="30" y="23"/>
                    <a:pt x="30" y="23"/>
                    <a:pt x="30" y="23"/>
                  </a:cubicBezTo>
                  <a:cubicBezTo>
                    <a:pt x="30" y="33"/>
                    <a:pt x="30" y="33"/>
                    <a:pt x="30" y="33"/>
                  </a:cubicBezTo>
                  <a:cubicBezTo>
                    <a:pt x="0" y="33"/>
                    <a:pt x="0" y="33"/>
                    <a:pt x="0" y="33"/>
                  </a:cubicBezTo>
                  <a:cubicBezTo>
                    <a:pt x="0" y="41"/>
                    <a:pt x="0" y="41"/>
                    <a:pt x="0" y="41"/>
                  </a:cubicBezTo>
                  <a:cubicBezTo>
                    <a:pt x="65" y="41"/>
                    <a:pt x="65" y="41"/>
                    <a:pt x="65" y="41"/>
                  </a:cubicBezTo>
                  <a:cubicBezTo>
                    <a:pt x="67" y="41"/>
                    <a:pt x="69" y="39"/>
                    <a:pt x="69" y="37"/>
                  </a:cubicBezTo>
                  <a:cubicBezTo>
                    <a:pt x="69" y="33"/>
                    <a:pt x="69" y="33"/>
                    <a:pt x="69" y="33"/>
                  </a:cubicBezTo>
                  <a:lnTo>
                    <a:pt x="38"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2"/>
            <p:cNvSpPr/>
            <p:nvPr userDrawn="1"/>
          </p:nvSpPr>
          <p:spPr bwMode="auto">
            <a:xfrm>
              <a:off x="8339375" y="-439346"/>
              <a:ext cx="112935" cy="27260"/>
            </a:xfrm>
            <a:custGeom>
              <a:avLst/>
              <a:gdLst>
                <a:gd name="T0" fmla="*/ 7 w 68"/>
                <a:gd name="T1" fmla="*/ 13 h 16"/>
                <a:gd name="T2" fmla="*/ 8 w 68"/>
                <a:gd name="T3" fmla="*/ 11 h 16"/>
                <a:gd name="T4" fmla="*/ 13 w 68"/>
                <a:gd name="T5" fmla="*/ 10 h 16"/>
                <a:gd name="T6" fmla="*/ 57 w 68"/>
                <a:gd name="T7" fmla="*/ 10 h 16"/>
                <a:gd name="T8" fmla="*/ 60 w 68"/>
                <a:gd name="T9" fmla="*/ 12 h 16"/>
                <a:gd name="T10" fmla="*/ 61 w 68"/>
                <a:gd name="T11" fmla="*/ 13 h 16"/>
                <a:gd name="T12" fmla="*/ 61 w 68"/>
                <a:gd name="T13" fmla="*/ 16 h 16"/>
                <a:gd name="T14" fmla="*/ 68 w 68"/>
                <a:gd name="T15" fmla="*/ 16 h 16"/>
                <a:gd name="T16" fmla="*/ 68 w 68"/>
                <a:gd name="T17" fmla="*/ 12 h 16"/>
                <a:gd name="T18" fmla="*/ 65 w 68"/>
                <a:gd name="T19" fmla="*/ 6 h 16"/>
                <a:gd name="T20" fmla="*/ 57 w 68"/>
                <a:gd name="T21" fmla="*/ 4 h 16"/>
                <a:gd name="T22" fmla="*/ 38 w 68"/>
                <a:gd name="T23" fmla="*/ 4 h 16"/>
                <a:gd name="T24" fmla="*/ 38 w 68"/>
                <a:gd name="T25" fmla="*/ 0 h 16"/>
                <a:gd name="T26" fmla="*/ 30 w 68"/>
                <a:gd name="T27" fmla="*/ 0 h 16"/>
                <a:gd name="T28" fmla="*/ 30 w 68"/>
                <a:gd name="T29" fmla="*/ 4 h 16"/>
                <a:gd name="T30" fmla="*/ 10 w 68"/>
                <a:gd name="T31" fmla="*/ 4 h 16"/>
                <a:gd name="T32" fmla="*/ 3 w 68"/>
                <a:gd name="T33" fmla="*/ 6 h 16"/>
                <a:gd name="T34" fmla="*/ 0 w 68"/>
                <a:gd name="T35" fmla="*/ 12 h 16"/>
                <a:gd name="T36" fmla="*/ 0 w 68"/>
                <a:gd name="T37" fmla="*/ 16 h 16"/>
                <a:gd name="T38" fmla="*/ 7 w 68"/>
                <a:gd name="T39" fmla="*/ 16 h 16"/>
                <a:gd name="T40" fmla="*/ 7 w 68"/>
                <a:gd name="T41"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16">
                  <a:moveTo>
                    <a:pt x="7" y="13"/>
                  </a:moveTo>
                  <a:cubicBezTo>
                    <a:pt x="7" y="12"/>
                    <a:pt x="8" y="11"/>
                    <a:pt x="8" y="11"/>
                  </a:cubicBezTo>
                  <a:cubicBezTo>
                    <a:pt x="9" y="11"/>
                    <a:pt x="11" y="10"/>
                    <a:pt x="13" y="10"/>
                  </a:cubicBezTo>
                  <a:cubicBezTo>
                    <a:pt x="57" y="10"/>
                    <a:pt x="57" y="10"/>
                    <a:pt x="57" y="10"/>
                  </a:cubicBezTo>
                  <a:cubicBezTo>
                    <a:pt x="58" y="10"/>
                    <a:pt x="59" y="11"/>
                    <a:pt x="60" y="12"/>
                  </a:cubicBezTo>
                  <a:cubicBezTo>
                    <a:pt x="61" y="12"/>
                    <a:pt x="61" y="13"/>
                    <a:pt x="61" y="13"/>
                  </a:cubicBezTo>
                  <a:cubicBezTo>
                    <a:pt x="61" y="16"/>
                    <a:pt x="61" y="16"/>
                    <a:pt x="61" y="16"/>
                  </a:cubicBezTo>
                  <a:cubicBezTo>
                    <a:pt x="68" y="16"/>
                    <a:pt x="68" y="16"/>
                    <a:pt x="68" y="16"/>
                  </a:cubicBezTo>
                  <a:cubicBezTo>
                    <a:pt x="68" y="12"/>
                    <a:pt x="68" y="12"/>
                    <a:pt x="68" y="12"/>
                  </a:cubicBezTo>
                  <a:cubicBezTo>
                    <a:pt x="68" y="9"/>
                    <a:pt x="67" y="7"/>
                    <a:pt x="65" y="6"/>
                  </a:cubicBezTo>
                  <a:cubicBezTo>
                    <a:pt x="63" y="4"/>
                    <a:pt x="61" y="4"/>
                    <a:pt x="57" y="4"/>
                  </a:cubicBezTo>
                  <a:cubicBezTo>
                    <a:pt x="38" y="4"/>
                    <a:pt x="38" y="4"/>
                    <a:pt x="38" y="4"/>
                  </a:cubicBezTo>
                  <a:cubicBezTo>
                    <a:pt x="38" y="0"/>
                    <a:pt x="38" y="0"/>
                    <a:pt x="38" y="0"/>
                  </a:cubicBezTo>
                  <a:cubicBezTo>
                    <a:pt x="30" y="0"/>
                    <a:pt x="30" y="0"/>
                    <a:pt x="30" y="0"/>
                  </a:cubicBezTo>
                  <a:cubicBezTo>
                    <a:pt x="30" y="4"/>
                    <a:pt x="30" y="4"/>
                    <a:pt x="30" y="4"/>
                  </a:cubicBezTo>
                  <a:cubicBezTo>
                    <a:pt x="10" y="4"/>
                    <a:pt x="10" y="4"/>
                    <a:pt x="10" y="4"/>
                  </a:cubicBezTo>
                  <a:cubicBezTo>
                    <a:pt x="7" y="4"/>
                    <a:pt x="5" y="4"/>
                    <a:pt x="3" y="6"/>
                  </a:cubicBezTo>
                  <a:cubicBezTo>
                    <a:pt x="1" y="7"/>
                    <a:pt x="0" y="9"/>
                    <a:pt x="0" y="12"/>
                  </a:cubicBezTo>
                  <a:cubicBezTo>
                    <a:pt x="0" y="16"/>
                    <a:pt x="0" y="16"/>
                    <a:pt x="0" y="16"/>
                  </a:cubicBezTo>
                  <a:cubicBezTo>
                    <a:pt x="7" y="16"/>
                    <a:pt x="7" y="16"/>
                    <a:pt x="7" y="16"/>
                  </a:cubicBezTo>
                  <a:lnTo>
                    <a:pt x="7"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3"/>
            <p:cNvSpPr>
              <a:spLocks noEditPoints="1"/>
            </p:cNvSpPr>
            <p:nvPr userDrawn="1"/>
          </p:nvSpPr>
          <p:spPr bwMode="auto">
            <a:xfrm>
              <a:off x="8339375" y="-410528"/>
              <a:ext cx="112935" cy="70876"/>
            </a:xfrm>
            <a:custGeom>
              <a:avLst/>
              <a:gdLst>
                <a:gd name="T0" fmla="*/ 64 w 68"/>
                <a:gd name="T1" fmla="*/ 36 h 42"/>
                <a:gd name="T2" fmla="*/ 53 w 68"/>
                <a:gd name="T3" fmla="*/ 35 h 42"/>
                <a:gd name="T4" fmla="*/ 43 w 68"/>
                <a:gd name="T5" fmla="*/ 33 h 42"/>
                <a:gd name="T6" fmla="*/ 55 w 68"/>
                <a:gd name="T7" fmla="*/ 29 h 42"/>
                <a:gd name="T8" fmla="*/ 58 w 68"/>
                <a:gd name="T9" fmla="*/ 26 h 42"/>
                <a:gd name="T10" fmla="*/ 62 w 68"/>
                <a:gd name="T11" fmla="*/ 16 h 42"/>
                <a:gd name="T12" fmla="*/ 62 w 68"/>
                <a:gd name="T13" fmla="*/ 12 h 42"/>
                <a:gd name="T14" fmla="*/ 65 w 68"/>
                <a:gd name="T15" fmla="*/ 12 h 42"/>
                <a:gd name="T16" fmla="*/ 68 w 68"/>
                <a:gd name="T17" fmla="*/ 8 h 42"/>
                <a:gd name="T18" fmla="*/ 68 w 68"/>
                <a:gd name="T19" fmla="*/ 5 h 42"/>
                <a:gd name="T20" fmla="*/ 62 w 68"/>
                <a:gd name="T21" fmla="*/ 5 h 42"/>
                <a:gd name="T22" fmla="*/ 62 w 68"/>
                <a:gd name="T23" fmla="*/ 0 h 42"/>
                <a:gd name="T24" fmla="*/ 55 w 68"/>
                <a:gd name="T25" fmla="*/ 0 h 42"/>
                <a:gd name="T26" fmla="*/ 55 w 68"/>
                <a:gd name="T27" fmla="*/ 5 h 42"/>
                <a:gd name="T28" fmla="*/ 13 w 68"/>
                <a:gd name="T29" fmla="*/ 5 h 42"/>
                <a:gd name="T30" fmla="*/ 13 w 68"/>
                <a:gd name="T31" fmla="*/ 0 h 42"/>
                <a:gd name="T32" fmla="*/ 6 w 68"/>
                <a:gd name="T33" fmla="*/ 0 h 42"/>
                <a:gd name="T34" fmla="*/ 6 w 68"/>
                <a:gd name="T35" fmla="*/ 5 h 42"/>
                <a:gd name="T36" fmla="*/ 0 w 68"/>
                <a:gd name="T37" fmla="*/ 5 h 42"/>
                <a:gd name="T38" fmla="*/ 0 w 68"/>
                <a:gd name="T39" fmla="*/ 12 h 42"/>
                <a:gd name="T40" fmla="*/ 6 w 68"/>
                <a:gd name="T41" fmla="*/ 12 h 42"/>
                <a:gd name="T42" fmla="*/ 6 w 68"/>
                <a:gd name="T43" fmla="*/ 18 h 42"/>
                <a:gd name="T44" fmla="*/ 9 w 68"/>
                <a:gd name="T45" fmla="*/ 25 h 42"/>
                <a:gd name="T46" fmla="*/ 16 w 68"/>
                <a:gd name="T47" fmla="*/ 30 h 42"/>
                <a:gd name="T48" fmla="*/ 25 w 68"/>
                <a:gd name="T49" fmla="*/ 33 h 42"/>
                <a:gd name="T50" fmla="*/ 12 w 68"/>
                <a:gd name="T51" fmla="*/ 35 h 42"/>
                <a:gd name="T52" fmla="*/ 0 w 68"/>
                <a:gd name="T53" fmla="*/ 36 h 42"/>
                <a:gd name="T54" fmla="*/ 0 w 68"/>
                <a:gd name="T55" fmla="*/ 36 h 42"/>
                <a:gd name="T56" fmla="*/ 0 w 68"/>
                <a:gd name="T57" fmla="*/ 42 h 42"/>
                <a:gd name="T58" fmla="*/ 0 w 68"/>
                <a:gd name="T59" fmla="*/ 42 h 42"/>
                <a:gd name="T60" fmla="*/ 27 w 68"/>
                <a:gd name="T61" fmla="*/ 39 h 42"/>
                <a:gd name="T62" fmla="*/ 34 w 68"/>
                <a:gd name="T63" fmla="*/ 37 h 42"/>
                <a:gd name="T64" fmla="*/ 41 w 68"/>
                <a:gd name="T65" fmla="*/ 39 h 42"/>
                <a:gd name="T66" fmla="*/ 54 w 68"/>
                <a:gd name="T67" fmla="*/ 42 h 42"/>
                <a:gd name="T68" fmla="*/ 68 w 68"/>
                <a:gd name="T69" fmla="*/ 42 h 42"/>
                <a:gd name="T70" fmla="*/ 68 w 68"/>
                <a:gd name="T71" fmla="*/ 42 h 42"/>
                <a:gd name="T72" fmla="*/ 68 w 68"/>
                <a:gd name="T73" fmla="*/ 36 h 42"/>
                <a:gd name="T74" fmla="*/ 68 w 68"/>
                <a:gd name="T75" fmla="*/ 36 h 42"/>
                <a:gd name="T76" fmla="*/ 64 w 68"/>
                <a:gd name="T77" fmla="*/ 36 h 42"/>
                <a:gd name="T78" fmla="*/ 55 w 68"/>
                <a:gd name="T79" fmla="*/ 16 h 42"/>
                <a:gd name="T80" fmla="*/ 49 w 68"/>
                <a:gd name="T81" fmla="*/ 24 h 42"/>
                <a:gd name="T82" fmla="*/ 34 w 68"/>
                <a:gd name="T83" fmla="*/ 30 h 42"/>
                <a:gd name="T84" fmla="*/ 19 w 68"/>
                <a:gd name="T85" fmla="*/ 24 h 42"/>
                <a:gd name="T86" fmla="*/ 15 w 68"/>
                <a:gd name="T87" fmla="*/ 21 h 42"/>
                <a:gd name="T88" fmla="*/ 14 w 68"/>
                <a:gd name="T89" fmla="*/ 17 h 42"/>
                <a:gd name="T90" fmla="*/ 13 w 68"/>
                <a:gd name="T91" fmla="*/ 12 h 42"/>
                <a:gd name="T92" fmla="*/ 55 w 68"/>
                <a:gd name="T93" fmla="*/ 12 h 42"/>
                <a:gd name="T94" fmla="*/ 55 w 68"/>
                <a:gd name="T95" fmla="*/ 1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8" h="42">
                  <a:moveTo>
                    <a:pt x="64" y="36"/>
                  </a:moveTo>
                  <a:cubicBezTo>
                    <a:pt x="59" y="36"/>
                    <a:pt x="56" y="35"/>
                    <a:pt x="53" y="35"/>
                  </a:cubicBezTo>
                  <a:cubicBezTo>
                    <a:pt x="50" y="35"/>
                    <a:pt x="47" y="34"/>
                    <a:pt x="43" y="33"/>
                  </a:cubicBezTo>
                  <a:cubicBezTo>
                    <a:pt x="50" y="30"/>
                    <a:pt x="54" y="29"/>
                    <a:pt x="55" y="29"/>
                  </a:cubicBezTo>
                  <a:cubicBezTo>
                    <a:pt x="56" y="28"/>
                    <a:pt x="57" y="27"/>
                    <a:pt x="58" y="26"/>
                  </a:cubicBezTo>
                  <a:cubicBezTo>
                    <a:pt x="61" y="24"/>
                    <a:pt x="62" y="21"/>
                    <a:pt x="62" y="16"/>
                  </a:cubicBezTo>
                  <a:cubicBezTo>
                    <a:pt x="62" y="12"/>
                    <a:pt x="62" y="12"/>
                    <a:pt x="62" y="12"/>
                  </a:cubicBezTo>
                  <a:cubicBezTo>
                    <a:pt x="65" y="12"/>
                    <a:pt x="65" y="12"/>
                    <a:pt x="65" y="12"/>
                  </a:cubicBezTo>
                  <a:cubicBezTo>
                    <a:pt x="67" y="12"/>
                    <a:pt x="68" y="10"/>
                    <a:pt x="68" y="8"/>
                  </a:cubicBezTo>
                  <a:cubicBezTo>
                    <a:pt x="68" y="5"/>
                    <a:pt x="68" y="5"/>
                    <a:pt x="68" y="5"/>
                  </a:cubicBezTo>
                  <a:cubicBezTo>
                    <a:pt x="62" y="5"/>
                    <a:pt x="62" y="5"/>
                    <a:pt x="62" y="5"/>
                  </a:cubicBezTo>
                  <a:cubicBezTo>
                    <a:pt x="62" y="0"/>
                    <a:pt x="62" y="0"/>
                    <a:pt x="62" y="0"/>
                  </a:cubicBezTo>
                  <a:cubicBezTo>
                    <a:pt x="55" y="0"/>
                    <a:pt x="55" y="0"/>
                    <a:pt x="55" y="0"/>
                  </a:cubicBezTo>
                  <a:cubicBezTo>
                    <a:pt x="55" y="5"/>
                    <a:pt x="55" y="5"/>
                    <a:pt x="55" y="5"/>
                  </a:cubicBezTo>
                  <a:cubicBezTo>
                    <a:pt x="13" y="5"/>
                    <a:pt x="13" y="5"/>
                    <a:pt x="13" y="5"/>
                  </a:cubicBezTo>
                  <a:cubicBezTo>
                    <a:pt x="13" y="0"/>
                    <a:pt x="13" y="0"/>
                    <a:pt x="13" y="0"/>
                  </a:cubicBezTo>
                  <a:cubicBezTo>
                    <a:pt x="6" y="0"/>
                    <a:pt x="6" y="0"/>
                    <a:pt x="6" y="0"/>
                  </a:cubicBezTo>
                  <a:cubicBezTo>
                    <a:pt x="6" y="5"/>
                    <a:pt x="6" y="5"/>
                    <a:pt x="6" y="5"/>
                  </a:cubicBezTo>
                  <a:cubicBezTo>
                    <a:pt x="0" y="5"/>
                    <a:pt x="0" y="5"/>
                    <a:pt x="0" y="5"/>
                  </a:cubicBezTo>
                  <a:cubicBezTo>
                    <a:pt x="0" y="12"/>
                    <a:pt x="0" y="12"/>
                    <a:pt x="0" y="12"/>
                  </a:cubicBezTo>
                  <a:cubicBezTo>
                    <a:pt x="6" y="12"/>
                    <a:pt x="6" y="12"/>
                    <a:pt x="6" y="12"/>
                  </a:cubicBezTo>
                  <a:cubicBezTo>
                    <a:pt x="6" y="18"/>
                    <a:pt x="6" y="18"/>
                    <a:pt x="6" y="18"/>
                  </a:cubicBezTo>
                  <a:cubicBezTo>
                    <a:pt x="6" y="21"/>
                    <a:pt x="7" y="24"/>
                    <a:pt x="9" y="25"/>
                  </a:cubicBezTo>
                  <a:cubicBezTo>
                    <a:pt x="11" y="27"/>
                    <a:pt x="14" y="29"/>
                    <a:pt x="16" y="30"/>
                  </a:cubicBezTo>
                  <a:cubicBezTo>
                    <a:pt x="25" y="33"/>
                    <a:pt x="25" y="33"/>
                    <a:pt x="25" y="33"/>
                  </a:cubicBezTo>
                  <a:cubicBezTo>
                    <a:pt x="21" y="34"/>
                    <a:pt x="17" y="35"/>
                    <a:pt x="12" y="35"/>
                  </a:cubicBezTo>
                  <a:cubicBezTo>
                    <a:pt x="9" y="35"/>
                    <a:pt x="5" y="36"/>
                    <a:pt x="0" y="36"/>
                  </a:cubicBezTo>
                  <a:cubicBezTo>
                    <a:pt x="0" y="36"/>
                    <a:pt x="0" y="36"/>
                    <a:pt x="0" y="36"/>
                  </a:cubicBezTo>
                  <a:cubicBezTo>
                    <a:pt x="0" y="42"/>
                    <a:pt x="0" y="42"/>
                    <a:pt x="0" y="42"/>
                  </a:cubicBezTo>
                  <a:cubicBezTo>
                    <a:pt x="0" y="42"/>
                    <a:pt x="0" y="42"/>
                    <a:pt x="0" y="42"/>
                  </a:cubicBezTo>
                  <a:cubicBezTo>
                    <a:pt x="12" y="42"/>
                    <a:pt x="21" y="41"/>
                    <a:pt x="27" y="39"/>
                  </a:cubicBezTo>
                  <a:cubicBezTo>
                    <a:pt x="28" y="39"/>
                    <a:pt x="31" y="38"/>
                    <a:pt x="34" y="37"/>
                  </a:cubicBezTo>
                  <a:cubicBezTo>
                    <a:pt x="37" y="38"/>
                    <a:pt x="39" y="39"/>
                    <a:pt x="41" y="39"/>
                  </a:cubicBezTo>
                  <a:cubicBezTo>
                    <a:pt x="44" y="40"/>
                    <a:pt x="49" y="41"/>
                    <a:pt x="54" y="42"/>
                  </a:cubicBezTo>
                  <a:cubicBezTo>
                    <a:pt x="58" y="42"/>
                    <a:pt x="63" y="42"/>
                    <a:pt x="68" y="42"/>
                  </a:cubicBezTo>
                  <a:cubicBezTo>
                    <a:pt x="68" y="42"/>
                    <a:pt x="68" y="42"/>
                    <a:pt x="68" y="42"/>
                  </a:cubicBezTo>
                  <a:cubicBezTo>
                    <a:pt x="68" y="36"/>
                    <a:pt x="68" y="36"/>
                    <a:pt x="68" y="36"/>
                  </a:cubicBezTo>
                  <a:cubicBezTo>
                    <a:pt x="68" y="36"/>
                    <a:pt x="68" y="36"/>
                    <a:pt x="68" y="36"/>
                  </a:cubicBezTo>
                  <a:cubicBezTo>
                    <a:pt x="66" y="36"/>
                    <a:pt x="64" y="36"/>
                    <a:pt x="64" y="36"/>
                  </a:cubicBezTo>
                  <a:close/>
                  <a:moveTo>
                    <a:pt x="55" y="16"/>
                  </a:moveTo>
                  <a:cubicBezTo>
                    <a:pt x="55" y="20"/>
                    <a:pt x="53" y="22"/>
                    <a:pt x="49" y="24"/>
                  </a:cubicBezTo>
                  <a:cubicBezTo>
                    <a:pt x="34" y="30"/>
                    <a:pt x="34" y="30"/>
                    <a:pt x="34" y="30"/>
                  </a:cubicBezTo>
                  <a:cubicBezTo>
                    <a:pt x="19" y="24"/>
                    <a:pt x="19" y="24"/>
                    <a:pt x="19" y="24"/>
                  </a:cubicBezTo>
                  <a:cubicBezTo>
                    <a:pt x="17" y="23"/>
                    <a:pt x="16" y="22"/>
                    <a:pt x="15" y="21"/>
                  </a:cubicBezTo>
                  <a:cubicBezTo>
                    <a:pt x="14" y="20"/>
                    <a:pt x="14" y="19"/>
                    <a:pt x="14" y="17"/>
                  </a:cubicBezTo>
                  <a:cubicBezTo>
                    <a:pt x="13" y="12"/>
                    <a:pt x="13" y="12"/>
                    <a:pt x="13" y="12"/>
                  </a:cubicBezTo>
                  <a:cubicBezTo>
                    <a:pt x="55" y="12"/>
                    <a:pt x="55" y="12"/>
                    <a:pt x="55" y="12"/>
                  </a:cubicBezTo>
                  <a:lnTo>
                    <a:pt x="55"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4"/>
            <p:cNvSpPr/>
            <p:nvPr userDrawn="1"/>
          </p:nvSpPr>
          <p:spPr bwMode="auto">
            <a:xfrm>
              <a:off x="8081573" y="-437788"/>
              <a:ext cx="56078" cy="98136"/>
            </a:xfrm>
            <a:custGeom>
              <a:avLst/>
              <a:gdLst>
                <a:gd name="T0" fmla="*/ 0 w 34"/>
                <a:gd name="T1" fmla="*/ 7 h 58"/>
                <a:gd name="T2" fmla="*/ 14 w 34"/>
                <a:gd name="T3" fmla="*/ 7 h 58"/>
                <a:gd name="T4" fmla="*/ 14 w 34"/>
                <a:gd name="T5" fmla="*/ 51 h 58"/>
                <a:gd name="T6" fmla="*/ 9 w 34"/>
                <a:gd name="T7" fmla="*/ 51 h 58"/>
                <a:gd name="T8" fmla="*/ 9 w 34"/>
                <a:gd name="T9" fmla="*/ 15 h 58"/>
                <a:gd name="T10" fmla="*/ 2 w 34"/>
                <a:gd name="T11" fmla="*/ 15 h 58"/>
                <a:gd name="T12" fmla="*/ 2 w 34"/>
                <a:gd name="T13" fmla="*/ 51 h 58"/>
                <a:gd name="T14" fmla="*/ 0 w 34"/>
                <a:gd name="T15" fmla="*/ 51 h 58"/>
                <a:gd name="T16" fmla="*/ 0 w 34"/>
                <a:gd name="T17" fmla="*/ 58 h 58"/>
                <a:gd name="T18" fmla="*/ 27 w 34"/>
                <a:gd name="T19" fmla="*/ 58 h 58"/>
                <a:gd name="T20" fmla="*/ 34 w 34"/>
                <a:gd name="T21" fmla="*/ 51 h 58"/>
                <a:gd name="T22" fmla="*/ 34 w 34"/>
                <a:gd name="T23" fmla="*/ 51 h 58"/>
                <a:gd name="T24" fmla="*/ 21 w 34"/>
                <a:gd name="T25" fmla="*/ 51 h 58"/>
                <a:gd name="T26" fmla="*/ 21 w 34"/>
                <a:gd name="T27" fmla="*/ 29 h 58"/>
                <a:gd name="T28" fmla="*/ 34 w 34"/>
                <a:gd name="T29" fmla="*/ 29 h 58"/>
                <a:gd name="T30" fmla="*/ 34 w 34"/>
                <a:gd name="T31" fmla="*/ 22 h 58"/>
                <a:gd name="T32" fmla="*/ 21 w 34"/>
                <a:gd name="T33" fmla="*/ 22 h 58"/>
                <a:gd name="T34" fmla="*/ 21 w 34"/>
                <a:gd name="T35" fmla="*/ 7 h 58"/>
                <a:gd name="T36" fmla="*/ 27 w 34"/>
                <a:gd name="T37" fmla="*/ 7 h 58"/>
                <a:gd name="T38" fmla="*/ 34 w 34"/>
                <a:gd name="T39" fmla="*/ 1 h 58"/>
                <a:gd name="T40" fmla="*/ 34 w 34"/>
                <a:gd name="T41" fmla="*/ 0 h 58"/>
                <a:gd name="T42" fmla="*/ 0 w 34"/>
                <a:gd name="T43" fmla="*/ 0 h 58"/>
                <a:gd name="T44" fmla="*/ 0 w 34"/>
                <a:gd name="T45" fmla="*/ 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58">
                  <a:moveTo>
                    <a:pt x="0" y="7"/>
                  </a:moveTo>
                  <a:cubicBezTo>
                    <a:pt x="14" y="7"/>
                    <a:pt x="14" y="7"/>
                    <a:pt x="14" y="7"/>
                  </a:cubicBezTo>
                  <a:cubicBezTo>
                    <a:pt x="14" y="51"/>
                    <a:pt x="14" y="51"/>
                    <a:pt x="14" y="51"/>
                  </a:cubicBezTo>
                  <a:cubicBezTo>
                    <a:pt x="9" y="51"/>
                    <a:pt x="9" y="51"/>
                    <a:pt x="9" y="51"/>
                  </a:cubicBezTo>
                  <a:cubicBezTo>
                    <a:pt x="9" y="15"/>
                    <a:pt x="9" y="15"/>
                    <a:pt x="9" y="15"/>
                  </a:cubicBezTo>
                  <a:cubicBezTo>
                    <a:pt x="2" y="15"/>
                    <a:pt x="2" y="15"/>
                    <a:pt x="2" y="15"/>
                  </a:cubicBezTo>
                  <a:cubicBezTo>
                    <a:pt x="2" y="51"/>
                    <a:pt x="2" y="51"/>
                    <a:pt x="2" y="51"/>
                  </a:cubicBezTo>
                  <a:cubicBezTo>
                    <a:pt x="0" y="51"/>
                    <a:pt x="0" y="51"/>
                    <a:pt x="0" y="51"/>
                  </a:cubicBezTo>
                  <a:cubicBezTo>
                    <a:pt x="0" y="58"/>
                    <a:pt x="0" y="58"/>
                    <a:pt x="0" y="58"/>
                  </a:cubicBezTo>
                  <a:cubicBezTo>
                    <a:pt x="27" y="58"/>
                    <a:pt x="27" y="58"/>
                    <a:pt x="27" y="58"/>
                  </a:cubicBezTo>
                  <a:cubicBezTo>
                    <a:pt x="31" y="58"/>
                    <a:pt x="34" y="55"/>
                    <a:pt x="34" y="51"/>
                  </a:cubicBezTo>
                  <a:cubicBezTo>
                    <a:pt x="34" y="51"/>
                    <a:pt x="34" y="51"/>
                    <a:pt x="34" y="51"/>
                  </a:cubicBezTo>
                  <a:cubicBezTo>
                    <a:pt x="21" y="51"/>
                    <a:pt x="21" y="51"/>
                    <a:pt x="21" y="51"/>
                  </a:cubicBezTo>
                  <a:cubicBezTo>
                    <a:pt x="21" y="29"/>
                    <a:pt x="21" y="29"/>
                    <a:pt x="21" y="29"/>
                  </a:cubicBezTo>
                  <a:cubicBezTo>
                    <a:pt x="34" y="29"/>
                    <a:pt x="34" y="29"/>
                    <a:pt x="34" y="29"/>
                  </a:cubicBezTo>
                  <a:cubicBezTo>
                    <a:pt x="34" y="22"/>
                    <a:pt x="34" y="22"/>
                    <a:pt x="34" y="22"/>
                  </a:cubicBezTo>
                  <a:cubicBezTo>
                    <a:pt x="21" y="22"/>
                    <a:pt x="21" y="22"/>
                    <a:pt x="21" y="22"/>
                  </a:cubicBezTo>
                  <a:cubicBezTo>
                    <a:pt x="21" y="7"/>
                    <a:pt x="21" y="7"/>
                    <a:pt x="21" y="7"/>
                  </a:cubicBezTo>
                  <a:cubicBezTo>
                    <a:pt x="27" y="7"/>
                    <a:pt x="27" y="7"/>
                    <a:pt x="27" y="7"/>
                  </a:cubicBezTo>
                  <a:cubicBezTo>
                    <a:pt x="31" y="7"/>
                    <a:pt x="34" y="4"/>
                    <a:pt x="34" y="1"/>
                  </a:cubicBezTo>
                  <a:cubicBezTo>
                    <a:pt x="34" y="0"/>
                    <a:pt x="34" y="0"/>
                    <a:pt x="34" y="0"/>
                  </a:cubicBezTo>
                  <a:cubicBezTo>
                    <a:pt x="0" y="0"/>
                    <a:pt x="0" y="0"/>
                    <a:pt x="0" y="0"/>
                  </a:cubicBezTo>
                  <a:lnTo>
                    <a:pt x="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5"/>
            <p:cNvSpPr/>
            <p:nvPr userDrawn="1"/>
          </p:nvSpPr>
          <p:spPr bwMode="auto">
            <a:xfrm>
              <a:off x="8137651" y="-440903"/>
              <a:ext cx="58415" cy="101252"/>
            </a:xfrm>
            <a:custGeom>
              <a:avLst/>
              <a:gdLst>
                <a:gd name="T0" fmla="*/ 30 w 35"/>
                <a:gd name="T1" fmla="*/ 29 h 60"/>
                <a:gd name="T2" fmla="*/ 32 w 35"/>
                <a:gd name="T3" fmla="*/ 12 h 60"/>
                <a:gd name="T4" fmla="*/ 35 w 35"/>
                <a:gd name="T5" fmla="*/ 12 h 60"/>
                <a:gd name="T6" fmla="*/ 35 w 35"/>
                <a:gd name="T7" fmla="*/ 5 h 60"/>
                <a:gd name="T8" fmla="*/ 14 w 35"/>
                <a:gd name="T9" fmla="*/ 5 h 60"/>
                <a:gd name="T10" fmla="*/ 15 w 35"/>
                <a:gd name="T11" fmla="*/ 0 h 60"/>
                <a:gd name="T12" fmla="*/ 7 w 35"/>
                <a:gd name="T13" fmla="*/ 0 h 60"/>
                <a:gd name="T14" fmla="*/ 7 w 35"/>
                <a:gd name="T15" fmla="*/ 1 h 60"/>
                <a:gd name="T16" fmla="*/ 3 w 35"/>
                <a:gd name="T17" fmla="*/ 12 h 60"/>
                <a:gd name="T18" fmla="*/ 1 w 35"/>
                <a:gd name="T19" fmla="*/ 14 h 60"/>
                <a:gd name="T20" fmla="*/ 0 w 35"/>
                <a:gd name="T21" fmla="*/ 14 h 60"/>
                <a:gd name="T22" fmla="*/ 0 w 35"/>
                <a:gd name="T23" fmla="*/ 21 h 60"/>
                <a:gd name="T24" fmla="*/ 1 w 35"/>
                <a:gd name="T25" fmla="*/ 21 h 60"/>
                <a:gd name="T26" fmla="*/ 8 w 35"/>
                <a:gd name="T27" fmla="*/ 18 h 60"/>
                <a:gd name="T28" fmla="*/ 12 w 35"/>
                <a:gd name="T29" fmla="*/ 12 h 60"/>
                <a:gd name="T30" fmla="*/ 24 w 35"/>
                <a:gd name="T31" fmla="*/ 12 h 60"/>
                <a:gd name="T32" fmla="*/ 23 w 35"/>
                <a:gd name="T33" fmla="*/ 29 h 60"/>
                <a:gd name="T34" fmla="*/ 19 w 35"/>
                <a:gd name="T35" fmla="*/ 40 h 60"/>
                <a:gd name="T36" fmla="*/ 15 w 35"/>
                <a:gd name="T37" fmla="*/ 32 h 60"/>
                <a:gd name="T38" fmla="*/ 12 w 35"/>
                <a:gd name="T39" fmla="*/ 20 h 60"/>
                <a:gd name="T40" fmla="*/ 12 w 35"/>
                <a:gd name="T41" fmla="*/ 20 h 60"/>
                <a:gd name="T42" fmla="*/ 5 w 35"/>
                <a:gd name="T43" fmla="*/ 20 h 60"/>
                <a:gd name="T44" fmla="*/ 5 w 35"/>
                <a:gd name="T45" fmla="*/ 20 h 60"/>
                <a:gd name="T46" fmla="*/ 11 w 35"/>
                <a:gd name="T47" fmla="*/ 40 h 60"/>
                <a:gd name="T48" fmla="*/ 14 w 35"/>
                <a:gd name="T49" fmla="*/ 46 h 60"/>
                <a:gd name="T50" fmla="*/ 3 w 35"/>
                <a:gd name="T51" fmla="*/ 53 h 60"/>
                <a:gd name="T52" fmla="*/ 3 w 35"/>
                <a:gd name="T53" fmla="*/ 53 h 60"/>
                <a:gd name="T54" fmla="*/ 3 w 35"/>
                <a:gd name="T55" fmla="*/ 60 h 60"/>
                <a:gd name="T56" fmla="*/ 3 w 35"/>
                <a:gd name="T57" fmla="*/ 60 h 60"/>
                <a:gd name="T58" fmla="*/ 11 w 35"/>
                <a:gd name="T59" fmla="*/ 57 h 60"/>
                <a:gd name="T60" fmla="*/ 19 w 35"/>
                <a:gd name="T61" fmla="*/ 51 h 60"/>
                <a:gd name="T62" fmla="*/ 25 w 35"/>
                <a:gd name="T63" fmla="*/ 55 h 60"/>
                <a:gd name="T64" fmla="*/ 34 w 35"/>
                <a:gd name="T65" fmla="*/ 60 h 60"/>
                <a:gd name="T66" fmla="*/ 35 w 35"/>
                <a:gd name="T67" fmla="*/ 60 h 60"/>
                <a:gd name="T68" fmla="*/ 35 w 35"/>
                <a:gd name="T69" fmla="*/ 53 h 60"/>
                <a:gd name="T70" fmla="*/ 35 w 35"/>
                <a:gd name="T71" fmla="*/ 53 h 60"/>
                <a:gd name="T72" fmla="*/ 24 w 35"/>
                <a:gd name="T73" fmla="*/ 46 h 60"/>
                <a:gd name="T74" fmla="*/ 28 w 35"/>
                <a:gd name="T75" fmla="*/ 38 h 60"/>
                <a:gd name="T76" fmla="*/ 30 w 35"/>
                <a:gd name="T77" fmla="*/ 2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60">
                  <a:moveTo>
                    <a:pt x="30" y="29"/>
                  </a:moveTo>
                  <a:cubicBezTo>
                    <a:pt x="31" y="24"/>
                    <a:pt x="31" y="18"/>
                    <a:pt x="32" y="12"/>
                  </a:cubicBezTo>
                  <a:cubicBezTo>
                    <a:pt x="35" y="12"/>
                    <a:pt x="35" y="12"/>
                    <a:pt x="35" y="12"/>
                  </a:cubicBezTo>
                  <a:cubicBezTo>
                    <a:pt x="35" y="5"/>
                    <a:pt x="35" y="5"/>
                    <a:pt x="35" y="5"/>
                  </a:cubicBezTo>
                  <a:cubicBezTo>
                    <a:pt x="14" y="5"/>
                    <a:pt x="14" y="5"/>
                    <a:pt x="14" y="5"/>
                  </a:cubicBezTo>
                  <a:cubicBezTo>
                    <a:pt x="15" y="0"/>
                    <a:pt x="15" y="0"/>
                    <a:pt x="15" y="0"/>
                  </a:cubicBezTo>
                  <a:cubicBezTo>
                    <a:pt x="7" y="0"/>
                    <a:pt x="7" y="0"/>
                    <a:pt x="7" y="0"/>
                  </a:cubicBezTo>
                  <a:cubicBezTo>
                    <a:pt x="7" y="1"/>
                    <a:pt x="7" y="1"/>
                    <a:pt x="7" y="1"/>
                  </a:cubicBezTo>
                  <a:cubicBezTo>
                    <a:pt x="6" y="7"/>
                    <a:pt x="4" y="11"/>
                    <a:pt x="3" y="12"/>
                  </a:cubicBezTo>
                  <a:cubicBezTo>
                    <a:pt x="3" y="13"/>
                    <a:pt x="2" y="14"/>
                    <a:pt x="1" y="14"/>
                  </a:cubicBezTo>
                  <a:cubicBezTo>
                    <a:pt x="0" y="14"/>
                    <a:pt x="0" y="14"/>
                    <a:pt x="0" y="14"/>
                  </a:cubicBezTo>
                  <a:cubicBezTo>
                    <a:pt x="0" y="21"/>
                    <a:pt x="0" y="21"/>
                    <a:pt x="0" y="21"/>
                  </a:cubicBezTo>
                  <a:cubicBezTo>
                    <a:pt x="1" y="21"/>
                    <a:pt x="1" y="21"/>
                    <a:pt x="1" y="21"/>
                  </a:cubicBezTo>
                  <a:cubicBezTo>
                    <a:pt x="4" y="21"/>
                    <a:pt x="6" y="19"/>
                    <a:pt x="8" y="18"/>
                  </a:cubicBezTo>
                  <a:cubicBezTo>
                    <a:pt x="9" y="16"/>
                    <a:pt x="11" y="14"/>
                    <a:pt x="12" y="12"/>
                  </a:cubicBezTo>
                  <a:cubicBezTo>
                    <a:pt x="24" y="12"/>
                    <a:pt x="24" y="12"/>
                    <a:pt x="24" y="12"/>
                  </a:cubicBezTo>
                  <a:cubicBezTo>
                    <a:pt x="23" y="21"/>
                    <a:pt x="23" y="26"/>
                    <a:pt x="23" y="29"/>
                  </a:cubicBezTo>
                  <a:cubicBezTo>
                    <a:pt x="22" y="32"/>
                    <a:pt x="21" y="36"/>
                    <a:pt x="19" y="40"/>
                  </a:cubicBezTo>
                  <a:cubicBezTo>
                    <a:pt x="17" y="37"/>
                    <a:pt x="16" y="35"/>
                    <a:pt x="15" y="32"/>
                  </a:cubicBezTo>
                  <a:cubicBezTo>
                    <a:pt x="14" y="29"/>
                    <a:pt x="13" y="25"/>
                    <a:pt x="12" y="20"/>
                  </a:cubicBezTo>
                  <a:cubicBezTo>
                    <a:pt x="12" y="20"/>
                    <a:pt x="12" y="20"/>
                    <a:pt x="12" y="20"/>
                  </a:cubicBezTo>
                  <a:cubicBezTo>
                    <a:pt x="5" y="20"/>
                    <a:pt x="5" y="20"/>
                    <a:pt x="5" y="20"/>
                  </a:cubicBezTo>
                  <a:cubicBezTo>
                    <a:pt x="5" y="20"/>
                    <a:pt x="5" y="20"/>
                    <a:pt x="5" y="20"/>
                  </a:cubicBezTo>
                  <a:cubicBezTo>
                    <a:pt x="7" y="29"/>
                    <a:pt x="9" y="36"/>
                    <a:pt x="11" y="40"/>
                  </a:cubicBezTo>
                  <a:cubicBezTo>
                    <a:pt x="12" y="41"/>
                    <a:pt x="13" y="43"/>
                    <a:pt x="14" y="46"/>
                  </a:cubicBezTo>
                  <a:cubicBezTo>
                    <a:pt x="11" y="49"/>
                    <a:pt x="7" y="51"/>
                    <a:pt x="3" y="53"/>
                  </a:cubicBezTo>
                  <a:cubicBezTo>
                    <a:pt x="3" y="53"/>
                    <a:pt x="3" y="53"/>
                    <a:pt x="3" y="53"/>
                  </a:cubicBezTo>
                  <a:cubicBezTo>
                    <a:pt x="3" y="60"/>
                    <a:pt x="3" y="60"/>
                    <a:pt x="3" y="60"/>
                  </a:cubicBezTo>
                  <a:cubicBezTo>
                    <a:pt x="3" y="60"/>
                    <a:pt x="3" y="60"/>
                    <a:pt x="3" y="60"/>
                  </a:cubicBezTo>
                  <a:cubicBezTo>
                    <a:pt x="6" y="59"/>
                    <a:pt x="9" y="58"/>
                    <a:pt x="11" y="57"/>
                  </a:cubicBezTo>
                  <a:cubicBezTo>
                    <a:pt x="14" y="55"/>
                    <a:pt x="16" y="54"/>
                    <a:pt x="19" y="51"/>
                  </a:cubicBezTo>
                  <a:cubicBezTo>
                    <a:pt x="21" y="53"/>
                    <a:pt x="23" y="54"/>
                    <a:pt x="25" y="55"/>
                  </a:cubicBezTo>
                  <a:cubicBezTo>
                    <a:pt x="27" y="57"/>
                    <a:pt x="30" y="58"/>
                    <a:pt x="34" y="60"/>
                  </a:cubicBezTo>
                  <a:cubicBezTo>
                    <a:pt x="35" y="60"/>
                    <a:pt x="35" y="60"/>
                    <a:pt x="35" y="60"/>
                  </a:cubicBezTo>
                  <a:cubicBezTo>
                    <a:pt x="35" y="53"/>
                    <a:pt x="35" y="53"/>
                    <a:pt x="35" y="53"/>
                  </a:cubicBezTo>
                  <a:cubicBezTo>
                    <a:pt x="35" y="53"/>
                    <a:pt x="35" y="53"/>
                    <a:pt x="35" y="53"/>
                  </a:cubicBezTo>
                  <a:cubicBezTo>
                    <a:pt x="30" y="51"/>
                    <a:pt x="27" y="49"/>
                    <a:pt x="24" y="46"/>
                  </a:cubicBezTo>
                  <a:cubicBezTo>
                    <a:pt x="26" y="43"/>
                    <a:pt x="27" y="40"/>
                    <a:pt x="28" y="38"/>
                  </a:cubicBezTo>
                  <a:cubicBezTo>
                    <a:pt x="29" y="35"/>
                    <a:pt x="30" y="32"/>
                    <a:pt x="3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6"/>
            <p:cNvSpPr/>
            <p:nvPr userDrawn="1"/>
          </p:nvSpPr>
          <p:spPr bwMode="auto">
            <a:xfrm>
              <a:off x="8209306" y="-414422"/>
              <a:ext cx="113713" cy="74770"/>
            </a:xfrm>
            <a:custGeom>
              <a:avLst/>
              <a:gdLst>
                <a:gd name="T0" fmla="*/ 39 w 68"/>
                <a:gd name="T1" fmla="*/ 21 h 44"/>
                <a:gd name="T2" fmla="*/ 62 w 68"/>
                <a:gd name="T3" fmla="*/ 21 h 44"/>
                <a:gd name="T4" fmla="*/ 68 w 68"/>
                <a:gd name="T5" fmla="*/ 15 h 44"/>
                <a:gd name="T6" fmla="*/ 68 w 68"/>
                <a:gd name="T7" fmla="*/ 13 h 44"/>
                <a:gd name="T8" fmla="*/ 39 w 68"/>
                <a:gd name="T9" fmla="*/ 13 h 44"/>
                <a:gd name="T10" fmla="*/ 39 w 68"/>
                <a:gd name="T11" fmla="*/ 0 h 44"/>
                <a:gd name="T12" fmla="*/ 31 w 68"/>
                <a:gd name="T13" fmla="*/ 0 h 44"/>
                <a:gd name="T14" fmla="*/ 31 w 68"/>
                <a:gd name="T15" fmla="*/ 36 h 44"/>
                <a:gd name="T16" fmla="*/ 16 w 68"/>
                <a:gd name="T17" fmla="*/ 36 h 44"/>
                <a:gd name="T18" fmla="*/ 16 w 68"/>
                <a:gd name="T19" fmla="*/ 10 h 44"/>
                <a:gd name="T20" fmla="*/ 8 w 68"/>
                <a:gd name="T21" fmla="*/ 10 h 44"/>
                <a:gd name="T22" fmla="*/ 8 w 68"/>
                <a:gd name="T23" fmla="*/ 36 h 44"/>
                <a:gd name="T24" fmla="*/ 0 w 68"/>
                <a:gd name="T25" fmla="*/ 36 h 44"/>
                <a:gd name="T26" fmla="*/ 0 w 68"/>
                <a:gd name="T27" fmla="*/ 44 h 44"/>
                <a:gd name="T28" fmla="*/ 62 w 68"/>
                <a:gd name="T29" fmla="*/ 44 h 44"/>
                <a:gd name="T30" fmla="*/ 68 w 68"/>
                <a:gd name="T31" fmla="*/ 38 h 44"/>
                <a:gd name="T32" fmla="*/ 68 w 68"/>
                <a:gd name="T33" fmla="*/ 36 h 44"/>
                <a:gd name="T34" fmla="*/ 39 w 68"/>
                <a:gd name="T35" fmla="*/ 36 h 44"/>
                <a:gd name="T36" fmla="*/ 39 w 68"/>
                <a:gd name="T37" fmla="*/ 2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44">
                  <a:moveTo>
                    <a:pt x="39" y="21"/>
                  </a:moveTo>
                  <a:cubicBezTo>
                    <a:pt x="62" y="21"/>
                    <a:pt x="62" y="21"/>
                    <a:pt x="62" y="21"/>
                  </a:cubicBezTo>
                  <a:cubicBezTo>
                    <a:pt x="65" y="21"/>
                    <a:pt x="68" y="18"/>
                    <a:pt x="68" y="15"/>
                  </a:cubicBezTo>
                  <a:cubicBezTo>
                    <a:pt x="68" y="13"/>
                    <a:pt x="68" y="13"/>
                    <a:pt x="68" y="13"/>
                  </a:cubicBezTo>
                  <a:cubicBezTo>
                    <a:pt x="39" y="13"/>
                    <a:pt x="39" y="13"/>
                    <a:pt x="39" y="13"/>
                  </a:cubicBezTo>
                  <a:cubicBezTo>
                    <a:pt x="39" y="0"/>
                    <a:pt x="39" y="0"/>
                    <a:pt x="39" y="0"/>
                  </a:cubicBezTo>
                  <a:cubicBezTo>
                    <a:pt x="31" y="0"/>
                    <a:pt x="31" y="0"/>
                    <a:pt x="31" y="0"/>
                  </a:cubicBezTo>
                  <a:cubicBezTo>
                    <a:pt x="31" y="36"/>
                    <a:pt x="31" y="36"/>
                    <a:pt x="31" y="36"/>
                  </a:cubicBezTo>
                  <a:cubicBezTo>
                    <a:pt x="16" y="36"/>
                    <a:pt x="16" y="36"/>
                    <a:pt x="16" y="36"/>
                  </a:cubicBezTo>
                  <a:cubicBezTo>
                    <a:pt x="16" y="10"/>
                    <a:pt x="16" y="10"/>
                    <a:pt x="16" y="10"/>
                  </a:cubicBezTo>
                  <a:cubicBezTo>
                    <a:pt x="8" y="10"/>
                    <a:pt x="8" y="10"/>
                    <a:pt x="8" y="10"/>
                  </a:cubicBezTo>
                  <a:cubicBezTo>
                    <a:pt x="8" y="36"/>
                    <a:pt x="8" y="36"/>
                    <a:pt x="8" y="36"/>
                  </a:cubicBezTo>
                  <a:cubicBezTo>
                    <a:pt x="0" y="36"/>
                    <a:pt x="0" y="36"/>
                    <a:pt x="0" y="36"/>
                  </a:cubicBezTo>
                  <a:cubicBezTo>
                    <a:pt x="0" y="44"/>
                    <a:pt x="0" y="44"/>
                    <a:pt x="0" y="44"/>
                  </a:cubicBezTo>
                  <a:cubicBezTo>
                    <a:pt x="62" y="44"/>
                    <a:pt x="62" y="44"/>
                    <a:pt x="62" y="44"/>
                  </a:cubicBezTo>
                  <a:cubicBezTo>
                    <a:pt x="65" y="44"/>
                    <a:pt x="68" y="41"/>
                    <a:pt x="68" y="38"/>
                  </a:cubicBezTo>
                  <a:cubicBezTo>
                    <a:pt x="68" y="36"/>
                    <a:pt x="68" y="36"/>
                    <a:pt x="68" y="36"/>
                  </a:cubicBezTo>
                  <a:cubicBezTo>
                    <a:pt x="39" y="36"/>
                    <a:pt x="39" y="36"/>
                    <a:pt x="39" y="36"/>
                  </a:cubicBezTo>
                  <a:lnTo>
                    <a:pt x="39"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7"/>
            <p:cNvSpPr/>
            <p:nvPr userDrawn="1"/>
          </p:nvSpPr>
          <p:spPr bwMode="auto">
            <a:xfrm>
              <a:off x="8209306" y="-440903"/>
              <a:ext cx="115271" cy="40501"/>
            </a:xfrm>
            <a:custGeom>
              <a:avLst/>
              <a:gdLst>
                <a:gd name="T0" fmla="*/ 68 w 69"/>
                <a:gd name="T1" fmla="*/ 17 h 24"/>
                <a:gd name="T2" fmla="*/ 63 w 69"/>
                <a:gd name="T3" fmla="*/ 16 h 24"/>
                <a:gd name="T4" fmla="*/ 60 w 69"/>
                <a:gd name="T5" fmla="*/ 13 h 24"/>
                <a:gd name="T6" fmla="*/ 56 w 69"/>
                <a:gd name="T7" fmla="*/ 7 h 24"/>
                <a:gd name="T8" fmla="*/ 52 w 69"/>
                <a:gd name="T9" fmla="*/ 2 h 24"/>
                <a:gd name="T10" fmla="*/ 44 w 69"/>
                <a:gd name="T11" fmla="*/ 0 h 24"/>
                <a:gd name="T12" fmla="*/ 22 w 69"/>
                <a:gd name="T13" fmla="*/ 0 h 24"/>
                <a:gd name="T14" fmla="*/ 11 w 69"/>
                <a:gd name="T15" fmla="*/ 7 h 24"/>
                <a:gd name="T16" fmla="*/ 8 w 69"/>
                <a:gd name="T17" fmla="*/ 13 h 24"/>
                <a:gd name="T18" fmla="*/ 4 w 69"/>
                <a:gd name="T19" fmla="*/ 17 h 24"/>
                <a:gd name="T20" fmla="*/ 0 w 69"/>
                <a:gd name="T21" fmla="*/ 17 h 24"/>
                <a:gd name="T22" fmla="*/ 0 w 69"/>
                <a:gd name="T23" fmla="*/ 17 h 24"/>
                <a:gd name="T24" fmla="*/ 0 w 69"/>
                <a:gd name="T25" fmla="*/ 24 h 24"/>
                <a:gd name="T26" fmla="*/ 0 w 69"/>
                <a:gd name="T27" fmla="*/ 24 h 24"/>
                <a:gd name="T28" fmla="*/ 8 w 69"/>
                <a:gd name="T29" fmla="*/ 23 h 24"/>
                <a:gd name="T30" fmla="*/ 15 w 69"/>
                <a:gd name="T31" fmla="*/ 17 h 24"/>
                <a:gd name="T32" fmla="*/ 18 w 69"/>
                <a:gd name="T33" fmla="*/ 10 h 24"/>
                <a:gd name="T34" fmla="*/ 20 w 69"/>
                <a:gd name="T35" fmla="*/ 8 h 24"/>
                <a:gd name="T36" fmla="*/ 23 w 69"/>
                <a:gd name="T37" fmla="*/ 8 h 24"/>
                <a:gd name="T38" fmla="*/ 44 w 69"/>
                <a:gd name="T39" fmla="*/ 8 h 24"/>
                <a:gd name="T40" fmla="*/ 48 w 69"/>
                <a:gd name="T41" fmla="*/ 8 h 24"/>
                <a:gd name="T42" fmla="*/ 50 w 69"/>
                <a:gd name="T43" fmla="*/ 10 h 24"/>
                <a:gd name="T44" fmla="*/ 54 w 69"/>
                <a:gd name="T45" fmla="*/ 18 h 24"/>
                <a:gd name="T46" fmla="*/ 59 w 69"/>
                <a:gd name="T47" fmla="*/ 23 h 24"/>
                <a:gd name="T48" fmla="*/ 68 w 69"/>
                <a:gd name="T49" fmla="*/ 24 h 24"/>
                <a:gd name="T50" fmla="*/ 69 w 69"/>
                <a:gd name="T51" fmla="*/ 24 h 24"/>
                <a:gd name="T52" fmla="*/ 69 w 69"/>
                <a:gd name="T53" fmla="*/ 17 h 24"/>
                <a:gd name="T54" fmla="*/ 68 w 69"/>
                <a:gd name="T55"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9" h="24">
                  <a:moveTo>
                    <a:pt x="68" y="17"/>
                  </a:moveTo>
                  <a:cubicBezTo>
                    <a:pt x="66" y="17"/>
                    <a:pt x="64" y="17"/>
                    <a:pt x="63" y="16"/>
                  </a:cubicBezTo>
                  <a:cubicBezTo>
                    <a:pt x="61" y="16"/>
                    <a:pt x="60" y="15"/>
                    <a:pt x="60" y="13"/>
                  </a:cubicBezTo>
                  <a:cubicBezTo>
                    <a:pt x="56" y="7"/>
                    <a:pt x="56" y="7"/>
                    <a:pt x="56" y="7"/>
                  </a:cubicBezTo>
                  <a:cubicBezTo>
                    <a:pt x="55" y="4"/>
                    <a:pt x="54" y="3"/>
                    <a:pt x="52" y="2"/>
                  </a:cubicBezTo>
                  <a:cubicBezTo>
                    <a:pt x="51" y="1"/>
                    <a:pt x="48" y="0"/>
                    <a:pt x="44" y="0"/>
                  </a:cubicBezTo>
                  <a:cubicBezTo>
                    <a:pt x="22" y="0"/>
                    <a:pt x="22" y="0"/>
                    <a:pt x="22" y="0"/>
                  </a:cubicBezTo>
                  <a:cubicBezTo>
                    <a:pt x="17" y="0"/>
                    <a:pt x="13" y="3"/>
                    <a:pt x="11" y="7"/>
                  </a:cubicBezTo>
                  <a:cubicBezTo>
                    <a:pt x="8" y="13"/>
                    <a:pt x="8" y="13"/>
                    <a:pt x="8" y="13"/>
                  </a:cubicBezTo>
                  <a:cubicBezTo>
                    <a:pt x="7" y="15"/>
                    <a:pt x="6" y="16"/>
                    <a:pt x="4" y="17"/>
                  </a:cubicBezTo>
                  <a:cubicBezTo>
                    <a:pt x="4" y="17"/>
                    <a:pt x="2" y="17"/>
                    <a:pt x="0" y="17"/>
                  </a:cubicBezTo>
                  <a:cubicBezTo>
                    <a:pt x="0" y="17"/>
                    <a:pt x="0" y="17"/>
                    <a:pt x="0" y="17"/>
                  </a:cubicBezTo>
                  <a:cubicBezTo>
                    <a:pt x="0" y="24"/>
                    <a:pt x="0" y="24"/>
                    <a:pt x="0" y="24"/>
                  </a:cubicBezTo>
                  <a:cubicBezTo>
                    <a:pt x="0" y="24"/>
                    <a:pt x="0" y="24"/>
                    <a:pt x="0" y="24"/>
                  </a:cubicBezTo>
                  <a:cubicBezTo>
                    <a:pt x="3" y="24"/>
                    <a:pt x="6" y="24"/>
                    <a:pt x="8" y="23"/>
                  </a:cubicBezTo>
                  <a:cubicBezTo>
                    <a:pt x="11" y="22"/>
                    <a:pt x="13" y="20"/>
                    <a:pt x="15" y="17"/>
                  </a:cubicBezTo>
                  <a:cubicBezTo>
                    <a:pt x="18" y="10"/>
                    <a:pt x="18" y="10"/>
                    <a:pt x="18" y="10"/>
                  </a:cubicBezTo>
                  <a:cubicBezTo>
                    <a:pt x="19" y="9"/>
                    <a:pt x="19" y="9"/>
                    <a:pt x="20" y="8"/>
                  </a:cubicBezTo>
                  <a:cubicBezTo>
                    <a:pt x="21" y="8"/>
                    <a:pt x="21" y="8"/>
                    <a:pt x="23" y="8"/>
                  </a:cubicBezTo>
                  <a:cubicBezTo>
                    <a:pt x="44" y="8"/>
                    <a:pt x="44" y="8"/>
                    <a:pt x="44" y="8"/>
                  </a:cubicBezTo>
                  <a:cubicBezTo>
                    <a:pt x="46" y="8"/>
                    <a:pt x="47" y="8"/>
                    <a:pt x="48" y="8"/>
                  </a:cubicBezTo>
                  <a:cubicBezTo>
                    <a:pt x="49" y="8"/>
                    <a:pt x="49" y="9"/>
                    <a:pt x="50" y="10"/>
                  </a:cubicBezTo>
                  <a:cubicBezTo>
                    <a:pt x="54" y="18"/>
                    <a:pt x="54" y="18"/>
                    <a:pt x="54" y="18"/>
                  </a:cubicBezTo>
                  <a:cubicBezTo>
                    <a:pt x="55" y="20"/>
                    <a:pt x="57" y="22"/>
                    <a:pt x="59" y="23"/>
                  </a:cubicBezTo>
                  <a:cubicBezTo>
                    <a:pt x="61" y="24"/>
                    <a:pt x="64" y="24"/>
                    <a:pt x="68" y="24"/>
                  </a:cubicBezTo>
                  <a:cubicBezTo>
                    <a:pt x="69" y="24"/>
                    <a:pt x="69" y="24"/>
                    <a:pt x="69" y="24"/>
                  </a:cubicBezTo>
                  <a:cubicBezTo>
                    <a:pt x="69" y="17"/>
                    <a:pt x="69" y="17"/>
                    <a:pt x="69" y="17"/>
                  </a:cubicBezTo>
                  <a:lnTo>
                    <a:pt x="68"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8"/>
            <p:cNvSpPr>
              <a:spLocks noEditPoints="1"/>
            </p:cNvSpPr>
            <p:nvPr userDrawn="1"/>
          </p:nvSpPr>
          <p:spPr bwMode="auto">
            <a:xfrm>
              <a:off x="7600239" y="-267218"/>
              <a:ext cx="59972" cy="59193"/>
            </a:xfrm>
            <a:custGeom>
              <a:avLst/>
              <a:gdLst>
                <a:gd name="T0" fmla="*/ 6 w 36"/>
                <a:gd name="T1" fmla="*/ 20 h 35"/>
                <a:gd name="T2" fmla="*/ 10 w 36"/>
                <a:gd name="T3" fmla="*/ 19 h 35"/>
                <a:gd name="T4" fmla="*/ 18 w 36"/>
                <a:gd name="T5" fmla="*/ 20 h 35"/>
                <a:gd name="T6" fmla="*/ 14 w 36"/>
                <a:gd name="T7" fmla="*/ 29 h 35"/>
                <a:gd name="T8" fmla="*/ 16 w 36"/>
                <a:gd name="T9" fmla="*/ 33 h 35"/>
                <a:gd name="T10" fmla="*/ 2 w 36"/>
                <a:gd name="T11" fmla="*/ 35 h 35"/>
                <a:gd name="T12" fmla="*/ 9 w 36"/>
                <a:gd name="T13" fmla="*/ 29 h 35"/>
                <a:gd name="T14" fmla="*/ 5 w 36"/>
                <a:gd name="T15" fmla="*/ 23 h 35"/>
                <a:gd name="T16" fmla="*/ 1 w 36"/>
                <a:gd name="T17" fmla="*/ 20 h 35"/>
                <a:gd name="T18" fmla="*/ 9 w 36"/>
                <a:gd name="T19" fmla="*/ 8 h 35"/>
                <a:gd name="T20" fmla="*/ 12 w 36"/>
                <a:gd name="T21" fmla="*/ 0 h 35"/>
                <a:gd name="T22" fmla="*/ 19 w 36"/>
                <a:gd name="T23" fmla="*/ 8 h 35"/>
                <a:gd name="T24" fmla="*/ 12 w 36"/>
                <a:gd name="T25" fmla="*/ 11 h 35"/>
                <a:gd name="T26" fmla="*/ 13 w 36"/>
                <a:gd name="T27" fmla="*/ 12 h 35"/>
                <a:gd name="T28" fmla="*/ 17 w 36"/>
                <a:gd name="T29" fmla="*/ 18 h 35"/>
                <a:gd name="T30" fmla="*/ 12 w 36"/>
                <a:gd name="T31" fmla="*/ 18 h 35"/>
                <a:gd name="T32" fmla="*/ 9 w 36"/>
                <a:gd name="T33" fmla="*/ 13 h 35"/>
                <a:gd name="T34" fmla="*/ 0 w 36"/>
                <a:gd name="T35" fmla="*/ 17 h 35"/>
                <a:gd name="T36" fmla="*/ 1 w 36"/>
                <a:gd name="T37" fmla="*/ 11 h 35"/>
                <a:gd name="T38" fmla="*/ 2 w 36"/>
                <a:gd name="T39" fmla="*/ 3 h 35"/>
                <a:gd name="T40" fmla="*/ 7 w 36"/>
                <a:gd name="T41" fmla="*/ 6 h 35"/>
                <a:gd name="T42" fmla="*/ 2 w 36"/>
                <a:gd name="T43" fmla="*/ 3 h 35"/>
                <a:gd name="T44" fmla="*/ 11 w 36"/>
                <a:gd name="T45" fmla="*/ 28 h 35"/>
                <a:gd name="T46" fmla="*/ 8 w 36"/>
                <a:gd name="T47" fmla="*/ 23 h 35"/>
                <a:gd name="T48" fmla="*/ 17 w 36"/>
                <a:gd name="T49" fmla="*/ 1 h 35"/>
                <a:gd name="T50" fmla="*/ 15 w 36"/>
                <a:gd name="T51" fmla="*/ 7 h 35"/>
                <a:gd name="T52" fmla="*/ 17 w 36"/>
                <a:gd name="T53" fmla="*/ 1 h 35"/>
                <a:gd name="T54" fmla="*/ 26 w 36"/>
                <a:gd name="T55" fmla="*/ 1 h 35"/>
                <a:gd name="T56" fmla="*/ 35 w 36"/>
                <a:gd name="T57" fmla="*/ 7 h 35"/>
                <a:gd name="T58" fmla="*/ 33 w 36"/>
                <a:gd name="T59" fmla="*/ 9 h 35"/>
                <a:gd name="T60" fmla="*/ 36 w 36"/>
                <a:gd name="T61" fmla="*/ 32 h 35"/>
                <a:gd name="T62" fmla="*/ 27 w 36"/>
                <a:gd name="T63" fmla="*/ 28 h 35"/>
                <a:gd name="T64" fmla="*/ 17 w 36"/>
                <a:gd name="T65" fmla="*/ 33 h 35"/>
                <a:gd name="T66" fmla="*/ 21 w 36"/>
                <a:gd name="T67" fmla="*/ 14 h 35"/>
                <a:gd name="T68" fmla="*/ 18 w 36"/>
                <a:gd name="T69" fmla="*/ 14 h 35"/>
                <a:gd name="T70" fmla="*/ 30 w 36"/>
                <a:gd name="T71" fmla="*/ 9 h 35"/>
                <a:gd name="T72" fmla="*/ 23 w 36"/>
                <a:gd name="T73" fmla="*/ 10 h 35"/>
                <a:gd name="T74" fmla="*/ 30 w 36"/>
                <a:gd name="T75"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 h="35">
                  <a:moveTo>
                    <a:pt x="1" y="20"/>
                  </a:moveTo>
                  <a:cubicBezTo>
                    <a:pt x="6" y="20"/>
                    <a:pt x="6" y="20"/>
                    <a:pt x="6" y="20"/>
                  </a:cubicBezTo>
                  <a:cubicBezTo>
                    <a:pt x="7" y="20"/>
                    <a:pt x="7" y="19"/>
                    <a:pt x="8" y="18"/>
                  </a:cubicBezTo>
                  <a:cubicBezTo>
                    <a:pt x="10" y="19"/>
                    <a:pt x="10" y="19"/>
                    <a:pt x="10" y="19"/>
                  </a:cubicBezTo>
                  <a:cubicBezTo>
                    <a:pt x="10" y="19"/>
                    <a:pt x="9" y="20"/>
                    <a:pt x="9" y="20"/>
                  </a:cubicBezTo>
                  <a:cubicBezTo>
                    <a:pt x="18" y="20"/>
                    <a:pt x="18" y="20"/>
                    <a:pt x="18" y="20"/>
                  </a:cubicBezTo>
                  <a:cubicBezTo>
                    <a:pt x="18" y="23"/>
                    <a:pt x="18" y="23"/>
                    <a:pt x="18" y="23"/>
                  </a:cubicBezTo>
                  <a:cubicBezTo>
                    <a:pt x="17" y="25"/>
                    <a:pt x="15" y="27"/>
                    <a:pt x="14" y="29"/>
                  </a:cubicBezTo>
                  <a:cubicBezTo>
                    <a:pt x="15" y="29"/>
                    <a:pt x="16" y="30"/>
                    <a:pt x="18" y="31"/>
                  </a:cubicBezTo>
                  <a:cubicBezTo>
                    <a:pt x="16" y="33"/>
                    <a:pt x="16" y="33"/>
                    <a:pt x="16" y="33"/>
                  </a:cubicBezTo>
                  <a:cubicBezTo>
                    <a:pt x="15" y="32"/>
                    <a:pt x="13" y="31"/>
                    <a:pt x="12" y="31"/>
                  </a:cubicBezTo>
                  <a:cubicBezTo>
                    <a:pt x="9" y="32"/>
                    <a:pt x="6" y="34"/>
                    <a:pt x="2" y="35"/>
                  </a:cubicBezTo>
                  <a:cubicBezTo>
                    <a:pt x="1" y="34"/>
                    <a:pt x="1" y="33"/>
                    <a:pt x="0" y="33"/>
                  </a:cubicBezTo>
                  <a:cubicBezTo>
                    <a:pt x="4" y="32"/>
                    <a:pt x="7" y="31"/>
                    <a:pt x="9" y="29"/>
                  </a:cubicBezTo>
                  <a:cubicBezTo>
                    <a:pt x="7" y="28"/>
                    <a:pt x="5" y="27"/>
                    <a:pt x="3" y="26"/>
                  </a:cubicBezTo>
                  <a:cubicBezTo>
                    <a:pt x="3" y="25"/>
                    <a:pt x="4" y="24"/>
                    <a:pt x="5" y="23"/>
                  </a:cubicBezTo>
                  <a:cubicBezTo>
                    <a:pt x="1" y="23"/>
                    <a:pt x="1" y="23"/>
                    <a:pt x="1" y="23"/>
                  </a:cubicBezTo>
                  <a:lnTo>
                    <a:pt x="1" y="20"/>
                  </a:lnTo>
                  <a:close/>
                  <a:moveTo>
                    <a:pt x="1" y="8"/>
                  </a:moveTo>
                  <a:cubicBezTo>
                    <a:pt x="9" y="8"/>
                    <a:pt x="9" y="8"/>
                    <a:pt x="9" y="8"/>
                  </a:cubicBezTo>
                  <a:cubicBezTo>
                    <a:pt x="9" y="0"/>
                    <a:pt x="9" y="0"/>
                    <a:pt x="9" y="0"/>
                  </a:cubicBezTo>
                  <a:cubicBezTo>
                    <a:pt x="12" y="0"/>
                    <a:pt x="12" y="0"/>
                    <a:pt x="12" y="0"/>
                  </a:cubicBezTo>
                  <a:cubicBezTo>
                    <a:pt x="12" y="8"/>
                    <a:pt x="12" y="8"/>
                    <a:pt x="12" y="8"/>
                  </a:cubicBezTo>
                  <a:cubicBezTo>
                    <a:pt x="19" y="8"/>
                    <a:pt x="19" y="8"/>
                    <a:pt x="19" y="8"/>
                  </a:cubicBezTo>
                  <a:cubicBezTo>
                    <a:pt x="19" y="11"/>
                    <a:pt x="19" y="11"/>
                    <a:pt x="19" y="11"/>
                  </a:cubicBezTo>
                  <a:cubicBezTo>
                    <a:pt x="12" y="11"/>
                    <a:pt x="12" y="11"/>
                    <a:pt x="12" y="11"/>
                  </a:cubicBezTo>
                  <a:cubicBezTo>
                    <a:pt x="12" y="13"/>
                    <a:pt x="12" y="13"/>
                    <a:pt x="12" y="13"/>
                  </a:cubicBezTo>
                  <a:cubicBezTo>
                    <a:pt x="13" y="12"/>
                    <a:pt x="13" y="12"/>
                    <a:pt x="13" y="12"/>
                  </a:cubicBezTo>
                  <a:cubicBezTo>
                    <a:pt x="15" y="13"/>
                    <a:pt x="17" y="15"/>
                    <a:pt x="18" y="16"/>
                  </a:cubicBezTo>
                  <a:cubicBezTo>
                    <a:pt x="17" y="18"/>
                    <a:pt x="17" y="18"/>
                    <a:pt x="17" y="18"/>
                  </a:cubicBezTo>
                  <a:cubicBezTo>
                    <a:pt x="15" y="17"/>
                    <a:pt x="14" y="15"/>
                    <a:pt x="12" y="14"/>
                  </a:cubicBezTo>
                  <a:cubicBezTo>
                    <a:pt x="12" y="18"/>
                    <a:pt x="12" y="18"/>
                    <a:pt x="12" y="18"/>
                  </a:cubicBezTo>
                  <a:cubicBezTo>
                    <a:pt x="9" y="18"/>
                    <a:pt x="9" y="18"/>
                    <a:pt x="9" y="18"/>
                  </a:cubicBezTo>
                  <a:cubicBezTo>
                    <a:pt x="9" y="13"/>
                    <a:pt x="9" y="13"/>
                    <a:pt x="9" y="13"/>
                  </a:cubicBezTo>
                  <a:cubicBezTo>
                    <a:pt x="7" y="15"/>
                    <a:pt x="5" y="17"/>
                    <a:pt x="2" y="19"/>
                  </a:cubicBezTo>
                  <a:cubicBezTo>
                    <a:pt x="1" y="18"/>
                    <a:pt x="1" y="17"/>
                    <a:pt x="0" y="17"/>
                  </a:cubicBezTo>
                  <a:cubicBezTo>
                    <a:pt x="3" y="15"/>
                    <a:pt x="6" y="13"/>
                    <a:pt x="8" y="11"/>
                  </a:cubicBezTo>
                  <a:cubicBezTo>
                    <a:pt x="1" y="11"/>
                    <a:pt x="1" y="11"/>
                    <a:pt x="1" y="11"/>
                  </a:cubicBezTo>
                  <a:lnTo>
                    <a:pt x="1" y="8"/>
                  </a:lnTo>
                  <a:close/>
                  <a:moveTo>
                    <a:pt x="2" y="3"/>
                  </a:moveTo>
                  <a:cubicBezTo>
                    <a:pt x="4" y="2"/>
                    <a:pt x="4" y="2"/>
                    <a:pt x="4" y="2"/>
                  </a:cubicBezTo>
                  <a:cubicBezTo>
                    <a:pt x="5" y="3"/>
                    <a:pt x="6" y="4"/>
                    <a:pt x="7" y="6"/>
                  </a:cubicBezTo>
                  <a:cubicBezTo>
                    <a:pt x="5" y="7"/>
                    <a:pt x="5" y="7"/>
                    <a:pt x="5" y="7"/>
                  </a:cubicBezTo>
                  <a:cubicBezTo>
                    <a:pt x="4" y="6"/>
                    <a:pt x="3" y="4"/>
                    <a:pt x="2" y="3"/>
                  </a:cubicBezTo>
                  <a:close/>
                  <a:moveTo>
                    <a:pt x="6" y="25"/>
                  </a:moveTo>
                  <a:cubicBezTo>
                    <a:pt x="8" y="26"/>
                    <a:pt x="9" y="27"/>
                    <a:pt x="11" y="28"/>
                  </a:cubicBezTo>
                  <a:cubicBezTo>
                    <a:pt x="13" y="26"/>
                    <a:pt x="14" y="25"/>
                    <a:pt x="15" y="23"/>
                  </a:cubicBezTo>
                  <a:cubicBezTo>
                    <a:pt x="8" y="23"/>
                    <a:pt x="8" y="23"/>
                    <a:pt x="8" y="23"/>
                  </a:cubicBezTo>
                  <a:cubicBezTo>
                    <a:pt x="7" y="24"/>
                    <a:pt x="7" y="24"/>
                    <a:pt x="6" y="25"/>
                  </a:cubicBezTo>
                  <a:close/>
                  <a:moveTo>
                    <a:pt x="17" y="1"/>
                  </a:moveTo>
                  <a:cubicBezTo>
                    <a:pt x="19" y="3"/>
                    <a:pt x="19" y="3"/>
                    <a:pt x="19" y="3"/>
                  </a:cubicBezTo>
                  <a:cubicBezTo>
                    <a:pt x="18" y="4"/>
                    <a:pt x="17" y="6"/>
                    <a:pt x="15" y="7"/>
                  </a:cubicBezTo>
                  <a:cubicBezTo>
                    <a:pt x="15" y="7"/>
                    <a:pt x="14" y="7"/>
                    <a:pt x="14" y="6"/>
                  </a:cubicBezTo>
                  <a:cubicBezTo>
                    <a:pt x="15" y="5"/>
                    <a:pt x="16" y="3"/>
                    <a:pt x="17" y="1"/>
                  </a:cubicBezTo>
                  <a:close/>
                  <a:moveTo>
                    <a:pt x="23" y="0"/>
                  </a:moveTo>
                  <a:cubicBezTo>
                    <a:pt x="26" y="1"/>
                    <a:pt x="26" y="1"/>
                    <a:pt x="26" y="1"/>
                  </a:cubicBezTo>
                  <a:cubicBezTo>
                    <a:pt x="26" y="3"/>
                    <a:pt x="25" y="5"/>
                    <a:pt x="25" y="7"/>
                  </a:cubicBezTo>
                  <a:cubicBezTo>
                    <a:pt x="35" y="7"/>
                    <a:pt x="35" y="7"/>
                    <a:pt x="35" y="7"/>
                  </a:cubicBezTo>
                  <a:cubicBezTo>
                    <a:pt x="35" y="9"/>
                    <a:pt x="35" y="9"/>
                    <a:pt x="35" y="9"/>
                  </a:cubicBezTo>
                  <a:cubicBezTo>
                    <a:pt x="33" y="9"/>
                    <a:pt x="33" y="9"/>
                    <a:pt x="33" y="9"/>
                  </a:cubicBezTo>
                  <a:cubicBezTo>
                    <a:pt x="33" y="16"/>
                    <a:pt x="31" y="22"/>
                    <a:pt x="29" y="26"/>
                  </a:cubicBezTo>
                  <a:cubicBezTo>
                    <a:pt x="31" y="28"/>
                    <a:pt x="33" y="30"/>
                    <a:pt x="36" y="32"/>
                  </a:cubicBezTo>
                  <a:cubicBezTo>
                    <a:pt x="35" y="33"/>
                    <a:pt x="34" y="34"/>
                    <a:pt x="34" y="35"/>
                  </a:cubicBezTo>
                  <a:cubicBezTo>
                    <a:pt x="31" y="33"/>
                    <a:pt x="29" y="31"/>
                    <a:pt x="27" y="28"/>
                  </a:cubicBezTo>
                  <a:cubicBezTo>
                    <a:pt x="25" y="31"/>
                    <a:pt x="22" y="33"/>
                    <a:pt x="19" y="35"/>
                  </a:cubicBezTo>
                  <a:cubicBezTo>
                    <a:pt x="19" y="35"/>
                    <a:pt x="18" y="34"/>
                    <a:pt x="17" y="33"/>
                  </a:cubicBezTo>
                  <a:cubicBezTo>
                    <a:pt x="20" y="31"/>
                    <a:pt x="23" y="28"/>
                    <a:pt x="25" y="26"/>
                  </a:cubicBezTo>
                  <a:cubicBezTo>
                    <a:pt x="23" y="22"/>
                    <a:pt x="22" y="19"/>
                    <a:pt x="21" y="14"/>
                  </a:cubicBezTo>
                  <a:cubicBezTo>
                    <a:pt x="21" y="15"/>
                    <a:pt x="20" y="16"/>
                    <a:pt x="20" y="17"/>
                  </a:cubicBezTo>
                  <a:cubicBezTo>
                    <a:pt x="19" y="16"/>
                    <a:pt x="19" y="15"/>
                    <a:pt x="18" y="14"/>
                  </a:cubicBezTo>
                  <a:cubicBezTo>
                    <a:pt x="21" y="11"/>
                    <a:pt x="23" y="6"/>
                    <a:pt x="23" y="0"/>
                  </a:cubicBezTo>
                  <a:close/>
                  <a:moveTo>
                    <a:pt x="30" y="9"/>
                  </a:moveTo>
                  <a:cubicBezTo>
                    <a:pt x="24" y="9"/>
                    <a:pt x="24" y="9"/>
                    <a:pt x="24" y="9"/>
                  </a:cubicBezTo>
                  <a:cubicBezTo>
                    <a:pt x="24" y="10"/>
                    <a:pt x="23" y="10"/>
                    <a:pt x="23" y="10"/>
                  </a:cubicBezTo>
                  <a:cubicBezTo>
                    <a:pt x="24" y="15"/>
                    <a:pt x="25" y="19"/>
                    <a:pt x="27" y="23"/>
                  </a:cubicBezTo>
                  <a:cubicBezTo>
                    <a:pt x="29" y="20"/>
                    <a:pt x="30" y="15"/>
                    <a:pt x="3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9"/>
            <p:cNvSpPr>
              <a:spLocks noEditPoints="1"/>
            </p:cNvSpPr>
            <p:nvPr userDrawn="1"/>
          </p:nvSpPr>
          <p:spPr bwMode="auto">
            <a:xfrm>
              <a:off x="7717068" y="-267218"/>
              <a:ext cx="57635" cy="57636"/>
            </a:xfrm>
            <a:custGeom>
              <a:avLst/>
              <a:gdLst>
                <a:gd name="T0" fmla="*/ 0 w 35"/>
                <a:gd name="T1" fmla="*/ 21 h 34"/>
                <a:gd name="T2" fmla="*/ 17 w 35"/>
                <a:gd name="T3" fmla="*/ 21 h 34"/>
                <a:gd name="T4" fmla="*/ 17 w 35"/>
                <a:gd name="T5" fmla="*/ 19 h 34"/>
                <a:gd name="T6" fmla="*/ 23 w 35"/>
                <a:gd name="T7" fmla="*/ 14 h 34"/>
                <a:gd name="T8" fmla="*/ 6 w 35"/>
                <a:gd name="T9" fmla="*/ 14 h 34"/>
                <a:gd name="T10" fmla="*/ 6 w 35"/>
                <a:gd name="T11" fmla="*/ 12 h 34"/>
                <a:gd name="T12" fmla="*/ 28 w 35"/>
                <a:gd name="T13" fmla="*/ 12 h 34"/>
                <a:gd name="T14" fmla="*/ 28 w 35"/>
                <a:gd name="T15" fmla="*/ 15 h 34"/>
                <a:gd name="T16" fmla="*/ 19 w 35"/>
                <a:gd name="T17" fmla="*/ 20 h 34"/>
                <a:gd name="T18" fmla="*/ 19 w 35"/>
                <a:gd name="T19" fmla="*/ 21 h 34"/>
                <a:gd name="T20" fmla="*/ 35 w 35"/>
                <a:gd name="T21" fmla="*/ 21 h 34"/>
                <a:gd name="T22" fmla="*/ 35 w 35"/>
                <a:gd name="T23" fmla="*/ 23 h 34"/>
                <a:gd name="T24" fmla="*/ 19 w 35"/>
                <a:gd name="T25" fmla="*/ 23 h 34"/>
                <a:gd name="T26" fmla="*/ 19 w 35"/>
                <a:gd name="T27" fmla="*/ 30 h 34"/>
                <a:gd name="T28" fmla="*/ 15 w 35"/>
                <a:gd name="T29" fmla="*/ 34 h 34"/>
                <a:gd name="T30" fmla="*/ 10 w 35"/>
                <a:gd name="T31" fmla="*/ 34 h 34"/>
                <a:gd name="T32" fmla="*/ 9 w 35"/>
                <a:gd name="T33" fmla="*/ 31 h 34"/>
                <a:gd name="T34" fmla="*/ 14 w 35"/>
                <a:gd name="T35" fmla="*/ 32 h 34"/>
                <a:gd name="T36" fmla="*/ 17 w 35"/>
                <a:gd name="T37" fmla="*/ 29 h 34"/>
                <a:gd name="T38" fmla="*/ 17 w 35"/>
                <a:gd name="T39" fmla="*/ 23 h 34"/>
                <a:gd name="T40" fmla="*/ 0 w 35"/>
                <a:gd name="T41" fmla="*/ 23 h 34"/>
                <a:gd name="T42" fmla="*/ 0 w 35"/>
                <a:gd name="T43" fmla="*/ 21 h 34"/>
                <a:gd name="T44" fmla="*/ 1 w 35"/>
                <a:gd name="T45" fmla="*/ 5 h 34"/>
                <a:gd name="T46" fmla="*/ 18 w 35"/>
                <a:gd name="T47" fmla="*/ 5 h 34"/>
                <a:gd name="T48" fmla="*/ 14 w 35"/>
                <a:gd name="T49" fmla="*/ 1 h 34"/>
                <a:gd name="T50" fmla="*/ 17 w 35"/>
                <a:gd name="T51" fmla="*/ 0 h 34"/>
                <a:gd name="T52" fmla="*/ 20 w 35"/>
                <a:gd name="T53" fmla="*/ 4 h 34"/>
                <a:gd name="T54" fmla="*/ 19 w 35"/>
                <a:gd name="T55" fmla="*/ 5 h 34"/>
                <a:gd name="T56" fmla="*/ 34 w 35"/>
                <a:gd name="T57" fmla="*/ 5 h 34"/>
                <a:gd name="T58" fmla="*/ 34 w 35"/>
                <a:gd name="T59" fmla="*/ 12 h 34"/>
                <a:gd name="T60" fmla="*/ 31 w 35"/>
                <a:gd name="T61" fmla="*/ 12 h 34"/>
                <a:gd name="T62" fmla="*/ 31 w 35"/>
                <a:gd name="T63" fmla="*/ 8 h 34"/>
                <a:gd name="T64" fmla="*/ 4 w 35"/>
                <a:gd name="T65" fmla="*/ 8 h 34"/>
                <a:gd name="T66" fmla="*/ 4 w 35"/>
                <a:gd name="T67" fmla="*/ 12 h 34"/>
                <a:gd name="T68" fmla="*/ 1 w 35"/>
                <a:gd name="T69" fmla="*/ 12 h 34"/>
                <a:gd name="T70" fmla="*/ 1 w 35"/>
                <a:gd name="T71"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 h="34">
                  <a:moveTo>
                    <a:pt x="0" y="21"/>
                  </a:moveTo>
                  <a:cubicBezTo>
                    <a:pt x="17" y="21"/>
                    <a:pt x="17" y="21"/>
                    <a:pt x="17" y="21"/>
                  </a:cubicBezTo>
                  <a:cubicBezTo>
                    <a:pt x="17" y="19"/>
                    <a:pt x="17" y="19"/>
                    <a:pt x="17" y="19"/>
                  </a:cubicBezTo>
                  <a:cubicBezTo>
                    <a:pt x="23" y="14"/>
                    <a:pt x="23" y="14"/>
                    <a:pt x="23" y="14"/>
                  </a:cubicBezTo>
                  <a:cubicBezTo>
                    <a:pt x="6" y="14"/>
                    <a:pt x="6" y="14"/>
                    <a:pt x="6" y="14"/>
                  </a:cubicBezTo>
                  <a:cubicBezTo>
                    <a:pt x="6" y="12"/>
                    <a:pt x="6" y="12"/>
                    <a:pt x="6" y="12"/>
                  </a:cubicBezTo>
                  <a:cubicBezTo>
                    <a:pt x="28" y="12"/>
                    <a:pt x="28" y="12"/>
                    <a:pt x="28" y="12"/>
                  </a:cubicBezTo>
                  <a:cubicBezTo>
                    <a:pt x="28" y="15"/>
                    <a:pt x="28" y="15"/>
                    <a:pt x="28" y="15"/>
                  </a:cubicBezTo>
                  <a:cubicBezTo>
                    <a:pt x="19" y="20"/>
                    <a:pt x="19" y="20"/>
                    <a:pt x="19" y="20"/>
                  </a:cubicBezTo>
                  <a:cubicBezTo>
                    <a:pt x="19" y="21"/>
                    <a:pt x="19" y="21"/>
                    <a:pt x="19" y="21"/>
                  </a:cubicBezTo>
                  <a:cubicBezTo>
                    <a:pt x="35" y="21"/>
                    <a:pt x="35" y="21"/>
                    <a:pt x="35" y="21"/>
                  </a:cubicBezTo>
                  <a:cubicBezTo>
                    <a:pt x="35" y="23"/>
                    <a:pt x="35" y="23"/>
                    <a:pt x="35" y="23"/>
                  </a:cubicBezTo>
                  <a:cubicBezTo>
                    <a:pt x="19" y="23"/>
                    <a:pt x="19" y="23"/>
                    <a:pt x="19" y="23"/>
                  </a:cubicBezTo>
                  <a:cubicBezTo>
                    <a:pt x="19" y="30"/>
                    <a:pt x="19" y="30"/>
                    <a:pt x="19" y="30"/>
                  </a:cubicBezTo>
                  <a:cubicBezTo>
                    <a:pt x="19" y="33"/>
                    <a:pt x="18" y="34"/>
                    <a:pt x="15" y="34"/>
                  </a:cubicBezTo>
                  <a:cubicBezTo>
                    <a:pt x="14" y="34"/>
                    <a:pt x="12" y="34"/>
                    <a:pt x="10" y="34"/>
                  </a:cubicBezTo>
                  <a:cubicBezTo>
                    <a:pt x="10" y="33"/>
                    <a:pt x="9" y="32"/>
                    <a:pt x="9" y="31"/>
                  </a:cubicBezTo>
                  <a:cubicBezTo>
                    <a:pt x="11" y="31"/>
                    <a:pt x="13" y="32"/>
                    <a:pt x="14" y="32"/>
                  </a:cubicBezTo>
                  <a:cubicBezTo>
                    <a:pt x="16" y="32"/>
                    <a:pt x="17" y="31"/>
                    <a:pt x="17" y="29"/>
                  </a:cubicBezTo>
                  <a:cubicBezTo>
                    <a:pt x="17" y="23"/>
                    <a:pt x="17" y="23"/>
                    <a:pt x="17" y="23"/>
                  </a:cubicBezTo>
                  <a:cubicBezTo>
                    <a:pt x="0" y="23"/>
                    <a:pt x="0" y="23"/>
                    <a:pt x="0" y="23"/>
                  </a:cubicBezTo>
                  <a:lnTo>
                    <a:pt x="0" y="21"/>
                  </a:lnTo>
                  <a:close/>
                  <a:moveTo>
                    <a:pt x="1" y="5"/>
                  </a:moveTo>
                  <a:cubicBezTo>
                    <a:pt x="18" y="5"/>
                    <a:pt x="18" y="5"/>
                    <a:pt x="18" y="5"/>
                  </a:cubicBezTo>
                  <a:cubicBezTo>
                    <a:pt x="17" y="4"/>
                    <a:pt x="16" y="3"/>
                    <a:pt x="14" y="1"/>
                  </a:cubicBezTo>
                  <a:cubicBezTo>
                    <a:pt x="17" y="0"/>
                    <a:pt x="17" y="0"/>
                    <a:pt x="17" y="0"/>
                  </a:cubicBezTo>
                  <a:cubicBezTo>
                    <a:pt x="18" y="1"/>
                    <a:pt x="19" y="3"/>
                    <a:pt x="20" y="4"/>
                  </a:cubicBezTo>
                  <a:cubicBezTo>
                    <a:pt x="19" y="5"/>
                    <a:pt x="19" y="5"/>
                    <a:pt x="19" y="5"/>
                  </a:cubicBezTo>
                  <a:cubicBezTo>
                    <a:pt x="34" y="5"/>
                    <a:pt x="34" y="5"/>
                    <a:pt x="34" y="5"/>
                  </a:cubicBezTo>
                  <a:cubicBezTo>
                    <a:pt x="34" y="12"/>
                    <a:pt x="34" y="12"/>
                    <a:pt x="34" y="12"/>
                  </a:cubicBezTo>
                  <a:cubicBezTo>
                    <a:pt x="31" y="12"/>
                    <a:pt x="31" y="12"/>
                    <a:pt x="31" y="12"/>
                  </a:cubicBezTo>
                  <a:cubicBezTo>
                    <a:pt x="31" y="8"/>
                    <a:pt x="31" y="8"/>
                    <a:pt x="31" y="8"/>
                  </a:cubicBezTo>
                  <a:cubicBezTo>
                    <a:pt x="4" y="8"/>
                    <a:pt x="4" y="8"/>
                    <a:pt x="4" y="8"/>
                  </a:cubicBezTo>
                  <a:cubicBezTo>
                    <a:pt x="4" y="12"/>
                    <a:pt x="4" y="12"/>
                    <a:pt x="4" y="12"/>
                  </a:cubicBezTo>
                  <a:cubicBezTo>
                    <a:pt x="1" y="12"/>
                    <a:pt x="1" y="12"/>
                    <a:pt x="1" y="12"/>
                  </a:cubicBezTo>
                  <a:lnTo>
                    <a:pt x="1"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0"/>
            <p:cNvSpPr>
              <a:spLocks noEditPoints="1"/>
            </p:cNvSpPr>
            <p:nvPr userDrawn="1"/>
          </p:nvSpPr>
          <p:spPr bwMode="auto">
            <a:xfrm>
              <a:off x="7831560" y="-267218"/>
              <a:ext cx="58415" cy="57636"/>
            </a:xfrm>
            <a:custGeom>
              <a:avLst/>
              <a:gdLst>
                <a:gd name="T0" fmla="*/ 0 w 35"/>
                <a:gd name="T1" fmla="*/ 17 h 34"/>
                <a:gd name="T2" fmla="*/ 9 w 35"/>
                <a:gd name="T3" fmla="*/ 0 h 34"/>
                <a:gd name="T4" fmla="*/ 12 w 35"/>
                <a:gd name="T5" fmla="*/ 1 h 34"/>
                <a:gd name="T6" fmla="*/ 9 w 35"/>
                <a:gd name="T7" fmla="*/ 9 h 34"/>
                <a:gd name="T8" fmla="*/ 9 w 35"/>
                <a:gd name="T9" fmla="*/ 34 h 34"/>
                <a:gd name="T10" fmla="*/ 6 w 35"/>
                <a:gd name="T11" fmla="*/ 34 h 34"/>
                <a:gd name="T12" fmla="*/ 6 w 35"/>
                <a:gd name="T13" fmla="*/ 15 h 34"/>
                <a:gd name="T14" fmla="*/ 1 w 35"/>
                <a:gd name="T15" fmla="*/ 21 h 34"/>
                <a:gd name="T16" fmla="*/ 0 w 35"/>
                <a:gd name="T17" fmla="*/ 17 h 34"/>
                <a:gd name="T18" fmla="*/ 10 w 35"/>
                <a:gd name="T19" fmla="*/ 22 h 34"/>
                <a:gd name="T20" fmla="*/ 19 w 35"/>
                <a:gd name="T21" fmla="*/ 17 h 34"/>
                <a:gd name="T22" fmla="*/ 19 w 35"/>
                <a:gd name="T23" fmla="*/ 1 h 34"/>
                <a:gd name="T24" fmla="*/ 22 w 35"/>
                <a:gd name="T25" fmla="*/ 1 h 34"/>
                <a:gd name="T26" fmla="*/ 22 w 35"/>
                <a:gd name="T27" fmla="*/ 15 h 34"/>
                <a:gd name="T28" fmla="*/ 31 w 35"/>
                <a:gd name="T29" fmla="*/ 5 h 34"/>
                <a:gd name="T30" fmla="*/ 34 w 35"/>
                <a:gd name="T31" fmla="*/ 6 h 34"/>
                <a:gd name="T32" fmla="*/ 22 w 35"/>
                <a:gd name="T33" fmla="*/ 18 h 34"/>
                <a:gd name="T34" fmla="*/ 22 w 35"/>
                <a:gd name="T35" fmla="*/ 28 h 34"/>
                <a:gd name="T36" fmla="*/ 24 w 35"/>
                <a:gd name="T37" fmla="*/ 31 h 34"/>
                <a:gd name="T38" fmla="*/ 29 w 35"/>
                <a:gd name="T39" fmla="*/ 31 h 34"/>
                <a:gd name="T40" fmla="*/ 31 w 35"/>
                <a:gd name="T41" fmla="*/ 28 h 34"/>
                <a:gd name="T42" fmla="*/ 32 w 35"/>
                <a:gd name="T43" fmla="*/ 23 h 34"/>
                <a:gd name="T44" fmla="*/ 35 w 35"/>
                <a:gd name="T45" fmla="*/ 24 h 34"/>
                <a:gd name="T46" fmla="*/ 34 w 35"/>
                <a:gd name="T47" fmla="*/ 29 h 34"/>
                <a:gd name="T48" fmla="*/ 29 w 35"/>
                <a:gd name="T49" fmla="*/ 33 h 34"/>
                <a:gd name="T50" fmla="*/ 23 w 35"/>
                <a:gd name="T51" fmla="*/ 33 h 34"/>
                <a:gd name="T52" fmla="*/ 19 w 35"/>
                <a:gd name="T53" fmla="*/ 29 h 34"/>
                <a:gd name="T54" fmla="*/ 19 w 35"/>
                <a:gd name="T55" fmla="*/ 20 h 34"/>
                <a:gd name="T56" fmla="*/ 12 w 35"/>
                <a:gd name="T57" fmla="*/ 24 h 34"/>
                <a:gd name="T58" fmla="*/ 10 w 35"/>
                <a:gd name="T59"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 h="34">
                  <a:moveTo>
                    <a:pt x="0" y="17"/>
                  </a:moveTo>
                  <a:cubicBezTo>
                    <a:pt x="4" y="12"/>
                    <a:pt x="7" y="6"/>
                    <a:pt x="9" y="0"/>
                  </a:cubicBezTo>
                  <a:cubicBezTo>
                    <a:pt x="12" y="1"/>
                    <a:pt x="12" y="1"/>
                    <a:pt x="12" y="1"/>
                  </a:cubicBezTo>
                  <a:cubicBezTo>
                    <a:pt x="11" y="4"/>
                    <a:pt x="10" y="7"/>
                    <a:pt x="9" y="9"/>
                  </a:cubicBezTo>
                  <a:cubicBezTo>
                    <a:pt x="9" y="34"/>
                    <a:pt x="9" y="34"/>
                    <a:pt x="9" y="34"/>
                  </a:cubicBezTo>
                  <a:cubicBezTo>
                    <a:pt x="6" y="34"/>
                    <a:pt x="6" y="34"/>
                    <a:pt x="6" y="34"/>
                  </a:cubicBezTo>
                  <a:cubicBezTo>
                    <a:pt x="6" y="15"/>
                    <a:pt x="6" y="15"/>
                    <a:pt x="6" y="15"/>
                  </a:cubicBezTo>
                  <a:cubicBezTo>
                    <a:pt x="4" y="17"/>
                    <a:pt x="3" y="19"/>
                    <a:pt x="1" y="21"/>
                  </a:cubicBezTo>
                  <a:cubicBezTo>
                    <a:pt x="1" y="20"/>
                    <a:pt x="1" y="19"/>
                    <a:pt x="0" y="17"/>
                  </a:cubicBezTo>
                  <a:close/>
                  <a:moveTo>
                    <a:pt x="10" y="22"/>
                  </a:moveTo>
                  <a:cubicBezTo>
                    <a:pt x="13" y="20"/>
                    <a:pt x="16" y="19"/>
                    <a:pt x="19" y="17"/>
                  </a:cubicBezTo>
                  <a:cubicBezTo>
                    <a:pt x="19" y="1"/>
                    <a:pt x="19" y="1"/>
                    <a:pt x="19" y="1"/>
                  </a:cubicBezTo>
                  <a:cubicBezTo>
                    <a:pt x="22" y="1"/>
                    <a:pt x="22" y="1"/>
                    <a:pt x="22" y="1"/>
                  </a:cubicBezTo>
                  <a:cubicBezTo>
                    <a:pt x="22" y="15"/>
                    <a:pt x="22" y="15"/>
                    <a:pt x="22" y="15"/>
                  </a:cubicBezTo>
                  <a:cubicBezTo>
                    <a:pt x="25" y="12"/>
                    <a:pt x="28" y="8"/>
                    <a:pt x="31" y="5"/>
                  </a:cubicBezTo>
                  <a:cubicBezTo>
                    <a:pt x="34" y="6"/>
                    <a:pt x="34" y="6"/>
                    <a:pt x="34" y="6"/>
                  </a:cubicBezTo>
                  <a:cubicBezTo>
                    <a:pt x="30" y="11"/>
                    <a:pt x="26" y="15"/>
                    <a:pt x="22" y="18"/>
                  </a:cubicBezTo>
                  <a:cubicBezTo>
                    <a:pt x="22" y="28"/>
                    <a:pt x="22" y="28"/>
                    <a:pt x="22" y="28"/>
                  </a:cubicBezTo>
                  <a:cubicBezTo>
                    <a:pt x="22" y="30"/>
                    <a:pt x="23" y="31"/>
                    <a:pt x="24" y="31"/>
                  </a:cubicBezTo>
                  <a:cubicBezTo>
                    <a:pt x="29" y="31"/>
                    <a:pt x="29" y="31"/>
                    <a:pt x="29" y="31"/>
                  </a:cubicBezTo>
                  <a:cubicBezTo>
                    <a:pt x="30" y="31"/>
                    <a:pt x="31" y="30"/>
                    <a:pt x="31" y="28"/>
                  </a:cubicBezTo>
                  <a:cubicBezTo>
                    <a:pt x="32" y="27"/>
                    <a:pt x="32" y="25"/>
                    <a:pt x="32" y="23"/>
                  </a:cubicBezTo>
                  <a:cubicBezTo>
                    <a:pt x="33" y="23"/>
                    <a:pt x="34" y="24"/>
                    <a:pt x="35" y="24"/>
                  </a:cubicBezTo>
                  <a:cubicBezTo>
                    <a:pt x="35" y="26"/>
                    <a:pt x="35" y="28"/>
                    <a:pt x="34" y="29"/>
                  </a:cubicBezTo>
                  <a:cubicBezTo>
                    <a:pt x="34" y="32"/>
                    <a:pt x="32" y="33"/>
                    <a:pt x="29" y="33"/>
                  </a:cubicBezTo>
                  <a:cubicBezTo>
                    <a:pt x="23" y="33"/>
                    <a:pt x="23" y="33"/>
                    <a:pt x="23" y="33"/>
                  </a:cubicBezTo>
                  <a:cubicBezTo>
                    <a:pt x="20" y="33"/>
                    <a:pt x="19" y="32"/>
                    <a:pt x="19" y="29"/>
                  </a:cubicBezTo>
                  <a:cubicBezTo>
                    <a:pt x="19" y="20"/>
                    <a:pt x="19" y="20"/>
                    <a:pt x="19" y="20"/>
                  </a:cubicBezTo>
                  <a:cubicBezTo>
                    <a:pt x="16" y="22"/>
                    <a:pt x="14" y="23"/>
                    <a:pt x="12" y="24"/>
                  </a:cubicBezTo>
                  <a:cubicBezTo>
                    <a:pt x="11" y="24"/>
                    <a:pt x="11" y="23"/>
                    <a:pt x="10"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1"/>
            <p:cNvSpPr>
              <a:spLocks noEditPoints="1"/>
            </p:cNvSpPr>
            <p:nvPr userDrawn="1"/>
          </p:nvSpPr>
          <p:spPr bwMode="auto">
            <a:xfrm>
              <a:off x="7948389" y="-267218"/>
              <a:ext cx="56078" cy="59193"/>
            </a:xfrm>
            <a:custGeom>
              <a:avLst/>
              <a:gdLst>
                <a:gd name="T0" fmla="*/ 1 w 34"/>
                <a:gd name="T1" fmla="*/ 32 h 35"/>
                <a:gd name="T2" fmla="*/ 15 w 34"/>
                <a:gd name="T3" fmla="*/ 27 h 35"/>
                <a:gd name="T4" fmla="*/ 6 w 34"/>
                <a:gd name="T5" fmla="*/ 23 h 35"/>
                <a:gd name="T6" fmla="*/ 9 w 34"/>
                <a:gd name="T7" fmla="*/ 18 h 35"/>
                <a:gd name="T8" fmla="*/ 0 w 34"/>
                <a:gd name="T9" fmla="*/ 18 h 35"/>
                <a:gd name="T10" fmla="*/ 0 w 34"/>
                <a:gd name="T11" fmla="*/ 15 h 35"/>
                <a:gd name="T12" fmla="*/ 10 w 34"/>
                <a:gd name="T13" fmla="*/ 15 h 35"/>
                <a:gd name="T14" fmla="*/ 14 w 34"/>
                <a:gd name="T15" fmla="*/ 9 h 35"/>
                <a:gd name="T16" fmla="*/ 17 w 34"/>
                <a:gd name="T17" fmla="*/ 10 h 35"/>
                <a:gd name="T18" fmla="*/ 14 w 34"/>
                <a:gd name="T19" fmla="*/ 15 h 35"/>
                <a:gd name="T20" fmla="*/ 34 w 34"/>
                <a:gd name="T21" fmla="*/ 15 h 35"/>
                <a:gd name="T22" fmla="*/ 34 w 34"/>
                <a:gd name="T23" fmla="*/ 18 h 35"/>
                <a:gd name="T24" fmla="*/ 27 w 34"/>
                <a:gd name="T25" fmla="*/ 18 h 35"/>
                <a:gd name="T26" fmla="*/ 21 w 34"/>
                <a:gd name="T27" fmla="*/ 27 h 35"/>
                <a:gd name="T28" fmla="*/ 32 w 34"/>
                <a:gd name="T29" fmla="*/ 32 h 35"/>
                <a:gd name="T30" fmla="*/ 30 w 34"/>
                <a:gd name="T31" fmla="*/ 35 h 35"/>
                <a:gd name="T32" fmla="*/ 18 w 34"/>
                <a:gd name="T33" fmla="*/ 29 h 35"/>
                <a:gd name="T34" fmla="*/ 2 w 34"/>
                <a:gd name="T35" fmla="*/ 35 h 35"/>
                <a:gd name="T36" fmla="*/ 1 w 34"/>
                <a:gd name="T37" fmla="*/ 32 h 35"/>
                <a:gd name="T38" fmla="*/ 1 w 34"/>
                <a:gd name="T39" fmla="*/ 5 h 35"/>
                <a:gd name="T40" fmla="*/ 17 w 34"/>
                <a:gd name="T41" fmla="*/ 5 h 35"/>
                <a:gd name="T42" fmla="*/ 14 w 34"/>
                <a:gd name="T43" fmla="*/ 1 h 35"/>
                <a:gd name="T44" fmla="*/ 16 w 34"/>
                <a:gd name="T45" fmla="*/ 0 h 35"/>
                <a:gd name="T46" fmla="*/ 20 w 34"/>
                <a:gd name="T47" fmla="*/ 4 h 35"/>
                <a:gd name="T48" fmla="*/ 18 w 34"/>
                <a:gd name="T49" fmla="*/ 5 h 35"/>
                <a:gd name="T50" fmla="*/ 33 w 34"/>
                <a:gd name="T51" fmla="*/ 5 h 35"/>
                <a:gd name="T52" fmla="*/ 33 w 34"/>
                <a:gd name="T53" fmla="*/ 12 h 35"/>
                <a:gd name="T54" fmla="*/ 30 w 34"/>
                <a:gd name="T55" fmla="*/ 12 h 35"/>
                <a:gd name="T56" fmla="*/ 30 w 34"/>
                <a:gd name="T57" fmla="*/ 8 h 35"/>
                <a:gd name="T58" fmla="*/ 4 w 34"/>
                <a:gd name="T59" fmla="*/ 8 h 35"/>
                <a:gd name="T60" fmla="*/ 4 w 34"/>
                <a:gd name="T61" fmla="*/ 12 h 35"/>
                <a:gd name="T62" fmla="*/ 1 w 34"/>
                <a:gd name="T63" fmla="*/ 12 h 35"/>
                <a:gd name="T64" fmla="*/ 1 w 34"/>
                <a:gd name="T65" fmla="*/ 5 h 35"/>
                <a:gd name="T66" fmla="*/ 10 w 34"/>
                <a:gd name="T67" fmla="*/ 22 h 35"/>
                <a:gd name="T68" fmla="*/ 18 w 34"/>
                <a:gd name="T69" fmla="*/ 25 h 35"/>
                <a:gd name="T70" fmla="*/ 24 w 34"/>
                <a:gd name="T71" fmla="*/ 18 h 35"/>
                <a:gd name="T72" fmla="*/ 12 w 34"/>
                <a:gd name="T73" fmla="*/ 18 h 35"/>
                <a:gd name="T74" fmla="*/ 10 w 34"/>
                <a:gd name="T75"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 h="35">
                  <a:moveTo>
                    <a:pt x="1" y="32"/>
                  </a:moveTo>
                  <a:cubicBezTo>
                    <a:pt x="7" y="31"/>
                    <a:pt x="12" y="29"/>
                    <a:pt x="15" y="27"/>
                  </a:cubicBezTo>
                  <a:cubicBezTo>
                    <a:pt x="12" y="26"/>
                    <a:pt x="9" y="24"/>
                    <a:pt x="6" y="23"/>
                  </a:cubicBezTo>
                  <a:cubicBezTo>
                    <a:pt x="7" y="21"/>
                    <a:pt x="8" y="19"/>
                    <a:pt x="9" y="18"/>
                  </a:cubicBezTo>
                  <a:cubicBezTo>
                    <a:pt x="0" y="18"/>
                    <a:pt x="0" y="18"/>
                    <a:pt x="0" y="18"/>
                  </a:cubicBezTo>
                  <a:cubicBezTo>
                    <a:pt x="0" y="15"/>
                    <a:pt x="0" y="15"/>
                    <a:pt x="0" y="15"/>
                  </a:cubicBezTo>
                  <a:cubicBezTo>
                    <a:pt x="10" y="15"/>
                    <a:pt x="10" y="15"/>
                    <a:pt x="10" y="15"/>
                  </a:cubicBezTo>
                  <a:cubicBezTo>
                    <a:pt x="12" y="13"/>
                    <a:pt x="13" y="11"/>
                    <a:pt x="14" y="9"/>
                  </a:cubicBezTo>
                  <a:cubicBezTo>
                    <a:pt x="17" y="10"/>
                    <a:pt x="17" y="10"/>
                    <a:pt x="17" y="10"/>
                  </a:cubicBezTo>
                  <a:cubicBezTo>
                    <a:pt x="16" y="12"/>
                    <a:pt x="15" y="13"/>
                    <a:pt x="14" y="15"/>
                  </a:cubicBezTo>
                  <a:cubicBezTo>
                    <a:pt x="34" y="15"/>
                    <a:pt x="34" y="15"/>
                    <a:pt x="34" y="15"/>
                  </a:cubicBezTo>
                  <a:cubicBezTo>
                    <a:pt x="34" y="18"/>
                    <a:pt x="34" y="18"/>
                    <a:pt x="34" y="18"/>
                  </a:cubicBezTo>
                  <a:cubicBezTo>
                    <a:pt x="27" y="18"/>
                    <a:pt x="27" y="18"/>
                    <a:pt x="27" y="18"/>
                  </a:cubicBezTo>
                  <a:cubicBezTo>
                    <a:pt x="26" y="21"/>
                    <a:pt x="24" y="24"/>
                    <a:pt x="21" y="27"/>
                  </a:cubicBezTo>
                  <a:cubicBezTo>
                    <a:pt x="25" y="28"/>
                    <a:pt x="28" y="30"/>
                    <a:pt x="32" y="32"/>
                  </a:cubicBezTo>
                  <a:cubicBezTo>
                    <a:pt x="30" y="35"/>
                    <a:pt x="30" y="35"/>
                    <a:pt x="30" y="35"/>
                  </a:cubicBezTo>
                  <a:cubicBezTo>
                    <a:pt x="27" y="33"/>
                    <a:pt x="23" y="31"/>
                    <a:pt x="18" y="29"/>
                  </a:cubicBezTo>
                  <a:cubicBezTo>
                    <a:pt x="14" y="32"/>
                    <a:pt x="9" y="33"/>
                    <a:pt x="2" y="35"/>
                  </a:cubicBezTo>
                  <a:cubicBezTo>
                    <a:pt x="2" y="34"/>
                    <a:pt x="1" y="33"/>
                    <a:pt x="1" y="32"/>
                  </a:cubicBezTo>
                  <a:close/>
                  <a:moveTo>
                    <a:pt x="1" y="5"/>
                  </a:moveTo>
                  <a:cubicBezTo>
                    <a:pt x="17" y="5"/>
                    <a:pt x="17" y="5"/>
                    <a:pt x="17" y="5"/>
                  </a:cubicBezTo>
                  <a:cubicBezTo>
                    <a:pt x="16" y="4"/>
                    <a:pt x="15" y="3"/>
                    <a:pt x="14" y="1"/>
                  </a:cubicBezTo>
                  <a:cubicBezTo>
                    <a:pt x="16" y="0"/>
                    <a:pt x="16" y="0"/>
                    <a:pt x="16" y="0"/>
                  </a:cubicBezTo>
                  <a:cubicBezTo>
                    <a:pt x="18" y="1"/>
                    <a:pt x="19" y="3"/>
                    <a:pt x="20" y="4"/>
                  </a:cubicBezTo>
                  <a:cubicBezTo>
                    <a:pt x="18" y="5"/>
                    <a:pt x="18" y="5"/>
                    <a:pt x="18" y="5"/>
                  </a:cubicBezTo>
                  <a:cubicBezTo>
                    <a:pt x="33" y="5"/>
                    <a:pt x="33" y="5"/>
                    <a:pt x="33" y="5"/>
                  </a:cubicBezTo>
                  <a:cubicBezTo>
                    <a:pt x="33" y="12"/>
                    <a:pt x="33" y="12"/>
                    <a:pt x="33" y="12"/>
                  </a:cubicBezTo>
                  <a:cubicBezTo>
                    <a:pt x="30" y="12"/>
                    <a:pt x="30" y="12"/>
                    <a:pt x="30" y="12"/>
                  </a:cubicBezTo>
                  <a:cubicBezTo>
                    <a:pt x="30" y="8"/>
                    <a:pt x="30" y="8"/>
                    <a:pt x="30" y="8"/>
                  </a:cubicBezTo>
                  <a:cubicBezTo>
                    <a:pt x="4" y="8"/>
                    <a:pt x="4" y="8"/>
                    <a:pt x="4" y="8"/>
                  </a:cubicBezTo>
                  <a:cubicBezTo>
                    <a:pt x="4" y="12"/>
                    <a:pt x="4" y="12"/>
                    <a:pt x="4" y="12"/>
                  </a:cubicBezTo>
                  <a:cubicBezTo>
                    <a:pt x="1" y="12"/>
                    <a:pt x="1" y="12"/>
                    <a:pt x="1" y="12"/>
                  </a:cubicBezTo>
                  <a:lnTo>
                    <a:pt x="1" y="5"/>
                  </a:lnTo>
                  <a:close/>
                  <a:moveTo>
                    <a:pt x="10" y="22"/>
                  </a:moveTo>
                  <a:cubicBezTo>
                    <a:pt x="12" y="23"/>
                    <a:pt x="15" y="24"/>
                    <a:pt x="18" y="25"/>
                  </a:cubicBezTo>
                  <a:cubicBezTo>
                    <a:pt x="21" y="23"/>
                    <a:pt x="23" y="21"/>
                    <a:pt x="24" y="18"/>
                  </a:cubicBezTo>
                  <a:cubicBezTo>
                    <a:pt x="12" y="18"/>
                    <a:pt x="12" y="18"/>
                    <a:pt x="12" y="18"/>
                  </a:cubicBezTo>
                  <a:cubicBezTo>
                    <a:pt x="11" y="19"/>
                    <a:pt x="10" y="20"/>
                    <a:pt x="10"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2"/>
            <p:cNvSpPr>
              <a:spLocks noEditPoints="1"/>
            </p:cNvSpPr>
            <p:nvPr userDrawn="1"/>
          </p:nvSpPr>
          <p:spPr bwMode="auto">
            <a:xfrm>
              <a:off x="8062881" y="-265661"/>
              <a:ext cx="58415" cy="54520"/>
            </a:xfrm>
            <a:custGeom>
              <a:avLst/>
              <a:gdLst>
                <a:gd name="T0" fmla="*/ 20 w 35"/>
                <a:gd name="T1" fmla="*/ 0 h 32"/>
                <a:gd name="T2" fmla="*/ 19 w 35"/>
                <a:gd name="T3" fmla="*/ 0 h 32"/>
                <a:gd name="T4" fmla="*/ 35 w 35"/>
                <a:gd name="T5" fmla="*/ 12 h 32"/>
                <a:gd name="T6" fmla="*/ 33 w 35"/>
                <a:gd name="T7" fmla="*/ 15 h 32"/>
                <a:gd name="T8" fmla="*/ 17 w 35"/>
                <a:gd name="T9" fmla="*/ 3 h 32"/>
                <a:gd name="T10" fmla="*/ 2 w 35"/>
                <a:gd name="T11" fmla="*/ 15 h 32"/>
                <a:gd name="T12" fmla="*/ 0 w 35"/>
                <a:gd name="T13" fmla="*/ 13 h 32"/>
                <a:gd name="T14" fmla="*/ 16 w 35"/>
                <a:gd name="T15" fmla="*/ 0 h 32"/>
                <a:gd name="T16" fmla="*/ 20 w 35"/>
                <a:gd name="T17" fmla="*/ 0 h 32"/>
                <a:gd name="T18" fmla="*/ 1 w 35"/>
                <a:gd name="T19" fmla="*/ 30 h 32"/>
                <a:gd name="T20" fmla="*/ 16 w 35"/>
                <a:gd name="T21" fmla="*/ 30 h 32"/>
                <a:gd name="T22" fmla="*/ 16 w 35"/>
                <a:gd name="T23" fmla="*/ 23 h 32"/>
                <a:gd name="T24" fmla="*/ 5 w 35"/>
                <a:gd name="T25" fmla="*/ 23 h 32"/>
                <a:gd name="T26" fmla="*/ 5 w 35"/>
                <a:gd name="T27" fmla="*/ 21 h 32"/>
                <a:gd name="T28" fmla="*/ 16 w 35"/>
                <a:gd name="T29" fmla="*/ 21 h 32"/>
                <a:gd name="T30" fmla="*/ 16 w 35"/>
                <a:gd name="T31" fmla="*/ 15 h 32"/>
                <a:gd name="T32" fmla="*/ 6 w 35"/>
                <a:gd name="T33" fmla="*/ 15 h 32"/>
                <a:gd name="T34" fmla="*/ 6 w 35"/>
                <a:gd name="T35" fmla="*/ 13 h 32"/>
                <a:gd name="T36" fmla="*/ 29 w 35"/>
                <a:gd name="T37" fmla="*/ 13 h 32"/>
                <a:gd name="T38" fmla="*/ 29 w 35"/>
                <a:gd name="T39" fmla="*/ 15 h 32"/>
                <a:gd name="T40" fmla="*/ 19 w 35"/>
                <a:gd name="T41" fmla="*/ 15 h 32"/>
                <a:gd name="T42" fmla="*/ 19 w 35"/>
                <a:gd name="T43" fmla="*/ 21 h 32"/>
                <a:gd name="T44" fmla="*/ 30 w 35"/>
                <a:gd name="T45" fmla="*/ 21 h 32"/>
                <a:gd name="T46" fmla="*/ 30 w 35"/>
                <a:gd name="T47" fmla="*/ 23 h 32"/>
                <a:gd name="T48" fmla="*/ 19 w 35"/>
                <a:gd name="T49" fmla="*/ 23 h 32"/>
                <a:gd name="T50" fmla="*/ 19 w 35"/>
                <a:gd name="T51" fmla="*/ 30 h 32"/>
                <a:gd name="T52" fmla="*/ 33 w 35"/>
                <a:gd name="T53" fmla="*/ 30 h 32"/>
                <a:gd name="T54" fmla="*/ 33 w 35"/>
                <a:gd name="T55" fmla="*/ 32 h 32"/>
                <a:gd name="T56" fmla="*/ 1 w 35"/>
                <a:gd name="T57" fmla="*/ 32 h 32"/>
                <a:gd name="T58" fmla="*/ 1 w 35"/>
                <a:gd name="T59"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 h="32">
                  <a:moveTo>
                    <a:pt x="20" y="0"/>
                  </a:moveTo>
                  <a:cubicBezTo>
                    <a:pt x="19" y="0"/>
                    <a:pt x="19" y="0"/>
                    <a:pt x="19" y="0"/>
                  </a:cubicBezTo>
                  <a:cubicBezTo>
                    <a:pt x="23" y="6"/>
                    <a:pt x="28" y="9"/>
                    <a:pt x="35" y="12"/>
                  </a:cubicBezTo>
                  <a:cubicBezTo>
                    <a:pt x="34" y="13"/>
                    <a:pt x="34" y="14"/>
                    <a:pt x="33" y="15"/>
                  </a:cubicBezTo>
                  <a:cubicBezTo>
                    <a:pt x="27" y="12"/>
                    <a:pt x="22" y="8"/>
                    <a:pt x="17" y="3"/>
                  </a:cubicBezTo>
                  <a:cubicBezTo>
                    <a:pt x="14" y="7"/>
                    <a:pt x="9" y="11"/>
                    <a:pt x="2" y="15"/>
                  </a:cubicBezTo>
                  <a:cubicBezTo>
                    <a:pt x="1" y="15"/>
                    <a:pt x="0" y="14"/>
                    <a:pt x="0" y="13"/>
                  </a:cubicBezTo>
                  <a:cubicBezTo>
                    <a:pt x="7" y="9"/>
                    <a:pt x="13" y="5"/>
                    <a:pt x="16" y="0"/>
                  </a:cubicBezTo>
                  <a:lnTo>
                    <a:pt x="20" y="0"/>
                  </a:lnTo>
                  <a:close/>
                  <a:moveTo>
                    <a:pt x="1" y="30"/>
                  </a:moveTo>
                  <a:cubicBezTo>
                    <a:pt x="16" y="30"/>
                    <a:pt x="16" y="30"/>
                    <a:pt x="16" y="30"/>
                  </a:cubicBezTo>
                  <a:cubicBezTo>
                    <a:pt x="16" y="23"/>
                    <a:pt x="16" y="23"/>
                    <a:pt x="16" y="23"/>
                  </a:cubicBezTo>
                  <a:cubicBezTo>
                    <a:pt x="5" y="23"/>
                    <a:pt x="5" y="23"/>
                    <a:pt x="5" y="23"/>
                  </a:cubicBezTo>
                  <a:cubicBezTo>
                    <a:pt x="5" y="21"/>
                    <a:pt x="5" y="21"/>
                    <a:pt x="5" y="21"/>
                  </a:cubicBezTo>
                  <a:cubicBezTo>
                    <a:pt x="16" y="21"/>
                    <a:pt x="16" y="21"/>
                    <a:pt x="16" y="21"/>
                  </a:cubicBezTo>
                  <a:cubicBezTo>
                    <a:pt x="16" y="15"/>
                    <a:pt x="16" y="15"/>
                    <a:pt x="16" y="15"/>
                  </a:cubicBezTo>
                  <a:cubicBezTo>
                    <a:pt x="6" y="15"/>
                    <a:pt x="6" y="15"/>
                    <a:pt x="6" y="15"/>
                  </a:cubicBezTo>
                  <a:cubicBezTo>
                    <a:pt x="6" y="13"/>
                    <a:pt x="6" y="13"/>
                    <a:pt x="6" y="13"/>
                  </a:cubicBezTo>
                  <a:cubicBezTo>
                    <a:pt x="29" y="13"/>
                    <a:pt x="29" y="13"/>
                    <a:pt x="29" y="13"/>
                  </a:cubicBezTo>
                  <a:cubicBezTo>
                    <a:pt x="29" y="15"/>
                    <a:pt x="29" y="15"/>
                    <a:pt x="29" y="15"/>
                  </a:cubicBezTo>
                  <a:cubicBezTo>
                    <a:pt x="19" y="15"/>
                    <a:pt x="19" y="15"/>
                    <a:pt x="19" y="15"/>
                  </a:cubicBezTo>
                  <a:cubicBezTo>
                    <a:pt x="19" y="21"/>
                    <a:pt x="19" y="21"/>
                    <a:pt x="19" y="21"/>
                  </a:cubicBezTo>
                  <a:cubicBezTo>
                    <a:pt x="30" y="21"/>
                    <a:pt x="30" y="21"/>
                    <a:pt x="30" y="21"/>
                  </a:cubicBezTo>
                  <a:cubicBezTo>
                    <a:pt x="30" y="23"/>
                    <a:pt x="30" y="23"/>
                    <a:pt x="30" y="23"/>
                  </a:cubicBezTo>
                  <a:cubicBezTo>
                    <a:pt x="19" y="23"/>
                    <a:pt x="19" y="23"/>
                    <a:pt x="19" y="23"/>
                  </a:cubicBezTo>
                  <a:cubicBezTo>
                    <a:pt x="19" y="30"/>
                    <a:pt x="19" y="30"/>
                    <a:pt x="19" y="30"/>
                  </a:cubicBezTo>
                  <a:cubicBezTo>
                    <a:pt x="33" y="30"/>
                    <a:pt x="33" y="30"/>
                    <a:pt x="33" y="30"/>
                  </a:cubicBezTo>
                  <a:cubicBezTo>
                    <a:pt x="33" y="32"/>
                    <a:pt x="33" y="32"/>
                    <a:pt x="33" y="32"/>
                  </a:cubicBezTo>
                  <a:cubicBezTo>
                    <a:pt x="1" y="32"/>
                    <a:pt x="1" y="32"/>
                    <a:pt x="1" y="32"/>
                  </a:cubicBezTo>
                  <a:lnTo>
                    <a:pt x="1"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3"/>
            <p:cNvSpPr>
              <a:spLocks noEditPoints="1"/>
            </p:cNvSpPr>
            <p:nvPr userDrawn="1"/>
          </p:nvSpPr>
          <p:spPr bwMode="auto">
            <a:xfrm>
              <a:off x="8181267" y="-267218"/>
              <a:ext cx="52962" cy="57636"/>
            </a:xfrm>
            <a:custGeom>
              <a:avLst/>
              <a:gdLst>
                <a:gd name="T0" fmla="*/ 0 w 32"/>
                <a:gd name="T1" fmla="*/ 6 h 34"/>
                <a:gd name="T2" fmla="*/ 3 w 32"/>
                <a:gd name="T3" fmla="*/ 6 h 34"/>
                <a:gd name="T4" fmla="*/ 5 w 32"/>
                <a:gd name="T5" fmla="*/ 0 h 34"/>
                <a:gd name="T6" fmla="*/ 8 w 32"/>
                <a:gd name="T7" fmla="*/ 1 h 34"/>
                <a:gd name="T8" fmla="*/ 6 w 32"/>
                <a:gd name="T9" fmla="*/ 6 h 34"/>
                <a:gd name="T10" fmla="*/ 13 w 32"/>
                <a:gd name="T11" fmla="*/ 6 h 34"/>
                <a:gd name="T12" fmla="*/ 13 w 32"/>
                <a:gd name="T13" fmla="*/ 34 h 34"/>
                <a:gd name="T14" fmla="*/ 10 w 32"/>
                <a:gd name="T15" fmla="*/ 34 h 34"/>
                <a:gd name="T16" fmla="*/ 10 w 32"/>
                <a:gd name="T17" fmla="*/ 31 h 34"/>
                <a:gd name="T18" fmla="*/ 2 w 32"/>
                <a:gd name="T19" fmla="*/ 31 h 34"/>
                <a:gd name="T20" fmla="*/ 2 w 32"/>
                <a:gd name="T21" fmla="*/ 34 h 34"/>
                <a:gd name="T22" fmla="*/ 0 w 32"/>
                <a:gd name="T23" fmla="*/ 34 h 34"/>
                <a:gd name="T24" fmla="*/ 0 w 32"/>
                <a:gd name="T25" fmla="*/ 6 h 34"/>
                <a:gd name="T26" fmla="*/ 10 w 32"/>
                <a:gd name="T27" fmla="*/ 9 h 34"/>
                <a:gd name="T28" fmla="*/ 2 w 32"/>
                <a:gd name="T29" fmla="*/ 9 h 34"/>
                <a:gd name="T30" fmla="*/ 2 w 32"/>
                <a:gd name="T31" fmla="*/ 17 h 34"/>
                <a:gd name="T32" fmla="*/ 10 w 32"/>
                <a:gd name="T33" fmla="*/ 17 h 34"/>
                <a:gd name="T34" fmla="*/ 10 w 32"/>
                <a:gd name="T35" fmla="*/ 9 h 34"/>
                <a:gd name="T36" fmla="*/ 2 w 32"/>
                <a:gd name="T37" fmla="*/ 28 h 34"/>
                <a:gd name="T38" fmla="*/ 10 w 32"/>
                <a:gd name="T39" fmla="*/ 28 h 34"/>
                <a:gd name="T40" fmla="*/ 10 w 32"/>
                <a:gd name="T41" fmla="*/ 20 h 34"/>
                <a:gd name="T42" fmla="*/ 2 w 32"/>
                <a:gd name="T43" fmla="*/ 20 h 34"/>
                <a:gd name="T44" fmla="*/ 2 w 32"/>
                <a:gd name="T45" fmla="*/ 28 h 34"/>
                <a:gd name="T46" fmla="*/ 14 w 32"/>
                <a:gd name="T47" fmla="*/ 13 h 34"/>
                <a:gd name="T48" fmla="*/ 19 w 32"/>
                <a:gd name="T49" fmla="*/ 0 h 34"/>
                <a:gd name="T50" fmla="*/ 22 w 32"/>
                <a:gd name="T51" fmla="*/ 1 h 34"/>
                <a:gd name="T52" fmla="*/ 20 w 32"/>
                <a:gd name="T53" fmla="*/ 6 h 34"/>
                <a:gd name="T54" fmla="*/ 32 w 32"/>
                <a:gd name="T55" fmla="*/ 6 h 34"/>
                <a:gd name="T56" fmla="*/ 31 w 32"/>
                <a:gd name="T57" fmla="*/ 29 h 34"/>
                <a:gd name="T58" fmla="*/ 25 w 32"/>
                <a:gd name="T59" fmla="*/ 34 h 34"/>
                <a:gd name="T60" fmla="*/ 19 w 32"/>
                <a:gd name="T61" fmla="*/ 34 h 34"/>
                <a:gd name="T62" fmla="*/ 18 w 32"/>
                <a:gd name="T63" fmla="*/ 31 h 34"/>
                <a:gd name="T64" fmla="*/ 18 w 32"/>
                <a:gd name="T65" fmla="*/ 31 h 34"/>
                <a:gd name="T66" fmla="*/ 25 w 32"/>
                <a:gd name="T67" fmla="*/ 31 h 34"/>
                <a:gd name="T68" fmla="*/ 28 w 32"/>
                <a:gd name="T69" fmla="*/ 28 h 34"/>
                <a:gd name="T70" fmla="*/ 29 w 32"/>
                <a:gd name="T71" fmla="*/ 8 h 34"/>
                <a:gd name="T72" fmla="*/ 19 w 32"/>
                <a:gd name="T73" fmla="*/ 8 h 34"/>
                <a:gd name="T74" fmla="*/ 16 w 32"/>
                <a:gd name="T75" fmla="*/ 14 h 34"/>
                <a:gd name="T76" fmla="*/ 14 w 32"/>
                <a:gd name="T77" fmla="*/ 13 h 34"/>
                <a:gd name="T78" fmla="*/ 17 w 32"/>
                <a:gd name="T79" fmla="*/ 15 h 34"/>
                <a:gd name="T80" fmla="*/ 19 w 32"/>
                <a:gd name="T81" fmla="*/ 14 h 34"/>
                <a:gd name="T82" fmla="*/ 25 w 32"/>
                <a:gd name="T83" fmla="*/ 22 h 34"/>
                <a:gd name="T84" fmla="*/ 23 w 32"/>
                <a:gd name="T85" fmla="*/ 24 h 34"/>
                <a:gd name="T86" fmla="*/ 17 w 32"/>
                <a:gd name="T87" fmla="*/ 1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 h="34">
                  <a:moveTo>
                    <a:pt x="0" y="6"/>
                  </a:moveTo>
                  <a:cubicBezTo>
                    <a:pt x="3" y="6"/>
                    <a:pt x="3" y="6"/>
                    <a:pt x="3" y="6"/>
                  </a:cubicBezTo>
                  <a:cubicBezTo>
                    <a:pt x="4" y="4"/>
                    <a:pt x="5" y="2"/>
                    <a:pt x="5" y="0"/>
                  </a:cubicBezTo>
                  <a:cubicBezTo>
                    <a:pt x="8" y="1"/>
                    <a:pt x="8" y="1"/>
                    <a:pt x="8" y="1"/>
                  </a:cubicBezTo>
                  <a:cubicBezTo>
                    <a:pt x="8" y="3"/>
                    <a:pt x="7" y="4"/>
                    <a:pt x="6" y="6"/>
                  </a:cubicBezTo>
                  <a:cubicBezTo>
                    <a:pt x="13" y="6"/>
                    <a:pt x="13" y="6"/>
                    <a:pt x="13" y="6"/>
                  </a:cubicBezTo>
                  <a:cubicBezTo>
                    <a:pt x="13" y="34"/>
                    <a:pt x="13" y="34"/>
                    <a:pt x="13" y="34"/>
                  </a:cubicBezTo>
                  <a:cubicBezTo>
                    <a:pt x="10" y="34"/>
                    <a:pt x="10" y="34"/>
                    <a:pt x="10" y="34"/>
                  </a:cubicBezTo>
                  <a:cubicBezTo>
                    <a:pt x="10" y="31"/>
                    <a:pt x="10" y="31"/>
                    <a:pt x="10" y="31"/>
                  </a:cubicBezTo>
                  <a:cubicBezTo>
                    <a:pt x="2" y="31"/>
                    <a:pt x="2" y="31"/>
                    <a:pt x="2" y="31"/>
                  </a:cubicBezTo>
                  <a:cubicBezTo>
                    <a:pt x="2" y="34"/>
                    <a:pt x="2" y="34"/>
                    <a:pt x="2" y="34"/>
                  </a:cubicBezTo>
                  <a:cubicBezTo>
                    <a:pt x="0" y="34"/>
                    <a:pt x="0" y="34"/>
                    <a:pt x="0" y="34"/>
                  </a:cubicBezTo>
                  <a:lnTo>
                    <a:pt x="0" y="6"/>
                  </a:lnTo>
                  <a:close/>
                  <a:moveTo>
                    <a:pt x="10" y="9"/>
                  </a:moveTo>
                  <a:cubicBezTo>
                    <a:pt x="2" y="9"/>
                    <a:pt x="2" y="9"/>
                    <a:pt x="2" y="9"/>
                  </a:cubicBezTo>
                  <a:cubicBezTo>
                    <a:pt x="2" y="17"/>
                    <a:pt x="2" y="17"/>
                    <a:pt x="2" y="17"/>
                  </a:cubicBezTo>
                  <a:cubicBezTo>
                    <a:pt x="10" y="17"/>
                    <a:pt x="10" y="17"/>
                    <a:pt x="10" y="17"/>
                  </a:cubicBezTo>
                  <a:lnTo>
                    <a:pt x="10" y="9"/>
                  </a:lnTo>
                  <a:close/>
                  <a:moveTo>
                    <a:pt x="2" y="28"/>
                  </a:moveTo>
                  <a:cubicBezTo>
                    <a:pt x="10" y="28"/>
                    <a:pt x="10" y="28"/>
                    <a:pt x="10" y="28"/>
                  </a:cubicBezTo>
                  <a:cubicBezTo>
                    <a:pt x="10" y="20"/>
                    <a:pt x="10" y="20"/>
                    <a:pt x="10" y="20"/>
                  </a:cubicBezTo>
                  <a:cubicBezTo>
                    <a:pt x="2" y="20"/>
                    <a:pt x="2" y="20"/>
                    <a:pt x="2" y="20"/>
                  </a:cubicBezTo>
                  <a:lnTo>
                    <a:pt x="2" y="28"/>
                  </a:lnTo>
                  <a:close/>
                  <a:moveTo>
                    <a:pt x="14" y="13"/>
                  </a:moveTo>
                  <a:cubicBezTo>
                    <a:pt x="16" y="10"/>
                    <a:pt x="18" y="5"/>
                    <a:pt x="19" y="0"/>
                  </a:cubicBezTo>
                  <a:cubicBezTo>
                    <a:pt x="22" y="1"/>
                    <a:pt x="22" y="1"/>
                    <a:pt x="22" y="1"/>
                  </a:cubicBezTo>
                  <a:cubicBezTo>
                    <a:pt x="22" y="3"/>
                    <a:pt x="21" y="4"/>
                    <a:pt x="20" y="6"/>
                  </a:cubicBezTo>
                  <a:cubicBezTo>
                    <a:pt x="32" y="6"/>
                    <a:pt x="32" y="6"/>
                    <a:pt x="32" y="6"/>
                  </a:cubicBezTo>
                  <a:cubicBezTo>
                    <a:pt x="31" y="18"/>
                    <a:pt x="31" y="25"/>
                    <a:pt x="31" y="29"/>
                  </a:cubicBezTo>
                  <a:cubicBezTo>
                    <a:pt x="31" y="32"/>
                    <a:pt x="29" y="34"/>
                    <a:pt x="25" y="34"/>
                  </a:cubicBezTo>
                  <a:cubicBezTo>
                    <a:pt x="23" y="34"/>
                    <a:pt x="21" y="34"/>
                    <a:pt x="19" y="34"/>
                  </a:cubicBezTo>
                  <a:cubicBezTo>
                    <a:pt x="19" y="33"/>
                    <a:pt x="18" y="32"/>
                    <a:pt x="18" y="31"/>
                  </a:cubicBezTo>
                  <a:cubicBezTo>
                    <a:pt x="18" y="31"/>
                    <a:pt x="18" y="31"/>
                    <a:pt x="18" y="31"/>
                  </a:cubicBezTo>
                  <a:cubicBezTo>
                    <a:pt x="21" y="31"/>
                    <a:pt x="23" y="31"/>
                    <a:pt x="25" y="31"/>
                  </a:cubicBezTo>
                  <a:cubicBezTo>
                    <a:pt x="27" y="31"/>
                    <a:pt x="28" y="30"/>
                    <a:pt x="28" y="28"/>
                  </a:cubicBezTo>
                  <a:cubicBezTo>
                    <a:pt x="28" y="24"/>
                    <a:pt x="29" y="18"/>
                    <a:pt x="29" y="8"/>
                  </a:cubicBezTo>
                  <a:cubicBezTo>
                    <a:pt x="19" y="8"/>
                    <a:pt x="19" y="8"/>
                    <a:pt x="19" y="8"/>
                  </a:cubicBezTo>
                  <a:cubicBezTo>
                    <a:pt x="18" y="11"/>
                    <a:pt x="17" y="13"/>
                    <a:pt x="16" y="14"/>
                  </a:cubicBezTo>
                  <a:cubicBezTo>
                    <a:pt x="16" y="14"/>
                    <a:pt x="15" y="14"/>
                    <a:pt x="14" y="13"/>
                  </a:cubicBezTo>
                  <a:close/>
                  <a:moveTo>
                    <a:pt x="17" y="15"/>
                  </a:moveTo>
                  <a:cubicBezTo>
                    <a:pt x="19" y="14"/>
                    <a:pt x="19" y="14"/>
                    <a:pt x="19" y="14"/>
                  </a:cubicBezTo>
                  <a:cubicBezTo>
                    <a:pt x="22" y="17"/>
                    <a:pt x="24" y="20"/>
                    <a:pt x="25" y="22"/>
                  </a:cubicBezTo>
                  <a:cubicBezTo>
                    <a:pt x="23" y="24"/>
                    <a:pt x="23" y="24"/>
                    <a:pt x="23" y="24"/>
                  </a:cubicBezTo>
                  <a:cubicBezTo>
                    <a:pt x="21" y="21"/>
                    <a:pt x="19" y="18"/>
                    <a:pt x="1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4"/>
            <p:cNvSpPr>
              <a:spLocks noEditPoints="1"/>
            </p:cNvSpPr>
            <p:nvPr userDrawn="1"/>
          </p:nvSpPr>
          <p:spPr bwMode="auto">
            <a:xfrm>
              <a:off x="8292644" y="-265661"/>
              <a:ext cx="58415" cy="57636"/>
            </a:xfrm>
            <a:custGeom>
              <a:avLst/>
              <a:gdLst>
                <a:gd name="T0" fmla="*/ 10 w 35"/>
                <a:gd name="T1" fmla="*/ 0 h 34"/>
                <a:gd name="T2" fmla="*/ 10 w 35"/>
                <a:gd name="T3" fmla="*/ 1 h 34"/>
                <a:gd name="T4" fmla="*/ 16 w 35"/>
                <a:gd name="T5" fmla="*/ 9 h 34"/>
                <a:gd name="T6" fmla="*/ 14 w 35"/>
                <a:gd name="T7" fmla="*/ 11 h 34"/>
                <a:gd name="T8" fmla="*/ 9 w 35"/>
                <a:gd name="T9" fmla="*/ 3 h 34"/>
                <a:gd name="T10" fmla="*/ 2 w 35"/>
                <a:gd name="T11" fmla="*/ 15 h 34"/>
                <a:gd name="T12" fmla="*/ 0 w 35"/>
                <a:gd name="T13" fmla="*/ 12 h 34"/>
                <a:gd name="T14" fmla="*/ 8 w 35"/>
                <a:gd name="T15" fmla="*/ 0 h 34"/>
                <a:gd name="T16" fmla="*/ 10 w 35"/>
                <a:gd name="T17" fmla="*/ 0 h 34"/>
                <a:gd name="T18" fmla="*/ 3 w 35"/>
                <a:gd name="T19" fmla="*/ 24 h 34"/>
                <a:gd name="T20" fmla="*/ 5 w 35"/>
                <a:gd name="T21" fmla="*/ 22 h 34"/>
                <a:gd name="T22" fmla="*/ 8 w 35"/>
                <a:gd name="T23" fmla="*/ 26 h 34"/>
                <a:gd name="T24" fmla="*/ 12 w 35"/>
                <a:gd name="T25" fmla="*/ 18 h 34"/>
                <a:gd name="T26" fmla="*/ 2 w 35"/>
                <a:gd name="T27" fmla="*/ 18 h 34"/>
                <a:gd name="T28" fmla="*/ 2 w 35"/>
                <a:gd name="T29" fmla="*/ 16 h 34"/>
                <a:gd name="T30" fmla="*/ 15 w 35"/>
                <a:gd name="T31" fmla="*/ 16 h 34"/>
                <a:gd name="T32" fmla="*/ 15 w 35"/>
                <a:gd name="T33" fmla="*/ 18 h 34"/>
                <a:gd name="T34" fmla="*/ 10 w 35"/>
                <a:gd name="T35" fmla="*/ 28 h 34"/>
                <a:gd name="T36" fmla="*/ 13 w 35"/>
                <a:gd name="T37" fmla="*/ 32 h 34"/>
                <a:gd name="T38" fmla="*/ 10 w 35"/>
                <a:gd name="T39" fmla="*/ 33 h 34"/>
                <a:gd name="T40" fmla="*/ 3 w 35"/>
                <a:gd name="T41" fmla="*/ 24 h 34"/>
                <a:gd name="T42" fmla="*/ 7 w 35"/>
                <a:gd name="T43" fmla="*/ 9 h 34"/>
                <a:gd name="T44" fmla="*/ 9 w 35"/>
                <a:gd name="T45" fmla="*/ 8 h 34"/>
                <a:gd name="T46" fmla="*/ 12 w 35"/>
                <a:gd name="T47" fmla="*/ 13 h 34"/>
                <a:gd name="T48" fmla="*/ 9 w 35"/>
                <a:gd name="T49" fmla="*/ 15 h 34"/>
                <a:gd name="T50" fmla="*/ 7 w 35"/>
                <a:gd name="T51" fmla="*/ 9 h 34"/>
                <a:gd name="T52" fmla="*/ 24 w 35"/>
                <a:gd name="T53" fmla="*/ 12 h 34"/>
                <a:gd name="T54" fmla="*/ 27 w 35"/>
                <a:gd name="T55" fmla="*/ 12 h 34"/>
                <a:gd name="T56" fmla="*/ 27 w 35"/>
                <a:gd name="T57" fmla="*/ 17 h 34"/>
                <a:gd name="T58" fmla="*/ 26 w 35"/>
                <a:gd name="T59" fmla="*/ 24 h 34"/>
                <a:gd name="T60" fmla="*/ 35 w 35"/>
                <a:gd name="T61" fmla="*/ 32 h 34"/>
                <a:gd name="T62" fmla="*/ 33 w 35"/>
                <a:gd name="T63" fmla="*/ 34 h 34"/>
                <a:gd name="T64" fmla="*/ 25 w 35"/>
                <a:gd name="T65" fmla="*/ 26 h 34"/>
                <a:gd name="T66" fmla="*/ 24 w 35"/>
                <a:gd name="T67" fmla="*/ 27 h 34"/>
                <a:gd name="T68" fmla="*/ 16 w 35"/>
                <a:gd name="T69" fmla="*/ 34 h 34"/>
                <a:gd name="T70" fmla="*/ 14 w 35"/>
                <a:gd name="T71" fmla="*/ 32 h 34"/>
                <a:gd name="T72" fmla="*/ 22 w 35"/>
                <a:gd name="T73" fmla="*/ 26 h 34"/>
                <a:gd name="T74" fmla="*/ 24 w 35"/>
                <a:gd name="T75" fmla="*/ 17 h 34"/>
                <a:gd name="T76" fmla="*/ 24 w 35"/>
                <a:gd name="T77" fmla="*/ 12 h 34"/>
                <a:gd name="T78" fmla="*/ 17 w 35"/>
                <a:gd name="T79" fmla="*/ 8 h 34"/>
                <a:gd name="T80" fmla="*/ 23 w 35"/>
                <a:gd name="T81" fmla="*/ 8 h 34"/>
                <a:gd name="T82" fmla="*/ 24 w 35"/>
                <a:gd name="T83" fmla="*/ 3 h 34"/>
                <a:gd name="T84" fmla="*/ 15 w 35"/>
                <a:gd name="T85" fmla="*/ 3 h 34"/>
                <a:gd name="T86" fmla="*/ 15 w 35"/>
                <a:gd name="T87" fmla="*/ 1 h 34"/>
                <a:gd name="T88" fmla="*/ 35 w 35"/>
                <a:gd name="T89" fmla="*/ 1 h 34"/>
                <a:gd name="T90" fmla="*/ 35 w 35"/>
                <a:gd name="T91" fmla="*/ 3 h 34"/>
                <a:gd name="T92" fmla="*/ 27 w 35"/>
                <a:gd name="T93" fmla="*/ 3 h 34"/>
                <a:gd name="T94" fmla="*/ 26 w 35"/>
                <a:gd name="T95" fmla="*/ 8 h 34"/>
                <a:gd name="T96" fmla="*/ 34 w 35"/>
                <a:gd name="T97" fmla="*/ 8 h 34"/>
                <a:gd name="T98" fmla="*/ 34 w 35"/>
                <a:gd name="T99" fmla="*/ 25 h 34"/>
                <a:gd name="T100" fmla="*/ 31 w 35"/>
                <a:gd name="T101" fmla="*/ 25 h 34"/>
                <a:gd name="T102" fmla="*/ 31 w 35"/>
                <a:gd name="T103" fmla="*/ 11 h 34"/>
                <a:gd name="T104" fmla="*/ 19 w 35"/>
                <a:gd name="T105" fmla="*/ 11 h 34"/>
                <a:gd name="T106" fmla="*/ 19 w 35"/>
                <a:gd name="T107" fmla="*/ 25 h 34"/>
                <a:gd name="T108" fmla="*/ 17 w 35"/>
                <a:gd name="T109" fmla="*/ 25 h 34"/>
                <a:gd name="T110" fmla="*/ 17 w 35"/>
                <a:gd name="T111"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 h="34">
                  <a:moveTo>
                    <a:pt x="10" y="0"/>
                  </a:moveTo>
                  <a:cubicBezTo>
                    <a:pt x="10" y="1"/>
                    <a:pt x="10" y="1"/>
                    <a:pt x="10" y="1"/>
                  </a:cubicBezTo>
                  <a:cubicBezTo>
                    <a:pt x="12" y="3"/>
                    <a:pt x="14" y="6"/>
                    <a:pt x="16" y="9"/>
                  </a:cubicBezTo>
                  <a:cubicBezTo>
                    <a:pt x="14" y="11"/>
                    <a:pt x="14" y="11"/>
                    <a:pt x="14" y="11"/>
                  </a:cubicBezTo>
                  <a:cubicBezTo>
                    <a:pt x="12" y="8"/>
                    <a:pt x="11" y="5"/>
                    <a:pt x="9" y="3"/>
                  </a:cubicBezTo>
                  <a:cubicBezTo>
                    <a:pt x="7" y="7"/>
                    <a:pt x="5" y="11"/>
                    <a:pt x="2" y="15"/>
                  </a:cubicBezTo>
                  <a:cubicBezTo>
                    <a:pt x="2" y="14"/>
                    <a:pt x="1" y="13"/>
                    <a:pt x="0" y="12"/>
                  </a:cubicBezTo>
                  <a:cubicBezTo>
                    <a:pt x="3" y="9"/>
                    <a:pt x="6" y="5"/>
                    <a:pt x="8" y="0"/>
                  </a:cubicBezTo>
                  <a:lnTo>
                    <a:pt x="10" y="0"/>
                  </a:lnTo>
                  <a:close/>
                  <a:moveTo>
                    <a:pt x="3" y="24"/>
                  </a:moveTo>
                  <a:cubicBezTo>
                    <a:pt x="5" y="22"/>
                    <a:pt x="5" y="22"/>
                    <a:pt x="5" y="22"/>
                  </a:cubicBezTo>
                  <a:cubicBezTo>
                    <a:pt x="6" y="24"/>
                    <a:pt x="7" y="25"/>
                    <a:pt x="8" y="26"/>
                  </a:cubicBezTo>
                  <a:cubicBezTo>
                    <a:pt x="10" y="24"/>
                    <a:pt x="11" y="21"/>
                    <a:pt x="12" y="18"/>
                  </a:cubicBezTo>
                  <a:cubicBezTo>
                    <a:pt x="2" y="18"/>
                    <a:pt x="2" y="18"/>
                    <a:pt x="2" y="18"/>
                  </a:cubicBezTo>
                  <a:cubicBezTo>
                    <a:pt x="2" y="16"/>
                    <a:pt x="2" y="16"/>
                    <a:pt x="2" y="16"/>
                  </a:cubicBezTo>
                  <a:cubicBezTo>
                    <a:pt x="15" y="16"/>
                    <a:pt x="15" y="16"/>
                    <a:pt x="15" y="16"/>
                  </a:cubicBezTo>
                  <a:cubicBezTo>
                    <a:pt x="15" y="18"/>
                    <a:pt x="15" y="18"/>
                    <a:pt x="15" y="18"/>
                  </a:cubicBezTo>
                  <a:cubicBezTo>
                    <a:pt x="13" y="22"/>
                    <a:pt x="11" y="26"/>
                    <a:pt x="10" y="28"/>
                  </a:cubicBezTo>
                  <a:cubicBezTo>
                    <a:pt x="11" y="29"/>
                    <a:pt x="12" y="31"/>
                    <a:pt x="13" y="32"/>
                  </a:cubicBezTo>
                  <a:cubicBezTo>
                    <a:pt x="10" y="33"/>
                    <a:pt x="10" y="33"/>
                    <a:pt x="10" y="33"/>
                  </a:cubicBezTo>
                  <a:cubicBezTo>
                    <a:pt x="8" y="30"/>
                    <a:pt x="5" y="27"/>
                    <a:pt x="3" y="24"/>
                  </a:cubicBezTo>
                  <a:close/>
                  <a:moveTo>
                    <a:pt x="7" y="9"/>
                  </a:moveTo>
                  <a:cubicBezTo>
                    <a:pt x="9" y="8"/>
                    <a:pt x="9" y="8"/>
                    <a:pt x="9" y="8"/>
                  </a:cubicBezTo>
                  <a:cubicBezTo>
                    <a:pt x="10" y="10"/>
                    <a:pt x="11" y="12"/>
                    <a:pt x="12" y="13"/>
                  </a:cubicBezTo>
                  <a:cubicBezTo>
                    <a:pt x="9" y="15"/>
                    <a:pt x="9" y="15"/>
                    <a:pt x="9" y="15"/>
                  </a:cubicBezTo>
                  <a:cubicBezTo>
                    <a:pt x="9" y="13"/>
                    <a:pt x="8" y="11"/>
                    <a:pt x="7" y="9"/>
                  </a:cubicBezTo>
                  <a:close/>
                  <a:moveTo>
                    <a:pt x="24" y="12"/>
                  </a:moveTo>
                  <a:cubicBezTo>
                    <a:pt x="27" y="12"/>
                    <a:pt x="27" y="12"/>
                    <a:pt x="27" y="12"/>
                  </a:cubicBezTo>
                  <a:cubicBezTo>
                    <a:pt x="27" y="17"/>
                    <a:pt x="27" y="17"/>
                    <a:pt x="27" y="17"/>
                  </a:cubicBezTo>
                  <a:cubicBezTo>
                    <a:pt x="27" y="20"/>
                    <a:pt x="26" y="22"/>
                    <a:pt x="26" y="24"/>
                  </a:cubicBezTo>
                  <a:cubicBezTo>
                    <a:pt x="29" y="26"/>
                    <a:pt x="32" y="29"/>
                    <a:pt x="35" y="32"/>
                  </a:cubicBezTo>
                  <a:cubicBezTo>
                    <a:pt x="33" y="34"/>
                    <a:pt x="33" y="34"/>
                    <a:pt x="33" y="34"/>
                  </a:cubicBezTo>
                  <a:cubicBezTo>
                    <a:pt x="31" y="31"/>
                    <a:pt x="28" y="29"/>
                    <a:pt x="25" y="26"/>
                  </a:cubicBezTo>
                  <a:cubicBezTo>
                    <a:pt x="25" y="27"/>
                    <a:pt x="24" y="27"/>
                    <a:pt x="24" y="27"/>
                  </a:cubicBezTo>
                  <a:cubicBezTo>
                    <a:pt x="23" y="30"/>
                    <a:pt x="20" y="32"/>
                    <a:pt x="16" y="34"/>
                  </a:cubicBezTo>
                  <a:cubicBezTo>
                    <a:pt x="15" y="33"/>
                    <a:pt x="14" y="32"/>
                    <a:pt x="14" y="32"/>
                  </a:cubicBezTo>
                  <a:cubicBezTo>
                    <a:pt x="18" y="30"/>
                    <a:pt x="20" y="28"/>
                    <a:pt x="22" y="26"/>
                  </a:cubicBezTo>
                  <a:cubicBezTo>
                    <a:pt x="23" y="24"/>
                    <a:pt x="24" y="21"/>
                    <a:pt x="24" y="17"/>
                  </a:cubicBezTo>
                  <a:lnTo>
                    <a:pt x="24" y="12"/>
                  </a:lnTo>
                  <a:close/>
                  <a:moveTo>
                    <a:pt x="17" y="8"/>
                  </a:moveTo>
                  <a:cubicBezTo>
                    <a:pt x="23" y="8"/>
                    <a:pt x="23" y="8"/>
                    <a:pt x="23" y="8"/>
                  </a:cubicBezTo>
                  <a:cubicBezTo>
                    <a:pt x="24" y="3"/>
                    <a:pt x="24" y="3"/>
                    <a:pt x="24" y="3"/>
                  </a:cubicBezTo>
                  <a:cubicBezTo>
                    <a:pt x="15" y="3"/>
                    <a:pt x="15" y="3"/>
                    <a:pt x="15" y="3"/>
                  </a:cubicBezTo>
                  <a:cubicBezTo>
                    <a:pt x="15" y="1"/>
                    <a:pt x="15" y="1"/>
                    <a:pt x="15" y="1"/>
                  </a:cubicBezTo>
                  <a:cubicBezTo>
                    <a:pt x="35" y="1"/>
                    <a:pt x="35" y="1"/>
                    <a:pt x="35" y="1"/>
                  </a:cubicBezTo>
                  <a:cubicBezTo>
                    <a:pt x="35" y="3"/>
                    <a:pt x="35" y="3"/>
                    <a:pt x="35" y="3"/>
                  </a:cubicBezTo>
                  <a:cubicBezTo>
                    <a:pt x="27" y="3"/>
                    <a:pt x="27" y="3"/>
                    <a:pt x="27" y="3"/>
                  </a:cubicBezTo>
                  <a:cubicBezTo>
                    <a:pt x="26" y="8"/>
                    <a:pt x="26" y="8"/>
                    <a:pt x="26" y="8"/>
                  </a:cubicBezTo>
                  <a:cubicBezTo>
                    <a:pt x="34" y="8"/>
                    <a:pt x="34" y="8"/>
                    <a:pt x="34" y="8"/>
                  </a:cubicBezTo>
                  <a:cubicBezTo>
                    <a:pt x="34" y="25"/>
                    <a:pt x="34" y="25"/>
                    <a:pt x="34" y="25"/>
                  </a:cubicBezTo>
                  <a:cubicBezTo>
                    <a:pt x="31" y="25"/>
                    <a:pt x="31" y="25"/>
                    <a:pt x="31" y="25"/>
                  </a:cubicBezTo>
                  <a:cubicBezTo>
                    <a:pt x="31" y="11"/>
                    <a:pt x="31" y="11"/>
                    <a:pt x="31" y="11"/>
                  </a:cubicBezTo>
                  <a:cubicBezTo>
                    <a:pt x="19" y="11"/>
                    <a:pt x="19" y="11"/>
                    <a:pt x="19" y="11"/>
                  </a:cubicBezTo>
                  <a:cubicBezTo>
                    <a:pt x="19" y="25"/>
                    <a:pt x="19" y="25"/>
                    <a:pt x="19" y="25"/>
                  </a:cubicBezTo>
                  <a:cubicBezTo>
                    <a:pt x="17" y="25"/>
                    <a:pt x="17" y="25"/>
                    <a:pt x="17" y="25"/>
                  </a:cubicBezTo>
                  <a:lnTo>
                    <a:pt x="17"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5"/>
            <p:cNvSpPr>
              <a:spLocks noEditPoints="1"/>
            </p:cNvSpPr>
            <p:nvPr userDrawn="1"/>
          </p:nvSpPr>
          <p:spPr bwMode="auto">
            <a:xfrm>
              <a:off x="8409473" y="-264103"/>
              <a:ext cx="58415" cy="54520"/>
            </a:xfrm>
            <a:custGeom>
              <a:avLst/>
              <a:gdLst>
                <a:gd name="T0" fmla="*/ 0 w 35"/>
                <a:gd name="T1" fmla="*/ 20 h 32"/>
                <a:gd name="T2" fmla="*/ 24 w 35"/>
                <a:gd name="T3" fmla="*/ 20 h 32"/>
                <a:gd name="T4" fmla="*/ 24 w 35"/>
                <a:gd name="T5" fmla="*/ 17 h 32"/>
                <a:gd name="T6" fmla="*/ 27 w 35"/>
                <a:gd name="T7" fmla="*/ 17 h 32"/>
                <a:gd name="T8" fmla="*/ 27 w 35"/>
                <a:gd name="T9" fmla="*/ 20 h 32"/>
                <a:gd name="T10" fmla="*/ 35 w 35"/>
                <a:gd name="T11" fmla="*/ 20 h 32"/>
                <a:gd name="T12" fmla="*/ 35 w 35"/>
                <a:gd name="T13" fmla="*/ 22 h 32"/>
                <a:gd name="T14" fmla="*/ 27 w 35"/>
                <a:gd name="T15" fmla="*/ 22 h 32"/>
                <a:gd name="T16" fmla="*/ 27 w 35"/>
                <a:gd name="T17" fmla="*/ 28 h 32"/>
                <a:gd name="T18" fmla="*/ 23 w 35"/>
                <a:gd name="T19" fmla="*/ 32 h 32"/>
                <a:gd name="T20" fmla="*/ 17 w 35"/>
                <a:gd name="T21" fmla="*/ 32 h 32"/>
                <a:gd name="T22" fmla="*/ 17 w 35"/>
                <a:gd name="T23" fmla="*/ 29 h 32"/>
                <a:gd name="T24" fmla="*/ 22 w 35"/>
                <a:gd name="T25" fmla="*/ 29 h 32"/>
                <a:gd name="T26" fmla="*/ 24 w 35"/>
                <a:gd name="T27" fmla="*/ 27 h 32"/>
                <a:gd name="T28" fmla="*/ 24 w 35"/>
                <a:gd name="T29" fmla="*/ 22 h 32"/>
                <a:gd name="T30" fmla="*/ 0 w 35"/>
                <a:gd name="T31" fmla="*/ 22 h 32"/>
                <a:gd name="T32" fmla="*/ 0 w 35"/>
                <a:gd name="T33" fmla="*/ 20 h 32"/>
                <a:gd name="T34" fmla="*/ 9 w 35"/>
                <a:gd name="T35" fmla="*/ 14 h 32"/>
                <a:gd name="T36" fmla="*/ 28 w 35"/>
                <a:gd name="T37" fmla="*/ 14 h 32"/>
                <a:gd name="T38" fmla="*/ 31 w 35"/>
                <a:gd name="T39" fmla="*/ 12 h 32"/>
                <a:gd name="T40" fmla="*/ 32 w 35"/>
                <a:gd name="T41" fmla="*/ 8 h 32"/>
                <a:gd name="T42" fmla="*/ 34 w 35"/>
                <a:gd name="T43" fmla="*/ 9 h 32"/>
                <a:gd name="T44" fmla="*/ 33 w 35"/>
                <a:gd name="T45" fmla="*/ 13 h 32"/>
                <a:gd name="T46" fmla="*/ 28 w 35"/>
                <a:gd name="T47" fmla="*/ 16 h 32"/>
                <a:gd name="T48" fmla="*/ 9 w 35"/>
                <a:gd name="T49" fmla="*/ 16 h 32"/>
                <a:gd name="T50" fmla="*/ 4 w 35"/>
                <a:gd name="T51" fmla="*/ 12 h 32"/>
                <a:gd name="T52" fmla="*/ 4 w 35"/>
                <a:gd name="T53" fmla="*/ 0 h 32"/>
                <a:gd name="T54" fmla="*/ 29 w 35"/>
                <a:gd name="T55" fmla="*/ 0 h 32"/>
                <a:gd name="T56" fmla="*/ 29 w 35"/>
                <a:gd name="T57" fmla="*/ 10 h 32"/>
                <a:gd name="T58" fmla="*/ 26 w 35"/>
                <a:gd name="T59" fmla="*/ 10 h 32"/>
                <a:gd name="T60" fmla="*/ 26 w 35"/>
                <a:gd name="T61" fmla="*/ 9 h 32"/>
                <a:gd name="T62" fmla="*/ 7 w 35"/>
                <a:gd name="T63" fmla="*/ 9 h 32"/>
                <a:gd name="T64" fmla="*/ 7 w 35"/>
                <a:gd name="T65" fmla="*/ 11 h 32"/>
                <a:gd name="T66" fmla="*/ 9 w 35"/>
                <a:gd name="T67" fmla="*/ 14 h 32"/>
                <a:gd name="T68" fmla="*/ 6 w 35"/>
                <a:gd name="T69" fmla="*/ 24 h 32"/>
                <a:gd name="T70" fmla="*/ 8 w 35"/>
                <a:gd name="T71" fmla="*/ 22 h 32"/>
                <a:gd name="T72" fmla="*/ 14 w 35"/>
                <a:gd name="T73" fmla="*/ 27 h 32"/>
                <a:gd name="T74" fmla="*/ 12 w 35"/>
                <a:gd name="T75" fmla="*/ 29 h 32"/>
                <a:gd name="T76" fmla="*/ 6 w 35"/>
                <a:gd name="T77" fmla="*/ 24 h 32"/>
                <a:gd name="T78" fmla="*/ 7 w 35"/>
                <a:gd name="T79" fmla="*/ 2 h 32"/>
                <a:gd name="T80" fmla="*/ 7 w 35"/>
                <a:gd name="T81" fmla="*/ 7 h 32"/>
                <a:gd name="T82" fmla="*/ 26 w 35"/>
                <a:gd name="T83" fmla="*/ 7 h 32"/>
                <a:gd name="T84" fmla="*/ 26 w 35"/>
                <a:gd name="T85" fmla="*/ 2 h 32"/>
                <a:gd name="T86" fmla="*/ 7 w 35"/>
                <a:gd name="T87"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 h="32">
                  <a:moveTo>
                    <a:pt x="0" y="20"/>
                  </a:moveTo>
                  <a:cubicBezTo>
                    <a:pt x="24" y="20"/>
                    <a:pt x="24" y="20"/>
                    <a:pt x="24" y="20"/>
                  </a:cubicBezTo>
                  <a:cubicBezTo>
                    <a:pt x="24" y="17"/>
                    <a:pt x="24" y="17"/>
                    <a:pt x="24" y="17"/>
                  </a:cubicBezTo>
                  <a:cubicBezTo>
                    <a:pt x="27" y="17"/>
                    <a:pt x="27" y="17"/>
                    <a:pt x="27" y="17"/>
                  </a:cubicBezTo>
                  <a:cubicBezTo>
                    <a:pt x="27" y="20"/>
                    <a:pt x="27" y="20"/>
                    <a:pt x="27" y="20"/>
                  </a:cubicBezTo>
                  <a:cubicBezTo>
                    <a:pt x="35" y="20"/>
                    <a:pt x="35" y="20"/>
                    <a:pt x="35" y="20"/>
                  </a:cubicBezTo>
                  <a:cubicBezTo>
                    <a:pt x="35" y="22"/>
                    <a:pt x="35" y="22"/>
                    <a:pt x="35" y="22"/>
                  </a:cubicBezTo>
                  <a:cubicBezTo>
                    <a:pt x="27" y="22"/>
                    <a:pt x="27" y="22"/>
                    <a:pt x="27" y="22"/>
                  </a:cubicBezTo>
                  <a:cubicBezTo>
                    <a:pt x="27" y="28"/>
                    <a:pt x="27" y="28"/>
                    <a:pt x="27" y="28"/>
                  </a:cubicBezTo>
                  <a:cubicBezTo>
                    <a:pt x="27" y="31"/>
                    <a:pt x="26" y="32"/>
                    <a:pt x="23" y="32"/>
                  </a:cubicBezTo>
                  <a:cubicBezTo>
                    <a:pt x="22" y="32"/>
                    <a:pt x="20" y="32"/>
                    <a:pt x="17" y="32"/>
                  </a:cubicBezTo>
                  <a:cubicBezTo>
                    <a:pt x="17" y="31"/>
                    <a:pt x="17" y="30"/>
                    <a:pt x="17" y="29"/>
                  </a:cubicBezTo>
                  <a:cubicBezTo>
                    <a:pt x="19" y="29"/>
                    <a:pt x="20" y="29"/>
                    <a:pt x="22" y="29"/>
                  </a:cubicBezTo>
                  <a:cubicBezTo>
                    <a:pt x="24" y="29"/>
                    <a:pt x="24" y="29"/>
                    <a:pt x="24" y="27"/>
                  </a:cubicBezTo>
                  <a:cubicBezTo>
                    <a:pt x="24" y="22"/>
                    <a:pt x="24" y="22"/>
                    <a:pt x="24" y="22"/>
                  </a:cubicBezTo>
                  <a:cubicBezTo>
                    <a:pt x="0" y="22"/>
                    <a:pt x="0" y="22"/>
                    <a:pt x="0" y="22"/>
                  </a:cubicBezTo>
                  <a:lnTo>
                    <a:pt x="0" y="20"/>
                  </a:lnTo>
                  <a:close/>
                  <a:moveTo>
                    <a:pt x="9" y="14"/>
                  </a:moveTo>
                  <a:cubicBezTo>
                    <a:pt x="28" y="14"/>
                    <a:pt x="28" y="14"/>
                    <a:pt x="28" y="14"/>
                  </a:cubicBezTo>
                  <a:cubicBezTo>
                    <a:pt x="29" y="14"/>
                    <a:pt x="31" y="13"/>
                    <a:pt x="31" y="12"/>
                  </a:cubicBezTo>
                  <a:cubicBezTo>
                    <a:pt x="31" y="11"/>
                    <a:pt x="31" y="10"/>
                    <a:pt x="32" y="8"/>
                  </a:cubicBezTo>
                  <a:cubicBezTo>
                    <a:pt x="32" y="8"/>
                    <a:pt x="33" y="9"/>
                    <a:pt x="34" y="9"/>
                  </a:cubicBezTo>
                  <a:cubicBezTo>
                    <a:pt x="34" y="11"/>
                    <a:pt x="34" y="12"/>
                    <a:pt x="33" y="13"/>
                  </a:cubicBezTo>
                  <a:cubicBezTo>
                    <a:pt x="33" y="15"/>
                    <a:pt x="31" y="16"/>
                    <a:pt x="28" y="16"/>
                  </a:cubicBezTo>
                  <a:cubicBezTo>
                    <a:pt x="9" y="16"/>
                    <a:pt x="9" y="16"/>
                    <a:pt x="9" y="16"/>
                  </a:cubicBezTo>
                  <a:cubicBezTo>
                    <a:pt x="5" y="16"/>
                    <a:pt x="4" y="15"/>
                    <a:pt x="4" y="12"/>
                  </a:cubicBezTo>
                  <a:cubicBezTo>
                    <a:pt x="4" y="0"/>
                    <a:pt x="4" y="0"/>
                    <a:pt x="4" y="0"/>
                  </a:cubicBezTo>
                  <a:cubicBezTo>
                    <a:pt x="29" y="0"/>
                    <a:pt x="29" y="0"/>
                    <a:pt x="29" y="0"/>
                  </a:cubicBezTo>
                  <a:cubicBezTo>
                    <a:pt x="29" y="10"/>
                    <a:pt x="29" y="10"/>
                    <a:pt x="29" y="10"/>
                  </a:cubicBezTo>
                  <a:cubicBezTo>
                    <a:pt x="26" y="10"/>
                    <a:pt x="26" y="10"/>
                    <a:pt x="26" y="10"/>
                  </a:cubicBezTo>
                  <a:cubicBezTo>
                    <a:pt x="26" y="9"/>
                    <a:pt x="26" y="9"/>
                    <a:pt x="26" y="9"/>
                  </a:cubicBezTo>
                  <a:cubicBezTo>
                    <a:pt x="7" y="9"/>
                    <a:pt x="7" y="9"/>
                    <a:pt x="7" y="9"/>
                  </a:cubicBezTo>
                  <a:cubicBezTo>
                    <a:pt x="7" y="11"/>
                    <a:pt x="7" y="11"/>
                    <a:pt x="7" y="11"/>
                  </a:cubicBezTo>
                  <a:cubicBezTo>
                    <a:pt x="7" y="13"/>
                    <a:pt x="7" y="14"/>
                    <a:pt x="9" y="14"/>
                  </a:cubicBezTo>
                  <a:close/>
                  <a:moveTo>
                    <a:pt x="6" y="24"/>
                  </a:moveTo>
                  <a:cubicBezTo>
                    <a:pt x="8" y="22"/>
                    <a:pt x="8" y="22"/>
                    <a:pt x="8" y="22"/>
                  </a:cubicBezTo>
                  <a:cubicBezTo>
                    <a:pt x="11" y="24"/>
                    <a:pt x="13" y="26"/>
                    <a:pt x="14" y="27"/>
                  </a:cubicBezTo>
                  <a:cubicBezTo>
                    <a:pt x="12" y="29"/>
                    <a:pt x="12" y="29"/>
                    <a:pt x="12" y="29"/>
                  </a:cubicBezTo>
                  <a:cubicBezTo>
                    <a:pt x="10" y="27"/>
                    <a:pt x="8" y="25"/>
                    <a:pt x="6" y="24"/>
                  </a:cubicBezTo>
                  <a:close/>
                  <a:moveTo>
                    <a:pt x="7" y="2"/>
                  </a:moveTo>
                  <a:cubicBezTo>
                    <a:pt x="7" y="7"/>
                    <a:pt x="7" y="7"/>
                    <a:pt x="7" y="7"/>
                  </a:cubicBezTo>
                  <a:cubicBezTo>
                    <a:pt x="26" y="7"/>
                    <a:pt x="26" y="7"/>
                    <a:pt x="26" y="7"/>
                  </a:cubicBezTo>
                  <a:cubicBezTo>
                    <a:pt x="26" y="2"/>
                    <a:pt x="26" y="2"/>
                    <a:pt x="26" y="2"/>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6"/>
            <p:cNvSpPr>
              <a:spLocks noEditPoints="1"/>
            </p:cNvSpPr>
            <p:nvPr userDrawn="1"/>
          </p:nvSpPr>
          <p:spPr bwMode="auto">
            <a:xfrm>
              <a:off x="8523964" y="-267218"/>
              <a:ext cx="58415" cy="59193"/>
            </a:xfrm>
            <a:custGeom>
              <a:avLst/>
              <a:gdLst>
                <a:gd name="T0" fmla="*/ 1 w 35"/>
                <a:gd name="T1" fmla="*/ 11 h 35"/>
                <a:gd name="T2" fmla="*/ 14 w 35"/>
                <a:gd name="T3" fmla="*/ 11 h 35"/>
                <a:gd name="T4" fmla="*/ 14 w 35"/>
                <a:gd name="T5" fmla="*/ 7 h 35"/>
                <a:gd name="T6" fmla="*/ 4 w 35"/>
                <a:gd name="T7" fmla="*/ 7 h 35"/>
                <a:gd name="T8" fmla="*/ 4 w 35"/>
                <a:gd name="T9" fmla="*/ 5 h 35"/>
                <a:gd name="T10" fmla="*/ 14 w 35"/>
                <a:gd name="T11" fmla="*/ 5 h 35"/>
                <a:gd name="T12" fmla="*/ 14 w 35"/>
                <a:gd name="T13" fmla="*/ 0 h 35"/>
                <a:gd name="T14" fmla="*/ 17 w 35"/>
                <a:gd name="T15" fmla="*/ 0 h 35"/>
                <a:gd name="T16" fmla="*/ 17 w 35"/>
                <a:gd name="T17" fmla="*/ 5 h 35"/>
                <a:gd name="T18" fmla="*/ 26 w 35"/>
                <a:gd name="T19" fmla="*/ 5 h 35"/>
                <a:gd name="T20" fmla="*/ 26 w 35"/>
                <a:gd name="T21" fmla="*/ 7 h 35"/>
                <a:gd name="T22" fmla="*/ 17 w 35"/>
                <a:gd name="T23" fmla="*/ 7 h 35"/>
                <a:gd name="T24" fmla="*/ 17 w 35"/>
                <a:gd name="T25" fmla="*/ 11 h 35"/>
                <a:gd name="T26" fmla="*/ 20 w 35"/>
                <a:gd name="T27" fmla="*/ 11 h 35"/>
                <a:gd name="T28" fmla="*/ 30 w 35"/>
                <a:gd name="T29" fmla="*/ 2 h 35"/>
                <a:gd name="T30" fmla="*/ 32 w 35"/>
                <a:gd name="T31" fmla="*/ 4 h 35"/>
                <a:gd name="T32" fmla="*/ 25 w 35"/>
                <a:gd name="T33" fmla="*/ 11 h 35"/>
                <a:gd name="T34" fmla="*/ 35 w 35"/>
                <a:gd name="T35" fmla="*/ 11 h 35"/>
                <a:gd name="T36" fmla="*/ 35 w 35"/>
                <a:gd name="T37" fmla="*/ 14 h 35"/>
                <a:gd name="T38" fmla="*/ 22 w 35"/>
                <a:gd name="T39" fmla="*/ 14 h 35"/>
                <a:gd name="T40" fmla="*/ 15 w 35"/>
                <a:gd name="T41" fmla="*/ 18 h 35"/>
                <a:gd name="T42" fmla="*/ 29 w 35"/>
                <a:gd name="T43" fmla="*/ 18 h 35"/>
                <a:gd name="T44" fmla="*/ 29 w 35"/>
                <a:gd name="T45" fmla="*/ 35 h 35"/>
                <a:gd name="T46" fmla="*/ 26 w 35"/>
                <a:gd name="T47" fmla="*/ 35 h 35"/>
                <a:gd name="T48" fmla="*/ 26 w 35"/>
                <a:gd name="T49" fmla="*/ 33 h 35"/>
                <a:gd name="T50" fmla="*/ 10 w 35"/>
                <a:gd name="T51" fmla="*/ 33 h 35"/>
                <a:gd name="T52" fmla="*/ 10 w 35"/>
                <a:gd name="T53" fmla="*/ 35 h 35"/>
                <a:gd name="T54" fmla="*/ 7 w 35"/>
                <a:gd name="T55" fmla="*/ 35 h 35"/>
                <a:gd name="T56" fmla="*/ 7 w 35"/>
                <a:gd name="T57" fmla="*/ 22 h 35"/>
                <a:gd name="T58" fmla="*/ 1 w 35"/>
                <a:gd name="T59" fmla="*/ 24 h 35"/>
                <a:gd name="T60" fmla="*/ 0 w 35"/>
                <a:gd name="T61" fmla="*/ 21 h 35"/>
                <a:gd name="T62" fmla="*/ 17 w 35"/>
                <a:gd name="T63" fmla="*/ 14 h 35"/>
                <a:gd name="T64" fmla="*/ 1 w 35"/>
                <a:gd name="T65" fmla="*/ 14 h 35"/>
                <a:gd name="T66" fmla="*/ 1 w 35"/>
                <a:gd name="T67" fmla="*/ 11 h 35"/>
                <a:gd name="T68" fmla="*/ 10 w 35"/>
                <a:gd name="T69" fmla="*/ 20 h 35"/>
                <a:gd name="T70" fmla="*/ 10 w 35"/>
                <a:gd name="T71" fmla="*/ 24 h 35"/>
                <a:gd name="T72" fmla="*/ 26 w 35"/>
                <a:gd name="T73" fmla="*/ 24 h 35"/>
                <a:gd name="T74" fmla="*/ 26 w 35"/>
                <a:gd name="T75" fmla="*/ 20 h 35"/>
                <a:gd name="T76" fmla="*/ 11 w 35"/>
                <a:gd name="T77" fmla="*/ 20 h 35"/>
                <a:gd name="T78" fmla="*/ 10 w 35"/>
                <a:gd name="T79" fmla="*/ 20 h 35"/>
                <a:gd name="T80" fmla="*/ 10 w 35"/>
                <a:gd name="T81" fmla="*/ 30 h 35"/>
                <a:gd name="T82" fmla="*/ 26 w 35"/>
                <a:gd name="T83" fmla="*/ 30 h 35"/>
                <a:gd name="T84" fmla="*/ 26 w 35"/>
                <a:gd name="T85" fmla="*/ 26 h 35"/>
                <a:gd name="T86" fmla="*/ 10 w 35"/>
                <a:gd name="T87" fmla="*/ 26 h 35"/>
                <a:gd name="T88" fmla="*/ 10 w 35"/>
                <a:gd name="T89" fmla="*/ 3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 h="35">
                  <a:moveTo>
                    <a:pt x="1" y="11"/>
                  </a:moveTo>
                  <a:cubicBezTo>
                    <a:pt x="14" y="11"/>
                    <a:pt x="14" y="11"/>
                    <a:pt x="14" y="11"/>
                  </a:cubicBezTo>
                  <a:cubicBezTo>
                    <a:pt x="14" y="7"/>
                    <a:pt x="14" y="7"/>
                    <a:pt x="14" y="7"/>
                  </a:cubicBezTo>
                  <a:cubicBezTo>
                    <a:pt x="4" y="7"/>
                    <a:pt x="4" y="7"/>
                    <a:pt x="4" y="7"/>
                  </a:cubicBezTo>
                  <a:cubicBezTo>
                    <a:pt x="4" y="5"/>
                    <a:pt x="4" y="5"/>
                    <a:pt x="4" y="5"/>
                  </a:cubicBezTo>
                  <a:cubicBezTo>
                    <a:pt x="14" y="5"/>
                    <a:pt x="14" y="5"/>
                    <a:pt x="14" y="5"/>
                  </a:cubicBezTo>
                  <a:cubicBezTo>
                    <a:pt x="14" y="0"/>
                    <a:pt x="14" y="0"/>
                    <a:pt x="14" y="0"/>
                  </a:cubicBezTo>
                  <a:cubicBezTo>
                    <a:pt x="17" y="0"/>
                    <a:pt x="17" y="0"/>
                    <a:pt x="17" y="0"/>
                  </a:cubicBezTo>
                  <a:cubicBezTo>
                    <a:pt x="17" y="5"/>
                    <a:pt x="17" y="5"/>
                    <a:pt x="17" y="5"/>
                  </a:cubicBezTo>
                  <a:cubicBezTo>
                    <a:pt x="26" y="5"/>
                    <a:pt x="26" y="5"/>
                    <a:pt x="26" y="5"/>
                  </a:cubicBezTo>
                  <a:cubicBezTo>
                    <a:pt x="26" y="7"/>
                    <a:pt x="26" y="7"/>
                    <a:pt x="26" y="7"/>
                  </a:cubicBezTo>
                  <a:cubicBezTo>
                    <a:pt x="17" y="7"/>
                    <a:pt x="17" y="7"/>
                    <a:pt x="17" y="7"/>
                  </a:cubicBezTo>
                  <a:cubicBezTo>
                    <a:pt x="17" y="11"/>
                    <a:pt x="17" y="11"/>
                    <a:pt x="17" y="11"/>
                  </a:cubicBezTo>
                  <a:cubicBezTo>
                    <a:pt x="20" y="11"/>
                    <a:pt x="20" y="11"/>
                    <a:pt x="20" y="11"/>
                  </a:cubicBezTo>
                  <a:cubicBezTo>
                    <a:pt x="24" y="9"/>
                    <a:pt x="27" y="6"/>
                    <a:pt x="30" y="2"/>
                  </a:cubicBezTo>
                  <a:cubicBezTo>
                    <a:pt x="32" y="4"/>
                    <a:pt x="32" y="4"/>
                    <a:pt x="32" y="4"/>
                  </a:cubicBezTo>
                  <a:cubicBezTo>
                    <a:pt x="30" y="7"/>
                    <a:pt x="28" y="9"/>
                    <a:pt x="25" y="11"/>
                  </a:cubicBezTo>
                  <a:cubicBezTo>
                    <a:pt x="35" y="11"/>
                    <a:pt x="35" y="11"/>
                    <a:pt x="35" y="11"/>
                  </a:cubicBezTo>
                  <a:cubicBezTo>
                    <a:pt x="35" y="14"/>
                    <a:pt x="35" y="14"/>
                    <a:pt x="35" y="14"/>
                  </a:cubicBezTo>
                  <a:cubicBezTo>
                    <a:pt x="22" y="14"/>
                    <a:pt x="22" y="14"/>
                    <a:pt x="22" y="14"/>
                  </a:cubicBezTo>
                  <a:cubicBezTo>
                    <a:pt x="20" y="15"/>
                    <a:pt x="18" y="16"/>
                    <a:pt x="15" y="18"/>
                  </a:cubicBezTo>
                  <a:cubicBezTo>
                    <a:pt x="29" y="18"/>
                    <a:pt x="29" y="18"/>
                    <a:pt x="29" y="18"/>
                  </a:cubicBezTo>
                  <a:cubicBezTo>
                    <a:pt x="29" y="35"/>
                    <a:pt x="29" y="35"/>
                    <a:pt x="29" y="35"/>
                  </a:cubicBezTo>
                  <a:cubicBezTo>
                    <a:pt x="26" y="35"/>
                    <a:pt x="26" y="35"/>
                    <a:pt x="26" y="35"/>
                  </a:cubicBezTo>
                  <a:cubicBezTo>
                    <a:pt x="26" y="33"/>
                    <a:pt x="26" y="33"/>
                    <a:pt x="26" y="33"/>
                  </a:cubicBezTo>
                  <a:cubicBezTo>
                    <a:pt x="10" y="33"/>
                    <a:pt x="10" y="33"/>
                    <a:pt x="10" y="33"/>
                  </a:cubicBezTo>
                  <a:cubicBezTo>
                    <a:pt x="10" y="35"/>
                    <a:pt x="10" y="35"/>
                    <a:pt x="10" y="35"/>
                  </a:cubicBezTo>
                  <a:cubicBezTo>
                    <a:pt x="7" y="35"/>
                    <a:pt x="7" y="35"/>
                    <a:pt x="7" y="35"/>
                  </a:cubicBezTo>
                  <a:cubicBezTo>
                    <a:pt x="7" y="22"/>
                    <a:pt x="7" y="22"/>
                    <a:pt x="7" y="22"/>
                  </a:cubicBezTo>
                  <a:cubicBezTo>
                    <a:pt x="6" y="22"/>
                    <a:pt x="4" y="23"/>
                    <a:pt x="1" y="24"/>
                  </a:cubicBezTo>
                  <a:cubicBezTo>
                    <a:pt x="1" y="23"/>
                    <a:pt x="1" y="22"/>
                    <a:pt x="0" y="21"/>
                  </a:cubicBezTo>
                  <a:cubicBezTo>
                    <a:pt x="6" y="19"/>
                    <a:pt x="12" y="17"/>
                    <a:pt x="17" y="14"/>
                  </a:cubicBezTo>
                  <a:cubicBezTo>
                    <a:pt x="1" y="14"/>
                    <a:pt x="1" y="14"/>
                    <a:pt x="1" y="14"/>
                  </a:cubicBezTo>
                  <a:lnTo>
                    <a:pt x="1" y="11"/>
                  </a:lnTo>
                  <a:close/>
                  <a:moveTo>
                    <a:pt x="10" y="20"/>
                  </a:moveTo>
                  <a:cubicBezTo>
                    <a:pt x="10" y="24"/>
                    <a:pt x="10" y="24"/>
                    <a:pt x="10" y="24"/>
                  </a:cubicBezTo>
                  <a:cubicBezTo>
                    <a:pt x="26" y="24"/>
                    <a:pt x="26" y="24"/>
                    <a:pt x="26" y="24"/>
                  </a:cubicBezTo>
                  <a:cubicBezTo>
                    <a:pt x="26" y="20"/>
                    <a:pt x="26" y="20"/>
                    <a:pt x="26" y="20"/>
                  </a:cubicBezTo>
                  <a:cubicBezTo>
                    <a:pt x="11" y="20"/>
                    <a:pt x="11" y="20"/>
                    <a:pt x="11" y="20"/>
                  </a:cubicBezTo>
                  <a:cubicBezTo>
                    <a:pt x="11" y="20"/>
                    <a:pt x="10" y="20"/>
                    <a:pt x="10" y="20"/>
                  </a:cubicBezTo>
                  <a:close/>
                  <a:moveTo>
                    <a:pt x="10" y="30"/>
                  </a:moveTo>
                  <a:cubicBezTo>
                    <a:pt x="26" y="30"/>
                    <a:pt x="26" y="30"/>
                    <a:pt x="26" y="30"/>
                  </a:cubicBezTo>
                  <a:cubicBezTo>
                    <a:pt x="26" y="26"/>
                    <a:pt x="26" y="26"/>
                    <a:pt x="26" y="26"/>
                  </a:cubicBezTo>
                  <a:cubicBezTo>
                    <a:pt x="10" y="26"/>
                    <a:pt x="10" y="26"/>
                    <a:pt x="10" y="26"/>
                  </a:cubicBezTo>
                  <a:lnTo>
                    <a:pt x="10"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Freeform 156"/>
          <p:cNvSpPr>
            <a:spLocks noEditPoints="1"/>
          </p:cNvSpPr>
          <p:nvPr userDrawn="1"/>
        </p:nvSpPr>
        <p:spPr bwMode="auto">
          <a:xfrm rot="9527249">
            <a:off x="1176095" y="-547100"/>
            <a:ext cx="3157347" cy="7815404"/>
          </a:xfrm>
          <a:custGeom>
            <a:avLst/>
            <a:gdLst>
              <a:gd name="T0" fmla="*/ 2110 w 2784"/>
              <a:gd name="T1" fmla="*/ 3712 h 6896"/>
              <a:gd name="T2" fmla="*/ 2031 w 2784"/>
              <a:gd name="T3" fmla="*/ 4146 h 6896"/>
              <a:gd name="T4" fmla="*/ 1833 w 2784"/>
              <a:gd name="T5" fmla="*/ 4790 h 6896"/>
              <a:gd name="T6" fmla="*/ 1608 w 2784"/>
              <a:gd name="T7" fmla="*/ 5170 h 6896"/>
              <a:gd name="T8" fmla="*/ 1364 w 2784"/>
              <a:gd name="T9" fmla="*/ 5519 h 6896"/>
              <a:gd name="T10" fmla="*/ 0 w 2784"/>
              <a:gd name="T11" fmla="*/ 108 h 6896"/>
              <a:gd name="T12" fmla="*/ 394 w 2784"/>
              <a:gd name="T13" fmla="*/ 300 h 6896"/>
              <a:gd name="T14" fmla="*/ 915 w 2784"/>
              <a:gd name="T15" fmla="*/ 649 h 6896"/>
              <a:gd name="T16" fmla="*/ 1224 w 2784"/>
              <a:gd name="T17" fmla="*/ 1007 h 6896"/>
              <a:gd name="T18" fmla="*/ 1494 w 2784"/>
              <a:gd name="T19" fmla="*/ 1267 h 6896"/>
              <a:gd name="T20" fmla="*/ 1816 w 2784"/>
              <a:gd name="T21" fmla="*/ 1808 h 6896"/>
              <a:gd name="T22" fmla="*/ 2038 w 2784"/>
              <a:gd name="T23" fmla="*/ 2269 h 6896"/>
              <a:gd name="T24" fmla="*/ 2110 w 2784"/>
              <a:gd name="T25" fmla="*/ 2836 h 6896"/>
              <a:gd name="T26" fmla="*/ 2342 w 2784"/>
              <a:gd name="T27" fmla="*/ 3394 h 6896"/>
              <a:gd name="T28" fmla="*/ 2378 w 2784"/>
              <a:gd name="T29" fmla="*/ 3759 h 6896"/>
              <a:gd name="T30" fmla="*/ 2187 w 2784"/>
              <a:gd name="T31" fmla="*/ 4342 h 6896"/>
              <a:gd name="T32" fmla="*/ 2000 w 2784"/>
              <a:gd name="T33" fmla="*/ 4795 h 6896"/>
              <a:gd name="T34" fmla="*/ 1733 w 2784"/>
              <a:gd name="T35" fmla="*/ 5385 h 6896"/>
              <a:gd name="T36" fmla="*/ 1476 w 2784"/>
              <a:gd name="T37" fmla="*/ 5718 h 6896"/>
              <a:gd name="T38" fmla="*/ 1180 w 2784"/>
              <a:gd name="T39" fmla="*/ 6020 h 6896"/>
              <a:gd name="T40" fmla="*/ 489 w 2784"/>
              <a:gd name="T41" fmla="*/ 122 h 6896"/>
              <a:gd name="T42" fmla="*/ 854 w 2784"/>
              <a:gd name="T43" fmla="*/ 359 h 6896"/>
              <a:gd name="T44" fmla="*/ 1346 w 2784"/>
              <a:gd name="T45" fmla="*/ 788 h 6896"/>
              <a:gd name="T46" fmla="*/ 1610 w 2784"/>
              <a:gd name="T47" fmla="*/ 1091 h 6896"/>
              <a:gd name="T48" fmla="*/ 1846 w 2784"/>
              <a:gd name="T49" fmla="*/ 1512 h 6896"/>
              <a:gd name="T50" fmla="*/ 2119 w 2784"/>
              <a:gd name="T51" fmla="*/ 2109 h 6896"/>
              <a:gd name="T52" fmla="*/ 2301 w 2784"/>
              <a:gd name="T53" fmla="*/ 2475 h 6896"/>
              <a:gd name="T54" fmla="*/ 2336 w 2784"/>
              <a:gd name="T55" fmla="*/ 3047 h 6896"/>
              <a:gd name="T56" fmla="*/ 2542 w 2784"/>
              <a:gd name="T57" fmla="*/ 3609 h 6896"/>
              <a:gd name="T58" fmla="*/ 2561 w 2784"/>
              <a:gd name="T59" fmla="*/ 3972 h 6896"/>
              <a:gd name="T60" fmla="*/ 2395 w 2784"/>
              <a:gd name="T61" fmla="*/ 4598 h 6896"/>
              <a:gd name="T62" fmla="*/ 2174 w 2784"/>
              <a:gd name="T63" fmla="*/ 5049 h 6896"/>
              <a:gd name="T64" fmla="*/ 1851 w 2784"/>
              <a:gd name="T65" fmla="*/ 5518 h 6896"/>
              <a:gd name="T66" fmla="*/ 1587 w 2784"/>
              <a:gd name="T67" fmla="*/ 5923 h 6896"/>
              <a:gd name="T68" fmla="*/ 1287 w 2784"/>
              <a:gd name="T69" fmla="*/ 6189 h 6896"/>
              <a:gd name="T70" fmla="*/ 774 w 2784"/>
              <a:gd name="T71" fmla="*/ 6601 h 6896"/>
              <a:gd name="T72" fmla="*/ 952 w 2784"/>
              <a:gd name="T73" fmla="*/ 179 h 6896"/>
              <a:gd name="T74" fmla="*/ 1441 w 2784"/>
              <a:gd name="T75" fmla="*/ 606 h 6896"/>
              <a:gd name="T76" fmla="*/ 1724 w 2784"/>
              <a:gd name="T77" fmla="*/ 922 h 6896"/>
              <a:gd name="T78" fmla="*/ 1969 w 2784"/>
              <a:gd name="T79" fmla="*/ 1297 h 6896"/>
              <a:gd name="T80" fmla="*/ 2293 w 2784"/>
              <a:gd name="T81" fmla="*/ 1858 h 6896"/>
              <a:gd name="T82" fmla="*/ 2363 w 2784"/>
              <a:gd name="T83" fmla="*/ 2265 h 6896"/>
              <a:gd name="T84" fmla="*/ 2524 w 2784"/>
              <a:gd name="T85" fmla="*/ 2847 h 6896"/>
              <a:gd name="T86" fmla="*/ 2754 w 2784"/>
              <a:gd name="T87" fmla="*/ 3360 h 6896"/>
              <a:gd name="T88" fmla="*/ 2731 w 2784"/>
              <a:gd name="T89" fmla="*/ 3722 h 6896"/>
              <a:gd name="T90" fmla="*/ 2571 w 2784"/>
              <a:gd name="T91" fmla="*/ 4394 h 6896"/>
              <a:gd name="T92" fmla="*/ 2522 w 2784"/>
              <a:gd name="T93" fmla="*/ 4803 h 6896"/>
              <a:gd name="T94" fmla="*/ 2202 w 2784"/>
              <a:gd name="T95" fmla="*/ 5348 h 6896"/>
              <a:gd name="T96" fmla="*/ 1968 w 2784"/>
              <a:gd name="T97" fmla="*/ 5780 h 6896"/>
              <a:gd name="T98" fmla="*/ 1697 w 2784"/>
              <a:gd name="T99" fmla="*/ 6057 h 6896"/>
              <a:gd name="T100" fmla="*/ 1213 w 2784"/>
              <a:gd name="T101" fmla="*/ 6526 h 6896"/>
              <a:gd name="T102" fmla="*/ 888 w 2784"/>
              <a:gd name="T103" fmla="*/ 6779 h 6896"/>
              <a:gd name="T104" fmla="*/ 1229 w 2784"/>
              <a:gd name="T105" fmla="*/ 132 h 6896"/>
              <a:gd name="T106" fmla="*/ 1549 w 2784"/>
              <a:gd name="T107" fmla="*/ 418 h 6896"/>
              <a:gd name="T108" fmla="*/ 1837 w 2784"/>
              <a:gd name="T109" fmla="*/ 741 h 6896"/>
              <a:gd name="T110" fmla="*/ 2206 w 2784"/>
              <a:gd name="T111" fmla="*/ 1272 h 6896"/>
              <a:gd name="T112" fmla="*/ 2390 w 2784"/>
              <a:gd name="T113" fmla="*/ 1655 h 6896"/>
              <a:gd name="T114" fmla="*/ 2613 w 2784"/>
              <a:gd name="T115" fmla="*/ 2283 h 6896"/>
              <a:gd name="T116" fmla="*/ 2703 w 2784"/>
              <a:gd name="T117" fmla="*/ 2662 h 6896"/>
              <a:gd name="T118" fmla="*/ 2719 w 2784"/>
              <a:gd name="T119" fmla="*/ 3113 h 6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84" h="6896">
                <a:moveTo>
                  <a:pt x="2137" y="3273"/>
                </a:moveTo>
                <a:cubicBezTo>
                  <a:pt x="2106" y="3273"/>
                  <a:pt x="2081" y="3298"/>
                  <a:pt x="2081" y="3329"/>
                </a:cubicBezTo>
                <a:cubicBezTo>
                  <a:pt x="2081" y="3360"/>
                  <a:pt x="2106" y="3385"/>
                  <a:pt x="2137" y="3385"/>
                </a:cubicBezTo>
                <a:cubicBezTo>
                  <a:pt x="2167" y="3385"/>
                  <a:pt x="2192" y="3360"/>
                  <a:pt x="2192" y="3329"/>
                </a:cubicBezTo>
                <a:cubicBezTo>
                  <a:pt x="2192" y="3298"/>
                  <a:pt x="2167" y="3273"/>
                  <a:pt x="2137" y="3273"/>
                </a:cubicBezTo>
                <a:close/>
                <a:moveTo>
                  <a:pt x="2181" y="3544"/>
                </a:moveTo>
                <a:cubicBezTo>
                  <a:pt x="2181" y="3516"/>
                  <a:pt x="2158" y="3493"/>
                  <a:pt x="2130" y="3493"/>
                </a:cubicBezTo>
                <a:cubicBezTo>
                  <a:pt x="2102" y="3493"/>
                  <a:pt x="2079" y="3516"/>
                  <a:pt x="2079" y="3544"/>
                </a:cubicBezTo>
                <a:cubicBezTo>
                  <a:pt x="2079" y="3572"/>
                  <a:pt x="2102" y="3595"/>
                  <a:pt x="2130" y="3595"/>
                </a:cubicBezTo>
                <a:cubicBezTo>
                  <a:pt x="2158" y="3595"/>
                  <a:pt x="2181" y="3572"/>
                  <a:pt x="2181" y="3544"/>
                </a:cubicBezTo>
                <a:close/>
                <a:moveTo>
                  <a:pt x="2157" y="3758"/>
                </a:moveTo>
                <a:cubicBezTo>
                  <a:pt x="2157" y="3733"/>
                  <a:pt x="2136" y="3712"/>
                  <a:pt x="2110" y="3712"/>
                </a:cubicBezTo>
                <a:cubicBezTo>
                  <a:pt x="2084" y="3712"/>
                  <a:pt x="2063" y="3733"/>
                  <a:pt x="2063" y="3758"/>
                </a:cubicBezTo>
                <a:cubicBezTo>
                  <a:pt x="2063" y="3784"/>
                  <a:pt x="2084" y="3805"/>
                  <a:pt x="2110" y="3805"/>
                </a:cubicBezTo>
                <a:cubicBezTo>
                  <a:pt x="2136" y="3805"/>
                  <a:pt x="2157" y="3784"/>
                  <a:pt x="2157" y="3758"/>
                </a:cubicBezTo>
                <a:close/>
                <a:moveTo>
                  <a:pt x="2118" y="3971"/>
                </a:moveTo>
                <a:cubicBezTo>
                  <a:pt x="2118" y="3949"/>
                  <a:pt x="2100" y="3930"/>
                  <a:pt x="2077" y="3930"/>
                </a:cubicBezTo>
                <a:cubicBezTo>
                  <a:pt x="2054" y="3930"/>
                  <a:pt x="2036" y="3949"/>
                  <a:pt x="2036" y="3971"/>
                </a:cubicBezTo>
                <a:cubicBezTo>
                  <a:pt x="2036" y="3994"/>
                  <a:pt x="2054" y="4012"/>
                  <a:pt x="2077" y="4012"/>
                </a:cubicBezTo>
                <a:cubicBezTo>
                  <a:pt x="2100" y="4012"/>
                  <a:pt x="2118" y="3994"/>
                  <a:pt x="2118" y="3971"/>
                </a:cubicBezTo>
                <a:close/>
                <a:moveTo>
                  <a:pt x="1996" y="4182"/>
                </a:moveTo>
                <a:cubicBezTo>
                  <a:pt x="1996" y="4201"/>
                  <a:pt x="2011" y="4217"/>
                  <a:pt x="2031" y="4217"/>
                </a:cubicBezTo>
                <a:cubicBezTo>
                  <a:pt x="2050" y="4217"/>
                  <a:pt x="2066" y="4201"/>
                  <a:pt x="2066" y="4182"/>
                </a:cubicBezTo>
                <a:cubicBezTo>
                  <a:pt x="2066" y="4162"/>
                  <a:pt x="2050" y="4146"/>
                  <a:pt x="2031" y="4146"/>
                </a:cubicBezTo>
                <a:cubicBezTo>
                  <a:pt x="2011" y="4146"/>
                  <a:pt x="1996" y="4162"/>
                  <a:pt x="1996" y="4182"/>
                </a:cubicBezTo>
                <a:close/>
                <a:moveTo>
                  <a:pt x="1972" y="4418"/>
                </a:moveTo>
                <a:cubicBezTo>
                  <a:pt x="1988" y="4418"/>
                  <a:pt x="2001" y="4405"/>
                  <a:pt x="2001" y="4389"/>
                </a:cubicBezTo>
                <a:cubicBezTo>
                  <a:pt x="2001" y="4373"/>
                  <a:pt x="1988" y="4360"/>
                  <a:pt x="1972" y="4360"/>
                </a:cubicBezTo>
                <a:cubicBezTo>
                  <a:pt x="1956" y="4360"/>
                  <a:pt x="1943" y="4373"/>
                  <a:pt x="1943" y="4389"/>
                </a:cubicBezTo>
                <a:cubicBezTo>
                  <a:pt x="1943" y="4405"/>
                  <a:pt x="1956" y="4418"/>
                  <a:pt x="1972" y="4418"/>
                </a:cubicBezTo>
                <a:close/>
                <a:moveTo>
                  <a:pt x="1923" y="4592"/>
                </a:moveTo>
                <a:cubicBezTo>
                  <a:pt x="1923" y="4579"/>
                  <a:pt x="1913" y="4569"/>
                  <a:pt x="1900" y="4569"/>
                </a:cubicBezTo>
                <a:cubicBezTo>
                  <a:pt x="1888" y="4569"/>
                  <a:pt x="1878" y="4579"/>
                  <a:pt x="1878" y="4592"/>
                </a:cubicBezTo>
                <a:cubicBezTo>
                  <a:pt x="1878" y="4605"/>
                  <a:pt x="1888" y="4615"/>
                  <a:pt x="1900" y="4615"/>
                </a:cubicBezTo>
                <a:cubicBezTo>
                  <a:pt x="1913" y="4615"/>
                  <a:pt x="1923" y="4605"/>
                  <a:pt x="1923" y="4592"/>
                </a:cubicBezTo>
                <a:close/>
                <a:moveTo>
                  <a:pt x="1833" y="4790"/>
                </a:moveTo>
                <a:cubicBezTo>
                  <a:pt x="1833" y="4781"/>
                  <a:pt x="1826" y="4774"/>
                  <a:pt x="1816" y="4774"/>
                </a:cubicBezTo>
                <a:cubicBezTo>
                  <a:pt x="1807" y="4774"/>
                  <a:pt x="1800" y="4781"/>
                  <a:pt x="1800" y="4790"/>
                </a:cubicBezTo>
                <a:cubicBezTo>
                  <a:pt x="1800" y="4800"/>
                  <a:pt x="1807" y="4807"/>
                  <a:pt x="1816" y="4807"/>
                </a:cubicBezTo>
                <a:cubicBezTo>
                  <a:pt x="1826" y="4807"/>
                  <a:pt x="1833" y="4800"/>
                  <a:pt x="1833" y="4790"/>
                </a:cubicBezTo>
                <a:close/>
                <a:moveTo>
                  <a:pt x="1730" y="4983"/>
                </a:moveTo>
                <a:cubicBezTo>
                  <a:pt x="1730" y="4978"/>
                  <a:pt x="1726" y="4973"/>
                  <a:pt x="1720" y="4973"/>
                </a:cubicBezTo>
                <a:cubicBezTo>
                  <a:pt x="1715" y="4973"/>
                  <a:pt x="1711" y="4978"/>
                  <a:pt x="1711" y="4983"/>
                </a:cubicBezTo>
                <a:cubicBezTo>
                  <a:pt x="1711" y="4989"/>
                  <a:pt x="1715" y="4993"/>
                  <a:pt x="1720" y="4993"/>
                </a:cubicBezTo>
                <a:cubicBezTo>
                  <a:pt x="1726" y="4993"/>
                  <a:pt x="1730" y="4989"/>
                  <a:pt x="1730" y="4983"/>
                </a:cubicBezTo>
                <a:close/>
                <a:moveTo>
                  <a:pt x="1618" y="5170"/>
                </a:moveTo>
                <a:cubicBezTo>
                  <a:pt x="1618" y="5167"/>
                  <a:pt x="1616" y="5165"/>
                  <a:pt x="1613" y="5165"/>
                </a:cubicBezTo>
                <a:cubicBezTo>
                  <a:pt x="1610" y="5165"/>
                  <a:pt x="1608" y="5167"/>
                  <a:pt x="1608" y="5170"/>
                </a:cubicBezTo>
                <a:cubicBezTo>
                  <a:pt x="1608" y="5173"/>
                  <a:pt x="1610" y="5175"/>
                  <a:pt x="1613" y="5175"/>
                </a:cubicBezTo>
                <a:cubicBezTo>
                  <a:pt x="1616" y="5175"/>
                  <a:pt x="1618" y="5173"/>
                  <a:pt x="1618" y="5170"/>
                </a:cubicBezTo>
                <a:close/>
                <a:moveTo>
                  <a:pt x="1494" y="5346"/>
                </a:moveTo>
                <a:cubicBezTo>
                  <a:pt x="1492" y="5346"/>
                  <a:pt x="1491" y="5348"/>
                  <a:pt x="1491" y="5349"/>
                </a:cubicBezTo>
                <a:cubicBezTo>
                  <a:pt x="1491" y="5351"/>
                  <a:pt x="1492" y="5352"/>
                  <a:pt x="1494" y="5352"/>
                </a:cubicBezTo>
                <a:cubicBezTo>
                  <a:pt x="1495" y="5352"/>
                  <a:pt x="1497" y="5351"/>
                  <a:pt x="1497" y="5349"/>
                </a:cubicBezTo>
                <a:cubicBezTo>
                  <a:pt x="1497" y="5348"/>
                  <a:pt x="1495" y="5346"/>
                  <a:pt x="1494" y="5346"/>
                </a:cubicBezTo>
                <a:close/>
                <a:moveTo>
                  <a:pt x="1364" y="5519"/>
                </a:moveTo>
                <a:cubicBezTo>
                  <a:pt x="1363" y="5519"/>
                  <a:pt x="1362" y="5520"/>
                  <a:pt x="1362" y="5521"/>
                </a:cubicBezTo>
                <a:cubicBezTo>
                  <a:pt x="1362" y="5522"/>
                  <a:pt x="1363" y="5523"/>
                  <a:pt x="1364" y="5523"/>
                </a:cubicBezTo>
                <a:cubicBezTo>
                  <a:pt x="1365" y="5523"/>
                  <a:pt x="1366" y="5522"/>
                  <a:pt x="1366" y="5521"/>
                </a:cubicBezTo>
                <a:cubicBezTo>
                  <a:pt x="1366" y="5520"/>
                  <a:pt x="1365" y="5519"/>
                  <a:pt x="1364" y="5519"/>
                </a:cubicBezTo>
                <a:close/>
                <a:moveTo>
                  <a:pt x="1225" y="5685"/>
                </a:moveTo>
                <a:cubicBezTo>
                  <a:pt x="1225" y="5684"/>
                  <a:pt x="1225" y="5683"/>
                  <a:pt x="1224" y="5683"/>
                </a:cubicBezTo>
                <a:cubicBezTo>
                  <a:pt x="1223" y="5683"/>
                  <a:pt x="1222" y="5684"/>
                  <a:pt x="1222" y="5685"/>
                </a:cubicBezTo>
                <a:cubicBezTo>
                  <a:pt x="1222" y="5686"/>
                  <a:pt x="1223" y="5686"/>
                  <a:pt x="1224" y="5686"/>
                </a:cubicBezTo>
                <a:cubicBezTo>
                  <a:pt x="1225" y="5686"/>
                  <a:pt x="1225" y="5686"/>
                  <a:pt x="1225" y="5685"/>
                </a:cubicBezTo>
                <a:close/>
                <a:moveTo>
                  <a:pt x="1074" y="5838"/>
                </a:moveTo>
                <a:cubicBezTo>
                  <a:pt x="1073" y="5838"/>
                  <a:pt x="1072" y="5838"/>
                  <a:pt x="1072" y="5839"/>
                </a:cubicBezTo>
                <a:cubicBezTo>
                  <a:pt x="1072" y="5840"/>
                  <a:pt x="1073" y="5841"/>
                  <a:pt x="1074" y="5841"/>
                </a:cubicBezTo>
                <a:cubicBezTo>
                  <a:pt x="1075" y="5841"/>
                  <a:pt x="1076" y="5840"/>
                  <a:pt x="1076" y="5839"/>
                </a:cubicBezTo>
                <a:cubicBezTo>
                  <a:pt x="1076" y="5838"/>
                  <a:pt x="1075" y="5838"/>
                  <a:pt x="1074" y="5838"/>
                </a:cubicBezTo>
                <a:close/>
                <a:moveTo>
                  <a:pt x="3" y="106"/>
                </a:moveTo>
                <a:cubicBezTo>
                  <a:pt x="1" y="106"/>
                  <a:pt x="0" y="107"/>
                  <a:pt x="0" y="108"/>
                </a:cubicBezTo>
                <a:cubicBezTo>
                  <a:pt x="0" y="109"/>
                  <a:pt x="1" y="110"/>
                  <a:pt x="3" y="110"/>
                </a:cubicBezTo>
                <a:cubicBezTo>
                  <a:pt x="4" y="110"/>
                  <a:pt x="5" y="109"/>
                  <a:pt x="5" y="108"/>
                </a:cubicBezTo>
                <a:cubicBezTo>
                  <a:pt x="5" y="107"/>
                  <a:pt x="4" y="106"/>
                  <a:pt x="3" y="106"/>
                </a:cubicBezTo>
                <a:close/>
                <a:moveTo>
                  <a:pt x="198" y="194"/>
                </a:moveTo>
                <a:cubicBezTo>
                  <a:pt x="196" y="194"/>
                  <a:pt x="194" y="196"/>
                  <a:pt x="194" y="198"/>
                </a:cubicBezTo>
                <a:cubicBezTo>
                  <a:pt x="194" y="200"/>
                  <a:pt x="196" y="202"/>
                  <a:pt x="198" y="202"/>
                </a:cubicBezTo>
                <a:cubicBezTo>
                  <a:pt x="200" y="202"/>
                  <a:pt x="202" y="200"/>
                  <a:pt x="202" y="198"/>
                </a:cubicBezTo>
                <a:cubicBezTo>
                  <a:pt x="202" y="196"/>
                  <a:pt x="200" y="194"/>
                  <a:pt x="198" y="194"/>
                </a:cubicBezTo>
                <a:close/>
                <a:moveTo>
                  <a:pt x="388" y="294"/>
                </a:moveTo>
                <a:cubicBezTo>
                  <a:pt x="384" y="294"/>
                  <a:pt x="382" y="297"/>
                  <a:pt x="382" y="300"/>
                </a:cubicBezTo>
                <a:cubicBezTo>
                  <a:pt x="382" y="304"/>
                  <a:pt x="384" y="306"/>
                  <a:pt x="388" y="306"/>
                </a:cubicBezTo>
                <a:cubicBezTo>
                  <a:pt x="391" y="306"/>
                  <a:pt x="394" y="304"/>
                  <a:pt x="394" y="300"/>
                </a:cubicBezTo>
                <a:cubicBezTo>
                  <a:pt x="394" y="297"/>
                  <a:pt x="391" y="294"/>
                  <a:pt x="388" y="294"/>
                </a:cubicBezTo>
                <a:close/>
                <a:moveTo>
                  <a:pt x="571" y="403"/>
                </a:moveTo>
                <a:cubicBezTo>
                  <a:pt x="565" y="403"/>
                  <a:pt x="560" y="407"/>
                  <a:pt x="560" y="413"/>
                </a:cubicBezTo>
                <a:cubicBezTo>
                  <a:pt x="560" y="419"/>
                  <a:pt x="565" y="424"/>
                  <a:pt x="571" y="424"/>
                </a:cubicBezTo>
                <a:cubicBezTo>
                  <a:pt x="577" y="424"/>
                  <a:pt x="582" y="419"/>
                  <a:pt x="582" y="413"/>
                </a:cubicBezTo>
                <a:cubicBezTo>
                  <a:pt x="582" y="407"/>
                  <a:pt x="577" y="403"/>
                  <a:pt x="571" y="403"/>
                </a:cubicBezTo>
                <a:close/>
                <a:moveTo>
                  <a:pt x="747" y="521"/>
                </a:moveTo>
                <a:cubicBezTo>
                  <a:pt x="737" y="521"/>
                  <a:pt x="730" y="528"/>
                  <a:pt x="730" y="538"/>
                </a:cubicBezTo>
                <a:cubicBezTo>
                  <a:pt x="730" y="547"/>
                  <a:pt x="737" y="555"/>
                  <a:pt x="747" y="555"/>
                </a:cubicBezTo>
                <a:cubicBezTo>
                  <a:pt x="756" y="555"/>
                  <a:pt x="764" y="547"/>
                  <a:pt x="764" y="538"/>
                </a:cubicBezTo>
                <a:cubicBezTo>
                  <a:pt x="764" y="528"/>
                  <a:pt x="756" y="521"/>
                  <a:pt x="747" y="521"/>
                </a:cubicBezTo>
                <a:close/>
                <a:moveTo>
                  <a:pt x="915" y="649"/>
                </a:moveTo>
                <a:cubicBezTo>
                  <a:pt x="901" y="649"/>
                  <a:pt x="891" y="660"/>
                  <a:pt x="891" y="673"/>
                </a:cubicBezTo>
                <a:cubicBezTo>
                  <a:pt x="891" y="686"/>
                  <a:pt x="901" y="697"/>
                  <a:pt x="915" y="697"/>
                </a:cubicBezTo>
                <a:cubicBezTo>
                  <a:pt x="928" y="697"/>
                  <a:pt x="939" y="686"/>
                  <a:pt x="939" y="673"/>
                </a:cubicBezTo>
                <a:cubicBezTo>
                  <a:pt x="939" y="660"/>
                  <a:pt x="928" y="649"/>
                  <a:pt x="915" y="649"/>
                </a:cubicBezTo>
                <a:close/>
                <a:moveTo>
                  <a:pt x="1074" y="788"/>
                </a:moveTo>
                <a:cubicBezTo>
                  <a:pt x="1057" y="788"/>
                  <a:pt x="1044" y="802"/>
                  <a:pt x="1044" y="818"/>
                </a:cubicBezTo>
                <a:cubicBezTo>
                  <a:pt x="1044" y="834"/>
                  <a:pt x="1057" y="848"/>
                  <a:pt x="1074" y="848"/>
                </a:cubicBezTo>
                <a:cubicBezTo>
                  <a:pt x="1090" y="848"/>
                  <a:pt x="1104" y="834"/>
                  <a:pt x="1104" y="818"/>
                </a:cubicBezTo>
                <a:cubicBezTo>
                  <a:pt x="1104" y="802"/>
                  <a:pt x="1090" y="788"/>
                  <a:pt x="1074" y="788"/>
                </a:cubicBezTo>
                <a:close/>
                <a:moveTo>
                  <a:pt x="1224" y="938"/>
                </a:moveTo>
                <a:cubicBezTo>
                  <a:pt x="1205" y="938"/>
                  <a:pt x="1190" y="954"/>
                  <a:pt x="1190" y="973"/>
                </a:cubicBezTo>
                <a:cubicBezTo>
                  <a:pt x="1190" y="992"/>
                  <a:pt x="1205" y="1007"/>
                  <a:pt x="1224" y="1007"/>
                </a:cubicBezTo>
                <a:cubicBezTo>
                  <a:pt x="1243" y="1007"/>
                  <a:pt x="1258" y="992"/>
                  <a:pt x="1258" y="973"/>
                </a:cubicBezTo>
                <a:cubicBezTo>
                  <a:pt x="1258" y="954"/>
                  <a:pt x="1243" y="938"/>
                  <a:pt x="1224" y="938"/>
                </a:cubicBezTo>
                <a:close/>
                <a:moveTo>
                  <a:pt x="1401" y="1136"/>
                </a:moveTo>
                <a:cubicBezTo>
                  <a:pt x="1401" y="1116"/>
                  <a:pt x="1384" y="1099"/>
                  <a:pt x="1364" y="1099"/>
                </a:cubicBezTo>
                <a:cubicBezTo>
                  <a:pt x="1343" y="1099"/>
                  <a:pt x="1327" y="1116"/>
                  <a:pt x="1327" y="1136"/>
                </a:cubicBezTo>
                <a:cubicBezTo>
                  <a:pt x="1327" y="1157"/>
                  <a:pt x="1343" y="1173"/>
                  <a:pt x="1364" y="1173"/>
                </a:cubicBezTo>
                <a:cubicBezTo>
                  <a:pt x="1384" y="1173"/>
                  <a:pt x="1401" y="1157"/>
                  <a:pt x="1401" y="1136"/>
                </a:cubicBezTo>
                <a:close/>
                <a:moveTo>
                  <a:pt x="1494" y="1267"/>
                </a:moveTo>
                <a:cubicBezTo>
                  <a:pt x="1471" y="1267"/>
                  <a:pt x="1453" y="1285"/>
                  <a:pt x="1453" y="1308"/>
                </a:cubicBezTo>
                <a:cubicBezTo>
                  <a:pt x="1453" y="1331"/>
                  <a:pt x="1471" y="1349"/>
                  <a:pt x="1494" y="1349"/>
                </a:cubicBezTo>
                <a:cubicBezTo>
                  <a:pt x="1516" y="1349"/>
                  <a:pt x="1535" y="1331"/>
                  <a:pt x="1535" y="1308"/>
                </a:cubicBezTo>
                <a:cubicBezTo>
                  <a:pt x="1535" y="1285"/>
                  <a:pt x="1516" y="1267"/>
                  <a:pt x="1494" y="1267"/>
                </a:cubicBezTo>
                <a:close/>
                <a:moveTo>
                  <a:pt x="1613" y="1441"/>
                </a:moveTo>
                <a:cubicBezTo>
                  <a:pt x="1587" y="1441"/>
                  <a:pt x="1566" y="1462"/>
                  <a:pt x="1566" y="1488"/>
                </a:cubicBezTo>
                <a:cubicBezTo>
                  <a:pt x="1566" y="1513"/>
                  <a:pt x="1587" y="1534"/>
                  <a:pt x="1613" y="1534"/>
                </a:cubicBezTo>
                <a:cubicBezTo>
                  <a:pt x="1638" y="1534"/>
                  <a:pt x="1659" y="1513"/>
                  <a:pt x="1659" y="1488"/>
                </a:cubicBezTo>
                <a:cubicBezTo>
                  <a:pt x="1659" y="1462"/>
                  <a:pt x="1638" y="1441"/>
                  <a:pt x="1613" y="1441"/>
                </a:cubicBezTo>
                <a:close/>
                <a:moveTo>
                  <a:pt x="1720" y="1727"/>
                </a:moveTo>
                <a:cubicBezTo>
                  <a:pt x="1750" y="1727"/>
                  <a:pt x="1773" y="1704"/>
                  <a:pt x="1773" y="1674"/>
                </a:cubicBezTo>
                <a:cubicBezTo>
                  <a:pt x="1773" y="1645"/>
                  <a:pt x="1750" y="1621"/>
                  <a:pt x="1720" y="1621"/>
                </a:cubicBezTo>
                <a:cubicBezTo>
                  <a:pt x="1691" y="1621"/>
                  <a:pt x="1667" y="1645"/>
                  <a:pt x="1667" y="1674"/>
                </a:cubicBezTo>
                <a:cubicBezTo>
                  <a:pt x="1667" y="1704"/>
                  <a:pt x="1691" y="1727"/>
                  <a:pt x="1720" y="1727"/>
                </a:cubicBezTo>
                <a:close/>
                <a:moveTo>
                  <a:pt x="1875" y="1867"/>
                </a:moveTo>
                <a:cubicBezTo>
                  <a:pt x="1875" y="1835"/>
                  <a:pt x="1849" y="1808"/>
                  <a:pt x="1816" y="1808"/>
                </a:cubicBezTo>
                <a:cubicBezTo>
                  <a:pt x="1784" y="1808"/>
                  <a:pt x="1758" y="1835"/>
                  <a:pt x="1758" y="1867"/>
                </a:cubicBezTo>
                <a:cubicBezTo>
                  <a:pt x="1758" y="1899"/>
                  <a:pt x="1784" y="1926"/>
                  <a:pt x="1816" y="1926"/>
                </a:cubicBezTo>
                <a:cubicBezTo>
                  <a:pt x="1849" y="1926"/>
                  <a:pt x="1875" y="1899"/>
                  <a:pt x="1875" y="1867"/>
                </a:cubicBezTo>
                <a:close/>
                <a:moveTo>
                  <a:pt x="1836" y="2065"/>
                </a:moveTo>
                <a:cubicBezTo>
                  <a:pt x="1836" y="2101"/>
                  <a:pt x="1865" y="2129"/>
                  <a:pt x="1900" y="2129"/>
                </a:cubicBezTo>
                <a:cubicBezTo>
                  <a:pt x="1936" y="2129"/>
                  <a:pt x="1964" y="2101"/>
                  <a:pt x="1964" y="2065"/>
                </a:cubicBezTo>
                <a:cubicBezTo>
                  <a:pt x="1964" y="2030"/>
                  <a:pt x="1936" y="2002"/>
                  <a:pt x="1900" y="2002"/>
                </a:cubicBezTo>
                <a:cubicBezTo>
                  <a:pt x="1865" y="2002"/>
                  <a:pt x="1836" y="2030"/>
                  <a:pt x="1836" y="2065"/>
                </a:cubicBezTo>
                <a:close/>
                <a:moveTo>
                  <a:pt x="1972" y="2202"/>
                </a:moveTo>
                <a:cubicBezTo>
                  <a:pt x="1935" y="2202"/>
                  <a:pt x="1906" y="2232"/>
                  <a:pt x="1906" y="2269"/>
                </a:cubicBezTo>
                <a:cubicBezTo>
                  <a:pt x="1906" y="2305"/>
                  <a:pt x="1935" y="2335"/>
                  <a:pt x="1972" y="2335"/>
                </a:cubicBezTo>
                <a:cubicBezTo>
                  <a:pt x="2008" y="2335"/>
                  <a:pt x="2038" y="2305"/>
                  <a:pt x="2038" y="2269"/>
                </a:cubicBezTo>
                <a:cubicBezTo>
                  <a:pt x="2038" y="2232"/>
                  <a:pt x="2008" y="2202"/>
                  <a:pt x="1972" y="2202"/>
                </a:cubicBezTo>
                <a:close/>
                <a:moveTo>
                  <a:pt x="2031" y="2410"/>
                </a:moveTo>
                <a:cubicBezTo>
                  <a:pt x="1994" y="2410"/>
                  <a:pt x="1965" y="2439"/>
                  <a:pt x="1965" y="2476"/>
                </a:cubicBezTo>
                <a:cubicBezTo>
                  <a:pt x="1965" y="2512"/>
                  <a:pt x="1994" y="2542"/>
                  <a:pt x="2031" y="2542"/>
                </a:cubicBezTo>
                <a:cubicBezTo>
                  <a:pt x="2067" y="2542"/>
                  <a:pt x="2097" y="2512"/>
                  <a:pt x="2097" y="2476"/>
                </a:cubicBezTo>
                <a:cubicBezTo>
                  <a:pt x="2097" y="2439"/>
                  <a:pt x="2067" y="2410"/>
                  <a:pt x="2031" y="2410"/>
                </a:cubicBezTo>
                <a:close/>
                <a:moveTo>
                  <a:pt x="2077" y="2621"/>
                </a:moveTo>
                <a:cubicBezTo>
                  <a:pt x="2041" y="2621"/>
                  <a:pt x="2012" y="2650"/>
                  <a:pt x="2012" y="2686"/>
                </a:cubicBezTo>
                <a:cubicBezTo>
                  <a:pt x="2012" y="2722"/>
                  <a:pt x="2041" y="2751"/>
                  <a:pt x="2077" y="2751"/>
                </a:cubicBezTo>
                <a:cubicBezTo>
                  <a:pt x="2113" y="2751"/>
                  <a:pt x="2142" y="2722"/>
                  <a:pt x="2142" y="2686"/>
                </a:cubicBezTo>
                <a:cubicBezTo>
                  <a:pt x="2142" y="2650"/>
                  <a:pt x="2113" y="2621"/>
                  <a:pt x="2077" y="2621"/>
                </a:cubicBezTo>
                <a:close/>
                <a:moveTo>
                  <a:pt x="2110" y="2836"/>
                </a:moveTo>
                <a:cubicBezTo>
                  <a:pt x="2075" y="2836"/>
                  <a:pt x="2047" y="2864"/>
                  <a:pt x="2047" y="2899"/>
                </a:cubicBezTo>
                <a:cubicBezTo>
                  <a:pt x="2047" y="2934"/>
                  <a:pt x="2075" y="2962"/>
                  <a:pt x="2110" y="2962"/>
                </a:cubicBezTo>
                <a:cubicBezTo>
                  <a:pt x="2145" y="2962"/>
                  <a:pt x="2173" y="2934"/>
                  <a:pt x="2173" y="2899"/>
                </a:cubicBezTo>
                <a:cubicBezTo>
                  <a:pt x="2173" y="2864"/>
                  <a:pt x="2145" y="2836"/>
                  <a:pt x="2110" y="2836"/>
                </a:cubicBezTo>
                <a:close/>
                <a:moveTo>
                  <a:pt x="2130" y="3054"/>
                </a:moveTo>
                <a:cubicBezTo>
                  <a:pt x="2097" y="3054"/>
                  <a:pt x="2071" y="3081"/>
                  <a:pt x="2071" y="3113"/>
                </a:cubicBezTo>
                <a:cubicBezTo>
                  <a:pt x="2071" y="3146"/>
                  <a:pt x="2097" y="3173"/>
                  <a:pt x="2130" y="3173"/>
                </a:cubicBezTo>
                <a:cubicBezTo>
                  <a:pt x="2163" y="3173"/>
                  <a:pt x="2189" y="3146"/>
                  <a:pt x="2189" y="3113"/>
                </a:cubicBezTo>
                <a:cubicBezTo>
                  <a:pt x="2189" y="3081"/>
                  <a:pt x="2163" y="3054"/>
                  <a:pt x="2130" y="3054"/>
                </a:cubicBezTo>
                <a:close/>
                <a:moveTo>
                  <a:pt x="2342" y="3263"/>
                </a:moveTo>
                <a:cubicBezTo>
                  <a:pt x="2306" y="3263"/>
                  <a:pt x="2277" y="3292"/>
                  <a:pt x="2277" y="3329"/>
                </a:cubicBezTo>
                <a:cubicBezTo>
                  <a:pt x="2277" y="3365"/>
                  <a:pt x="2306" y="3394"/>
                  <a:pt x="2342" y="3394"/>
                </a:cubicBezTo>
                <a:cubicBezTo>
                  <a:pt x="2378" y="3394"/>
                  <a:pt x="2408" y="3365"/>
                  <a:pt x="2408" y="3329"/>
                </a:cubicBezTo>
                <a:cubicBezTo>
                  <a:pt x="2408" y="3292"/>
                  <a:pt x="2378" y="3263"/>
                  <a:pt x="2342" y="3263"/>
                </a:cubicBezTo>
                <a:close/>
                <a:moveTo>
                  <a:pt x="2399" y="3544"/>
                </a:moveTo>
                <a:cubicBezTo>
                  <a:pt x="2399" y="3509"/>
                  <a:pt x="2371" y="3481"/>
                  <a:pt x="2336" y="3481"/>
                </a:cubicBezTo>
                <a:cubicBezTo>
                  <a:pt x="2301" y="3481"/>
                  <a:pt x="2273" y="3509"/>
                  <a:pt x="2273" y="3544"/>
                </a:cubicBezTo>
                <a:cubicBezTo>
                  <a:pt x="2273" y="3579"/>
                  <a:pt x="2301" y="3607"/>
                  <a:pt x="2336" y="3607"/>
                </a:cubicBezTo>
                <a:cubicBezTo>
                  <a:pt x="2371" y="3607"/>
                  <a:pt x="2399" y="3579"/>
                  <a:pt x="2399" y="3544"/>
                </a:cubicBezTo>
                <a:close/>
                <a:moveTo>
                  <a:pt x="2378" y="3759"/>
                </a:moveTo>
                <a:cubicBezTo>
                  <a:pt x="2378" y="3725"/>
                  <a:pt x="2351" y="3698"/>
                  <a:pt x="2317" y="3698"/>
                </a:cubicBezTo>
                <a:cubicBezTo>
                  <a:pt x="2283" y="3698"/>
                  <a:pt x="2256" y="3725"/>
                  <a:pt x="2256" y="3759"/>
                </a:cubicBezTo>
                <a:cubicBezTo>
                  <a:pt x="2256" y="3792"/>
                  <a:pt x="2283" y="3820"/>
                  <a:pt x="2317" y="3820"/>
                </a:cubicBezTo>
                <a:cubicBezTo>
                  <a:pt x="2351" y="3820"/>
                  <a:pt x="2378" y="3792"/>
                  <a:pt x="2378" y="3759"/>
                </a:cubicBezTo>
                <a:close/>
                <a:moveTo>
                  <a:pt x="2228" y="3972"/>
                </a:moveTo>
                <a:cubicBezTo>
                  <a:pt x="2228" y="4004"/>
                  <a:pt x="2254" y="4029"/>
                  <a:pt x="2286" y="4029"/>
                </a:cubicBezTo>
                <a:cubicBezTo>
                  <a:pt x="2318" y="4029"/>
                  <a:pt x="2344" y="4004"/>
                  <a:pt x="2344" y="3972"/>
                </a:cubicBezTo>
                <a:cubicBezTo>
                  <a:pt x="2344" y="3940"/>
                  <a:pt x="2318" y="3914"/>
                  <a:pt x="2286" y="3914"/>
                </a:cubicBezTo>
                <a:cubicBezTo>
                  <a:pt x="2254" y="3914"/>
                  <a:pt x="2228" y="3940"/>
                  <a:pt x="2228" y="3972"/>
                </a:cubicBezTo>
                <a:close/>
                <a:moveTo>
                  <a:pt x="2296" y="4183"/>
                </a:moveTo>
                <a:cubicBezTo>
                  <a:pt x="2296" y="4153"/>
                  <a:pt x="2272" y="4129"/>
                  <a:pt x="2242" y="4129"/>
                </a:cubicBezTo>
                <a:cubicBezTo>
                  <a:pt x="2213" y="4129"/>
                  <a:pt x="2189" y="4153"/>
                  <a:pt x="2189" y="4183"/>
                </a:cubicBezTo>
                <a:cubicBezTo>
                  <a:pt x="2189" y="4212"/>
                  <a:pt x="2213" y="4236"/>
                  <a:pt x="2242" y="4236"/>
                </a:cubicBezTo>
                <a:cubicBezTo>
                  <a:pt x="2272" y="4236"/>
                  <a:pt x="2296" y="4212"/>
                  <a:pt x="2296" y="4183"/>
                </a:cubicBezTo>
                <a:close/>
                <a:moveTo>
                  <a:pt x="2236" y="4391"/>
                </a:moveTo>
                <a:cubicBezTo>
                  <a:pt x="2236" y="4364"/>
                  <a:pt x="2214" y="4342"/>
                  <a:pt x="2187" y="4342"/>
                </a:cubicBezTo>
                <a:cubicBezTo>
                  <a:pt x="2160" y="4342"/>
                  <a:pt x="2138" y="4364"/>
                  <a:pt x="2138" y="4391"/>
                </a:cubicBezTo>
                <a:cubicBezTo>
                  <a:pt x="2138" y="4418"/>
                  <a:pt x="2160" y="4440"/>
                  <a:pt x="2187" y="4440"/>
                </a:cubicBezTo>
                <a:cubicBezTo>
                  <a:pt x="2214" y="4440"/>
                  <a:pt x="2236" y="4418"/>
                  <a:pt x="2236" y="4391"/>
                </a:cubicBezTo>
                <a:close/>
                <a:moveTo>
                  <a:pt x="2119" y="4640"/>
                </a:moveTo>
                <a:cubicBezTo>
                  <a:pt x="2143" y="4640"/>
                  <a:pt x="2163" y="4620"/>
                  <a:pt x="2163" y="4595"/>
                </a:cubicBezTo>
                <a:cubicBezTo>
                  <a:pt x="2163" y="4571"/>
                  <a:pt x="2143" y="4551"/>
                  <a:pt x="2119" y="4551"/>
                </a:cubicBezTo>
                <a:cubicBezTo>
                  <a:pt x="2094" y="4551"/>
                  <a:pt x="2074" y="4571"/>
                  <a:pt x="2074" y="4595"/>
                </a:cubicBezTo>
                <a:cubicBezTo>
                  <a:pt x="2074" y="4620"/>
                  <a:pt x="2094" y="4640"/>
                  <a:pt x="2119" y="4640"/>
                </a:cubicBezTo>
                <a:close/>
                <a:moveTo>
                  <a:pt x="2039" y="4835"/>
                </a:moveTo>
                <a:cubicBezTo>
                  <a:pt x="2061" y="4835"/>
                  <a:pt x="2079" y="4817"/>
                  <a:pt x="2079" y="4795"/>
                </a:cubicBezTo>
                <a:cubicBezTo>
                  <a:pt x="2079" y="4774"/>
                  <a:pt x="2061" y="4756"/>
                  <a:pt x="2039" y="4756"/>
                </a:cubicBezTo>
                <a:cubicBezTo>
                  <a:pt x="2018" y="4756"/>
                  <a:pt x="2000" y="4774"/>
                  <a:pt x="2000" y="4795"/>
                </a:cubicBezTo>
                <a:cubicBezTo>
                  <a:pt x="2000" y="4817"/>
                  <a:pt x="2018" y="4835"/>
                  <a:pt x="2039" y="4835"/>
                </a:cubicBezTo>
                <a:close/>
                <a:moveTo>
                  <a:pt x="1982" y="4991"/>
                </a:moveTo>
                <a:cubicBezTo>
                  <a:pt x="1982" y="4972"/>
                  <a:pt x="1967" y="4957"/>
                  <a:pt x="1948" y="4957"/>
                </a:cubicBezTo>
                <a:cubicBezTo>
                  <a:pt x="1930" y="4957"/>
                  <a:pt x="1915" y="4972"/>
                  <a:pt x="1915" y="4991"/>
                </a:cubicBezTo>
                <a:cubicBezTo>
                  <a:pt x="1915" y="5009"/>
                  <a:pt x="1930" y="5024"/>
                  <a:pt x="1948" y="5024"/>
                </a:cubicBezTo>
                <a:cubicBezTo>
                  <a:pt x="1967" y="5024"/>
                  <a:pt x="1982" y="5009"/>
                  <a:pt x="1982" y="4991"/>
                </a:cubicBezTo>
                <a:close/>
                <a:moveTo>
                  <a:pt x="1818" y="5180"/>
                </a:moveTo>
                <a:cubicBezTo>
                  <a:pt x="1818" y="5196"/>
                  <a:pt x="1831" y="5208"/>
                  <a:pt x="1846" y="5208"/>
                </a:cubicBezTo>
                <a:cubicBezTo>
                  <a:pt x="1862" y="5208"/>
                  <a:pt x="1874" y="5196"/>
                  <a:pt x="1874" y="5180"/>
                </a:cubicBezTo>
                <a:cubicBezTo>
                  <a:pt x="1874" y="5165"/>
                  <a:pt x="1862" y="5152"/>
                  <a:pt x="1846" y="5152"/>
                </a:cubicBezTo>
                <a:cubicBezTo>
                  <a:pt x="1831" y="5152"/>
                  <a:pt x="1818" y="5165"/>
                  <a:pt x="1818" y="5180"/>
                </a:cubicBezTo>
                <a:close/>
                <a:moveTo>
                  <a:pt x="1733" y="5385"/>
                </a:moveTo>
                <a:cubicBezTo>
                  <a:pt x="1745" y="5385"/>
                  <a:pt x="1755" y="5375"/>
                  <a:pt x="1755" y="5363"/>
                </a:cubicBezTo>
                <a:cubicBezTo>
                  <a:pt x="1755" y="5351"/>
                  <a:pt x="1745" y="5342"/>
                  <a:pt x="1733" y="5342"/>
                </a:cubicBezTo>
                <a:cubicBezTo>
                  <a:pt x="1721" y="5342"/>
                  <a:pt x="1711" y="5351"/>
                  <a:pt x="1711" y="5363"/>
                </a:cubicBezTo>
                <a:cubicBezTo>
                  <a:pt x="1711" y="5375"/>
                  <a:pt x="1721" y="5385"/>
                  <a:pt x="1733" y="5385"/>
                </a:cubicBezTo>
                <a:close/>
                <a:moveTo>
                  <a:pt x="1610" y="5525"/>
                </a:moveTo>
                <a:cubicBezTo>
                  <a:pt x="1601" y="5525"/>
                  <a:pt x="1594" y="5531"/>
                  <a:pt x="1594" y="5540"/>
                </a:cubicBezTo>
                <a:cubicBezTo>
                  <a:pt x="1594" y="5548"/>
                  <a:pt x="1601" y="5555"/>
                  <a:pt x="1610" y="5555"/>
                </a:cubicBezTo>
                <a:cubicBezTo>
                  <a:pt x="1618" y="5555"/>
                  <a:pt x="1625" y="5548"/>
                  <a:pt x="1625" y="5540"/>
                </a:cubicBezTo>
                <a:cubicBezTo>
                  <a:pt x="1625" y="5531"/>
                  <a:pt x="1618" y="5525"/>
                  <a:pt x="1610" y="5525"/>
                </a:cubicBezTo>
                <a:close/>
                <a:moveTo>
                  <a:pt x="1476" y="5700"/>
                </a:moveTo>
                <a:cubicBezTo>
                  <a:pt x="1471" y="5700"/>
                  <a:pt x="1467" y="5704"/>
                  <a:pt x="1467" y="5709"/>
                </a:cubicBezTo>
                <a:cubicBezTo>
                  <a:pt x="1467" y="5714"/>
                  <a:pt x="1471" y="5718"/>
                  <a:pt x="1476" y="5718"/>
                </a:cubicBezTo>
                <a:cubicBezTo>
                  <a:pt x="1481" y="5718"/>
                  <a:pt x="1485" y="5714"/>
                  <a:pt x="1485" y="5709"/>
                </a:cubicBezTo>
                <a:cubicBezTo>
                  <a:pt x="1485" y="5704"/>
                  <a:pt x="1481" y="5700"/>
                  <a:pt x="1476" y="5700"/>
                </a:cubicBezTo>
                <a:close/>
                <a:moveTo>
                  <a:pt x="1333" y="5865"/>
                </a:moveTo>
                <a:cubicBezTo>
                  <a:pt x="1330" y="5865"/>
                  <a:pt x="1328" y="5867"/>
                  <a:pt x="1328" y="5870"/>
                </a:cubicBezTo>
                <a:cubicBezTo>
                  <a:pt x="1328" y="5872"/>
                  <a:pt x="1330" y="5874"/>
                  <a:pt x="1333" y="5874"/>
                </a:cubicBezTo>
                <a:cubicBezTo>
                  <a:pt x="1335" y="5874"/>
                  <a:pt x="1337" y="5872"/>
                  <a:pt x="1337" y="5870"/>
                </a:cubicBezTo>
                <a:cubicBezTo>
                  <a:pt x="1337" y="5867"/>
                  <a:pt x="1335" y="5865"/>
                  <a:pt x="1333" y="5865"/>
                </a:cubicBezTo>
                <a:close/>
                <a:moveTo>
                  <a:pt x="1180" y="6020"/>
                </a:moveTo>
                <a:cubicBezTo>
                  <a:pt x="1179" y="6020"/>
                  <a:pt x="1178" y="6021"/>
                  <a:pt x="1178" y="6022"/>
                </a:cubicBezTo>
                <a:cubicBezTo>
                  <a:pt x="1178" y="6023"/>
                  <a:pt x="1179" y="6024"/>
                  <a:pt x="1180" y="6024"/>
                </a:cubicBezTo>
                <a:cubicBezTo>
                  <a:pt x="1182" y="6024"/>
                  <a:pt x="1183" y="6023"/>
                  <a:pt x="1183" y="6022"/>
                </a:cubicBezTo>
                <a:cubicBezTo>
                  <a:pt x="1183" y="6021"/>
                  <a:pt x="1182" y="6020"/>
                  <a:pt x="1180" y="6020"/>
                </a:cubicBezTo>
                <a:close/>
                <a:moveTo>
                  <a:pt x="1020" y="6164"/>
                </a:moveTo>
                <a:cubicBezTo>
                  <a:pt x="1019" y="6164"/>
                  <a:pt x="1018" y="6164"/>
                  <a:pt x="1018" y="6165"/>
                </a:cubicBezTo>
                <a:cubicBezTo>
                  <a:pt x="1018" y="6166"/>
                  <a:pt x="1019" y="6167"/>
                  <a:pt x="1020" y="6167"/>
                </a:cubicBezTo>
                <a:cubicBezTo>
                  <a:pt x="1020" y="6167"/>
                  <a:pt x="1021" y="6166"/>
                  <a:pt x="1021" y="6165"/>
                </a:cubicBezTo>
                <a:cubicBezTo>
                  <a:pt x="1021" y="6164"/>
                  <a:pt x="1020" y="6164"/>
                  <a:pt x="1020" y="6164"/>
                </a:cubicBezTo>
                <a:close/>
                <a:moveTo>
                  <a:pt x="301" y="18"/>
                </a:moveTo>
                <a:cubicBezTo>
                  <a:pt x="300" y="18"/>
                  <a:pt x="299" y="19"/>
                  <a:pt x="299" y="20"/>
                </a:cubicBezTo>
                <a:cubicBezTo>
                  <a:pt x="299" y="21"/>
                  <a:pt x="300" y="21"/>
                  <a:pt x="301" y="21"/>
                </a:cubicBezTo>
                <a:cubicBezTo>
                  <a:pt x="302" y="21"/>
                  <a:pt x="303" y="21"/>
                  <a:pt x="303" y="20"/>
                </a:cubicBezTo>
                <a:cubicBezTo>
                  <a:pt x="303" y="19"/>
                  <a:pt x="302" y="18"/>
                  <a:pt x="301" y="18"/>
                </a:cubicBezTo>
                <a:close/>
                <a:moveTo>
                  <a:pt x="491" y="120"/>
                </a:moveTo>
                <a:cubicBezTo>
                  <a:pt x="490" y="120"/>
                  <a:pt x="489" y="121"/>
                  <a:pt x="489" y="122"/>
                </a:cubicBezTo>
                <a:cubicBezTo>
                  <a:pt x="489" y="123"/>
                  <a:pt x="490" y="124"/>
                  <a:pt x="491" y="124"/>
                </a:cubicBezTo>
                <a:cubicBezTo>
                  <a:pt x="492" y="124"/>
                  <a:pt x="493" y="123"/>
                  <a:pt x="493" y="122"/>
                </a:cubicBezTo>
                <a:cubicBezTo>
                  <a:pt x="493" y="121"/>
                  <a:pt x="492" y="120"/>
                  <a:pt x="491" y="120"/>
                </a:cubicBezTo>
                <a:close/>
                <a:moveTo>
                  <a:pt x="674" y="233"/>
                </a:moveTo>
                <a:cubicBezTo>
                  <a:pt x="673" y="233"/>
                  <a:pt x="672" y="234"/>
                  <a:pt x="672" y="235"/>
                </a:cubicBezTo>
                <a:cubicBezTo>
                  <a:pt x="672" y="236"/>
                  <a:pt x="673" y="237"/>
                  <a:pt x="674" y="237"/>
                </a:cubicBezTo>
                <a:cubicBezTo>
                  <a:pt x="675" y="237"/>
                  <a:pt x="676" y="236"/>
                  <a:pt x="676" y="235"/>
                </a:cubicBezTo>
                <a:cubicBezTo>
                  <a:pt x="676" y="234"/>
                  <a:pt x="675" y="233"/>
                  <a:pt x="674" y="233"/>
                </a:cubicBezTo>
                <a:close/>
                <a:moveTo>
                  <a:pt x="851" y="355"/>
                </a:moveTo>
                <a:cubicBezTo>
                  <a:pt x="849" y="355"/>
                  <a:pt x="847" y="357"/>
                  <a:pt x="847" y="359"/>
                </a:cubicBezTo>
                <a:cubicBezTo>
                  <a:pt x="847" y="360"/>
                  <a:pt x="849" y="362"/>
                  <a:pt x="851" y="362"/>
                </a:cubicBezTo>
                <a:cubicBezTo>
                  <a:pt x="852" y="362"/>
                  <a:pt x="854" y="360"/>
                  <a:pt x="854" y="359"/>
                </a:cubicBezTo>
                <a:cubicBezTo>
                  <a:pt x="854" y="357"/>
                  <a:pt x="852" y="355"/>
                  <a:pt x="851" y="355"/>
                </a:cubicBezTo>
                <a:close/>
                <a:moveTo>
                  <a:pt x="1020" y="488"/>
                </a:moveTo>
                <a:cubicBezTo>
                  <a:pt x="1017" y="488"/>
                  <a:pt x="1015" y="490"/>
                  <a:pt x="1015" y="492"/>
                </a:cubicBezTo>
                <a:cubicBezTo>
                  <a:pt x="1015" y="495"/>
                  <a:pt x="1017" y="497"/>
                  <a:pt x="1020" y="497"/>
                </a:cubicBezTo>
                <a:cubicBezTo>
                  <a:pt x="1022" y="497"/>
                  <a:pt x="1024" y="495"/>
                  <a:pt x="1024" y="492"/>
                </a:cubicBezTo>
                <a:cubicBezTo>
                  <a:pt x="1024" y="490"/>
                  <a:pt x="1022" y="488"/>
                  <a:pt x="1020" y="488"/>
                </a:cubicBezTo>
                <a:close/>
                <a:moveTo>
                  <a:pt x="1180" y="627"/>
                </a:moveTo>
                <a:cubicBezTo>
                  <a:pt x="1176" y="627"/>
                  <a:pt x="1172" y="631"/>
                  <a:pt x="1172" y="635"/>
                </a:cubicBezTo>
                <a:cubicBezTo>
                  <a:pt x="1172" y="640"/>
                  <a:pt x="1176" y="644"/>
                  <a:pt x="1180" y="644"/>
                </a:cubicBezTo>
                <a:cubicBezTo>
                  <a:pt x="1185" y="644"/>
                  <a:pt x="1189" y="640"/>
                  <a:pt x="1189" y="635"/>
                </a:cubicBezTo>
                <a:cubicBezTo>
                  <a:pt x="1189" y="631"/>
                  <a:pt x="1185" y="627"/>
                  <a:pt x="1180" y="627"/>
                </a:cubicBezTo>
                <a:close/>
                <a:moveTo>
                  <a:pt x="1346" y="788"/>
                </a:moveTo>
                <a:cubicBezTo>
                  <a:pt x="1346" y="780"/>
                  <a:pt x="1340" y="775"/>
                  <a:pt x="1333" y="775"/>
                </a:cubicBezTo>
                <a:cubicBezTo>
                  <a:pt x="1325" y="775"/>
                  <a:pt x="1320" y="780"/>
                  <a:pt x="1320" y="788"/>
                </a:cubicBezTo>
                <a:cubicBezTo>
                  <a:pt x="1320" y="795"/>
                  <a:pt x="1325" y="801"/>
                  <a:pt x="1333" y="801"/>
                </a:cubicBezTo>
                <a:cubicBezTo>
                  <a:pt x="1340" y="801"/>
                  <a:pt x="1346" y="795"/>
                  <a:pt x="1346" y="788"/>
                </a:cubicBezTo>
                <a:close/>
                <a:moveTo>
                  <a:pt x="1476" y="969"/>
                </a:moveTo>
                <a:cubicBezTo>
                  <a:pt x="1487" y="969"/>
                  <a:pt x="1496" y="960"/>
                  <a:pt x="1496" y="949"/>
                </a:cubicBezTo>
                <a:cubicBezTo>
                  <a:pt x="1496" y="938"/>
                  <a:pt x="1487" y="929"/>
                  <a:pt x="1476" y="929"/>
                </a:cubicBezTo>
                <a:cubicBezTo>
                  <a:pt x="1465" y="929"/>
                  <a:pt x="1456" y="938"/>
                  <a:pt x="1456" y="949"/>
                </a:cubicBezTo>
                <a:cubicBezTo>
                  <a:pt x="1456" y="960"/>
                  <a:pt x="1465" y="969"/>
                  <a:pt x="1476" y="969"/>
                </a:cubicBezTo>
                <a:close/>
                <a:moveTo>
                  <a:pt x="1610" y="1144"/>
                </a:moveTo>
                <a:cubicBezTo>
                  <a:pt x="1624" y="1144"/>
                  <a:pt x="1636" y="1132"/>
                  <a:pt x="1636" y="1118"/>
                </a:cubicBezTo>
                <a:cubicBezTo>
                  <a:pt x="1636" y="1103"/>
                  <a:pt x="1624" y="1091"/>
                  <a:pt x="1610" y="1091"/>
                </a:cubicBezTo>
                <a:cubicBezTo>
                  <a:pt x="1595" y="1091"/>
                  <a:pt x="1583" y="1103"/>
                  <a:pt x="1583" y="1118"/>
                </a:cubicBezTo>
                <a:cubicBezTo>
                  <a:pt x="1583" y="1132"/>
                  <a:pt x="1595" y="1144"/>
                  <a:pt x="1610" y="1144"/>
                </a:cubicBezTo>
                <a:close/>
                <a:moveTo>
                  <a:pt x="1733" y="1325"/>
                </a:moveTo>
                <a:cubicBezTo>
                  <a:pt x="1750" y="1325"/>
                  <a:pt x="1764" y="1311"/>
                  <a:pt x="1764" y="1294"/>
                </a:cubicBezTo>
                <a:cubicBezTo>
                  <a:pt x="1764" y="1277"/>
                  <a:pt x="1750" y="1263"/>
                  <a:pt x="1733" y="1263"/>
                </a:cubicBezTo>
                <a:cubicBezTo>
                  <a:pt x="1716" y="1263"/>
                  <a:pt x="1702" y="1277"/>
                  <a:pt x="1702" y="1294"/>
                </a:cubicBezTo>
                <a:cubicBezTo>
                  <a:pt x="1702" y="1311"/>
                  <a:pt x="1716" y="1325"/>
                  <a:pt x="1733" y="1325"/>
                </a:cubicBezTo>
                <a:close/>
                <a:moveTo>
                  <a:pt x="1846" y="1512"/>
                </a:moveTo>
                <a:cubicBezTo>
                  <a:pt x="1865" y="1512"/>
                  <a:pt x="1881" y="1497"/>
                  <a:pt x="1881" y="1477"/>
                </a:cubicBezTo>
                <a:cubicBezTo>
                  <a:pt x="1881" y="1458"/>
                  <a:pt x="1865" y="1442"/>
                  <a:pt x="1846" y="1442"/>
                </a:cubicBezTo>
                <a:cubicBezTo>
                  <a:pt x="1827" y="1442"/>
                  <a:pt x="1811" y="1458"/>
                  <a:pt x="1811" y="1477"/>
                </a:cubicBezTo>
                <a:cubicBezTo>
                  <a:pt x="1811" y="1497"/>
                  <a:pt x="1827" y="1512"/>
                  <a:pt x="1846" y="1512"/>
                </a:cubicBezTo>
                <a:close/>
                <a:moveTo>
                  <a:pt x="1948" y="1705"/>
                </a:moveTo>
                <a:cubicBezTo>
                  <a:pt x="1969" y="1705"/>
                  <a:pt x="1986" y="1688"/>
                  <a:pt x="1986" y="1667"/>
                </a:cubicBezTo>
                <a:cubicBezTo>
                  <a:pt x="1986" y="1646"/>
                  <a:pt x="1969" y="1629"/>
                  <a:pt x="1948" y="1629"/>
                </a:cubicBezTo>
                <a:cubicBezTo>
                  <a:pt x="1928" y="1629"/>
                  <a:pt x="1911" y="1646"/>
                  <a:pt x="1911" y="1667"/>
                </a:cubicBezTo>
                <a:cubicBezTo>
                  <a:pt x="1911" y="1688"/>
                  <a:pt x="1928" y="1705"/>
                  <a:pt x="1948" y="1705"/>
                </a:cubicBezTo>
                <a:close/>
                <a:moveTo>
                  <a:pt x="2039" y="1904"/>
                </a:moveTo>
                <a:cubicBezTo>
                  <a:pt x="2062" y="1904"/>
                  <a:pt x="2081" y="1885"/>
                  <a:pt x="2081" y="1862"/>
                </a:cubicBezTo>
                <a:cubicBezTo>
                  <a:pt x="2081" y="1839"/>
                  <a:pt x="2062" y="1820"/>
                  <a:pt x="2039" y="1820"/>
                </a:cubicBezTo>
                <a:cubicBezTo>
                  <a:pt x="2016" y="1820"/>
                  <a:pt x="1998" y="1839"/>
                  <a:pt x="1998" y="1862"/>
                </a:cubicBezTo>
                <a:cubicBezTo>
                  <a:pt x="1998" y="1885"/>
                  <a:pt x="2016" y="1904"/>
                  <a:pt x="2039" y="1904"/>
                </a:cubicBezTo>
                <a:close/>
                <a:moveTo>
                  <a:pt x="2072" y="2062"/>
                </a:moveTo>
                <a:cubicBezTo>
                  <a:pt x="2072" y="2088"/>
                  <a:pt x="2093" y="2109"/>
                  <a:pt x="2119" y="2109"/>
                </a:cubicBezTo>
                <a:cubicBezTo>
                  <a:pt x="2145" y="2109"/>
                  <a:pt x="2166" y="2088"/>
                  <a:pt x="2166" y="2062"/>
                </a:cubicBezTo>
                <a:cubicBezTo>
                  <a:pt x="2166" y="2036"/>
                  <a:pt x="2145" y="2015"/>
                  <a:pt x="2119" y="2015"/>
                </a:cubicBezTo>
                <a:cubicBezTo>
                  <a:pt x="2093" y="2015"/>
                  <a:pt x="2072" y="2036"/>
                  <a:pt x="2072" y="2062"/>
                </a:cubicBezTo>
                <a:close/>
                <a:moveTo>
                  <a:pt x="2134" y="2267"/>
                </a:moveTo>
                <a:cubicBezTo>
                  <a:pt x="2134" y="2296"/>
                  <a:pt x="2157" y="2320"/>
                  <a:pt x="2187" y="2320"/>
                </a:cubicBezTo>
                <a:cubicBezTo>
                  <a:pt x="2216" y="2320"/>
                  <a:pt x="2240" y="2296"/>
                  <a:pt x="2240" y="2267"/>
                </a:cubicBezTo>
                <a:cubicBezTo>
                  <a:pt x="2240" y="2237"/>
                  <a:pt x="2216" y="2214"/>
                  <a:pt x="2187" y="2214"/>
                </a:cubicBezTo>
                <a:cubicBezTo>
                  <a:pt x="2157" y="2214"/>
                  <a:pt x="2134" y="2237"/>
                  <a:pt x="2134" y="2267"/>
                </a:cubicBezTo>
                <a:close/>
                <a:moveTo>
                  <a:pt x="2242" y="2416"/>
                </a:moveTo>
                <a:cubicBezTo>
                  <a:pt x="2210" y="2416"/>
                  <a:pt x="2184" y="2442"/>
                  <a:pt x="2184" y="2475"/>
                </a:cubicBezTo>
                <a:cubicBezTo>
                  <a:pt x="2184" y="2507"/>
                  <a:pt x="2210" y="2534"/>
                  <a:pt x="2242" y="2534"/>
                </a:cubicBezTo>
                <a:cubicBezTo>
                  <a:pt x="2275" y="2534"/>
                  <a:pt x="2301" y="2507"/>
                  <a:pt x="2301" y="2475"/>
                </a:cubicBezTo>
                <a:cubicBezTo>
                  <a:pt x="2301" y="2442"/>
                  <a:pt x="2275" y="2416"/>
                  <a:pt x="2242" y="2416"/>
                </a:cubicBezTo>
                <a:close/>
                <a:moveTo>
                  <a:pt x="2286" y="2622"/>
                </a:moveTo>
                <a:cubicBezTo>
                  <a:pt x="2251" y="2622"/>
                  <a:pt x="2223" y="2651"/>
                  <a:pt x="2223" y="2686"/>
                </a:cubicBezTo>
                <a:cubicBezTo>
                  <a:pt x="2223" y="2721"/>
                  <a:pt x="2251" y="2749"/>
                  <a:pt x="2286" y="2749"/>
                </a:cubicBezTo>
                <a:cubicBezTo>
                  <a:pt x="2321" y="2749"/>
                  <a:pt x="2349" y="2721"/>
                  <a:pt x="2349" y="2686"/>
                </a:cubicBezTo>
                <a:cubicBezTo>
                  <a:pt x="2349" y="2651"/>
                  <a:pt x="2321" y="2622"/>
                  <a:pt x="2286" y="2622"/>
                </a:cubicBezTo>
                <a:close/>
                <a:moveTo>
                  <a:pt x="2317" y="2833"/>
                </a:moveTo>
                <a:cubicBezTo>
                  <a:pt x="2281" y="2833"/>
                  <a:pt x="2252" y="2863"/>
                  <a:pt x="2252" y="2899"/>
                </a:cubicBezTo>
                <a:cubicBezTo>
                  <a:pt x="2252" y="2935"/>
                  <a:pt x="2281" y="2964"/>
                  <a:pt x="2317" y="2964"/>
                </a:cubicBezTo>
                <a:cubicBezTo>
                  <a:pt x="2353" y="2964"/>
                  <a:pt x="2383" y="2935"/>
                  <a:pt x="2383" y="2899"/>
                </a:cubicBezTo>
                <a:cubicBezTo>
                  <a:pt x="2383" y="2863"/>
                  <a:pt x="2353" y="2833"/>
                  <a:pt x="2317" y="2833"/>
                </a:cubicBezTo>
                <a:close/>
                <a:moveTo>
                  <a:pt x="2336" y="3047"/>
                </a:moveTo>
                <a:cubicBezTo>
                  <a:pt x="2299" y="3047"/>
                  <a:pt x="2270" y="3077"/>
                  <a:pt x="2270" y="3113"/>
                </a:cubicBezTo>
                <a:cubicBezTo>
                  <a:pt x="2270" y="3150"/>
                  <a:pt x="2299" y="3180"/>
                  <a:pt x="2336" y="3180"/>
                </a:cubicBezTo>
                <a:cubicBezTo>
                  <a:pt x="2373" y="3180"/>
                  <a:pt x="2402" y="3150"/>
                  <a:pt x="2402" y="3113"/>
                </a:cubicBezTo>
                <a:cubicBezTo>
                  <a:pt x="2402" y="3077"/>
                  <a:pt x="2373" y="3047"/>
                  <a:pt x="2336" y="3047"/>
                </a:cubicBezTo>
                <a:close/>
                <a:moveTo>
                  <a:pt x="2548" y="3267"/>
                </a:moveTo>
                <a:cubicBezTo>
                  <a:pt x="2514" y="3267"/>
                  <a:pt x="2486" y="3294"/>
                  <a:pt x="2486" y="3329"/>
                </a:cubicBezTo>
                <a:cubicBezTo>
                  <a:pt x="2486" y="3363"/>
                  <a:pt x="2514" y="3391"/>
                  <a:pt x="2548" y="3391"/>
                </a:cubicBezTo>
                <a:cubicBezTo>
                  <a:pt x="2582" y="3391"/>
                  <a:pt x="2610" y="3363"/>
                  <a:pt x="2610" y="3329"/>
                </a:cubicBezTo>
                <a:cubicBezTo>
                  <a:pt x="2610" y="3294"/>
                  <a:pt x="2582" y="3267"/>
                  <a:pt x="2548" y="3267"/>
                </a:cubicBezTo>
                <a:close/>
                <a:moveTo>
                  <a:pt x="2542" y="3479"/>
                </a:moveTo>
                <a:cubicBezTo>
                  <a:pt x="2506" y="3479"/>
                  <a:pt x="2477" y="3508"/>
                  <a:pt x="2477" y="3544"/>
                </a:cubicBezTo>
                <a:cubicBezTo>
                  <a:pt x="2477" y="3580"/>
                  <a:pt x="2506" y="3609"/>
                  <a:pt x="2542" y="3609"/>
                </a:cubicBezTo>
                <a:cubicBezTo>
                  <a:pt x="2578" y="3609"/>
                  <a:pt x="2607" y="3580"/>
                  <a:pt x="2607" y="3544"/>
                </a:cubicBezTo>
                <a:cubicBezTo>
                  <a:pt x="2607" y="3508"/>
                  <a:pt x="2578" y="3479"/>
                  <a:pt x="2542" y="3479"/>
                </a:cubicBezTo>
                <a:close/>
                <a:moveTo>
                  <a:pt x="2590" y="3759"/>
                </a:moveTo>
                <a:cubicBezTo>
                  <a:pt x="2590" y="3722"/>
                  <a:pt x="2561" y="3693"/>
                  <a:pt x="2524" y="3693"/>
                </a:cubicBezTo>
                <a:cubicBezTo>
                  <a:pt x="2488" y="3693"/>
                  <a:pt x="2458" y="3722"/>
                  <a:pt x="2458" y="3759"/>
                </a:cubicBezTo>
                <a:cubicBezTo>
                  <a:pt x="2458" y="3795"/>
                  <a:pt x="2488" y="3825"/>
                  <a:pt x="2524" y="3825"/>
                </a:cubicBezTo>
                <a:cubicBezTo>
                  <a:pt x="2561" y="3825"/>
                  <a:pt x="2590" y="3795"/>
                  <a:pt x="2590" y="3759"/>
                </a:cubicBezTo>
                <a:close/>
                <a:moveTo>
                  <a:pt x="2561" y="3972"/>
                </a:moveTo>
                <a:cubicBezTo>
                  <a:pt x="2561" y="3935"/>
                  <a:pt x="2531" y="3906"/>
                  <a:pt x="2495" y="3906"/>
                </a:cubicBezTo>
                <a:cubicBezTo>
                  <a:pt x="2458" y="3906"/>
                  <a:pt x="2428" y="3935"/>
                  <a:pt x="2428" y="3972"/>
                </a:cubicBezTo>
                <a:cubicBezTo>
                  <a:pt x="2428" y="4009"/>
                  <a:pt x="2458" y="4038"/>
                  <a:pt x="2495" y="4038"/>
                </a:cubicBezTo>
                <a:cubicBezTo>
                  <a:pt x="2531" y="4038"/>
                  <a:pt x="2561" y="4009"/>
                  <a:pt x="2561" y="3972"/>
                </a:cubicBezTo>
                <a:close/>
                <a:moveTo>
                  <a:pt x="2518" y="4183"/>
                </a:moveTo>
                <a:cubicBezTo>
                  <a:pt x="2518" y="4148"/>
                  <a:pt x="2489" y="4119"/>
                  <a:pt x="2453" y="4119"/>
                </a:cubicBezTo>
                <a:cubicBezTo>
                  <a:pt x="2418" y="4119"/>
                  <a:pt x="2389" y="4148"/>
                  <a:pt x="2389" y="4183"/>
                </a:cubicBezTo>
                <a:cubicBezTo>
                  <a:pt x="2389" y="4219"/>
                  <a:pt x="2418" y="4248"/>
                  <a:pt x="2453" y="4248"/>
                </a:cubicBezTo>
                <a:cubicBezTo>
                  <a:pt x="2489" y="4248"/>
                  <a:pt x="2518" y="4219"/>
                  <a:pt x="2518" y="4183"/>
                </a:cubicBezTo>
                <a:close/>
                <a:moveTo>
                  <a:pt x="2463" y="4392"/>
                </a:moveTo>
                <a:cubicBezTo>
                  <a:pt x="2463" y="4358"/>
                  <a:pt x="2435" y="4329"/>
                  <a:pt x="2400" y="4329"/>
                </a:cubicBezTo>
                <a:cubicBezTo>
                  <a:pt x="2366" y="4329"/>
                  <a:pt x="2338" y="4358"/>
                  <a:pt x="2338" y="4392"/>
                </a:cubicBezTo>
                <a:cubicBezTo>
                  <a:pt x="2338" y="4427"/>
                  <a:pt x="2366" y="4455"/>
                  <a:pt x="2400" y="4455"/>
                </a:cubicBezTo>
                <a:cubicBezTo>
                  <a:pt x="2435" y="4455"/>
                  <a:pt x="2463" y="4427"/>
                  <a:pt x="2463" y="4392"/>
                </a:cubicBezTo>
                <a:close/>
                <a:moveTo>
                  <a:pt x="2336" y="4657"/>
                </a:moveTo>
                <a:cubicBezTo>
                  <a:pt x="2369" y="4657"/>
                  <a:pt x="2395" y="4631"/>
                  <a:pt x="2395" y="4598"/>
                </a:cubicBezTo>
                <a:cubicBezTo>
                  <a:pt x="2395" y="4565"/>
                  <a:pt x="2369" y="4538"/>
                  <a:pt x="2336" y="4538"/>
                </a:cubicBezTo>
                <a:cubicBezTo>
                  <a:pt x="2303" y="4538"/>
                  <a:pt x="2277" y="4565"/>
                  <a:pt x="2277" y="4598"/>
                </a:cubicBezTo>
                <a:cubicBezTo>
                  <a:pt x="2277" y="4631"/>
                  <a:pt x="2303" y="4657"/>
                  <a:pt x="2336" y="4657"/>
                </a:cubicBezTo>
                <a:close/>
                <a:moveTo>
                  <a:pt x="2317" y="4800"/>
                </a:moveTo>
                <a:cubicBezTo>
                  <a:pt x="2317" y="4769"/>
                  <a:pt x="2292" y="4744"/>
                  <a:pt x="2261" y="4744"/>
                </a:cubicBezTo>
                <a:cubicBezTo>
                  <a:pt x="2230" y="4744"/>
                  <a:pt x="2205" y="4769"/>
                  <a:pt x="2205" y="4800"/>
                </a:cubicBezTo>
                <a:cubicBezTo>
                  <a:pt x="2205" y="4830"/>
                  <a:pt x="2230" y="4855"/>
                  <a:pt x="2261" y="4855"/>
                </a:cubicBezTo>
                <a:cubicBezTo>
                  <a:pt x="2292" y="4855"/>
                  <a:pt x="2317" y="4830"/>
                  <a:pt x="2317" y="4800"/>
                </a:cubicBezTo>
                <a:close/>
                <a:moveTo>
                  <a:pt x="2226" y="4997"/>
                </a:moveTo>
                <a:cubicBezTo>
                  <a:pt x="2226" y="4968"/>
                  <a:pt x="2203" y="4945"/>
                  <a:pt x="2174" y="4945"/>
                </a:cubicBezTo>
                <a:cubicBezTo>
                  <a:pt x="2145" y="4945"/>
                  <a:pt x="2122" y="4968"/>
                  <a:pt x="2122" y="4997"/>
                </a:cubicBezTo>
                <a:cubicBezTo>
                  <a:pt x="2122" y="5025"/>
                  <a:pt x="2145" y="5049"/>
                  <a:pt x="2174" y="5049"/>
                </a:cubicBezTo>
                <a:cubicBezTo>
                  <a:pt x="2203" y="5049"/>
                  <a:pt x="2226" y="5025"/>
                  <a:pt x="2226" y="4997"/>
                </a:cubicBezTo>
                <a:close/>
                <a:moveTo>
                  <a:pt x="2125" y="5189"/>
                </a:moveTo>
                <a:cubicBezTo>
                  <a:pt x="2125" y="5163"/>
                  <a:pt x="2103" y="5141"/>
                  <a:pt x="2077" y="5141"/>
                </a:cubicBezTo>
                <a:cubicBezTo>
                  <a:pt x="2050" y="5141"/>
                  <a:pt x="2029" y="5163"/>
                  <a:pt x="2029" y="5189"/>
                </a:cubicBezTo>
                <a:cubicBezTo>
                  <a:pt x="2029" y="5215"/>
                  <a:pt x="2050" y="5237"/>
                  <a:pt x="2077" y="5237"/>
                </a:cubicBezTo>
                <a:cubicBezTo>
                  <a:pt x="2103" y="5237"/>
                  <a:pt x="2125" y="5215"/>
                  <a:pt x="2125" y="5189"/>
                </a:cubicBezTo>
                <a:close/>
                <a:moveTo>
                  <a:pt x="1969" y="5332"/>
                </a:moveTo>
                <a:cubicBezTo>
                  <a:pt x="1945" y="5332"/>
                  <a:pt x="1926" y="5352"/>
                  <a:pt x="1926" y="5376"/>
                </a:cubicBezTo>
                <a:cubicBezTo>
                  <a:pt x="1926" y="5399"/>
                  <a:pt x="1945" y="5419"/>
                  <a:pt x="1969" y="5419"/>
                </a:cubicBezTo>
                <a:cubicBezTo>
                  <a:pt x="1993" y="5419"/>
                  <a:pt x="2013" y="5399"/>
                  <a:pt x="2013" y="5376"/>
                </a:cubicBezTo>
                <a:cubicBezTo>
                  <a:pt x="2013" y="5352"/>
                  <a:pt x="1993" y="5332"/>
                  <a:pt x="1969" y="5332"/>
                </a:cubicBezTo>
                <a:close/>
                <a:moveTo>
                  <a:pt x="1851" y="5518"/>
                </a:moveTo>
                <a:cubicBezTo>
                  <a:pt x="1830" y="5518"/>
                  <a:pt x="1813" y="5535"/>
                  <a:pt x="1813" y="5556"/>
                </a:cubicBezTo>
                <a:cubicBezTo>
                  <a:pt x="1813" y="5577"/>
                  <a:pt x="1830" y="5594"/>
                  <a:pt x="1851" y="5594"/>
                </a:cubicBezTo>
                <a:cubicBezTo>
                  <a:pt x="1872" y="5594"/>
                  <a:pt x="1890" y="5577"/>
                  <a:pt x="1890" y="5556"/>
                </a:cubicBezTo>
                <a:cubicBezTo>
                  <a:pt x="1890" y="5535"/>
                  <a:pt x="1872" y="5518"/>
                  <a:pt x="1851" y="5518"/>
                </a:cubicBezTo>
                <a:close/>
                <a:moveTo>
                  <a:pt x="1724" y="5697"/>
                </a:moveTo>
                <a:cubicBezTo>
                  <a:pt x="1706" y="5697"/>
                  <a:pt x="1691" y="5711"/>
                  <a:pt x="1691" y="5729"/>
                </a:cubicBezTo>
                <a:cubicBezTo>
                  <a:pt x="1691" y="5747"/>
                  <a:pt x="1706" y="5762"/>
                  <a:pt x="1724" y="5762"/>
                </a:cubicBezTo>
                <a:cubicBezTo>
                  <a:pt x="1742" y="5762"/>
                  <a:pt x="1756" y="5747"/>
                  <a:pt x="1756" y="5729"/>
                </a:cubicBezTo>
                <a:cubicBezTo>
                  <a:pt x="1756" y="5711"/>
                  <a:pt x="1742" y="5697"/>
                  <a:pt x="1724" y="5697"/>
                </a:cubicBezTo>
                <a:close/>
                <a:moveTo>
                  <a:pt x="1587" y="5868"/>
                </a:moveTo>
                <a:cubicBezTo>
                  <a:pt x="1572" y="5868"/>
                  <a:pt x="1559" y="5881"/>
                  <a:pt x="1559" y="5896"/>
                </a:cubicBezTo>
                <a:cubicBezTo>
                  <a:pt x="1559" y="5911"/>
                  <a:pt x="1572" y="5923"/>
                  <a:pt x="1587" y="5923"/>
                </a:cubicBezTo>
                <a:cubicBezTo>
                  <a:pt x="1602" y="5923"/>
                  <a:pt x="1614" y="5911"/>
                  <a:pt x="1614" y="5896"/>
                </a:cubicBezTo>
                <a:cubicBezTo>
                  <a:pt x="1614" y="5881"/>
                  <a:pt x="1602" y="5868"/>
                  <a:pt x="1587" y="5868"/>
                </a:cubicBezTo>
                <a:close/>
                <a:moveTo>
                  <a:pt x="1441" y="6033"/>
                </a:moveTo>
                <a:cubicBezTo>
                  <a:pt x="1429" y="6033"/>
                  <a:pt x="1420" y="6042"/>
                  <a:pt x="1420" y="6054"/>
                </a:cubicBezTo>
                <a:cubicBezTo>
                  <a:pt x="1420" y="6066"/>
                  <a:pt x="1429" y="6075"/>
                  <a:pt x="1441" y="6075"/>
                </a:cubicBezTo>
                <a:cubicBezTo>
                  <a:pt x="1453" y="6075"/>
                  <a:pt x="1462" y="6066"/>
                  <a:pt x="1462" y="6054"/>
                </a:cubicBezTo>
                <a:cubicBezTo>
                  <a:pt x="1462" y="6042"/>
                  <a:pt x="1453" y="6033"/>
                  <a:pt x="1441" y="6033"/>
                </a:cubicBezTo>
                <a:close/>
                <a:moveTo>
                  <a:pt x="1287" y="6189"/>
                </a:moveTo>
                <a:cubicBezTo>
                  <a:pt x="1278" y="6189"/>
                  <a:pt x="1271" y="6196"/>
                  <a:pt x="1271" y="6204"/>
                </a:cubicBezTo>
                <a:cubicBezTo>
                  <a:pt x="1271" y="6213"/>
                  <a:pt x="1278" y="6220"/>
                  <a:pt x="1287" y="6220"/>
                </a:cubicBezTo>
                <a:cubicBezTo>
                  <a:pt x="1295" y="6220"/>
                  <a:pt x="1302" y="6213"/>
                  <a:pt x="1302" y="6204"/>
                </a:cubicBezTo>
                <a:cubicBezTo>
                  <a:pt x="1302" y="6196"/>
                  <a:pt x="1295" y="6189"/>
                  <a:pt x="1287" y="6189"/>
                </a:cubicBezTo>
                <a:close/>
                <a:moveTo>
                  <a:pt x="1124" y="6336"/>
                </a:moveTo>
                <a:cubicBezTo>
                  <a:pt x="1119" y="6336"/>
                  <a:pt x="1114" y="6340"/>
                  <a:pt x="1114" y="6346"/>
                </a:cubicBezTo>
                <a:cubicBezTo>
                  <a:pt x="1114" y="6351"/>
                  <a:pt x="1119" y="6356"/>
                  <a:pt x="1124" y="6356"/>
                </a:cubicBezTo>
                <a:cubicBezTo>
                  <a:pt x="1129" y="6356"/>
                  <a:pt x="1134" y="6351"/>
                  <a:pt x="1134" y="6346"/>
                </a:cubicBezTo>
                <a:cubicBezTo>
                  <a:pt x="1134" y="6340"/>
                  <a:pt x="1129" y="6336"/>
                  <a:pt x="1124" y="6336"/>
                </a:cubicBezTo>
                <a:close/>
                <a:moveTo>
                  <a:pt x="954" y="6472"/>
                </a:moveTo>
                <a:cubicBezTo>
                  <a:pt x="951" y="6472"/>
                  <a:pt x="948" y="6475"/>
                  <a:pt x="948" y="6478"/>
                </a:cubicBezTo>
                <a:cubicBezTo>
                  <a:pt x="948" y="6481"/>
                  <a:pt x="951" y="6484"/>
                  <a:pt x="954" y="6484"/>
                </a:cubicBezTo>
                <a:cubicBezTo>
                  <a:pt x="957" y="6484"/>
                  <a:pt x="960" y="6481"/>
                  <a:pt x="960" y="6478"/>
                </a:cubicBezTo>
                <a:cubicBezTo>
                  <a:pt x="960" y="6475"/>
                  <a:pt x="957" y="6472"/>
                  <a:pt x="954" y="6472"/>
                </a:cubicBezTo>
                <a:close/>
                <a:moveTo>
                  <a:pt x="777" y="6598"/>
                </a:moveTo>
                <a:cubicBezTo>
                  <a:pt x="776" y="6598"/>
                  <a:pt x="774" y="6599"/>
                  <a:pt x="774" y="6601"/>
                </a:cubicBezTo>
                <a:cubicBezTo>
                  <a:pt x="774" y="6602"/>
                  <a:pt x="776" y="6604"/>
                  <a:pt x="777" y="6604"/>
                </a:cubicBezTo>
                <a:cubicBezTo>
                  <a:pt x="779" y="6604"/>
                  <a:pt x="780" y="6602"/>
                  <a:pt x="780" y="6601"/>
                </a:cubicBezTo>
                <a:cubicBezTo>
                  <a:pt x="780" y="6599"/>
                  <a:pt x="779" y="6598"/>
                  <a:pt x="777" y="6598"/>
                </a:cubicBezTo>
                <a:close/>
                <a:moveTo>
                  <a:pt x="777" y="58"/>
                </a:moveTo>
                <a:cubicBezTo>
                  <a:pt x="778" y="58"/>
                  <a:pt x="778" y="57"/>
                  <a:pt x="778" y="57"/>
                </a:cubicBezTo>
                <a:cubicBezTo>
                  <a:pt x="778" y="56"/>
                  <a:pt x="778" y="55"/>
                  <a:pt x="777" y="55"/>
                </a:cubicBezTo>
                <a:cubicBezTo>
                  <a:pt x="777" y="55"/>
                  <a:pt x="776" y="56"/>
                  <a:pt x="776" y="57"/>
                </a:cubicBezTo>
                <a:cubicBezTo>
                  <a:pt x="776" y="57"/>
                  <a:pt x="777" y="58"/>
                  <a:pt x="777" y="58"/>
                </a:cubicBezTo>
                <a:close/>
                <a:moveTo>
                  <a:pt x="954" y="181"/>
                </a:moveTo>
                <a:cubicBezTo>
                  <a:pt x="955" y="181"/>
                  <a:pt x="956" y="180"/>
                  <a:pt x="956" y="179"/>
                </a:cubicBezTo>
                <a:cubicBezTo>
                  <a:pt x="956" y="178"/>
                  <a:pt x="955" y="178"/>
                  <a:pt x="954" y="178"/>
                </a:cubicBezTo>
                <a:cubicBezTo>
                  <a:pt x="953" y="178"/>
                  <a:pt x="952" y="178"/>
                  <a:pt x="952" y="179"/>
                </a:cubicBezTo>
                <a:cubicBezTo>
                  <a:pt x="952" y="180"/>
                  <a:pt x="953" y="181"/>
                  <a:pt x="954" y="181"/>
                </a:cubicBezTo>
                <a:close/>
                <a:moveTo>
                  <a:pt x="1124" y="313"/>
                </a:moveTo>
                <a:cubicBezTo>
                  <a:pt x="1125" y="313"/>
                  <a:pt x="1126" y="313"/>
                  <a:pt x="1126" y="312"/>
                </a:cubicBezTo>
                <a:cubicBezTo>
                  <a:pt x="1126" y="311"/>
                  <a:pt x="1125" y="310"/>
                  <a:pt x="1124" y="310"/>
                </a:cubicBezTo>
                <a:cubicBezTo>
                  <a:pt x="1123" y="310"/>
                  <a:pt x="1122" y="311"/>
                  <a:pt x="1122" y="312"/>
                </a:cubicBezTo>
                <a:cubicBezTo>
                  <a:pt x="1122" y="313"/>
                  <a:pt x="1123" y="313"/>
                  <a:pt x="1124" y="313"/>
                </a:cubicBezTo>
                <a:close/>
                <a:moveTo>
                  <a:pt x="1287" y="455"/>
                </a:moveTo>
                <a:cubicBezTo>
                  <a:pt x="1288" y="455"/>
                  <a:pt x="1289" y="454"/>
                  <a:pt x="1289" y="453"/>
                </a:cubicBezTo>
                <a:cubicBezTo>
                  <a:pt x="1289" y="452"/>
                  <a:pt x="1288" y="451"/>
                  <a:pt x="1287" y="451"/>
                </a:cubicBezTo>
                <a:cubicBezTo>
                  <a:pt x="1285" y="451"/>
                  <a:pt x="1284" y="452"/>
                  <a:pt x="1284" y="453"/>
                </a:cubicBezTo>
                <a:cubicBezTo>
                  <a:pt x="1284" y="454"/>
                  <a:pt x="1285" y="455"/>
                  <a:pt x="1287" y="455"/>
                </a:cubicBezTo>
                <a:close/>
                <a:moveTo>
                  <a:pt x="1441" y="606"/>
                </a:moveTo>
                <a:cubicBezTo>
                  <a:pt x="1443" y="606"/>
                  <a:pt x="1444" y="605"/>
                  <a:pt x="1444" y="603"/>
                </a:cubicBezTo>
                <a:cubicBezTo>
                  <a:pt x="1444" y="602"/>
                  <a:pt x="1443" y="600"/>
                  <a:pt x="1441" y="600"/>
                </a:cubicBezTo>
                <a:cubicBezTo>
                  <a:pt x="1439" y="600"/>
                  <a:pt x="1438" y="602"/>
                  <a:pt x="1438" y="603"/>
                </a:cubicBezTo>
                <a:cubicBezTo>
                  <a:pt x="1438" y="605"/>
                  <a:pt x="1439" y="606"/>
                  <a:pt x="1441" y="606"/>
                </a:cubicBezTo>
                <a:close/>
                <a:moveTo>
                  <a:pt x="1587" y="766"/>
                </a:moveTo>
                <a:cubicBezTo>
                  <a:pt x="1589" y="766"/>
                  <a:pt x="1591" y="764"/>
                  <a:pt x="1591" y="762"/>
                </a:cubicBezTo>
                <a:cubicBezTo>
                  <a:pt x="1591" y="760"/>
                  <a:pt x="1589" y="758"/>
                  <a:pt x="1587" y="758"/>
                </a:cubicBezTo>
                <a:cubicBezTo>
                  <a:pt x="1585" y="758"/>
                  <a:pt x="1583" y="760"/>
                  <a:pt x="1583" y="762"/>
                </a:cubicBezTo>
                <a:cubicBezTo>
                  <a:pt x="1583" y="764"/>
                  <a:pt x="1585" y="766"/>
                  <a:pt x="1587" y="766"/>
                </a:cubicBezTo>
                <a:close/>
                <a:moveTo>
                  <a:pt x="1724" y="934"/>
                </a:moveTo>
                <a:cubicBezTo>
                  <a:pt x="1727" y="934"/>
                  <a:pt x="1729" y="931"/>
                  <a:pt x="1729" y="928"/>
                </a:cubicBezTo>
                <a:cubicBezTo>
                  <a:pt x="1729" y="925"/>
                  <a:pt x="1727" y="922"/>
                  <a:pt x="1724" y="922"/>
                </a:cubicBezTo>
                <a:cubicBezTo>
                  <a:pt x="1721" y="922"/>
                  <a:pt x="1718" y="925"/>
                  <a:pt x="1718" y="928"/>
                </a:cubicBezTo>
                <a:cubicBezTo>
                  <a:pt x="1718" y="931"/>
                  <a:pt x="1721" y="934"/>
                  <a:pt x="1724" y="934"/>
                </a:cubicBezTo>
                <a:close/>
                <a:moveTo>
                  <a:pt x="1851" y="1111"/>
                </a:moveTo>
                <a:cubicBezTo>
                  <a:pt x="1857" y="1111"/>
                  <a:pt x="1861" y="1107"/>
                  <a:pt x="1861" y="1102"/>
                </a:cubicBezTo>
                <a:cubicBezTo>
                  <a:pt x="1861" y="1096"/>
                  <a:pt x="1857" y="1092"/>
                  <a:pt x="1851" y="1092"/>
                </a:cubicBezTo>
                <a:cubicBezTo>
                  <a:pt x="1846" y="1092"/>
                  <a:pt x="1842" y="1096"/>
                  <a:pt x="1842" y="1102"/>
                </a:cubicBezTo>
                <a:cubicBezTo>
                  <a:pt x="1842" y="1107"/>
                  <a:pt x="1846" y="1111"/>
                  <a:pt x="1851" y="1111"/>
                </a:cubicBezTo>
                <a:close/>
                <a:moveTo>
                  <a:pt x="1969" y="1297"/>
                </a:moveTo>
                <a:cubicBezTo>
                  <a:pt x="1977" y="1297"/>
                  <a:pt x="1984" y="1290"/>
                  <a:pt x="1984" y="1282"/>
                </a:cubicBezTo>
                <a:cubicBezTo>
                  <a:pt x="1984" y="1274"/>
                  <a:pt x="1977" y="1267"/>
                  <a:pt x="1969" y="1267"/>
                </a:cubicBezTo>
                <a:cubicBezTo>
                  <a:pt x="1961" y="1267"/>
                  <a:pt x="1954" y="1274"/>
                  <a:pt x="1954" y="1282"/>
                </a:cubicBezTo>
                <a:cubicBezTo>
                  <a:pt x="1954" y="1290"/>
                  <a:pt x="1961" y="1297"/>
                  <a:pt x="1969" y="1297"/>
                </a:cubicBezTo>
                <a:close/>
                <a:moveTo>
                  <a:pt x="2077" y="1490"/>
                </a:moveTo>
                <a:cubicBezTo>
                  <a:pt x="2089" y="1490"/>
                  <a:pt x="2098" y="1480"/>
                  <a:pt x="2098" y="1468"/>
                </a:cubicBezTo>
                <a:cubicBezTo>
                  <a:pt x="2098" y="1457"/>
                  <a:pt x="2089" y="1447"/>
                  <a:pt x="2077" y="1447"/>
                </a:cubicBezTo>
                <a:cubicBezTo>
                  <a:pt x="2065" y="1447"/>
                  <a:pt x="2056" y="1457"/>
                  <a:pt x="2056" y="1468"/>
                </a:cubicBezTo>
                <a:cubicBezTo>
                  <a:pt x="2056" y="1480"/>
                  <a:pt x="2065" y="1490"/>
                  <a:pt x="2077" y="1490"/>
                </a:cubicBezTo>
                <a:close/>
                <a:moveTo>
                  <a:pt x="2174" y="1688"/>
                </a:moveTo>
                <a:cubicBezTo>
                  <a:pt x="2189" y="1688"/>
                  <a:pt x="2201" y="1676"/>
                  <a:pt x="2201" y="1661"/>
                </a:cubicBezTo>
                <a:cubicBezTo>
                  <a:pt x="2201" y="1646"/>
                  <a:pt x="2189" y="1633"/>
                  <a:pt x="2174" y="1633"/>
                </a:cubicBezTo>
                <a:cubicBezTo>
                  <a:pt x="2159" y="1633"/>
                  <a:pt x="2147" y="1646"/>
                  <a:pt x="2147" y="1661"/>
                </a:cubicBezTo>
                <a:cubicBezTo>
                  <a:pt x="2147" y="1676"/>
                  <a:pt x="2159" y="1688"/>
                  <a:pt x="2174" y="1688"/>
                </a:cubicBezTo>
                <a:close/>
                <a:moveTo>
                  <a:pt x="2261" y="1890"/>
                </a:moveTo>
                <a:cubicBezTo>
                  <a:pt x="2278" y="1890"/>
                  <a:pt x="2293" y="1876"/>
                  <a:pt x="2293" y="1858"/>
                </a:cubicBezTo>
                <a:cubicBezTo>
                  <a:pt x="2293" y="1840"/>
                  <a:pt x="2278" y="1826"/>
                  <a:pt x="2261" y="1826"/>
                </a:cubicBezTo>
                <a:cubicBezTo>
                  <a:pt x="2243" y="1826"/>
                  <a:pt x="2229" y="1840"/>
                  <a:pt x="2229" y="1858"/>
                </a:cubicBezTo>
                <a:cubicBezTo>
                  <a:pt x="2229" y="1876"/>
                  <a:pt x="2243" y="1890"/>
                  <a:pt x="2261" y="1890"/>
                </a:cubicBezTo>
                <a:close/>
                <a:moveTo>
                  <a:pt x="2336" y="2094"/>
                </a:moveTo>
                <a:cubicBezTo>
                  <a:pt x="2355" y="2094"/>
                  <a:pt x="2371" y="2079"/>
                  <a:pt x="2371" y="2060"/>
                </a:cubicBezTo>
                <a:cubicBezTo>
                  <a:pt x="2371" y="2040"/>
                  <a:pt x="2355" y="2025"/>
                  <a:pt x="2336" y="2025"/>
                </a:cubicBezTo>
                <a:cubicBezTo>
                  <a:pt x="2317" y="2025"/>
                  <a:pt x="2301" y="2040"/>
                  <a:pt x="2301" y="2060"/>
                </a:cubicBezTo>
                <a:cubicBezTo>
                  <a:pt x="2301" y="2079"/>
                  <a:pt x="2317" y="2094"/>
                  <a:pt x="2336" y="2094"/>
                </a:cubicBezTo>
                <a:close/>
                <a:moveTo>
                  <a:pt x="2400" y="2303"/>
                </a:moveTo>
                <a:cubicBezTo>
                  <a:pt x="2421" y="2303"/>
                  <a:pt x="2438" y="2286"/>
                  <a:pt x="2438" y="2265"/>
                </a:cubicBezTo>
                <a:cubicBezTo>
                  <a:pt x="2438" y="2244"/>
                  <a:pt x="2421" y="2228"/>
                  <a:pt x="2400" y="2228"/>
                </a:cubicBezTo>
                <a:cubicBezTo>
                  <a:pt x="2380" y="2228"/>
                  <a:pt x="2363" y="2244"/>
                  <a:pt x="2363" y="2265"/>
                </a:cubicBezTo>
                <a:cubicBezTo>
                  <a:pt x="2363" y="2286"/>
                  <a:pt x="2380" y="2303"/>
                  <a:pt x="2400" y="2303"/>
                </a:cubicBezTo>
                <a:close/>
                <a:moveTo>
                  <a:pt x="2412" y="2474"/>
                </a:moveTo>
                <a:cubicBezTo>
                  <a:pt x="2412" y="2497"/>
                  <a:pt x="2431" y="2515"/>
                  <a:pt x="2453" y="2515"/>
                </a:cubicBezTo>
                <a:cubicBezTo>
                  <a:pt x="2476" y="2515"/>
                  <a:pt x="2494" y="2497"/>
                  <a:pt x="2494" y="2474"/>
                </a:cubicBezTo>
                <a:cubicBezTo>
                  <a:pt x="2494" y="2451"/>
                  <a:pt x="2476" y="2433"/>
                  <a:pt x="2453" y="2433"/>
                </a:cubicBezTo>
                <a:cubicBezTo>
                  <a:pt x="2431" y="2433"/>
                  <a:pt x="2412" y="2451"/>
                  <a:pt x="2412" y="2474"/>
                </a:cubicBezTo>
                <a:close/>
                <a:moveTo>
                  <a:pt x="2449" y="2685"/>
                </a:moveTo>
                <a:cubicBezTo>
                  <a:pt x="2449" y="2711"/>
                  <a:pt x="2469" y="2731"/>
                  <a:pt x="2495" y="2731"/>
                </a:cubicBezTo>
                <a:cubicBezTo>
                  <a:pt x="2520" y="2731"/>
                  <a:pt x="2540" y="2711"/>
                  <a:pt x="2540" y="2685"/>
                </a:cubicBezTo>
                <a:cubicBezTo>
                  <a:pt x="2540" y="2660"/>
                  <a:pt x="2520" y="2640"/>
                  <a:pt x="2495" y="2640"/>
                </a:cubicBezTo>
                <a:cubicBezTo>
                  <a:pt x="2469" y="2640"/>
                  <a:pt x="2449" y="2660"/>
                  <a:pt x="2449" y="2685"/>
                </a:cubicBezTo>
                <a:close/>
                <a:moveTo>
                  <a:pt x="2524" y="2847"/>
                </a:moveTo>
                <a:cubicBezTo>
                  <a:pt x="2496" y="2847"/>
                  <a:pt x="2472" y="2870"/>
                  <a:pt x="2472" y="2899"/>
                </a:cubicBezTo>
                <a:cubicBezTo>
                  <a:pt x="2472" y="2927"/>
                  <a:pt x="2496" y="2951"/>
                  <a:pt x="2524" y="2951"/>
                </a:cubicBezTo>
                <a:cubicBezTo>
                  <a:pt x="2553" y="2951"/>
                  <a:pt x="2576" y="2927"/>
                  <a:pt x="2576" y="2899"/>
                </a:cubicBezTo>
                <a:cubicBezTo>
                  <a:pt x="2576" y="2870"/>
                  <a:pt x="2553" y="2847"/>
                  <a:pt x="2524" y="2847"/>
                </a:cubicBezTo>
                <a:close/>
                <a:moveTo>
                  <a:pt x="2484" y="3113"/>
                </a:moveTo>
                <a:cubicBezTo>
                  <a:pt x="2484" y="3145"/>
                  <a:pt x="2510" y="3171"/>
                  <a:pt x="2542" y="3171"/>
                </a:cubicBezTo>
                <a:cubicBezTo>
                  <a:pt x="2574" y="3171"/>
                  <a:pt x="2600" y="3145"/>
                  <a:pt x="2600" y="3113"/>
                </a:cubicBezTo>
                <a:cubicBezTo>
                  <a:pt x="2600" y="3082"/>
                  <a:pt x="2574" y="3056"/>
                  <a:pt x="2542" y="3056"/>
                </a:cubicBezTo>
                <a:cubicBezTo>
                  <a:pt x="2510" y="3056"/>
                  <a:pt x="2484" y="3082"/>
                  <a:pt x="2484" y="3113"/>
                </a:cubicBezTo>
                <a:close/>
                <a:moveTo>
                  <a:pt x="2754" y="3298"/>
                </a:moveTo>
                <a:cubicBezTo>
                  <a:pt x="2737" y="3298"/>
                  <a:pt x="2723" y="3312"/>
                  <a:pt x="2723" y="3329"/>
                </a:cubicBezTo>
                <a:cubicBezTo>
                  <a:pt x="2723" y="3346"/>
                  <a:pt x="2737" y="3360"/>
                  <a:pt x="2754" y="3360"/>
                </a:cubicBezTo>
                <a:cubicBezTo>
                  <a:pt x="2771" y="3360"/>
                  <a:pt x="2784" y="3346"/>
                  <a:pt x="2784" y="3329"/>
                </a:cubicBezTo>
                <a:cubicBezTo>
                  <a:pt x="2784" y="3312"/>
                  <a:pt x="2771" y="3298"/>
                  <a:pt x="2754" y="3298"/>
                </a:cubicBezTo>
                <a:close/>
                <a:moveTo>
                  <a:pt x="2748" y="3508"/>
                </a:moveTo>
                <a:cubicBezTo>
                  <a:pt x="2728" y="3508"/>
                  <a:pt x="2712" y="3524"/>
                  <a:pt x="2712" y="3544"/>
                </a:cubicBezTo>
                <a:cubicBezTo>
                  <a:pt x="2712" y="3564"/>
                  <a:pt x="2728" y="3580"/>
                  <a:pt x="2748" y="3580"/>
                </a:cubicBezTo>
                <a:cubicBezTo>
                  <a:pt x="2768" y="3580"/>
                  <a:pt x="2784" y="3564"/>
                  <a:pt x="2784" y="3544"/>
                </a:cubicBezTo>
                <a:cubicBezTo>
                  <a:pt x="2784" y="3524"/>
                  <a:pt x="2768" y="3508"/>
                  <a:pt x="2748" y="3508"/>
                </a:cubicBezTo>
                <a:close/>
                <a:moveTo>
                  <a:pt x="2731" y="3722"/>
                </a:moveTo>
                <a:cubicBezTo>
                  <a:pt x="2711" y="3722"/>
                  <a:pt x="2694" y="3738"/>
                  <a:pt x="2694" y="3759"/>
                </a:cubicBezTo>
                <a:cubicBezTo>
                  <a:pt x="2694" y="3779"/>
                  <a:pt x="2711" y="3796"/>
                  <a:pt x="2731" y="3796"/>
                </a:cubicBezTo>
                <a:cubicBezTo>
                  <a:pt x="2752" y="3796"/>
                  <a:pt x="2768" y="3779"/>
                  <a:pt x="2768" y="3759"/>
                </a:cubicBezTo>
                <a:cubicBezTo>
                  <a:pt x="2768" y="3738"/>
                  <a:pt x="2752" y="3722"/>
                  <a:pt x="2731" y="3722"/>
                </a:cubicBezTo>
                <a:close/>
                <a:moveTo>
                  <a:pt x="2703" y="3931"/>
                </a:moveTo>
                <a:cubicBezTo>
                  <a:pt x="2680" y="3931"/>
                  <a:pt x="2662" y="3950"/>
                  <a:pt x="2662" y="3972"/>
                </a:cubicBezTo>
                <a:cubicBezTo>
                  <a:pt x="2662" y="3995"/>
                  <a:pt x="2680" y="4013"/>
                  <a:pt x="2703" y="4013"/>
                </a:cubicBezTo>
                <a:cubicBezTo>
                  <a:pt x="2726" y="4013"/>
                  <a:pt x="2744" y="3995"/>
                  <a:pt x="2744" y="3972"/>
                </a:cubicBezTo>
                <a:cubicBezTo>
                  <a:pt x="2744" y="3950"/>
                  <a:pt x="2726" y="3931"/>
                  <a:pt x="2703" y="3931"/>
                </a:cubicBezTo>
                <a:close/>
                <a:moveTo>
                  <a:pt x="2664" y="4142"/>
                </a:moveTo>
                <a:cubicBezTo>
                  <a:pt x="2641" y="4142"/>
                  <a:pt x="2622" y="4161"/>
                  <a:pt x="2622" y="4184"/>
                </a:cubicBezTo>
                <a:cubicBezTo>
                  <a:pt x="2622" y="4207"/>
                  <a:pt x="2641" y="4226"/>
                  <a:pt x="2664" y="4226"/>
                </a:cubicBezTo>
                <a:cubicBezTo>
                  <a:pt x="2687" y="4226"/>
                  <a:pt x="2705" y="4207"/>
                  <a:pt x="2705" y="4184"/>
                </a:cubicBezTo>
                <a:cubicBezTo>
                  <a:pt x="2705" y="4161"/>
                  <a:pt x="2687" y="4142"/>
                  <a:pt x="2664" y="4142"/>
                </a:cubicBezTo>
                <a:close/>
                <a:moveTo>
                  <a:pt x="2613" y="4351"/>
                </a:moveTo>
                <a:cubicBezTo>
                  <a:pt x="2590" y="4351"/>
                  <a:pt x="2571" y="4370"/>
                  <a:pt x="2571" y="4394"/>
                </a:cubicBezTo>
                <a:cubicBezTo>
                  <a:pt x="2571" y="4417"/>
                  <a:pt x="2590" y="4436"/>
                  <a:pt x="2613" y="4436"/>
                </a:cubicBezTo>
                <a:cubicBezTo>
                  <a:pt x="2637" y="4436"/>
                  <a:pt x="2656" y="4417"/>
                  <a:pt x="2656" y="4394"/>
                </a:cubicBezTo>
                <a:cubicBezTo>
                  <a:pt x="2656" y="4370"/>
                  <a:pt x="2637" y="4351"/>
                  <a:pt x="2613" y="4351"/>
                </a:cubicBezTo>
                <a:close/>
                <a:moveTo>
                  <a:pt x="2552" y="4557"/>
                </a:moveTo>
                <a:cubicBezTo>
                  <a:pt x="2528" y="4557"/>
                  <a:pt x="2509" y="4576"/>
                  <a:pt x="2509" y="4600"/>
                </a:cubicBezTo>
                <a:cubicBezTo>
                  <a:pt x="2509" y="4624"/>
                  <a:pt x="2528" y="4643"/>
                  <a:pt x="2552" y="4643"/>
                </a:cubicBezTo>
                <a:cubicBezTo>
                  <a:pt x="2576" y="4643"/>
                  <a:pt x="2596" y="4624"/>
                  <a:pt x="2596" y="4600"/>
                </a:cubicBezTo>
                <a:cubicBezTo>
                  <a:pt x="2596" y="4576"/>
                  <a:pt x="2576" y="4557"/>
                  <a:pt x="2552" y="4557"/>
                </a:cubicBezTo>
                <a:close/>
                <a:moveTo>
                  <a:pt x="2480" y="4761"/>
                </a:moveTo>
                <a:cubicBezTo>
                  <a:pt x="2457" y="4761"/>
                  <a:pt x="2439" y="4780"/>
                  <a:pt x="2439" y="4803"/>
                </a:cubicBezTo>
                <a:cubicBezTo>
                  <a:pt x="2439" y="4826"/>
                  <a:pt x="2457" y="4845"/>
                  <a:pt x="2480" y="4845"/>
                </a:cubicBezTo>
                <a:cubicBezTo>
                  <a:pt x="2503" y="4845"/>
                  <a:pt x="2522" y="4826"/>
                  <a:pt x="2522" y="4803"/>
                </a:cubicBezTo>
                <a:cubicBezTo>
                  <a:pt x="2522" y="4780"/>
                  <a:pt x="2503" y="4761"/>
                  <a:pt x="2480" y="4761"/>
                </a:cubicBezTo>
                <a:close/>
                <a:moveTo>
                  <a:pt x="2398" y="4961"/>
                </a:moveTo>
                <a:cubicBezTo>
                  <a:pt x="2375" y="4961"/>
                  <a:pt x="2357" y="4979"/>
                  <a:pt x="2357" y="5002"/>
                </a:cubicBezTo>
                <a:cubicBezTo>
                  <a:pt x="2357" y="5025"/>
                  <a:pt x="2375" y="5043"/>
                  <a:pt x="2398" y="5043"/>
                </a:cubicBezTo>
                <a:cubicBezTo>
                  <a:pt x="2421" y="5043"/>
                  <a:pt x="2439" y="5025"/>
                  <a:pt x="2439" y="5002"/>
                </a:cubicBezTo>
                <a:cubicBezTo>
                  <a:pt x="2439" y="4979"/>
                  <a:pt x="2421" y="4961"/>
                  <a:pt x="2398" y="4961"/>
                </a:cubicBezTo>
                <a:close/>
                <a:moveTo>
                  <a:pt x="2305" y="5157"/>
                </a:moveTo>
                <a:cubicBezTo>
                  <a:pt x="2283" y="5157"/>
                  <a:pt x="2265" y="5175"/>
                  <a:pt x="2265" y="5197"/>
                </a:cubicBezTo>
                <a:cubicBezTo>
                  <a:pt x="2265" y="5219"/>
                  <a:pt x="2283" y="5236"/>
                  <a:pt x="2305" y="5236"/>
                </a:cubicBezTo>
                <a:cubicBezTo>
                  <a:pt x="2327" y="5236"/>
                  <a:pt x="2345" y="5219"/>
                  <a:pt x="2345" y="5197"/>
                </a:cubicBezTo>
                <a:cubicBezTo>
                  <a:pt x="2345" y="5175"/>
                  <a:pt x="2327" y="5157"/>
                  <a:pt x="2305" y="5157"/>
                </a:cubicBezTo>
                <a:close/>
                <a:moveTo>
                  <a:pt x="2202" y="5348"/>
                </a:moveTo>
                <a:cubicBezTo>
                  <a:pt x="2182" y="5348"/>
                  <a:pt x="2165" y="5365"/>
                  <a:pt x="2165" y="5386"/>
                </a:cubicBezTo>
                <a:cubicBezTo>
                  <a:pt x="2165" y="5407"/>
                  <a:pt x="2182" y="5424"/>
                  <a:pt x="2202" y="5424"/>
                </a:cubicBezTo>
                <a:cubicBezTo>
                  <a:pt x="2223" y="5424"/>
                  <a:pt x="2240" y="5407"/>
                  <a:pt x="2240" y="5386"/>
                </a:cubicBezTo>
                <a:cubicBezTo>
                  <a:pt x="2240" y="5365"/>
                  <a:pt x="2223" y="5348"/>
                  <a:pt x="2202" y="5348"/>
                </a:cubicBezTo>
                <a:close/>
                <a:moveTo>
                  <a:pt x="2090" y="5534"/>
                </a:moveTo>
                <a:cubicBezTo>
                  <a:pt x="2070" y="5534"/>
                  <a:pt x="2055" y="5550"/>
                  <a:pt x="2055" y="5570"/>
                </a:cubicBezTo>
                <a:cubicBezTo>
                  <a:pt x="2055" y="5589"/>
                  <a:pt x="2070" y="5605"/>
                  <a:pt x="2090" y="5605"/>
                </a:cubicBezTo>
                <a:cubicBezTo>
                  <a:pt x="2109" y="5605"/>
                  <a:pt x="2125" y="5589"/>
                  <a:pt x="2125" y="5570"/>
                </a:cubicBezTo>
                <a:cubicBezTo>
                  <a:pt x="2125" y="5550"/>
                  <a:pt x="2109" y="5534"/>
                  <a:pt x="2090" y="5534"/>
                </a:cubicBezTo>
                <a:close/>
                <a:moveTo>
                  <a:pt x="1968" y="5714"/>
                </a:moveTo>
                <a:cubicBezTo>
                  <a:pt x="1950" y="5714"/>
                  <a:pt x="1935" y="5729"/>
                  <a:pt x="1935" y="5747"/>
                </a:cubicBezTo>
                <a:cubicBezTo>
                  <a:pt x="1935" y="5765"/>
                  <a:pt x="1950" y="5780"/>
                  <a:pt x="1968" y="5780"/>
                </a:cubicBezTo>
                <a:cubicBezTo>
                  <a:pt x="1986" y="5780"/>
                  <a:pt x="2001" y="5765"/>
                  <a:pt x="2001" y="5747"/>
                </a:cubicBezTo>
                <a:cubicBezTo>
                  <a:pt x="2001" y="5729"/>
                  <a:pt x="1986" y="5714"/>
                  <a:pt x="1968" y="5714"/>
                </a:cubicBezTo>
                <a:close/>
                <a:moveTo>
                  <a:pt x="1837" y="5888"/>
                </a:moveTo>
                <a:cubicBezTo>
                  <a:pt x="1820" y="5888"/>
                  <a:pt x="1807" y="5901"/>
                  <a:pt x="1807" y="5918"/>
                </a:cubicBezTo>
                <a:cubicBezTo>
                  <a:pt x="1807" y="5935"/>
                  <a:pt x="1820" y="5948"/>
                  <a:pt x="1837" y="5948"/>
                </a:cubicBezTo>
                <a:cubicBezTo>
                  <a:pt x="1853" y="5948"/>
                  <a:pt x="1867" y="5935"/>
                  <a:pt x="1867" y="5918"/>
                </a:cubicBezTo>
                <a:cubicBezTo>
                  <a:pt x="1867" y="5901"/>
                  <a:pt x="1853" y="5888"/>
                  <a:pt x="1837" y="5888"/>
                </a:cubicBezTo>
                <a:close/>
                <a:moveTo>
                  <a:pt x="1697" y="6057"/>
                </a:moveTo>
                <a:cubicBezTo>
                  <a:pt x="1683" y="6057"/>
                  <a:pt x="1672" y="6068"/>
                  <a:pt x="1672" y="6082"/>
                </a:cubicBezTo>
                <a:cubicBezTo>
                  <a:pt x="1672" y="6096"/>
                  <a:pt x="1683" y="6107"/>
                  <a:pt x="1697" y="6107"/>
                </a:cubicBezTo>
                <a:cubicBezTo>
                  <a:pt x="1711" y="6107"/>
                  <a:pt x="1722" y="6096"/>
                  <a:pt x="1722" y="6082"/>
                </a:cubicBezTo>
                <a:cubicBezTo>
                  <a:pt x="1722" y="6068"/>
                  <a:pt x="1711" y="6057"/>
                  <a:pt x="1697" y="6057"/>
                </a:cubicBezTo>
                <a:close/>
                <a:moveTo>
                  <a:pt x="1549" y="6217"/>
                </a:moveTo>
                <a:cubicBezTo>
                  <a:pt x="1537" y="6217"/>
                  <a:pt x="1527" y="6226"/>
                  <a:pt x="1527" y="6238"/>
                </a:cubicBezTo>
                <a:cubicBezTo>
                  <a:pt x="1527" y="6250"/>
                  <a:pt x="1537" y="6259"/>
                  <a:pt x="1549" y="6259"/>
                </a:cubicBezTo>
                <a:cubicBezTo>
                  <a:pt x="1560" y="6259"/>
                  <a:pt x="1570" y="6250"/>
                  <a:pt x="1570" y="6238"/>
                </a:cubicBezTo>
                <a:cubicBezTo>
                  <a:pt x="1570" y="6226"/>
                  <a:pt x="1560" y="6217"/>
                  <a:pt x="1549" y="6217"/>
                </a:cubicBezTo>
                <a:close/>
                <a:moveTo>
                  <a:pt x="1392" y="6368"/>
                </a:moveTo>
                <a:cubicBezTo>
                  <a:pt x="1382" y="6368"/>
                  <a:pt x="1374" y="6376"/>
                  <a:pt x="1374" y="6386"/>
                </a:cubicBezTo>
                <a:cubicBezTo>
                  <a:pt x="1374" y="6396"/>
                  <a:pt x="1382" y="6404"/>
                  <a:pt x="1392" y="6404"/>
                </a:cubicBezTo>
                <a:cubicBezTo>
                  <a:pt x="1402" y="6404"/>
                  <a:pt x="1411" y="6396"/>
                  <a:pt x="1411" y="6386"/>
                </a:cubicBezTo>
                <a:cubicBezTo>
                  <a:pt x="1411" y="6376"/>
                  <a:pt x="1402" y="6368"/>
                  <a:pt x="1392" y="6368"/>
                </a:cubicBezTo>
                <a:close/>
                <a:moveTo>
                  <a:pt x="1229" y="6510"/>
                </a:moveTo>
                <a:cubicBezTo>
                  <a:pt x="1220" y="6510"/>
                  <a:pt x="1213" y="6517"/>
                  <a:pt x="1213" y="6526"/>
                </a:cubicBezTo>
                <a:cubicBezTo>
                  <a:pt x="1213" y="6535"/>
                  <a:pt x="1220" y="6542"/>
                  <a:pt x="1229" y="6542"/>
                </a:cubicBezTo>
                <a:cubicBezTo>
                  <a:pt x="1237" y="6542"/>
                  <a:pt x="1245" y="6535"/>
                  <a:pt x="1245" y="6526"/>
                </a:cubicBezTo>
                <a:cubicBezTo>
                  <a:pt x="1245" y="6517"/>
                  <a:pt x="1237" y="6510"/>
                  <a:pt x="1229" y="6510"/>
                </a:cubicBezTo>
                <a:close/>
                <a:moveTo>
                  <a:pt x="1058" y="6646"/>
                </a:moveTo>
                <a:cubicBezTo>
                  <a:pt x="1052" y="6646"/>
                  <a:pt x="1047" y="6651"/>
                  <a:pt x="1047" y="6657"/>
                </a:cubicBezTo>
                <a:cubicBezTo>
                  <a:pt x="1047" y="6663"/>
                  <a:pt x="1052" y="6668"/>
                  <a:pt x="1058" y="6668"/>
                </a:cubicBezTo>
                <a:cubicBezTo>
                  <a:pt x="1064" y="6668"/>
                  <a:pt x="1069" y="6663"/>
                  <a:pt x="1069" y="6657"/>
                </a:cubicBezTo>
                <a:cubicBezTo>
                  <a:pt x="1069" y="6651"/>
                  <a:pt x="1064" y="6646"/>
                  <a:pt x="1058" y="6646"/>
                </a:cubicBezTo>
                <a:close/>
                <a:moveTo>
                  <a:pt x="880" y="6772"/>
                </a:moveTo>
                <a:cubicBezTo>
                  <a:pt x="876" y="6772"/>
                  <a:pt x="873" y="6775"/>
                  <a:pt x="873" y="6779"/>
                </a:cubicBezTo>
                <a:cubicBezTo>
                  <a:pt x="873" y="6783"/>
                  <a:pt x="876" y="6787"/>
                  <a:pt x="880" y="6787"/>
                </a:cubicBezTo>
                <a:cubicBezTo>
                  <a:pt x="884" y="6787"/>
                  <a:pt x="888" y="6783"/>
                  <a:pt x="888" y="6779"/>
                </a:cubicBezTo>
                <a:cubicBezTo>
                  <a:pt x="888" y="6775"/>
                  <a:pt x="884" y="6772"/>
                  <a:pt x="880" y="6772"/>
                </a:cubicBezTo>
                <a:close/>
                <a:moveTo>
                  <a:pt x="697" y="6887"/>
                </a:moveTo>
                <a:cubicBezTo>
                  <a:pt x="694" y="6887"/>
                  <a:pt x="692" y="6889"/>
                  <a:pt x="692" y="6892"/>
                </a:cubicBezTo>
                <a:cubicBezTo>
                  <a:pt x="692" y="6894"/>
                  <a:pt x="694" y="6896"/>
                  <a:pt x="697" y="6896"/>
                </a:cubicBezTo>
                <a:cubicBezTo>
                  <a:pt x="699" y="6896"/>
                  <a:pt x="701" y="6894"/>
                  <a:pt x="701" y="6892"/>
                </a:cubicBezTo>
                <a:cubicBezTo>
                  <a:pt x="701" y="6889"/>
                  <a:pt x="699" y="6887"/>
                  <a:pt x="697" y="6887"/>
                </a:cubicBezTo>
                <a:close/>
                <a:moveTo>
                  <a:pt x="1058" y="1"/>
                </a:moveTo>
                <a:cubicBezTo>
                  <a:pt x="1058" y="1"/>
                  <a:pt x="1058" y="0"/>
                  <a:pt x="1058" y="0"/>
                </a:cubicBezTo>
                <a:cubicBezTo>
                  <a:pt x="1058" y="0"/>
                  <a:pt x="1058" y="0"/>
                  <a:pt x="1058" y="0"/>
                </a:cubicBezTo>
                <a:cubicBezTo>
                  <a:pt x="1057" y="0"/>
                  <a:pt x="1057" y="0"/>
                  <a:pt x="1057" y="0"/>
                </a:cubicBezTo>
                <a:cubicBezTo>
                  <a:pt x="1057" y="0"/>
                  <a:pt x="1057" y="1"/>
                  <a:pt x="1058" y="1"/>
                </a:cubicBezTo>
                <a:close/>
                <a:moveTo>
                  <a:pt x="1229" y="132"/>
                </a:moveTo>
                <a:cubicBezTo>
                  <a:pt x="1229" y="132"/>
                  <a:pt x="1229" y="132"/>
                  <a:pt x="1229" y="131"/>
                </a:cubicBezTo>
                <a:cubicBezTo>
                  <a:pt x="1229" y="131"/>
                  <a:pt x="1229" y="131"/>
                  <a:pt x="1229" y="131"/>
                </a:cubicBezTo>
                <a:cubicBezTo>
                  <a:pt x="1228" y="131"/>
                  <a:pt x="1228" y="131"/>
                  <a:pt x="1228" y="131"/>
                </a:cubicBezTo>
                <a:cubicBezTo>
                  <a:pt x="1228" y="132"/>
                  <a:pt x="1228" y="132"/>
                  <a:pt x="1229" y="132"/>
                </a:cubicBezTo>
                <a:close/>
                <a:moveTo>
                  <a:pt x="1392" y="272"/>
                </a:moveTo>
                <a:cubicBezTo>
                  <a:pt x="1393" y="272"/>
                  <a:pt x="1394" y="272"/>
                  <a:pt x="1394" y="271"/>
                </a:cubicBezTo>
                <a:cubicBezTo>
                  <a:pt x="1394" y="271"/>
                  <a:pt x="1393" y="270"/>
                  <a:pt x="1392" y="270"/>
                </a:cubicBezTo>
                <a:cubicBezTo>
                  <a:pt x="1392" y="270"/>
                  <a:pt x="1391" y="271"/>
                  <a:pt x="1391" y="271"/>
                </a:cubicBezTo>
                <a:cubicBezTo>
                  <a:pt x="1391" y="272"/>
                  <a:pt x="1392" y="272"/>
                  <a:pt x="1392" y="272"/>
                </a:cubicBezTo>
                <a:close/>
                <a:moveTo>
                  <a:pt x="1549" y="421"/>
                </a:moveTo>
                <a:cubicBezTo>
                  <a:pt x="1549" y="421"/>
                  <a:pt x="1550" y="420"/>
                  <a:pt x="1550" y="419"/>
                </a:cubicBezTo>
                <a:cubicBezTo>
                  <a:pt x="1550" y="419"/>
                  <a:pt x="1549" y="418"/>
                  <a:pt x="1549" y="418"/>
                </a:cubicBezTo>
                <a:cubicBezTo>
                  <a:pt x="1548" y="418"/>
                  <a:pt x="1547" y="419"/>
                  <a:pt x="1547" y="419"/>
                </a:cubicBezTo>
                <a:cubicBezTo>
                  <a:pt x="1547" y="420"/>
                  <a:pt x="1548" y="421"/>
                  <a:pt x="1549" y="421"/>
                </a:cubicBezTo>
                <a:close/>
                <a:moveTo>
                  <a:pt x="1697" y="577"/>
                </a:moveTo>
                <a:cubicBezTo>
                  <a:pt x="1698" y="577"/>
                  <a:pt x="1698" y="576"/>
                  <a:pt x="1698" y="576"/>
                </a:cubicBezTo>
                <a:cubicBezTo>
                  <a:pt x="1698" y="575"/>
                  <a:pt x="1698" y="575"/>
                  <a:pt x="1697" y="575"/>
                </a:cubicBezTo>
                <a:cubicBezTo>
                  <a:pt x="1696" y="575"/>
                  <a:pt x="1696" y="575"/>
                  <a:pt x="1696" y="576"/>
                </a:cubicBezTo>
                <a:cubicBezTo>
                  <a:pt x="1696" y="576"/>
                  <a:pt x="1696" y="577"/>
                  <a:pt x="1697" y="577"/>
                </a:cubicBezTo>
                <a:close/>
                <a:moveTo>
                  <a:pt x="1837" y="741"/>
                </a:moveTo>
                <a:cubicBezTo>
                  <a:pt x="1838" y="741"/>
                  <a:pt x="1838" y="740"/>
                  <a:pt x="1838" y="740"/>
                </a:cubicBezTo>
                <a:cubicBezTo>
                  <a:pt x="1838" y="739"/>
                  <a:pt x="1838" y="738"/>
                  <a:pt x="1837" y="738"/>
                </a:cubicBezTo>
                <a:cubicBezTo>
                  <a:pt x="1836" y="738"/>
                  <a:pt x="1835" y="739"/>
                  <a:pt x="1835" y="740"/>
                </a:cubicBezTo>
                <a:cubicBezTo>
                  <a:pt x="1835" y="740"/>
                  <a:pt x="1836" y="741"/>
                  <a:pt x="1837" y="741"/>
                </a:cubicBezTo>
                <a:close/>
                <a:moveTo>
                  <a:pt x="1968" y="912"/>
                </a:moveTo>
                <a:cubicBezTo>
                  <a:pt x="1969" y="912"/>
                  <a:pt x="1970" y="911"/>
                  <a:pt x="1970" y="910"/>
                </a:cubicBezTo>
                <a:cubicBezTo>
                  <a:pt x="1970" y="909"/>
                  <a:pt x="1969" y="909"/>
                  <a:pt x="1968" y="909"/>
                </a:cubicBezTo>
                <a:cubicBezTo>
                  <a:pt x="1967" y="909"/>
                  <a:pt x="1966" y="909"/>
                  <a:pt x="1966" y="910"/>
                </a:cubicBezTo>
                <a:cubicBezTo>
                  <a:pt x="1966" y="911"/>
                  <a:pt x="1967" y="912"/>
                  <a:pt x="1968" y="912"/>
                </a:cubicBezTo>
                <a:close/>
                <a:moveTo>
                  <a:pt x="2090" y="1090"/>
                </a:moveTo>
                <a:cubicBezTo>
                  <a:pt x="2091" y="1090"/>
                  <a:pt x="2092" y="1089"/>
                  <a:pt x="2092" y="1088"/>
                </a:cubicBezTo>
                <a:cubicBezTo>
                  <a:pt x="2092" y="1087"/>
                  <a:pt x="2091" y="1086"/>
                  <a:pt x="2090" y="1086"/>
                </a:cubicBezTo>
                <a:cubicBezTo>
                  <a:pt x="2089" y="1086"/>
                  <a:pt x="2088" y="1087"/>
                  <a:pt x="2088" y="1088"/>
                </a:cubicBezTo>
                <a:cubicBezTo>
                  <a:pt x="2088" y="1089"/>
                  <a:pt x="2089" y="1090"/>
                  <a:pt x="2090" y="1090"/>
                </a:cubicBezTo>
                <a:close/>
                <a:moveTo>
                  <a:pt x="2202" y="1275"/>
                </a:moveTo>
                <a:cubicBezTo>
                  <a:pt x="2204" y="1275"/>
                  <a:pt x="2206" y="1273"/>
                  <a:pt x="2206" y="1272"/>
                </a:cubicBezTo>
                <a:cubicBezTo>
                  <a:pt x="2206" y="1270"/>
                  <a:pt x="2204" y="1268"/>
                  <a:pt x="2202" y="1268"/>
                </a:cubicBezTo>
                <a:cubicBezTo>
                  <a:pt x="2201" y="1268"/>
                  <a:pt x="2199" y="1270"/>
                  <a:pt x="2199" y="1272"/>
                </a:cubicBezTo>
                <a:cubicBezTo>
                  <a:pt x="2199" y="1273"/>
                  <a:pt x="2201" y="1275"/>
                  <a:pt x="2202" y="1275"/>
                </a:cubicBezTo>
                <a:close/>
                <a:moveTo>
                  <a:pt x="2305" y="1466"/>
                </a:moveTo>
                <a:cubicBezTo>
                  <a:pt x="2308" y="1466"/>
                  <a:pt x="2310" y="1464"/>
                  <a:pt x="2310" y="1461"/>
                </a:cubicBezTo>
                <a:cubicBezTo>
                  <a:pt x="2310" y="1458"/>
                  <a:pt x="2308" y="1456"/>
                  <a:pt x="2305" y="1456"/>
                </a:cubicBezTo>
                <a:cubicBezTo>
                  <a:pt x="2302" y="1456"/>
                  <a:pt x="2300" y="1458"/>
                  <a:pt x="2300" y="1461"/>
                </a:cubicBezTo>
                <a:cubicBezTo>
                  <a:pt x="2300" y="1464"/>
                  <a:pt x="2302" y="1466"/>
                  <a:pt x="2305" y="1466"/>
                </a:cubicBezTo>
                <a:close/>
                <a:moveTo>
                  <a:pt x="2398" y="1663"/>
                </a:moveTo>
                <a:cubicBezTo>
                  <a:pt x="2402" y="1663"/>
                  <a:pt x="2406" y="1660"/>
                  <a:pt x="2406" y="1655"/>
                </a:cubicBezTo>
                <a:cubicBezTo>
                  <a:pt x="2406" y="1651"/>
                  <a:pt x="2402" y="1647"/>
                  <a:pt x="2398" y="1647"/>
                </a:cubicBezTo>
                <a:cubicBezTo>
                  <a:pt x="2394" y="1647"/>
                  <a:pt x="2390" y="1651"/>
                  <a:pt x="2390" y="1655"/>
                </a:cubicBezTo>
                <a:cubicBezTo>
                  <a:pt x="2390" y="1660"/>
                  <a:pt x="2394" y="1663"/>
                  <a:pt x="2398" y="1663"/>
                </a:cubicBezTo>
                <a:close/>
                <a:moveTo>
                  <a:pt x="2480" y="1866"/>
                </a:moveTo>
                <a:cubicBezTo>
                  <a:pt x="2487" y="1866"/>
                  <a:pt x="2492" y="1861"/>
                  <a:pt x="2492" y="1854"/>
                </a:cubicBezTo>
                <a:cubicBezTo>
                  <a:pt x="2492" y="1848"/>
                  <a:pt x="2487" y="1843"/>
                  <a:pt x="2480" y="1843"/>
                </a:cubicBezTo>
                <a:cubicBezTo>
                  <a:pt x="2474" y="1843"/>
                  <a:pt x="2469" y="1848"/>
                  <a:pt x="2469" y="1854"/>
                </a:cubicBezTo>
                <a:cubicBezTo>
                  <a:pt x="2469" y="1861"/>
                  <a:pt x="2474" y="1866"/>
                  <a:pt x="2480" y="1866"/>
                </a:cubicBezTo>
                <a:close/>
                <a:moveTo>
                  <a:pt x="2552" y="2072"/>
                </a:moveTo>
                <a:cubicBezTo>
                  <a:pt x="2560" y="2072"/>
                  <a:pt x="2567" y="2066"/>
                  <a:pt x="2567" y="2057"/>
                </a:cubicBezTo>
                <a:cubicBezTo>
                  <a:pt x="2567" y="2049"/>
                  <a:pt x="2560" y="2042"/>
                  <a:pt x="2552" y="2042"/>
                </a:cubicBezTo>
                <a:cubicBezTo>
                  <a:pt x="2544" y="2042"/>
                  <a:pt x="2537" y="2049"/>
                  <a:pt x="2537" y="2057"/>
                </a:cubicBezTo>
                <a:cubicBezTo>
                  <a:pt x="2537" y="2066"/>
                  <a:pt x="2544" y="2072"/>
                  <a:pt x="2552" y="2072"/>
                </a:cubicBezTo>
                <a:close/>
                <a:moveTo>
                  <a:pt x="2613" y="2283"/>
                </a:moveTo>
                <a:cubicBezTo>
                  <a:pt x="2624" y="2283"/>
                  <a:pt x="2632" y="2274"/>
                  <a:pt x="2632" y="2264"/>
                </a:cubicBezTo>
                <a:cubicBezTo>
                  <a:pt x="2632" y="2253"/>
                  <a:pt x="2624" y="2245"/>
                  <a:pt x="2613" y="2245"/>
                </a:cubicBezTo>
                <a:cubicBezTo>
                  <a:pt x="2603" y="2245"/>
                  <a:pt x="2595" y="2253"/>
                  <a:pt x="2595" y="2264"/>
                </a:cubicBezTo>
                <a:cubicBezTo>
                  <a:pt x="2595" y="2274"/>
                  <a:pt x="2603" y="2283"/>
                  <a:pt x="2613" y="2283"/>
                </a:cubicBezTo>
                <a:close/>
                <a:moveTo>
                  <a:pt x="2664" y="2494"/>
                </a:moveTo>
                <a:cubicBezTo>
                  <a:pt x="2675" y="2494"/>
                  <a:pt x="2684" y="2485"/>
                  <a:pt x="2684" y="2473"/>
                </a:cubicBezTo>
                <a:cubicBezTo>
                  <a:pt x="2684" y="2462"/>
                  <a:pt x="2675" y="2453"/>
                  <a:pt x="2664" y="2453"/>
                </a:cubicBezTo>
                <a:cubicBezTo>
                  <a:pt x="2652" y="2453"/>
                  <a:pt x="2643" y="2462"/>
                  <a:pt x="2643" y="2473"/>
                </a:cubicBezTo>
                <a:cubicBezTo>
                  <a:pt x="2643" y="2485"/>
                  <a:pt x="2652" y="2494"/>
                  <a:pt x="2664" y="2494"/>
                </a:cubicBezTo>
                <a:close/>
                <a:moveTo>
                  <a:pt x="2703" y="2708"/>
                </a:moveTo>
                <a:cubicBezTo>
                  <a:pt x="2716" y="2708"/>
                  <a:pt x="2726" y="2698"/>
                  <a:pt x="2726" y="2685"/>
                </a:cubicBezTo>
                <a:cubicBezTo>
                  <a:pt x="2726" y="2672"/>
                  <a:pt x="2716" y="2662"/>
                  <a:pt x="2703" y="2662"/>
                </a:cubicBezTo>
                <a:cubicBezTo>
                  <a:pt x="2690" y="2662"/>
                  <a:pt x="2680" y="2672"/>
                  <a:pt x="2680" y="2685"/>
                </a:cubicBezTo>
                <a:cubicBezTo>
                  <a:pt x="2680" y="2698"/>
                  <a:pt x="2690" y="2708"/>
                  <a:pt x="2703" y="2708"/>
                </a:cubicBezTo>
                <a:close/>
                <a:moveTo>
                  <a:pt x="2708" y="2899"/>
                </a:moveTo>
                <a:cubicBezTo>
                  <a:pt x="2708" y="2911"/>
                  <a:pt x="2719" y="2921"/>
                  <a:pt x="2731" y="2921"/>
                </a:cubicBezTo>
                <a:cubicBezTo>
                  <a:pt x="2744" y="2921"/>
                  <a:pt x="2754" y="2911"/>
                  <a:pt x="2754" y="2899"/>
                </a:cubicBezTo>
                <a:cubicBezTo>
                  <a:pt x="2754" y="2886"/>
                  <a:pt x="2744" y="2876"/>
                  <a:pt x="2731" y="2876"/>
                </a:cubicBezTo>
                <a:cubicBezTo>
                  <a:pt x="2719" y="2876"/>
                  <a:pt x="2708" y="2886"/>
                  <a:pt x="2708" y="2899"/>
                </a:cubicBezTo>
                <a:close/>
                <a:moveTo>
                  <a:pt x="2719" y="3113"/>
                </a:moveTo>
                <a:cubicBezTo>
                  <a:pt x="2719" y="3129"/>
                  <a:pt x="2732" y="3142"/>
                  <a:pt x="2748" y="3142"/>
                </a:cubicBezTo>
                <a:cubicBezTo>
                  <a:pt x="2764" y="3142"/>
                  <a:pt x="2777" y="3129"/>
                  <a:pt x="2777" y="3113"/>
                </a:cubicBezTo>
                <a:cubicBezTo>
                  <a:pt x="2777" y="3098"/>
                  <a:pt x="2764" y="3085"/>
                  <a:pt x="2748" y="3085"/>
                </a:cubicBezTo>
                <a:cubicBezTo>
                  <a:pt x="2732" y="3085"/>
                  <a:pt x="2719" y="3098"/>
                  <a:pt x="2719" y="3113"/>
                </a:cubicBezTo>
                <a:close/>
              </a:path>
            </a:pathLst>
          </a:custGeom>
          <a:gradFill>
            <a:gsLst>
              <a:gs pos="0">
                <a:srgbClr val="00AB7A">
                  <a:alpha val="24000"/>
                </a:srgbClr>
              </a:gs>
              <a:gs pos="100000">
                <a:srgbClr val="00AB7A">
                  <a:alpha val="0"/>
                </a:srgbClr>
              </a:gs>
            </a:gsLst>
            <a:lin ang="16200000" scaled="0"/>
          </a:gradFill>
          <a:ln>
            <a:noFill/>
          </a:ln>
        </p:spPr>
        <p:txBody>
          <a:bodyPr vert="horz" wrap="square" lIns="91440" tIns="45720" rIns="91440" bIns="45720" numCol="1" anchor="t" anchorCtr="0" compatLnSpc="1"/>
          <a:lstStyle/>
          <a:p>
            <a:pPr lvl="0"/>
            <a:endParaRPr lang="zh-CN" altLang="en-US"/>
          </a:p>
        </p:txBody>
      </p:sp>
      <p:sp>
        <p:nvSpPr>
          <p:cNvPr id="3" name="Freeform 156"/>
          <p:cNvSpPr>
            <a:spLocks noEditPoints="1"/>
          </p:cNvSpPr>
          <p:nvPr userDrawn="1"/>
        </p:nvSpPr>
        <p:spPr bwMode="auto">
          <a:xfrm rot="20243930">
            <a:off x="4799627" y="-2316571"/>
            <a:ext cx="3157347" cy="7815404"/>
          </a:xfrm>
          <a:custGeom>
            <a:avLst/>
            <a:gdLst>
              <a:gd name="T0" fmla="*/ 2110 w 2784"/>
              <a:gd name="T1" fmla="*/ 3712 h 6896"/>
              <a:gd name="T2" fmla="*/ 2031 w 2784"/>
              <a:gd name="T3" fmla="*/ 4146 h 6896"/>
              <a:gd name="T4" fmla="*/ 1833 w 2784"/>
              <a:gd name="T5" fmla="*/ 4790 h 6896"/>
              <a:gd name="T6" fmla="*/ 1608 w 2784"/>
              <a:gd name="T7" fmla="*/ 5170 h 6896"/>
              <a:gd name="T8" fmla="*/ 1364 w 2784"/>
              <a:gd name="T9" fmla="*/ 5519 h 6896"/>
              <a:gd name="T10" fmla="*/ 0 w 2784"/>
              <a:gd name="T11" fmla="*/ 108 h 6896"/>
              <a:gd name="T12" fmla="*/ 394 w 2784"/>
              <a:gd name="T13" fmla="*/ 300 h 6896"/>
              <a:gd name="T14" fmla="*/ 915 w 2784"/>
              <a:gd name="T15" fmla="*/ 649 h 6896"/>
              <a:gd name="T16" fmla="*/ 1224 w 2784"/>
              <a:gd name="T17" fmla="*/ 1007 h 6896"/>
              <a:gd name="T18" fmla="*/ 1494 w 2784"/>
              <a:gd name="T19" fmla="*/ 1267 h 6896"/>
              <a:gd name="T20" fmla="*/ 1816 w 2784"/>
              <a:gd name="T21" fmla="*/ 1808 h 6896"/>
              <a:gd name="T22" fmla="*/ 2038 w 2784"/>
              <a:gd name="T23" fmla="*/ 2269 h 6896"/>
              <a:gd name="T24" fmla="*/ 2110 w 2784"/>
              <a:gd name="T25" fmla="*/ 2836 h 6896"/>
              <a:gd name="T26" fmla="*/ 2342 w 2784"/>
              <a:gd name="T27" fmla="*/ 3394 h 6896"/>
              <a:gd name="T28" fmla="*/ 2378 w 2784"/>
              <a:gd name="T29" fmla="*/ 3759 h 6896"/>
              <a:gd name="T30" fmla="*/ 2187 w 2784"/>
              <a:gd name="T31" fmla="*/ 4342 h 6896"/>
              <a:gd name="T32" fmla="*/ 2000 w 2784"/>
              <a:gd name="T33" fmla="*/ 4795 h 6896"/>
              <a:gd name="T34" fmla="*/ 1733 w 2784"/>
              <a:gd name="T35" fmla="*/ 5385 h 6896"/>
              <a:gd name="T36" fmla="*/ 1476 w 2784"/>
              <a:gd name="T37" fmla="*/ 5718 h 6896"/>
              <a:gd name="T38" fmla="*/ 1180 w 2784"/>
              <a:gd name="T39" fmla="*/ 6020 h 6896"/>
              <a:gd name="T40" fmla="*/ 489 w 2784"/>
              <a:gd name="T41" fmla="*/ 122 h 6896"/>
              <a:gd name="T42" fmla="*/ 854 w 2784"/>
              <a:gd name="T43" fmla="*/ 359 h 6896"/>
              <a:gd name="T44" fmla="*/ 1346 w 2784"/>
              <a:gd name="T45" fmla="*/ 788 h 6896"/>
              <a:gd name="T46" fmla="*/ 1610 w 2784"/>
              <a:gd name="T47" fmla="*/ 1091 h 6896"/>
              <a:gd name="T48" fmla="*/ 1846 w 2784"/>
              <a:gd name="T49" fmla="*/ 1512 h 6896"/>
              <a:gd name="T50" fmla="*/ 2119 w 2784"/>
              <a:gd name="T51" fmla="*/ 2109 h 6896"/>
              <a:gd name="T52" fmla="*/ 2301 w 2784"/>
              <a:gd name="T53" fmla="*/ 2475 h 6896"/>
              <a:gd name="T54" fmla="*/ 2336 w 2784"/>
              <a:gd name="T55" fmla="*/ 3047 h 6896"/>
              <a:gd name="T56" fmla="*/ 2542 w 2784"/>
              <a:gd name="T57" fmla="*/ 3609 h 6896"/>
              <a:gd name="T58" fmla="*/ 2561 w 2784"/>
              <a:gd name="T59" fmla="*/ 3972 h 6896"/>
              <a:gd name="T60" fmla="*/ 2395 w 2784"/>
              <a:gd name="T61" fmla="*/ 4598 h 6896"/>
              <a:gd name="T62" fmla="*/ 2174 w 2784"/>
              <a:gd name="T63" fmla="*/ 5049 h 6896"/>
              <a:gd name="T64" fmla="*/ 1851 w 2784"/>
              <a:gd name="T65" fmla="*/ 5518 h 6896"/>
              <a:gd name="T66" fmla="*/ 1587 w 2784"/>
              <a:gd name="T67" fmla="*/ 5923 h 6896"/>
              <a:gd name="T68" fmla="*/ 1287 w 2784"/>
              <a:gd name="T69" fmla="*/ 6189 h 6896"/>
              <a:gd name="T70" fmla="*/ 774 w 2784"/>
              <a:gd name="T71" fmla="*/ 6601 h 6896"/>
              <a:gd name="T72" fmla="*/ 952 w 2784"/>
              <a:gd name="T73" fmla="*/ 179 h 6896"/>
              <a:gd name="T74" fmla="*/ 1441 w 2784"/>
              <a:gd name="T75" fmla="*/ 606 h 6896"/>
              <a:gd name="T76" fmla="*/ 1724 w 2784"/>
              <a:gd name="T77" fmla="*/ 922 h 6896"/>
              <a:gd name="T78" fmla="*/ 1969 w 2784"/>
              <a:gd name="T79" fmla="*/ 1297 h 6896"/>
              <a:gd name="T80" fmla="*/ 2293 w 2784"/>
              <a:gd name="T81" fmla="*/ 1858 h 6896"/>
              <a:gd name="T82" fmla="*/ 2363 w 2784"/>
              <a:gd name="T83" fmla="*/ 2265 h 6896"/>
              <a:gd name="T84" fmla="*/ 2524 w 2784"/>
              <a:gd name="T85" fmla="*/ 2847 h 6896"/>
              <a:gd name="T86" fmla="*/ 2754 w 2784"/>
              <a:gd name="T87" fmla="*/ 3360 h 6896"/>
              <a:gd name="T88" fmla="*/ 2731 w 2784"/>
              <a:gd name="T89" fmla="*/ 3722 h 6896"/>
              <a:gd name="T90" fmla="*/ 2571 w 2784"/>
              <a:gd name="T91" fmla="*/ 4394 h 6896"/>
              <a:gd name="T92" fmla="*/ 2522 w 2784"/>
              <a:gd name="T93" fmla="*/ 4803 h 6896"/>
              <a:gd name="T94" fmla="*/ 2202 w 2784"/>
              <a:gd name="T95" fmla="*/ 5348 h 6896"/>
              <a:gd name="T96" fmla="*/ 1968 w 2784"/>
              <a:gd name="T97" fmla="*/ 5780 h 6896"/>
              <a:gd name="T98" fmla="*/ 1697 w 2784"/>
              <a:gd name="T99" fmla="*/ 6057 h 6896"/>
              <a:gd name="T100" fmla="*/ 1213 w 2784"/>
              <a:gd name="T101" fmla="*/ 6526 h 6896"/>
              <a:gd name="T102" fmla="*/ 888 w 2784"/>
              <a:gd name="T103" fmla="*/ 6779 h 6896"/>
              <a:gd name="T104" fmla="*/ 1229 w 2784"/>
              <a:gd name="T105" fmla="*/ 132 h 6896"/>
              <a:gd name="T106" fmla="*/ 1549 w 2784"/>
              <a:gd name="T107" fmla="*/ 418 h 6896"/>
              <a:gd name="T108" fmla="*/ 1837 w 2784"/>
              <a:gd name="T109" fmla="*/ 741 h 6896"/>
              <a:gd name="T110" fmla="*/ 2206 w 2784"/>
              <a:gd name="T111" fmla="*/ 1272 h 6896"/>
              <a:gd name="T112" fmla="*/ 2390 w 2784"/>
              <a:gd name="T113" fmla="*/ 1655 h 6896"/>
              <a:gd name="T114" fmla="*/ 2613 w 2784"/>
              <a:gd name="T115" fmla="*/ 2283 h 6896"/>
              <a:gd name="T116" fmla="*/ 2703 w 2784"/>
              <a:gd name="T117" fmla="*/ 2662 h 6896"/>
              <a:gd name="T118" fmla="*/ 2719 w 2784"/>
              <a:gd name="T119" fmla="*/ 3113 h 6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84" h="6896">
                <a:moveTo>
                  <a:pt x="2137" y="3273"/>
                </a:moveTo>
                <a:cubicBezTo>
                  <a:pt x="2106" y="3273"/>
                  <a:pt x="2081" y="3298"/>
                  <a:pt x="2081" y="3329"/>
                </a:cubicBezTo>
                <a:cubicBezTo>
                  <a:pt x="2081" y="3360"/>
                  <a:pt x="2106" y="3385"/>
                  <a:pt x="2137" y="3385"/>
                </a:cubicBezTo>
                <a:cubicBezTo>
                  <a:pt x="2167" y="3385"/>
                  <a:pt x="2192" y="3360"/>
                  <a:pt x="2192" y="3329"/>
                </a:cubicBezTo>
                <a:cubicBezTo>
                  <a:pt x="2192" y="3298"/>
                  <a:pt x="2167" y="3273"/>
                  <a:pt x="2137" y="3273"/>
                </a:cubicBezTo>
                <a:close/>
                <a:moveTo>
                  <a:pt x="2181" y="3544"/>
                </a:moveTo>
                <a:cubicBezTo>
                  <a:pt x="2181" y="3516"/>
                  <a:pt x="2158" y="3493"/>
                  <a:pt x="2130" y="3493"/>
                </a:cubicBezTo>
                <a:cubicBezTo>
                  <a:pt x="2102" y="3493"/>
                  <a:pt x="2079" y="3516"/>
                  <a:pt x="2079" y="3544"/>
                </a:cubicBezTo>
                <a:cubicBezTo>
                  <a:pt x="2079" y="3572"/>
                  <a:pt x="2102" y="3595"/>
                  <a:pt x="2130" y="3595"/>
                </a:cubicBezTo>
                <a:cubicBezTo>
                  <a:pt x="2158" y="3595"/>
                  <a:pt x="2181" y="3572"/>
                  <a:pt x="2181" y="3544"/>
                </a:cubicBezTo>
                <a:close/>
                <a:moveTo>
                  <a:pt x="2157" y="3758"/>
                </a:moveTo>
                <a:cubicBezTo>
                  <a:pt x="2157" y="3733"/>
                  <a:pt x="2136" y="3712"/>
                  <a:pt x="2110" y="3712"/>
                </a:cubicBezTo>
                <a:cubicBezTo>
                  <a:pt x="2084" y="3712"/>
                  <a:pt x="2063" y="3733"/>
                  <a:pt x="2063" y="3758"/>
                </a:cubicBezTo>
                <a:cubicBezTo>
                  <a:pt x="2063" y="3784"/>
                  <a:pt x="2084" y="3805"/>
                  <a:pt x="2110" y="3805"/>
                </a:cubicBezTo>
                <a:cubicBezTo>
                  <a:pt x="2136" y="3805"/>
                  <a:pt x="2157" y="3784"/>
                  <a:pt x="2157" y="3758"/>
                </a:cubicBezTo>
                <a:close/>
                <a:moveTo>
                  <a:pt x="2118" y="3971"/>
                </a:moveTo>
                <a:cubicBezTo>
                  <a:pt x="2118" y="3949"/>
                  <a:pt x="2100" y="3930"/>
                  <a:pt x="2077" y="3930"/>
                </a:cubicBezTo>
                <a:cubicBezTo>
                  <a:pt x="2054" y="3930"/>
                  <a:pt x="2036" y="3949"/>
                  <a:pt x="2036" y="3971"/>
                </a:cubicBezTo>
                <a:cubicBezTo>
                  <a:pt x="2036" y="3994"/>
                  <a:pt x="2054" y="4012"/>
                  <a:pt x="2077" y="4012"/>
                </a:cubicBezTo>
                <a:cubicBezTo>
                  <a:pt x="2100" y="4012"/>
                  <a:pt x="2118" y="3994"/>
                  <a:pt x="2118" y="3971"/>
                </a:cubicBezTo>
                <a:close/>
                <a:moveTo>
                  <a:pt x="1996" y="4182"/>
                </a:moveTo>
                <a:cubicBezTo>
                  <a:pt x="1996" y="4201"/>
                  <a:pt x="2011" y="4217"/>
                  <a:pt x="2031" y="4217"/>
                </a:cubicBezTo>
                <a:cubicBezTo>
                  <a:pt x="2050" y="4217"/>
                  <a:pt x="2066" y="4201"/>
                  <a:pt x="2066" y="4182"/>
                </a:cubicBezTo>
                <a:cubicBezTo>
                  <a:pt x="2066" y="4162"/>
                  <a:pt x="2050" y="4146"/>
                  <a:pt x="2031" y="4146"/>
                </a:cubicBezTo>
                <a:cubicBezTo>
                  <a:pt x="2011" y="4146"/>
                  <a:pt x="1996" y="4162"/>
                  <a:pt x="1996" y="4182"/>
                </a:cubicBezTo>
                <a:close/>
                <a:moveTo>
                  <a:pt x="1972" y="4418"/>
                </a:moveTo>
                <a:cubicBezTo>
                  <a:pt x="1988" y="4418"/>
                  <a:pt x="2001" y="4405"/>
                  <a:pt x="2001" y="4389"/>
                </a:cubicBezTo>
                <a:cubicBezTo>
                  <a:pt x="2001" y="4373"/>
                  <a:pt x="1988" y="4360"/>
                  <a:pt x="1972" y="4360"/>
                </a:cubicBezTo>
                <a:cubicBezTo>
                  <a:pt x="1956" y="4360"/>
                  <a:pt x="1943" y="4373"/>
                  <a:pt x="1943" y="4389"/>
                </a:cubicBezTo>
                <a:cubicBezTo>
                  <a:pt x="1943" y="4405"/>
                  <a:pt x="1956" y="4418"/>
                  <a:pt x="1972" y="4418"/>
                </a:cubicBezTo>
                <a:close/>
                <a:moveTo>
                  <a:pt x="1923" y="4592"/>
                </a:moveTo>
                <a:cubicBezTo>
                  <a:pt x="1923" y="4579"/>
                  <a:pt x="1913" y="4569"/>
                  <a:pt x="1900" y="4569"/>
                </a:cubicBezTo>
                <a:cubicBezTo>
                  <a:pt x="1888" y="4569"/>
                  <a:pt x="1878" y="4579"/>
                  <a:pt x="1878" y="4592"/>
                </a:cubicBezTo>
                <a:cubicBezTo>
                  <a:pt x="1878" y="4605"/>
                  <a:pt x="1888" y="4615"/>
                  <a:pt x="1900" y="4615"/>
                </a:cubicBezTo>
                <a:cubicBezTo>
                  <a:pt x="1913" y="4615"/>
                  <a:pt x="1923" y="4605"/>
                  <a:pt x="1923" y="4592"/>
                </a:cubicBezTo>
                <a:close/>
                <a:moveTo>
                  <a:pt x="1833" y="4790"/>
                </a:moveTo>
                <a:cubicBezTo>
                  <a:pt x="1833" y="4781"/>
                  <a:pt x="1826" y="4774"/>
                  <a:pt x="1816" y="4774"/>
                </a:cubicBezTo>
                <a:cubicBezTo>
                  <a:pt x="1807" y="4774"/>
                  <a:pt x="1800" y="4781"/>
                  <a:pt x="1800" y="4790"/>
                </a:cubicBezTo>
                <a:cubicBezTo>
                  <a:pt x="1800" y="4800"/>
                  <a:pt x="1807" y="4807"/>
                  <a:pt x="1816" y="4807"/>
                </a:cubicBezTo>
                <a:cubicBezTo>
                  <a:pt x="1826" y="4807"/>
                  <a:pt x="1833" y="4800"/>
                  <a:pt x="1833" y="4790"/>
                </a:cubicBezTo>
                <a:close/>
                <a:moveTo>
                  <a:pt x="1730" y="4983"/>
                </a:moveTo>
                <a:cubicBezTo>
                  <a:pt x="1730" y="4978"/>
                  <a:pt x="1726" y="4973"/>
                  <a:pt x="1720" y="4973"/>
                </a:cubicBezTo>
                <a:cubicBezTo>
                  <a:pt x="1715" y="4973"/>
                  <a:pt x="1711" y="4978"/>
                  <a:pt x="1711" y="4983"/>
                </a:cubicBezTo>
                <a:cubicBezTo>
                  <a:pt x="1711" y="4989"/>
                  <a:pt x="1715" y="4993"/>
                  <a:pt x="1720" y="4993"/>
                </a:cubicBezTo>
                <a:cubicBezTo>
                  <a:pt x="1726" y="4993"/>
                  <a:pt x="1730" y="4989"/>
                  <a:pt x="1730" y="4983"/>
                </a:cubicBezTo>
                <a:close/>
                <a:moveTo>
                  <a:pt x="1618" y="5170"/>
                </a:moveTo>
                <a:cubicBezTo>
                  <a:pt x="1618" y="5167"/>
                  <a:pt x="1616" y="5165"/>
                  <a:pt x="1613" y="5165"/>
                </a:cubicBezTo>
                <a:cubicBezTo>
                  <a:pt x="1610" y="5165"/>
                  <a:pt x="1608" y="5167"/>
                  <a:pt x="1608" y="5170"/>
                </a:cubicBezTo>
                <a:cubicBezTo>
                  <a:pt x="1608" y="5173"/>
                  <a:pt x="1610" y="5175"/>
                  <a:pt x="1613" y="5175"/>
                </a:cubicBezTo>
                <a:cubicBezTo>
                  <a:pt x="1616" y="5175"/>
                  <a:pt x="1618" y="5173"/>
                  <a:pt x="1618" y="5170"/>
                </a:cubicBezTo>
                <a:close/>
                <a:moveTo>
                  <a:pt x="1494" y="5346"/>
                </a:moveTo>
                <a:cubicBezTo>
                  <a:pt x="1492" y="5346"/>
                  <a:pt x="1491" y="5348"/>
                  <a:pt x="1491" y="5349"/>
                </a:cubicBezTo>
                <a:cubicBezTo>
                  <a:pt x="1491" y="5351"/>
                  <a:pt x="1492" y="5352"/>
                  <a:pt x="1494" y="5352"/>
                </a:cubicBezTo>
                <a:cubicBezTo>
                  <a:pt x="1495" y="5352"/>
                  <a:pt x="1497" y="5351"/>
                  <a:pt x="1497" y="5349"/>
                </a:cubicBezTo>
                <a:cubicBezTo>
                  <a:pt x="1497" y="5348"/>
                  <a:pt x="1495" y="5346"/>
                  <a:pt x="1494" y="5346"/>
                </a:cubicBezTo>
                <a:close/>
                <a:moveTo>
                  <a:pt x="1364" y="5519"/>
                </a:moveTo>
                <a:cubicBezTo>
                  <a:pt x="1363" y="5519"/>
                  <a:pt x="1362" y="5520"/>
                  <a:pt x="1362" y="5521"/>
                </a:cubicBezTo>
                <a:cubicBezTo>
                  <a:pt x="1362" y="5522"/>
                  <a:pt x="1363" y="5523"/>
                  <a:pt x="1364" y="5523"/>
                </a:cubicBezTo>
                <a:cubicBezTo>
                  <a:pt x="1365" y="5523"/>
                  <a:pt x="1366" y="5522"/>
                  <a:pt x="1366" y="5521"/>
                </a:cubicBezTo>
                <a:cubicBezTo>
                  <a:pt x="1366" y="5520"/>
                  <a:pt x="1365" y="5519"/>
                  <a:pt x="1364" y="5519"/>
                </a:cubicBezTo>
                <a:close/>
                <a:moveTo>
                  <a:pt x="1225" y="5685"/>
                </a:moveTo>
                <a:cubicBezTo>
                  <a:pt x="1225" y="5684"/>
                  <a:pt x="1225" y="5683"/>
                  <a:pt x="1224" y="5683"/>
                </a:cubicBezTo>
                <a:cubicBezTo>
                  <a:pt x="1223" y="5683"/>
                  <a:pt x="1222" y="5684"/>
                  <a:pt x="1222" y="5685"/>
                </a:cubicBezTo>
                <a:cubicBezTo>
                  <a:pt x="1222" y="5686"/>
                  <a:pt x="1223" y="5686"/>
                  <a:pt x="1224" y="5686"/>
                </a:cubicBezTo>
                <a:cubicBezTo>
                  <a:pt x="1225" y="5686"/>
                  <a:pt x="1225" y="5686"/>
                  <a:pt x="1225" y="5685"/>
                </a:cubicBezTo>
                <a:close/>
                <a:moveTo>
                  <a:pt x="1074" y="5838"/>
                </a:moveTo>
                <a:cubicBezTo>
                  <a:pt x="1073" y="5838"/>
                  <a:pt x="1072" y="5838"/>
                  <a:pt x="1072" y="5839"/>
                </a:cubicBezTo>
                <a:cubicBezTo>
                  <a:pt x="1072" y="5840"/>
                  <a:pt x="1073" y="5841"/>
                  <a:pt x="1074" y="5841"/>
                </a:cubicBezTo>
                <a:cubicBezTo>
                  <a:pt x="1075" y="5841"/>
                  <a:pt x="1076" y="5840"/>
                  <a:pt x="1076" y="5839"/>
                </a:cubicBezTo>
                <a:cubicBezTo>
                  <a:pt x="1076" y="5838"/>
                  <a:pt x="1075" y="5838"/>
                  <a:pt x="1074" y="5838"/>
                </a:cubicBezTo>
                <a:close/>
                <a:moveTo>
                  <a:pt x="3" y="106"/>
                </a:moveTo>
                <a:cubicBezTo>
                  <a:pt x="1" y="106"/>
                  <a:pt x="0" y="107"/>
                  <a:pt x="0" y="108"/>
                </a:cubicBezTo>
                <a:cubicBezTo>
                  <a:pt x="0" y="109"/>
                  <a:pt x="1" y="110"/>
                  <a:pt x="3" y="110"/>
                </a:cubicBezTo>
                <a:cubicBezTo>
                  <a:pt x="4" y="110"/>
                  <a:pt x="5" y="109"/>
                  <a:pt x="5" y="108"/>
                </a:cubicBezTo>
                <a:cubicBezTo>
                  <a:pt x="5" y="107"/>
                  <a:pt x="4" y="106"/>
                  <a:pt x="3" y="106"/>
                </a:cubicBezTo>
                <a:close/>
                <a:moveTo>
                  <a:pt x="198" y="194"/>
                </a:moveTo>
                <a:cubicBezTo>
                  <a:pt x="196" y="194"/>
                  <a:pt x="194" y="196"/>
                  <a:pt x="194" y="198"/>
                </a:cubicBezTo>
                <a:cubicBezTo>
                  <a:pt x="194" y="200"/>
                  <a:pt x="196" y="202"/>
                  <a:pt x="198" y="202"/>
                </a:cubicBezTo>
                <a:cubicBezTo>
                  <a:pt x="200" y="202"/>
                  <a:pt x="202" y="200"/>
                  <a:pt x="202" y="198"/>
                </a:cubicBezTo>
                <a:cubicBezTo>
                  <a:pt x="202" y="196"/>
                  <a:pt x="200" y="194"/>
                  <a:pt x="198" y="194"/>
                </a:cubicBezTo>
                <a:close/>
                <a:moveTo>
                  <a:pt x="388" y="294"/>
                </a:moveTo>
                <a:cubicBezTo>
                  <a:pt x="384" y="294"/>
                  <a:pt x="382" y="297"/>
                  <a:pt x="382" y="300"/>
                </a:cubicBezTo>
                <a:cubicBezTo>
                  <a:pt x="382" y="304"/>
                  <a:pt x="384" y="306"/>
                  <a:pt x="388" y="306"/>
                </a:cubicBezTo>
                <a:cubicBezTo>
                  <a:pt x="391" y="306"/>
                  <a:pt x="394" y="304"/>
                  <a:pt x="394" y="300"/>
                </a:cubicBezTo>
                <a:cubicBezTo>
                  <a:pt x="394" y="297"/>
                  <a:pt x="391" y="294"/>
                  <a:pt x="388" y="294"/>
                </a:cubicBezTo>
                <a:close/>
                <a:moveTo>
                  <a:pt x="571" y="403"/>
                </a:moveTo>
                <a:cubicBezTo>
                  <a:pt x="565" y="403"/>
                  <a:pt x="560" y="407"/>
                  <a:pt x="560" y="413"/>
                </a:cubicBezTo>
                <a:cubicBezTo>
                  <a:pt x="560" y="419"/>
                  <a:pt x="565" y="424"/>
                  <a:pt x="571" y="424"/>
                </a:cubicBezTo>
                <a:cubicBezTo>
                  <a:pt x="577" y="424"/>
                  <a:pt x="582" y="419"/>
                  <a:pt x="582" y="413"/>
                </a:cubicBezTo>
                <a:cubicBezTo>
                  <a:pt x="582" y="407"/>
                  <a:pt x="577" y="403"/>
                  <a:pt x="571" y="403"/>
                </a:cubicBezTo>
                <a:close/>
                <a:moveTo>
                  <a:pt x="747" y="521"/>
                </a:moveTo>
                <a:cubicBezTo>
                  <a:pt x="737" y="521"/>
                  <a:pt x="730" y="528"/>
                  <a:pt x="730" y="538"/>
                </a:cubicBezTo>
                <a:cubicBezTo>
                  <a:pt x="730" y="547"/>
                  <a:pt x="737" y="555"/>
                  <a:pt x="747" y="555"/>
                </a:cubicBezTo>
                <a:cubicBezTo>
                  <a:pt x="756" y="555"/>
                  <a:pt x="764" y="547"/>
                  <a:pt x="764" y="538"/>
                </a:cubicBezTo>
                <a:cubicBezTo>
                  <a:pt x="764" y="528"/>
                  <a:pt x="756" y="521"/>
                  <a:pt x="747" y="521"/>
                </a:cubicBezTo>
                <a:close/>
                <a:moveTo>
                  <a:pt x="915" y="649"/>
                </a:moveTo>
                <a:cubicBezTo>
                  <a:pt x="901" y="649"/>
                  <a:pt x="891" y="660"/>
                  <a:pt x="891" y="673"/>
                </a:cubicBezTo>
                <a:cubicBezTo>
                  <a:pt x="891" y="686"/>
                  <a:pt x="901" y="697"/>
                  <a:pt x="915" y="697"/>
                </a:cubicBezTo>
                <a:cubicBezTo>
                  <a:pt x="928" y="697"/>
                  <a:pt x="939" y="686"/>
                  <a:pt x="939" y="673"/>
                </a:cubicBezTo>
                <a:cubicBezTo>
                  <a:pt x="939" y="660"/>
                  <a:pt x="928" y="649"/>
                  <a:pt x="915" y="649"/>
                </a:cubicBezTo>
                <a:close/>
                <a:moveTo>
                  <a:pt x="1074" y="788"/>
                </a:moveTo>
                <a:cubicBezTo>
                  <a:pt x="1057" y="788"/>
                  <a:pt x="1044" y="802"/>
                  <a:pt x="1044" y="818"/>
                </a:cubicBezTo>
                <a:cubicBezTo>
                  <a:pt x="1044" y="834"/>
                  <a:pt x="1057" y="848"/>
                  <a:pt x="1074" y="848"/>
                </a:cubicBezTo>
                <a:cubicBezTo>
                  <a:pt x="1090" y="848"/>
                  <a:pt x="1104" y="834"/>
                  <a:pt x="1104" y="818"/>
                </a:cubicBezTo>
                <a:cubicBezTo>
                  <a:pt x="1104" y="802"/>
                  <a:pt x="1090" y="788"/>
                  <a:pt x="1074" y="788"/>
                </a:cubicBezTo>
                <a:close/>
                <a:moveTo>
                  <a:pt x="1224" y="938"/>
                </a:moveTo>
                <a:cubicBezTo>
                  <a:pt x="1205" y="938"/>
                  <a:pt x="1190" y="954"/>
                  <a:pt x="1190" y="973"/>
                </a:cubicBezTo>
                <a:cubicBezTo>
                  <a:pt x="1190" y="992"/>
                  <a:pt x="1205" y="1007"/>
                  <a:pt x="1224" y="1007"/>
                </a:cubicBezTo>
                <a:cubicBezTo>
                  <a:pt x="1243" y="1007"/>
                  <a:pt x="1258" y="992"/>
                  <a:pt x="1258" y="973"/>
                </a:cubicBezTo>
                <a:cubicBezTo>
                  <a:pt x="1258" y="954"/>
                  <a:pt x="1243" y="938"/>
                  <a:pt x="1224" y="938"/>
                </a:cubicBezTo>
                <a:close/>
                <a:moveTo>
                  <a:pt x="1401" y="1136"/>
                </a:moveTo>
                <a:cubicBezTo>
                  <a:pt x="1401" y="1116"/>
                  <a:pt x="1384" y="1099"/>
                  <a:pt x="1364" y="1099"/>
                </a:cubicBezTo>
                <a:cubicBezTo>
                  <a:pt x="1343" y="1099"/>
                  <a:pt x="1327" y="1116"/>
                  <a:pt x="1327" y="1136"/>
                </a:cubicBezTo>
                <a:cubicBezTo>
                  <a:pt x="1327" y="1157"/>
                  <a:pt x="1343" y="1173"/>
                  <a:pt x="1364" y="1173"/>
                </a:cubicBezTo>
                <a:cubicBezTo>
                  <a:pt x="1384" y="1173"/>
                  <a:pt x="1401" y="1157"/>
                  <a:pt x="1401" y="1136"/>
                </a:cubicBezTo>
                <a:close/>
                <a:moveTo>
                  <a:pt x="1494" y="1267"/>
                </a:moveTo>
                <a:cubicBezTo>
                  <a:pt x="1471" y="1267"/>
                  <a:pt x="1453" y="1285"/>
                  <a:pt x="1453" y="1308"/>
                </a:cubicBezTo>
                <a:cubicBezTo>
                  <a:pt x="1453" y="1331"/>
                  <a:pt x="1471" y="1349"/>
                  <a:pt x="1494" y="1349"/>
                </a:cubicBezTo>
                <a:cubicBezTo>
                  <a:pt x="1516" y="1349"/>
                  <a:pt x="1535" y="1331"/>
                  <a:pt x="1535" y="1308"/>
                </a:cubicBezTo>
                <a:cubicBezTo>
                  <a:pt x="1535" y="1285"/>
                  <a:pt x="1516" y="1267"/>
                  <a:pt x="1494" y="1267"/>
                </a:cubicBezTo>
                <a:close/>
                <a:moveTo>
                  <a:pt x="1613" y="1441"/>
                </a:moveTo>
                <a:cubicBezTo>
                  <a:pt x="1587" y="1441"/>
                  <a:pt x="1566" y="1462"/>
                  <a:pt x="1566" y="1488"/>
                </a:cubicBezTo>
                <a:cubicBezTo>
                  <a:pt x="1566" y="1513"/>
                  <a:pt x="1587" y="1534"/>
                  <a:pt x="1613" y="1534"/>
                </a:cubicBezTo>
                <a:cubicBezTo>
                  <a:pt x="1638" y="1534"/>
                  <a:pt x="1659" y="1513"/>
                  <a:pt x="1659" y="1488"/>
                </a:cubicBezTo>
                <a:cubicBezTo>
                  <a:pt x="1659" y="1462"/>
                  <a:pt x="1638" y="1441"/>
                  <a:pt x="1613" y="1441"/>
                </a:cubicBezTo>
                <a:close/>
                <a:moveTo>
                  <a:pt x="1720" y="1727"/>
                </a:moveTo>
                <a:cubicBezTo>
                  <a:pt x="1750" y="1727"/>
                  <a:pt x="1773" y="1704"/>
                  <a:pt x="1773" y="1674"/>
                </a:cubicBezTo>
                <a:cubicBezTo>
                  <a:pt x="1773" y="1645"/>
                  <a:pt x="1750" y="1621"/>
                  <a:pt x="1720" y="1621"/>
                </a:cubicBezTo>
                <a:cubicBezTo>
                  <a:pt x="1691" y="1621"/>
                  <a:pt x="1667" y="1645"/>
                  <a:pt x="1667" y="1674"/>
                </a:cubicBezTo>
                <a:cubicBezTo>
                  <a:pt x="1667" y="1704"/>
                  <a:pt x="1691" y="1727"/>
                  <a:pt x="1720" y="1727"/>
                </a:cubicBezTo>
                <a:close/>
                <a:moveTo>
                  <a:pt x="1875" y="1867"/>
                </a:moveTo>
                <a:cubicBezTo>
                  <a:pt x="1875" y="1835"/>
                  <a:pt x="1849" y="1808"/>
                  <a:pt x="1816" y="1808"/>
                </a:cubicBezTo>
                <a:cubicBezTo>
                  <a:pt x="1784" y="1808"/>
                  <a:pt x="1758" y="1835"/>
                  <a:pt x="1758" y="1867"/>
                </a:cubicBezTo>
                <a:cubicBezTo>
                  <a:pt x="1758" y="1899"/>
                  <a:pt x="1784" y="1926"/>
                  <a:pt x="1816" y="1926"/>
                </a:cubicBezTo>
                <a:cubicBezTo>
                  <a:pt x="1849" y="1926"/>
                  <a:pt x="1875" y="1899"/>
                  <a:pt x="1875" y="1867"/>
                </a:cubicBezTo>
                <a:close/>
                <a:moveTo>
                  <a:pt x="1836" y="2065"/>
                </a:moveTo>
                <a:cubicBezTo>
                  <a:pt x="1836" y="2101"/>
                  <a:pt x="1865" y="2129"/>
                  <a:pt x="1900" y="2129"/>
                </a:cubicBezTo>
                <a:cubicBezTo>
                  <a:pt x="1936" y="2129"/>
                  <a:pt x="1964" y="2101"/>
                  <a:pt x="1964" y="2065"/>
                </a:cubicBezTo>
                <a:cubicBezTo>
                  <a:pt x="1964" y="2030"/>
                  <a:pt x="1936" y="2002"/>
                  <a:pt x="1900" y="2002"/>
                </a:cubicBezTo>
                <a:cubicBezTo>
                  <a:pt x="1865" y="2002"/>
                  <a:pt x="1836" y="2030"/>
                  <a:pt x="1836" y="2065"/>
                </a:cubicBezTo>
                <a:close/>
                <a:moveTo>
                  <a:pt x="1972" y="2202"/>
                </a:moveTo>
                <a:cubicBezTo>
                  <a:pt x="1935" y="2202"/>
                  <a:pt x="1906" y="2232"/>
                  <a:pt x="1906" y="2269"/>
                </a:cubicBezTo>
                <a:cubicBezTo>
                  <a:pt x="1906" y="2305"/>
                  <a:pt x="1935" y="2335"/>
                  <a:pt x="1972" y="2335"/>
                </a:cubicBezTo>
                <a:cubicBezTo>
                  <a:pt x="2008" y="2335"/>
                  <a:pt x="2038" y="2305"/>
                  <a:pt x="2038" y="2269"/>
                </a:cubicBezTo>
                <a:cubicBezTo>
                  <a:pt x="2038" y="2232"/>
                  <a:pt x="2008" y="2202"/>
                  <a:pt x="1972" y="2202"/>
                </a:cubicBezTo>
                <a:close/>
                <a:moveTo>
                  <a:pt x="2031" y="2410"/>
                </a:moveTo>
                <a:cubicBezTo>
                  <a:pt x="1994" y="2410"/>
                  <a:pt x="1965" y="2439"/>
                  <a:pt x="1965" y="2476"/>
                </a:cubicBezTo>
                <a:cubicBezTo>
                  <a:pt x="1965" y="2512"/>
                  <a:pt x="1994" y="2542"/>
                  <a:pt x="2031" y="2542"/>
                </a:cubicBezTo>
                <a:cubicBezTo>
                  <a:pt x="2067" y="2542"/>
                  <a:pt x="2097" y="2512"/>
                  <a:pt x="2097" y="2476"/>
                </a:cubicBezTo>
                <a:cubicBezTo>
                  <a:pt x="2097" y="2439"/>
                  <a:pt x="2067" y="2410"/>
                  <a:pt x="2031" y="2410"/>
                </a:cubicBezTo>
                <a:close/>
                <a:moveTo>
                  <a:pt x="2077" y="2621"/>
                </a:moveTo>
                <a:cubicBezTo>
                  <a:pt x="2041" y="2621"/>
                  <a:pt x="2012" y="2650"/>
                  <a:pt x="2012" y="2686"/>
                </a:cubicBezTo>
                <a:cubicBezTo>
                  <a:pt x="2012" y="2722"/>
                  <a:pt x="2041" y="2751"/>
                  <a:pt x="2077" y="2751"/>
                </a:cubicBezTo>
                <a:cubicBezTo>
                  <a:pt x="2113" y="2751"/>
                  <a:pt x="2142" y="2722"/>
                  <a:pt x="2142" y="2686"/>
                </a:cubicBezTo>
                <a:cubicBezTo>
                  <a:pt x="2142" y="2650"/>
                  <a:pt x="2113" y="2621"/>
                  <a:pt x="2077" y="2621"/>
                </a:cubicBezTo>
                <a:close/>
                <a:moveTo>
                  <a:pt x="2110" y="2836"/>
                </a:moveTo>
                <a:cubicBezTo>
                  <a:pt x="2075" y="2836"/>
                  <a:pt x="2047" y="2864"/>
                  <a:pt x="2047" y="2899"/>
                </a:cubicBezTo>
                <a:cubicBezTo>
                  <a:pt x="2047" y="2934"/>
                  <a:pt x="2075" y="2962"/>
                  <a:pt x="2110" y="2962"/>
                </a:cubicBezTo>
                <a:cubicBezTo>
                  <a:pt x="2145" y="2962"/>
                  <a:pt x="2173" y="2934"/>
                  <a:pt x="2173" y="2899"/>
                </a:cubicBezTo>
                <a:cubicBezTo>
                  <a:pt x="2173" y="2864"/>
                  <a:pt x="2145" y="2836"/>
                  <a:pt x="2110" y="2836"/>
                </a:cubicBezTo>
                <a:close/>
                <a:moveTo>
                  <a:pt x="2130" y="3054"/>
                </a:moveTo>
                <a:cubicBezTo>
                  <a:pt x="2097" y="3054"/>
                  <a:pt x="2071" y="3081"/>
                  <a:pt x="2071" y="3113"/>
                </a:cubicBezTo>
                <a:cubicBezTo>
                  <a:pt x="2071" y="3146"/>
                  <a:pt x="2097" y="3173"/>
                  <a:pt x="2130" y="3173"/>
                </a:cubicBezTo>
                <a:cubicBezTo>
                  <a:pt x="2163" y="3173"/>
                  <a:pt x="2189" y="3146"/>
                  <a:pt x="2189" y="3113"/>
                </a:cubicBezTo>
                <a:cubicBezTo>
                  <a:pt x="2189" y="3081"/>
                  <a:pt x="2163" y="3054"/>
                  <a:pt x="2130" y="3054"/>
                </a:cubicBezTo>
                <a:close/>
                <a:moveTo>
                  <a:pt x="2342" y="3263"/>
                </a:moveTo>
                <a:cubicBezTo>
                  <a:pt x="2306" y="3263"/>
                  <a:pt x="2277" y="3292"/>
                  <a:pt x="2277" y="3329"/>
                </a:cubicBezTo>
                <a:cubicBezTo>
                  <a:pt x="2277" y="3365"/>
                  <a:pt x="2306" y="3394"/>
                  <a:pt x="2342" y="3394"/>
                </a:cubicBezTo>
                <a:cubicBezTo>
                  <a:pt x="2378" y="3394"/>
                  <a:pt x="2408" y="3365"/>
                  <a:pt x="2408" y="3329"/>
                </a:cubicBezTo>
                <a:cubicBezTo>
                  <a:pt x="2408" y="3292"/>
                  <a:pt x="2378" y="3263"/>
                  <a:pt x="2342" y="3263"/>
                </a:cubicBezTo>
                <a:close/>
                <a:moveTo>
                  <a:pt x="2399" y="3544"/>
                </a:moveTo>
                <a:cubicBezTo>
                  <a:pt x="2399" y="3509"/>
                  <a:pt x="2371" y="3481"/>
                  <a:pt x="2336" y="3481"/>
                </a:cubicBezTo>
                <a:cubicBezTo>
                  <a:pt x="2301" y="3481"/>
                  <a:pt x="2273" y="3509"/>
                  <a:pt x="2273" y="3544"/>
                </a:cubicBezTo>
                <a:cubicBezTo>
                  <a:pt x="2273" y="3579"/>
                  <a:pt x="2301" y="3607"/>
                  <a:pt x="2336" y="3607"/>
                </a:cubicBezTo>
                <a:cubicBezTo>
                  <a:pt x="2371" y="3607"/>
                  <a:pt x="2399" y="3579"/>
                  <a:pt x="2399" y="3544"/>
                </a:cubicBezTo>
                <a:close/>
                <a:moveTo>
                  <a:pt x="2378" y="3759"/>
                </a:moveTo>
                <a:cubicBezTo>
                  <a:pt x="2378" y="3725"/>
                  <a:pt x="2351" y="3698"/>
                  <a:pt x="2317" y="3698"/>
                </a:cubicBezTo>
                <a:cubicBezTo>
                  <a:pt x="2283" y="3698"/>
                  <a:pt x="2256" y="3725"/>
                  <a:pt x="2256" y="3759"/>
                </a:cubicBezTo>
                <a:cubicBezTo>
                  <a:pt x="2256" y="3792"/>
                  <a:pt x="2283" y="3820"/>
                  <a:pt x="2317" y="3820"/>
                </a:cubicBezTo>
                <a:cubicBezTo>
                  <a:pt x="2351" y="3820"/>
                  <a:pt x="2378" y="3792"/>
                  <a:pt x="2378" y="3759"/>
                </a:cubicBezTo>
                <a:close/>
                <a:moveTo>
                  <a:pt x="2228" y="3972"/>
                </a:moveTo>
                <a:cubicBezTo>
                  <a:pt x="2228" y="4004"/>
                  <a:pt x="2254" y="4029"/>
                  <a:pt x="2286" y="4029"/>
                </a:cubicBezTo>
                <a:cubicBezTo>
                  <a:pt x="2318" y="4029"/>
                  <a:pt x="2344" y="4004"/>
                  <a:pt x="2344" y="3972"/>
                </a:cubicBezTo>
                <a:cubicBezTo>
                  <a:pt x="2344" y="3940"/>
                  <a:pt x="2318" y="3914"/>
                  <a:pt x="2286" y="3914"/>
                </a:cubicBezTo>
                <a:cubicBezTo>
                  <a:pt x="2254" y="3914"/>
                  <a:pt x="2228" y="3940"/>
                  <a:pt x="2228" y="3972"/>
                </a:cubicBezTo>
                <a:close/>
                <a:moveTo>
                  <a:pt x="2296" y="4183"/>
                </a:moveTo>
                <a:cubicBezTo>
                  <a:pt x="2296" y="4153"/>
                  <a:pt x="2272" y="4129"/>
                  <a:pt x="2242" y="4129"/>
                </a:cubicBezTo>
                <a:cubicBezTo>
                  <a:pt x="2213" y="4129"/>
                  <a:pt x="2189" y="4153"/>
                  <a:pt x="2189" y="4183"/>
                </a:cubicBezTo>
                <a:cubicBezTo>
                  <a:pt x="2189" y="4212"/>
                  <a:pt x="2213" y="4236"/>
                  <a:pt x="2242" y="4236"/>
                </a:cubicBezTo>
                <a:cubicBezTo>
                  <a:pt x="2272" y="4236"/>
                  <a:pt x="2296" y="4212"/>
                  <a:pt x="2296" y="4183"/>
                </a:cubicBezTo>
                <a:close/>
                <a:moveTo>
                  <a:pt x="2236" y="4391"/>
                </a:moveTo>
                <a:cubicBezTo>
                  <a:pt x="2236" y="4364"/>
                  <a:pt x="2214" y="4342"/>
                  <a:pt x="2187" y="4342"/>
                </a:cubicBezTo>
                <a:cubicBezTo>
                  <a:pt x="2160" y="4342"/>
                  <a:pt x="2138" y="4364"/>
                  <a:pt x="2138" y="4391"/>
                </a:cubicBezTo>
                <a:cubicBezTo>
                  <a:pt x="2138" y="4418"/>
                  <a:pt x="2160" y="4440"/>
                  <a:pt x="2187" y="4440"/>
                </a:cubicBezTo>
                <a:cubicBezTo>
                  <a:pt x="2214" y="4440"/>
                  <a:pt x="2236" y="4418"/>
                  <a:pt x="2236" y="4391"/>
                </a:cubicBezTo>
                <a:close/>
                <a:moveTo>
                  <a:pt x="2119" y="4640"/>
                </a:moveTo>
                <a:cubicBezTo>
                  <a:pt x="2143" y="4640"/>
                  <a:pt x="2163" y="4620"/>
                  <a:pt x="2163" y="4595"/>
                </a:cubicBezTo>
                <a:cubicBezTo>
                  <a:pt x="2163" y="4571"/>
                  <a:pt x="2143" y="4551"/>
                  <a:pt x="2119" y="4551"/>
                </a:cubicBezTo>
                <a:cubicBezTo>
                  <a:pt x="2094" y="4551"/>
                  <a:pt x="2074" y="4571"/>
                  <a:pt x="2074" y="4595"/>
                </a:cubicBezTo>
                <a:cubicBezTo>
                  <a:pt x="2074" y="4620"/>
                  <a:pt x="2094" y="4640"/>
                  <a:pt x="2119" y="4640"/>
                </a:cubicBezTo>
                <a:close/>
                <a:moveTo>
                  <a:pt x="2039" y="4835"/>
                </a:moveTo>
                <a:cubicBezTo>
                  <a:pt x="2061" y="4835"/>
                  <a:pt x="2079" y="4817"/>
                  <a:pt x="2079" y="4795"/>
                </a:cubicBezTo>
                <a:cubicBezTo>
                  <a:pt x="2079" y="4774"/>
                  <a:pt x="2061" y="4756"/>
                  <a:pt x="2039" y="4756"/>
                </a:cubicBezTo>
                <a:cubicBezTo>
                  <a:pt x="2018" y="4756"/>
                  <a:pt x="2000" y="4774"/>
                  <a:pt x="2000" y="4795"/>
                </a:cubicBezTo>
                <a:cubicBezTo>
                  <a:pt x="2000" y="4817"/>
                  <a:pt x="2018" y="4835"/>
                  <a:pt x="2039" y="4835"/>
                </a:cubicBezTo>
                <a:close/>
                <a:moveTo>
                  <a:pt x="1982" y="4991"/>
                </a:moveTo>
                <a:cubicBezTo>
                  <a:pt x="1982" y="4972"/>
                  <a:pt x="1967" y="4957"/>
                  <a:pt x="1948" y="4957"/>
                </a:cubicBezTo>
                <a:cubicBezTo>
                  <a:pt x="1930" y="4957"/>
                  <a:pt x="1915" y="4972"/>
                  <a:pt x="1915" y="4991"/>
                </a:cubicBezTo>
                <a:cubicBezTo>
                  <a:pt x="1915" y="5009"/>
                  <a:pt x="1930" y="5024"/>
                  <a:pt x="1948" y="5024"/>
                </a:cubicBezTo>
                <a:cubicBezTo>
                  <a:pt x="1967" y="5024"/>
                  <a:pt x="1982" y="5009"/>
                  <a:pt x="1982" y="4991"/>
                </a:cubicBezTo>
                <a:close/>
                <a:moveTo>
                  <a:pt x="1818" y="5180"/>
                </a:moveTo>
                <a:cubicBezTo>
                  <a:pt x="1818" y="5196"/>
                  <a:pt x="1831" y="5208"/>
                  <a:pt x="1846" y="5208"/>
                </a:cubicBezTo>
                <a:cubicBezTo>
                  <a:pt x="1862" y="5208"/>
                  <a:pt x="1874" y="5196"/>
                  <a:pt x="1874" y="5180"/>
                </a:cubicBezTo>
                <a:cubicBezTo>
                  <a:pt x="1874" y="5165"/>
                  <a:pt x="1862" y="5152"/>
                  <a:pt x="1846" y="5152"/>
                </a:cubicBezTo>
                <a:cubicBezTo>
                  <a:pt x="1831" y="5152"/>
                  <a:pt x="1818" y="5165"/>
                  <a:pt x="1818" y="5180"/>
                </a:cubicBezTo>
                <a:close/>
                <a:moveTo>
                  <a:pt x="1733" y="5385"/>
                </a:moveTo>
                <a:cubicBezTo>
                  <a:pt x="1745" y="5385"/>
                  <a:pt x="1755" y="5375"/>
                  <a:pt x="1755" y="5363"/>
                </a:cubicBezTo>
                <a:cubicBezTo>
                  <a:pt x="1755" y="5351"/>
                  <a:pt x="1745" y="5342"/>
                  <a:pt x="1733" y="5342"/>
                </a:cubicBezTo>
                <a:cubicBezTo>
                  <a:pt x="1721" y="5342"/>
                  <a:pt x="1711" y="5351"/>
                  <a:pt x="1711" y="5363"/>
                </a:cubicBezTo>
                <a:cubicBezTo>
                  <a:pt x="1711" y="5375"/>
                  <a:pt x="1721" y="5385"/>
                  <a:pt x="1733" y="5385"/>
                </a:cubicBezTo>
                <a:close/>
                <a:moveTo>
                  <a:pt x="1610" y="5525"/>
                </a:moveTo>
                <a:cubicBezTo>
                  <a:pt x="1601" y="5525"/>
                  <a:pt x="1594" y="5531"/>
                  <a:pt x="1594" y="5540"/>
                </a:cubicBezTo>
                <a:cubicBezTo>
                  <a:pt x="1594" y="5548"/>
                  <a:pt x="1601" y="5555"/>
                  <a:pt x="1610" y="5555"/>
                </a:cubicBezTo>
                <a:cubicBezTo>
                  <a:pt x="1618" y="5555"/>
                  <a:pt x="1625" y="5548"/>
                  <a:pt x="1625" y="5540"/>
                </a:cubicBezTo>
                <a:cubicBezTo>
                  <a:pt x="1625" y="5531"/>
                  <a:pt x="1618" y="5525"/>
                  <a:pt x="1610" y="5525"/>
                </a:cubicBezTo>
                <a:close/>
                <a:moveTo>
                  <a:pt x="1476" y="5700"/>
                </a:moveTo>
                <a:cubicBezTo>
                  <a:pt x="1471" y="5700"/>
                  <a:pt x="1467" y="5704"/>
                  <a:pt x="1467" y="5709"/>
                </a:cubicBezTo>
                <a:cubicBezTo>
                  <a:pt x="1467" y="5714"/>
                  <a:pt x="1471" y="5718"/>
                  <a:pt x="1476" y="5718"/>
                </a:cubicBezTo>
                <a:cubicBezTo>
                  <a:pt x="1481" y="5718"/>
                  <a:pt x="1485" y="5714"/>
                  <a:pt x="1485" y="5709"/>
                </a:cubicBezTo>
                <a:cubicBezTo>
                  <a:pt x="1485" y="5704"/>
                  <a:pt x="1481" y="5700"/>
                  <a:pt x="1476" y="5700"/>
                </a:cubicBezTo>
                <a:close/>
                <a:moveTo>
                  <a:pt x="1333" y="5865"/>
                </a:moveTo>
                <a:cubicBezTo>
                  <a:pt x="1330" y="5865"/>
                  <a:pt x="1328" y="5867"/>
                  <a:pt x="1328" y="5870"/>
                </a:cubicBezTo>
                <a:cubicBezTo>
                  <a:pt x="1328" y="5872"/>
                  <a:pt x="1330" y="5874"/>
                  <a:pt x="1333" y="5874"/>
                </a:cubicBezTo>
                <a:cubicBezTo>
                  <a:pt x="1335" y="5874"/>
                  <a:pt x="1337" y="5872"/>
                  <a:pt x="1337" y="5870"/>
                </a:cubicBezTo>
                <a:cubicBezTo>
                  <a:pt x="1337" y="5867"/>
                  <a:pt x="1335" y="5865"/>
                  <a:pt x="1333" y="5865"/>
                </a:cubicBezTo>
                <a:close/>
                <a:moveTo>
                  <a:pt x="1180" y="6020"/>
                </a:moveTo>
                <a:cubicBezTo>
                  <a:pt x="1179" y="6020"/>
                  <a:pt x="1178" y="6021"/>
                  <a:pt x="1178" y="6022"/>
                </a:cubicBezTo>
                <a:cubicBezTo>
                  <a:pt x="1178" y="6023"/>
                  <a:pt x="1179" y="6024"/>
                  <a:pt x="1180" y="6024"/>
                </a:cubicBezTo>
                <a:cubicBezTo>
                  <a:pt x="1182" y="6024"/>
                  <a:pt x="1183" y="6023"/>
                  <a:pt x="1183" y="6022"/>
                </a:cubicBezTo>
                <a:cubicBezTo>
                  <a:pt x="1183" y="6021"/>
                  <a:pt x="1182" y="6020"/>
                  <a:pt x="1180" y="6020"/>
                </a:cubicBezTo>
                <a:close/>
                <a:moveTo>
                  <a:pt x="1020" y="6164"/>
                </a:moveTo>
                <a:cubicBezTo>
                  <a:pt x="1019" y="6164"/>
                  <a:pt x="1018" y="6164"/>
                  <a:pt x="1018" y="6165"/>
                </a:cubicBezTo>
                <a:cubicBezTo>
                  <a:pt x="1018" y="6166"/>
                  <a:pt x="1019" y="6167"/>
                  <a:pt x="1020" y="6167"/>
                </a:cubicBezTo>
                <a:cubicBezTo>
                  <a:pt x="1020" y="6167"/>
                  <a:pt x="1021" y="6166"/>
                  <a:pt x="1021" y="6165"/>
                </a:cubicBezTo>
                <a:cubicBezTo>
                  <a:pt x="1021" y="6164"/>
                  <a:pt x="1020" y="6164"/>
                  <a:pt x="1020" y="6164"/>
                </a:cubicBezTo>
                <a:close/>
                <a:moveTo>
                  <a:pt x="301" y="18"/>
                </a:moveTo>
                <a:cubicBezTo>
                  <a:pt x="300" y="18"/>
                  <a:pt x="299" y="19"/>
                  <a:pt x="299" y="20"/>
                </a:cubicBezTo>
                <a:cubicBezTo>
                  <a:pt x="299" y="21"/>
                  <a:pt x="300" y="21"/>
                  <a:pt x="301" y="21"/>
                </a:cubicBezTo>
                <a:cubicBezTo>
                  <a:pt x="302" y="21"/>
                  <a:pt x="303" y="21"/>
                  <a:pt x="303" y="20"/>
                </a:cubicBezTo>
                <a:cubicBezTo>
                  <a:pt x="303" y="19"/>
                  <a:pt x="302" y="18"/>
                  <a:pt x="301" y="18"/>
                </a:cubicBezTo>
                <a:close/>
                <a:moveTo>
                  <a:pt x="491" y="120"/>
                </a:moveTo>
                <a:cubicBezTo>
                  <a:pt x="490" y="120"/>
                  <a:pt x="489" y="121"/>
                  <a:pt x="489" y="122"/>
                </a:cubicBezTo>
                <a:cubicBezTo>
                  <a:pt x="489" y="123"/>
                  <a:pt x="490" y="124"/>
                  <a:pt x="491" y="124"/>
                </a:cubicBezTo>
                <a:cubicBezTo>
                  <a:pt x="492" y="124"/>
                  <a:pt x="493" y="123"/>
                  <a:pt x="493" y="122"/>
                </a:cubicBezTo>
                <a:cubicBezTo>
                  <a:pt x="493" y="121"/>
                  <a:pt x="492" y="120"/>
                  <a:pt x="491" y="120"/>
                </a:cubicBezTo>
                <a:close/>
                <a:moveTo>
                  <a:pt x="674" y="233"/>
                </a:moveTo>
                <a:cubicBezTo>
                  <a:pt x="673" y="233"/>
                  <a:pt x="672" y="234"/>
                  <a:pt x="672" y="235"/>
                </a:cubicBezTo>
                <a:cubicBezTo>
                  <a:pt x="672" y="236"/>
                  <a:pt x="673" y="237"/>
                  <a:pt x="674" y="237"/>
                </a:cubicBezTo>
                <a:cubicBezTo>
                  <a:pt x="675" y="237"/>
                  <a:pt x="676" y="236"/>
                  <a:pt x="676" y="235"/>
                </a:cubicBezTo>
                <a:cubicBezTo>
                  <a:pt x="676" y="234"/>
                  <a:pt x="675" y="233"/>
                  <a:pt x="674" y="233"/>
                </a:cubicBezTo>
                <a:close/>
                <a:moveTo>
                  <a:pt x="851" y="355"/>
                </a:moveTo>
                <a:cubicBezTo>
                  <a:pt x="849" y="355"/>
                  <a:pt x="847" y="357"/>
                  <a:pt x="847" y="359"/>
                </a:cubicBezTo>
                <a:cubicBezTo>
                  <a:pt x="847" y="360"/>
                  <a:pt x="849" y="362"/>
                  <a:pt x="851" y="362"/>
                </a:cubicBezTo>
                <a:cubicBezTo>
                  <a:pt x="852" y="362"/>
                  <a:pt x="854" y="360"/>
                  <a:pt x="854" y="359"/>
                </a:cubicBezTo>
                <a:cubicBezTo>
                  <a:pt x="854" y="357"/>
                  <a:pt x="852" y="355"/>
                  <a:pt x="851" y="355"/>
                </a:cubicBezTo>
                <a:close/>
                <a:moveTo>
                  <a:pt x="1020" y="488"/>
                </a:moveTo>
                <a:cubicBezTo>
                  <a:pt x="1017" y="488"/>
                  <a:pt x="1015" y="490"/>
                  <a:pt x="1015" y="492"/>
                </a:cubicBezTo>
                <a:cubicBezTo>
                  <a:pt x="1015" y="495"/>
                  <a:pt x="1017" y="497"/>
                  <a:pt x="1020" y="497"/>
                </a:cubicBezTo>
                <a:cubicBezTo>
                  <a:pt x="1022" y="497"/>
                  <a:pt x="1024" y="495"/>
                  <a:pt x="1024" y="492"/>
                </a:cubicBezTo>
                <a:cubicBezTo>
                  <a:pt x="1024" y="490"/>
                  <a:pt x="1022" y="488"/>
                  <a:pt x="1020" y="488"/>
                </a:cubicBezTo>
                <a:close/>
                <a:moveTo>
                  <a:pt x="1180" y="627"/>
                </a:moveTo>
                <a:cubicBezTo>
                  <a:pt x="1176" y="627"/>
                  <a:pt x="1172" y="631"/>
                  <a:pt x="1172" y="635"/>
                </a:cubicBezTo>
                <a:cubicBezTo>
                  <a:pt x="1172" y="640"/>
                  <a:pt x="1176" y="644"/>
                  <a:pt x="1180" y="644"/>
                </a:cubicBezTo>
                <a:cubicBezTo>
                  <a:pt x="1185" y="644"/>
                  <a:pt x="1189" y="640"/>
                  <a:pt x="1189" y="635"/>
                </a:cubicBezTo>
                <a:cubicBezTo>
                  <a:pt x="1189" y="631"/>
                  <a:pt x="1185" y="627"/>
                  <a:pt x="1180" y="627"/>
                </a:cubicBezTo>
                <a:close/>
                <a:moveTo>
                  <a:pt x="1346" y="788"/>
                </a:moveTo>
                <a:cubicBezTo>
                  <a:pt x="1346" y="780"/>
                  <a:pt x="1340" y="775"/>
                  <a:pt x="1333" y="775"/>
                </a:cubicBezTo>
                <a:cubicBezTo>
                  <a:pt x="1325" y="775"/>
                  <a:pt x="1320" y="780"/>
                  <a:pt x="1320" y="788"/>
                </a:cubicBezTo>
                <a:cubicBezTo>
                  <a:pt x="1320" y="795"/>
                  <a:pt x="1325" y="801"/>
                  <a:pt x="1333" y="801"/>
                </a:cubicBezTo>
                <a:cubicBezTo>
                  <a:pt x="1340" y="801"/>
                  <a:pt x="1346" y="795"/>
                  <a:pt x="1346" y="788"/>
                </a:cubicBezTo>
                <a:close/>
                <a:moveTo>
                  <a:pt x="1476" y="969"/>
                </a:moveTo>
                <a:cubicBezTo>
                  <a:pt x="1487" y="969"/>
                  <a:pt x="1496" y="960"/>
                  <a:pt x="1496" y="949"/>
                </a:cubicBezTo>
                <a:cubicBezTo>
                  <a:pt x="1496" y="938"/>
                  <a:pt x="1487" y="929"/>
                  <a:pt x="1476" y="929"/>
                </a:cubicBezTo>
                <a:cubicBezTo>
                  <a:pt x="1465" y="929"/>
                  <a:pt x="1456" y="938"/>
                  <a:pt x="1456" y="949"/>
                </a:cubicBezTo>
                <a:cubicBezTo>
                  <a:pt x="1456" y="960"/>
                  <a:pt x="1465" y="969"/>
                  <a:pt x="1476" y="969"/>
                </a:cubicBezTo>
                <a:close/>
                <a:moveTo>
                  <a:pt x="1610" y="1144"/>
                </a:moveTo>
                <a:cubicBezTo>
                  <a:pt x="1624" y="1144"/>
                  <a:pt x="1636" y="1132"/>
                  <a:pt x="1636" y="1118"/>
                </a:cubicBezTo>
                <a:cubicBezTo>
                  <a:pt x="1636" y="1103"/>
                  <a:pt x="1624" y="1091"/>
                  <a:pt x="1610" y="1091"/>
                </a:cubicBezTo>
                <a:cubicBezTo>
                  <a:pt x="1595" y="1091"/>
                  <a:pt x="1583" y="1103"/>
                  <a:pt x="1583" y="1118"/>
                </a:cubicBezTo>
                <a:cubicBezTo>
                  <a:pt x="1583" y="1132"/>
                  <a:pt x="1595" y="1144"/>
                  <a:pt x="1610" y="1144"/>
                </a:cubicBezTo>
                <a:close/>
                <a:moveTo>
                  <a:pt x="1733" y="1325"/>
                </a:moveTo>
                <a:cubicBezTo>
                  <a:pt x="1750" y="1325"/>
                  <a:pt x="1764" y="1311"/>
                  <a:pt x="1764" y="1294"/>
                </a:cubicBezTo>
                <a:cubicBezTo>
                  <a:pt x="1764" y="1277"/>
                  <a:pt x="1750" y="1263"/>
                  <a:pt x="1733" y="1263"/>
                </a:cubicBezTo>
                <a:cubicBezTo>
                  <a:pt x="1716" y="1263"/>
                  <a:pt x="1702" y="1277"/>
                  <a:pt x="1702" y="1294"/>
                </a:cubicBezTo>
                <a:cubicBezTo>
                  <a:pt x="1702" y="1311"/>
                  <a:pt x="1716" y="1325"/>
                  <a:pt x="1733" y="1325"/>
                </a:cubicBezTo>
                <a:close/>
                <a:moveTo>
                  <a:pt x="1846" y="1512"/>
                </a:moveTo>
                <a:cubicBezTo>
                  <a:pt x="1865" y="1512"/>
                  <a:pt x="1881" y="1497"/>
                  <a:pt x="1881" y="1477"/>
                </a:cubicBezTo>
                <a:cubicBezTo>
                  <a:pt x="1881" y="1458"/>
                  <a:pt x="1865" y="1442"/>
                  <a:pt x="1846" y="1442"/>
                </a:cubicBezTo>
                <a:cubicBezTo>
                  <a:pt x="1827" y="1442"/>
                  <a:pt x="1811" y="1458"/>
                  <a:pt x="1811" y="1477"/>
                </a:cubicBezTo>
                <a:cubicBezTo>
                  <a:pt x="1811" y="1497"/>
                  <a:pt x="1827" y="1512"/>
                  <a:pt x="1846" y="1512"/>
                </a:cubicBezTo>
                <a:close/>
                <a:moveTo>
                  <a:pt x="1948" y="1705"/>
                </a:moveTo>
                <a:cubicBezTo>
                  <a:pt x="1969" y="1705"/>
                  <a:pt x="1986" y="1688"/>
                  <a:pt x="1986" y="1667"/>
                </a:cubicBezTo>
                <a:cubicBezTo>
                  <a:pt x="1986" y="1646"/>
                  <a:pt x="1969" y="1629"/>
                  <a:pt x="1948" y="1629"/>
                </a:cubicBezTo>
                <a:cubicBezTo>
                  <a:pt x="1928" y="1629"/>
                  <a:pt x="1911" y="1646"/>
                  <a:pt x="1911" y="1667"/>
                </a:cubicBezTo>
                <a:cubicBezTo>
                  <a:pt x="1911" y="1688"/>
                  <a:pt x="1928" y="1705"/>
                  <a:pt x="1948" y="1705"/>
                </a:cubicBezTo>
                <a:close/>
                <a:moveTo>
                  <a:pt x="2039" y="1904"/>
                </a:moveTo>
                <a:cubicBezTo>
                  <a:pt x="2062" y="1904"/>
                  <a:pt x="2081" y="1885"/>
                  <a:pt x="2081" y="1862"/>
                </a:cubicBezTo>
                <a:cubicBezTo>
                  <a:pt x="2081" y="1839"/>
                  <a:pt x="2062" y="1820"/>
                  <a:pt x="2039" y="1820"/>
                </a:cubicBezTo>
                <a:cubicBezTo>
                  <a:pt x="2016" y="1820"/>
                  <a:pt x="1998" y="1839"/>
                  <a:pt x="1998" y="1862"/>
                </a:cubicBezTo>
                <a:cubicBezTo>
                  <a:pt x="1998" y="1885"/>
                  <a:pt x="2016" y="1904"/>
                  <a:pt x="2039" y="1904"/>
                </a:cubicBezTo>
                <a:close/>
                <a:moveTo>
                  <a:pt x="2072" y="2062"/>
                </a:moveTo>
                <a:cubicBezTo>
                  <a:pt x="2072" y="2088"/>
                  <a:pt x="2093" y="2109"/>
                  <a:pt x="2119" y="2109"/>
                </a:cubicBezTo>
                <a:cubicBezTo>
                  <a:pt x="2145" y="2109"/>
                  <a:pt x="2166" y="2088"/>
                  <a:pt x="2166" y="2062"/>
                </a:cubicBezTo>
                <a:cubicBezTo>
                  <a:pt x="2166" y="2036"/>
                  <a:pt x="2145" y="2015"/>
                  <a:pt x="2119" y="2015"/>
                </a:cubicBezTo>
                <a:cubicBezTo>
                  <a:pt x="2093" y="2015"/>
                  <a:pt x="2072" y="2036"/>
                  <a:pt x="2072" y="2062"/>
                </a:cubicBezTo>
                <a:close/>
                <a:moveTo>
                  <a:pt x="2134" y="2267"/>
                </a:moveTo>
                <a:cubicBezTo>
                  <a:pt x="2134" y="2296"/>
                  <a:pt x="2157" y="2320"/>
                  <a:pt x="2187" y="2320"/>
                </a:cubicBezTo>
                <a:cubicBezTo>
                  <a:pt x="2216" y="2320"/>
                  <a:pt x="2240" y="2296"/>
                  <a:pt x="2240" y="2267"/>
                </a:cubicBezTo>
                <a:cubicBezTo>
                  <a:pt x="2240" y="2237"/>
                  <a:pt x="2216" y="2214"/>
                  <a:pt x="2187" y="2214"/>
                </a:cubicBezTo>
                <a:cubicBezTo>
                  <a:pt x="2157" y="2214"/>
                  <a:pt x="2134" y="2237"/>
                  <a:pt x="2134" y="2267"/>
                </a:cubicBezTo>
                <a:close/>
                <a:moveTo>
                  <a:pt x="2242" y="2416"/>
                </a:moveTo>
                <a:cubicBezTo>
                  <a:pt x="2210" y="2416"/>
                  <a:pt x="2184" y="2442"/>
                  <a:pt x="2184" y="2475"/>
                </a:cubicBezTo>
                <a:cubicBezTo>
                  <a:pt x="2184" y="2507"/>
                  <a:pt x="2210" y="2534"/>
                  <a:pt x="2242" y="2534"/>
                </a:cubicBezTo>
                <a:cubicBezTo>
                  <a:pt x="2275" y="2534"/>
                  <a:pt x="2301" y="2507"/>
                  <a:pt x="2301" y="2475"/>
                </a:cubicBezTo>
                <a:cubicBezTo>
                  <a:pt x="2301" y="2442"/>
                  <a:pt x="2275" y="2416"/>
                  <a:pt x="2242" y="2416"/>
                </a:cubicBezTo>
                <a:close/>
                <a:moveTo>
                  <a:pt x="2286" y="2622"/>
                </a:moveTo>
                <a:cubicBezTo>
                  <a:pt x="2251" y="2622"/>
                  <a:pt x="2223" y="2651"/>
                  <a:pt x="2223" y="2686"/>
                </a:cubicBezTo>
                <a:cubicBezTo>
                  <a:pt x="2223" y="2721"/>
                  <a:pt x="2251" y="2749"/>
                  <a:pt x="2286" y="2749"/>
                </a:cubicBezTo>
                <a:cubicBezTo>
                  <a:pt x="2321" y="2749"/>
                  <a:pt x="2349" y="2721"/>
                  <a:pt x="2349" y="2686"/>
                </a:cubicBezTo>
                <a:cubicBezTo>
                  <a:pt x="2349" y="2651"/>
                  <a:pt x="2321" y="2622"/>
                  <a:pt x="2286" y="2622"/>
                </a:cubicBezTo>
                <a:close/>
                <a:moveTo>
                  <a:pt x="2317" y="2833"/>
                </a:moveTo>
                <a:cubicBezTo>
                  <a:pt x="2281" y="2833"/>
                  <a:pt x="2252" y="2863"/>
                  <a:pt x="2252" y="2899"/>
                </a:cubicBezTo>
                <a:cubicBezTo>
                  <a:pt x="2252" y="2935"/>
                  <a:pt x="2281" y="2964"/>
                  <a:pt x="2317" y="2964"/>
                </a:cubicBezTo>
                <a:cubicBezTo>
                  <a:pt x="2353" y="2964"/>
                  <a:pt x="2383" y="2935"/>
                  <a:pt x="2383" y="2899"/>
                </a:cubicBezTo>
                <a:cubicBezTo>
                  <a:pt x="2383" y="2863"/>
                  <a:pt x="2353" y="2833"/>
                  <a:pt x="2317" y="2833"/>
                </a:cubicBezTo>
                <a:close/>
                <a:moveTo>
                  <a:pt x="2336" y="3047"/>
                </a:moveTo>
                <a:cubicBezTo>
                  <a:pt x="2299" y="3047"/>
                  <a:pt x="2270" y="3077"/>
                  <a:pt x="2270" y="3113"/>
                </a:cubicBezTo>
                <a:cubicBezTo>
                  <a:pt x="2270" y="3150"/>
                  <a:pt x="2299" y="3180"/>
                  <a:pt x="2336" y="3180"/>
                </a:cubicBezTo>
                <a:cubicBezTo>
                  <a:pt x="2373" y="3180"/>
                  <a:pt x="2402" y="3150"/>
                  <a:pt x="2402" y="3113"/>
                </a:cubicBezTo>
                <a:cubicBezTo>
                  <a:pt x="2402" y="3077"/>
                  <a:pt x="2373" y="3047"/>
                  <a:pt x="2336" y="3047"/>
                </a:cubicBezTo>
                <a:close/>
                <a:moveTo>
                  <a:pt x="2548" y="3267"/>
                </a:moveTo>
                <a:cubicBezTo>
                  <a:pt x="2514" y="3267"/>
                  <a:pt x="2486" y="3294"/>
                  <a:pt x="2486" y="3329"/>
                </a:cubicBezTo>
                <a:cubicBezTo>
                  <a:pt x="2486" y="3363"/>
                  <a:pt x="2514" y="3391"/>
                  <a:pt x="2548" y="3391"/>
                </a:cubicBezTo>
                <a:cubicBezTo>
                  <a:pt x="2582" y="3391"/>
                  <a:pt x="2610" y="3363"/>
                  <a:pt x="2610" y="3329"/>
                </a:cubicBezTo>
                <a:cubicBezTo>
                  <a:pt x="2610" y="3294"/>
                  <a:pt x="2582" y="3267"/>
                  <a:pt x="2548" y="3267"/>
                </a:cubicBezTo>
                <a:close/>
                <a:moveTo>
                  <a:pt x="2542" y="3479"/>
                </a:moveTo>
                <a:cubicBezTo>
                  <a:pt x="2506" y="3479"/>
                  <a:pt x="2477" y="3508"/>
                  <a:pt x="2477" y="3544"/>
                </a:cubicBezTo>
                <a:cubicBezTo>
                  <a:pt x="2477" y="3580"/>
                  <a:pt x="2506" y="3609"/>
                  <a:pt x="2542" y="3609"/>
                </a:cubicBezTo>
                <a:cubicBezTo>
                  <a:pt x="2578" y="3609"/>
                  <a:pt x="2607" y="3580"/>
                  <a:pt x="2607" y="3544"/>
                </a:cubicBezTo>
                <a:cubicBezTo>
                  <a:pt x="2607" y="3508"/>
                  <a:pt x="2578" y="3479"/>
                  <a:pt x="2542" y="3479"/>
                </a:cubicBezTo>
                <a:close/>
                <a:moveTo>
                  <a:pt x="2590" y="3759"/>
                </a:moveTo>
                <a:cubicBezTo>
                  <a:pt x="2590" y="3722"/>
                  <a:pt x="2561" y="3693"/>
                  <a:pt x="2524" y="3693"/>
                </a:cubicBezTo>
                <a:cubicBezTo>
                  <a:pt x="2488" y="3693"/>
                  <a:pt x="2458" y="3722"/>
                  <a:pt x="2458" y="3759"/>
                </a:cubicBezTo>
                <a:cubicBezTo>
                  <a:pt x="2458" y="3795"/>
                  <a:pt x="2488" y="3825"/>
                  <a:pt x="2524" y="3825"/>
                </a:cubicBezTo>
                <a:cubicBezTo>
                  <a:pt x="2561" y="3825"/>
                  <a:pt x="2590" y="3795"/>
                  <a:pt x="2590" y="3759"/>
                </a:cubicBezTo>
                <a:close/>
                <a:moveTo>
                  <a:pt x="2561" y="3972"/>
                </a:moveTo>
                <a:cubicBezTo>
                  <a:pt x="2561" y="3935"/>
                  <a:pt x="2531" y="3906"/>
                  <a:pt x="2495" y="3906"/>
                </a:cubicBezTo>
                <a:cubicBezTo>
                  <a:pt x="2458" y="3906"/>
                  <a:pt x="2428" y="3935"/>
                  <a:pt x="2428" y="3972"/>
                </a:cubicBezTo>
                <a:cubicBezTo>
                  <a:pt x="2428" y="4009"/>
                  <a:pt x="2458" y="4038"/>
                  <a:pt x="2495" y="4038"/>
                </a:cubicBezTo>
                <a:cubicBezTo>
                  <a:pt x="2531" y="4038"/>
                  <a:pt x="2561" y="4009"/>
                  <a:pt x="2561" y="3972"/>
                </a:cubicBezTo>
                <a:close/>
                <a:moveTo>
                  <a:pt x="2518" y="4183"/>
                </a:moveTo>
                <a:cubicBezTo>
                  <a:pt x="2518" y="4148"/>
                  <a:pt x="2489" y="4119"/>
                  <a:pt x="2453" y="4119"/>
                </a:cubicBezTo>
                <a:cubicBezTo>
                  <a:pt x="2418" y="4119"/>
                  <a:pt x="2389" y="4148"/>
                  <a:pt x="2389" y="4183"/>
                </a:cubicBezTo>
                <a:cubicBezTo>
                  <a:pt x="2389" y="4219"/>
                  <a:pt x="2418" y="4248"/>
                  <a:pt x="2453" y="4248"/>
                </a:cubicBezTo>
                <a:cubicBezTo>
                  <a:pt x="2489" y="4248"/>
                  <a:pt x="2518" y="4219"/>
                  <a:pt x="2518" y="4183"/>
                </a:cubicBezTo>
                <a:close/>
                <a:moveTo>
                  <a:pt x="2463" y="4392"/>
                </a:moveTo>
                <a:cubicBezTo>
                  <a:pt x="2463" y="4358"/>
                  <a:pt x="2435" y="4329"/>
                  <a:pt x="2400" y="4329"/>
                </a:cubicBezTo>
                <a:cubicBezTo>
                  <a:pt x="2366" y="4329"/>
                  <a:pt x="2338" y="4358"/>
                  <a:pt x="2338" y="4392"/>
                </a:cubicBezTo>
                <a:cubicBezTo>
                  <a:pt x="2338" y="4427"/>
                  <a:pt x="2366" y="4455"/>
                  <a:pt x="2400" y="4455"/>
                </a:cubicBezTo>
                <a:cubicBezTo>
                  <a:pt x="2435" y="4455"/>
                  <a:pt x="2463" y="4427"/>
                  <a:pt x="2463" y="4392"/>
                </a:cubicBezTo>
                <a:close/>
                <a:moveTo>
                  <a:pt x="2336" y="4657"/>
                </a:moveTo>
                <a:cubicBezTo>
                  <a:pt x="2369" y="4657"/>
                  <a:pt x="2395" y="4631"/>
                  <a:pt x="2395" y="4598"/>
                </a:cubicBezTo>
                <a:cubicBezTo>
                  <a:pt x="2395" y="4565"/>
                  <a:pt x="2369" y="4538"/>
                  <a:pt x="2336" y="4538"/>
                </a:cubicBezTo>
                <a:cubicBezTo>
                  <a:pt x="2303" y="4538"/>
                  <a:pt x="2277" y="4565"/>
                  <a:pt x="2277" y="4598"/>
                </a:cubicBezTo>
                <a:cubicBezTo>
                  <a:pt x="2277" y="4631"/>
                  <a:pt x="2303" y="4657"/>
                  <a:pt x="2336" y="4657"/>
                </a:cubicBezTo>
                <a:close/>
                <a:moveTo>
                  <a:pt x="2317" y="4800"/>
                </a:moveTo>
                <a:cubicBezTo>
                  <a:pt x="2317" y="4769"/>
                  <a:pt x="2292" y="4744"/>
                  <a:pt x="2261" y="4744"/>
                </a:cubicBezTo>
                <a:cubicBezTo>
                  <a:pt x="2230" y="4744"/>
                  <a:pt x="2205" y="4769"/>
                  <a:pt x="2205" y="4800"/>
                </a:cubicBezTo>
                <a:cubicBezTo>
                  <a:pt x="2205" y="4830"/>
                  <a:pt x="2230" y="4855"/>
                  <a:pt x="2261" y="4855"/>
                </a:cubicBezTo>
                <a:cubicBezTo>
                  <a:pt x="2292" y="4855"/>
                  <a:pt x="2317" y="4830"/>
                  <a:pt x="2317" y="4800"/>
                </a:cubicBezTo>
                <a:close/>
                <a:moveTo>
                  <a:pt x="2226" y="4997"/>
                </a:moveTo>
                <a:cubicBezTo>
                  <a:pt x="2226" y="4968"/>
                  <a:pt x="2203" y="4945"/>
                  <a:pt x="2174" y="4945"/>
                </a:cubicBezTo>
                <a:cubicBezTo>
                  <a:pt x="2145" y="4945"/>
                  <a:pt x="2122" y="4968"/>
                  <a:pt x="2122" y="4997"/>
                </a:cubicBezTo>
                <a:cubicBezTo>
                  <a:pt x="2122" y="5025"/>
                  <a:pt x="2145" y="5049"/>
                  <a:pt x="2174" y="5049"/>
                </a:cubicBezTo>
                <a:cubicBezTo>
                  <a:pt x="2203" y="5049"/>
                  <a:pt x="2226" y="5025"/>
                  <a:pt x="2226" y="4997"/>
                </a:cubicBezTo>
                <a:close/>
                <a:moveTo>
                  <a:pt x="2125" y="5189"/>
                </a:moveTo>
                <a:cubicBezTo>
                  <a:pt x="2125" y="5163"/>
                  <a:pt x="2103" y="5141"/>
                  <a:pt x="2077" y="5141"/>
                </a:cubicBezTo>
                <a:cubicBezTo>
                  <a:pt x="2050" y="5141"/>
                  <a:pt x="2029" y="5163"/>
                  <a:pt x="2029" y="5189"/>
                </a:cubicBezTo>
                <a:cubicBezTo>
                  <a:pt x="2029" y="5215"/>
                  <a:pt x="2050" y="5237"/>
                  <a:pt x="2077" y="5237"/>
                </a:cubicBezTo>
                <a:cubicBezTo>
                  <a:pt x="2103" y="5237"/>
                  <a:pt x="2125" y="5215"/>
                  <a:pt x="2125" y="5189"/>
                </a:cubicBezTo>
                <a:close/>
                <a:moveTo>
                  <a:pt x="1969" y="5332"/>
                </a:moveTo>
                <a:cubicBezTo>
                  <a:pt x="1945" y="5332"/>
                  <a:pt x="1926" y="5352"/>
                  <a:pt x="1926" y="5376"/>
                </a:cubicBezTo>
                <a:cubicBezTo>
                  <a:pt x="1926" y="5399"/>
                  <a:pt x="1945" y="5419"/>
                  <a:pt x="1969" y="5419"/>
                </a:cubicBezTo>
                <a:cubicBezTo>
                  <a:pt x="1993" y="5419"/>
                  <a:pt x="2013" y="5399"/>
                  <a:pt x="2013" y="5376"/>
                </a:cubicBezTo>
                <a:cubicBezTo>
                  <a:pt x="2013" y="5352"/>
                  <a:pt x="1993" y="5332"/>
                  <a:pt x="1969" y="5332"/>
                </a:cubicBezTo>
                <a:close/>
                <a:moveTo>
                  <a:pt x="1851" y="5518"/>
                </a:moveTo>
                <a:cubicBezTo>
                  <a:pt x="1830" y="5518"/>
                  <a:pt x="1813" y="5535"/>
                  <a:pt x="1813" y="5556"/>
                </a:cubicBezTo>
                <a:cubicBezTo>
                  <a:pt x="1813" y="5577"/>
                  <a:pt x="1830" y="5594"/>
                  <a:pt x="1851" y="5594"/>
                </a:cubicBezTo>
                <a:cubicBezTo>
                  <a:pt x="1872" y="5594"/>
                  <a:pt x="1890" y="5577"/>
                  <a:pt x="1890" y="5556"/>
                </a:cubicBezTo>
                <a:cubicBezTo>
                  <a:pt x="1890" y="5535"/>
                  <a:pt x="1872" y="5518"/>
                  <a:pt x="1851" y="5518"/>
                </a:cubicBezTo>
                <a:close/>
                <a:moveTo>
                  <a:pt x="1724" y="5697"/>
                </a:moveTo>
                <a:cubicBezTo>
                  <a:pt x="1706" y="5697"/>
                  <a:pt x="1691" y="5711"/>
                  <a:pt x="1691" y="5729"/>
                </a:cubicBezTo>
                <a:cubicBezTo>
                  <a:pt x="1691" y="5747"/>
                  <a:pt x="1706" y="5762"/>
                  <a:pt x="1724" y="5762"/>
                </a:cubicBezTo>
                <a:cubicBezTo>
                  <a:pt x="1742" y="5762"/>
                  <a:pt x="1756" y="5747"/>
                  <a:pt x="1756" y="5729"/>
                </a:cubicBezTo>
                <a:cubicBezTo>
                  <a:pt x="1756" y="5711"/>
                  <a:pt x="1742" y="5697"/>
                  <a:pt x="1724" y="5697"/>
                </a:cubicBezTo>
                <a:close/>
                <a:moveTo>
                  <a:pt x="1587" y="5868"/>
                </a:moveTo>
                <a:cubicBezTo>
                  <a:pt x="1572" y="5868"/>
                  <a:pt x="1559" y="5881"/>
                  <a:pt x="1559" y="5896"/>
                </a:cubicBezTo>
                <a:cubicBezTo>
                  <a:pt x="1559" y="5911"/>
                  <a:pt x="1572" y="5923"/>
                  <a:pt x="1587" y="5923"/>
                </a:cubicBezTo>
                <a:cubicBezTo>
                  <a:pt x="1602" y="5923"/>
                  <a:pt x="1614" y="5911"/>
                  <a:pt x="1614" y="5896"/>
                </a:cubicBezTo>
                <a:cubicBezTo>
                  <a:pt x="1614" y="5881"/>
                  <a:pt x="1602" y="5868"/>
                  <a:pt x="1587" y="5868"/>
                </a:cubicBezTo>
                <a:close/>
                <a:moveTo>
                  <a:pt x="1441" y="6033"/>
                </a:moveTo>
                <a:cubicBezTo>
                  <a:pt x="1429" y="6033"/>
                  <a:pt x="1420" y="6042"/>
                  <a:pt x="1420" y="6054"/>
                </a:cubicBezTo>
                <a:cubicBezTo>
                  <a:pt x="1420" y="6066"/>
                  <a:pt x="1429" y="6075"/>
                  <a:pt x="1441" y="6075"/>
                </a:cubicBezTo>
                <a:cubicBezTo>
                  <a:pt x="1453" y="6075"/>
                  <a:pt x="1462" y="6066"/>
                  <a:pt x="1462" y="6054"/>
                </a:cubicBezTo>
                <a:cubicBezTo>
                  <a:pt x="1462" y="6042"/>
                  <a:pt x="1453" y="6033"/>
                  <a:pt x="1441" y="6033"/>
                </a:cubicBezTo>
                <a:close/>
                <a:moveTo>
                  <a:pt x="1287" y="6189"/>
                </a:moveTo>
                <a:cubicBezTo>
                  <a:pt x="1278" y="6189"/>
                  <a:pt x="1271" y="6196"/>
                  <a:pt x="1271" y="6204"/>
                </a:cubicBezTo>
                <a:cubicBezTo>
                  <a:pt x="1271" y="6213"/>
                  <a:pt x="1278" y="6220"/>
                  <a:pt x="1287" y="6220"/>
                </a:cubicBezTo>
                <a:cubicBezTo>
                  <a:pt x="1295" y="6220"/>
                  <a:pt x="1302" y="6213"/>
                  <a:pt x="1302" y="6204"/>
                </a:cubicBezTo>
                <a:cubicBezTo>
                  <a:pt x="1302" y="6196"/>
                  <a:pt x="1295" y="6189"/>
                  <a:pt x="1287" y="6189"/>
                </a:cubicBezTo>
                <a:close/>
                <a:moveTo>
                  <a:pt x="1124" y="6336"/>
                </a:moveTo>
                <a:cubicBezTo>
                  <a:pt x="1119" y="6336"/>
                  <a:pt x="1114" y="6340"/>
                  <a:pt x="1114" y="6346"/>
                </a:cubicBezTo>
                <a:cubicBezTo>
                  <a:pt x="1114" y="6351"/>
                  <a:pt x="1119" y="6356"/>
                  <a:pt x="1124" y="6356"/>
                </a:cubicBezTo>
                <a:cubicBezTo>
                  <a:pt x="1129" y="6356"/>
                  <a:pt x="1134" y="6351"/>
                  <a:pt x="1134" y="6346"/>
                </a:cubicBezTo>
                <a:cubicBezTo>
                  <a:pt x="1134" y="6340"/>
                  <a:pt x="1129" y="6336"/>
                  <a:pt x="1124" y="6336"/>
                </a:cubicBezTo>
                <a:close/>
                <a:moveTo>
                  <a:pt x="954" y="6472"/>
                </a:moveTo>
                <a:cubicBezTo>
                  <a:pt x="951" y="6472"/>
                  <a:pt x="948" y="6475"/>
                  <a:pt x="948" y="6478"/>
                </a:cubicBezTo>
                <a:cubicBezTo>
                  <a:pt x="948" y="6481"/>
                  <a:pt x="951" y="6484"/>
                  <a:pt x="954" y="6484"/>
                </a:cubicBezTo>
                <a:cubicBezTo>
                  <a:pt x="957" y="6484"/>
                  <a:pt x="960" y="6481"/>
                  <a:pt x="960" y="6478"/>
                </a:cubicBezTo>
                <a:cubicBezTo>
                  <a:pt x="960" y="6475"/>
                  <a:pt x="957" y="6472"/>
                  <a:pt x="954" y="6472"/>
                </a:cubicBezTo>
                <a:close/>
                <a:moveTo>
                  <a:pt x="777" y="6598"/>
                </a:moveTo>
                <a:cubicBezTo>
                  <a:pt x="776" y="6598"/>
                  <a:pt x="774" y="6599"/>
                  <a:pt x="774" y="6601"/>
                </a:cubicBezTo>
                <a:cubicBezTo>
                  <a:pt x="774" y="6602"/>
                  <a:pt x="776" y="6604"/>
                  <a:pt x="777" y="6604"/>
                </a:cubicBezTo>
                <a:cubicBezTo>
                  <a:pt x="779" y="6604"/>
                  <a:pt x="780" y="6602"/>
                  <a:pt x="780" y="6601"/>
                </a:cubicBezTo>
                <a:cubicBezTo>
                  <a:pt x="780" y="6599"/>
                  <a:pt x="779" y="6598"/>
                  <a:pt x="777" y="6598"/>
                </a:cubicBezTo>
                <a:close/>
                <a:moveTo>
                  <a:pt x="777" y="58"/>
                </a:moveTo>
                <a:cubicBezTo>
                  <a:pt x="778" y="58"/>
                  <a:pt x="778" y="57"/>
                  <a:pt x="778" y="57"/>
                </a:cubicBezTo>
                <a:cubicBezTo>
                  <a:pt x="778" y="56"/>
                  <a:pt x="778" y="55"/>
                  <a:pt x="777" y="55"/>
                </a:cubicBezTo>
                <a:cubicBezTo>
                  <a:pt x="777" y="55"/>
                  <a:pt x="776" y="56"/>
                  <a:pt x="776" y="57"/>
                </a:cubicBezTo>
                <a:cubicBezTo>
                  <a:pt x="776" y="57"/>
                  <a:pt x="777" y="58"/>
                  <a:pt x="777" y="58"/>
                </a:cubicBezTo>
                <a:close/>
                <a:moveTo>
                  <a:pt x="954" y="181"/>
                </a:moveTo>
                <a:cubicBezTo>
                  <a:pt x="955" y="181"/>
                  <a:pt x="956" y="180"/>
                  <a:pt x="956" y="179"/>
                </a:cubicBezTo>
                <a:cubicBezTo>
                  <a:pt x="956" y="178"/>
                  <a:pt x="955" y="178"/>
                  <a:pt x="954" y="178"/>
                </a:cubicBezTo>
                <a:cubicBezTo>
                  <a:pt x="953" y="178"/>
                  <a:pt x="952" y="178"/>
                  <a:pt x="952" y="179"/>
                </a:cubicBezTo>
                <a:cubicBezTo>
                  <a:pt x="952" y="180"/>
                  <a:pt x="953" y="181"/>
                  <a:pt x="954" y="181"/>
                </a:cubicBezTo>
                <a:close/>
                <a:moveTo>
                  <a:pt x="1124" y="313"/>
                </a:moveTo>
                <a:cubicBezTo>
                  <a:pt x="1125" y="313"/>
                  <a:pt x="1126" y="313"/>
                  <a:pt x="1126" y="312"/>
                </a:cubicBezTo>
                <a:cubicBezTo>
                  <a:pt x="1126" y="311"/>
                  <a:pt x="1125" y="310"/>
                  <a:pt x="1124" y="310"/>
                </a:cubicBezTo>
                <a:cubicBezTo>
                  <a:pt x="1123" y="310"/>
                  <a:pt x="1122" y="311"/>
                  <a:pt x="1122" y="312"/>
                </a:cubicBezTo>
                <a:cubicBezTo>
                  <a:pt x="1122" y="313"/>
                  <a:pt x="1123" y="313"/>
                  <a:pt x="1124" y="313"/>
                </a:cubicBezTo>
                <a:close/>
                <a:moveTo>
                  <a:pt x="1287" y="455"/>
                </a:moveTo>
                <a:cubicBezTo>
                  <a:pt x="1288" y="455"/>
                  <a:pt x="1289" y="454"/>
                  <a:pt x="1289" y="453"/>
                </a:cubicBezTo>
                <a:cubicBezTo>
                  <a:pt x="1289" y="452"/>
                  <a:pt x="1288" y="451"/>
                  <a:pt x="1287" y="451"/>
                </a:cubicBezTo>
                <a:cubicBezTo>
                  <a:pt x="1285" y="451"/>
                  <a:pt x="1284" y="452"/>
                  <a:pt x="1284" y="453"/>
                </a:cubicBezTo>
                <a:cubicBezTo>
                  <a:pt x="1284" y="454"/>
                  <a:pt x="1285" y="455"/>
                  <a:pt x="1287" y="455"/>
                </a:cubicBezTo>
                <a:close/>
                <a:moveTo>
                  <a:pt x="1441" y="606"/>
                </a:moveTo>
                <a:cubicBezTo>
                  <a:pt x="1443" y="606"/>
                  <a:pt x="1444" y="605"/>
                  <a:pt x="1444" y="603"/>
                </a:cubicBezTo>
                <a:cubicBezTo>
                  <a:pt x="1444" y="602"/>
                  <a:pt x="1443" y="600"/>
                  <a:pt x="1441" y="600"/>
                </a:cubicBezTo>
                <a:cubicBezTo>
                  <a:pt x="1439" y="600"/>
                  <a:pt x="1438" y="602"/>
                  <a:pt x="1438" y="603"/>
                </a:cubicBezTo>
                <a:cubicBezTo>
                  <a:pt x="1438" y="605"/>
                  <a:pt x="1439" y="606"/>
                  <a:pt x="1441" y="606"/>
                </a:cubicBezTo>
                <a:close/>
                <a:moveTo>
                  <a:pt x="1587" y="766"/>
                </a:moveTo>
                <a:cubicBezTo>
                  <a:pt x="1589" y="766"/>
                  <a:pt x="1591" y="764"/>
                  <a:pt x="1591" y="762"/>
                </a:cubicBezTo>
                <a:cubicBezTo>
                  <a:pt x="1591" y="760"/>
                  <a:pt x="1589" y="758"/>
                  <a:pt x="1587" y="758"/>
                </a:cubicBezTo>
                <a:cubicBezTo>
                  <a:pt x="1585" y="758"/>
                  <a:pt x="1583" y="760"/>
                  <a:pt x="1583" y="762"/>
                </a:cubicBezTo>
                <a:cubicBezTo>
                  <a:pt x="1583" y="764"/>
                  <a:pt x="1585" y="766"/>
                  <a:pt x="1587" y="766"/>
                </a:cubicBezTo>
                <a:close/>
                <a:moveTo>
                  <a:pt x="1724" y="934"/>
                </a:moveTo>
                <a:cubicBezTo>
                  <a:pt x="1727" y="934"/>
                  <a:pt x="1729" y="931"/>
                  <a:pt x="1729" y="928"/>
                </a:cubicBezTo>
                <a:cubicBezTo>
                  <a:pt x="1729" y="925"/>
                  <a:pt x="1727" y="922"/>
                  <a:pt x="1724" y="922"/>
                </a:cubicBezTo>
                <a:cubicBezTo>
                  <a:pt x="1721" y="922"/>
                  <a:pt x="1718" y="925"/>
                  <a:pt x="1718" y="928"/>
                </a:cubicBezTo>
                <a:cubicBezTo>
                  <a:pt x="1718" y="931"/>
                  <a:pt x="1721" y="934"/>
                  <a:pt x="1724" y="934"/>
                </a:cubicBezTo>
                <a:close/>
                <a:moveTo>
                  <a:pt x="1851" y="1111"/>
                </a:moveTo>
                <a:cubicBezTo>
                  <a:pt x="1857" y="1111"/>
                  <a:pt x="1861" y="1107"/>
                  <a:pt x="1861" y="1102"/>
                </a:cubicBezTo>
                <a:cubicBezTo>
                  <a:pt x="1861" y="1096"/>
                  <a:pt x="1857" y="1092"/>
                  <a:pt x="1851" y="1092"/>
                </a:cubicBezTo>
                <a:cubicBezTo>
                  <a:pt x="1846" y="1092"/>
                  <a:pt x="1842" y="1096"/>
                  <a:pt x="1842" y="1102"/>
                </a:cubicBezTo>
                <a:cubicBezTo>
                  <a:pt x="1842" y="1107"/>
                  <a:pt x="1846" y="1111"/>
                  <a:pt x="1851" y="1111"/>
                </a:cubicBezTo>
                <a:close/>
                <a:moveTo>
                  <a:pt x="1969" y="1297"/>
                </a:moveTo>
                <a:cubicBezTo>
                  <a:pt x="1977" y="1297"/>
                  <a:pt x="1984" y="1290"/>
                  <a:pt x="1984" y="1282"/>
                </a:cubicBezTo>
                <a:cubicBezTo>
                  <a:pt x="1984" y="1274"/>
                  <a:pt x="1977" y="1267"/>
                  <a:pt x="1969" y="1267"/>
                </a:cubicBezTo>
                <a:cubicBezTo>
                  <a:pt x="1961" y="1267"/>
                  <a:pt x="1954" y="1274"/>
                  <a:pt x="1954" y="1282"/>
                </a:cubicBezTo>
                <a:cubicBezTo>
                  <a:pt x="1954" y="1290"/>
                  <a:pt x="1961" y="1297"/>
                  <a:pt x="1969" y="1297"/>
                </a:cubicBezTo>
                <a:close/>
                <a:moveTo>
                  <a:pt x="2077" y="1490"/>
                </a:moveTo>
                <a:cubicBezTo>
                  <a:pt x="2089" y="1490"/>
                  <a:pt x="2098" y="1480"/>
                  <a:pt x="2098" y="1468"/>
                </a:cubicBezTo>
                <a:cubicBezTo>
                  <a:pt x="2098" y="1457"/>
                  <a:pt x="2089" y="1447"/>
                  <a:pt x="2077" y="1447"/>
                </a:cubicBezTo>
                <a:cubicBezTo>
                  <a:pt x="2065" y="1447"/>
                  <a:pt x="2056" y="1457"/>
                  <a:pt x="2056" y="1468"/>
                </a:cubicBezTo>
                <a:cubicBezTo>
                  <a:pt x="2056" y="1480"/>
                  <a:pt x="2065" y="1490"/>
                  <a:pt x="2077" y="1490"/>
                </a:cubicBezTo>
                <a:close/>
                <a:moveTo>
                  <a:pt x="2174" y="1688"/>
                </a:moveTo>
                <a:cubicBezTo>
                  <a:pt x="2189" y="1688"/>
                  <a:pt x="2201" y="1676"/>
                  <a:pt x="2201" y="1661"/>
                </a:cubicBezTo>
                <a:cubicBezTo>
                  <a:pt x="2201" y="1646"/>
                  <a:pt x="2189" y="1633"/>
                  <a:pt x="2174" y="1633"/>
                </a:cubicBezTo>
                <a:cubicBezTo>
                  <a:pt x="2159" y="1633"/>
                  <a:pt x="2147" y="1646"/>
                  <a:pt x="2147" y="1661"/>
                </a:cubicBezTo>
                <a:cubicBezTo>
                  <a:pt x="2147" y="1676"/>
                  <a:pt x="2159" y="1688"/>
                  <a:pt x="2174" y="1688"/>
                </a:cubicBezTo>
                <a:close/>
                <a:moveTo>
                  <a:pt x="2261" y="1890"/>
                </a:moveTo>
                <a:cubicBezTo>
                  <a:pt x="2278" y="1890"/>
                  <a:pt x="2293" y="1876"/>
                  <a:pt x="2293" y="1858"/>
                </a:cubicBezTo>
                <a:cubicBezTo>
                  <a:pt x="2293" y="1840"/>
                  <a:pt x="2278" y="1826"/>
                  <a:pt x="2261" y="1826"/>
                </a:cubicBezTo>
                <a:cubicBezTo>
                  <a:pt x="2243" y="1826"/>
                  <a:pt x="2229" y="1840"/>
                  <a:pt x="2229" y="1858"/>
                </a:cubicBezTo>
                <a:cubicBezTo>
                  <a:pt x="2229" y="1876"/>
                  <a:pt x="2243" y="1890"/>
                  <a:pt x="2261" y="1890"/>
                </a:cubicBezTo>
                <a:close/>
                <a:moveTo>
                  <a:pt x="2336" y="2094"/>
                </a:moveTo>
                <a:cubicBezTo>
                  <a:pt x="2355" y="2094"/>
                  <a:pt x="2371" y="2079"/>
                  <a:pt x="2371" y="2060"/>
                </a:cubicBezTo>
                <a:cubicBezTo>
                  <a:pt x="2371" y="2040"/>
                  <a:pt x="2355" y="2025"/>
                  <a:pt x="2336" y="2025"/>
                </a:cubicBezTo>
                <a:cubicBezTo>
                  <a:pt x="2317" y="2025"/>
                  <a:pt x="2301" y="2040"/>
                  <a:pt x="2301" y="2060"/>
                </a:cubicBezTo>
                <a:cubicBezTo>
                  <a:pt x="2301" y="2079"/>
                  <a:pt x="2317" y="2094"/>
                  <a:pt x="2336" y="2094"/>
                </a:cubicBezTo>
                <a:close/>
                <a:moveTo>
                  <a:pt x="2400" y="2303"/>
                </a:moveTo>
                <a:cubicBezTo>
                  <a:pt x="2421" y="2303"/>
                  <a:pt x="2438" y="2286"/>
                  <a:pt x="2438" y="2265"/>
                </a:cubicBezTo>
                <a:cubicBezTo>
                  <a:pt x="2438" y="2244"/>
                  <a:pt x="2421" y="2228"/>
                  <a:pt x="2400" y="2228"/>
                </a:cubicBezTo>
                <a:cubicBezTo>
                  <a:pt x="2380" y="2228"/>
                  <a:pt x="2363" y="2244"/>
                  <a:pt x="2363" y="2265"/>
                </a:cubicBezTo>
                <a:cubicBezTo>
                  <a:pt x="2363" y="2286"/>
                  <a:pt x="2380" y="2303"/>
                  <a:pt x="2400" y="2303"/>
                </a:cubicBezTo>
                <a:close/>
                <a:moveTo>
                  <a:pt x="2412" y="2474"/>
                </a:moveTo>
                <a:cubicBezTo>
                  <a:pt x="2412" y="2497"/>
                  <a:pt x="2431" y="2515"/>
                  <a:pt x="2453" y="2515"/>
                </a:cubicBezTo>
                <a:cubicBezTo>
                  <a:pt x="2476" y="2515"/>
                  <a:pt x="2494" y="2497"/>
                  <a:pt x="2494" y="2474"/>
                </a:cubicBezTo>
                <a:cubicBezTo>
                  <a:pt x="2494" y="2451"/>
                  <a:pt x="2476" y="2433"/>
                  <a:pt x="2453" y="2433"/>
                </a:cubicBezTo>
                <a:cubicBezTo>
                  <a:pt x="2431" y="2433"/>
                  <a:pt x="2412" y="2451"/>
                  <a:pt x="2412" y="2474"/>
                </a:cubicBezTo>
                <a:close/>
                <a:moveTo>
                  <a:pt x="2449" y="2685"/>
                </a:moveTo>
                <a:cubicBezTo>
                  <a:pt x="2449" y="2711"/>
                  <a:pt x="2469" y="2731"/>
                  <a:pt x="2495" y="2731"/>
                </a:cubicBezTo>
                <a:cubicBezTo>
                  <a:pt x="2520" y="2731"/>
                  <a:pt x="2540" y="2711"/>
                  <a:pt x="2540" y="2685"/>
                </a:cubicBezTo>
                <a:cubicBezTo>
                  <a:pt x="2540" y="2660"/>
                  <a:pt x="2520" y="2640"/>
                  <a:pt x="2495" y="2640"/>
                </a:cubicBezTo>
                <a:cubicBezTo>
                  <a:pt x="2469" y="2640"/>
                  <a:pt x="2449" y="2660"/>
                  <a:pt x="2449" y="2685"/>
                </a:cubicBezTo>
                <a:close/>
                <a:moveTo>
                  <a:pt x="2524" y="2847"/>
                </a:moveTo>
                <a:cubicBezTo>
                  <a:pt x="2496" y="2847"/>
                  <a:pt x="2472" y="2870"/>
                  <a:pt x="2472" y="2899"/>
                </a:cubicBezTo>
                <a:cubicBezTo>
                  <a:pt x="2472" y="2927"/>
                  <a:pt x="2496" y="2951"/>
                  <a:pt x="2524" y="2951"/>
                </a:cubicBezTo>
                <a:cubicBezTo>
                  <a:pt x="2553" y="2951"/>
                  <a:pt x="2576" y="2927"/>
                  <a:pt x="2576" y="2899"/>
                </a:cubicBezTo>
                <a:cubicBezTo>
                  <a:pt x="2576" y="2870"/>
                  <a:pt x="2553" y="2847"/>
                  <a:pt x="2524" y="2847"/>
                </a:cubicBezTo>
                <a:close/>
                <a:moveTo>
                  <a:pt x="2484" y="3113"/>
                </a:moveTo>
                <a:cubicBezTo>
                  <a:pt x="2484" y="3145"/>
                  <a:pt x="2510" y="3171"/>
                  <a:pt x="2542" y="3171"/>
                </a:cubicBezTo>
                <a:cubicBezTo>
                  <a:pt x="2574" y="3171"/>
                  <a:pt x="2600" y="3145"/>
                  <a:pt x="2600" y="3113"/>
                </a:cubicBezTo>
                <a:cubicBezTo>
                  <a:pt x="2600" y="3082"/>
                  <a:pt x="2574" y="3056"/>
                  <a:pt x="2542" y="3056"/>
                </a:cubicBezTo>
                <a:cubicBezTo>
                  <a:pt x="2510" y="3056"/>
                  <a:pt x="2484" y="3082"/>
                  <a:pt x="2484" y="3113"/>
                </a:cubicBezTo>
                <a:close/>
                <a:moveTo>
                  <a:pt x="2754" y="3298"/>
                </a:moveTo>
                <a:cubicBezTo>
                  <a:pt x="2737" y="3298"/>
                  <a:pt x="2723" y="3312"/>
                  <a:pt x="2723" y="3329"/>
                </a:cubicBezTo>
                <a:cubicBezTo>
                  <a:pt x="2723" y="3346"/>
                  <a:pt x="2737" y="3360"/>
                  <a:pt x="2754" y="3360"/>
                </a:cubicBezTo>
                <a:cubicBezTo>
                  <a:pt x="2771" y="3360"/>
                  <a:pt x="2784" y="3346"/>
                  <a:pt x="2784" y="3329"/>
                </a:cubicBezTo>
                <a:cubicBezTo>
                  <a:pt x="2784" y="3312"/>
                  <a:pt x="2771" y="3298"/>
                  <a:pt x="2754" y="3298"/>
                </a:cubicBezTo>
                <a:close/>
                <a:moveTo>
                  <a:pt x="2748" y="3508"/>
                </a:moveTo>
                <a:cubicBezTo>
                  <a:pt x="2728" y="3508"/>
                  <a:pt x="2712" y="3524"/>
                  <a:pt x="2712" y="3544"/>
                </a:cubicBezTo>
                <a:cubicBezTo>
                  <a:pt x="2712" y="3564"/>
                  <a:pt x="2728" y="3580"/>
                  <a:pt x="2748" y="3580"/>
                </a:cubicBezTo>
                <a:cubicBezTo>
                  <a:pt x="2768" y="3580"/>
                  <a:pt x="2784" y="3564"/>
                  <a:pt x="2784" y="3544"/>
                </a:cubicBezTo>
                <a:cubicBezTo>
                  <a:pt x="2784" y="3524"/>
                  <a:pt x="2768" y="3508"/>
                  <a:pt x="2748" y="3508"/>
                </a:cubicBezTo>
                <a:close/>
                <a:moveTo>
                  <a:pt x="2731" y="3722"/>
                </a:moveTo>
                <a:cubicBezTo>
                  <a:pt x="2711" y="3722"/>
                  <a:pt x="2694" y="3738"/>
                  <a:pt x="2694" y="3759"/>
                </a:cubicBezTo>
                <a:cubicBezTo>
                  <a:pt x="2694" y="3779"/>
                  <a:pt x="2711" y="3796"/>
                  <a:pt x="2731" y="3796"/>
                </a:cubicBezTo>
                <a:cubicBezTo>
                  <a:pt x="2752" y="3796"/>
                  <a:pt x="2768" y="3779"/>
                  <a:pt x="2768" y="3759"/>
                </a:cubicBezTo>
                <a:cubicBezTo>
                  <a:pt x="2768" y="3738"/>
                  <a:pt x="2752" y="3722"/>
                  <a:pt x="2731" y="3722"/>
                </a:cubicBezTo>
                <a:close/>
                <a:moveTo>
                  <a:pt x="2703" y="3931"/>
                </a:moveTo>
                <a:cubicBezTo>
                  <a:pt x="2680" y="3931"/>
                  <a:pt x="2662" y="3950"/>
                  <a:pt x="2662" y="3972"/>
                </a:cubicBezTo>
                <a:cubicBezTo>
                  <a:pt x="2662" y="3995"/>
                  <a:pt x="2680" y="4013"/>
                  <a:pt x="2703" y="4013"/>
                </a:cubicBezTo>
                <a:cubicBezTo>
                  <a:pt x="2726" y="4013"/>
                  <a:pt x="2744" y="3995"/>
                  <a:pt x="2744" y="3972"/>
                </a:cubicBezTo>
                <a:cubicBezTo>
                  <a:pt x="2744" y="3950"/>
                  <a:pt x="2726" y="3931"/>
                  <a:pt x="2703" y="3931"/>
                </a:cubicBezTo>
                <a:close/>
                <a:moveTo>
                  <a:pt x="2664" y="4142"/>
                </a:moveTo>
                <a:cubicBezTo>
                  <a:pt x="2641" y="4142"/>
                  <a:pt x="2622" y="4161"/>
                  <a:pt x="2622" y="4184"/>
                </a:cubicBezTo>
                <a:cubicBezTo>
                  <a:pt x="2622" y="4207"/>
                  <a:pt x="2641" y="4226"/>
                  <a:pt x="2664" y="4226"/>
                </a:cubicBezTo>
                <a:cubicBezTo>
                  <a:pt x="2687" y="4226"/>
                  <a:pt x="2705" y="4207"/>
                  <a:pt x="2705" y="4184"/>
                </a:cubicBezTo>
                <a:cubicBezTo>
                  <a:pt x="2705" y="4161"/>
                  <a:pt x="2687" y="4142"/>
                  <a:pt x="2664" y="4142"/>
                </a:cubicBezTo>
                <a:close/>
                <a:moveTo>
                  <a:pt x="2613" y="4351"/>
                </a:moveTo>
                <a:cubicBezTo>
                  <a:pt x="2590" y="4351"/>
                  <a:pt x="2571" y="4370"/>
                  <a:pt x="2571" y="4394"/>
                </a:cubicBezTo>
                <a:cubicBezTo>
                  <a:pt x="2571" y="4417"/>
                  <a:pt x="2590" y="4436"/>
                  <a:pt x="2613" y="4436"/>
                </a:cubicBezTo>
                <a:cubicBezTo>
                  <a:pt x="2637" y="4436"/>
                  <a:pt x="2656" y="4417"/>
                  <a:pt x="2656" y="4394"/>
                </a:cubicBezTo>
                <a:cubicBezTo>
                  <a:pt x="2656" y="4370"/>
                  <a:pt x="2637" y="4351"/>
                  <a:pt x="2613" y="4351"/>
                </a:cubicBezTo>
                <a:close/>
                <a:moveTo>
                  <a:pt x="2552" y="4557"/>
                </a:moveTo>
                <a:cubicBezTo>
                  <a:pt x="2528" y="4557"/>
                  <a:pt x="2509" y="4576"/>
                  <a:pt x="2509" y="4600"/>
                </a:cubicBezTo>
                <a:cubicBezTo>
                  <a:pt x="2509" y="4624"/>
                  <a:pt x="2528" y="4643"/>
                  <a:pt x="2552" y="4643"/>
                </a:cubicBezTo>
                <a:cubicBezTo>
                  <a:pt x="2576" y="4643"/>
                  <a:pt x="2596" y="4624"/>
                  <a:pt x="2596" y="4600"/>
                </a:cubicBezTo>
                <a:cubicBezTo>
                  <a:pt x="2596" y="4576"/>
                  <a:pt x="2576" y="4557"/>
                  <a:pt x="2552" y="4557"/>
                </a:cubicBezTo>
                <a:close/>
                <a:moveTo>
                  <a:pt x="2480" y="4761"/>
                </a:moveTo>
                <a:cubicBezTo>
                  <a:pt x="2457" y="4761"/>
                  <a:pt x="2439" y="4780"/>
                  <a:pt x="2439" y="4803"/>
                </a:cubicBezTo>
                <a:cubicBezTo>
                  <a:pt x="2439" y="4826"/>
                  <a:pt x="2457" y="4845"/>
                  <a:pt x="2480" y="4845"/>
                </a:cubicBezTo>
                <a:cubicBezTo>
                  <a:pt x="2503" y="4845"/>
                  <a:pt x="2522" y="4826"/>
                  <a:pt x="2522" y="4803"/>
                </a:cubicBezTo>
                <a:cubicBezTo>
                  <a:pt x="2522" y="4780"/>
                  <a:pt x="2503" y="4761"/>
                  <a:pt x="2480" y="4761"/>
                </a:cubicBezTo>
                <a:close/>
                <a:moveTo>
                  <a:pt x="2398" y="4961"/>
                </a:moveTo>
                <a:cubicBezTo>
                  <a:pt x="2375" y="4961"/>
                  <a:pt x="2357" y="4979"/>
                  <a:pt x="2357" y="5002"/>
                </a:cubicBezTo>
                <a:cubicBezTo>
                  <a:pt x="2357" y="5025"/>
                  <a:pt x="2375" y="5043"/>
                  <a:pt x="2398" y="5043"/>
                </a:cubicBezTo>
                <a:cubicBezTo>
                  <a:pt x="2421" y="5043"/>
                  <a:pt x="2439" y="5025"/>
                  <a:pt x="2439" y="5002"/>
                </a:cubicBezTo>
                <a:cubicBezTo>
                  <a:pt x="2439" y="4979"/>
                  <a:pt x="2421" y="4961"/>
                  <a:pt x="2398" y="4961"/>
                </a:cubicBezTo>
                <a:close/>
                <a:moveTo>
                  <a:pt x="2305" y="5157"/>
                </a:moveTo>
                <a:cubicBezTo>
                  <a:pt x="2283" y="5157"/>
                  <a:pt x="2265" y="5175"/>
                  <a:pt x="2265" y="5197"/>
                </a:cubicBezTo>
                <a:cubicBezTo>
                  <a:pt x="2265" y="5219"/>
                  <a:pt x="2283" y="5236"/>
                  <a:pt x="2305" y="5236"/>
                </a:cubicBezTo>
                <a:cubicBezTo>
                  <a:pt x="2327" y="5236"/>
                  <a:pt x="2345" y="5219"/>
                  <a:pt x="2345" y="5197"/>
                </a:cubicBezTo>
                <a:cubicBezTo>
                  <a:pt x="2345" y="5175"/>
                  <a:pt x="2327" y="5157"/>
                  <a:pt x="2305" y="5157"/>
                </a:cubicBezTo>
                <a:close/>
                <a:moveTo>
                  <a:pt x="2202" y="5348"/>
                </a:moveTo>
                <a:cubicBezTo>
                  <a:pt x="2182" y="5348"/>
                  <a:pt x="2165" y="5365"/>
                  <a:pt x="2165" y="5386"/>
                </a:cubicBezTo>
                <a:cubicBezTo>
                  <a:pt x="2165" y="5407"/>
                  <a:pt x="2182" y="5424"/>
                  <a:pt x="2202" y="5424"/>
                </a:cubicBezTo>
                <a:cubicBezTo>
                  <a:pt x="2223" y="5424"/>
                  <a:pt x="2240" y="5407"/>
                  <a:pt x="2240" y="5386"/>
                </a:cubicBezTo>
                <a:cubicBezTo>
                  <a:pt x="2240" y="5365"/>
                  <a:pt x="2223" y="5348"/>
                  <a:pt x="2202" y="5348"/>
                </a:cubicBezTo>
                <a:close/>
                <a:moveTo>
                  <a:pt x="2090" y="5534"/>
                </a:moveTo>
                <a:cubicBezTo>
                  <a:pt x="2070" y="5534"/>
                  <a:pt x="2055" y="5550"/>
                  <a:pt x="2055" y="5570"/>
                </a:cubicBezTo>
                <a:cubicBezTo>
                  <a:pt x="2055" y="5589"/>
                  <a:pt x="2070" y="5605"/>
                  <a:pt x="2090" y="5605"/>
                </a:cubicBezTo>
                <a:cubicBezTo>
                  <a:pt x="2109" y="5605"/>
                  <a:pt x="2125" y="5589"/>
                  <a:pt x="2125" y="5570"/>
                </a:cubicBezTo>
                <a:cubicBezTo>
                  <a:pt x="2125" y="5550"/>
                  <a:pt x="2109" y="5534"/>
                  <a:pt x="2090" y="5534"/>
                </a:cubicBezTo>
                <a:close/>
                <a:moveTo>
                  <a:pt x="1968" y="5714"/>
                </a:moveTo>
                <a:cubicBezTo>
                  <a:pt x="1950" y="5714"/>
                  <a:pt x="1935" y="5729"/>
                  <a:pt x="1935" y="5747"/>
                </a:cubicBezTo>
                <a:cubicBezTo>
                  <a:pt x="1935" y="5765"/>
                  <a:pt x="1950" y="5780"/>
                  <a:pt x="1968" y="5780"/>
                </a:cubicBezTo>
                <a:cubicBezTo>
                  <a:pt x="1986" y="5780"/>
                  <a:pt x="2001" y="5765"/>
                  <a:pt x="2001" y="5747"/>
                </a:cubicBezTo>
                <a:cubicBezTo>
                  <a:pt x="2001" y="5729"/>
                  <a:pt x="1986" y="5714"/>
                  <a:pt x="1968" y="5714"/>
                </a:cubicBezTo>
                <a:close/>
                <a:moveTo>
                  <a:pt x="1837" y="5888"/>
                </a:moveTo>
                <a:cubicBezTo>
                  <a:pt x="1820" y="5888"/>
                  <a:pt x="1807" y="5901"/>
                  <a:pt x="1807" y="5918"/>
                </a:cubicBezTo>
                <a:cubicBezTo>
                  <a:pt x="1807" y="5935"/>
                  <a:pt x="1820" y="5948"/>
                  <a:pt x="1837" y="5948"/>
                </a:cubicBezTo>
                <a:cubicBezTo>
                  <a:pt x="1853" y="5948"/>
                  <a:pt x="1867" y="5935"/>
                  <a:pt x="1867" y="5918"/>
                </a:cubicBezTo>
                <a:cubicBezTo>
                  <a:pt x="1867" y="5901"/>
                  <a:pt x="1853" y="5888"/>
                  <a:pt x="1837" y="5888"/>
                </a:cubicBezTo>
                <a:close/>
                <a:moveTo>
                  <a:pt x="1697" y="6057"/>
                </a:moveTo>
                <a:cubicBezTo>
                  <a:pt x="1683" y="6057"/>
                  <a:pt x="1672" y="6068"/>
                  <a:pt x="1672" y="6082"/>
                </a:cubicBezTo>
                <a:cubicBezTo>
                  <a:pt x="1672" y="6096"/>
                  <a:pt x="1683" y="6107"/>
                  <a:pt x="1697" y="6107"/>
                </a:cubicBezTo>
                <a:cubicBezTo>
                  <a:pt x="1711" y="6107"/>
                  <a:pt x="1722" y="6096"/>
                  <a:pt x="1722" y="6082"/>
                </a:cubicBezTo>
                <a:cubicBezTo>
                  <a:pt x="1722" y="6068"/>
                  <a:pt x="1711" y="6057"/>
                  <a:pt x="1697" y="6057"/>
                </a:cubicBezTo>
                <a:close/>
                <a:moveTo>
                  <a:pt x="1549" y="6217"/>
                </a:moveTo>
                <a:cubicBezTo>
                  <a:pt x="1537" y="6217"/>
                  <a:pt x="1527" y="6226"/>
                  <a:pt x="1527" y="6238"/>
                </a:cubicBezTo>
                <a:cubicBezTo>
                  <a:pt x="1527" y="6250"/>
                  <a:pt x="1537" y="6259"/>
                  <a:pt x="1549" y="6259"/>
                </a:cubicBezTo>
                <a:cubicBezTo>
                  <a:pt x="1560" y="6259"/>
                  <a:pt x="1570" y="6250"/>
                  <a:pt x="1570" y="6238"/>
                </a:cubicBezTo>
                <a:cubicBezTo>
                  <a:pt x="1570" y="6226"/>
                  <a:pt x="1560" y="6217"/>
                  <a:pt x="1549" y="6217"/>
                </a:cubicBezTo>
                <a:close/>
                <a:moveTo>
                  <a:pt x="1392" y="6368"/>
                </a:moveTo>
                <a:cubicBezTo>
                  <a:pt x="1382" y="6368"/>
                  <a:pt x="1374" y="6376"/>
                  <a:pt x="1374" y="6386"/>
                </a:cubicBezTo>
                <a:cubicBezTo>
                  <a:pt x="1374" y="6396"/>
                  <a:pt x="1382" y="6404"/>
                  <a:pt x="1392" y="6404"/>
                </a:cubicBezTo>
                <a:cubicBezTo>
                  <a:pt x="1402" y="6404"/>
                  <a:pt x="1411" y="6396"/>
                  <a:pt x="1411" y="6386"/>
                </a:cubicBezTo>
                <a:cubicBezTo>
                  <a:pt x="1411" y="6376"/>
                  <a:pt x="1402" y="6368"/>
                  <a:pt x="1392" y="6368"/>
                </a:cubicBezTo>
                <a:close/>
                <a:moveTo>
                  <a:pt x="1229" y="6510"/>
                </a:moveTo>
                <a:cubicBezTo>
                  <a:pt x="1220" y="6510"/>
                  <a:pt x="1213" y="6517"/>
                  <a:pt x="1213" y="6526"/>
                </a:cubicBezTo>
                <a:cubicBezTo>
                  <a:pt x="1213" y="6535"/>
                  <a:pt x="1220" y="6542"/>
                  <a:pt x="1229" y="6542"/>
                </a:cubicBezTo>
                <a:cubicBezTo>
                  <a:pt x="1237" y="6542"/>
                  <a:pt x="1245" y="6535"/>
                  <a:pt x="1245" y="6526"/>
                </a:cubicBezTo>
                <a:cubicBezTo>
                  <a:pt x="1245" y="6517"/>
                  <a:pt x="1237" y="6510"/>
                  <a:pt x="1229" y="6510"/>
                </a:cubicBezTo>
                <a:close/>
                <a:moveTo>
                  <a:pt x="1058" y="6646"/>
                </a:moveTo>
                <a:cubicBezTo>
                  <a:pt x="1052" y="6646"/>
                  <a:pt x="1047" y="6651"/>
                  <a:pt x="1047" y="6657"/>
                </a:cubicBezTo>
                <a:cubicBezTo>
                  <a:pt x="1047" y="6663"/>
                  <a:pt x="1052" y="6668"/>
                  <a:pt x="1058" y="6668"/>
                </a:cubicBezTo>
                <a:cubicBezTo>
                  <a:pt x="1064" y="6668"/>
                  <a:pt x="1069" y="6663"/>
                  <a:pt x="1069" y="6657"/>
                </a:cubicBezTo>
                <a:cubicBezTo>
                  <a:pt x="1069" y="6651"/>
                  <a:pt x="1064" y="6646"/>
                  <a:pt x="1058" y="6646"/>
                </a:cubicBezTo>
                <a:close/>
                <a:moveTo>
                  <a:pt x="880" y="6772"/>
                </a:moveTo>
                <a:cubicBezTo>
                  <a:pt x="876" y="6772"/>
                  <a:pt x="873" y="6775"/>
                  <a:pt x="873" y="6779"/>
                </a:cubicBezTo>
                <a:cubicBezTo>
                  <a:pt x="873" y="6783"/>
                  <a:pt x="876" y="6787"/>
                  <a:pt x="880" y="6787"/>
                </a:cubicBezTo>
                <a:cubicBezTo>
                  <a:pt x="884" y="6787"/>
                  <a:pt x="888" y="6783"/>
                  <a:pt x="888" y="6779"/>
                </a:cubicBezTo>
                <a:cubicBezTo>
                  <a:pt x="888" y="6775"/>
                  <a:pt x="884" y="6772"/>
                  <a:pt x="880" y="6772"/>
                </a:cubicBezTo>
                <a:close/>
                <a:moveTo>
                  <a:pt x="697" y="6887"/>
                </a:moveTo>
                <a:cubicBezTo>
                  <a:pt x="694" y="6887"/>
                  <a:pt x="692" y="6889"/>
                  <a:pt x="692" y="6892"/>
                </a:cubicBezTo>
                <a:cubicBezTo>
                  <a:pt x="692" y="6894"/>
                  <a:pt x="694" y="6896"/>
                  <a:pt x="697" y="6896"/>
                </a:cubicBezTo>
                <a:cubicBezTo>
                  <a:pt x="699" y="6896"/>
                  <a:pt x="701" y="6894"/>
                  <a:pt x="701" y="6892"/>
                </a:cubicBezTo>
                <a:cubicBezTo>
                  <a:pt x="701" y="6889"/>
                  <a:pt x="699" y="6887"/>
                  <a:pt x="697" y="6887"/>
                </a:cubicBezTo>
                <a:close/>
                <a:moveTo>
                  <a:pt x="1058" y="1"/>
                </a:moveTo>
                <a:cubicBezTo>
                  <a:pt x="1058" y="1"/>
                  <a:pt x="1058" y="0"/>
                  <a:pt x="1058" y="0"/>
                </a:cubicBezTo>
                <a:cubicBezTo>
                  <a:pt x="1058" y="0"/>
                  <a:pt x="1058" y="0"/>
                  <a:pt x="1058" y="0"/>
                </a:cubicBezTo>
                <a:cubicBezTo>
                  <a:pt x="1057" y="0"/>
                  <a:pt x="1057" y="0"/>
                  <a:pt x="1057" y="0"/>
                </a:cubicBezTo>
                <a:cubicBezTo>
                  <a:pt x="1057" y="0"/>
                  <a:pt x="1057" y="1"/>
                  <a:pt x="1058" y="1"/>
                </a:cubicBezTo>
                <a:close/>
                <a:moveTo>
                  <a:pt x="1229" y="132"/>
                </a:moveTo>
                <a:cubicBezTo>
                  <a:pt x="1229" y="132"/>
                  <a:pt x="1229" y="132"/>
                  <a:pt x="1229" y="131"/>
                </a:cubicBezTo>
                <a:cubicBezTo>
                  <a:pt x="1229" y="131"/>
                  <a:pt x="1229" y="131"/>
                  <a:pt x="1229" y="131"/>
                </a:cubicBezTo>
                <a:cubicBezTo>
                  <a:pt x="1228" y="131"/>
                  <a:pt x="1228" y="131"/>
                  <a:pt x="1228" y="131"/>
                </a:cubicBezTo>
                <a:cubicBezTo>
                  <a:pt x="1228" y="132"/>
                  <a:pt x="1228" y="132"/>
                  <a:pt x="1229" y="132"/>
                </a:cubicBezTo>
                <a:close/>
                <a:moveTo>
                  <a:pt x="1392" y="272"/>
                </a:moveTo>
                <a:cubicBezTo>
                  <a:pt x="1393" y="272"/>
                  <a:pt x="1394" y="272"/>
                  <a:pt x="1394" y="271"/>
                </a:cubicBezTo>
                <a:cubicBezTo>
                  <a:pt x="1394" y="271"/>
                  <a:pt x="1393" y="270"/>
                  <a:pt x="1392" y="270"/>
                </a:cubicBezTo>
                <a:cubicBezTo>
                  <a:pt x="1392" y="270"/>
                  <a:pt x="1391" y="271"/>
                  <a:pt x="1391" y="271"/>
                </a:cubicBezTo>
                <a:cubicBezTo>
                  <a:pt x="1391" y="272"/>
                  <a:pt x="1392" y="272"/>
                  <a:pt x="1392" y="272"/>
                </a:cubicBezTo>
                <a:close/>
                <a:moveTo>
                  <a:pt x="1549" y="421"/>
                </a:moveTo>
                <a:cubicBezTo>
                  <a:pt x="1549" y="421"/>
                  <a:pt x="1550" y="420"/>
                  <a:pt x="1550" y="419"/>
                </a:cubicBezTo>
                <a:cubicBezTo>
                  <a:pt x="1550" y="419"/>
                  <a:pt x="1549" y="418"/>
                  <a:pt x="1549" y="418"/>
                </a:cubicBezTo>
                <a:cubicBezTo>
                  <a:pt x="1548" y="418"/>
                  <a:pt x="1547" y="419"/>
                  <a:pt x="1547" y="419"/>
                </a:cubicBezTo>
                <a:cubicBezTo>
                  <a:pt x="1547" y="420"/>
                  <a:pt x="1548" y="421"/>
                  <a:pt x="1549" y="421"/>
                </a:cubicBezTo>
                <a:close/>
                <a:moveTo>
                  <a:pt x="1697" y="577"/>
                </a:moveTo>
                <a:cubicBezTo>
                  <a:pt x="1698" y="577"/>
                  <a:pt x="1698" y="576"/>
                  <a:pt x="1698" y="576"/>
                </a:cubicBezTo>
                <a:cubicBezTo>
                  <a:pt x="1698" y="575"/>
                  <a:pt x="1698" y="575"/>
                  <a:pt x="1697" y="575"/>
                </a:cubicBezTo>
                <a:cubicBezTo>
                  <a:pt x="1696" y="575"/>
                  <a:pt x="1696" y="575"/>
                  <a:pt x="1696" y="576"/>
                </a:cubicBezTo>
                <a:cubicBezTo>
                  <a:pt x="1696" y="576"/>
                  <a:pt x="1696" y="577"/>
                  <a:pt x="1697" y="577"/>
                </a:cubicBezTo>
                <a:close/>
                <a:moveTo>
                  <a:pt x="1837" y="741"/>
                </a:moveTo>
                <a:cubicBezTo>
                  <a:pt x="1838" y="741"/>
                  <a:pt x="1838" y="740"/>
                  <a:pt x="1838" y="740"/>
                </a:cubicBezTo>
                <a:cubicBezTo>
                  <a:pt x="1838" y="739"/>
                  <a:pt x="1838" y="738"/>
                  <a:pt x="1837" y="738"/>
                </a:cubicBezTo>
                <a:cubicBezTo>
                  <a:pt x="1836" y="738"/>
                  <a:pt x="1835" y="739"/>
                  <a:pt x="1835" y="740"/>
                </a:cubicBezTo>
                <a:cubicBezTo>
                  <a:pt x="1835" y="740"/>
                  <a:pt x="1836" y="741"/>
                  <a:pt x="1837" y="741"/>
                </a:cubicBezTo>
                <a:close/>
                <a:moveTo>
                  <a:pt x="1968" y="912"/>
                </a:moveTo>
                <a:cubicBezTo>
                  <a:pt x="1969" y="912"/>
                  <a:pt x="1970" y="911"/>
                  <a:pt x="1970" y="910"/>
                </a:cubicBezTo>
                <a:cubicBezTo>
                  <a:pt x="1970" y="909"/>
                  <a:pt x="1969" y="909"/>
                  <a:pt x="1968" y="909"/>
                </a:cubicBezTo>
                <a:cubicBezTo>
                  <a:pt x="1967" y="909"/>
                  <a:pt x="1966" y="909"/>
                  <a:pt x="1966" y="910"/>
                </a:cubicBezTo>
                <a:cubicBezTo>
                  <a:pt x="1966" y="911"/>
                  <a:pt x="1967" y="912"/>
                  <a:pt x="1968" y="912"/>
                </a:cubicBezTo>
                <a:close/>
                <a:moveTo>
                  <a:pt x="2090" y="1090"/>
                </a:moveTo>
                <a:cubicBezTo>
                  <a:pt x="2091" y="1090"/>
                  <a:pt x="2092" y="1089"/>
                  <a:pt x="2092" y="1088"/>
                </a:cubicBezTo>
                <a:cubicBezTo>
                  <a:pt x="2092" y="1087"/>
                  <a:pt x="2091" y="1086"/>
                  <a:pt x="2090" y="1086"/>
                </a:cubicBezTo>
                <a:cubicBezTo>
                  <a:pt x="2089" y="1086"/>
                  <a:pt x="2088" y="1087"/>
                  <a:pt x="2088" y="1088"/>
                </a:cubicBezTo>
                <a:cubicBezTo>
                  <a:pt x="2088" y="1089"/>
                  <a:pt x="2089" y="1090"/>
                  <a:pt x="2090" y="1090"/>
                </a:cubicBezTo>
                <a:close/>
                <a:moveTo>
                  <a:pt x="2202" y="1275"/>
                </a:moveTo>
                <a:cubicBezTo>
                  <a:pt x="2204" y="1275"/>
                  <a:pt x="2206" y="1273"/>
                  <a:pt x="2206" y="1272"/>
                </a:cubicBezTo>
                <a:cubicBezTo>
                  <a:pt x="2206" y="1270"/>
                  <a:pt x="2204" y="1268"/>
                  <a:pt x="2202" y="1268"/>
                </a:cubicBezTo>
                <a:cubicBezTo>
                  <a:pt x="2201" y="1268"/>
                  <a:pt x="2199" y="1270"/>
                  <a:pt x="2199" y="1272"/>
                </a:cubicBezTo>
                <a:cubicBezTo>
                  <a:pt x="2199" y="1273"/>
                  <a:pt x="2201" y="1275"/>
                  <a:pt x="2202" y="1275"/>
                </a:cubicBezTo>
                <a:close/>
                <a:moveTo>
                  <a:pt x="2305" y="1466"/>
                </a:moveTo>
                <a:cubicBezTo>
                  <a:pt x="2308" y="1466"/>
                  <a:pt x="2310" y="1464"/>
                  <a:pt x="2310" y="1461"/>
                </a:cubicBezTo>
                <a:cubicBezTo>
                  <a:pt x="2310" y="1458"/>
                  <a:pt x="2308" y="1456"/>
                  <a:pt x="2305" y="1456"/>
                </a:cubicBezTo>
                <a:cubicBezTo>
                  <a:pt x="2302" y="1456"/>
                  <a:pt x="2300" y="1458"/>
                  <a:pt x="2300" y="1461"/>
                </a:cubicBezTo>
                <a:cubicBezTo>
                  <a:pt x="2300" y="1464"/>
                  <a:pt x="2302" y="1466"/>
                  <a:pt x="2305" y="1466"/>
                </a:cubicBezTo>
                <a:close/>
                <a:moveTo>
                  <a:pt x="2398" y="1663"/>
                </a:moveTo>
                <a:cubicBezTo>
                  <a:pt x="2402" y="1663"/>
                  <a:pt x="2406" y="1660"/>
                  <a:pt x="2406" y="1655"/>
                </a:cubicBezTo>
                <a:cubicBezTo>
                  <a:pt x="2406" y="1651"/>
                  <a:pt x="2402" y="1647"/>
                  <a:pt x="2398" y="1647"/>
                </a:cubicBezTo>
                <a:cubicBezTo>
                  <a:pt x="2394" y="1647"/>
                  <a:pt x="2390" y="1651"/>
                  <a:pt x="2390" y="1655"/>
                </a:cubicBezTo>
                <a:cubicBezTo>
                  <a:pt x="2390" y="1660"/>
                  <a:pt x="2394" y="1663"/>
                  <a:pt x="2398" y="1663"/>
                </a:cubicBezTo>
                <a:close/>
                <a:moveTo>
                  <a:pt x="2480" y="1866"/>
                </a:moveTo>
                <a:cubicBezTo>
                  <a:pt x="2487" y="1866"/>
                  <a:pt x="2492" y="1861"/>
                  <a:pt x="2492" y="1854"/>
                </a:cubicBezTo>
                <a:cubicBezTo>
                  <a:pt x="2492" y="1848"/>
                  <a:pt x="2487" y="1843"/>
                  <a:pt x="2480" y="1843"/>
                </a:cubicBezTo>
                <a:cubicBezTo>
                  <a:pt x="2474" y="1843"/>
                  <a:pt x="2469" y="1848"/>
                  <a:pt x="2469" y="1854"/>
                </a:cubicBezTo>
                <a:cubicBezTo>
                  <a:pt x="2469" y="1861"/>
                  <a:pt x="2474" y="1866"/>
                  <a:pt x="2480" y="1866"/>
                </a:cubicBezTo>
                <a:close/>
                <a:moveTo>
                  <a:pt x="2552" y="2072"/>
                </a:moveTo>
                <a:cubicBezTo>
                  <a:pt x="2560" y="2072"/>
                  <a:pt x="2567" y="2066"/>
                  <a:pt x="2567" y="2057"/>
                </a:cubicBezTo>
                <a:cubicBezTo>
                  <a:pt x="2567" y="2049"/>
                  <a:pt x="2560" y="2042"/>
                  <a:pt x="2552" y="2042"/>
                </a:cubicBezTo>
                <a:cubicBezTo>
                  <a:pt x="2544" y="2042"/>
                  <a:pt x="2537" y="2049"/>
                  <a:pt x="2537" y="2057"/>
                </a:cubicBezTo>
                <a:cubicBezTo>
                  <a:pt x="2537" y="2066"/>
                  <a:pt x="2544" y="2072"/>
                  <a:pt x="2552" y="2072"/>
                </a:cubicBezTo>
                <a:close/>
                <a:moveTo>
                  <a:pt x="2613" y="2283"/>
                </a:moveTo>
                <a:cubicBezTo>
                  <a:pt x="2624" y="2283"/>
                  <a:pt x="2632" y="2274"/>
                  <a:pt x="2632" y="2264"/>
                </a:cubicBezTo>
                <a:cubicBezTo>
                  <a:pt x="2632" y="2253"/>
                  <a:pt x="2624" y="2245"/>
                  <a:pt x="2613" y="2245"/>
                </a:cubicBezTo>
                <a:cubicBezTo>
                  <a:pt x="2603" y="2245"/>
                  <a:pt x="2595" y="2253"/>
                  <a:pt x="2595" y="2264"/>
                </a:cubicBezTo>
                <a:cubicBezTo>
                  <a:pt x="2595" y="2274"/>
                  <a:pt x="2603" y="2283"/>
                  <a:pt x="2613" y="2283"/>
                </a:cubicBezTo>
                <a:close/>
                <a:moveTo>
                  <a:pt x="2664" y="2494"/>
                </a:moveTo>
                <a:cubicBezTo>
                  <a:pt x="2675" y="2494"/>
                  <a:pt x="2684" y="2485"/>
                  <a:pt x="2684" y="2473"/>
                </a:cubicBezTo>
                <a:cubicBezTo>
                  <a:pt x="2684" y="2462"/>
                  <a:pt x="2675" y="2453"/>
                  <a:pt x="2664" y="2453"/>
                </a:cubicBezTo>
                <a:cubicBezTo>
                  <a:pt x="2652" y="2453"/>
                  <a:pt x="2643" y="2462"/>
                  <a:pt x="2643" y="2473"/>
                </a:cubicBezTo>
                <a:cubicBezTo>
                  <a:pt x="2643" y="2485"/>
                  <a:pt x="2652" y="2494"/>
                  <a:pt x="2664" y="2494"/>
                </a:cubicBezTo>
                <a:close/>
                <a:moveTo>
                  <a:pt x="2703" y="2708"/>
                </a:moveTo>
                <a:cubicBezTo>
                  <a:pt x="2716" y="2708"/>
                  <a:pt x="2726" y="2698"/>
                  <a:pt x="2726" y="2685"/>
                </a:cubicBezTo>
                <a:cubicBezTo>
                  <a:pt x="2726" y="2672"/>
                  <a:pt x="2716" y="2662"/>
                  <a:pt x="2703" y="2662"/>
                </a:cubicBezTo>
                <a:cubicBezTo>
                  <a:pt x="2690" y="2662"/>
                  <a:pt x="2680" y="2672"/>
                  <a:pt x="2680" y="2685"/>
                </a:cubicBezTo>
                <a:cubicBezTo>
                  <a:pt x="2680" y="2698"/>
                  <a:pt x="2690" y="2708"/>
                  <a:pt x="2703" y="2708"/>
                </a:cubicBezTo>
                <a:close/>
                <a:moveTo>
                  <a:pt x="2708" y="2899"/>
                </a:moveTo>
                <a:cubicBezTo>
                  <a:pt x="2708" y="2911"/>
                  <a:pt x="2719" y="2921"/>
                  <a:pt x="2731" y="2921"/>
                </a:cubicBezTo>
                <a:cubicBezTo>
                  <a:pt x="2744" y="2921"/>
                  <a:pt x="2754" y="2911"/>
                  <a:pt x="2754" y="2899"/>
                </a:cubicBezTo>
                <a:cubicBezTo>
                  <a:pt x="2754" y="2886"/>
                  <a:pt x="2744" y="2876"/>
                  <a:pt x="2731" y="2876"/>
                </a:cubicBezTo>
                <a:cubicBezTo>
                  <a:pt x="2719" y="2876"/>
                  <a:pt x="2708" y="2886"/>
                  <a:pt x="2708" y="2899"/>
                </a:cubicBezTo>
                <a:close/>
                <a:moveTo>
                  <a:pt x="2719" y="3113"/>
                </a:moveTo>
                <a:cubicBezTo>
                  <a:pt x="2719" y="3129"/>
                  <a:pt x="2732" y="3142"/>
                  <a:pt x="2748" y="3142"/>
                </a:cubicBezTo>
                <a:cubicBezTo>
                  <a:pt x="2764" y="3142"/>
                  <a:pt x="2777" y="3129"/>
                  <a:pt x="2777" y="3113"/>
                </a:cubicBezTo>
                <a:cubicBezTo>
                  <a:pt x="2777" y="3098"/>
                  <a:pt x="2764" y="3085"/>
                  <a:pt x="2748" y="3085"/>
                </a:cubicBezTo>
                <a:cubicBezTo>
                  <a:pt x="2732" y="3085"/>
                  <a:pt x="2719" y="3098"/>
                  <a:pt x="2719" y="3113"/>
                </a:cubicBezTo>
                <a:close/>
              </a:path>
            </a:pathLst>
          </a:custGeom>
          <a:gradFill>
            <a:gsLst>
              <a:gs pos="0">
                <a:srgbClr val="00AB7A">
                  <a:alpha val="24000"/>
                </a:srgbClr>
              </a:gs>
              <a:gs pos="100000">
                <a:srgbClr val="00AB7A">
                  <a:alpha val="0"/>
                </a:srgbClr>
              </a:gs>
            </a:gsLst>
            <a:lin ang="16200000" scaled="0"/>
          </a:gradFill>
          <a:ln>
            <a:noFill/>
          </a:ln>
        </p:spPr>
        <p:txBody>
          <a:bodyPr vert="horz" wrap="square" lIns="91440" tIns="45720" rIns="91440" bIns="45720" numCol="1" anchor="t" anchorCtr="0" compatLnSpc="1"/>
          <a:lstStyle/>
          <a:p>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42459" y="209875"/>
            <a:ext cx="1218805" cy="17898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目录页">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图片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75124" y="100609"/>
            <a:ext cx="1327826" cy="32521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email"/>
          <a:stretch>
            <a:fillRect/>
          </a:stretch>
        </p:blipFill>
        <p:spPr>
          <a:xfrm>
            <a:off x="224" y="-68931"/>
            <a:ext cx="9143552" cy="5212432"/>
          </a:xfrm>
          <a:prstGeom prst="rect">
            <a:avLst/>
          </a:prstGeom>
        </p:spPr>
      </p:pic>
      <p:sp>
        <p:nvSpPr>
          <p:cNvPr id="2" name="Title 1"/>
          <p:cNvSpPr>
            <a:spLocks noGrp="1"/>
          </p:cNvSpPr>
          <p:nvPr>
            <p:ph type="title"/>
          </p:nvPr>
        </p:nvSpPr>
        <p:spPr>
          <a:xfrm>
            <a:off x="628650" y="942062"/>
            <a:ext cx="7886700" cy="498034"/>
          </a:xfrm>
        </p:spPr>
        <p:txBody>
          <a:bodyPr>
            <a:normAutofit/>
          </a:bodyPr>
          <a:lstStyle>
            <a:lvl1pPr algn="ctr">
              <a:defRPr sz="3105" b="0" i="0">
                <a:solidFill>
                  <a:schemeClr val="bg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en-US" dirty="0"/>
          </a:p>
        </p:txBody>
      </p:sp>
      <p:sp>
        <p:nvSpPr>
          <p:cNvPr id="3" name="Content Placeholder 2"/>
          <p:cNvSpPr>
            <a:spLocks noGrp="1"/>
          </p:cNvSpPr>
          <p:nvPr>
            <p:ph idx="1" hasCustomPrompt="1"/>
          </p:nvPr>
        </p:nvSpPr>
        <p:spPr>
          <a:xfrm>
            <a:off x="628650" y="1541299"/>
            <a:ext cx="7886700" cy="2608608"/>
          </a:xfrm>
        </p:spPr>
        <p:txBody>
          <a:bodyPr/>
          <a:lstStyle>
            <a:lvl1pPr>
              <a:defRPr b="0" i="0">
                <a:solidFill>
                  <a:schemeClr val="bg1"/>
                </a:solidFill>
                <a:latin typeface="微软雅黑" panose="020B0503020204020204" pitchFamily="34" charset="-122"/>
                <a:ea typeface="微软雅黑" panose="020B0503020204020204" pitchFamily="34" charset="-122"/>
              </a:defRPr>
            </a:lvl1pPr>
          </a:lstStyle>
          <a:p>
            <a:pPr lvl="0"/>
            <a:r>
              <a:rPr lang="zh-CN" altLang="en-US" dirty="0"/>
              <a:t>编辑母版文本样式
第二级
第三级
第四级
第五级</a:t>
            </a:r>
            <a:endParaRPr lang="en-US" dirty="0"/>
          </a:p>
        </p:txBody>
      </p:sp>
      <p:pic>
        <p:nvPicPr>
          <p:cNvPr id="12" name="图片 11"/>
          <p:cNvPicPr>
            <a:picLocks noChangeAspect="1"/>
          </p:cNvPicPr>
          <p:nvPr userDrawn="1"/>
        </p:nvPicPr>
        <p:blipFill>
          <a:blip r:embed="rId3" cstate="email"/>
          <a:stretch>
            <a:fillRect/>
          </a:stretch>
        </p:blipFill>
        <p:spPr>
          <a:xfrm>
            <a:off x="7405699" y="275454"/>
            <a:ext cx="1475176" cy="21907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pic>
        <p:nvPicPr>
          <p:cNvPr id="14" name="图片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矩形 1"/>
          <p:cNvSpPr/>
          <p:nvPr userDrawn="1"/>
        </p:nvSpPr>
        <p:spPr>
          <a:xfrm>
            <a:off x="0" y="72838"/>
            <a:ext cx="9144000" cy="377136"/>
          </a:xfrm>
          <a:prstGeom prst="rect">
            <a:avLst/>
          </a:prstGeom>
          <a:gradFill>
            <a:gsLst>
              <a:gs pos="89000">
                <a:srgbClr val="00AB7A">
                  <a:alpha val="0"/>
                </a:srgbClr>
              </a:gs>
              <a:gs pos="45000">
                <a:srgbClr val="00AB7A"/>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1800" baseline="-25000" dirty="0"/>
          </a:p>
        </p:txBody>
      </p:sp>
      <p:sp>
        <p:nvSpPr>
          <p:cNvPr id="4" name="日期占位符 3"/>
          <p:cNvSpPr>
            <a:spLocks noGrp="1"/>
          </p:cNvSpPr>
          <p:nvPr>
            <p:ph type="dt" sz="half" idx="10"/>
          </p:nvPr>
        </p:nvSpPr>
        <p:spPr>
          <a:xfrm>
            <a:off x="121305" y="4740220"/>
            <a:ext cx="771665" cy="203257"/>
          </a:xfrm>
          <a:prstGeom prst="rect">
            <a:avLst/>
          </a:prstGeom>
        </p:spPr>
        <p:txBody>
          <a:bodyPr/>
          <a:lstStyle>
            <a:lvl1pPr>
              <a:defRPr sz="825">
                <a:latin typeface="微软雅黑" panose="020B0503020204020204" pitchFamily="34" charset="-122"/>
                <a:ea typeface="微软雅黑" panose="020B0503020204020204" pitchFamily="34" charset="-122"/>
              </a:defRPr>
            </a:lvl1pPr>
          </a:lstStyle>
          <a:p>
            <a:fld id="{47817226-A4A8-4CA8-8499-073E4B5E2127}" type="datetimeFigureOut">
              <a:rPr lang="zh-CN" altLang="en-US" smtClean="0"/>
              <a:t>2022/8/29</a:t>
            </a:fld>
            <a:endParaRPr lang="zh-CN" altLang="en-US"/>
          </a:p>
        </p:txBody>
      </p:sp>
      <p:sp>
        <p:nvSpPr>
          <p:cNvPr id="6" name="灯片编号占位符 5"/>
          <p:cNvSpPr>
            <a:spLocks noGrp="1"/>
          </p:cNvSpPr>
          <p:nvPr>
            <p:ph type="sldNum" sz="quarter" idx="12"/>
          </p:nvPr>
        </p:nvSpPr>
        <p:spPr>
          <a:xfrm>
            <a:off x="8302185" y="4877140"/>
            <a:ext cx="591979" cy="209210"/>
          </a:xfrm>
          <a:prstGeom prst="rect">
            <a:avLst/>
          </a:prstGeom>
        </p:spPr>
        <p:txBody>
          <a:bodyPr/>
          <a:lstStyle>
            <a:lvl1pPr algn="ctr">
              <a:defRPr sz="900">
                <a:latin typeface="微软雅黑" panose="020B0503020204020204" pitchFamily="34" charset="-122"/>
                <a:ea typeface="微软雅黑" panose="020B0503020204020204" pitchFamily="34" charset="-122"/>
              </a:defRPr>
            </a:lvl1pPr>
          </a:lstStyle>
          <a:p>
            <a:fld id="{CE3A6F2A-4BD1-4B71-A85C-4AC4B8E4C9A9}" type="slidenum">
              <a:rPr lang="zh-CN" altLang="en-US" smtClean="0"/>
              <a:t>‹#›</a:t>
            </a:fld>
            <a:endParaRPr lang="zh-CN" altLang="en-US" dirty="0"/>
          </a:p>
        </p:txBody>
      </p:sp>
      <p:sp>
        <p:nvSpPr>
          <p:cNvPr id="10" name="AutoShape 31"/>
          <p:cNvSpPr>
            <a:spLocks noChangeAspect="1" noChangeArrowheads="1" noTextEdit="1"/>
          </p:cNvSpPr>
          <p:nvPr/>
        </p:nvSpPr>
        <p:spPr bwMode="auto">
          <a:xfrm>
            <a:off x="424" y="177370"/>
            <a:ext cx="188339" cy="23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12" name="Freeform 34"/>
          <p:cNvSpPr/>
          <p:nvPr/>
        </p:nvSpPr>
        <p:spPr bwMode="auto">
          <a:xfrm>
            <a:off x="51774" y="164403"/>
            <a:ext cx="109082" cy="109082"/>
          </a:xfrm>
          <a:custGeom>
            <a:avLst/>
            <a:gdLst>
              <a:gd name="T0" fmla="*/ 58 w 65"/>
              <a:gd name="T1" fmla="*/ 25 h 65"/>
              <a:gd name="T2" fmla="*/ 40 w 65"/>
              <a:gd name="T3" fmla="*/ 25 h 65"/>
              <a:gd name="T4" fmla="*/ 40 w 65"/>
              <a:gd name="T5" fmla="*/ 7 h 65"/>
              <a:gd name="T6" fmla="*/ 33 w 65"/>
              <a:gd name="T7" fmla="*/ 0 h 65"/>
              <a:gd name="T8" fmla="*/ 25 w 65"/>
              <a:gd name="T9" fmla="*/ 7 h 65"/>
              <a:gd name="T10" fmla="*/ 25 w 65"/>
              <a:gd name="T11" fmla="*/ 11 h 65"/>
              <a:gd name="T12" fmla="*/ 25 w 65"/>
              <a:gd name="T13" fmla="*/ 25 h 65"/>
              <a:gd name="T14" fmla="*/ 7 w 65"/>
              <a:gd name="T15" fmla="*/ 25 h 65"/>
              <a:gd name="T16" fmla="*/ 0 w 65"/>
              <a:gd name="T17" fmla="*/ 32 h 65"/>
              <a:gd name="T18" fmla="*/ 7 w 65"/>
              <a:gd name="T19" fmla="*/ 40 h 65"/>
              <a:gd name="T20" fmla="*/ 25 w 65"/>
              <a:gd name="T21" fmla="*/ 40 h 65"/>
              <a:gd name="T22" fmla="*/ 25 w 65"/>
              <a:gd name="T23" fmla="*/ 57 h 65"/>
              <a:gd name="T24" fmla="*/ 33 w 65"/>
              <a:gd name="T25" fmla="*/ 65 h 65"/>
              <a:gd name="T26" fmla="*/ 40 w 65"/>
              <a:gd name="T27" fmla="*/ 57 h 65"/>
              <a:gd name="T28" fmla="*/ 40 w 65"/>
              <a:gd name="T29" fmla="*/ 40 h 65"/>
              <a:gd name="T30" fmla="*/ 45 w 65"/>
              <a:gd name="T31" fmla="*/ 40 h 65"/>
              <a:gd name="T32" fmla="*/ 58 w 65"/>
              <a:gd name="T33" fmla="*/ 40 h 65"/>
              <a:gd name="T34" fmla="*/ 65 w 65"/>
              <a:gd name="T35" fmla="*/ 32 h 65"/>
              <a:gd name="T36" fmla="*/ 58 w 65"/>
              <a:gd name="T37" fmla="*/ 2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5" h="65">
                <a:moveTo>
                  <a:pt x="58" y="25"/>
                </a:moveTo>
                <a:cubicBezTo>
                  <a:pt x="40" y="25"/>
                  <a:pt x="40" y="25"/>
                  <a:pt x="40" y="25"/>
                </a:cubicBezTo>
                <a:cubicBezTo>
                  <a:pt x="40" y="7"/>
                  <a:pt x="40" y="7"/>
                  <a:pt x="40" y="7"/>
                </a:cubicBezTo>
                <a:cubicBezTo>
                  <a:pt x="40" y="3"/>
                  <a:pt x="37" y="0"/>
                  <a:pt x="33" y="0"/>
                </a:cubicBezTo>
                <a:cubicBezTo>
                  <a:pt x="28" y="0"/>
                  <a:pt x="25" y="3"/>
                  <a:pt x="25" y="7"/>
                </a:cubicBezTo>
                <a:cubicBezTo>
                  <a:pt x="25" y="11"/>
                  <a:pt x="25" y="11"/>
                  <a:pt x="25" y="11"/>
                </a:cubicBezTo>
                <a:cubicBezTo>
                  <a:pt x="25" y="25"/>
                  <a:pt x="25" y="25"/>
                  <a:pt x="25" y="25"/>
                </a:cubicBezTo>
                <a:cubicBezTo>
                  <a:pt x="7" y="25"/>
                  <a:pt x="7" y="25"/>
                  <a:pt x="7" y="25"/>
                </a:cubicBezTo>
                <a:cubicBezTo>
                  <a:pt x="3" y="25"/>
                  <a:pt x="0" y="28"/>
                  <a:pt x="0" y="32"/>
                </a:cubicBezTo>
                <a:cubicBezTo>
                  <a:pt x="0" y="36"/>
                  <a:pt x="3" y="40"/>
                  <a:pt x="7" y="40"/>
                </a:cubicBezTo>
                <a:cubicBezTo>
                  <a:pt x="25" y="40"/>
                  <a:pt x="25" y="40"/>
                  <a:pt x="25" y="40"/>
                </a:cubicBezTo>
                <a:cubicBezTo>
                  <a:pt x="25" y="57"/>
                  <a:pt x="25" y="57"/>
                  <a:pt x="25" y="57"/>
                </a:cubicBezTo>
                <a:cubicBezTo>
                  <a:pt x="25" y="61"/>
                  <a:pt x="28" y="65"/>
                  <a:pt x="33" y="65"/>
                </a:cubicBezTo>
                <a:cubicBezTo>
                  <a:pt x="37" y="65"/>
                  <a:pt x="40" y="61"/>
                  <a:pt x="40" y="57"/>
                </a:cubicBezTo>
                <a:cubicBezTo>
                  <a:pt x="40" y="40"/>
                  <a:pt x="40" y="40"/>
                  <a:pt x="40" y="40"/>
                </a:cubicBezTo>
                <a:cubicBezTo>
                  <a:pt x="45" y="40"/>
                  <a:pt x="45" y="40"/>
                  <a:pt x="45" y="40"/>
                </a:cubicBezTo>
                <a:cubicBezTo>
                  <a:pt x="58" y="40"/>
                  <a:pt x="58" y="40"/>
                  <a:pt x="58" y="40"/>
                </a:cubicBezTo>
                <a:cubicBezTo>
                  <a:pt x="62" y="40"/>
                  <a:pt x="65" y="36"/>
                  <a:pt x="65" y="32"/>
                </a:cubicBezTo>
                <a:cubicBezTo>
                  <a:pt x="65" y="28"/>
                  <a:pt x="62" y="25"/>
                  <a:pt x="58" y="25"/>
                </a:cubicBezTo>
                <a:close/>
              </a:path>
            </a:pathLst>
          </a:custGeom>
          <a:solidFill>
            <a:schemeClr val="bg1"/>
          </a:solidFill>
          <a:ln>
            <a:noFill/>
          </a:ln>
        </p:spPr>
        <p:txBody>
          <a:bodyPr vert="horz" wrap="square" lIns="68580" tIns="34290" rIns="68580" bIns="34290" numCol="1" anchor="t" anchorCtr="0" compatLnSpc="1"/>
          <a:lstStyle/>
          <a:p>
            <a:endParaRPr lang="zh-CN" altLang="en-US" sz="1350"/>
          </a:p>
        </p:txBody>
      </p:sp>
      <p:sp>
        <p:nvSpPr>
          <p:cNvPr id="13" name="Freeform 34"/>
          <p:cNvSpPr/>
          <p:nvPr userDrawn="1"/>
        </p:nvSpPr>
        <p:spPr bwMode="auto">
          <a:xfrm>
            <a:off x="169837" y="256374"/>
            <a:ext cx="57791" cy="57791"/>
          </a:xfrm>
          <a:custGeom>
            <a:avLst/>
            <a:gdLst>
              <a:gd name="T0" fmla="*/ 58 w 65"/>
              <a:gd name="T1" fmla="*/ 25 h 65"/>
              <a:gd name="T2" fmla="*/ 40 w 65"/>
              <a:gd name="T3" fmla="*/ 25 h 65"/>
              <a:gd name="T4" fmla="*/ 40 w 65"/>
              <a:gd name="T5" fmla="*/ 7 h 65"/>
              <a:gd name="T6" fmla="*/ 33 w 65"/>
              <a:gd name="T7" fmla="*/ 0 h 65"/>
              <a:gd name="T8" fmla="*/ 25 w 65"/>
              <a:gd name="T9" fmla="*/ 7 h 65"/>
              <a:gd name="T10" fmla="*/ 25 w 65"/>
              <a:gd name="T11" fmla="*/ 11 h 65"/>
              <a:gd name="T12" fmla="*/ 25 w 65"/>
              <a:gd name="T13" fmla="*/ 25 h 65"/>
              <a:gd name="T14" fmla="*/ 7 w 65"/>
              <a:gd name="T15" fmla="*/ 25 h 65"/>
              <a:gd name="T16" fmla="*/ 0 w 65"/>
              <a:gd name="T17" fmla="*/ 32 h 65"/>
              <a:gd name="T18" fmla="*/ 7 w 65"/>
              <a:gd name="T19" fmla="*/ 40 h 65"/>
              <a:gd name="T20" fmla="*/ 25 w 65"/>
              <a:gd name="T21" fmla="*/ 40 h 65"/>
              <a:gd name="T22" fmla="*/ 25 w 65"/>
              <a:gd name="T23" fmla="*/ 57 h 65"/>
              <a:gd name="T24" fmla="*/ 33 w 65"/>
              <a:gd name="T25" fmla="*/ 65 h 65"/>
              <a:gd name="T26" fmla="*/ 40 w 65"/>
              <a:gd name="T27" fmla="*/ 57 h 65"/>
              <a:gd name="T28" fmla="*/ 40 w 65"/>
              <a:gd name="T29" fmla="*/ 40 h 65"/>
              <a:gd name="T30" fmla="*/ 45 w 65"/>
              <a:gd name="T31" fmla="*/ 40 h 65"/>
              <a:gd name="T32" fmla="*/ 58 w 65"/>
              <a:gd name="T33" fmla="*/ 40 h 65"/>
              <a:gd name="T34" fmla="*/ 65 w 65"/>
              <a:gd name="T35" fmla="*/ 32 h 65"/>
              <a:gd name="T36" fmla="*/ 58 w 65"/>
              <a:gd name="T37" fmla="*/ 2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5" h="65">
                <a:moveTo>
                  <a:pt x="58" y="25"/>
                </a:moveTo>
                <a:cubicBezTo>
                  <a:pt x="40" y="25"/>
                  <a:pt x="40" y="25"/>
                  <a:pt x="40" y="25"/>
                </a:cubicBezTo>
                <a:cubicBezTo>
                  <a:pt x="40" y="7"/>
                  <a:pt x="40" y="7"/>
                  <a:pt x="40" y="7"/>
                </a:cubicBezTo>
                <a:cubicBezTo>
                  <a:pt x="40" y="3"/>
                  <a:pt x="37" y="0"/>
                  <a:pt x="33" y="0"/>
                </a:cubicBezTo>
                <a:cubicBezTo>
                  <a:pt x="28" y="0"/>
                  <a:pt x="25" y="3"/>
                  <a:pt x="25" y="7"/>
                </a:cubicBezTo>
                <a:cubicBezTo>
                  <a:pt x="25" y="11"/>
                  <a:pt x="25" y="11"/>
                  <a:pt x="25" y="11"/>
                </a:cubicBezTo>
                <a:cubicBezTo>
                  <a:pt x="25" y="25"/>
                  <a:pt x="25" y="25"/>
                  <a:pt x="25" y="25"/>
                </a:cubicBezTo>
                <a:cubicBezTo>
                  <a:pt x="7" y="25"/>
                  <a:pt x="7" y="25"/>
                  <a:pt x="7" y="25"/>
                </a:cubicBezTo>
                <a:cubicBezTo>
                  <a:pt x="3" y="25"/>
                  <a:pt x="0" y="28"/>
                  <a:pt x="0" y="32"/>
                </a:cubicBezTo>
                <a:cubicBezTo>
                  <a:pt x="0" y="36"/>
                  <a:pt x="3" y="40"/>
                  <a:pt x="7" y="40"/>
                </a:cubicBezTo>
                <a:cubicBezTo>
                  <a:pt x="25" y="40"/>
                  <a:pt x="25" y="40"/>
                  <a:pt x="25" y="40"/>
                </a:cubicBezTo>
                <a:cubicBezTo>
                  <a:pt x="25" y="57"/>
                  <a:pt x="25" y="57"/>
                  <a:pt x="25" y="57"/>
                </a:cubicBezTo>
                <a:cubicBezTo>
                  <a:pt x="25" y="61"/>
                  <a:pt x="28" y="65"/>
                  <a:pt x="33" y="65"/>
                </a:cubicBezTo>
                <a:cubicBezTo>
                  <a:pt x="37" y="65"/>
                  <a:pt x="40" y="61"/>
                  <a:pt x="40" y="57"/>
                </a:cubicBezTo>
                <a:cubicBezTo>
                  <a:pt x="40" y="40"/>
                  <a:pt x="40" y="40"/>
                  <a:pt x="40" y="40"/>
                </a:cubicBezTo>
                <a:cubicBezTo>
                  <a:pt x="45" y="40"/>
                  <a:pt x="45" y="40"/>
                  <a:pt x="45" y="40"/>
                </a:cubicBezTo>
                <a:cubicBezTo>
                  <a:pt x="58" y="40"/>
                  <a:pt x="58" y="40"/>
                  <a:pt x="58" y="40"/>
                </a:cubicBezTo>
                <a:cubicBezTo>
                  <a:pt x="62" y="40"/>
                  <a:pt x="65" y="36"/>
                  <a:pt x="65" y="32"/>
                </a:cubicBezTo>
                <a:cubicBezTo>
                  <a:pt x="65" y="28"/>
                  <a:pt x="62" y="25"/>
                  <a:pt x="58" y="25"/>
                </a:cubicBezTo>
                <a:close/>
              </a:path>
            </a:pathLst>
          </a:custGeom>
          <a:solidFill>
            <a:schemeClr val="bg1">
              <a:alpha val="55000"/>
            </a:schemeClr>
          </a:solidFill>
          <a:ln>
            <a:noFill/>
          </a:ln>
        </p:spPr>
        <p:txBody>
          <a:bodyPr vert="horz" wrap="square" lIns="68580" tIns="34290" rIns="68580" bIns="34290" numCol="1" anchor="t" anchorCtr="0" compatLnSpc="1"/>
          <a:lstStyle/>
          <a:p>
            <a:endParaRPr lang="zh-CN" altLang="en-US" sz="1350"/>
          </a:p>
        </p:txBody>
      </p:sp>
      <p:grpSp>
        <p:nvGrpSpPr>
          <p:cNvPr id="42" name="组合 41"/>
          <p:cNvGrpSpPr/>
          <p:nvPr userDrawn="1"/>
        </p:nvGrpSpPr>
        <p:grpSpPr>
          <a:xfrm>
            <a:off x="7862177" y="128051"/>
            <a:ext cx="1031987" cy="258581"/>
            <a:chOff x="7550392" y="-466606"/>
            <a:chExt cx="1031987" cy="258581"/>
          </a:xfrm>
          <a:solidFill>
            <a:srgbClr val="555963"/>
          </a:solidFill>
        </p:grpSpPr>
        <p:sp>
          <p:nvSpPr>
            <p:cNvPr id="19" name="Freeform 5"/>
            <p:cNvSpPr/>
            <p:nvPr userDrawn="1"/>
          </p:nvSpPr>
          <p:spPr bwMode="auto">
            <a:xfrm>
              <a:off x="7591672" y="-422211"/>
              <a:ext cx="66982" cy="65424"/>
            </a:xfrm>
            <a:custGeom>
              <a:avLst/>
              <a:gdLst>
                <a:gd name="T0" fmla="*/ 35 w 40"/>
                <a:gd name="T1" fmla="*/ 15 h 39"/>
                <a:gd name="T2" fmla="*/ 25 w 40"/>
                <a:gd name="T3" fmla="*/ 15 h 39"/>
                <a:gd name="T4" fmla="*/ 25 w 40"/>
                <a:gd name="T5" fmla="*/ 4 h 39"/>
                <a:gd name="T6" fmla="*/ 20 w 40"/>
                <a:gd name="T7" fmla="*/ 0 h 39"/>
                <a:gd name="T8" fmla="*/ 16 w 40"/>
                <a:gd name="T9" fmla="*/ 4 h 39"/>
                <a:gd name="T10" fmla="*/ 16 w 40"/>
                <a:gd name="T11" fmla="*/ 15 h 39"/>
                <a:gd name="T12" fmla="*/ 5 w 40"/>
                <a:gd name="T13" fmla="*/ 15 h 39"/>
                <a:gd name="T14" fmla="*/ 0 w 40"/>
                <a:gd name="T15" fmla="*/ 20 h 39"/>
                <a:gd name="T16" fmla="*/ 0 w 40"/>
                <a:gd name="T17" fmla="*/ 20 h 39"/>
                <a:gd name="T18" fmla="*/ 5 w 40"/>
                <a:gd name="T19" fmla="*/ 24 h 39"/>
                <a:gd name="T20" fmla="*/ 16 w 40"/>
                <a:gd name="T21" fmla="*/ 24 h 39"/>
                <a:gd name="T22" fmla="*/ 16 w 40"/>
                <a:gd name="T23" fmla="*/ 35 h 39"/>
                <a:gd name="T24" fmla="*/ 20 w 40"/>
                <a:gd name="T25" fmla="*/ 39 h 39"/>
                <a:gd name="T26" fmla="*/ 25 w 40"/>
                <a:gd name="T27" fmla="*/ 35 h 39"/>
                <a:gd name="T28" fmla="*/ 25 w 40"/>
                <a:gd name="T29" fmla="*/ 24 h 39"/>
                <a:gd name="T30" fmla="*/ 35 w 40"/>
                <a:gd name="T31" fmla="*/ 24 h 39"/>
                <a:gd name="T32" fmla="*/ 40 w 40"/>
                <a:gd name="T33" fmla="*/ 20 h 39"/>
                <a:gd name="T34" fmla="*/ 40 w 40"/>
                <a:gd name="T35" fmla="*/ 20 h 39"/>
                <a:gd name="T36" fmla="*/ 35 w 40"/>
                <a:gd name="T37" fmla="*/ 1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39">
                  <a:moveTo>
                    <a:pt x="35" y="15"/>
                  </a:moveTo>
                  <a:cubicBezTo>
                    <a:pt x="25" y="15"/>
                    <a:pt x="25" y="15"/>
                    <a:pt x="25" y="15"/>
                  </a:cubicBezTo>
                  <a:cubicBezTo>
                    <a:pt x="25" y="4"/>
                    <a:pt x="25" y="4"/>
                    <a:pt x="25" y="4"/>
                  </a:cubicBezTo>
                  <a:cubicBezTo>
                    <a:pt x="25" y="2"/>
                    <a:pt x="23" y="0"/>
                    <a:pt x="20" y="0"/>
                  </a:cubicBezTo>
                  <a:cubicBezTo>
                    <a:pt x="18" y="0"/>
                    <a:pt x="16" y="2"/>
                    <a:pt x="16" y="4"/>
                  </a:cubicBezTo>
                  <a:cubicBezTo>
                    <a:pt x="16" y="15"/>
                    <a:pt x="16" y="15"/>
                    <a:pt x="16" y="15"/>
                  </a:cubicBezTo>
                  <a:cubicBezTo>
                    <a:pt x="5" y="15"/>
                    <a:pt x="5" y="15"/>
                    <a:pt x="5" y="15"/>
                  </a:cubicBezTo>
                  <a:cubicBezTo>
                    <a:pt x="2" y="15"/>
                    <a:pt x="0" y="17"/>
                    <a:pt x="0" y="20"/>
                  </a:cubicBezTo>
                  <a:cubicBezTo>
                    <a:pt x="0" y="20"/>
                    <a:pt x="0" y="20"/>
                    <a:pt x="0" y="20"/>
                  </a:cubicBezTo>
                  <a:cubicBezTo>
                    <a:pt x="0" y="22"/>
                    <a:pt x="2" y="24"/>
                    <a:pt x="5" y="24"/>
                  </a:cubicBezTo>
                  <a:cubicBezTo>
                    <a:pt x="16" y="24"/>
                    <a:pt x="16" y="24"/>
                    <a:pt x="16" y="24"/>
                  </a:cubicBezTo>
                  <a:cubicBezTo>
                    <a:pt x="16" y="35"/>
                    <a:pt x="16" y="35"/>
                    <a:pt x="16" y="35"/>
                  </a:cubicBezTo>
                  <a:cubicBezTo>
                    <a:pt x="16" y="37"/>
                    <a:pt x="18" y="39"/>
                    <a:pt x="20" y="39"/>
                  </a:cubicBezTo>
                  <a:cubicBezTo>
                    <a:pt x="23" y="39"/>
                    <a:pt x="25" y="37"/>
                    <a:pt x="25" y="35"/>
                  </a:cubicBezTo>
                  <a:cubicBezTo>
                    <a:pt x="25" y="24"/>
                    <a:pt x="25" y="24"/>
                    <a:pt x="25" y="24"/>
                  </a:cubicBezTo>
                  <a:cubicBezTo>
                    <a:pt x="35" y="24"/>
                    <a:pt x="35" y="24"/>
                    <a:pt x="35" y="24"/>
                  </a:cubicBezTo>
                  <a:cubicBezTo>
                    <a:pt x="38" y="24"/>
                    <a:pt x="40" y="22"/>
                    <a:pt x="40" y="20"/>
                  </a:cubicBezTo>
                  <a:cubicBezTo>
                    <a:pt x="40" y="20"/>
                    <a:pt x="40" y="20"/>
                    <a:pt x="40" y="20"/>
                  </a:cubicBezTo>
                  <a:cubicBezTo>
                    <a:pt x="40" y="17"/>
                    <a:pt x="38" y="15"/>
                    <a:pt x="35"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20" name="Freeform 6"/>
            <p:cNvSpPr>
              <a:spLocks noEditPoints="1"/>
            </p:cNvSpPr>
            <p:nvPr userDrawn="1"/>
          </p:nvSpPr>
          <p:spPr bwMode="auto">
            <a:xfrm>
              <a:off x="7550392" y="-466606"/>
              <a:ext cx="151098" cy="154214"/>
            </a:xfrm>
            <a:custGeom>
              <a:avLst/>
              <a:gdLst>
                <a:gd name="T0" fmla="*/ 84 w 91"/>
                <a:gd name="T1" fmla="*/ 22 h 91"/>
                <a:gd name="T2" fmla="*/ 83 w 91"/>
                <a:gd name="T3" fmla="*/ 20 h 91"/>
                <a:gd name="T4" fmla="*/ 60 w 91"/>
                <a:gd name="T5" fmla="*/ 3 h 91"/>
                <a:gd name="T6" fmla="*/ 59 w 91"/>
                <a:gd name="T7" fmla="*/ 2 h 91"/>
                <a:gd name="T8" fmla="*/ 58 w 91"/>
                <a:gd name="T9" fmla="*/ 2 h 91"/>
                <a:gd name="T10" fmla="*/ 56 w 91"/>
                <a:gd name="T11" fmla="*/ 1 h 91"/>
                <a:gd name="T12" fmla="*/ 55 w 91"/>
                <a:gd name="T13" fmla="*/ 1 h 91"/>
                <a:gd name="T14" fmla="*/ 51 w 91"/>
                <a:gd name="T15" fmla="*/ 1 h 91"/>
                <a:gd name="T16" fmla="*/ 50 w 91"/>
                <a:gd name="T17" fmla="*/ 0 h 91"/>
                <a:gd name="T18" fmla="*/ 48 w 91"/>
                <a:gd name="T19" fmla="*/ 0 h 91"/>
                <a:gd name="T20" fmla="*/ 47 w 91"/>
                <a:gd name="T21" fmla="*/ 0 h 91"/>
                <a:gd name="T22" fmla="*/ 45 w 91"/>
                <a:gd name="T23" fmla="*/ 0 h 91"/>
                <a:gd name="T24" fmla="*/ 8 w 91"/>
                <a:gd name="T25" fmla="*/ 20 h 91"/>
                <a:gd name="T26" fmla="*/ 7 w 91"/>
                <a:gd name="T27" fmla="*/ 21 h 91"/>
                <a:gd name="T28" fmla="*/ 6 w 91"/>
                <a:gd name="T29" fmla="*/ 23 h 91"/>
                <a:gd name="T30" fmla="*/ 5 w 91"/>
                <a:gd name="T31" fmla="*/ 24 h 91"/>
                <a:gd name="T32" fmla="*/ 5 w 91"/>
                <a:gd name="T33" fmla="*/ 25 h 91"/>
                <a:gd name="T34" fmla="*/ 4 w 91"/>
                <a:gd name="T35" fmla="*/ 26 h 91"/>
                <a:gd name="T36" fmla="*/ 0 w 91"/>
                <a:gd name="T37" fmla="*/ 46 h 91"/>
                <a:gd name="T38" fmla="*/ 5 w 91"/>
                <a:gd name="T39" fmla="*/ 66 h 91"/>
                <a:gd name="T40" fmla="*/ 31 w 91"/>
                <a:gd name="T41" fmla="*/ 88 h 91"/>
                <a:gd name="T42" fmla="*/ 32 w 91"/>
                <a:gd name="T43" fmla="*/ 89 h 91"/>
                <a:gd name="T44" fmla="*/ 34 w 91"/>
                <a:gd name="T45" fmla="*/ 89 h 91"/>
                <a:gd name="T46" fmla="*/ 36 w 91"/>
                <a:gd name="T47" fmla="*/ 90 h 91"/>
                <a:gd name="T48" fmla="*/ 45 w 91"/>
                <a:gd name="T49" fmla="*/ 91 h 91"/>
                <a:gd name="T50" fmla="*/ 48 w 91"/>
                <a:gd name="T51" fmla="*/ 91 h 91"/>
                <a:gd name="T52" fmla="*/ 53 w 91"/>
                <a:gd name="T53" fmla="*/ 90 h 91"/>
                <a:gd name="T54" fmla="*/ 54 w 91"/>
                <a:gd name="T55" fmla="*/ 90 h 91"/>
                <a:gd name="T56" fmla="*/ 58 w 91"/>
                <a:gd name="T57" fmla="*/ 89 h 91"/>
                <a:gd name="T58" fmla="*/ 59 w 91"/>
                <a:gd name="T59" fmla="*/ 89 h 91"/>
                <a:gd name="T60" fmla="*/ 61 w 91"/>
                <a:gd name="T61" fmla="*/ 88 h 91"/>
                <a:gd name="T62" fmla="*/ 62 w 91"/>
                <a:gd name="T63" fmla="*/ 88 h 91"/>
                <a:gd name="T64" fmla="*/ 64 w 91"/>
                <a:gd name="T65" fmla="*/ 87 h 91"/>
                <a:gd name="T66" fmla="*/ 65 w 91"/>
                <a:gd name="T67" fmla="*/ 86 h 91"/>
                <a:gd name="T68" fmla="*/ 67 w 91"/>
                <a:gd name="T69" fmla="*/ 85 h 91"/>
                <a:gd name="T70" fmla="*/ 68 w 91"/>
                <a:gd name="T71" fmla="*/ 85 h 91"/>
                <a:gd name="T72" fmla="*/ 91 w 91"/>
                <a:gd name="T73" fmla="*/ 46 h 91"/>
                <a:gd name="T74" fmla="*/ 72 w 91"/>
                <a:gd name="T75" fmla="*/ 77 h 91"/>
                <a:gd name="T76" fmla="*/ 24 w 91"/>
                <a:gd name="T77" fmla="*/ 64 h 91"/>
                <a:gd name="T78" fmla="*/ 8 w 91"/>
                <a:gd name="T79" fmla="*/ 62 h 91"/>
                <a:gd name="T80" fmla="*/ 8 w 91"/>
                <a:gd name="T81" fmla="*/ 62 h 91"/>
                <a:gd name="T82" fmla="*/ 18 w 91"/>
                <a:gd name="T83" fmla="*/ 14 h 91"/>
                <a:gd name="T84" fmla="*/ 67 w 91"/>
                <a:gd name="T85" fmla="*/ 27 h 91"/>
                <a:gd name="T86" fmla="*/ 83 w 91"/>
                <a:gd name="T87" fmla="*/ 29 h 91"/>
                <a:gd name="T88" fmla="*/ 83 w 91"/>
                <a:gd name="T89" fmla="*/ 29 h 91"/>
                <a:gd name="T90" fmla="*/ 72 w 91"/>
                <a:gd name="T91" fmla="*/ 7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 h="91">
                  <a:moveTo>
                    <a:pt x="84" y="22"/>
                  </a:moveTo>
                  <a:cubicBezTo>
                    <a:pt x="84" y="22"/>
                    <a:pt x="84" y="22"/>
                    <a:pt x="84" y="22"/>
                  </a:cubicBezTo>
                  <a:cubicBezTo>
                    <a:pt x="84" y="22"/>
                    <a:pt x="84" y="21"/>
                    <a:pt x="83" y="21"/>
                  </a:cubicBezTo>
                  <a:cubicBezTo>
                    <a:pt x="83" y="21"/>
                    <a:pt x="83" y="20"/>
                    <a:pt x="83" y="20"/>
                  </a:cubicBezTo>
                  <a:cubicBezTo>
                    <a:pt x="83" y="20"/>
                    <a:pt x="83" y="20"/>
                    <a:pt x="83" y="20"/>
                  </a:cubicBezTo>
                  <a:cubicBezTo>
                    <a:pt x="77" y="12"/>
                    <a:pt x="69" y="6"/>
                    <a:pt x="60" y="3"/>
                  </a:cubicBezTo>
                  <a:cubicBezTo>
                    <a:pt x="60" y="3"/>
                    <a:pt x="60" y="3"/>
                    <a:pt x="60" y="3"/>
                  </a:cubicBezTo>
                  <a:cubicBezTo>
                    <a:pt x="59" y="2"/>
                    <a:pt x="59" y="2"/>
                    <a:pt x="59" y="2"/>
                  </a:cubicBezTo>
                  <a:cubicBezTo>
                    <a:pt x="59" y="2"/>
                    <a:pt x="59" y="2"/>
                    <a:pt x="58" y="2"/>
                  </a:cubicBezTo>
                  <a:cubicBezTo>
                    <a:pt x="58" y="2"/>
                    <a:pt x="58" y="2"/>
                    <a:pt x="58" y="2"/>
                  </a:cubicBezTo>
                  <a:cubicBezTo>
                    <a:pt x="57" y="2"/>
                    <a:pt x="57" y="2"/>
                    <a:pt x="56" y="2"/>
                  </a:cubicBezTo>
                  <a:cubicBezTo>
                    <a:pt x="56" y="2"/>
                    <a:pt x="56" y="2"/>
                    <a:pt x="56" y="1"/>
                  </a:cubicBezTo>
                  <a:cubicBezTo>
                    <a:pt x="56" y="1"/>
                    <a:pt x="55" y="1"/>
                    <a:pt x="55" y="1"/>
                  </a:cubicBezTo>
                  <a:cubicBezTo>
                    <a:pt x="55" y="1"/>
                    <a:pt x="55" y="1"/>
                    <a:pt x="55" y="1"/>
                  </a:cubicBezTo>
                  <a:cubicBezTo>
                    <a:pt x="54" y="1"/>
                    <a:pt x="53" y="1"/>
                    <a:pt x="52" y="1"/>
                  </a:cubicBezTo>
                  <a:cubicBezTo>
                    <a:pt x="52" y="1"/>
                    <a:pt x="52" y="1"/>
                    <a:pt x="51" y="1"/>
                  </a:cubicBezTo>
                  <a:cubicBezTo>
                    <a:pt x="51" y="1"/>
                    <a:pt x="51" y="0"/>
                    <a:pt x="50" y="0"/>
                  </a:cubicBezTo>
                  <a:cubicBezTo>
                    <a:pt x="50" y="0"/>
                    <a:pt x="50" y="0"/>
                    <a:pt x="50" y="0"/>
                  </a:cubicBezTo>
                  <a:cubicBezTo>
                    <a:pt x="49" y="0"/>
                    <a:pt x="49" y="0"/>
                    <a:pt x="49" y="0"/>
                  </a:cubicBezTo>
                  <a:cubicBezTo>
                    <a:pt x="48" y="0"/>
                    <a:pt x="48" y="0"/>
                    <a:pt x="48" y="0"/>
                  </a:cubicBezTo>
                  <a:cubicBezTo>
                    <a:pt x="48" y="0"/>
                    <a:pt x="47" y="0"/>
                    <a:pt x="47" y="0"/>
                  </a:cubicBezTo>
                  <a:cubicBezTo>
                    <a:pt x="47" y="0"/>
                    <a:pt x="47" y="0"/>
                    <a:pt x="47" y="0"/>
                  </a:cubicBezTo>
                  <a:cubicBezTo>
                    <a:pt x="46" y="0"/>
                    <a:pt x="46" y="0"/>
                    <a:pt x="46" y="0"/>
                  </a:cubicBezTo>
                  <a:cubicBezTo>
                    <a:pt x="46" y="0"/>
                    <a:pt x="45" y="0"/>
                    <a:pt x="45" y="0"/>
                  </a:cubicBezTo>
                  <a:cubicBezTo>
                    <a:pt x="44" y="0"/>
                    <a:pt x="44" y="0"/>
                    <a:pt x="43" y="0"/>
                  </a:cubicBezTo>
                  <a:cubicBezTo>
                    <a:pt x="28" y="1"/>
                    <a:pt x="15" y="9"/>
                    <a:pt x="8" y="20"/>
                  </a:cubicBezTo>
                  <a:cubicBezTo>
                    <a:pt x="8" y="20"/>
                    <a:pt x="8" y="20"/>
                    <a:pt x="8" y="20"/>
                  </a:cubicBezTo>
                  <a:cubicBezTo>
                    <a:pt x="7" y="20"/>
                    <a:pt x="7" y="21"/>
                    <a:pt x="7" y="21"/>
                  </a:cubicBezTo>
                  <a:cubicBezTo>
                    <a:pt x="7" y="21"/>
                    <a:pt x="7" y="21"/>
                    <a:pt x="7" y="21"/>
                  </a:cubicBezTo>
                  <a:cubicBezTo>
                    <a:pt x="7" y="22"/>
                    <a:pt x="6" y="22"/>
                    <a:pt x="6" y="23"/>
                  </a:cubicBezTo>
                  <a:cubicBezTo>
                    <a:pt x="6" y="23"/>
                    <a:pt x="6" y="23"/>
                    <a:pt x="6" y="23"/>
                  </a:cubicBezTo>
                  <a:cubicBezTo>
                    <a:pt x="6" y="23"/>
                    <a:pt x="6" y="23"/>
                    <a:pt x="5" y="24"/>
                  </a:cubicBezTo>
                  <a:cubicBezTo>
                    <a:pt x="5" y="24"/>
                    <a:pt x="5" y="24"/>
                    <a:pt x="5" y="24"/>
                  </a:cubicBezTo>
                  <a:cubicBezTo>
                    <a:pt x="5" y="24"/>
                    <a:pt x="5" y="25"/>
                    <a:pt x="5" y="25"/>
                  </a:cubicBezTo>
                  <a:cubicBezTo>
                    <a:pt x="5" y="25"/>
                    <a:pt x="5" y="25"/>
                    <a:pt x="4" y="26"/>
                  </a:cubicBezTo>
                  <a:cubicBezTo>
                    <a:pt x="4" y="26"/>
                    <a:pt x="4" y="26"/>
                    <a:pt x="4" y="26"/>
                  </a:cubicBezTo>
                  <a:cubicBezTo>
                    <a:pt x="4" y="26"/>
                    <a:pt x="4" y="26"/>
                    <a:pt x="4" y="26"/>
                  </a:cubicBezTo>
                  <a:cubicBezTo>
                    <a:pt x="1" y="32"/>
                    <a:pt x="0" y="39"/>
                    <a:pt x="0" y="46"/>
                  </a:cubicBezTo>
                  <a:cubicBezTo>
                    <a:pt x="0" y="53"/>
                    <a:pt x="2" y="60"/>
                    <a:pt x="5" y="66"/>
                  </a:cubicBezTo>
                  <a:cubicBezTo>
                    <a:pt x="5" y="66"/>
                    <a:pt x="5" y="66"/>
                    <a:pt x="5" y="66"/>
                  </a:cubicBezTo>
                  <a:cubicBezTo>
                    <a:pt x="10" y="77"/>
                    <a:pt x="19" y="85"/>
                    <a:pt x="31" y="88"/>
                  </a:cubicBezTo>
                  <a:cubicBezTo>
                    <a:pt x="31" y="88"/>
                    <a:pt x="31" y="88"/>
                    <a:pt x="31" y="88"/>
                  </a:cubicBezTo>
                  <a:cubicBezTo>
                    <a:pt x="31" y="89"/>
                    <a:pt x="31" y="89"/>
                    <a:pt x="31" y="89"/>
                  </a:cubicBezTo>
                  <a:cubicBezTo>
                    <a:pt x="32" y="89"/>
                    <a:pt x="32" y="89"/>
                    <a:pt x="32" y="89"/>
                  </a:cubicBezTo>
                  <a:cubicBezTo>
                    <a:pt x="32" y="89"/>
                    <a:pt x="32" y="89"/>
                    <a:pt x="33" y="89"/>
                  </a:cubicBezTo>
                  <a:cubicBezTo>
                    <a:pt x="33" y="89"/>
                    <a:pt x="34" y="89"/>
                    <a:pt x="34" y="89"/>
                  </a:cubicBezTo>
                  <a:cubicBezTo>
                    <a:pt x="34" y="89"/>
                    <a:pt x="34" y="90"/>
                    <a:pt x="34" y="90"/>
                  </a:cubicBezTo>
                  <a:cubicBezTo>
                    <a:pt x="35" y="90"/>
                    <a:pt x="35" y="90"/>
                    <a:pt x="36" y="90"/>
                  </a:cubicBezTo>
                  <a:cubicBezTo>
                    <a:pt x="36" y="90"/>
                    <a:pt x="36" y="90"/>
                    <a:pt x="36" y="90"/>
                  </a:cubicBezTo>
                  <a:cubicBezTo>
                    <a:pt x="39" y="91"/>
                    <a:pt x="42" y="91"/>
                    <a:pt x="45" y="91"/>
                  </a:cubicBezTo>
                  <a:cubicBezTo>
                    <a:pt x="46" y="91"/>
                    <a:pt x="46" y="91"/>
                    <a:pt x="47" y="91"/>
                  </a:cubicBezTo>
                  <a:cubicBezTo>
                    <a:pt x="47" y="91"/>
                    <a:pt x="47" y="91"/>
                    <a:pt x="48" y="91"/>
                  </a:cubicBezTo>
                  <a:cubicBezTo>
                    <a:pt x="49" y="91"/>
                    <a:pt x="51" y="90"/>
                    <a:pt x="53" y="90"/>
                  </a:cubicBezTo>
                  <a:cubicBezTo>
                    <a:pt x="53" y="90"/>
                    <a:pt x="53" y="90"/>
                    <a:pt x="53" y="90"/>
                  </a:cubicBezTo>
                  <a:cubicBezTo>
                    <a:pt x="54" y="90"/>
                    <a:pt x="54" y="90"/>
                    <a:pt x="54" y="90"/>
                  </a:cubicBezTo>
                  <a:cubicBezTo>
                    <a:pt x="54" y="90"/>
                    <a:pt x="54" y="90"/>
                    <a:pt x="54" y="90"/>
                  </a:cubicBezTo>
                  <a:cubicBezTo>
                    <a:pt x="55" y="90"/>
                    <a:pt x="56" y="89"/>
                    <a:pt x="57" y="89"/>
                  </a:cubicBezTo>
                  <a:cubicBezTo>
                    <a:pt x="58" y="89"/>
                    <a:pt x="58" y="89"/>
                    <a:pt x="58" y="89"/>
                  </a:cubicBezTo>
                  <a:cubicBezTo>
                    <a:pt x="58" y="89"/>
                    <a:pt x="58" y="89"/>
                    <a:pt x="59" y="89"/>
                  </a:cubicBezTo>
                  <a:cubicBezTo>
                    <a:pt x="59" y="89"/>
                    <a:pt x="59" y="89"/>
                    <a:pt x="59" y="89"/>
                  </a:cubicBezTo>
                  <a:cubicBezTo>
                    <a:pt x="59" y="89"/>
                    <a:pt x="60" y="88"/>
                    <a:pt x="60" y="88"/>
                  </a:cubicBezTo>
                  <a:cubicBezTo>
                    <a:pt x="61" y="88"/>
                    <a:pt x="61" y="88"/>
                    <a:pt x="61" y="88"/>
                  </a:cubicBezTo>
                  <a:cubicBezTo>
                    <a:pt x="61" y="88"/>
                    <a:pt x="61" y="88"/>
                    <a:pt x="62" y="88"/>
                  </a:cubicBezTo>
                  <a:cubicBezTo>
                    <a:pt x="62" y="88"/>
                    <a:pt x="62" y="88"/>
                    <a:pt x="62" y="88"/>
                  </a:cubicBezTo>
                  <a:cubicBezTo>
                    <a:pt x="62" y="87"/>
                    <a:pt x="63" y="87"/>
                    <a:pt x="63" y="87"/>
                  </a:cubicBezTo>
                  <a:cubicBezTo>
                    <a:pt x="63" y="87"/>
                    <a:pt x="64" y="87"/>
                    <a:pt x="64" y="87"/>
                  </a:cubicBezTo>
                  <a:cubicBezTo>
                    <a:pt x="64" y="87"/>
                    <a:pt x="64" y="87"/>
                    <a:pt x="64" y="87"/>
                  </a:cubicBezTo>
                  <a:cubicBezTo>
                    <a:pt x="65" y="87"/>
                    <a:pt x="65" y="86"/>
                    <a:pt x="65" y="86"/>
                  </a:cubicBezTo>
                  <a:cubicBezTo>
                    <a:pt x="65" y="86"/>
                    <a:pt x="65" y="86"/>
                    <a:pt x="66" y="86"/>
                  </a:cubicBezTo>
                  <a:cubicBezTo>
                    <a:pt x="66" y="86"/>
                    <a:pt x="66" y="86"/>
                    <a:pt x="67" y="85"/>
                  </a:cubicBezTo>
                  <a:cubicBezTo>
                    <a:pt x="67" y="85"/>
                    <a:pt x="67" y="85"/>
                    <a:pt x="67" y="85"/>
                  </a:cubicBezTo>
                  <a:cubicBezTo>
                    <a:pt x="67" y="85"/>
                    <a:pt x="68" y="85"/>
                    <a:pt x="68" y="85"/>
                  </a:cubicBezTo>
                  <a:cubicBezTo>
                    <a:pt x="68" y="85"/>
                    <a:pt x="68" y="85"/>
                    <a:pt x="68" y="85"/>
                  </a:cubicBezTo>
                  <a:cubicBezTo>
                    <a:pt x="82" y="77"/>
                    <a:pt x="91" y="62"/>
                    <a:pt x="91" y="46"/>
                  </a:cubicBezTo>
                  <a:cubicBezTo>
                    <a:pt x="91" y="37"/>
                    <a:pt x="88" y="29"/>
                    <a:pt x="84" y="22"/>
                  </a:cubicBezTo>
                  <a:close/>
                  <a:moveTo>
                    <a:pt x="72" y="77"/>
                  </a:moveTo>
                  <a:cubicBezTo>
                    <a:pt x="69" y="78"/>
                    <a:pt x="65" y="80"/>
                    <a:pt x="61" y="80"/>
                  </a:cubicBezTo>
                  <a:cubicBezTo>
                    <a:pt x="46" y="82"/>
                    <a:pt x="35" y="76"/>
                    <a:pt x="24" y="64"/>
                  </a:cubicBezTo>
                  <a:cubicBezTo>
                    <a:pt x="22" y="63"/>
                    <a:pt x="19" y="61"/>
                    <a:pt x="18" y="61"/>
                  </a:cubicBezTo>
                  <a:cubicBezTo>
                    <a:pt x="13" y="59"/>
                    <a:pt x="9" y="61"/>
                    <a:pt x="8" y="62"/>
                  </a:cubicBezTo>
                  <a:cubicBezTo>
                    <a:pt x="8" y="62"/>
                    <a:pt x="8" y="62"/>
                    <a:pt x="8" y="62"/>
                  </a:cubicBezTo>
                  <a:cubicBezTo>
                    <a:pt x="8" y="62"/>
                    <a:pt x="8" y="62"/>
                    <a:pt x="8" y="62"/>
                  </a:cubicBezTo>
                  <a:cubicBezTo>
                    <a:pt x="5" y="57"/>
                    <a:pt x="4" y="52"/>
                    <a:pt x="4" y="46"/>
                  </a:cubicBezTo>
                  <a:cubicBezTo>
                    <a:pt x="4" y="33"/>
                    <a:pt x="10" y="22"/>
                    <a:pt x="18" y="14"/>
                  </a:cubicBezTo>
                  <a:cubicBezTo>
                    <a:pt x="21" y="13"/>
                    <a:pt x="25" y="11"/>
                    <a:pt x="29" y="11"/>
                  </a:cubicBezTo>
                  <a:cubicBezTo>
                    <a:pt x="45" y="9"/>
                    <a:pt x="55" y="15"/>
                    <a:pt x="67" y="27"/>
                  </a:cubicBezTo>
                  <a:cubicBezTo>
                    <a:pt x="68" y="28"/>
                    <a:pt x="71" y="30"/>
                    <a:pt x="72" y="30"/>
                  </a:cubicBezTo>
                  <a:cubicBezTo>
                    <a:pt x="77" y="32"/>
                    <a:pt x="81" y="30"/>
                    <a:pt x="83" y="29"/>
                  </a:cubicBezTo>
                  <a:cubicBezTo>
                    <a:pt x="83" y="29"/>
                    <a:pt x="83" y="29"/>
                    <a:pt x="83" y="29"/>
                  </a:cubicBezTo>
                  <a:cubicBezTo>
                    <a:pt x="83" y="29"/>
                    <a:pt x="83" y="29"/>
                    <a:pt x="83" y="29"/>
                  </a:cubicBezTo>
                  <a:cubicBezTo>
                    <a:pt x="85" y="34"/>
                    <a:pt x="86" y="40"/>
                    <a:pt x="86" y="46"/>
                  </a:cubicBezTo>
                  <a:cubicBezTo>
                    <a:pt x="86" y="58"/>
                    <a:pt x="81" y="69"/>
                    <a:pt x="72"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21" name="Freeform 7"/>
            <p:cNvSpPr/>
            <p:nvPr userDrawn="1"/>
          </p:nvSpPr>
          <p:spPr bwMode="auto">
            <a:xfrm>
              <a:off x="7717068" y="-437788"/>
              <a:ext cx="111377" cy="96578"/>
            </a:xfrm>
            <a:custGeom>
              <a:avLst/>
              <a:gdLst>
                <a:gd name="T0" fmla="*/ 67 w 67"/>
                <a:gd name="T1" fmla="*/ 20 h 57"/>
                <a:gd name="T2" fmla="*/ 47 w 67"/>
                <a:gd name="T3" fmla="*/ 0 h 57"/>
                <a:gd name="T4" fmla="*/ 0 w 67"/>
                <a:gd name="T5" fmla="*/ 0 h 57"/>
                <a:gd name="T6" fmla="*/ 0 w 67"/>
                <a:gd name="T7" fmla="*/ 3 h 57"/>
                <a:gd name="T8" fmla="*/ 5 w 67"/>
                <a:gd name="T9" fmla="*/ 8 h 57"/>
                <a:gd name="T10" fmla="*/ 47 w 67"/>
                <a:gd name="T11" fmla="*/ 8 h 57"/>
                <a:gd name="T12" fmla="*/ 58 w 67"/>
                <a:gd name="T13" fmla="*/ 20 h 57"/>
                <a:gd name="T14" fmla="*/ 58 w 67"/>
                <a:gd name="T15" fmla="*/ 22 h 57"/>
                <a:gd name="T16" fmla="*/ 58 w 67"/>
                <a:gd name="T17" fmla="*/ 23 h 57"/>
                <a:gd name="T18" fmla="*/ 57 w 67"/>
                <a:gd name="T19" fmla="*/ 23 h 57"/>
                <a:gd name="T20" fmla="*/ 6 w 67"/>
                <a:gd name="T21" fmla="*/ 23 h 57"/>
                <a:gd name="T22" fmla="*/ 6 w 67"/>
                <a:gd name="T23" fmla="*/ 32 h 57"/>
                <a:gd name="T24" fmla="*/ 57 w 67"/>
                <a:gd name="T25" fmla="*/ 32 h 57"/>
                <a:gd name="T26" fmla="*/ 58 w 67"/>
                <a:gd name="T27" fmla="*/ 32 h 57"/>
                <a:gd name="T28" fmla="*/ 58 w 67"/>
                <a:gd name="T29" fmla="*/ 32 h 57"/>
                <a:gd name="T30" fmla="*/ 58 w 67"/>
                <a:gd name="T31" fmla="*/ 37 h 57"/>
                <a:gd name="T32" fmla="*/ 47 w 67"/>
                <a:gd name="T33" fmla="*/ 48 h 57"/>
                <a:gd name="T34" fmla="*/ 5 w 67"/>
                <a:gd name="T35" fmla="*/ 48 h 57"/>
                <a:gd name="T36" fmla="*/ 0 w 67"/>
                <a:gd name="T37" fmla="*/ 53 h 57"/>
                <a:gd name="T38" fmla="*/ 0 w 67"/>
                <a:gd name="T39" fmla="*/ 57 h 57"/>
                <a:gd name="T40" fmla="*/ 46 w 67"/>
                <a:gd name="T41" fmla="*/ 57 h 57"/>
                <a:gd name="T42" fmla="*/ 60 w 67"/>
                <a:gd name="T43" fmla="*/ 52 h 57"/>
                <a:gd name="T44" fmla="*/ 67 w 67"/>
                <a:gd name="T45" fmla="*/ 37 h 57"/>
                <a:gd name="T46" fmla="*/ 67 w 67"/>
                <a:gd name="T47" fmla="*/ 2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7" h="57">
                  <a:moveTo>
                    <a:pt x="67" y="20"/>
                  </a:moveTo>
                  <a:cubicBezTo>
                    <a:pt x="67" y="9"/>
                    <a:pt x="58" y="0"/>
                    <a:pt x="47" y="0"/>
                  </a:cubicBezTo>
                  <a:cubicBezTo>
                    <a:pt x="0" y="0"/>
                    <a:pt x="0" y="0"/>
                    <a:pt x="0" y="0"/>
                  </a:cubicBezTo>
                  <a:cubicBezTo>
                    <a:pt x="0" y="3"/>
                    <a:pt x="0" y="3"/>
                    <a:pt x="0" y="3"/>
                  </a:cubicBezTo>
                  <a:cubicBezTo>
                    <a:pt x="0" y="6"/>
                    <a:pt x="2" y="8"/>
                    <a:pt x="5" y="8"/>
                  </a:cubicBezTo>
                  <a:cubicBezTo>
                    <a:pt x="47" y="8"/>
                    <a:pt x="47" y="8"/>
                    <a:pt x="47" y="8"/>
                  </a:cubicBezTo>
                  <a:cubicBezTo>
                    <a:pt x="53" y="8"/>
                    <a:pt x="58" y="13"/>
                    <a:pt x="58" y="20"/>
                  </a:cubicBezTo>
                  <a:cubicBezTo>
                    <a:pt x="58" y="22"/>
                    <a:pt x="58" y="22"/>
                    <a:pt x="58" y="22"/>
                  </a:cubicBezTo>
                  <a:cubicBezTo>
                    <a:pt x="58" y="23"/>
                    <a:pt x="58" y="23"/>
                    <a:pt x="58" y="23"/>
                  </a:cubicBezTo>
                  <a:cubicBezTo>
                    <a:pt x="57" y="23"/>
                    <a:pt x="57" y="23"/>
                    <a:pt x="57" y="23"/>
                  </a:cubicBezTo>
                  <a:cubicBezTo>
                    <a:pt x="6" y="23"/>
                    <a:pt x="6" y="23"/>
                    <a:pt x="6" y="23"/>
                  </a:cubicBezTo>
                  <a:cubicBezTo>
                    <a:pt x="6" y="32"/>
                    <a:pt x="6" y="32"/>
                    <a:pt x="6" y="32"/>
                  </a:cubicBezTo>
                  <a:cubicBezTo>
                    <a:pt x="57" y="32"/>
                    <a:pt x="57" y="32"/>
                    <a:pt x="57" y="32"/>
                  </a:cubicBezTo>
                  <a:cubicBezTo>
                    <a:pt x="58" y="32"/>
                    <a:pt x="58" y="32"/>
                    <a:pt x="58" y="32"/>
                  </a:cubicBezTo>
                  <a:cubicBezTo>
                    <a:pt x="58" y="32"/>
                    <a:pt x="58" y="32"/>
                    <a:pt x="58" y="32"/>
                  </a:cubicBezTo>
                  <a:cubicBezTo>
                    <a:pt x="58" y="37"/>
                    <a:pt x="58" y="37"/>
                    <a:pt x="58" y="37"/>
                  </a:cubicBezTo>
                  <a:cubicBezTo>
                    <a:pt x="58" y="43"/>
                    <a:pt x="53" y="48"/>
                    <a:pt x="47" y="48"/>
                  </a:cubicBezTo>
                  <a:cubicBezTo>
                    <a:pt x="5" y="48"/>
                    <a:pt x="5" y="48"/>
                    <a:pt x="5" y="48"/>
                  </a:cubicBezTo>
                  <a:cubicBezTo>
                    <a:pt x="2" y="48"/>
                    <a:pt x="0" y="51"/>
                    <a:pt x="0" y="53"/>
                  </a:cubicBezTo>
                  <a:cubicBezTo>
                    <a:pt x="0" y="57"/>
                    <a:pt x="0" y="57"/>
                    <a:pt x="0" y="57"/>
                  </a:cubicBezTo>
                  <a:cubicBezTo>
                    <a:pt x="46" y="57"/>
                    <a:pt x="46" y="57"/>
                    <a:pt x="46" y="57"/>
                  </a:cubicBezTo>
                  <a:cubicBezTo>
                    <a:pt x="51" y="57"/>
                    <a:pt x="56" y="55"/>
                    <a:pt x="60" y="52"/>
                  </a:cubicBezTo>
                  <a:cubicBezTo>
                    <a:pt x="64" y="48"/>
                    <a:pt x="67" y="41"/>
                    <a:pt x="67" y="37"/>
                  </a:cubicBezTo>
                  <a:lnTo>
                    <a:pt x="67"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22" name="Freeform 8"/>
            <p:cNvSpPr>
              <a:spLocks noEditPoints="1"/>
            </p:cNvSpPr>
            <p:nvPr userDrawn="1"/>
          </p:nvSpPr>
          <p:spPr bwMode="auto">
            <a:xfrm>
              <a:off x="7840127" y="-439346"/>
              <a:ext cx="109819" cy="98136"/>
            </a:xfrm>
            <a:custGeom>
              <a:avLst/>
              <a:gdLst>
                <a:gd name="T0" fmla="*/ 0 w 66"/>
                <a:gd name="T1" fmla="*/ 21 h 58"/>
                <a:gd name="T2" fmla="*/ 0 w 66"/>
                <a:gd name="T3" fmla="*/ 38 h 58"/>
                <a:gd name="T4" fmla="*/ 20 w 66"/>
                <a:gd name="T5" fmla="*/ 58 h 58"/>
                <a:gd name="T6" fmla="*/ 51 w 66"/>
                <a:gd name="T7" fmla="*/ 58 h 58"/>
                <a:gd name="T8" fmla="*/ 66 w 66"/>
                <a:gd name="T9" fmla="*/ 43 h 58"/>
                <a:gd name="T10" fmla="*/ 66 w 66"/>
                <a:gd name="T11" fmla="*/ 39 h 58"/>
                <a:gd name="T12" fmla="*/ 51 w 66"/>
                <a:gd name="T13" fmla="*/ 24 h 58"/>
                <a:gd name="T14" fmla="*/ 9 w 66"/>
                <a:gd name="T15" fmla="*/ 24 h 58"/>
                <a:gd name="T16" fmla="*/ 9 w 66"/>
                <a:gd name="T17" fmla="*/ 24 h 58"/>
                <a:gd name="T18" fmla="*/ 9 w 66"/>
                <a:gd name="T19" fmla="*/ 23 h 58"/>
                <a:gd name="T20" fmla="*/ 9 w 66"/>
                <a:gd name="T21" fmla="*/ 21 h 58"/>
                <a:gd name="T22" fmla="*/ 20 w 66"/>
                <a:gd name="T23" fmla="*/ 9 h 58"/>
                <a:gd name="T24" fmla="*/ 61 w 66"/>
                <a:gd name="T25" fmla="*/ 9 h 58"/>
                <a:gd name="T26" fmla="*/ 66 w 66"/>
                <a:gd name="T27" fmla="*/ 4 h 58"/>
                <a:gd name="T28" fmla="*/ 66 w 66"/>
                <a:gd name="T29" fmla="*/ 0 h 58"/>
                <a:gd name="T30" fmla="*/ 20 w 66"/>
                <a:gd name="T31" fmla="*/ 0 h 58"/>
                <a:gd name="T32" fmla="*/ 0 w 66"/>
                <a:gd name="T33" fmla="*/ 21 h 58"/>
                <a:gd name="T34" fmla="*/ 9 w 66"/>
                <a:gd name="T35" fmla="*/ 33 h 58"/>
                <a:gd name="T36" fmla="*/ 51 w 66"/>
                <a:gd name="T37" fmla="*/ 33 h 58"/>
                <a:gd name="T38" fmla="*/ 57 w 66"/>
                <a:gd name="T39" fmla="*/ 39 h 58"/>
                <a:gd name="T40" fmla="*/ 57 w 66"/>
                <a:gd name="T41" fmla="*/ 43 h 58"/>
                <a:gd name="T42" fmla="*/ 51 w 66"/>
                <a:gd name="T43" fmla="*/ 49 h 58"/>
                <a:gd name="T44" fmla="*/ 20 w 66"/>
                <a:gd name="T45" fmla="*/ 49 h 58"/>
                <a:gd name="T46" fmla="*/ 9 w 66"/>
                <a:gd name="T47" fmla="*/ 38 h 58"/>
                <a:gd name="T48" fmla="*/ 9 w 66"/>
                <a:gd name="T49" fmla="*/ 33 h 58"/>
                <a:gd name="T50" fmla="*/ 9 w 66"/>
                <a:gd name="T51" fmla="*/ 3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58">
                  <a:moveTo>
                    <a:pt x="0" y="21"/>
                  </a:moveTo>
                  <a:cubicBezTo>
                    <a:pt x="0" y="38"/>
                    <a:pt x="0" y="38"/>
                    <a:pt x="0" y="38"/>
                  </a:cubicBezTo>
                  <a:cubicBezTo>
                    <a:pt x="0" y="49"/>
                    <a:pt x="9" y="58"/>
                    <a:pt x="20" y="58"/>
                  </a:cubicBezTo>
                  <a:cubicBezTo>
                    <a:pt x="51" y="58"/>
                    <a:pt x="51" y="58"/>
                    <a:pt x="51" y="58"/>
                  </a:cubicBezTo>
                  <a:cubicBezTo>
                    <a:pt x="59" y="58"/>
                    <a:pt x="66" y="51"/>
                    <a:pt x="66" y="43"/>
                  </a:cubicBezTo>
                  <a:cubicBezTo>
                    <a:pt x="66" y="39"/>
                    <a:pt x="66" y="39"/>
                    <a:pt x="66" y="39"/>
                  </a:cubicBezTo>
                  <a:cubicBezTo>
                    <a:pt x="66" y="31"/>
                    <a:pt x="59" y="24"/>
                    <a:pt x="51" y="24"/>
                  </a:cubicBezTo>
                  <a:cubicBezTo>
                    <a:pt x="9" y="24"/>
                    <a:pt x="9" y="24"/>
                    <a:pt x="9" y="24"/>
                  </a:cubicBezTo>
                  <a:cubicBezTo>
                    <a:pt x="9" y="24"/>
                    <a:pt x="9" y="24"/>
                    <a:pt x="9" y="24"/>
                  </a:cubicBezTo>
                  <a:cubicBezTo>
                    <a:pt x="9" y="23"/>
                    <a:pt x="9" y="23"/>
                    <a:pt x="9" y="23"/>
                  </a:cubicBezTo>
                  <a:cubicBezTo>
                    <a:pt x="9" y="21"/>
                    <a:pt x="9" y="21"/>
                    <a:pt x="9" y="21"/>
                  </a:cubicBezTo>
                  <a:cubicBezTo>
                    <a:pt x="9" y="14"/>
                    <a:pt x="14" y="9"/>
                    <a:pt x="20" y="9"/>
                  </a:cubicBezTo>
                  <a:cubicBezTo>
                    <a:pt x="61" y="9"/>
                    <a:pt x="61" y="9"/>
                    <a:pt x="61" y="9"/>
                  </a:cubicBezTo>
                  <a:cubicBezTo>
                    <a:pt x="63" y="9"/>
                    <a:pt x="66" y="7"/>
                    <a:pt x="66" y="4"/>
                  </a:cubicBezTo>
                  <a:cubicBezTo>
                    <a:pt x="66" y="0"/>
                    <a:pt x="66" y="0"/>
                    <a:pt x="66" y="0"/>
                  </a:cubicBezTo>
                  <a:cubicBezTo>
                    <a:pt x="20" y="0"/>
                    <a:pt x="20" y="0"/>
                    <a:pt x="20" y="0"/>
                  </a:cubicBezTo>
                  <a:cubicBezTo>
                    <a:pt x="9" y="0"/>
                    <a:pt x="0" y="9"/>
                    <a:pt x="0" y="21"/>
                  </a:cubicBezTo>
                  <a:close/>
                  <a:moveTo>
                    <a:pt x="9" y="33"/>
                  </a:moveTo>
                  <a:cubicBezTo>
                    <a:pt x="51" y="33"/>
                    <a:pt x="51" y="33"/>
                    <a:pt x="51" y="33"/>
                  </a:cubicBezTo>
                  <a:cubicBezTo>
                    <a:pt x="54" y="33"/>
                    <a:pt x="57" y="35"/>
                    <a:pt x="57" y="39"/>
                  </a:cubicBezTo>
                  <a:cubicBezTo>
                    <a:pt x="57" y="43"/>
                    <a:pt x="57" y="43"/>
                    <a:pt x="57" y="43"/>
                  </a:cubicBezTo>
                  <a:cubicBezTo>
                    <a:pt x="57" y="47"/>
                    <a:pt x="54" y="49"/>
                    <a:pt x="51" y="49"/>
                  </a:cubicBezTo>
                  <a:cubicBezTo>
                    <a:pt x="20" y="49"/>
                    <a:pt x="20" y="49"/>
                    <a:pt x="20" y="49"/>
                  </a:cubicBezTo>
                  <a:cubicBezTo>
                    <a:pt x="14" y="49"/>
                    <a:pt x="9" y="44"/>
                    <a:pt x="9" y="38"/>
                  </a:cubicBezTo>
                  <a:cubicBezTo>
                    <a:pt x="9" y="33"/>
                    <a:pt x="9" y="33"/>
                    <a:pt x="9" y="33"/>
                  </a:cubicBezTo>
                  <a:cubicBezTo>
                    <a:pt x="9" y="33"/>
                    <a:pt x="9" y="33"/>
                    <a:pt x="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23" name="Freeform 9"/>
            <p:cNvSpPr>
              <a:spLocks noEditPoints="1"/>
            </p:cNvSpPr>
            <p:nvPr userDrawn="1"/>
          </p:nvSpPr>
          <p:spPr bwMode="auto">
            <a:xfrm>
              <a:off x="7961629" y="-439346"/>
              <a:ext cx="109819" cy="98136"/>
            </a:xfrm>
            <a:custGeom>
              <a:avLst/>
              <a:gdLst>
                <a:gd name="T0" fmla="*/ 0 w 66"/>
                <a:gd name="T1" fmla="*/ 38 h 58"/>
                <a:gd name="T2" fmla="*/ 20 w 66"/>
                <a:gd name="T3" fmla="*/ 58 h 58"/>
                <a:gd name="T4" fmla="*/ 46 w 66"/>
                <a:gd name="T5" fmla="*/ 58 h 58"/>
                <a:gd name="T6" fmla="*/ 66 w 66"/>
                <a:gd name="T7" fmla="*/ 38 h 58"/>
                <a:gd name="T8" fmla="*/ 66 w 66"/>
                <a:gd name="T9" fmla="*/ 21 h 58"/>
                <a:gd name="T10" fmla="*/ 46 w 66"/>
                <a:gd name="T11" fmla="*/ 0 h 58"/>
                <a:gd name="T12" fmla="*/ 20 w 66"/>
                <a:gd name="T13" fmla="*/ 0 h 58"/>
                <a:gd name="T14" fmla="*/ 0 w 66"/>
                <a:gd name="T15" fmla="*/ 21 h 58"/>
                <a:gd name="T16" fmla="*/ 0 w 66"/>
                <a:gd name="T17" fmla="*/ 38 h 58"/>
                <a:gd name="T18" fmla="*/ 9 w 66"/>
                <a:gd name="T19" fmla="*/ 21 h 58"/>
                <a:gd name="T20" fmla="*/ 20 w 66"/>
                <a:gd name="T21" fmla="*/ 9 h 58"/>
                <a:gd name="T22" fmla="*/ 46 w 66"/>
                <a:gd name="T23" fmla="*/ 9 h 58"/>
                <a:gd name="T24" fmla="*/ 57 w 66"/>
                <a:gd name="T25" fmla="*/ 21 h 58"/>
                <a:gd name="T26" fmla="*/ 57 w 66"/>
                <a:gd name="T27" fmla="*/ 38 h 58"/>
                <a:gd name="T28" fmla="*/ 46 w 66"/>
                <a:gd name="T29" fmla="*/ 49 h 58"/>
                <a:gd name="T30" fmla="*/ 20 w 66"/>
                <a:gd name="T31" fmla="*/ 49 h 58"/>
                <a:gd name="T32" fmla="*/ 9 w 66"/>
                <a:gd name="T33" fmla="*/ 38 h 58"/>
                <a:gd name="T34" fmla="*/ 9 w 66"/>
                <a:gd name="T35"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58">
                  <a:moveTo>
                    <a:pt x="0" y="38"/>
                  </a:moveTo>
                  <a:cubicBezTo>
                    <a:pt x="0" y="49"/>
                    <a:pt x="9" y="58"/>
                    <a:pt x="20" y="58"/>
                  </a:cubicBezTo>
                  <a:cubicBezTo>
                    <a:pt x="46" y="58"/>
                    <a:pt x="46" y="58"/>
                    <a:pt x="46" y="58"/>
                  </a:cubicBezTo>
                  <a:cubicBezTo>
                    <a:pt x="57" y="58"/>
                    <a:pt x="66" y="49"/>
                    <a:pt x="66" y="38"/>
                  </a:cubicBezTo>
                  <a:cubicBezTo>
                    <a:pt x="66" y="21"/>
                    <a:pt x="66" y="21"/>
                    <a:pt x="66" y="21"/>
                  </a:cubicBezTo>
                  <a:cubicBezTo>
                    <a:pt x="66" y="9"/>
                    <a:pt x="57" y="0"/>
                    <a:pt x="46" y="0"/>
                  </a:cubicBezTo>
                  <a:cubicBezTo>
                    <a:pt x="20" y="0"/>
                    <a:pt x="20" y="0"/>
                    <a:pt x="20" y="0"/>
                  </a:cubicBezTo>
                  <a:cubicBezTo>
                    <a:pt x="9" y="0"/>
                    <a:pt x="0" y="9"/>
                    <a:pt x="0" y="21"/>
                  </a:cubicBezTo>
                  <a:lnTo>
                    <a:pt x="0" y="38"/>
                  </a:lnTo>
                  <a:close/>
                  <a:moveTo>
                    <a:pt x="9" y="21"/>
                  </a:moveTo>
                  <a:cubicBezTo>
                    <a:pt x="9" y="14"/>
                    <a:pt x="14" y="9"/>
                    <a:pt x="20" y="9"/>
                  </a:cubicBezTo>
                  <a:cubicBezTo>
                    <a:pt x="46" y="9"/>
                    <a:pt x="46" y="9"/>
                    <a:pt x="46" y="9"/>
                  </a:cubicBezTo>
                  <a:cubicBezTo>
                    <a:pt x="52" y="9"/>
                    <a:pt x="57" y="14"/>
                    <a:pt x="57" y="21"/>
                  </a:cubicBezTo>
                  <a:cubicBezTo>
                    <a:pt x="57" y="38"/>
                    <a:pt x="57" y="38"/>
                    <a:pt x="57" y="38"/>
                  </a:cubicBezTo>
                  <a:cubicBezTo>
                    <a:pt x="57" y="44"/>
                    <a:pt x="52" y="49"/>
                    <a:pt x="46" y="49"/>
                  </a:cubicBezTo>
                  <a:cubicBezTo>
                    <a:pt x="20" y="49"/>
                    <a:pt x="20" y="49"/>
                    <a:pt x="20" y="49"/>
                  </a:cubicBezTo>
                  <a:cubicBezTo>
                    <a:pt x="14" y="49"/>
                    <a:pt x="9" y="44"/>
                    <a:pt x="9" y="38"/>
                  </a:cubicBezTo>
                  <a:lnTo>
                    <a:pt x="9"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24" name="Freeform 10"/>
            <p:cNvSpPr/>
            <p:nvPr userDrawn="1"/>
          </p:nvSpPr>
          <p:spPr bwMode="auto">
            <a:xfrm>
              <a:off x="8465550" y="-439346"/>
              <a:ext cx="115271" cy="30376"/>
            </a:xfrm>
            <a:custGeom>
              <a:avLst/>
              <a:gdLst>
                <a:gd name="T0" fmla="*/ 6 w 69"/>
                <a:gd name="T1" fmla="*/ 18 h 18"/>
                <a:gd name="T2" fmla="*/ 13 w 69"/>
                <a:gd name="T3" fmla="*/ 15 h 18"/>
                <a:gd name="T4" fmla="*/ 17 w 69"/>
                <a:gd name="T5" fmla="*/ 11 h 18"/>
                <a:gd name="T6" fmla="*/ 19 w 69"/>
                <a:gd name="T7" fmla="*/ 9 h 18"/>
                <a:gd name="T8" fmla="*/ 26 w 69"/>
                <a:gd name="T9" fmla="*/ 8 h 18"/>
                <a:gd name="T10" fmla="*/ 45 w 69"/>
                <a:gd name="T11" fmla="*/ 8 h 18"/>
                <a:gd name="T12" fmla="*/ 49 w 69"/>
                <a:gd name="T13" fmla="*/ 9 h 18"/>
                <a:gd name="T14" fmla="*/ 52 w 69"/>
                <a:gd name="T15" fmla="*/ 11 h 18"/>
                <a:gd name="T16" fmla="*/ 56 w 69"/>
                <a:gd name="T17" fmla="*/ 15 h 18"/>
                <a:gd name="T18" fmla="*/ 63 w 69"/>
                <a:gd name="T19" fmla="*/ 18 h 18"/>
                <a:gd name="T20" fmla="*/ 68 w 69"/>
                <a:gd name="T21" fmla="*/ 18 h 18"/>
                <a:gd name="T22" fmla="*/ 69 w 69"/>
                <a:gd name="T23" fmla="*/ 18 h 18"/>
                <a:gd name="T24" fmla="*/ 69 w 69"/>
                <a:gd name="T25" fmla="*/ 11 h 18"/>
                <a:gd name="T26" fmla="*/ 68 w 69"/>
                <a:gd name="T27" fmla="*/ 11 h 18"/>
                <a:gd name="T28" fmla="*/ 63 w 69"/>
                <a:gd name="T29" fmla="*/ 11 h 18"/>
                <a:gd name="T30" fmla="*/ 60 w 69"/>
                <a:gd name="T31" fmla="*/ 9 h 18"/>
                <a:gd name="T32" fmla="*/ 57 w 69"/>
                <a:gd name="T33" fmla="*/ 4 h 18"/>
                <a:gd name="T34" fmla="*/ 54 w 69"/>
                <a:gd name="T35" fmla="*/ 2 h 18"/>
                <a:gd name="T36" fmla="*/ 45 w 69"/>
                <a:gd name="T37" fmla="*/ 0 h 18"/>
                <a:gd name="T38" fmla="*/ 22 w 69"/>
                <a:gd name="T39" fmla="*/ 0 h 18"/>
                <a:gd name="T40" fmla="*/ 12 w 69"/>
                <a:gd name="T41" fmla="*/ 4 h 18"/>
                <a:gd name="T42" fmla="*/ 8 w 69"/>
                <a:gd name="T43" fmla="*/ 9 h 18"/>
                <a:gd name="T44" fmla="*/ 1 w 69"/>
                <a:gd name="T45" fmla="*/ 11 h 18"/>
                <a:gd name="T46" fmla="*/ 0 w 69"/>
                <a:gd name="T47" fmla="*/ 11 h 18"/>
                <a:gd name="T48" fmla="*/ 0 w 69"/>
                <a:gd name="T49" fmla="*/ 18 h 18"/>
                <a:gd name="T50" fmla="*/ 1 w 69"/>
                <a:gd name="T51" fmla="*/ 18 h 18"/>
                <a:gd name="T52" fmla="*/ 6 w 69"/>
                <a:gd name="T5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18">
                  <a:moveTo>
                    <a:pt x="6" y="18"/>
                  </a:moveTo>
                  <a:cubicBezTo>
                    <a:pt x="9" y="18"/>
                    <a:pt x="11" y="17"/>
                    <a:pt x="13" y="15"/>
                  </a:cubicBezTo>
                  <a:cubicBezTo>
                    <a:pt x="17" y="11"/>
                    <a:pt x="17" y="11"/>
                    <a:pt x="17" y="11"/>
                  </a:cubicBezTo>
                  <a:cubicBezTo>
                    <a:pt x="17" y="10"/>
                    <a:pt x="18" y="9"/>
                    <a:pt x="19" y="9"/>
                  </a:cubicBezTo>
                  <a:cubicBezTo>
                    <a:pt x="20" y="8"/>
                    <a:pt x="22" y="8"/>
                    <a:pt x="26" y="8"/>
                  </a:cubicBezTo>
                  <a:cubicBezTo>
                    <a:pt x="45" y="8"/>
                    <a:pt x="45" y="8"/>
                    <a:pt x="45" y="8"/>
                  </a:cubicBezTo>
                  <a:cubicBezTo>
                    <a:pt x="46" y="8"/>
                    <a:pt x="48" y="8"/>
                    <a:pt x="49" y="9"/>
                  </a:cubicBezTo>
                  <a:cubicBezTo>
                    <a:pt x="50" y="9"/>
                    <a:pt x="51" y="10"/>
                    <a:pt x="52" y="11"/>
                  </a:cubicBezTo>
                  <a:cubicBezTo>
                    <a:pt x="56" y="15"/>
                    <a:pt x="56" y="15"/>
                    <a:pt x="56" y="15"/>
                  </a:cubicBezTo>
                  <a:cubicBezTo>
                    <a:pt x="58" y="17"/>
                    <a:pt x="60" y="18"/>
                    <a:pt x="63" y="18"/>
                  </a:cubicBezTo>
                  <a:cubicBezTo>
                    <a:pt x="64" y="18"/>
                    <a:pt x="66" y="18"/>
                    <a:pt x="68" y="18"/>
                  </a:cubicBezTo>
                  <a:cubicBezTo>
                    <a:pt x="69" y="18"/>
                    <a:pt x="69" y="18"/>
                    <a:pt x="69" y="18"/>
                  </a:cubicBezTo>
                  <a:cubicBezTo>
                    <a:pt x="69" y="11"/>
                    <a:pt x="69" y="11"/>
                    <a:pt x="69" y="11"/>
                  </a:cubicBezTo>
                  <a:cubicBezTo>
                    <a:pt x="68" y="11"/>
                    <a:pt x="68" y="11"/>
                    <a:pt x="68" y="11"/>
                  </a:cubicBezTo>
                  <a:cubicBezTo>
                    <a:pt x="66" y="11"/>
                    <a:pt x="64" y="11"/>
                    <a:pt x="63" y="11"/>
                  </a:cubicBezTo>
                  <a:cubicBezTo>
                    <a:pt x="62" y="10"/>
                    <a:pt x="61" y="10"/>
                    <a:pt x="60" y="9"/>
                  </a:cubicBezTo>
                  <a:cubicBezTo>
                    <a:pt x="57" y="4"/>
                    <a:pt x="57" y="4"/>
                    <a:pt x="57" y="4"/>
                  </a:cubicBezTo>
                  <a:cubicBezTo>
                    <a:pt x="56" y="3"/>
                    <a:pt x="55" y="2"/>
                    <a:pt x="54" y="2"/>
                  </a:cubicBezTo>
                  <a:cubicBezTo>
                    <a:pt x="52" y="1"/>
                    <a:pt x="49" y="0"/>
                    <a:pt x="45" y="0"/>
                  </a:cubicBezTo>
                  <a:cubicBezTo>
                    <a:pt x="22" y="0"/>
                    <a:pt x="22" y="0"/>
                    <a:pt x="22" y="0"/>
                  </a:cubicBezTo>
                  <a:cubicBezTo>
                    <a:pt x="17" y="0"/>
                    <a:pt x="14" y="2"/>
                    <a:pt x="12" y="4"/>
                  </a:cubicBezTo>
                  <a:cubicBezTo>
                    <a:pt x="8" y="9"/>
                    <a:pt x="8" y="9"/>
                    <a:pt x="8" y="9"/>
                  </a:cubicBezTo>
                  <a:cubicBezTo>
                    <a:pt x="7" y="11"/>
                    <a:pt x="5" y="11"/>
                    <a:pt x="1" y="11"/>
                  </a:cubicBezTo>
                  <a:cubicBezTo>
                    <a:pt x="0" y="11"/>
                    <a:pt x="0" y="11"/>
                    <a:pt x="0" y="11"/>
                  </a:cubicBezTo>
                  <a:cubicBezTo>
                    <a:pt x="0" y="18"/>
                    <a:pt x="0" y="18"/>
                    <a:pt x="0" y="18"/>
                  </a:cubicBezTo>
                  <a:cubicBezTo>
                    <a:pt x="1" y="18"/>
                    <a:pt x="1" y="18"/>
                    <a:pt x="1" y="18"/>
                  </a:cubicBezTo>
                  <a:cubicBezTo>
                    <a:pt x="3" y="18"/>
                    <a:pt x="4" y="18"/>
                    <a:pt x="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25" name="Freeform 11"/>
            <p:cNvSpPr/>
            <p:nvPr userDrawn="1"/>
          </p:nvSpPr>
          <p:spPr bwMode="auto">
            <a:xfrm>
              <a:off x="8465550" y="-407413"/>
              <a:ext cx="115271" cy="69319"/>
            </a:xfrm>
            <a:custGeom>
              <a:avLst/>
              <a:gdLst>
                <a:gd name="T0" fmla="*/ 38 w 69"/>
                <a:gd name="T1" fmla="*/ 33 h 41"/>
                <a:gd name="T2" fmla="*/ 38 w 69"/>
                <a:gd name="T3" fmla="*/ 23 h 41"/>
                <a:gd name="T4" fmla="*/ 62 w 69"/>
                <a:gd name="T5" fmla="*/ 23 h 41"/>
                <a:gd name="T6" fmla="*/ 67 w 69"/>
                <a:gd name="T7" fmla="*/ 19 h 41"/>
                <a:gd name="T8" fmla="*/ 67 w 69"/>
                <a:gd name="T9" fmla="*/ 15 h 41"/>
                <a:gd name="T10" fmla="*/ 38 w 69"/>
                <a:gd name="T11" fmla="*/ 15 h 41"/>
                <a:gd name="T12" fmla="*/ 38 w 69"/>
                <a:gd name="T13" fmla="*/ 8 h 41"/>
                <a:gd name="T14" fmla="*/ 62 w 69"/>
                <a:gd name="T15" fmla="*/ 8 h 41"/>
                <a:gd name="T16" fmla="*/ 67 w 69"/>
                <a:gd name="T17" fmla="*/ 3 h 41"/>
                <a:gd name="T18" fmla="*/ 67 w 69"/>
                <a:gd name="T19" fmla="*/ 0 h 41"/>
                <a:gd name="T20" fmla="*/ 2 w 69"/>
                <a:gd name="T21" fmla="*/ 0 h 41"/>
                <a:gd name="T22" fmla="*/ 2 w 69"/>
                <a:gd name="T23" fmla="*/ 8 h 41"/>
                <a:gd name="T24" fmla="*/ 30 w 69"/>
                <a:gd name="T25" fmla="*/ 8 h 41"/>
                <a:gd name="T26" fmla="*/ 30 w 69"/>
                <a:gd name="T27" fmla="*/ 15 h 41"/>
                <a:gd name="T28" fmla="*/ 2 w 69"/>
                <a:gd name="T29" fmla="*/ 15 h 41"/>
                <a:gd name="T30" fmla="*/ 2 w 69"/>
                <a:gd name="T31" fmla="*/ 23 h 41"/>
                <a:gd name="T32" fmla="*/ 30 w 69"/>
                <a:gd name="T33" fmla="*/ 23 h 41"/>
                <a:gd name="T34" fmla="*/ 30 w 69"/>
                <a:gd name="T35" fmla="*/ 33 h 41"/>
                <a:gd name="T36" fmla="*/ 0 w 69"/>
                <a:gd name="T37" fmla="*/ 33 h 41"/>
                <a:gd name="T38" fmla="*/ 0 w 69"/>
                <a:gd name="T39" fmla="*/ 41 h 41"/>
                <a:gd name="T40" fmla="*/ 65 w 69"/>
                <a:gd name="T41" fmla="*/ 41 h 41"/>
                <a:gd name="T42" fmla="*/ 69 w 69"/>
                <a:gd name="T43" fmla="*/ 37 h 41"/>
                <a:gd name="T44" fmla="*/ 69 w 69"/>
                <a:gd name="T45" fmla="*/ 33 h 41"/>
                <a:gd name="T46" fmla="*/ 38 w 69"/>
                <a:gd name="T47" fmla="*/ 3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9" h="41">
                  <a:moveTo>
                    <a:pt x="38" y="33"/>
                  </a:moveTo>
                  <a:cubicBezTo>
                    <a:pt x="38" y="23"/>
                    <a:pt x="38" y="23"/>
                    <a:pt x="38" y="23"/>
                  </a:cubicBezTo>
                  <a:cubicBezTo>
                    <a:pt x="62" y="23"/>
                    <a:pt x="62" y="23"/>
                    <a:pt x="62" y="23"/>
                  </a:cubicBezTo>
                  <a:cubicBezTo>
                    <a:pt x="65" y="23"/>
                    <a:pt x="67" y="21"/>
                    <a:pt x="67" y="19"/>
                  </a:cubicBezTo>
                  <a:cubicBezTo>
                    <a:pt x="67" y="15"/>
                    <a:pt x="67" y="15"/>
                    <a:pt x="67" y="15"/>
                  </a:cubicBezTo>
                  <a:cubicBezTo>
                    <a:pt x="38" y="15"/>
                    <a:pt x="38" y="15"/>
                    <a:pt x="38" y="15"/>
                  </a:cubicBezTo>
                  <a:cubicBezTo>
                    <a:pt x="38" y="8"/>
                    <a:pt x="38" y="8"/>
                    <a:pt x="38" y="8"/>
                  </a:cubicBezTo>
                  <a:cubicBezTo>
                    <a:pt x="62" y="8"/>
                    <a:pt x="62" y="8"/>
                    <a:pt x="62" y="8"/>
                  </a:cubicBezTo>
                  <a:cubicBezTo>
                    <a:pt x="65" y="8"/>
                    <a:pt x="67" y="6"/>
                    <a:pt x="67" y="3"/>
                  </a:cubicBezTo>
                  <a:cubicBezTo>
                    <a:pt x="67" y="0"/>
                    <a:pt x="67" y="0"/>
                    <a:pt x="67" y="0"/>
                  </a:cubicBezTo>
                  <a:cubicBezTo>
                    <a:pt x="2" y="0"/>
                    <a:pt x="2" y="0"/>
                    <a:pt x="2" y="0"/>
                  </a:cubicBezTo>
                  <a:cubicBezTo>
                    <a:pt x="2" y="8"/>
                    <a:pt x="2" y="8"/>
                    <a:pt x="2" y="8"/>
                  </a:cubicBezTo>
                  <a:cubicBezTo>
                    <a:pt x="30" y="8"/>
                    <a:pt x="30" y="8"/>
                    <a:pt x="30" y="8"/>
                  </a:cubicBezTo>
                  <a:cubicBezTo>
                    <a:pt x="30" y="15"/>
                    <a:pt x="30" y="15"/>
                    <a:pt x="30" y="15"/>
                  </a:cubicBezTo>
                  <a:cubicBezTo>
                    <a:pt x="2" y="15"/>
                    <a:pt x="2" y="15"/>
                    <a:pt x="2" y="15"/>
                  </a:cubicBezTo>
                  <a:cubicBezTo>
                    <a:pt x="2" y="23"/>
                    <a:pt x="2" y="23"/>
                    <a:pt x="2" y="23"/>
                  </a:cubicBezTo>
                  <a:cubicBezTo>
                    <a:pt x="30" y="23"/>
                    <a:pt x="30" y="23"/>
                    <a:pt x="30" y="23"/>
                  </a:cubicBezTo>
                  <a:cubicBezTo>
                    <a:pt x="30" y="33"/>
                    <a:pt x="30" y="33"/>
                    <a:pt x="30" y="33"/>
                  </a:cubicBezTo>
                  <a:cubicBezTo>
                    <a:pt x="0" y="33"/>
                    <a:pt x="0" y="33"/>
                    <a:pt x="0" y="33"/>
                  </a:cubicBezTo>
                  <a:cubicBezTo>
                    <a:pt x="0" y="41"/>
                    <a:pt x="0" y="41"/>
                    <a:pt x="0" y="41"/>
                  </a:cubicBezTo>
                  <a:cubicBezTo>
                    <a:pt x="65" y="41"/>
                    <a:pt x="65" y="41"/>
                    <a:pt x="65" y="41"/>
                  </a:cubicBezTo>
                  <a:cubicBezTo>
                    <a:pt x="67" y="41"/>
                    <a:pt x="69" y="39"/>
                    <a:pt x="69" y="37"/>
                  </a:cubicBezTo>
                  <a:cubicBezTo>
                    <a:pt x="69" y="33"/>
                    <a:pt x="69" y="33"/>
                    <a:pt x="69" y="33"/>
                  </a:cubicBezTo>
                  <a:lnTo>
                    <a:pt x="38"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26" name="Freeform 12"/>
            <p:cNvSpPr/>
            <p:nvPr userDrawn="1"/>
          </p:nvSpPr>
          <p:spPr bwMode="auto">
            <a:xfrm>
              <a:off x="8339375" y="-439346"/>
              <a:ext cx="112935" cy="27260"/>
            </a:xfrm>
            <a:custGeom>
              <a:avLst/>
              <a:gdLst>
                <a:gd name="T0" fmla="*/ 7 w 68"/>
                <a:gd name="T1" fmla="*/ 13 h 16"/>
                <a:gd name="T2" fmla="*/ 8 w 68"/>
                <a:gd name="T3" fmla="*/ 11 h 16"/>
                <a:gd name="T4" fmla="*/ 13 w 68"/>
                <a:gd name="T5" fmla="*/ 10 h 16"/>
                <a:gd name="T6" fmla="*/ 57 w 68"/>
                <a:gd name="T7" fmla="*/ 10 h 16"/>
                <a:gd name="T8" fmla="*/ 60 w 68"/>
                <a:gd name="T9" fmla="*/ 12 h 16"/>
                <a:gd name="T10" fmla="*/ 61 w 68"/>
                <a:gd name="T11" fmla="*/ 13 h 16"/>
                <a:gd name="T12" fmla="*/ 61 w 68"/>
                <a:gd name="T13" fmla="*/ 16 h 16"/>
                <a:gd name="T14" fmla="*/ 68 w 68"/>
                <a:gd name="T15" fmla="*/ 16 h 16"/>
                <a:gd name="T16" fmla="*/ 68 w 68"/>
                <a:gd name="T17" fmla="*/ 12 h 16"/>
                <a:gd name="T18" fmla="*/ 65 w 68"/>
                <a:gd name="T19" fmla="*/ 6 h 16"/>
                <a:gd name="T20" fmla="*/ 57 w 68"/>
                <a:gd name="T21" fmla="*/ 4 h 16"/>
                <a:gd name="T22" fmla="*/ 38 w 68"/>
                <a:gd name="T23" fmla="*/ 4 h 16"/>
                <a:gd name="T24" fmla="*/ 38 w 68"/>
                <a:gd name="T25" fmla="*/ 0 h 16"/>
                <a:gd name="T26" fmla="*/ 30 w 68"/>
                <a:gd name="T27" fmla="*/ 0 h 16"/>
                <a:gd name="T28" fmla="*/ 30 w 68"/>
                <a:gd name="T29" fmla="*/ 4 h 16"/>
                <a:gd name="T30" fmla="*/ 10 w 68"/>
                <a:gd name="T31" fmla="*/ 4 h 16"/>
                <a:gd name="T32" fmla="*/ 3 w 68"/>
                <a:gd name="T33" fmla="*/ 6 h 16"/>
                <a:gd name="T34" fmla="*/ 0 w 68"/>
                <a:gd name="T35" fmla="*/ 12 h 16"/>
                <a:gd name="T36" fmla="*/ 0 w 68"/>
                <a:gd name="T37" fmla="*/ 16 h 16"/>
                <a:gd name="T38" fmla="*/ 7 w 68"/>
                <a:gd name="T39" fmla="*/ 16 h 16"/>
                <a:gd name="T40" fmla="*/ 7 w 68"/>
                <a:gd name="T41"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16">
                  <a:moveTo>
                    <a:pt x="7" y="13"/>
                  </a:moveTo>
                  <a:cubicBezTo>
                    <a:pt x="7" y="12"/>
                    <a:pt x="8" y="11"/>
                    <a:pt x="8" y="11"/>
                  </a:cubicBezTo>
                  <a:cubicBezTo>
                    <a:pt x="9" y="11"/>
                    <a:pt x="11" y="10"/>
                    <a:pt x="13" y="10"/>
                  </a:cubicBezTo>
                  <a:cubicBezTo>
                    <a:pt x="57" y="10"/>
                    <a:pt x="57" y="10"/>
                    <a:pt x="57" y="10"/>
                  </a:cubicBezTo>
                  <a:cubicBezTo>
                    <a:pt x="58" y="10"/>
                    <a:pt x="59" y="11"/>
                    <a:pt x="60" y="12"/>
                  </a:cubicBezTo>
                  <a:cubicBezTo>
                    <a:pt x="61" y="12"/>
                    <a:pt x="61" y="13"/>
                    <a:pt x="61" y="13"/>
                  </a:cubicBezTo>
                  <a:cubicBezTo>
                    <a:pt x="61" y="16"/>
                    <a:pt x="61" y="16"/>
                    <a:pt x="61" y="16"/>
                  </a:cubicBezTo>
                  <a:cubicBezTo>
                    <a:pt x="68" y="16"/>
                    <a:pt x="68" y="16"/>
                    <a:pt x="68" y="16"/>
                  </a:cubicBezTo>
                  <a:cubicBezTo>
                    <a:pt x="68" y="12"/>
                    <a:pt x="68" y="12"/>
                    <a:pt x="68" y="12"/>
                  </a:cubicBezTo>
                  <a:cubicBezTo>
                    <a:pt x="68" y="9"/>
                    <a:pt x="67" y="7"/>
                    <a:pt x="65" y="6"/>
                  </a:cubicBezTo>
                  <a:cubicBezTo>
                    <a:pt x="63" y="4"/>
                    <a:pt x="61" y="4"/>
                    <a:pt x="57" y="4"/>
                  </a:cubicBezTo>
                  <a:cubicBezTo>
                    <a:pt x="38" y="4"/>
                    <a:pt x="38" y="4"/>
                    <a:pt x="38" y="4"/>
                  </a:cubicBezTo>
                  <a:cubicBezTo>
                    <a:pt x="38" y="0"/>
                    <a:pt x="38" y="0"/>
                    <a:pt x="38" y="0"/>
                  </a:cubicBezTo>
                  <a:cubicBezTo>
                    <a:pt x="30" y="0"/>
                    <a:pt x="30" y="0"/>
                    <a:pt x="30" y="0"/>
                  </a:cubicBezTo>
                  <a:cubicBezTo>
                    <a:pt x="30" y="4"/>
                    <a:pt x="30" y="4"/>
                    <a:pt x="30" y="4"/>
                  </a:cubicBezTo>
                  <a:cubicBezTo>
                    <a:pt x="10" y="4"/>
                    <a:pt x="10" y="4"/>
                    <a:pt x="10" y="4"/>
                  </a:cubicBezTo>
                  <a:cubicBezTo>
                    <a:pt x="7" y="4"/>
                    <a:pt x="5" y="4"/>
                    <a:pt x="3" y="6"/>
                  </a:cubicBezTo>
                  <a:cubicBezTo>
                    <a:pt x="1" y="7"/>
                    <a:pt x="0" y="9"/>
                    <a:pt x="0" y="12"/>
                  </a:cubicBezTo>
                  <a:cubicBezTo>
                    <a:pt x="0" y="16"/>
                    <a:pt x="0" y="16"/>
                    <a:pt x="0" y="16"/>
                  </a:cubicBezTo>
                  <a:cubicBezTo>
                    <a:pt x="7" y="16"/>
                    <a:pt x="7" y="16"/>
                    <a:pt x="7" y="16"/>
                  </a:cubicBezTo>
                  <a:lnTo>
                    <a:pt x="7"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27" name="Freeform 13"/>
            <p:cNvSpPr>
              <a:spLocks noEditPoints="1"/>
            </p:cNvSpPr>
            <p:nvPr userDrawn="1"/>
          </p:nvSpPr>
          <p:spPr bwMode="auto">
            <a:xfrm>
              <a:off x="8339375" y="-410528"/>
              <a:ext cx="112935" cy="70876"/>
            </a:xfrm>
            <a:custGeom>
              <a:avLst/>
              <a:gdLst>
                <a:gd name="T0" fmla="*/ 64 w 68"/>
                <a:gd name="T1" fmla="*/ 36 h 42"/>
                <a:gd name="T2" fmla="*/ 53 w 68"/>
                <a:gd name="T3" fmla="*/ 35 h 42"/>
                <a:gd name="T4" fmla="*/ 43 w 68"/>
                <a:gd name="T5" fmla="*/ 33 h 42"/>
                <a:gd name="T6" fmla="*/ 55 w 68"/>
                <a:gd name="T7" fmla="*/ 29 h 42"/>
                <a:gd name="T8" fmla="*/ 58 w 68"/>
                <a:gd name="T9" fmla="*/ 26 h 42"/>
                <a:gd name="T10" fmla="*/ 62 w 68"/>
                <a:gd name="T11" fmla="*/ 16 h 42"/>
                <a:gd name="T12" fmla="*/ 62 w 68"/>
                <a:gd name="T13" fmla="*/ 12 h 42"/>
                <a:gd name="T14" fmla="*/ 65 w 68"/>
                <a:gd name="T15" fmla="*/ 12 h 42"/>
                <a:gd name="T16" fmla="*/ 68 w 68"/>
                <a:gd name="T17" fmla="*/ 8 h 42"/>
                <a:gd name="T18" fmla="*/ 68 w 68"/>
                <a:gd name="T19" fmla="*/ 5 h 42"/>
                <a:gd name="T20" fmla="*/ 62 w 68"/>
                <a:gd name="T21" fmla="*/ 5 h 42"/>
                <a:gd name="T22" fmla="*/ 62 w 68"/>
                <a:gd name="T23" fmla="*/ 0 h 42"/>
                <a:gd name="T24" fmla="*/ 55 w 68"/>
                <a:gd name="T25" fmla="*/ 0 h 42"/>
                <a:gd name="T26" fmla="*/ 55 w 68"/>
                <a:gd name="T27" fmla="*/ 5 h 42"/>
                <a:gd name="T28" fmla="*/ 13 w 68"/>
                <a:gd name="T29" fmla="*/ 5 h 42"/>
                <a:gd name="T30" fmla="*/ 13 w 68"/>
                <a:gd name="T31" fmla="*/ 0 h 42"/>
                <a:gd name="T32" fmla="*/ 6 w 68"/>
                <a:gd name="T33" fmla="*/ 0 h 42"/>
                <a:gd name="T34" fmla="*/ 6 w 68"/>
                <a:gd name="T35" fmla="*/ 5 h 42"/>
                <a:gd name="T36" fmla="*/ 0 w 68"/>
                <a:gd name="T37" fmla="*/ 5 h 42"/>
                <a:gd name="T38" fmla="*/ 0 w 68"/>
                <a:gd name="T39" fmla="*/ 12 h 42"/>
                <a:gd name="T40" fmla="*/ 6 w 68"/>
                <a:gd name="T41" fmla="*/ 12 h 42"/>
                <a:gd name="T42" fmla="*/ 6 w 68"/>
                <a:gd name="T43" fmla="*/ 18 h 42"/>
                <a:gd name="T44" fmla="*/ 9 w 68"/>
                <a:gd name="T45" fmla="*/ 25 h 42"/>
                <a:gd name="T46" fmla="*/ 16 w 68"/>
                <a:gd name="T47" fmla="*/ 30 h 42"/>
                <a:gd name="T48" fmla="*/ 25 w 68"/>
                <a:gd name="T49" fmla="*/ 33 h 42"/>
                <a:gd name="T50" fmla="*/ 12 w 68"/>
                <a:gd name="T51" fmla="*/ 35 h 42"/>
                <a:gd name="T52" fmla="*/ 0 w 68"/>
                <a:gd name="T53" fmla="*/ 36 h 42"/>
                <a:gd name="T54" fmla="*/ 0 w 68"/>
                <a:gd name="T55" fmla="*/ 36 h 42"/>
                <a:gd name="T56" fmla="*/ 0 w 68"/>
                <a:gd name="T57" fmla="*/ 42 h 42"/>
                <a:gd name="T58" fmla="*/ 0 w 68"/>
                <a:gd name="T59" fmla="*/ 42 h 42"/>
                <a:gd name="T60" fmla="*/ 27 w 68"/>
                <a:gd name="T61" fmla="*/ 39 h 42"/>
                <a:gd name="T62" fmla="*/ 34 w 68"/>
                <a:gd name="T63" fmla="*/ 37 h 42"/>
                <a:gd name="T64" fmla="*/ 41 w 68"/>
                <a:gd name="T65" fmla="*/ 39 h 42"/>
                <a:gd name="T66" fmla="*/ 54 w 68"/>
                <a:gd name="T67" fmla="*/ 42 h 42"/>
                <a:gd name="T68" fmla="*/ 68 w 68"/>
                <a:gd name="T69" fmla="*/ 42 h 42"/>
                <a:gd name="T70" fmla="*/ 68 w 68"/>
                <a:gd name="T71" fmla="*/ 42 h 42"/>
                <a:gd name="T72" fmla="*/ 68 w 68"/>
                <a:gd name="T73" fmla="*/ 36 h 42"/>
                <a:gd name="T74" fmla="*/ 68 w 68"/>
                <a:gd name="T75" fmla="*/ 36 h 42"/>
                <a:gd name="T76" fmla="*/ 64 w 68"/>
                <a:gd name="T77" fmla="*/ 36 h 42"/>
                <a:gd name="T78" fmla="*/ 55 w 68"/>
                <a:gd name="T79" fmla="*/ 16 h 42"/>
                <a:gd name="T80" fmla="*/ 49 w 68"/>
                <a:gd name="T81" fmla="*/ 24 h 42"/>
                <a:gd name="T82" fmla="*/ 34 w 68"/>
                <a:gd name="T83" fmla="*/ 30 h 42"/>
                <a:gd name="T84" fmla="*/ 19 w 68"/>
                <a:gd name="T85" fmla="*/ 24 h 42"/>
                <a:gd name="T86" fmla="*/ 15 w 68"/>
                <a:gd name="T87" fmla="*/ 21 h 42"/>
                <a:gd name="T88" fmla="*/ 14 w 68"/>
                <a:gd name="T89" fmla="*/ 17 h 42"/>
                <a:gd name="T90" fmla="*/ 13 w 68"/>
                <a:gd name="T91" fmla="*/ 12 h 42"/>
                <a:gd name="T92" fmla="*/ 55 w 68"/>
                <a:gd name="T93" fmla="*/ 12 h 42"/>
                <a:gd name="T94" fmla="*/ 55 w 68"/>
                <a:gd name="T95" fmla="*/ 1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8" h="42">
                  <a:moveTo>
                    <a:pt x="64" y="36"/>
                  </a:moveTo>
                  <a:cubicBezTo>
                    <a:pt x="59" y="36"/>
                    <a:pt x="56" y="35"/>
                    <a:pt x="53" y="35"/>
                  </a:cubicBezTo>
                  <a:cubicBezTo>
                    <a:pt x="50" y="35"/>
                    <a:pt x="47" y="34"/>
                    <a:pt x="43" y="33"/>
                  </a:cubicBezTo>
                  <a:cubicBezTo>
                    <a:pt x="50" y="30"/>
                    <a:pt x="54" y="29"/>
                    <a:pt x="55" y="29"/>
                  </a:cubicBezTo>
                  <a:cubicBezTo>
                    <a:pt x="56" y="28"/>
                    <a:pt x="57" y="27"/>
                    <a:pt x="58" y="26"/>
                  </a:cubicBezTo>
                  <a:cubicBezTo>
                    <a:pt x="61" y="24"/>
                    <a:pt x="62" y="21"/>
                    <a:pt x="62" y="16"/>
                  </a:cubicBezTo>
                  <a:cubicBezTo>
                    <a:pt x="62" y="12"/>
                    <a:pt x="62" y="12"/>
                    <a:pt x="62" y="12"/>
                  </a:cubicBezTo>
                  <a:cubicBezTo>
                    <a:pt x="65" y="12"/>
                    <a:pt x="65" y="12"/>
                    <a:pt x="65" y="12"/>
                  </a:cubicBezTo>
                  <a:cubicBezTo>
                    <a:pt x="67" y="12"/>
                    <a:pt x="68" y="10"/>
                    <a:pt x="68" y="8"/>
                  </a:cubicBezTo>
                  <a:cubicBezTo>
                    <a:pt x="68" y="5"/>
                    <a:pt x="68" y="5"/>
                    <a:pt x="68" y="5"/>
                  </a:cubicBezTo>
                  <a:cubicBezTo>
                    <a:pt x="62" y="5"/>
                    <a:pt x="62" y="5"/>
                    <a:pt x="62" y="5"/>
                  </a:cubicBezTo>
                  <a:cubicBezTo>
                    <a:pt x="62" y="0"/>
                    <a:pt x="62" y="0"/>
                    <a:pt x="62" y="0"/>
                  </a:cubicBezTo>
                  <a:cubicBezTo>
                    <a:pt x="55" y="0"/>
                    <a:pt x="55" y="0"/>
                    <a:pt x="55" y="0"/>
                  </a:cubicBezTo>
                  <a:cubicBezTo>
                    <a:pt x="55" y="5"/>
                    <a:pt x="55" y="5"/>
                    <a:pt x="55" y="5"/>
                  </a:cubicBezTo>
                  <a:cubicBezTo>
                    <a:pt x="13" y="5"/>
                    <a:pt x="13" y="5"/>
                    <a:pt x="13" y="5"/>
                  </a:cubicBezTo>
                  <a:cubicBezTo>
                    <a:pt x="13" y="0"/>
                    <a:pt x="13" y="0"/>
                    <a:pt x="13" y="0"/>
                  </a:cubicBezTo>
                  <a:cubicBezTo>
                    <a:pt x="6" y="0"/>
                    <a:pt x="6" y="0"/>
                    <a:pt x="6" y="0"/>
                  </a:cubicBezTo>
                  <a:cubicBezTo>
                    <a:pt x="6" y="5"/>
                    <a:pt x="6" y="5"/>
                    <a:pt x="6" y="5"/>
                  </a:cubicBezTo>
                  <a:cubicBezTo>
                    <a:pt x="0" y="5"/>
                    <a:pt x="0" y="5"/>
                    <a:pt x="0" y="5"/>
                  </a:cubicBezTo>
                  <a:cubicBezTo>
                    <a:pt x="0" y="12"/>
                    <a:pt x="0" y="12"/>
                    <a:pt x="0" y="12"/>
                  </a:cubicBezTo>
                  <a:cubicBezTo>
                    <a:pt x="6" y="12"/>
                    <a:pt x="6" y="12"/>
                    <a:pt x="6" y="12"/>
                  </a:cubicBezTo>
                  <a:cubicBezTo>
                    <a:pt x="6" y="18"/>
                    <a:pt x="6" y="18"/>
                    <a:pt x="6" y="18"/>
                  </a:cubicBezTo>
                  <a:cubicBezTo>
                    <a:pt x="6" y="21"/>
                    <a:pt x="7" y="24"/>
                    <a:pt x="9" y="25"/>
                  </a:cubicBezTo>
                  <a:cubicBezTo>
                    <a:pt x="11" y="27"/>
                    <a:pt x="14" y="29"/>
                    <a:pt x="16" y="30"/>
                  </a:cubicBezTo>
                  <a:cubicBezTo>
                    <a:pt x="25" y="33"/>
                    <a:pt x="25" y="33"/>
                    <a:pt x="25" y="33"/>
                  </a:cubicBezTo>
                  <a:cubicBezTo>
                    <a:pt x="21" y="34"/>
                    <a:pt x="17" y="35"/>
                    <a:pt x="12" y="35"/>
                  </a:cubicBezTo>
                  <a:cubicBezTo>
                    <a:pt x="9" y="35"/>
                    <a:pt x="5" y="36"/>
                    <a:pt x="0" y="36"/>
                  </a:cubicBezTo>
                  <a:cubicBezTo>
                    <a:pt x="0" y="36"/>
                    <a:pt x="0" y="36"/>
                    <a:pt x="0" y="36"/>
                  </a:cubicBezTo>
                  <a:cubicBezTo>
                    <a:pt x="0" y="42"/>
                    <a:pt x="0" y="42"/>
                    <a:pt x="0" y="42"/>
                  </a:cubicBezTo>
                  <a:cubicBezTo>
                    <a:pt x="0" y="42"/>
                    <a:pt x="0" y="42"/>
                    <a:pt x="0" y="42"/>
                  </a:cubicBezTo>
                  <a:cubicBezTo>
                    <a:pt x="12" y="42"/>
                    <a:pt x="21" y="41"/>
                    <a:pt x="27" y="39"/>
                  </a:cubicBezTo>
                  <a:cubicBezTo>
                    <a:pt x="28" y="39"/>
                    <a:pt x="31" y="38"/>
                    <a:pt x="34" y="37"/>
                  </a:cubicBezTo>
                  <a:cubicBezTo>
                    <a:pt x="37" y="38"/>
                    <a:pt x="39" y="39"/>
                    <a:pt x="41" y="39"/>
                  </a:cubicBezTo>
                  <a:cubicBezTo>
                    <a:pt x="44" y="40"/>
                    <a:pt x="49" y="41"/>
                    <a:pt x="54" y="42"/>
                  </a:cubicBezTo>
                  <a:cubicBezTo>
                    <a:pt x="58" y="42"/>
                    <a:pt x="63" y="42"/>
                    <a:pt x="68" y="42"/>
                  </a:cubicBezTo>
                  <a:cubicBezTo>
                    <a:pt x="68" y="42"/>
                    <a:pt x="68" y="42"/>
                    <a:pt x="68" y="42"/>
                  </a:cubicBezTo>
                  <a:cubicBezTo>
                    <a:pt x="68" y="36"/>
                    <a:pt x="68" y="36"/>
                    <a:pt x="68" y="36"/>
                  </a:cubicBezTo>
                  <a:cubicBezTo>
                    <a:pt x="68" y="36"/>
                    <a:pt x="68" y="36"/>
                    <a:pt x="68" y="36"/>
                  </a:cubicBezTo>
                  <a:cubicBezTo>
                    <a:pt x="66" y="36"/>
                    <a:pt x="64" y="36"/>
                    <a:pt x="64" y="36"/>
                  </a:cubicBezTo>
                  <a:close/>
                  <a:moveTo>
                    <a:pt x="55" y="16"/>
                  </a:moveTo>
                  <a:cubicBezTo>
                    <a:pt x="55" y="20"/>
                    <a:pt x="53" y="22"/>
                    <a:pt x="49" y="24"/>
                  </a:cubicBezTo>
                  <a:cubicBezTo>
                    <a:pt x="34" y="30"/>
                    <a:pt x="34" y="30"/>
                    <a:pt x="34" y="30"/>
                  </a:cubicBezTo>
                  <a:cubicBezTo>
                    <a:pt x="19" y="24"/>
                    <a:pt x="19" y="24"/>
                    <a:pt x="19" y="24"/>
                  </a:cubicBezTo>
                  <a:cubicBezTo>
                    <a:pt x="17" y="23"/>
                    <a:pt x="16" y="22"/>
                    <a:pt x="15" y="21"/>
                  </a:cubicBezTo>
                  <a:cubicBezTo>
                    <a:pt x="14" y="20"/>
                    <a:pt x="14" y="19"/>
                    <a:pt x="14" y="17"/>
                  </a:cubicBezTo>
                  <a:cubicBezTo>
                    <a:pt x="13" y="12"/>
                    <a:pt x="13" y="12"/>
                    <a:pt x="13" y="12"/>
                  </a:cubicBezTo>
                  <a:cubicBezTo>
                    <a:pt x="55" y="12"/>
                    <a:pt x="55" y="12"/>
                    <a:pt x="55" y="12"/>
                  </a:cubicBezTo>
                  <a:lnTo>
                    <a:pt x="55"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28" name="Freeform 14"/>
            <p:cNvSpPr/>
            <p:nvPr userDrawn="1"/>
          </p:nvSpPr>
          <p:spPr bwMode="auto">
            <a:xfrm>
              <a:off x="8081573" y="-437788"/>
              <a:ext cx="56078" cy="98136"/>
            </a:xfrm>
            <a:custGeom>
              <a:avLst/>
              <a:gdLst>
                <a:gd name="T0" fmla="*/ 0 w 34"/>
                <a:gd name="T1" fmla="*/ 7 h 58"/>
                <a:gd name="T2" fmla="*/ 14 w 34"/>
                <a:gd name="T3" fmla="*/ 7 h 58"/>
                <a:gd name="T4" fmla="*/ 14 w 34"/>
                <a:gd name="T5" fmla="*/ 51 h 58"/>
                <a:gd name="T6" fmla="*/ 9 w 34"/>
                <a:gd name="T7" fmla="*/ 51 h 58"/>
                <a:gd name="T8" fmla="*/ 9 w 34"/>
                <a:gd name="T9" fmla="*/ 15 h 58"/>
                <a:gd name="T10" fmla="*/ 2 w 34"/>
                <a:gd name="T11" fmla="*/ 15 h 58"/>
                <a:gd name="T12" fmla="*/ 2 w 34"/>
                <a:gd name="T13" fmla="*/ 51 h 58"/>
                <a:gd name="T14" fmla="*/ 0 w 34"/>
                <a:gd name="T15" fmla="*/ 51 h 58"/>
                <a:gd name="T16" fmla="*/ 0 w 34"/>
                <a:gd name="T17" fmla="*/ 58 h 58"/>
                <a:gd name="T18" fmla="*/ 27 w 34"/>
                <a:gd name="T19" fmla="*/ 58 h 58"/>
                <a:gd name="T20" fmla="*/ 34 w 34"/>
                <a:gd name="T21" fmla="*/ 51 h 58"/>
                <a:gd name="T22" fmla="*/ 34 w 34"/>
                <a:gd name="T23" fmla="*/ 51 h 58"/>
                <a:gd name="T24" fmla="*/ 21 w 34"/>
                <a:gd name="T25" fmla="*/ 51 h 58"/>
                <a:gd name="T26" fmla="*/ 21 w 34"/>
                <a:gd name="T27" fmla="*/ 29 h 58"/>
                <a:gd name="T28" fmla="*/ 34 w 34"/>
                <a:gd name="T29" fmla="*/ 29 h 58"/>
                <a:gd name="T30" fmla="*/ 34 w 34"/>
                <a:gd name="T31" fmla="*/ 22 h 58"/>
                <a:gd name="T32" fmla="*/ 21 w 34"/>
                <a:gd name="T33" fmla="*/ 22 h 58"/>
                <a:gd name="T34" fmla="*/ 21 w 34"/>
                <a:gd name="T35" fmla="*/ 7 h 58"/>
                <a:gd name="T36" fmla="*/ 27 w 34"/>
                <a:gd name="T37" fmla="*/ 7 h 58"/>
                <a:gd name="T38" fmla="*/ 34 w 34"/>
                <a:gd name="T39" fmla="*/ 1 h 58"/>
                <a:gd name="T40" fmla="*/ 34 w 34"/>
                <a:gd name="T41" fmla="*/ 0 h 58"/>
                <a:gd name="T42" fmla="*/ 0 w 34"/>
                <a:gd name="T43" fmla="*/ 0 h 58"/>
                <a:gd name="T44" fmla="*/ 0 w 34"/>
                <a:gd name="T45" fmla="*/ 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58">
                  <a:moveTo>
                    <a:pt x="0" y="7"/>
                  </a:moveTo>
                  <a:cubicBezTo>
                    <a:pt x="14" y="7"/>
                    <a:pt x="14" y="7"/>
                    <a:pt x="14" y="7"/>
                  </a:cubicBezTo>
                  <a:cubicBezTo>
                    <a:pt x="14" y="51"/>
                    <a:pt x="14" y="51"/>
                    <a:pt x="14" y="51"/>
                  </a:cubicBezTo>
                  <a:cubicBezTo>
                    <a:pt x="9" y="51"/>
                    <a:pt x="9" y="51"/>
                    <a:pt x="9" y="51"/>
                  </a:cubicBezTo>
                  <a:cubicBezTo>
                    <a:pt x="9" y="15"/>
                    <a:pt x="9" y="15"/>
                    <a:pt x="9" y="15"/>
                  </a:cubicBezTo>
                  <a:cubicBezTo>
                    <a:pt x="2" y="15"/>
                    <a:pt x="2" y="15"/>
                    <a:pt x="2" y="15"/>
                  </a:cubicBezTo>
                  <a:cubicBezTo>
                    <a:pt x="2" y="51"/>
                    <a:pt x="2" y="51"/>
                    <a:pt x="2" y="51"/>
                  </a:cubicBezTo>
                  <a:cubicBezTo>
                    <a:pt x="0" y="51"/>
                    <a:pt x="0" y="51"/>
                    <a:pt x="0" y="51"/>
                  </a:cubicBezTo>
                  <a:cubicBezTo>
                    <a:pt x="0" y="58"/>
                    <a:pt x="0" y="58"/>
                    <a:pt x="0" y="58"/>
                  </a:cubicBezTo>
                  <a:cubicBezTo>
                    <a:pt x="27" y="58"/>
                    <a:pt x="27" y="58"/>
                    <a:pt x="27" y="58"/>
                  </a:cubicBezTo>
                  <a:cubicBezTo>
                    <a:pt x="31" y="58"/>
                    <a:pt x="34" y="55"/>
                    <a:pt x="34" y="51"/>
                  </a:cubicBezTo>
                  <a:cubicBezTo>
                    <a:pt x="34" y="51"/>
                    <a:pt x="34" y="51"/>
                    <a:pt x="34" y="51"/>
                  </a:cubicBezTo>
                  <a:cubicBezTo>
                    <a:pt x="21" y="51"/>
                    <a:pt x="21" y="51"/>
                    <a:pt x="21" y="51"/>
                  </a:cubicBezTo>
                  <a:cubicBezTo>
                    <a:pt x="21" y="29"/>
                    <a:pt x="21" y="29"/>
                    <a:pt x="21" y="29"/>
                  </a:cubicBezTo>
                  <a:cubicBezTo>
                    <a:pt x="34" y="29"/>
                    <a:pt x="34" y="29"/>
                    <a:pt x="34" y="29"/>
                  </a:cubicBezTo>
                  <a:cubicBezTo>
                    <a:pt x="34" y="22"/>
                    <a:pt x="34" y="22"/>
                    <a:pt x="34" y="22"/>
                  </a:cubicBezTo>
                  <a:cubicBezTo>
                    <a:pt x="21" y="22"/>
                    <a:pt x="21" y="22"/>
                    <a:pt x="21" y="22"/>
                  </a:cubicBezTo>
                  <a:cubicBezTo>
                    <a:pt x="21" y="7"/>
                    <a:pt x="21" y="7"/>
                    <a:pt x="21" y="7"/>
                  </a:cubicBezTo>
                  <a:cubicBezTo>
                    <a:pt x="27" y="7"/>
                    <a:pt x="27" y="7"/>
                    <a:pt x="27" y="7"/>
                  </a:cubicBezTo>
                  <a:cubicBezTo>
                    <a:pt x="31" y="7"/>
                    <a:pt x="34" y="4"/>
                    <a:pt x="34" y="1"/>
                  </a:cubicBezTo>
                  <a:cubicBezTo>
                    <a:pt x="34" y="0"/>
                    <a:pt x="34" y="0"/>
                    <a:pt x="34" y="0"/>
                  </a:cubicBezTo>
                  <a:cubicBezTo>
                    <a:pt x="0" y="0"/>
                    <a:pt x="0" y="0"/>
                    <a:pt x="0" y="0"/>
                  </a:cubicBezTo>
                  <a:lnTo>
                    <a:pt x="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29" name="Freeform 15"/>
            <p:cNvSpPr/>
            <p:nvPr userDrawn="1"/>
          </p:nvSpPr>
          <p:spPr bwMode="auto">
            <a:xfrm>
              <a:off x="8137651" y="-440903"/>
              <a:ext cx="58415" cy="101252"/>
            </a:xfrm>
            <a:custGeom>
              <a:avLst/>
              <a:gdLst>
                <a:gd name="T0" fmla="*/ 30 w 35"/>
                <a:gd name="T1" fmla="*/ 29 h 60"/>
                <a:gd name="T2" fmla="*/ 32 w 35"/>
                <a:gd name="T3" fmla="*/ 12 h 60"/>
                <a:gd name="T4" fmla="*/ 35 w 35"/>
                <a:gd name="T5" fmla="*/ 12 h 60"/>
                <a:gd name="T6" fmla="*/ 35 w 35"/>
                <a:gd name="T7" fmla="*/ 5 h 60"/>
                <a:gd name="T8" fmla="*/ 14 w 35"/>
                <a:gd name="T9" fmla="*/ 5 h 60"/>
                <a:gd name="T10" fmla="*/ 15 w 35"/>
                <a:gd name="T11" fmla="*/ 0 h 60"/>
                <a:gd name="T12" fmla="*/ 7 w 35"/>
                <a:gd name="T13" fmla="*/ 0 h 60"/>
                <a:gd name="T14" fmla="*/ 7 w 35"/>
                <a:gd name="T15" fmla="*/ 1 h 60"/>
                <a:gd name="T16" fmla="*/ 3 w 35"/>
                <a:gd name="T17" fmla="*/ 12 h 60"/>
                <a:gd name="T18" fmla="*/ 1 w 35"/>
                <a:gd name="T19" fmla="*/ 14 h 60"/>
                <a:gd name="T20" fmla="*/ 0 w 35"/>
                <a:gd name="T21" fmla="*/ 14 h 60"/>
                <a:gd name="T22" fmla="*/ 0 w 35"/>
                <a:gd name="T23" fmla="*/ 21 h 60"/>
                <a:gd name="T24" fmla="*/ 1 w 35"/>
                <a:gd name="T25" fmla="*/ 21 h 60"/>
                <a:gd name="T26" fmla="*/ 8 w 35"/>
                <a:gd name="T27" fmla="*/ 18 h 60"/>
                <a:gd name="T28" fmla="*/ 12 w 35"/>
                <a:gd name="T29" fmla="*/ 12 h 60"/>
                <a:gd name="T30" fmla="*/ 24 w 35"/>
                <a:gd name="T31" fmla="*/ 12 h 60"/>
                <a:gd name="T32" fmla="*/ 23 w 35"/>
                <a:gd name="T33" fmla="*/ 29 h 60"/>
                <a:gd name="T34" fmla="*/ 19 w 35"/>
                <a:gd name="T35" fmla="*/ 40 h 60"/>
                <a:gd name="T36" fmla="*/ 15 w 35"/>
                <a:gd name="T37" fmla="*/ 32 h 60"/>
                <a:gd name="T38" fmla="*/ 12 w 35"/>
                <a:gd name="T39" fmla="*/ 20 h 60"/>
                <a:gd name="T40" fmla="*/ 12 w 35"/>
                <a:gd name="T41" fmla="*/ 20 h 60"/>
                <a:gd name="T42" fmla="*/ 5 w 35"/>
                <a:gd name="T43" fmla="*/ 20 h 60"/>
                <a:gd name="T44" fmla="*/ 5 w 35"/>
                <a:gd name="T45" fmla="*/ 20 h 60"/>
                <a:gd name="T46" fmla="*/ 11 w 35"/>
                <a:gd name="T47" fmla="*/ 40 h 60"/>
                <a:gd name="T48" fmla="*/ 14 w 35"/>
                <a:gd name="T49" fmla="*/ 46 h 60"/>
                <a:gd name="T50" fmla="*/ 3 w 35"/>
                <a:gd name="T51" fmla="*/ 53 h 60"/>
                <a:gd name="T52" fmla="*/ 3 w 35"/>
                <a:gd name="T53" fmla="*/ 53 h 60"/>
                <a:gd name="T54" fmla="*/ 3 w 35"/>
                <a:gd name="T55" fmla="*/ 60 h 60"/>
                <a:gd name="T56" fmla="*/ 3 w 35"/>
                <a:gd name="T57" fmla="*/ 60 h 60"/>
                <a:gd name="T58" fmla="*/ 11 w 35"/>
                <a:gd name="T59" fmla="*/ 57 h 60"/>
                <a:gd name="T60" fmla="*/ 19 w 35"/>
                <a:gd name="T61" fmla="*/ 51 h 60"/>
                <a:gd name="T62" fmla="*/ 25 w 35"/>
                <a:gd name="T63" fmla="*/ 55 h 60"/>
                <a:gd name="T64" fmla="*/ 34 w 35"/>
                <a:gd name="T65" fmla="*/ 60 h 60"/>
                <a:gd name="T66" fmla="*/ 35 w 35"/>
                <a:gd name="T67" fmla="*/ 60 h 60"/>
                <a:gd name="T68" fmla="*/ 35 w 35"/>
                <a:gd name="T69" fmla="*/ 53 h 60"/>
                <a:gd name="T70" fmla="*/ 35 w 35"/>
                <a:gd name="T71" fmla="*/ 53 h 60"/>
                <a:gd name="T72" fmla="*/ 24 w 35"/>
                <a:gd name="T73" fmla="*/ 46 h 60"/>
                <a:gd name="T74" fmla="*/ 28 w 35"/>
                <a:gd name="T75" fmla="*/ 38 h 60"/>
                <a:gd name="T76" fmla="*/ 30 w 35"/>
                <a:gd name="T77" fmla="*/ 2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60">
                  <a:moveTo>
                    <a:pt x="30" y="29"/>
                  </a:moveTo>
                  <a:cubicBezTo>
                    <a:pt x="31" y="24"/>
                    <a:pt x="31" y="18"/>
                    <a:pt x="32" y="12"/>
                  </a:cubicBezTo>
                  <a:cubicBezTo>
                    <a:pt x="35" y="12"/>
                    <a:pt x="35" y="12"/>
                    <a:pt x="35" y="12"/>
                  </a:cubicBezTo>
                  <a:cubicBezTo>
                    <a:pt x="35" y="5"/>
                    <a:pt x="35" y="5"/>
                    <a:pt x="35" y="5"/>
                  </a:cubicBezTo>
                  <a:cubicBezTo>
                    <a:pt x="14" y="5"/>
                    <a:pt x="14" y="5"/>
                    <a:pt x="14" y="5"/>
                  </a:cubicBezTo>
                  <a:cubicBezTo>
                    <a:pt x="15" y="0"/>
                    <a:pt x="15" y="0"/>
                    <a:pt x="15" y="0"/>
                  </a:cubicBezTo>
                  <a:cubicBezTo>
                    <a:pt x="7" y="0"/>
                    <a:pt x="7" y="0"/>
                    <a:pt x="7" y="0"/>
                  </a:cubicBezTo>
                  <a:cubicBezTo>
                    <a:pt x="7" y="1"/>
                    <a:pt x="7" y="1"/>
                    <a:pt x="7" y="1"/>
                  </a:cubicBezTo>
                  <a:cubicBezTo>
                    <a:pt x="6" y="7"/>
                    <a:pt x="4" y="11"/>
                    <a:pt x="3" y="12"/>
                  </a:cubicBezTo>
                  <a:cubicBezTo>
                    <a:pt x="3" y="13"/>
                    <a:pt x="2" y="14"/>
                    <a:pt x="1" y="14"/>
                  </a:cubicBezTo>
                  <a:cubicBezTo>
                    <a:pt x="0" y="14"/>
                    <a:pt x="0" y="14"/>
                    <a:pt x="0" y="14"/>
                  </a:cubicBezTo>
                  <a:cubicBezTo>
                    <a:pt x="0" y="21"/>
                    <a:pt x="0" y="21"/>
                    <a:pt x="0" y="21"/>
                  </a:cubicBezTo>
                  <a:cubicBezTo>
                    <a:pt x="1" y="21"/>
                    <a:pt x="1" y="21"/>
                    <a:pt x="1" y="21"/>
                  </a:cubicBezTo>
                  <a:cubicBezTo>
                    <a:pt x="4" y="21"/>
                    <a:pt x="6" y="19"/>
                    <a:pt x="8" y="18"/>
                  </a:cubicBezTo>
                  <a:cubicBezTo>
                    <a:pt x="9" y="16"/>
                    <a:pt x="11" y="14"/>
                    <a:pt x="12" y="12"/>
                  </a:cubicBezTo>
                  <a:cubicBezTo>
                    <a:pt x="24" y="12"/>
                    <a:pt x="24" y="12"/>
                    <a:pt x="24" y="12"/>
                  </a:cubicBezTo>
                  <a:cubicBezTo>
                    <a:pt x="23" y="21"/>
                    <a:pt x="23" y="26"/>
                    <a:pt x="23" y="29"/>
                  </a:cubicBezTo>
                  <a:cubicBezTo>
                    <a:pt x="22" y="32"/>
                    <a:pt x="21" y="36"/>
                    <a:pt x="19" y="40"/>
                  </a:cubicBezTo>
                  <a:cubicBezTo>
                    <a:pt x="17" y="37"/>
                    <a:pt x="16" y="35"/>
                    <a:pt x="15" y="32"/>
                  </a:cubicBezTo>
                  <a:cubicBezTo>
                    <a:pt x="14" y="29"/>
                    <a:pt x="13" y="25"/>
                    <a:pt x="12" y="20"/>
                  </a:cubicBezTo>
                  <a:cubicBezTo>
                    <a:pt x="12" y="20"/>
                    <a:pt x="12" y="20"/>
                    <a:pt x="12" y="20"/>
                  </a:cubicBezTo>
                  <a:cubicBezTo>
                    <a:pt x="5" y="20"/>
                    <a:pt x="5" y="20"/>
                    <a:pt x="5" y="20"/>
                  </a:cubicBezTo>
                  <a:cubicBezTo>
                    <a:pt x="5" y="20"/>
                    <a:pt x="5" y="20"/>
                    <a:pt x="5" y="20"/>
                  </a:cubicBezTo>
                  <a:cubicBezTo>
                    <a:pt x="7" y="29"/>
                    <a:pt x="9" y="36"/>
                    <a:pt x="11" y="40"/>
                  </a:cubicBezTo>
                  <a:cubicBezTo>
                    <a:pt x="12" y="41"/>
                    <a:pt x="13" y="43"/>
                    <a:pt x="14" y="46"/>
                  </a:cubicBezTo>
                  <a:cubicBezTo>
                    <a:pt x="11" y="49"/>
                    <a:pt x="7" y="51"/>
                    <a:pt x="3" y="53"/>
                  </a:cubicBezTo>
                  <a:cubicBezTo>
                    <a:pt x="3" y="53"/>
                    <a:pt x="3" y="53"/>
                    <a:pt x="3" y="53"/>
                  </a:cubicBezTo>
                  <a:cubicBezTo>
                    <a:pt x="3" y="60"/>
                    <a:pt x="3" y="60"/>
                    <a:pt x="3" y="60"/>
                  </a:cubicBezTo>
                  <a:cubicBezTo>
                    <a:pt x="3" y="60"/>
                    <a:pt x="3" y="60"/>
                    <a:pt x="3" y="60"/>
                  </a:cubicBezTo>
                  <a:cubicBezTo>
                    <a:pt x="6" y="59"/>
                    <a:pt x="9" y="58"/>
                    <a:pt x="11" y="57"/>
                  </a:cubicBezTo>
                  <a:cubicBezTo>
                    <a:pt x="14" y="55"/>
                    <a:pt x="16" y="54"/>
                    <a:pt x="19" y="51"/>
                  </a:cubicBezTo>
                  <a:cubicBezTo>
                    <a:pt x="21" y="53"/>
                    <a:pt x="23" y="54"/>
                    <a:pt x="25" y="55"/>
                  </a:cubicBezTo>
                  <a:cubicBezTo>
                    <a:pt x="27" y="57"/>
                    <a:pt x="30" y="58"/>
                    <a:pt x="34" y="60"/>
                  </a:cubicBezTo>
                  <a:cubicBezTo>
                    <a:pt x="35" y="60"/>
                    <a:pt x="35" y="60"/>
                    <a:pt x="35" y="60"/>
                  </a:cubicBezTo>
                  <a:cubicBezTo>
                    <a:pt x="35" y="53"/>
                    <a:pt x="35" y="53"/>
                    <a:pt x="35" y="53"/>
                  </a:cubicBezTo>
                  <a:cubicBezTo>
                    <a:pt x="35" y="53"/>
                    <a:pt x="35" y="53"/>
                    <a:pt x="35" y="53"/>
                  </a:cubicBezTo>
                  <a:cubicBezTo>
                    <a:pt x="30" y="51"/>
                    <a:pt x="27" y="49"/>
                    <a:pt x="24" y="46"/>
                  </a:cubicBezTo>
                  <a:cubicBezTo>
                    <a:pt x="26" y="43"/>
                    <a:pt x="27" y="40"/>
                    <a:pt x="28" y="38"/>
                  </a:cubicBezTo>
                  <a:cubicBezTo>
                    <a:pt x="29" y="35"/>
                    <a:pt x="30" y="32"/>
                    <a:pt x="3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30" name="Freeform 16"/>
            <p:cNvSpPr/>
            <p:nvPr userDrawn="1"/>
          </p:nvSpPr>
          <p:spPr bwMode="auto">
            <a:xfrm>
              <a:off x="8209306" y="-414422"/>
              <a:ext cx="113713" cy="74770"/>
            </a:xfrm>
            <a:custGeom>
              <a:avLst/>
              <a:gdLst>
                <a:gd name="T0" fmla="*/ 39 w 68"/>
                <a:gd name="T1" fmla="*/ 21 h 44"/>
                <a:gd name="T2" fmla="*/ 62 w 68"/>
                <a:gd name="T3" fmla="*/ 21 h 44"/>
                <a:gd name="T4" fmla="*/ 68 w 68"/>
                <a:gd name="T5" fmla="*/ 15 h 44"/>
                <a:gd name="T6" fmla="*/ 68 w 68"/>
                <a:gd name="T7" fmla="*/ 13 h 44"/>
                <a:gd name="T8" fmla="*/ 39 w 68"/>
                <a:gd name="T9" fmla="*/ 13 h 44"/>
                <a:gd name="T10" fmla="*/ 39 w 68"/>
                <a:gd name="T11" fmla="*/ 0 h 44"/>
                <a:gd name="T12" fmla="*/ 31 w 68"/>
                <a:gd name="T13" fmla="*/ 0 h 44"/>
                <a:gd name="T14" fmla="*/ 31 w 68"/>
                <a:gd name="T15" fmla="*/ 36 h 44"/>
                <a:gd name="T16" fmla="*/ 16 w 68"/>
                <a:gd name="T17" fmla="*/ 36 h 44"/>
                <a:gd name="T18" fmla="*/ 16 w 68"/>
                <a:gd name="T19" fmla="*/ 10 h 44"/>
                <a:gd name="T20" fmla="*/ 8 w 68"/>
                <a:gd name="T21" fmla="*/ 10 h 44"/>
                <a:gd name="T22" fmla="*/ 8 w 68"/>
                <a:gd name="T23" fmla="*/ 36 h 44"/>
                <a:gd name="T24" fmla="*/ 0 w 68"/>
                <a:gd name="T25" fmla="*/ 36 h 44"/>
                <a:gd name="T26" fmla="*/ 0 w 68"/>
                <a:gd name="T27" fmla="*/ 44 h 44"/>
                <a:gd name="T28" fmla="*/ 62 w 68"/>
                <a:gd name="T29" fmla="*/ 44 h 44"/>
                <a:gd name="T30" fmla="*/ 68 w 68"/>
                <a:gd name="T31" fmla="*/ 38 h 44"/>
                <a:gd name="T32" fmla="*/ 68 w 68"/>
                <a:gd name="T33" fmla="*/ 36 h 44"/>
                <a:gd name="T34" fmla="*/ 39 w 68"/>
                <a:gd name="T35" fmla="*/ 36 h 44"/>
                <a:gd name="T36" fmla="*/ 39 w 68"/>
                <a:gd name="T37" fmla="*/ 2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44">
                  <a:moveTo>
                    <a:pt x="39" y="21"/>
                  </a:moveTo>
                  <a:cubicBezTo>
                    <a:pt x="62" y="21"/>
                    <a:pt x="62" y="21"/>
                    <a:pt x="62" y="21"/>
                  </a:cubicBezTo>
                  <a:cubicBezTo>
                    <a:pt x="65" y="21"/>
                    <a:pt x="68" y="18"/>
                    <a:pt x="68" y="15"/>
                  </a:cubicBezTo>
                  <a:cubicBezTo>
                    <a:pt x="68" y="13"/>
                    <a:pt x="68" y="13"/>
                    <a:pt x="68" y="13"/>
                  </a:cubicBezTo>
                  <a:cubicBezTo>
                    <a:pt x="39" y="13"/>
                    <a:pt x="39" y="13"/>
                    <a:pt x="39" y="13"/>
                  </a:cubicBezTo>
                  <a:cubicBezTo>
                    <a:pt x="39" y="0"/>
                    <a:pt x="39" y="0"/>
                    <a:pt x="39" y="0"/>
                  </a:cubicBezTo>
                  <a:cubicBezTo>
                    <a:pt x="31" y="0"/>
                    <a:pt x="31" y="0"/>
                    <a:pt x="31" y="0"/>
                  </a:cubicBezTo>
                  <a:cubicBezTo>
                    <a:pt x="31" y="36"/>
                    <a:pt x="31" y="36"/>
                    <a:pt x="31" y="36"/>
                  </a:cubicBezTo>
                  <a:cubicBezTo>
                    <a:pt x="16" y="36"/>
                    <a:pt x="16" y="36"/>
                    <a:pt x="16" y="36"/>
                  </a:cubicBezTo>
                  <a:cubicBezTo>
                    <a:pt x="16" y="10"/>
                    <a:pt x="16" y="10"/>
                    <a:pt x="16" y="10"/>
                  </a:cubicBezTo>
                  <a:cubicBezTo>
                    <a:pt x="8" y="10"/>
                    <a:pt x="8" y="10"/>
                    <a:pt x="8" y="10"/>
                  </a:cubicBezTo>
                  <a:cubicBezTo>
                    <a:pt x="8" y="36"/>
                    <a:pt x="8" y="36"/>
                    <a:pt x="8" y="36"/>
                  </a:cubicBezTo>
                  <a:cubicBezTo>
                    <a:pt x="0" y="36"/>
                    <a:pt x="0" y="36"/>
                    <a:pt x="0" y="36"/>
                  </a:cubicBezTo>
                  <a:cubicBezTo>
                    <a:pt x="0" y="44"/>
                    <a:pt x="0" y="44"/>
                    <a:pt x="0" y="44"/>
                  </a:cubicBezTo>
                  <a:cubicBezTo>
                    <a:pt x="62" y="44"/>
                    <a:pt x="62" y="44"/>
                    <a:pt x="62" y="44"/>
                  </a:cubicBezTo>
                  <a:cubicBezTo>
                    <a:pt x="65" y="44"/>
                    <a:pt x="68" y="41"/>
                    <a:pt x="68" y="38"/>
                  </a:cubicBezTo>
                  <a:cubicBezTo>
                    <a:pt x="68" y="36"/>
                    <a:pt x="68" y="36"/>
                    <a:pt x="68" y="36"/>
                  </a:cubicBezTo>
                  <a:cubicBezTo>
                    <a:pt x="39" y="36"/>
                    <a:pt x="39" y="36"/>
                    <a:pt x="39" y="36"/>
                  </a:cubicBezTo>
                  <a:lnTo>
                    <a:pt x="39"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31" name="Freeform 17"/>
            <p:cNvSpPr/>
            <p:nvPr userDrawn="1"/>
          </p:nvSpPr>
          <p:spPr bwMode="auto">
            <a:xfrm>
              <a:off x="8209306" y="-440903"/>
              <a:ext cx="115271" cy="40501"/>
            </a:xfrm>
            <a:custGeom>
              <a:avLst/>
              <a:gdLst>
                <a:gd name="T0" fmla="*/ 68 w 69"/>
                <a:gd name="T1" fmla="*/ 17 h 24"/>
                <a:gd name="T2" fmla="*/ 63 w 69"/>
                <a:gd name="T3" fmla="*/ 16 h 24"/>
                <a:gd name="T4" fmla="*/ 60 w 69"/>
                <a:gd name="T5" fmla="*/ 13 h 24"/>
                <a:gd name="T6" fmla="*/ 56 w 69"/>
                <a:gd name="T7" fmla="*/ 7 h 24"/>
                <a:gd name="T8" fmla="*/ 52 w 69"/>
                <a:gd name="T9" fmla="*/ 2 h 24"/>
                <a:gd name="T10" fmla="*/ 44 w 69"/>
                <a:gd name="T11" fmla="*/ 0 h 24"/>
                <a:gd name="T12" fmla="*/ 22 w 69"/>
                <a:gd name="T13" fmla="*/ 0 h 24"/>
                <a:gd name="T14" fmla="*/ 11 w 69"/>
                <a:gd name="T15" fmla="*/ 7 h 24"/>
                <a:gd name="T16" fmla="*/ 8 w 69"/>
                <a:gd name="T17" fmla="*/ 13 h 24"/>
                <a:gd name="T18" fmla="*/ 4 w 69"/>
                <a:gd name="T19" fmla="*/ 17 h 24"/>
                <a:gd name="T20" fmla="*/ 0 w 69"/>
                <a:gd name="T21" fmla="*/ 17 h 24"/>
                <a:gd name="T22" fmla="*/ 0 w 69"/>
                <a:gd name="T23" fmla="*/ 17 h 24"/>
                <a:gd name="T24" fmla="*/ 0 w 69"/>
                <a:gd name="T25" fmla="*/ 24 h 24"/>
                <a:gd name="T26" fmla="*/ 0 w 69"/>
                <a:gd name="T27" fmla="*/ 24 h 24"/>
                <a:gd name="T28" fmla="*/ 8 w 69"/>
                <a:gd name="T29" fmla="*/ 23 h 24"/>
                <a:gd name="T30" fmla="*/ 15 w 69"/>
                <a:gd name="T31" fmla="*/ 17 h 24"/>
                <a:gd name="T32" fmla="*/ 18 w 69"/>
                <a:gd name="T33" fmla="*/ 10 h 24"/>
                <a:gd name="T34" fmla="*/ 20 w 69"/>
                <a:gd name="T35" fmla="*/ 8 h 24"/>
                <a:gd name="T36" fmla="*/ 23 w 69"/>
                <a:gd name="T37" fmla="*/ 8 h 24"/>
                <a:gd name="T38" fmla="*/ 44 w 69"/>
                <a:gd name="T39" fmla="*/ 8 h 24"/>
                <a:gd name="T40" fmla="*/ 48 w 69"/>
                <a:gd name="T41" fmla="*/ 8 h 24"/>
                <a:gd name="T42" fmla="*/ 50 w 69"/>
                <a:gd name="T43" fmla="*/ 10 h 24"/>
                <a:gd name="T44" fmla="*/ 54 w 69"/>
                <a:gd name="T45" fmla="*/ 18 h 24"/>
                <a:gd name="T46" fmla="*/ 59 w 69"/>
                <a:gd name="T47" fmla="*/ 23 h 24"/>
                <a:gd name="T48" fmla="*/ 68 w 69"/>
                <a:gd name="T49" fmla="*/ 24 h 24"/>
                <a:gd name="T50" fmla="*/ 69 w 69"/>
                <a:gd name="T51" fmla="*/ 24 h 24"/>
                <a:gd name="T52" fmla="*/ 69 w 69"/>
                <a:gd name="T53" fmla="*/ 17 h 24"/>
                <a:gd name="T54" fmla="*/ 68 w 69"/>
                <a:gd name="T55"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9" h="24">
                  <a:moveTo>
                    <a:pt x="68" y="17"/>
                  </a:moveTo>
                  <a:cubicBezTo>
                    <a:pt x="66" y="17"/>
                    <a:pt x="64" y="17"/>
                    <a:pt x="63" y="16"/>
                  </a:cubicBezTo>
                  <a:cubicBezTo>
                    <a:pt x="61" y="16"/>
                    <a:pt x="60" y="15"/>
                    <a:pt x="60" y="13"/>
                  </a:cubicBezTo>
                  <a:cubicBezTo>
                    <a:pt x="56" y="7"/>
                    <a:pt x="56" y="7"/>
                    <a:pt x="56" y="7"/>
                  </a:cubicBezTo>
                  <a:cubicBezTo>
                    <a:pt x="55" y="4"/>
                    <a:pt x="54" y="3"/>
                    <a:pt x="52" y="2"/>
                  </a:cubicBezTo>
                  <a:cubicBezTo>
                    <a:pt x="51" y="1"/>
                    <a:pt x="48" y="0"/>
                    <a:pt x="44" y="0"/>
                  </a:cubicBezTo>
                  <a:cubicBezTo>
                    <a:pt x="22" y="0"/>
                    <a:pt x="22" y="0"/>
                    <a:pt x="22" y="0"/>
                  </a:cubicBezTo>
                  <a:cubicBezTo>
                    <a:pt x="17" y="0"/>
                    <a:pt x="13" y="3"/>
                    <a:pt x="11" y="7"/>
                  </a:cubicBezTo>
                  <a:cubicBezTo>
                    <a:pt x="8" y="13"/>
                    <a:pt x="8" y="13"/>
                    <a:pt x="8" y="13"/>
                  </a:cubicBezTo>
                  <a:cubicBezTo>
                    <a:pt x="7" y="15"/>
                    <a:pt x="6" y="16"/>
                    <a:pt x="4" y="17"/>
                  </a:cubicBezTo>
                  <a:cubicBezTo>
                    <a:pt x="4" y="17"/>
                    <a:pt x="2" y="17"/>
                    <a:pt x="0" y="17"/>
                  </a:cubicBezTo>
                  <a:cubicBezTo>
                    <a:pt x="0" y="17"/>
                    <a:pt x="0" y="17"/>
                    <a:pt x="0" y="17"/>
                  </a:cubicBezTo>
                  <a:cubicBezTo>
                    <a:pt x="0" y="24"/>
                    <a:pt x="0" y="24"/>
                    <a:pt x="0" y="24"/>
                  </a:cubicBezTo>
                  <a:cubicBezTo>
                    <a:pt x="0" y="24"/>
                    <a:pt x="0" y="24"/>
                    <a:pt x="0" y="24"/>
                  </a:cubicBezTo>
                  <a:cubicBezTo>
                    <a:pt x="3" y="24"/>
                    <a:pt x="6" y="24"/>
                    <a:pt x="8" y="23"/>
                  </a:cubicBezTo>
                  <a:cubicBezTo>
                    <a:pt x="11" y="22"/>
                    <a:pt x="13" y="20"/>
                    <a:pt x="15" y="17"/>
                  </a:cubicBezTo>
                  <a:cubicBezTo>
                    <a:pt x="18" y="10"/>
                    <a:pt x="18" y="10"/>
                    <a:pt x="18" y="10"/>
                  </a:cubicBezTo>
                  <a:cubicBezTo>
                    <a:pt x="19" y="9"/>
                    <a:pt x="19" y="9"/>
                    <a:pt x="20" y="8"/>
                  </a:cubicBezTo>
                  <a:cubicBezTo>
                    <a:pt x="21" y="8"/>
                    <a:pt x="21" y="8"/>
                    <a:pt x="23" y="8"/>
                  </a:cubicBezTo>
                  <a:cubicBezTo>
                    <a:pt x="44" y="8"/>
                    <a:pt x="44" y="8"/>
                    <a:pt x="44" y="8"/>
                  </a:cubicBezTo>
                  <a:cubicBezTo>
                    <a:pt x="46" y="8"/>
                    <a:pt x="47" y="8"/>
                    <a:pt x="48" y="8"/>
                  </a:cubicBezTo>
                  <a:cubicBezTo>
                    <a:pt x="49" y="8"/>
                    <a:pt x="49" y="9"/>
                    <a:pt x="50" y="10"/>
                  </a:cubicBezTo>
                  <a:cubicBezTo>
                    <a:pt x="54" y="18"/>
                    <a:pt x="54" y="18"/>
                    <a:pt x="54" y="18"/>
                  </a:cubicBezTo>
                  <a:cubicBezTo>
                    <a:pt x="55" y="20"/>
                    <a:pt x="57" y="22"/>
                    <a:pt x="59" y="23"/>
                  </a:cubicBezTo>
                  <a:cubicBezTo>
                    <a:pt x="61" y="24"/>
                    <a:pt x="64" y="24"/>
                    <a:pt x="68" y="24"/>
                  </a:cubicBezTo>
                  <a:cubicBezTo>
                    <a:pt x="69" y="24"/>
                    <a:pt x="69" y="24"/>
                    <a:pt x="69" y="24"/>
                  </a:cubicBezTo>
                  <a:cubicBezTo>
                    <a:pt x="69" y="17"/>
                    <a:pt x="69" y="17"/>
                    <a:pt x="69" y="17"/>
                  </a:cubicBezTo>
                  <a:lnTo>
                    <a:pt x="68"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32" name="Freeform 18"/>
            <p:cNvSpPr>
              <a:spLocks noEditPoints="1"/>
            </p:cNvSpPr>
            <p:nvPr userDrawn="1"/>
          </p:nvSpPr>
          <p:spPr bwMode="auto">
            <a:xfrm>
              <a:off x="7600239" y="-267218"/>
              <a:ext cx="59972" cy="59193"/>
            </a:xfrm>
            <a:custGeom>
              <a:avLst/>
              <a:gdLst>
                <a:gd name="T0" fmla="*/ 6 w 36"/>
                <a:gd name="T1" fmla="*/ 20 h 35"/>
                <a:gd name="T2" fmla="*/ 10 w 36"/>
                <a:gd name="T3" fmla="*/ 19 h 35"/>
                <a:gd name="T4" fmla="*/ 18 w 36"/>
                <a:gd name="T5" fmla="*/ 20 h 35"/>
                <a:gd name="T6" fmla="*/ 14 w 36"/>
                <a:gd name="T7" fmla="*/ 29 h 35"/>
                <a:gd name="T8" fmla="*/ 16 w 36"/>
                <a:gd name="T9" fmla="*/ 33 h 35"/>
                <a:gd name="T10" fmla="*/ 2 w 36"/>
                <a:gd name="T11" fmla="*/ 35 h 35"/>
                <a:gd name="T12" fmla="*/ 9 w 36"/>
                <a:gd name="T13" fmla="*/ 29 h 35"/>
                <a:gd name="T14" fmla="*/ 5 w 36"/>
                <a:gd name="T15" fmla="*/ 23 h 35"/>
                <a:gd name="T16" fmla="*/ 1 w 36"/>
                <a:gd name="T17" fmla="*/ 20 h 35"/>
                <a:gd name="T18" fmla="*/ 9 w 36"/>
                <a:gd name="T19" fmla="*/ 8 h 35"/>
                <a:gd name="T20" fmla="*/ 12 w 36"/>
                <a:gd name="T21" fmla="*/ 0 h 35"/>
                <a:gd name="T22" fmla="*/ 19 w 36"/>
                <a:gd name="T23" fmla="*/ 8 h 35"/>
                <a:gd name="T24" fmla="*/ 12 w 36"/>
                <a:gd name="T25" fmla="*/ 11 h 35"/>
                <a:gd name="T26" fmla="*/ 13 w 36"/>
                <a:gd name="T27" fmla="*/ 12 h 35"/>
                <a:gd name="T28" fmla="*/ 17 w 36"/>
                <a:gd name="T29" fmla="*/ 18 h 35"/>
                <a:gd name="T30" fmla="*/ 12 w 36"/>
                <a:gd name="T31" fmla="*/ 18 h 35"/>
                <a:gd name="T32" fmla="*/ 9 w 36"/>
                <a:gd name="T33" fmla="*/ 13 h 35"/>
                <a:gd name="T34" fmla="*/ 0 w 36"/>
                <a:gd name="T35" fmla="*/ 17 h 35"/>
                <a:gd name="T36" fmla="*/ 1 w 36"/>
                <a:gd name="T37" fmla="*/ 11 h 35"/>
                <a:gd name="T38" fmla="*/ 2 w 36"/>
                <a:gd name="T39" fmla="*/ 3 h 35"/>
                <a:gd name="T40" fmla="*/ 7 w 36"/>
                <a:gd name="T41" fmla="*/ 6 h 35"/>
                <a:gd name="T42" fmla="*/ 2 w 36"/>
                <a:gd name="T43" fmla="*/ 3 h 35"/>
                <a:gd name="T44" fmla="*/ 11 w 36"/>
                <a:gd name="T45" fmla="*/ 28 h 35"/>
                <a:gd name="T46" fmla="*/ 8 w 36"/>
                <a:gd name="T47" fmla="*/ 23 h 35"/>
                <a:gd name="T48" fmla="*/ 17 w 36"/>
                <a:gd name="T49" fmla="*/ 1 h 35"/>
                <a:gd name="T50" fmla="*/ 15 w 36"/>
                <a:gd name="T51" fmla="*/ 7 h 35"/>
                <a:gd name="T52" fmla="*/ 17 w 36"/>
                <a:gd name="T53" fmla="*/ 1 h 35"/>
                <a:gd name="T54" fmla="*/ 26 w 36"/>
                <a:gd name="T55" fmla="*/ 1 h 35"/>
                <a:gd name="T56" fmla="*/ 35 w 36"/>
                <a:gd name="T57" fmla="*/ 7 h 35"/>
                <a:gd name="T58" fmla="*/ 33 w 36"/>
                <a:gd name="T59" fmla="*/ 9 h 35"/>
                <a:gd name="T60" fmla="*/ 36 w 36"/>
                <a:gd name="T61" fmla="*/ 32 h 35"/>
                <a:gd name="T62" fmla="*/ 27 w 36"/>
                <a:gd name="T63" fmla="*/ 28 h 35"/>
                <a:gd name="T64" fmla="*/ 17 w 36"/>
                <a:gd name="T65" fmla="*/ 33 h 35"/>
                <a:gd name="T66" fmla="*/ 21 w 36"/>
                <a:gd name="T67" fmla="*/ 14 h 35"/>
                <a:gd name="T68" fmla="*/ 18 w 36"/>
                <a:gd name="T69" fmla="*/ 14 h 35"/>
                <a:gd name="T70" fmla="*/ 30 w 36"/>
                <a:gd name="T71" fmla="*/ 9 h 35"/>
                <a:gd name="T72" fmla="*/ 23 w 36"/>
                <a:gd name="T73" fmla="*/ 10 h 35"/>
                <a:gd name="T74" fmla="*/ 30 w 36"/>
                <a:gd name="T75"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 h="35">
                  <a:moveTo>
                    <a:pt x="1" y="20"/>
                  </a:moveTo>
                  <a:cubicBezTo>
                    <a:pt x="6" y="20"/>
                    <a:pt x="6" y="20"/>
                    <a:pt x="6" y="20"/>
                  </a:cubicBezTo>
                  <a:cubicBezTo>
                    <a:pt x="7" y="20"/>
                    <a:pt x="7" y="19"/>
                    <a:pt x="8" y="18"/>
                  </a:cubicBezTo>
                  <a:cubicBezTo>
                    <a:pt x="10" y="19"/>
                    <a:pt x="10" y="19"/>
                    <a:pt x="10" y="19"/>
                  </a:cubicBezTo>
                  <a:cubicBezTo>
                    <a:pt x="10" y="19"/>
                    <a:pt x="9" y="20"/>
                    <a:pt x="9" y="20"/>
                  </a:cubicBezTo>
                  <a:cubicBezTo>
                    <a:pt x="18" y="20"/>
                    <a:pt x="18" y="20"/>
                    <a:pt x="18" y="20"/>
                  </a:cubicBezTo>
                  <a:cubicBezTo>
                    <a:pt x="18" y="23"/>
                    <a:pt x="18" y="23"/>
                    <a:pt x="18" y="23"/>
                  </a:cubicBezTo>
                  <a:cubicBezTo>
                    <a:pt x="17" y="25"/>
                    <a:pt x="15" y="27"/>
                    <a:pt x="14" y="29"/>
                  </a:cubicBezTo>
                  <a:cubicBezTo>
                    <a:pt x="15" y="29"/>
                    <a:pt x="16" y="30"/>
                    <a:pt x="18" y="31"/>
                  </a:cubicBezTo>
                  <a:cubicBezTo>
                    <a:pt x="16" y="33"/>
                    <a:pt x="16" y="33"/>
                    <a:pt x="16" y="33"/>
                  </a:cubicBezTo>
                  <a:cubicBezTo>
                    <a:pt x="15" y="32"/>
                    <a:pt x="13" y="31"/>
                    <a:pt x="12" y="31"/>
                  </a:cubicBezTo>
                  <a:cubicBezTo>
                    <a:pt x="9" y="32"/>
                    <a:pt x="6" y="34"/>
                    <a:pt x="2" y="35"/>
                  </a:cubicBezTo>
                  <a:cubicBezTo>
                    <a:pt x="1" y="34"/>
                    <a:pt x="1" y="33"/>
                    <a:pt x="0" y="33"/>
                  </a:cubicBezTo>
                  <a:cubicBezTo>
                    <a:pt x="4" y="32"/>
                    <a:pt x="7" y="31"/>
                    <a:pt x="9" y="29"/>
                  </a:cubicBezTo>
                  <a:cubicBezTo>
                    <a:pt x="7" y="28"/>
                    <a:pt x="5" y="27"/>
                    <a:pt x="3" y="26"/>
                  </a:cubicBezTo>
                  <a:cubicBezTo>
                    <a:pt x="3" y="25"/>
                    <a:pt x="4" y="24"/>
                    <a:pt x="5" y="23"/>
                  </a:cubicBezTo>
                  <a:cubicBezTo>
                    <a:pt x="1" y="23"/>
                    <a:pt x="1" y="23"/>
                    <a:pt x="1" y="23"/>
                  </a:cubicBezTo>
                  <a:lnTo>
                    <a:pt x="1" y="20"/>
                  </a:lnTo>
                  <a:close/>
                  <a:moveTo>
                    <a:pt x="1" y="8"/>
                  </a:moveTo>
                  <a:cubicBezTo>
                    <a:pt x="9" y="8"/>
                    <a:pt x="9" y="8"/>
                    <a:pt x="9" y="8"/>
                  </a:cubicBezTo>
                  <a:cubicBezTo>
                    <a:pt x="9" y="0"/>
                    <a:pt x="9" y="0"/>
                    <a:pt x="9" y="0"/>
                  </a:cubicBezTo>
                  <a:cubicBezTo>
                    <a:pt x="12" y="0"/>
                    <a:pt x="12" y="0"/>
                    <a:pt x="12" y="0"/>
                  </a:cubicBezTo>
                  <a:cubicBezTo>
                    <a:pt x="12" y="8"/>
                    <a:pt x="12" y="8"/>
                    <a:pt x="12" y="8"/>
                  </a:cubicBezTo>
                  <a:cubicBezTo>
                    <a:pt x="19" y="8"/>
                    <a:pt x="19" y="8"/>
                    <a:pt x="19" y="8"/>
                  </a:cubicBezTo>
                  <a:cubicBezTo>
                    <a:pt x="19" y="11"/>
                    <a:pt x="19" y="11"/>
                    <a:pt x="19" y="11"/>
                  </a:cubicBezTo>
                  <a:cubicBezTo>
                    <a:pt x="12" y="11"/>
                    <a:pt x="12" y="11"/>
                    <a:pt x="12" y="11"/>
                  </a:cubicBezTo>
                  <a:cubicBezTo>
                    <a:pt x="12" y="13"/>
                    <a:pt x="12" y="13"/>
                    <a:pt x="12" y="13"/>
                  </a:cubicBezTo>
                  <a:cubicBezTo>
                    <a:pt x="13" y="12"/>
                    <a:pt x="13" y="12"/>
                    <a:pt x="13" y="12"/>
                  </a:cubicBezTo>
                  <a:cubicBezTo>
                    <a:pt x="15" y="13"/>
                    <a:pt x="17" y="15"/>
                    <a:pt x="18" y="16"/>
                  </a:cubicBezTo>
                  <a:cubicBezTo>
                    <a:pt x="17" y="18"/>
                    <a:pt x="17" y="18"/>
                    <a:pt x="17" y="18"/>
                  </a:cubicBezTo>
                  <a:cubicBezTo>
                    <a:pt x="15" y="17"/>
                    <a:pt x="14" y="15"/>
                    <a:pt x="12" y="14"/>
                  </a:cubicBezTo>
                  <a:cubicBezTo>
                    <a:pt x="12" y="18"/>
                    <a:pt x="12" y="18"/>
                    <a:pt x="12" y="18"/>
                  </a:cubicBezTo>
                  <a:cubicBezTo>
                    <a:pt x="9" y="18"/>
                    <a:pt x="9" y="18"/>
                    <a:pt x="9" y="18"/>
                  </a:cubicBezTo>
                  <a:cubicBezTo>
                    <a:pt x="9" y="13"/>
                    <a:pt x="9" y="13"/>
                    <a:pt x="9" y="13"/>
                  </a:cubicBezTo>
                  <a:cubicBezTo>
                    <a:pt x="7" y="15"/>
                    <a:pt x="5" y="17"/>
                    <a:pt x="2" y="19"/>
                  </a:cubicBezTo>
                  <a:cubicBezTo>
                    <a:pt x="1" y="18"/>
                    <a:pt x="1" y="17"/>
                    <a:pt x="0" y="17"/>
                  </a:cubicBezTo>
                  <a:cubicBezTo>
                    <a:pt x="3" y="15"/>
                    <a:pt x="6" y="13"/>
                    <a:pt x="8" y="11"/>
                  </a:cubicBezTo>
                  <a:cubicBezTo>
                    <a:pt x="1" y="11"/>
                    <a:pt x="1" y="11"/>
                    <a:pt x="1" y="11"/>
                  </a:cubicBezTo>
                  <a:lnTo>
                    <a:pt x="1" y="8"/>
                  </a:lnTo>
                  <a:close/>
                  <a:moveTo>
                    <a:pt x="2" y="3"/>
                  </a:moveTo>
                  <a:cubicBezTo>
                    <a:pt x="4" y="2"/>
                    <a:pt x="4" y="2"/>
                    <a:pt x="4" y="2"/>
                  </a:cubicBezTo>
                  <a:cubicBezTo>
                    <a:pt x="5" y="3"/>
                    <a:pt x="6" y="4"/>
                    <a:pt x="7" y="6"/>
                  </a:cubicBezTo>
                  <a:cubicBezTo>
                    <a:pt x="5" y="7"/>
                    <a:pt x="5" y="7"/>
                    <a:pt x="5" y="7"/>
                  </a:cubicBezTo>
                  <a:cubicBezTo>
                    <a:pt x="4" y="6"/>
                    <a:pt x="3" y="4"/>
                    <a:pt x="2" y="3"/>
                  </a:cubicBezTo>
                  <a:close/>
                  <a:moveTo>
                    <a:pt x="6" y="25"/>
                  </a:moveTo>
                  <a:cubicBezTo>
                    <a:pt x="8" y="26"/>
                    <a:pt x="9" y="27"/>
                    <a:pt x="11" y="28"/>
                  </a:cubicBezTo>
                  <a:cubicBezTo>
                    <a:pt x="13" y="26"/>
                    <a:pt x="14" y="25"/>
                    <a:pt x="15" y="23"/>
                  </a:cubicBezTo>
                  <a:cubicBezTo>
                    <a:pt x="8" y="23"/>
                    <a:pt x="8" y="23"/>
                    <a:pt x="8" y="23"/>
                  </a:cubicBezTo>
                  <a:cubicBezTo>
                    <a:pt x="7" y="24"/>
                    <a:pt x="7" y="24"/>
                    <a:pt x="6" y="25"/>
                  </a:cubicBezTo>
                  <a:close/>
                  <a:moveTo>
                    <a:pt x="17" y="1"/>
                  </a:moveTo>
                  <a:cubicBezTo>
                    <a:pt x="19" y="3"/>
                    <a:pt x="19" y="3"/>
                    <a:pt x="19" y="3"/>
                  </a:cubicBezTo>
                  <a:cubicBezTo>
                    <a:pt x="18" y="4"/>
                    <a:pt x="17" y="6"/>
                    <a:pt x="15" y="7"/>
                  </a:cubicBezTo>
                  <a:cubicBezTo>
                    <a:pt x="15" y="7"/>
                    <a:pt x="14" y="7"/>
                    <a:pt x="14" y="6"/>
                  </a:cubicBezTo>
                  <a:cubicBezTo>
                    <a:pt x="15" y="5"/>
                    <a:pt x="16" y="3"/>
                    <a:pt x="17" y="1"/>
                  </a:cubicBezTo>
                  <a:close/>
                  <a:moveTo>
                    <a:pt x="23" y="0"/>
                  </a:moveTo>
                  <a:cubicBezTo>
                    <a:pt x="26" y="1"/>
                    <a:pt x="26" y="1"/>
                    <a:pt x="26" y="1"/>
                  </a:cubicBezTo>
                  <a:cubicBezTo>
                    <a:pt x="26" y="3"/>
                    <a:pt x="25" y="5"/>
                    <a:pt x="25" y="7"/>
                  </a:cubicBezTo>
                  <a:cubicBezTo>
                    <a:pt x="35" y="7"/>
                    <a:pt x="35" y="7"/>
                    <a:pt x="35" y="7"/>
                  </a:cubicBezTo>
                  <a:cubicBezTo>
                    <a:pt x="35" y="9"/>
                    <a:pt x="35" y="9"/>
                    <a:pt x="35" y="9"/>
                  </a:cubicBezTo>
                  <a:cubicBezTo>
                    <a:pt x="33" y="9"/>
                    <a:pt x="33" y="9"/>
                    <a:pt x="33" y="9"/>
                  </a:cubicBezTo>
                  <a:cubicBezTo>
                    <a:pt x="33" y="16"/>
                    <a:pt x="31" y="22"/>
                    <a:pt x="29" y="26"/>
                  </a:cubicBezTo>
                  <a:cubicBezTo>
                    <a:pt x="31" y="28"/>
                    <a:pt x="33" y="30"/>
                    <a:pt x="36" y="32"/>
                  </a:cubicBezTo>
                  <a:cubicBezTo>
                    <a:pt x="35" y="33"/>
                    <a:pt x="34" y="34"/>
                    <a:pt x="34" y="35"/>
                  </a:cubicBezTo>
                  <a:cubicBezTo>
                    <a:pt x="31" y="33"/>
                    <a:pt x="29" y="31"/>
                    <a:pt x="27" y="28"/>
                  </a:cubicBezTo>
                  <a:cubicBezTo>
                    <a:pt x="25" y="31"/>
                    <a:pt x="22" y="33"/>
                    <a:pt x="19" y="35"/>
                  </a:cubicBezTo>
                  <a:cubicBezTo>
                    <a:pt x="19" y="35"/>
                    <a:pt x="18" y="34"/>
                    <a:pt x="17" y="33"/>
                  </a:cubicBezTo>
                  <a:cubicBezTo>
                    <a:pt x="20" y="31"/>
                    <a:pt x="23" y="28"/>
                    <a:pt x="25" y="26"/>
                  </a:cubicBezTo>
                  <a:cubicBezTo>
                    <a:pt x="23" y="22"/>
                    <a:pt x="22" y="19"/>
                    <a:pt x="21" y="14"/>
                  </a:cubicBezTo>
                  <a:cubicBezTo>
                    <a:pt x="21" y="15"/>
                    <a:pt x="20" y="16"/>
                    <a:pt x="20" y="17"/>
                  </a:cubicBezTo>
                  <a:cubicBezTo>
                    <a:pt x="19" y="16"/>
                    <a:pt x="19" y="15"/>
                    <a:pt x="18" y="14"/>
                  </a:cubicBezTo>
                  <a:cubicBezTo>
                    <a:pt x="21" y="11"/>
                    <a:pt x="23" y="6"/>
                    <a:pt x="23" y="0"/>
                  </a:cubicBezTo>
                  <a:close/>
                  <a:moveTo>
                    <a:pt x="30" y="9"/>
                  </a:moveTo>
                  <a:cubicBezTo>
                    <a:pt x="24" y="9"/>
                    <a:pt x="24" y="9"/>
                    <a:pt x="24" y="9"/>
                  </a:cubicBezTo>
                  <a:cubicBezTo>
                    <a:pt x="24" y="10"/>
                    <a:pt x="23" y="10"/>
                    <a:pt x="23" y="10"/>
                  </a:cubicBezTo>
                  <a:cubicBezTo>
                    <a:pt x="24" y="15"/>
                    <a:pt x="25" y="19"/>
                    <a:pt x="27" y="23"/>
                  </a:cubicBezTo>
                  <a:cubicBezTo>
                    <a:pt x="29" y="20"/>
                    <a:pt x="30" y="15"/>
                    <a:pt x="3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33" name="Freeform 19"/>
            <p:cNvSpPr>
              <a:spLocks noEditPoints="1"/>
            </p:cNvSpPr>
            <p:nvPr userDrawn="1"/>
          </p:nvSpPr>
          <p:spPr bwMode="auto">
            <a:xfrm>
              <a:off x="7717068" y="-267218"/>
              <a:ext cx="57635" cy="57636"/>
            </a:xfrm>
            <a:custGeom>
              <a:avLst/>
              <a:gdLst>
                <a:gd name="T0" fmla="*/ 0 w 35"/>
                <a:gd name="T1" fmla="*/ 21 h 34"/>
                <a:gd name="T2" fmla="*/ 17 w 35"/>
                <a:gd name="T3" fmla="*/ 21 h 34"/>
                <a:gd name="T4" fmla="*/ 17 w 35"/>
                <a:gd name="T5" fmla="*/ 19 h 34"/>
                <a:gd name="T6" fmla="*/ 23 w 35"/>
                <a:gd name="T7" fmla="*/ 14 h 34"/>
                <a:gd name="T8" fmla="*/ 6 w 35"/>
                <a:gd name="T9" fmla="*/ 14 h 34"/>
                <a:gd name="T10" fmla="*/ 6 w 35"/>
                <a:gd name="T11" fmla="*/ 12 h 34"/>
                <a:gd name="T12" fmla="*/ 28 w 35"/>
                <a:gd name="T13" fmla="*/ 12 h 34"/>
                <a:gd name="T14" fmla="*/ 28 w 35"/>
                <a:gd name="T15" fmla="*/ 15 h 34"/>
                <a:gd name="T16" fmla="*/ 19 w 35"/>
                <a:gd name="T17" fmla="*/ 20 h 34"/>
                <a:gd name="T18" fmla="*/ 19 w 35"/>
                <a:gd name="T19" fmla="*/ 21 h 34"/>
                <a:gd name="T20" fmla="*/ 35 w 35"/>
                <a:gd name="T21" fmla="*/ 21 h 34"/>
                <a:gd name="T22" fmla="*/ 35 w 35"/>
                <a:gd name="T23" fmla="*/ 23 h 34"/>
                <a:gd name="T24" fmla="*/ 19 w 35"/>
                <a:gd name="T25" fmla="*/ 23 h 34"/>
                <a:gd name="T26" fmla="*/ 19 w 35"/>
                <a:gd name="T27" fmla="*/ 30 h 34"/>
                <a:gd name="T28" fmla="*/ 15 w 35"/>
                <a:gd name="T29" fmla="*/ 34 h 34"/>
                <a:gd name="T30" fmla="*/ 10 w 35"/>
                <a:gd name="T31" fmla="*/ 34 h 34"/>
                <a:gd name="T32" fmla="*/ 9 w 35"/>
                <a:gd name="T33" fmla="*/ 31 h 34"/>
                <a:gd name="T34" fmla="*/ 14 w 35"/>
                <a:gd name="T35" fmla="*/ 32 h 34"/>
                <a:gd name="T36" fmla="*/ 17 w 35"/>
                <a:gd name="T37" fmla="*/ 29 h 34"/>
                <a:gd name="T38" fmla="*/ 17 w 35"/>
                <a:gd name="T39" fmla="*/ 23 h 34"/>
                <a:gd name="T40" fmla="*/ 0 w 35"/>
                <a:gd name="T41" fmla="*/ 23 h 34"/>
                <a:gd name="T42" fmla="*/ 0 w 35"/>
                <a:gd name="T43" fmla="*/ 21 h 34"/>
                <a:gd name="T44" fmla="*/ 1 w 35"/>
                <a:gd name="T45" fmla="*/ 5 h 34"/>
                <a:gd name="T46" fmla="*/ 18 w 35"/>
                <a:gd name="T47" fmla="*/ 5 h 34"/>
                <a:gd name="T48" fmla="*/ 14 w 35"/>
                <a:gd name="T49" fmla="*/ 1 h 34"/>
                <a:gd name="T50" fmla="*/ 17 w 35"/>
                <a:gd name="T51" fmla="*/ 0 h 34"/>
                <a:gd name="T52" fmla="*/ 20 w 35"/>
                <a:gd name="T53" fmla="*/ 4 h 34"/>
                <a:gd name="T54" fmla="*/ 19 w 35"/>
                <a:gd name="T55" fmla="*/ 5 h 34"/>
                <a:gd name="T56" fmla="*/ 34 w 35"/>
                <a:gd name="T57" fmla="*/ 5 h 34"/>
                <a:gd name="T58" fmla="*/ 34 w 35"/>
                <a:gd name="T59" fmla="*/ 12 h 34"/>
                <a:gd name="T60" fmla="*/ 31 w 35"/>
                <a:gd name="T61" fmla="*/ 12 h 34"/>
                <a:gd name="T62" fmla="*/ 31 w 35"/>
                <a:gd name="T63" fmla="*/ 8 h 34"/>
                <a:gd name="T64" fmla="*/ 4 w 35"/>
                <a:gd name="T65" fmla="*/ 8 h 34"/>
                <a:gd name="T66" fmla="*/ 4 w 35"/>
                <a:gd name="T67" fmla="*/ 12 h 34"/>
                <a:gd name="T68" fmla="*/ 1 w 35"/>
                <a:gd name="T69" fmla="*/ 12 h 34"/>
                <a:gd name="T70" fmla="*/ 1 w 35"/>
                <a:gd name="T71"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 h="34">
                  <a:moveTo>
                    <a:pt x="0" y="21"/>
                  </a:moveTo>
                  <a:cubicBezTo>
                    <a:pt x="17" y="21"/>
                    <a:pt x="17" y="21"/>
                    <a:pt x="17" y="21"/>
                  </a:cubicBezTo>
                  <a:cubicBezTo>
                    <a:pt x="17" y="19"/>
                    <a:pt x="17" y="19"/>
                    <a:pt x="17" y="19"/>
                  </a:cubicBezTo>
                  <a:cubicBezTo>
                    <a:pt x="23" y="14"/>
                    <a:pt x="23" y="14"/>
                    <a:pt x="23" y="14"/>
                  </a:cubicBezTo>
                  <a:cubicBezTo>
                    <a:pt x="6" y="14"/>
                    <a:pt x="6" y="14"/>
                    <a:pt x="6" y="14"/>
                  </a:cubicBezTo>
                  <a:cubicBezTo>
                    <a:pt x="6" y="12"/>
                    <a:pt x="6" y="12"/>
                    <a:pt x="6" y="12"/>
                  </a:cubicBezTo>
                  <a:cubicBezTo>
                    <a:pt x="28" y="12"/>
                    <a:pt x="28" y="12"/>
                    <a:pt x="28" y="12"/>
                  </a:cubicBezTo>
                  <a:cubicBezTo>
                    <a:pt x="28" y="15"/>
                    <a:pt x="28" y="15"/>
                    <a:pt x="28" y="15"/>
                  </a:cubicBezTo>
                  <a:cubicBezTo>
                    <a:pt x="19" y="20"/>
                    <a:pt x="19" y="20"/>
                    <a:pt x="19" y="20"/>
                  </a:cubicBezTo>
                  <a:cubicBezTo>
                    <a:pt x="19" y="21"/>
                    <a:pt x="19" y="21"/>
                    <a:pt x="19" y="21"/>
                  </a:cubicBezTo>
                  <a:cubicBezTo>
                    <a:pt x="35" y="21"/>
                    <a:pt x="35" y="21"/>
                    <a:pt x="35" y="21"/>
                  </a:cubicBezTo>
                  <a:cubicBezTo>
                    <a:pt x="35" y="23"/>
                    <a:pt x="35" y="23"/>
                    <a:pt x="35" y="23"/>
                  </a:cubicBezTo>
                  <a:cubicBezTo>
                    <a:pt x="19" y="23"/>
                    <a:pt x="19" y="23"/>
                    <a:pt x="19" y="23"/>
                  </a:cubicBezTo>
                  <a:cubicBezTo>
                    <a:pt x="19" y="30"/>
                    <a:pt x="19" y="30"/>
                    <a:pt x="19" y="30"/>
                  </a:cubicBezTo>
                  <a:cubicBezTo>
                    <a:pt x="19" y="33"/>
                    <a:pt x="18" y="34"/>
                    <a:pt x="15" y="34"/>
                  </a:cubicBezTo>
                  <a:cubicBezTo>
                    <a:pt x="14" y="34"/>
                    <a:pt x="12" y="34"/>
                    <a:pt x="10" y="34"/>
                  </a:cubicBezTo>
                  <a:cubicBezTo>
                    <a:pt x="10" y="33"/>
                    <a:pt x="9" y="32"/>
                    <a:pt x="9" y="31"/>
                  </a:cubicBezTo>
                  <a:cubicBezTo>
                    <a:pt x="11" y="31"/>
                    <a:pt x="13" y="32"/>
                    <a:pt x="14" y="32"/>
                  </a:cubicBezTo>
                  <a:cubicBezTo>
                    <a:pt x="16" y="32"/>
                    <a:pt x="17" y="31"/>
                    <a:pt x="17" y="29"/>
                  </a:cubicBezTo>
                  <a:cubicBezTo>
                    <a:pt x="17" y="23"/>
                    <a:pt x="17" y="23"/>
                    <a:pt x="17" y="23"/>
                  </a:cubicBezTo>
                  <a:cubicBezTo>
                    <a:pt x="0" y="23"/>
                    <a:pt x="0" y="23"/>
                    <a:pt x="0" y="23"/>
                  </a:cubicBezTo>
                  <a:lnTo>
                    <a:pt x="0" y="21"/>
                  </a:lnTo>
                  <a:close/>
                  <a:moveTo>
                    <a:pt x="1" y="5"/>
                  </a:moveTo>
                  <a:cubicBezTo>
                    <a:pt x="18" y="5"/>
                    <a:pt x="18" y="5"/>
                    <a:pt x="18" y="5"/>
                  </a:cubicBezTo>
                  <a:cubicBezTo>
                    <a:pt x="17" y="4"/>
                    <a:pt x="16" y="3"/>
                    <a:pt x="14" y="1"/>
                  </a:cubicBezTo>
                  <a:cubicBezTo>
                    <a:pt x="17" y="0"/>
                    <a:pt x="17" y="0"/>
                    <a:pt x="17" y="0"/>
                  </a:cubicBezTo>
                  <a:cubicBezTo>
                    <a:pt x="18" y="1"/>
                    <a:pt x="19" y="3"/>
                    <a:pt x="20" y="4"/>
                  </a:cubicBezTo>
                  <a:cubicBezTo>
                    <a:pt x="19" y="5"/>
                    <a:pt x="19" y="5"/>
                    <a:pt x="19" y="5"/>
                  </a:cubicBezTo>
                  <a:cubicBezTo>
                    <a:pt x="34" y="5"/>
                    <a:pt x="34" y="5"/>
                    <a:pt x="34" y="5"/>
                  </a:cubicBezTo>
                  <a:cubicBezTo>
                    <a:pt x="34" y="12"/>
                    <a:pt x="34" y="12"/>
                    <a:pt x="34" y="12"/>
                  </a:cubicBezTo>
                  <a:cubicBezTo>
                    <a:pt x="31" y="12"/>
                    <a:pt x="31" y="12"/>
                    <a:pt x="31" y="12"/>
                  </a:cubicBezTo>
                  <a:cubicBezTo>
                    <a:pt x="31" y="8"/>
                    <a:pt x="31" y="8"/>
                    <a:pt x="31" y="8"/>
                  </a:cubicBezTo>
                  <a:cubicBezTo>
                    <a:pt x="4" y="8"/>
                    <a:pt x="4" y="8"/>
                    <a:pt x="4" y="8"/>
                  </a:cubicBezTo>
                  <a:cubicBezTo>
                    <a:pt x="4" y="12"/>
                    <a:pt x="4" y="12"/>
                    <a:pt x="4" y="12"/>
                  </a:cubicBezTo>
                  <a:cubicBezTo>
                    <a:pt x="1" y="12"/>
                    <a:pt x="1" y="12"/>
                    <a:pt x="1" y="12"/>
                  </a:cubicBezTo>
                  <a:lnTo>
                    <a:pt x="1"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34" name="Freeform 20"/>
            <p:cNvSpPr>
              <a:spLocks noEditPoints="1"/>
            </p:cNvSpPr>
            <p:nvPr userDrawn="1"/>
          </p:nvSpPr>
          <p:spPr bwMode="auto">
            <a:xfrm>
              <a:off x="7831560" y="-267218"/>
              <a:ext cx="58415" cy="57636"/>
            </a:xfrm>
            <a:custGeom>
              <a:avLst/>
              <a:gdLst>
                <a:gd name="T0" fmla="*/ 0 w 35"/>
                <a:gd name="T1" fmla="*/ 17 h 34"/>
                <a:gd name="T2" fmla="*/ 9 w 35"/>
                <a:gd name="T3" fmla="*/ 0 h 34"/>
                <a:gd name="T4" fmla="*/ 12 w 35"/>
                <a:gd name="T5" fmla="*/ 1 h 34"/>
                <a:gd name="T6" fmla="*/ 9 w 35"/>
                <a:gd name="T7" fmla="*/ 9 h 34"/>
                <a:gd name="T8" fmla="*/ 9 w 35"/>
                <a:gd name="T9" fmla="*/ 34 h 34"/>
                <a:gd name="T10" fmla="*/ 6 w 35"/>
                <a:gd name="T11" fmla="*/ 34 h 34"/>
                <a:gd name="T12" fmla="*/ 6 w 35"/>
                <a:gd name="T13" fmla="*/ 15 h 34"/>
                <a:gd name="T14" fmla="*/ 1 w 35"/>
                <a:gd name="T15" fmla="*/ 21 h 34"/>
                <a:gd name="T16" fmla="*/ 0 w 35"/>
                <a:gd name="T17" fmla="*/ 17 h 34"/>
                <a:gd name="T18" fmla="*/ 10 w 35"/>
                <a:gd name="T19" fmla="*/ 22 h 34"/>
                <a:gd name="T20" fmla="*/ 19 w 35"/>
                <a:gd name="T21" fmla="*/ 17 h 34"/>
                <a:gd name="T22" fmla="*/ 19 w 35"/>
                <a:gd name="T23" fmla="*/ 1 h 34"/>
                <a:gd name="T24" fmla="*/ 22 w 35"/>
                <a:gd name="T25" fmla="*/ 1 h 34"/>
                <a:gd name="T26" fmla="*/ 22 w 35"/>
                <a:gd name="T27" fmla="*/ 15 h 34"/>
                <a:gd name="T28" fmla="*/ 31 w 35"/>
                <a:gd name="T29" fmla="*/ 5 h 34"/>
                <a:gd name="T30" fmla="*/ 34 w 35"/>
                <a:gd name="T31" fmla="*/ 6 h 34"/>
                <a:gd name="T32" fmla="*/ 22 w 35"/>
                <a:gd name="T33" fmla="*/ 18 h 34"/>
                <a:gd name="T34" fmla="*/ 22 w 35"/>
                <a:gd name="T35" fmla="*/ 28 h 34"/>
                <a:gd name="T36" fmla="*/ 24 w 35"/>
                <a:gd name="T37" fmla="*/ 31 h 34"/>
                <a:gd name="T38" fmla="*/ 29 w 35"/>
                <a:gd name="T39" fmla="*/ 31 h 34"/>
                <a:gd name="T40" fmla="*/ 31 w 35"/>
                <a:gd name="T41" fmla="*/ 28 h 34"/>
                <a:gd name="T42" fmla="*/ 32 w 35"/>
                <a:gd name="T43" fmla="*/ 23 h 34"/>
                <a:gd name="T44" fmla="*/ 35 w 35"/>
                <a:gd name="T45" fmla="*/ 24 h 34"/>
                <a:gd name="T46" fmla="*/ 34 w 35"/>
                <a:gd name="T47" fmla="*/ 29 h 34"/>
                <a:gd name="T48" fmla="*/ 29 w 35"/>
                <a:gd name="T49" fmla="*/ 33 h 34"/>
                <a:gd name="T50" fmla="*/ 23 w 35"/>
                <a:gd name="T51" fmla="*/ 33 h 34"/>
                <a:gd name="T52" fmla="*/ 19 w 35"/>
                <a:gd name="T53" fmla="*/ 29 h 34"/>
                <a:gd name="T54" fmla="*/ 19 w 35"/>
                <a:gd name="T55" fmla="*/ 20 h 34"/>
                <a:gd name="T56" fmla="*/ 12 w 35"/>
                <a:gd name="T57" fmla="*/ 24 h 34"/>
                <a:gd name="T58" fmla="*/ 10 w 35"/>
                <a:gd name="T59"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 h="34">
                  <a:moveTo>
                    <a:pt x="0" y="17"/>
                  </a:moveTo>
                  <a:cubicBezTo>
                    <a:pt x="4" y="12"/>
                    <a:pt x="7" y="6"/>
                    <a:pt x="9" y="0"/>
                  </a:cubicBezTo>
                  <a:cubicBezTo>
                    <a:pt x="12" y="1"/>
                    <a:pt x="12" y="1"/>
                    <a:pt x="12" y="1"/>
                  </a:cubicBezTo>
                  <a:cubicBezTo>
                    <a:pt x="11" y="4"/>
                    <a:pt x="10" y="7"/>
                    <a:pt x="9" y="9"/>
                  </a:cubicBezTo>
                  <a:cubicBezTo>
                    <a:pt x="9" y="34"/>
                    <a:pt x="9" y="34"/>
                    <a:pt x="9" y="34"/>
                  </a:cubicBezTo>
                  <a:cubicBezTo>
                    <a:pt x="6" y="34"/>
                    <a:pt x="6" y="34"/>
                    <a:pt x="6" y="34"/>
                  </a:cubicBezTo>
                  <a:cubicBezTo>
                    <a:pt x="6" y="15"/>
                    <a:pt x="6" y="15"/>
                    <a:pt x="6" y="15"/>
                  </a:cubicBezTo>
                  <a:cubicBezTo>
                    <a:pt x="4" y="17"/>
                    <a:pt x="3" y="19"/>
                    <a:pt x="1" y="21"/>
                  </a:cubicBezTo>
                  <a:cubicBezTo>
                    <a:pt x="1" y="20"/>
                    <a:pt x="1" y="19"/>
                    <a:pt x="0" y="17"/>
                  </a:cubicBezTo>
                  <a:close/>
                  <a:moveTo>
                    <a:pt x="10" y="22"/>
                  </a:moveTo>
                  <a:cubicBezTo>
                    <a:pt x="13" y="20"/>
                    <a:pt x="16" y="19"/>
                    <a:pt x="19" y="17"/>
                  </a:cubicBezTo>
                  <a:cubicBezTo>
                    <a:pt x="19" y="1"/>
                    <a:pt x="19" y="1"/>
                    <a:pt x="19" y="1"/>
                  </a:cubicBezTo>
                  <a:cubicBezTo>
                    <a:pt x="22" y="1"/>
                    <a:pt x="22" y="1"/>
                    <a:pt x="22" y="1"/>
                  </a:cubicBezTo>
                  <a:cubicBezTo>
                    <a:pt x="22" y="15"/>
                    <a:pt x="22" y="15"/>
                    <a:pt x="22" y="15"/>
                  </a:cubicBezTo>
                  <a:cubicBezTo>
                    <a:pt x="25" y="12"/>
                    <a:pt x="28" y="8"/>
                    <a:pt x="31" y="5"/>
                  </a:cubicBezTo>
                  <a:cubicBezTo>
                    <a:pt x="34" y="6"/>
                    <a:pt x="34" y="6"/>
                    <a:pt x="34" y="6"/>
                  </a:cubicBezTo>
                  <a:cubicBezTo>
                    <a:pt x="30" y="11"/>
                    <a:pt x="26" y="15"/>
                    <a:pt x="22" y="18"/>
                  </a:cubicBezTo>
                  <a:cubicBezTo>
                    <a:pt x="22" y="28"/>
                    <a:pt x="22" y="28"/>
                    <a:pt x="22" y="28"/>
                  </a:cubicBezTo>
                  <a:cubicBezTo>
                    <a:pt x="22" y="30"/>
                    <a:pt x="23" y="31"/>
                    <a:pt x="24" y="31"/>
                  </a:cubicBezTo>
                  <a:cubicBezTo>
                    <a:pt x="29" y="31"/>
                    <a:pt x="29" y="31"/>
                    <a:pt x="29" y="31"/>
                  </a:cubicBezTo>
                  <a:cubicBezTo>
                    <a:pt x="30" y="31"/>
                    <a:pt x="31" y="30"/>
                    <a:pt x="31" y="28"/>
                  </a:cubicBezTo>
                  <a:cubicBezTo>
                    <a:pt x="32" y="27"/>
                    <a:pt x="32" y="25"/>
                    <a:pt x="32" y="23"/>
                  </a:cubicBezTo>
                  <a:cubicBezTo>
                    <a:pt x="33" y="23"/>
                    <a:pt x="34" y="24"/>
                    <a:pt x="35" y="24"/>
                  </a:cubicBezTo>
                  <a:cubicBezTo>
                    <a:pt x="35" y="26"/>
                    <a:pt x="35" y="28"/>
                    <a:pt x="34" y="29"/>
                  </a:cubicBezTo>
                  <a:cubicBezTo>
                    <a:pt x="34" y="32"/>
                    <a:pt x="32" y="33"/>
                    <a:pt x="29" y="33"/>
                  </a:cubicBezTo>
                  <a:cubicBezTo>
                    <a:pt x="23" y="33"/>
                    <a:pt x="23" y="33"/>
                    <a:pt x="23" y="33"/>
                  </a:cubicBezTo>
                  <a:cubicBezTo>
                    <a:pt x="20" y="33"/>
                    <a:pt x="19" y="32"/>
                    <a:pt x="19" y="29"/>
                  </a:cubicBezTo>
                  <a:cubicBezTo>
                    <a:pt x="19" y="20"/>
                    <a:pt x="19" y="20"/>
                    <a:pt x="19" y="20"/>
                  </a:cubicBezTo>
                  <a:cubicBezTo>
                    <a:pt x="16" y="22"/>
                    <a:pt x="14" y="23"/>
                    <a:pt x="12" y="24"/>
                  </a:cubicBezTo>
                  <a:cubicBezTo>
                    <a:pt x="11" y="24"/>
                    <a:pt x="11" y="23"/>
                    <a:pt x="10"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35" name="Freeform 21"/>
            <p:cNvSpPr>
              <a:spLocks noEditPoints="1"/>
            </p:cNvSpPr>
            <p:nvPr userDrawn="1"/>
          </p:nvSpPr>
          <p:spPr bwMode="auto">
            <a:xfrm>
              <a:off x="7948389" y="-267218"/>
              <a:ext cx="56078" cy="59193"/>
            </a:xfrm>
            <a:custGeom>
              <a:avLst/>
              <a:gdLst>
                <a:gd name="T0" fmla="*/ 1 w 34"/>
                <a:gd name="T1" fmla="*/ 32 h 35"/>
                <a:gd name="T2" fmla="*/ 15 w 34"/>
                <a:gd name="T3" fmla="*/ 27 h 35"/>
                <a:gd name="T4" fmla="*/ 6 w 34"/>
                <a:gd name="T5" fmla="*/ 23 h 35"/>
                <a:gd name="T6" fmla="*/ 9 w 34"/>
                <a:gd name="T7" fmla="*/ 18 h 35"/>
                <a:gd name="T8" fmla="*/ 0 w 34"/>
                <a:gd name="T9" fmla="*/ 18 h 35"/>
                <a:gd name="T10" fmla="*/ 0 w 34"/>
                <a:gd name="T11" fmla="*/ 15 h 35"/>
                <a:gd name="T12" fmla="*/ 10 w 34"/>
                <a:gd name="T13" fmla="*/ 15 h 35"/>
                <a:gd name="T14" fmla="*/ 14 w 34"/>
                <a:gd name="T15" fmla="*/ 9 h 35"/>
                <a:gd name="T16" fmla="*/ 17 w 34"/>
                <a:gd name="T17" fmla="*/ 10 h 35"/>
                <a:gd name="T18" fmla="*/ 14 w 34"/>
                <a:gd name="T19" fmla="*/ 15 h 35"/>
                <a:gd name="T20" fmla="*/ 34 w 34"/>
                <a:gd name="T21" fmla="*/ 15 h 35"/>
                <a:gd name="T22" fmla="*/ 34 w 34"/>
                <a:gd name="T23" fmla="*/ 18 h 35"/>
                <a:gd name="T24" fmla="*/ 27 w 34"/>
                <a:gd name="T25" fmla="*/ 18 h 35"/>
                <a:gd name="T26" fmla="*/ 21 w 34"/>
                <a:gd name="T27" fmla="*/ 27 h 35"/>
                <a:gd name="T28" fmla="*/ 32 w 34"/>
                <a:gd name="T29" fmla="*/ 32 h 35"/>
                <a:gd name="T30" fmla="*/ 30 w 34"/>
                <a:gd name="T31" fmla="*/ 35 h 35"/>
                <a:gd name="T32" fmla="*/ 18 w 34"/>
                <a:gd name="T33" fmla="*/ 29 h 35"/>
                <a:gd name="T34" fmla="*/ 2 w 34"/>
                <a:gd name="T35" fmla="*/ 35 h 35"/>
                <a:gd name="T36" fmla="*/ 1 w 34"/>
                <a:gd name="T37" fmla="*/ 32 h 35"/>
                <a:gd name="T38" fmla="*/ 1 w 34"/>
                <a:gd name="T39" fmla="*/ 5 h 35"/>
                <a:gd name="T40" fmla="*/ 17 w 34"/>
                <a:gd name="T41" fmla="*/ 5 h 35"/>
                <a:gd name="T42" fmla="*/ 14 w 34"/>
                <a:gd name="T43" fmla="*/ 1 h 35"/>
                <a:gd name="T44" fmla="*/ 16 w 34"/>
                <a:gd name="T45" fmla="*/ 0 h 35"/>
                <a:gd name="T46" fmla="*/ 20 w 34"/>
                <a:gd name="T47" fmla="*/ 4 h 35"/>
                <a:gd name="T48" fmla="*/ 18 w 34"/>
                <a:gd name="T49" fmla="*/ 5 h 35"/>
                <a:gd name="T50" fmla="*/ 33 w 34"/>
                <a:gd name="T51" fmla="*/ 5 h 35"/>
                <a:gd name="T52" fmla="*/ 33 w 34"/>
                <a:gd name="T53" fmla="*/ 12 h 35"/>
                <a:gd name="T54" fmla="*/ 30 w 34"/>
                <a:gd name="T55" fmla="*/ 12 h 35"/>
                <a:gd name="T56" fmla="*/ 30 w 34"/>
                <a:gd name="T57" fmla="*/ 8 h 35"/>
                <a:gd name="T58" fmla="*/ 4 w 34"/>
                <a:gd name="T59" fmla="*/ 8 h 35"/>
                <a:gd name="T60" fmla="*/ 4 w 34"/>
                <a:gd name="T61" fmla="*/ 12 h 35"/>
                <a:gd name="T62" fmla="*/ 1 w 34"/>
                <a:gd name="T63" fmla="*/ 12 h 35"/>
                <a:gd name="T64" fmla="*/ 1 w 34"/>
                <a:gd name="T65" fmla="*/ 5 h 35"/>
                <a:gd name="T66" fmla="*/ 10 w 34"/>
                <a:gd name="T67" fmla="*/ 22 h 35"/>
                <a:gd name="T68" fmla="*/ 18 w 34"/>
                <a:gd name="T69" fmla="*/ 25 h 35"/>
                <a:gd name="T70" fmla="*/ 24 w 34"/>
                <a:gd name="T71" fmla="*/ 18 h 35"/>
                <a:gd name="T72" fmla="*/ 12 w 34"/>
                <a:gd name="T73" fmla="*/ 18 h 35"/>
                <a:gd name="T74" fmla="*/ 10 w 34"/>
                <a:gd name="T75"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 h="35">
                  <a:moveTo>
                    <a:pt x="1" y="32"/>
                  </a:moveTo>
                  <a:cubicBezTo>
                    <a:pt x="7" y="31"/>
                    <a:pt x="12" y="29"/>
                    <a:pt x="15" y="27"/>
                  </a:cubicBezTo>
                  <a:cubicBezTo>
                    <a:pt x="12" y="26"/>
                    <a:pt x="9" y="24"/>
                    <a:pt x="6" y="23"/>
                  </a:cubicBezTo>
                  <a:cubicBezTo>
                    <a:pt x="7" y="21"/>
                    <a:pt x="8" y="19"/>
                    <a:pt x="9" y="18"/>
                  </a:cubicBezTo>
                  <a:cubicBezTo>
                    <a:pt x="0" y="18"/>
                    <a:pt x="0" y="18"/>
                    <a:pt x="0" y="18"/>
                  </a:cubicBezTo>
                  <a:cubicBezTo>
                    <a:pt x="0" y="15"/>
                    <a:pt x="0" y="15"/>
                    <a:pt x="0" y="15"/>
                  </a:cubicBezTo>
                  <a:cubicBezTo>
                    <a:pt x="10" y="15"/>
                    <a:pt x="10" y="15"/>
                    <a:pt x="10" y="15"/>
                  </a:cubicBezTo>
                  <a:cubicBezTo>
                    <a:pt x="12" y="13"/>
                    <a:pt x="13" y="11"/>
                    <a:pt x="14" y="9"/>
                  </a:cubicBezTo>
                  <a:cubicBezTo>
                    <a:pt x="17" y="10"/>
                    <a:pt x="17" y="10"/>
                    <a:pt x="17" y="10"/>
                  </a:cubicBezTo>
                  <a:cubicBezTo>
                    <a:pt x="16" y="12"/>
                    <a:pt x="15" y="13"/>
                    <a:pt x="14" y="15"/>
                  </a:cubicBezTo>
                  <a:cubicBezTo>
                    <a:pt x="34" y="15"/>
                    <a:pt x="34" y="15"/>
                    <a:pt x="34" y="15"/>
                  </a:cubicBezTo>
                  <a:cubicBezTo>
                    <a:pt x="34" y="18"/>
                    <a:pt x="34" y="18"/>
                    <a:pt x="34" y="18"/>
                  </a:cubicBezTo>
                  <a:cubicBezTo>
                    <a:pt x="27" y="18"/>
                    <a:pt x="27" y="18"/>
                    <a:pt x="27" y="18"/>
                  </a:cubicBezTo>
                  <a:cubicBezTo>
                    <a:pt x="26" y="21"/>
                    <a:pt x="24" y="24"/>
                    <a:pt x="21" y="27"/>
                  </a:cubicBezTo>
                  <a:cubicBezTo>
                    <a:pt x="25" y="28"/>
                    <a:pt x="28" y="30"/>
                    <a:pt x="32" y="32"/>
                  </a:cubicBezTo>
                  <a:cubicBezTo>
                    <a:pt x="30" y="35"/>
                    <a:pt x="30" y="35"/>
                    <a:pt x="30" y="35"/>
                  </a:cubicBezTo>
                  <a:cubicBezTo>
                    <a:pt x="27" y="33"/>
                    <a:pt x="23" y="31"/>
                    <a:pt x="18" y="29"/>
                  </a:cubicBezTo>
                  <a:cubicBezTo>
                    <a:pt x="14" y="32"/>
                    <a:pt x="9" y="33"/>
                    <a:pt x="2" y="35"/>
                  </a:cubicBezTo>
                  <a:cubicBezTo>
                    <a:pt x="2" y="34"/>
                    <a:pt x="1" y="33"/>
                    <a:pt x="1" y="32"/>
                  </a:cubicBezTo>
                  <a:close/>
                  <a:moveTo>
                    <a:pt x="1" y="5"/>
                  </a:moveTo>
                  <a:cubicBezTo>
                    <a:pt x="17" y="5"/>
                    <a:pt x="17" y="5"/>
                    <a:pt x="17" y="5"/>
                  </a:cubicBezTo>
                  <a:cubicBezTo>
                    <a:pt x="16" y="4"/>
                    <a:pt x="15" y="3"/>
                    <a:pt x="14" y="1"/>
                  </a:cubicBezTo>
                  <a:cubicBezTo>
                    <a:pt x="16" y="0"/>
                    <a:pt x="16" y="0"/>
                    <a:pt x="16" y="0"/>
                  </a:cubicBezTo>
                  <a:cubicBezTo>
                    <a:pt x="18" y="1"/>
                    <a:pt x="19" y="3"/>
                    <a:pt x="20" y="4"/>
                  </a:cubicBezTo>
                  <a:cubicBezTo>
                    <a:pt x="18" y="5"/>
                    <a:pt x="18" y="5"/>
                    <a:pt x="18" y="5"/>
                  </a:cubicBezTo>
                  <a:cubicBezTo>
                    <a:pt x="33" y="5"/>
                    <a:pt x="33" y="5"/>
                    <a:pt x="33" y="5"/>
                  </a:cubicBezTo>
                  <a:cubicBezTo>
                    <a:pt x="33" y="12"/>
                    <a:pt x="33" y="12"/>
                    <a:pt x="33" y="12"/>
                  </a:cubicBezTo>
                  <a:cubicBezTo>
                    <a:pt x="30" y="12"/>
                    <a:pt x="30" y="12"/>
                    <a:pt x="30" y="12"/>
                  </a:cubicBezTo>
                  <a:cubicBezTo>
                    <a:pt x="30" y="8"/>
                    <a:pt x="30" y="8"/>
                    <a:pt x="30" y="8"/>
                  </a:cubicBezTo>
                  <a:cubicBezTo>
                    <a:pt x="4" y="8"/>
                    <a:pt x="4" y="8"/>
                    <a:pt x="4" y="8"/>
                  </a:cubicBezTo>
                  <a:cubicBezTo>
                    <a:pt x="4" y="12"/>
                    <a:pt x="4" y="12"/>
                    <a:pt x="4" y="12"/>
                  </a:cubicBezTo>
                  <a:cubicBezTo>
                    <a:pt x="1" y="12"/>
                    <a:pt x="1" y="12"/>
                    <a:pt x="1" y="12"/>
                  </a:cubicBezTo>
                  <a:lnTo>
                    <a:pt x="1" y="5"/>
                  </a:lnTo>
                  <a:close/>
                  <a:moveTo>
                    <a:pt x="10" y="22"/>
                  </a:moveTo>
                  <a:cubicBezTo>
                    <a:pt x="12" y="23"/>
                    <a:pt x="15" y="24"/>
                    <a:pt x="18" y="25"/>
                  </a:cubicBezTo>
                  <a:cubicBezTo>
                    <a:pt x="21" y="23"/>
                    <a:pt x="23" y="21"/>
                    <a:pt x="24" y="18"/>
                  </a:cubicBezTo>
                  <a:cubicBezTo>
                    <a:pt x="12" y="18"/>
                    <a:pt x="12" y="18"/>
                    <a:pt x="12" y="18"/>
                  </a:cubicBezTo>
                  <a:cubicBezTo>
                    <a:pt x="11" y="19"/>
                    <a:pt x="10" y="20"/>
                    <a:pt x="10"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36" name="Freeform 22"/>
            <p:cNvSpPr>
              <a:spLocks noEditPoints="1"/>
            </p:cNvSpPr>
            <p:nvPr userDrawn="1"/>
          </p:nvSpPr>
          <p:spPr bwMode="auto">
            <a:xfrm>
              <a:off x="8062881" y="-265661"/>
              <a:ext cx="58415" cy="54520"/>
            </a:xfrm>
            <a:custGeom>
              <a:avLst/>
              <a:gdLst>
                <a:gd name="T0" fmla="*/ 20 w 35"/>
                <a:gd name="T1" fmla="*/ 0 h 32"/>
                <a:gd name="T2" fmla="*/ 19 w 35"/>
                <a:gd name="T3" fmla="*/ 0 h 32"/>
                <a:gd name="T4" fmla="*/ 35 w 35"/>
                <a:gd name="T5" fmla="*/ 12 h 32"/>
                <a:gd name="T6" fmla="*/ 33 w 35"/>
                <a:gd name="T7" fmla="*/ 15 h 32"/>
                <a:gd name="T8" fmla="*/ 17 w 35"/>
                <a:gd name="T9" fmla="*/ 3 h 32"/>
                <a:gd name="T10" fmla="*/ 2 w 35"/>
                <a:gd name="T11" fmla="*/ 15 h 32"/>
                <a:gd name="T12" fmla="*/ 0 w 35"/>
                <a:gd name="T13" fmla="*/ 13 h 32"/>
                <a:gd name="T14" fmla="*/ 16 w 35"/>
                <a:gd name="T15" fmla="*/ 0 h 32"/>
                <a:gd name="T16" fmla="*/ 20 w 35"/>
                <a:gd name="T17" fmla="*/ 0 h 32"/>
                <a:gd name="T18" fmla="*/ 1 w 35"/>
                <a:gd name="T19" fmla="*/ 30 h 32"/>
                <a:gd name="T20" fmla="*/ 16 w 35"/>
                <a:gd name="T21" fmla="*/ 30 h 32"/>
                <a:gd name="T22" fmla="*/ 16 w 35"/>
                <a:gd name="T23" fmla="*/ 23 h 32"/>
                <a:gd name="T24" fmla="*/ 5 w 35"/>
                <a:gd name="T25" fmla="*/ 23 h 32"/>
                <a:gd name="T26" fmla="*/ 5 w 35"/>
                <a:gd name="T27" fmla="*/ 21 h 32"/>
                <a:gd name="T28" fmla="*/ 16 w 35"/>
                <a:gd name="T29" fmla="*/ 21 h 32"/>
                <a:gd name="T30" fmla="*/ 16 w 35"/>
                <a:gd name="T31" fmla="*/ 15 h 32"/>
                <a:gd name="T32" fmla="*/ 6 w 35"/>
                <a:gd name="T33" fmla="*/ 15 h 32"/>
                <a:gd name="T34" fmla="*/ 6 w 35"/>
                <a:gd name="T35" fmla="*/ 13 h 32"/>
                <a:gd name="T36" fmla="*/ 29 w 35"/>
                <a:gd name="T37" fmla="*/ 13 h 32"/>
                <a:gd name="T38" fmla="*/ 29 w 35"/>
                <a:gd name="T39" fmla="*/ 15 h 32"/>
                <a:gd name="T40" fmla="*/ 19 w 35"/>
                <a:gd name="T41" fmla="*/ 15 h 32"/>
                <a:gd name="T42" fmla="*/ 19 w 35"/>
                <a:gd name="T43" fmla="*/ 21 h 32"/>
                <a:gd name="T44" fmla="*/ 30 w 35"/>
                <a:gd name="T45" fmla="*/ 21 h 32"/>
                <a:gd name="T46" fmla="*/ 30 w 35"/>
                <a:gd name="T47" fmla="*/ 23 h 32"/>
                <a:gd name="T48" fmla="*/ 19 w 35"/>
                <a:gd name="T49" fmla="*/ 23 h 32"/>
                <a:gd name="T50" fmla="*/ 19 w 35"/>
                <a:gd name="T51" fmla="*/ 30 h 32"/>
                <a:gd name="T52" fmla="*/ 33 w 35"/>
                <a:gd name="T53" fmla="*/ 30 h 32"/>
                <a:gd name="T54" fmla="*/ 33 w 35"/>
                <a:gd name="T55" fmla="*/ 32 h 32"/>
                <a:gd name="T56" fmla="*/ 1 w 35"/>
                <a:gd name="T57" fmla="*/ 32 h 32"/>
                <a:gd name="T58" fmla="*/ 1 w 35"/>
                <a:gd name="T59"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 h="32">
                  <a:moveTo>
                    <a:pt x="20" y="0"/>
                  </a:moveTo>
                  <a:cubicBezTo>
                    <a:pt x="19" y="0"/>
                    <a:pt x="19" y="0"/>
                    <a:pt x="19" y="0"/>
                  </a:cubicBezTo>
                  <a:cubicBezTo>
                    <a:pt x="23" y="6"/>
                    <a:pt x="28" y="9"/>
                    <a:pt x="35" y="12"/>
                  </a:cubicBezTo>
                  <a:cubicBezTo>
                    <a:pt x="34" y="13"/>
                    <a:pt x="34" y="14"/>
                    <a:pt x="33" y="15"/>
                  </a:cubicBezTo>
                  <a:cubicBezTo>
                    <a:pt x="27" y="12"/>
                    <a:pt x="22" y="8"/>
                    <a:pt x="17" y="3"/>
                  </a:cubicBezTo>
                  <a:cubicBezTo>
                    <a:pt x="14" y="7"/>
                    <a:pt x="9" y="11"/>
                    <a:pt x="2" y="15"/>
                  </a:cubicBezTo>
                  <a:cubicBezTo>
                    <a:pt x="1" y="15"/>
                    <a:pt x="0" y="14"/>
                    <a:pt x="0" y="13"/>
                  </a:cubicBezTo>
                  <a:cubicBezTo>
                    <a:pt x="7" y="9"/>
                    <a:pt x="13" y="5"/>
                    <a:pt x="16" y="0"/>
                  </a:cubicBezTo>
                  <a:lnTo>
                    <a:pt x="20" y="0"/>
                  </a:lnTo>
                  <a:close/>
                  <a:moveTo>
                    <a:pt x="1" y="30"/>
                  </a:moveTo>
                  <a:cubicBezTo>
                    <a:pt x="16" y="30"/>
                    <a:pt x="16" y="30"/>
                    <a:pt x="16" y="30"/>
                  </a:cubicBezTo>
                  <a:cubicBezTo>
                    <a:pt x="16" y="23"/>
                    <a:pt x="16" y="23"/>
                    <a:pt x="16" y="23"/>
                  </a:cubicBezTo>
                  <a:cubicBezTo>
                    <a:pt x="5" y="23"/>
                    <a:pt x="5" y="23"/>
                    <a:pt x="5" y="23"/>
                  </a:cubicBezTo>
                  <a:cubicBezTo>
                    <a:pt x="5" y="21"/>
                    <a:pt x="5" y="21"/>
                    <a:pt x="5" y="21"/>
                  </a:cubicBezTo>
                  <a:cubicBezTo>
                    <a:pt x="16" y="21"/>
                    <a:pt x="16" y="21"/>
                    <a:pt x="16" y="21"/>
                  </a:cubicBezTo>
                  <a:cubicBezTo>
                    <a:pt x="16" y="15"/>
                    <a:pt x="16" y="15"/>
                    <a:pt x="16" y="15"/>
                  </a:cubicBezTo>
                  <a:cubicBezTo>
                    <a:pt x="6" y="15"/>
                    <a:pt x="6" y="15"/>
                    <a:pt x="6" y="15"/>
                  </a:cubicBezTo>
                  <a:cubicBezTo>
                    <a:pt x="6" y="13"/>
                    <a:pt x="6" y="13"/>
                    <a:pt x="6" y="13"/>
                  </a:cubicBezTo>
                  <a:cubicBezTo>
                    <a:pt x="29" y="13"/>
                    <a:pt x="29" y="13"/>
                    <a:pt x="29" y="13"/>
                  </a:cubicBezTo>
                  <a:cubicBezTo>
                    <a:pt x="29" y="15"/>
                    <a:pt x="29" y="15"/>
                    <a:pt x="29" y="15"/>
                  </a:cubicBezTo>
                  <a:cubicBezTo>
                    <a:pt x="19" y="15"/>
                    <a:pt x="19" y="15"/>
                    <a:pt x="19" y="15"/>
                  </a:cubicBezTo>
                  <a:cubicBezTo>
                    <a:pt x="19" y="21"/>
                    <a:pt x="19" y="21"/>
                    <a:pt x="19" y="21"/>
                  </a:cubicBezTo>
                  <a:cubicBezTo>
                    <a:pt x="30" y="21"/>
                    <a:pt x="30" y="21"/>
                    <a:pt x="30" y="21"/>
                  </a:cubicBezTo>
                  <a:cubicBezTo>
                    <a:pt x="30" y="23"/>
                    <a:pt x="30" y="23"/>
                    <a:pt x="30" y="23"/>
                  </a:cubicBezTo>
                  <a:cubicBezTo>
                    <a:pt x="19" y="23"/>
                    <a:pt x="19" y="23"/>
                    <a:pt x="19" y="23"/>
                  </a:cubicBezTo>
                  <a:cubicBezTo>
                    <a:pt x="19" y="30"/>
                    <a:pt x="19" y="30"/>
                    <a:pt x="19" y="30"/>
                  </a:cubicBezTo>
                  <a:cubicBezTo>
                    <a:pt x="33" y="30"/>
                    <a:pt x="33" y="30"/>
                    <a:pt x="33" y="30"/>
                  </a:cubicBezTo>
                  <a:cubicBezTo>
                    <a:pt x="33" y="32"/>
                    <a:pt x="33" y="32"/>
                    <a:pt x="33" y="32"/>
                  </a:cubicBezTo>
                  <a:cubicBezTo>
                    <a:pt x="1" y="32"/>
                    <a:pt x="1" y="32"/>
                    <a:pt x="1" y="32"/>
                  </a:cubicBezTo>
                  <a:lnTo>
                    <a:pt x="1"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37" name="Freeform 23"/>
            <p:cNvSpPr>
              <a:spLocks noEditPoints="1"/>
            </p:cNvSpPr>
            <p:nvPr userDrawn="1"/>
          </p:nvSpPr>
          <p:spPr bwMode="auto">
            <a:xfrm>
              <a:off x="8181267" y="-267218"/>
              <a:ext cx="52962" cy="57636"/>
            </a:xfrm>
            <a:custGeom>
              <a:avLst/>
              <a:gdLst>
                <a:gd name="T0" fmla="*/ 0 w 32"/>
                <a:gd name="T1" fmla="*/ 6 h 34"/>
                <a:gd name="T2" fmla="*/ 3 w 32"/>
                <a:gd name="T3" fmla="*/ 6 h 34"/>
                <a:gd name="T4" fmla="*/ 5 w 32"/>
                <a:gd name="T5" fmla="*/ 0 h 34"/>
                <a:gd name="T6" fmla="*/ 8 w 32"/>
                <a:gd name="T7" fmla="*/ 1 h 34"/>
                <a:gd name="T8" fmla="*/ 6 w 32"/>
                <a:gd name="T9" fmla="*/ 6 h 34"/>
                <a:gd name="T10" fmla="*/ 13 w 32"/>
                <a:gd name="T11" fmla="*/ 6 h 34"/>
                <a:gd name="T12" fmla="*/ 13 w 32"/>
                <a:gd name="T13" fmla="*/ 34 h 34"/>
                <a:gd name="T14" fmla="*/ 10 w 32"/>
                <a:gd name="T15" fmla="*/ 34 h 34"/>
                <a:gd name="T16" fmla="*/ 10 w 32"/>
                <a:gd name="T17" fmla="*/ 31 h 34"/>
                <a:gd name="T18" fmla="*/ 2 w 32"/>
                <a:gd name="T19" fmla="*/ 31 h 34"/>
                <a:gd name="T20" fmla="*/ 2 w 32"/>
                <a:gd name="T21" fmla="*/ 34 h 34"/>
                <a:gd name="T22" fmla="*/ 0 w 32"/>
                <a:gd name="T23" fmla="*/ 34 h 34"/>
                <a:gd name="T24" fmla="*/ 0 w 32"/>
                <a:gd name="T25" fmla="*/ 6 h 34"/>
                <a:gd name="T26" fmla="*/ 10 w 32"/>
                <a:gd name="T27" fmla="*/ 9 h 34"/>
                <a:gd name="T28" fmla="*/ 2 w 32"/>
                <a:gd name="T29" fmla="*/ 9 h 34"/>
                <a:gd name="T30" fmla="*/ 2 w 32"/>
                <a:gd name="T31" fmla="*/ 17 h 34"/>
                <a:gd name="T32" fmla="*/ 10 w 32"/>
                <a:gd name="T33" fmla="*/ 17 h 34"/>
                <a:gd name="T34" fmla="*/ 10 w 32"/>
                <a:gd name="T35" fmla="*/ 9 h 34"/>
                <a:gd name="T36" fmla="*/ 2 w 32"/>
                <a:gd name="T37" fmla="*/ 28 h 34"/>
                <a:gd name="T38" fmla="*/ 10 w 32"/>
                <a:gd name="T39" fmla="*/ 28 h 34"/>
                <a:gd name="T40" fmla="*/ 10 w 32"/>
                <a:gd name="T41" fmla="*/ 20 h 34"/>
                <a:gd name="T42" fmla="*/ 2 w 32"/>
                <a:gd name="T43" fmla="*/ 20 h 34"/>
                <a:gd name="T44" fmla="*/ 2 w 32"/>
                <a:gd name="T45" fmla="*/ 28 h 34"/>
                <a:gd name="T46" fmla="*/ 14 w 32"/>
                <a:gd name="T47" fmla="*/ 13 h 34"/>
                <a:gd name="T48" fmla="*/ 19 w 32"/>
                <a:gd name="T49" fmla="*/ 0 h 34"/>
                <a:gd name="T50" fmla="*/ 22 w 32"/>
                <a:gd name="T51" fmla="*/ 1 h 34"/>
                <a:gd name="T52" fmla="*/ 20 w 32"/>
                <a:gd name="T53" fmla="*/ 6 h 34"/>
                <a:gd name="T54" fmla="*/ 32 w 32"/>
                <a:gd name="T55" fmla="*/ 6 h 34"/>
                <a:gd name="T56" fmla="*/ 31 w 32"/>
                <a:gd name="T57" fmla="*/ 29 h 34"/>
                <a:gd name="T58" fmla="*/ 25 w 32"/>
                <a:gd name="T59" fmla="*/ 34 h 34"/>
                <a:gd name="T60" fmla="*/ 19 w 32"/>
                <a:gd name="T61" fmla="*/ 34 h 34"/>
                <a:gd name="T62" fmla="*/ 18 w 32"/>
                <a:gd name="T63" fmla="*/ 31 h 34"/>
                <a:gd name="T64" fmla="*/ 18 w 32"/>
                <a:gd name="T65" fmla="*/ 31 h 34"/>
                <a:gd name="T66" fmla="*/ 25 w 32"/>
                <a:gd name="T67" fmla="*/ 31 h 34"/>
                <a:gd name="T68" fmla="*/ 28 w 32"/>
                <a:gd name="T69" fmla="*/ 28 h 34"/>
                <a:gd name="T70" fmla="*/ 29 w 32"/>
                <a:gd name="T71" fmla="*/ 8 h 34"/>
                <a:gd name="T72" fmla="*/ 19 w 32"/>
                <a:gd name="T73" fmla="*/ 8 h 34"/>
                <a:gd name="T74" fmla="*/ 16 w 32"/>
                <a:gd name="T75" fmla="*/ 14 h 34"/>
                <a:gd name="T76" fmla="*/ 14 w 32"/>
                <a:gd name="T77" fmla="*/ 13 h 34"/>
                <a:gd name="T78" fmla="*/ 17 w 32"/>
                <a:gd name="T79" fmla="*/ 15 h 34"/>
                <a:gd name="T80" fmla="*/ 19 w 32"/>
                <a:gd name="T81" fmla="*/ 14 h 34"/>
                <a:gd name="T82" fmla="*/ 25 w 32"/>
                <a:gd name="T83" fmla="*/ 22 h 34"/>
                <a:gd name="T84" fmla="*/ 23 w 32"/>
                <a:gd name="T85" fmla="*/ 24 h 34"/>
                <a:gd name="T86" fmla="*/ 17 w 32"/>
                <a:gd name="T87" fmla="*/ 1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 h="34">
                  <a:moveTo>
                    <a:pt x="0" y="6"/>
                  </a:moveTo>
                  <a:cubicBezTo>
                    <a:pt x="3" y="6"/>
                    <a:pt x="3" y="6"/>
                    <a:pt x="3" y="6"/>
                  </a:cubicBezTo>
                  <a:cubicBezTo>
                    <a:pt x="4" y="4"/>
                    <a:pt x="5" y="2"/>
                    <a:pt x="5" y="0"/>
                  </a:cubicBezTo>
                  <a:cubicBezTo>
                    <a:pt x="8" y="1"/>
                    <a:pt x="8" y="1"/>
                    <a:pt x="8" y="1"/>
                  </a:cubicBezTo>
                  <a:cubicBezTo>
                    <a:pt x="8" y="3"/>
                    <a:pt x="7" y="4"/>
                    <a:pt x="6" y="6"/>
                  </a:cubicBezTo>
                  <a:cubicBezTo>
                    <a:pt x="13" y="6"/>
                    <a:pt x="13" y="6"/>
                    <a:pt x="13" y="6"/>
                  </a:cubicBezTo>
                  <a:cubicBezTo>
                    <a:pt x="13" y="34"/>
                    <a:pt x="13" y="34"/>
                    <a:pt x="13" y="34"/>
                  </a:cubicBezTo>
                  <a:cubicBezTo>
                    <a:pt x="10" y="34"/>
                    <a:pt x="10" y="34"/>
                    <a:pt x="10" y="34"/>
                  </a:cubicBezTo>
                  <a:cubicBezTo>
                    <a:pt x="10" y="31"/>
                    <a:pt x="10" y="31"/>
                    <a:pt x="10" y="31"/>
                  </a:cubicBezTo>
                  <a:cubicBezTo>
                    <a:pt x="2" y="31"/>
                    <a:pt x="2" y="31"/>
                    <a:pt x="2" y="31"/>
                  </a:cubicBezTo>
                  <a:cubicBezTo>
                    <a:pt x="2" y="34"/>
                    <a:pt x="2" y="34"/>
                    <a:pt x="2" y="34"/>
                  </a:cubicBezTo>
                  <a:cubicBezTo>
                    <a:pt x="0" y="34"/>
                    <a:pt x="0" y="34"/>
                    <a:pt x="0" y="34"/>
                  </a:cubicBezTo>
                  <a:lnTo>
                    <a:pt x="0" y="6"/>
                  </a:lnTo>
                  <a:close/>
                  <a:moveTo>
                    <a:pt x="10" y="9"/>
                  </a:moveTo>
                  <a:cubicBezTo>
                    <a:pt x="2" y="9"/>
                    <a:pt x="2" y="9"/>
                    <a:pt x="2" y="9"/>
                  </a:cubicBezTo>
                  <a:cubicBezTo>
                    <a:pt x="2" y="17"/>
                    <a:pt x="2" y="17"/>
                    <a:pt x="2" y="17"/>
                  </a:cubicBezTo>
                  <a:cubicBezTo>
                    <a:pt x="10" y="17"/>
                    <a:pt x="10" y="17"/>
                    <a:pt x="10" y="17"/>
                  </a:cubicBezTo>
                  <a:lnTo>
                    <a:pt x="10" y="9"/>
                  </a:lnTo>
                  <a:close/>
                  <a:moveTo>
                    <a:pt x="2" y="28"/>
                  </a:moveTo>
                  <a:cubicBezTo>
                    <a:pt x="10" y="28"/>
                    <a:pt x="10" y="28"/>
                    <a:pt x="10" y="28"/>
                  </a:cubicBezTo>
                  <a:cubicBezTo>
                    <a:pt x="10" y="20"/>
                    <a:pt x="10" y="20"/>
                    <a:pt x="10" y="20"/>
                  </a:cubicBezTo>
                  <a:cubicBezTo>
                    <a:pt x="2" y="20"/>
                    <a:pt x="2" y="20"/>
                    <a:pt x="2" y="20"/>
                  </a:cubicBezTo>
                  <a:lnTo>
                    <a:pt x="2" y="28"/>
                  </a:lnTo>
                  <a:close/>
                  <a:moveTo>
                    <a:pt x="14" y="13"/>
                  </a:moveTo>
                  <a:cubicBezTo>
                    <a:pt x="16" y="10"/>
                    <a:pt x="18" y="5"/>
                    <a:pt x="19" y="0"/>
                  </a:cubicBezTo>
                  <a:cubicBezTo>
                    <a:pt x="22" y="1"/>
                    <a:pt x="22" y="1"/>
                    <a:pt x="22" y="1"/>
                  </a:cubicBezTo>
                  <a:cubicBezTo>
                    <a:pt x="22" y="3"/>
                    <a:pt x="21" y="4"/>
                    <a:pt x="20" y="6"/>
                  </a:cubicBezTo>
                  <a:cubicBezTo>
                    <a:pt x="32" y="6"/>
                    <a:pt x="32" y="6"/>
                    <a:pt x="32" y="6"/>
                  </a:cubicBezTo>
                  <a:cubicBezTo>
                    <a:pt x="31" y="18"/>
                    <a:pt x="31" y="25"/>
                    <a:pt x="31" y="29"/>
                  </a:cubicBezTo>
                  <a:cubicBezTo>
                    <a:pt x="31" y="32"/>
                    <a:pt x="29" y="34"/>
                    <a:pt x="25" y="34"/>
                  </a:cubicBezTo>
                  <a:cubicBezTo>
                    <a:pt x="23" y="34"/>
                    <a:pt x="21" y="34"/>
                    <a:pt x="19" y="34"/>
                  </a:cubicBezTo>
                  <a:cubicBezTo>
                    <a:pt x="19" y="33"/>
                    <a:pt x="18" y="32"/>
                    <a:pt x="18" y="31"/>
                  </a:cubicBezTo>
                  <a:cubicBezTo>
                    <a:pt x="18" y="31"/>
                    <a:pt x="18" y="31"/>
                    <a:pt x="18" y="31"/>
                  </a:cubicBezTo>
                  <a:cubicBezTo>
                    <a:pt x="21" y="31"/>
                    <a:pt x="23" y="31"/>
                    <a:pt x="25" y="31"/>
                  </a:cubicBezTo>
                  <a:cubicBezTo>
                    <a:pt x="27" y="31"/>
                    <a:pt x="28" y="30"/>
                    <a:pt x="28" y="28"/>
                  </a:cubicBezTo>
                  <a:cubicBezTo>
                    <a:pt x="28" y="24"/>
                    <a:pt x="29" y="18"/>
                    <a:pt x="29" y="8"/>
                  </a:cubicBezTo>
                  <a:cubicBezTo>
                    <a:pt x="19" y="8"/>
                    <a:pt x="19" y="8"/>
                    <a:pt x="19" y="8"/>
                  </a:cubicBezTo>
                  <a:cubicBezTo>
                    <a:pt x="18" y="11"/>
                    <a:pt x="17" y="13"/>
                    <a:pt x="16" y="14"/>
                  </a:cubicBezTo>
                  <a:cubicBezTo>
                    <a:pt x="16" y="14"/>
                    <a:pt x="15" y="14"/>
                    <a:pt x="14" y="13"/>
                  </a:cubicBezTo>
                  <a:close/>
                  <a:moveTo>
                    <a:pt x="17" y="15"/>
                  </a:moveTo>
                  <a:cubicBezTo>
                    <a:pt x="19" y="14"/>
                    <a:pt x="19" y="14"/>
                    <a:pt x="19" y="14"/>
                  </a:cubicBezTo>
                  <a:cubicBezTo>
                    <a:pt x="22" y="17"/>
                    <a:pt x="24" y="20"/>
                    <a:pt x="25" y="22"/>
                  </a:cubicBezTo>
                  <a:cubicBezTo>
                    <a:pt x="23" y="24"/>
                    <a:pt x="23" y="24"/>
                    <a:pt x="23" y="24"/>
                  </a:cubicBezTo>
                  <a:cubicBezTo>
                    <a:pt x="21" y="21"/>
                    <a:pt x="19" y="18"/>
                    <a:pt x="1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38" name="Freeform 24"/>
            <p:cNvSpPr>
              <a:spLocks noEditPoints="1"/>
            </p:cNvSpPr>
            <p:nvPr userDrawn="1"/>
          </p:nvSpPr>
          <p:spPr bwMode="auto">
            <a:xfrm>
              <a:off x="8292644" y="-265661"/>
              <a:ext cx="58415" cy="57636"/>
            </a:xfrm>
            <a:custGeom>
              <a:avLst/>
              <a:gdLst>
                <a:gd name="T0" fmla="*/ 10 w 35"/>
                <a:gd name="T1" fmla="*/ 0 h 34"/>
                <a:gd name="T2" fmla="*/ 10 w 35"/>
                <a:gd name="T3" fmla="*/ 1 h 34"/>
                <a:gd name="T4" fmla="*/ 16 w 35"/>
                <a:gd name="T5" fmla="*/ 9 h 34"/>
                <a:gd name="T6" fmla="*/ 14 w 35"/>
                <a:gd name="T7" fmla="*/ 11 h 34"/>
                <a:gd name="T8" fmla="*/ 9 w 35"/>
                <a:gd name="T9" fmla="*/ 3 h 34"/>
                <a:gd name="T10" fmla="*/ 2 w 35"/>
                <a:gd name="T11" fmla="*/ 15 h 34"/>
                <a:gd name="T12" fmla="*/ 0 w 35"/>
                <a:gd name="T13" fmla="*/ 12 h 34"/>
                <a:gd name="T14" fmla="*/ 8 w 35"/>
                <a:gd name="T15" fmla="*/ 0 h 34"/>
                <a:gd name="T16" fmla="*/ 10 w 35"/>
                <a:gd name="T17" fmla="*/ 0 h 34"/>
                <a:gd name="T18" fmla="*/ 3 w 35"/>
                <a:gd name="T19" fmla="*/ 24 h 34"/>
                <a:gd name="T20" fmla="*/ 5 w 35"/>
                <a:gd name="T21" fmla="*/ 22 h 34"/>
                <a:gd name="T22" fmla="*/ 8 w 35"/>
                <a:gd name="T23" fmla="*/ 26 h 34"/>
                <a:gd name="T24" fmla="*/ 12 w 35"/>
                <a:gd name="T25" fmla="*/ 18 h 34"/>
                <a:gd name="T26" fmla="*/ 2 w 35"/>
                <a:gd name="T27" fmla="*/ 18 h 34"/>
                <a:gd name="T28" fmla="*/ 2 w 35"/>
                <a:gd name="T29" fmla="*/ 16 h 34"/>
                <a:gd name="T30" fmla="*/ 15 w 35"/>
                <a:gd name="T31" fmla="*/ 16 h 34"/>
                <a:gd name="T32" fmla="*/ 15 w 35"/>
                <a:gd name="T33" fmla="*/ 18 h 34"/>
                <a:gd name="T34" fmla="*/ 10 w 35"/>
                <a:gd name="T35" fmla="*/ 28 h 34"/>
                <a:gd name="T36" fmla="*/ 13 w 35"/>
                <a:gd name="T37" fmla="*/ 32 h 34"/>
                <a:gd name="T38" fmla="*/ 10 w 35"/>
                <a:gd name="T39" fmla="*/ 33 h 34"/>
                <a:gd name="T40" fmla="*/ 3 w 35"/>
                <a:gd name="T41" fmla="*/ 24 h 34"/>
                <a:gd name="T42" fmla="*/ 7 w 35"/>
                <a:gd name="T43" fmla="*/ 9 h 34"/>
                <a:gd name="T44" fmla="*/ 9 w 35"/>
                <a:gd name="T45" fmla="*/ 8 h 34"/>
                <a:gd name="T46" fmla="*/ 12 w 35"/>
                <a:gd name="T47" fmla="*/ 13 h 34"/>
                <a:gd name="T48" fmla="*/ 9 w 35"/>
                <a:gd name="T49" fmla="*/ 15 h 34"/>
                <a:gd name="T50" fmla="*/ 7 w 35"/>
                <a:gd name="T51" fmla="*/ 9 h 34"/>
                <a:gd name="T52" fmla="*/ 24 w 35"/>
                <a:gd name="T53" fmla="*/ 12 h 34"/>
                <a:gd name="T54" fmla="*/ 27 w 35"/>
                <a:gd name="T55" fmla="*/ 12 h 34"/>
                <a:gd name="T56" fmla="*/ 27 w 35"/>
                <a:gd name="T57" fmla="*/ 17 h 34"/>
                <a:gd name="T58" fmla="*/ 26 w 35"/>
                <a:gd name="T59" fmla="*/ 24 h 34"/>
                <a:gd name="T60" fmla="*/ 35 w 35"/>
                <a:gd name="T61" fmla="*/ 32 h 34"/>
                <a:gd name="T62" fmla="*/ 33 w 35"/>
                <a:gd name="T63" fmla="*/ 34 h 34"/>
                <a:gd name="T64" fmla="*/ 25 w 35"/>
                <a:gd name="T65" fmla="*/ 26 h 34"/>
                <a:gd name="T66" fmla="*/ 24 w 35"/>
                <a:gd name="T67" fmla="*/ 27 h 34"/>
                <a:gd name="T68" fmla="*/ 16 w 35"/>
                <a:gd name="T69" fmla="*/ 34 h 34"/>
                <a:gd name="T70" fmla="*/ 14 w 35"/>
                <a:gd name="T71" fmla="*/ 32 h 34"/>
                <a:gd name="T72" fmla="*/ 22 w 35"/>
                <a:gd name="T73" fmla="*/ 26 h 34"/>
                <a:gd name="T74" fmla="*/ 24 w 35"/>
                <a:gd name="T75" fmla="*/ 17 h 34"/>
                <a:gd name="T76" fmla="*/ 24 w 35"/>
                <a:gd name="T77" fmla="*/ 12 h 34"/>
                <a:gd name="T78" fmla="*/ 17 w 35"/>
                <a:gd name="T79" fmla="*/ 8 h 34"/>
                <a:gd name="T80" fmla="*/ 23 w 35"/>
                <a:gd name="T81" fmla="*/ 8 h 34"/>
                <a:gd name="T82" fmla="*/ 24 w 35"/>
                <a:gd name="T83" fmla="*/ 3 h 34"/>
                <a:gd name="T84" fmla="*/ 15 w 35"/>
                <a:gd name="T85" fmla="*/ 3 h 34"/>
                <a:gd name="T86" fmla="*/ 15 w 35"/>
                <a:gd name="T87" fmla="*/ 1 h 34"/>
                <a:gd name="T88" fmla="*/ 35 w 35"/>
                <a:gd name="T89" fmla="*/ 1 h 34"/>
                <a:gd name="T90" fmla="*/ 35 w 35"/>
                <a:gd name="T91" fmla="*/ 3 h 34"/>
                <a:gd name="T92" fmla="*/ 27 w 35"/>
                <a:gd name="T93" fmla="*/ 3 h 34"/>
                <a:gd name="T94" fmla="*/ 26 w 35"/>
                <a:gd name="T95" fmla="*/ 8 h 34"/>
                <a:gd name="T96" fmla="*/ 34 w 35"/>
                <a:gd name="T97" fmla="*/ 8 h 34"/>
                <a:gd name="T98" fmla="*/ 34 w 35"/>
                <a:gd name="T99" fmla="*/ 25 h 34"/>
                <a:gd name="T100" fmla="*/ 31 w 35"/>
                <a:gd name="T101" fmla="*/ 25 h 34"/>
                <a:gd name="T102" fmla="*/ 31 w 35"/>
                <a:gd name="T103" fmla="*/ 11 h 34"/>
                <a:gd name="T104" fmla="*/ 19 w 35"/>
                <a:gd name="T105" fmla="*/ 11 h 34"/>
                <a:gd name="T106" fmla="*/ 19 w 35"/>
                <a:gd name="T107" fmla="*/ 25 h 34"/>
                <a:gd name="T108" fmla="*/ 17 w 35"/>
                <a:gd name="T109" fmla="*/ 25 h 34"/>
                <a:gd name="T110" fmla="*/ 17 w 35"/>
                <a:gd name="T111"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 h="34">
                  <a:moveTo>
                    <a:pt x="10" y="0"/>
                  </a:moveTo>
                  <a:cubicBezTo>
                    <a:pt x="10" y="1"/>
                    <a:pt x="10" y="1"/>
                    <a:pt x="10" y="1"/>
                  </a:cubicBezTo>
                  <a:cubicBezTo>
                    <a:pt x="12" y="3"/>
                    <a:pt x="14" y="6"/>
                    <a:pt x="16" y="9"/>
                  </a:cubicBezTo>
                  <a:cubicBezTo>
                    <a:pt x="14" y="11"/>
                    <a:pt x="14" y="11"/>
                    <a:pt x="14" y="11"/>
                  </a:cubicBezTo>
                  <a:cubicBezTo>
                    <a:pt x="12" y="8"/>
                    <a:pt x="11" y="5"/>
                    <a:pt x="9" y="3"/>
                  </a:cubicBezTo>
                  <a:cubicBezTo>
                    <a:pt x="7" y="7"/>
                    <a:pt x="5" y="11"/>
                    <a:pt x="2" y="15"/>
                  </a:cubicBezTo>
                  <a:cubicBezTo>
                    <a:pt x="2" y="14"/>
                    <a:pt x="1" y="13"/>
                    <a:pt x="0" y="12"/>
                  </a:cubicBezTo>
                  <a:cubicBezTo>
                    <a:pt x="3" y="9"/>
                    <a:pt x="6" y="5"/>
                    <a:pt x="8" y="0"/>
                  </a:cubicBezTo>
                  <a:lnTo>
                    <a:pt x="10" y="0"/>
                  </a:lnTo>
                  <a:close/>
                  <a:moveTo>
                    <a:pt x="3" y="24"/>
                  </a:moveTo>
                  <a:cubicBezTo>
                    <a:pt x="5" y="22"/>
                    <a:pt x="5" y="22"/>
                    <a:pt x="5" y="22"/>
                  </a:cubicBezTo>
                  <a:cubicBezTo>
                    <a:pt x="6" y="24"/>
                    <a:pt x="7" y="25"/>
                    <a:pt x="8" y="26"/>
                  </a:cubicBezTo>
                  <a:cubicBezTo>
                    <a:pt x="10" y="24"/>
                    <a:pt x="11" y="21"/>
                    <a:pt x="12" y="18"/>
                  </a:cubicBezTo>
                  <a:cubicBezTo>
                    <a:pt x="2" y="18"/>
                    <a:pt x="2" y="18"/>
                    <a:pt x="2" y="18"/>
                  </a:cubicBezTo>
                  <a:cubicBezTo>
                    <a:pt x="2" y="16"/>
                    <a:pt x="2" y="16"/>
                    <a:pt x="2" y="16"/>
                  </a:cubicBezTo>
                  <a:cubicBezTo>
                    <a:pt x="15" y="16"/>
                    <a:pt x="15" y="16"/>
                    <a:pt x="15" y="16"/>
                  </a:cubicBezTo>
                  <a:cubicBezTo>
                    <a:pt x="15" y="18"/>
                    <a:pt x="15" y="18"/>
                    <a:pt x="15" y="18"/>
                  </a:cubicBezTo>
                  <a:cubicBezTo>
                    <a:pt x="13" y="22"/>
                    <a:pt x="11" y="26"/>
                    <a:pt x="10" y="28"/>
                  </a:cubicBezTo>
                  <a:cubicBezTo>
                    <a:pt x="11" y="29"/>
                    <a:pt x="12" y="31"/>
                    <a:pt x="13" y="32"/>
                  </a:cubicBezTo>
                  <a:cubicBezTo>
                    <a:pt x="10" y="33"/>
                    <a:pt x="10" y="33"/>
                    <a:pt x="10" y="33"/>
                  </a:cubicBezTo>
                  <a:cubicBezTo>
                    <a:pt x="8" y="30"/>
                    <a:pt x="5" y="27"/>
                    <a:pt x="3" y="24"/>
                  </a:cubicBezTo>
                  <a:close/>
                  <a:moveTo>
                    <a:pt x="7" y="9"/>
                  </a:moveTo>
                  <a:cubicBezTo>
                    <a:pt x="9" y="8"/>
                    <a:pt x="9" y="8"/>
                    <a:pt x="9" y="8"/>
                  </a:cubicBezTo>
                  <a:cubicBezTo>
                    <a:pt x="10" y="10"/>
                    <a:pt x="11" y="12"/>
                    <a:pt x="12" y="13"/>
                  </a:cubicBezTo>
                  <a:cubicBezTo>
                    <a:pt x="9" y="15"/>
                    <a:pt x="9" y="15"/>
                    <a:pt x="9" y="15"/>
                  </a:cubicBezTo>
                  <a:cubicBezTo>
                    <a:pt x="9" y="13"/>
                    <a:pt x="8" y="11"/>
                    <a:pt x="7" y="9"/>
                  </a:cubicBezTo>
                  <a:close/>
                  <a:moveTo>
                    <a:pt x="24" y="12"/>
                  </a:moveTo>
                  <a:cubicBezTo>
                    <a:pt x="27" y="12"/>
                    <a:pt x="27" y="12"/>
                    <a:pt x="27" y="12"/>
                  </a:cubicBezTo>
                  <a:cubicBezTo>
                    <a:pt x="27" y="17"/>
                    <a:pt x="27" y="17"/>
                    <a:pt x="27" y="17"/>
                  </a:cubicBezTo>
                  <a:cubicBezTo>
                    <a:pt x="27" y="20"/>
                    <a:pt x="26" y="22"/>
                    <a:pt x="26" y="24"/>
                  </a:cubicBezTo>
                  <a:cubicBezTo>
                    <a:pt x="29" y="26"/>
                    <a:pt x="32" y="29"/>
                    <a:pt x="35" y="32"/>
                  </a:cubicBezTo>
                  <a:cubicBezTo>
                    <a:pt x="33" y="34"/>
                    <a:pt x="33" y="34"/>
                    <a:pt x="33" y="34"/>
                  </a:cubicBezTo>
                  <a:cubicBezTo>
                    <a:pt x="31" y="31"/>
                    <a:pt x="28" y="29"/>
                    <a:pt x="25" y="26"/>
                  </a:cubicBezTo>
                  <a:cubicBezTo>
                    <a:pt x="25" y="27"/>
                    <a:pt x="24" y="27"/>
                    <a:pt x="24" y="27"/>
                  </a:cubicBezTo>
                  <a:cubicBezTo>
                    <a:pt x="23" y="30"/>
                    <a:pt x="20" y="32"/>
                    <a:pt x="16" y="34"/>
                  </a:cubicBezTo>
                  <a:cubicBezTo>
                    <a:pt x="15" y="33"/>
                    <a:pt x="14" y="32"/>
                    <a:pt x="14" y="32"/>
                  </a:cubicBezTo>
                  <a:cubicBezTo>
                    <a:pt x="18" y="30"/>
                    <a:pt x="20" y="28"/>
                    <a:pt x="22" y="26"/>
                  </a:cubicBezTo>
                  <a:cubicBezTo>
                    <a:pt x="23" y="24"/>
                    <a:pt x="24" y="21"/>
                    <a:pt x="24" y="17"/>
                  </a:cubicBezTo>
                  <a:lnTo>
                    <a:pt x="24" y="12"/>
                  </a:lnTo>
                  <a:close/>
                  <a:moveTo>
                    <a:pt x="17" y="8"/>
                  </a:moveTo>
                  <a:cubicBezTo>
                    <a:pt x="23" y="8"/>
                    <a:pt x="23" y="8"/>
                    <a:pt x="23" y="8"/>
                  </a:cubicBezTo>
                  <a:cubicBezTo>
                    <a:pt x="24" y="3"/>
                    <a:pt x="24" y="3"/>
                    <a:pt x="24" y="3"/>
                  </a:cubicBezTo>
                  <a:cubicBezTo>
                    <a:pt x="15" y="3"/>
                    <a:pt x="15" y="3"/>
                    <a:pt x="15" y="3"/>
                  </a:cubicBezTo>
                  <a:cubicBezTo>
                    <a:pt x="15" y="1"/>
                    <a:pt x="15" y="1"/>
                    <a:pt x="15" y="1"/>
                  </a:cubicBezTo>
                  <a:cubicBezTo>
                    <a:pt x="35" y="1"/>
                    <a:pt x="35" y="1"/>
                    <a:pt x="35" y="1"/>
                  </a:cubicBezTo>
                  <a:cubicBezTo>
                    <a:pt x="35" y="3"/>
                    <a:pt x="35" y="3"/>
                    <a:pt x="35" y="3"/>
                  </a:cubicBezTo>
                  <a:cubicBezTo>
                    <a:pt x="27" y="3"/>
                    <a:pt x="27" y="3"/>
                    <a:pt x="27" y="3"/>
                  </a:cubicBezTo>
                  <a:cubicBezTo>
                    <a:pt x="26" y="8"/>
                    <a:pt x="26" y="8"/>
                    <a:pt x="26" y="8"/>
                  </a:cubicBezTo>
                  <a:cubicBezTo>
                    <a:pt x="34" y="8"/>
                    <a:pt x="34" y="8"/>
                    <a:pt x="34" y="8"/>
                  </a:cubicBezTo>
                  <a:cubicBezTo>
                    <a:pt x="34" y="25"/>
                    <a:pt x="34" y="25"/>
                    <a:pt x="34" y="25"/>
                  </a:cubicBezTo>
                  <a:cubicBezTo>
                    <a:pt x="31" y="25"/>
                    <a:pt x="31" y="25"/>
                    <a:pt x="31" y="25"/>
                  </a:cubicBezTo>
                  <a:cubicBezTo>
                    <a:pt x="31" y="11"/>
                    <a:pt x="31" y="11"/>
                    <a:pt x="31" y="11"/>
                  </a:cubicBezTo>
                  <a:cubicBezTo>
                    <a:pt x="19" y="11"/>
                    <a:pt x="19" y="11"/>
                    <a:pt x="19" y="11"/>
                  </a:cubicBezTo>
                  <a:cubicBezTo>
                    <a:pt x="19" y="25"/>
                    <a:pt x="19" y="25"/>
                    <a:pt x="19" y="25"/>
                  </a:cubicBezTo>
                  <a:cubicBezTo>
                    <a:pt x="17" y="25"/>
                    <a:pt x="17" y="25"/>
                    <a:pt x="17" y="25"/>
                  </a:cubicBezTo>
                  <a:lnTo>
                    <a:pt x="17"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39" name="Freeform 25"/>
            <p:cNvSpPr>
              <a:spLocks noEditPoints="1"/>
            </p:cNvSpPr>
            <p:nvPr userDrawn="1"/>
          </p:nvSpPr>
          <p:spPr bwMode="auto">
            <a:xfrm>
              <a:off x="8409473" y="-264103"/>
              <a:ext cx="58415" cy="54520"/>
            </a:xfrm>
            <a:custGeom>
              <a:avLst/>
              <a:gdLst>
                <a:gd name="T0" fmla="*/ 0 w 35"/>
                <a:gd name="T1" fmla="*/ 20 h 32"/>
                <a:gd name="T2" fmla="*/ 24 w 35"/>
                <a:gd name="T3" fmla="*/ 20 h 32"/>
                <a:gd name="T4" fmla="*/ 24 w 35"/>
                <a:gd name="T5" fmla="*/ 17 h 32"/>
                <a:gd name="T6" fmla="*/ 27 w 35"/>
                <a:gd name="T7" fmla="*/ 17 h 32"/>
                <a:gd name="T8" fmla="*/ 27 w 35"/>
                <a:gd name="T9" fmla="*/ 20 h 32"/>
                <a:gd name="T10" fmla="*/ 35 w 35"/>
                <a:gd name="T11" fmla="*/ 20 h 32"/>
                <a:gd name="T12" fmla="*/ 35 w 35"/>
                <a:gd name="T13" fmla="*/ 22 h 32"/>
                <a:gd name="T14" fmla="*/ 27 w 35"/>
                <a:gd name="T15" fmla="*/ 22 h 32"/>
                <a:gd name="T16" fmla="*/ 27 w 35"/>
                <a:gd name="T17" fmla="*/ 28 h 32"/>
                <a:gd name="T18" fmla="*/ 23 w 35"/>
                <a:gd name="T19" fmla="*/ 32 h 32"/>
                <a:gd name="T20" fmla="*/ 17 w 35"/>
                <a:gd name="T21" fmla="*/ 32 h 32"/>
                <a:gd name="T22" fmla="*/ 17 w 35"/>
                <a:gd name="T23" fmla="*/ 29 h 32"/>
                <a:gd name="T24" fmla="*/ 22 w 35"/>
                <a:gd name="T25" fmla="*/ 29 h 32"/>
                <a:gd name="T26" fmla="*/ 24 w 35"/>
                <a:gd name="T27" fmla="*/ 27 h 32"/>
                <a:gd name="T28" fmla="*/ 24 w 35"/>
                <a:gd name="T29" fmla="*/ 22 h 32"/>
                <a:gd name="T30" fmla="*/ 0 w 35"/>
                <a:gd name="T31" fmla="*/ 22 h 32"/>
                <a:gd name="T32" fmla="*/ 0 w 35"/>
                <a:gd name="T33" fmla="*/ 20 h 32"/>
                <a:gd name="T34" fmla="*/ 9 w 35"/>
                <a:gd name="T35" fmla="*/ 14 h 32"/>
                <a:gd name="T36" fmla="*/ 28 w 35"/>
                <a:gd name="T37" fmla="*/ 14 h 32"/>
                <a:gd name="T38" fmla="*/ 31 w 35"/>
                <a:gd name="T39" fmla="*/ 12 h 32"/>
                <a:gd name="T40" fmla="*/ 32 w 35"/>
                <a:gd name="T41" fmla="*/ 8 h 32"/>
                <a:gd name="T42" fmla="*/ 34 w 35"/>
                <a:gd name="T43" fmla="*/ 9 h 32"/>
                <a:gd name="T44" fmla="*/ 33 w 35"/>
                <a:gd name="T45" fmla="*/ 13 h 32"/>
                <a:gd name="T46" fmla="*/ 28 w 35"/>
                <a:gd name="T47" fmla="*/ 16 h 32"/>
                <a:gd name="T48" fmla="*/ 9 w 35"/>
                <a:gd name="T49" fmla="*/ 16 h 32"/>
                <a:gd name="T50" fmla="*/ 4 w 35"/>
                <a:gd name="T51" fmla="*/ 12 h 32"/>
                <a:gd name="T52" fmla="*/ 4 w 35"/>
                <a:gd name="T53" fmla="*/ 0 h 32"/>
                <a:gd name="T54" fmla="*/ 29 w 35"/>
                <a:gd name="T55" fmla="*/ 0 h 32"/>
                <a:gd name="T56" fmla="*/ 29 w 35"/>
                <a:gd name="T57" fmla="*/ 10 h 32"/>
                <a:gd name="T58" fmla="*/ 26 w 35"/>
                <a:gd name="T59" fmla="*/ 10 h 32"/>
                <a:gd name="T60" fmla="*/ 26 w 35"/>
                <a:gd name="T61" fmla="*/ 9 h 32"/>
                <a:gd name="T62" fmla="*/ 7 w 35"/>
                <a:gd name="T63" fmla="*/ 9 h 32"/>
                <a:gd name="T64" fmla="*/ 7 w 35"/>
                <a:gd name="T65" fmla="*/ 11 h 32"/>
                <a:gd name="T66" fmla="*/ 9 w 35"/>
                <a:gd name="T67" fmla="*/ 14 h 32"/>
                <a:gd name="T68" fmla="*/ 6 w 35"/>
                <a:gd name="T69" fmla="*/ 24 h 32"/>
                <a:gd name="T70" fmla="*/ 8 w 35"/>
                <a:gd name="T71" fmla="*/ 22 h 32"/>
                <a:gd name="T72" fmla="*/ 14 w 35"/>
                <a:gd name="T73" fmla="*/ 27 h 32"/>
                <a:gd name="T74" fmla="*/ 12 w 35"/>
                <a:gd name="T75" fmla="*/ 29 h 32"/>
                <a:gd name="T76" fmla="*/ 6 w 35"/>
                <a:gd name="T77" fmla="*/ 24 h 32"/>
                <a:gd name="T78" fmla="*/ 7 w 35"/>
                <a:gd name="T79" fmla="*/ 2 h 32"/>
                <a:gd name="T80" fmla="*/ 7 w 35"/>
                <a:gd name="T81" fmla="*/ 7 h 32"/>
                <a:gd name="T82" fmla="*/ 26 w 35"/>
                <a:gd name="T83" fmla="*/ 7 h 32"/>
                <a:gd name="T84" fmla="*/ 26 w 35"/>
                <a:gd name="T85" fmla="*/ 2 h 32"/>
                <a:gd name="T86" fmla="*/ 7 w 35"/>
                <a:gd name="T87"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 h="32">
                  <a:moveTo>
                    <a:pt x="0" y="20"/>
                  </a:moveTo>
                  <a:cubicBezTo>
                    <a:pt x="24" y="20"/>
                    <a:pt x="24" y="20"/>
                    <a:pt x="24" y="20"/>
                  </a:cubicBezTo>
                  <a:cubicBezTo>
                    <a:pt x="24" y="17"/>
                    <a:pt x="24" y="17"/>
                    <a:pt x="24" y="17"/>
                  </a:cubicBezTo>
                  <a:cubicBezTo>
                    <a:pt x="27" y="17"/>
                    <a:pt x="27" y="17"/>
                    <a:pt x="27" y="17"/>
                  </a:cubicBezTo>
                  <a:cubicBezTo>
                    <a:pt x="27" y="20"/>
                    <a:pt x="27" y="20"/>
                    <a:pt x="27" y="20"/>
                  </a:cubicBezTo>
                  <a:cubicBezTo>
                    <a:pt x="35" y="20"/>
                    <a:pt x="35" y="20"/>
                    <a:pt x="35" y="20"/>
                  </a:cubicBezTo>
                  <a:cubicBezTo>
                    <a:pt x="35" y="22"/>
                    <a:pt x="35" y="22"/>
                    <a:pt x="35" y="22"/>
                  </a:cubicBezTo>
                  <a:cubicBezTo>
                    <a:pt x="27" y="22"/>
                    <a:pt x="27" y="22"/>
                    <a:pt x="27" y="22"/>
                  </a:cubicBezTo>
                  <a:cubicBezTo>
                    <a:pt x="27" y="28"/>
                    <a:pt x="27" y="28"/>
                    <a:pt x="27" y="28"/>
                  </a:cubicBezTo>
                  <a:cubicBezTo>
                    <a:pt x="27" y="31"/>
                    <a:pt x="26" y="32"/>
                    <a:pt x="23" y="32"/>
                  </a:cubicBezTo>
                  <a:cubicBezTo>
                    <a:pt x="22" y="32"/>
                    <a:pt x="20" y="32"/>
                    <a:pt x="17" y="32"/>
                  </a:cubicBezTo>
                  <a:cubicBezTo>
                    <a:pt x="17" y="31"/>
                    <a:pt x="17" y="30"/>
                    <a:pt x="17" y="29"/>
                  </a:cubicBezTo>
                  <a:cubicBezTo>
                    <a:pt x="19" y="29"/>
                    <a:pt x="20" y="29"/>
                    <a:pt x="22" y="29"/>
                  </a:cubicBezTo>
                  <a:cubicBezTo>
                    <a:pt x="24" y="29"/>
                    <a:pt x="24" y="29"/>
                    <a:pt x="24" y="27"/>
                  </a:cubicBezTo>
                  <a:cubicBezTo>
                    <a:pt x="24" y="22"/>
                    <a:pt x="24" y="22"/>
                    <a:pt x="24" y="22"/>
                  </a:cubicBezTo>
                  <a:cubicBezTo>
                    <a:pt x="0" y="22"/>
                    <a:pt x="0" y="22"/>
                    <a:pt x="0" y="22"/>
                  </a:cubicBezTo>
                  <a:lnTo>
                    <a:pt x="0" y="20"/>
                  </a:lnTo>
                  <a:close/>
                  <a:moveTo>
                    <a:pt x="9" y="14"/>
                  </a:moveTo>
                  <a:cubicBezTo>
                    <a:pt x="28" y="14"/>
                    <a:pt x="28" y="14"/>
                    <a:pt x="28" y="14"/>
                  </a:cubicBezTo>
                  <a:cubicBezTo>
                    <a:pt x="29" y="14"/>
                    <a:pt x="31" y="13"/>
                    <a:pt x="31" y="12"/>
                  </a:cubicBezTo>
                  <a:cubicBezTo>
                    <a:pt x="31" y="11"/>
                    <a:pt x="31" y="10"/>
                    <a:pt x="32" y="8"/>
                  </a:cubicBezTo>
                  <a:cubicBezTo>
                    <a:pt x="32" y="8"/>
                    <a:pt x="33" y="9"/>
                    <a:pt x="34" y="9"/>
                  </a:cubicBezTo>
                  <a:cubicBezTo>
                    <a:pt x="34" y="11"/>
                    <a:pt x="34" y="12"/>
                    <a:pt x="33" y="13"/>
                  </a:cubicBezTo>
                  <a:cubicBezTo>
                    <a:pt x="33" y="15"/>
                    <a:pt x="31" y="16"/>
                    <a:pt x="28" y="16"/>
                  </a:cubicBezTo>
                  <a:cubicBezTo>
                    <a:pt x="9" y="16"/>
                    <a:pt x="9" y="16"/>
                    <a:pt x="9" y="16"/>
                  </a:cubicBezTo>
                  <a:cubicBezTo>
                    <a:pt x="5" y="16"/>
                    <a:pt x="4" y="15"/>
                    <a:pt x="4" y="12"/>
                  </a:cubicBezTo>
                  <a:cubicBezTo>
                    <a:pt x="4" y="0"/>
                    <a:pt x="4" y="0"/>
                    <a:pt x="4" y="0"/>
                  </a:cubicBezTo>
                  <a:cubicBezTo>
                    <a:pt x="29" y="0"/>
                    <a:pt x="29" y="0"/>
                    <a:pt x="29" y="0"/>
                  </a:cubicBezTo>
                  <a:cubicBezTo>
                    <a:pt x="29" y="10"/>
                    <a:pt x="29" y="10"/>
                    <a:pt x="29" y="10"/>
                  </a:cubicBezTo>
                  <a:cubicBezTo>
                    <a:pt x="26" y="10"/>
                    <a:pt x="26" y="10"/>
                    <a:pt x="26" y="10"/>
                  </a:cubicBezTo>
                  <a:cubicBezTo>
                    <a:pt x="26" y="9"/>
                    <a:pt x="26" y="9"/>
                    <a:pt x="26" y="9"/>
                  </a:cubicBezTo>
                  <a:cubicBezTo>
                    <a:pt x="7" y="9"/>
                    <a:pt x="7" y="9"/>
                    <a:pt x="7" y="9"/>
                  </a:cubicBezTo>
                  <a:cubicBezTo>
                    <a:pt x="7" y="11"/>
                    <a:pt x="7" y="11"/>
                    <a:pt x="7" y="11"/>
                  </a:cubicBezTo>
                  <a:cubicBezTo>
                    <a:pt x="7" y="13"/>
                    <a:pt x="7" y="14"/>
                    <a:pt x="9" y="14"/>
                  </a:cubicBezTo>
                  <a:close/>
                  <a:moveTo>
                    <a:pt x="6" y="24"/>
                  </a:moveTo>
                  <a:cubicBezTo>
                    <a:pt x="8" y="22"/>
                    <a:pt x="8" y="22"/>
                    <a:pt x="8" y="22"/>
                  </a:cubicBezTo>
                  <a:cubicBezTo>
                    <a:pt x="11" y="24"/>
                    <a:pt x="13" y="26"/>
                    <a:pt x="14" y="27"/>
                  </a:cubicBezTo>
                  <a:cubicBezTo>
                    <a:pt x="12" y="29"/>
                    <a:pt x="12" y="29"/>
                    <a:pt x="12" y="29"/>
                  </a:cubicBezTo>
                  <a:cubicBezTo>
                    <a:pt x="10" y="27"/>
                    <a:pt x="8" y="25"/>
                    <a:pt x="6" y="24"/>
                  </a:cubicBezTo>
                  <a:close/>
                  <a:moveTo>
                    <a:pt x="7" y="2"/>
                  </a:moveTo>
                  <a:cubicBezTo>
                    <a:pt x="7" y="7"/>
                    <a:pt x="7" y="7"/>
                    <a:pt x="7" y="7"/>
                  </a:cubicBezTo>
                  <a:cubicBezTo>
                    <a:pt x="26" y="7"/>
                    <a:pt x="26" y="7"/>
                    <a:pt x="26" y="7"/>
                  </a:cubicBezTo>
                  <a:cubicBezTo>
                    <a:pt x="26" y="2"/>
                    <a:pt x="26" y="2"/>
                    <a:pt x="26" y="2"/>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40" name="Freeform 26"/>
            <p:cNvSpPr>
              <a:spLocks noEditPoints="1"/>
            </p:cNvSpPr>
            <p:nvPr userDrawn="1"/>
          </p:nvSpPr>
          <p:spPr bwMode="auto">
            <a:xfrm>
              <a:off x="8523964" y="-267218"/>
              <a:ext cx="58415" cy="59193"/>
            </a:xfrm>
            <a:custGeom>
              <a:avLst/>
              <a:gdLst>
                <a:gd name="T0" fmla="*/ 1 w 35"/>
                <a:gd name="T1" fmla="*/ 11 h 35"/>
                <a:gd name="T2" fmla="*/ 14 w 35"/>
                <a:gd name="T3" fmla="*/ 11 h 35"/>
                <a:gd name="T4" fmla="*/ 14 w 35"/>
                <a:gd name="T5" fmla="*/ 7 h 35"/>
                <a:gd name="T6" fmla="*/ 4 w 35"/>
                <a:gd name="T7" fmla="*/ 7 h 35"/>
                <a:gd name="T8" fmla="*/ 4 w 35"/>
                <a:gd name="T9" fmla="*/ 5 h 35"/>
                <a:gd name="T10" fmla="*/ 14 w 35"/>
                <a:gd name="T11" fmla="*/ 5 h 35"/>
                <a:gd name="T12" fmla="*/ 14 w 35"/>
                <a:gd name="T13" fmla="*/ 0 h 35"/>
                <a:gd name="T14" fmla="*/ 17 w 35"/>
                <a:gd name="T15" fmla="*/ 0 h 35"/>
                <a:gd name="T16" fmla="*/ 17 w 35"/>
                <a:gd name="T17" fmla="*/ 5 h 35"/>
                <a:gd name="T18" fmla="*/ 26 w 35"/>
                <a:gd name="T19" fmla="*/ 5 h 35"/>
                <a:gd name="T20" fmla="*/ 26 w 35"/>
                <a:gd name="T21" fmla="*/ 7 h 35"/>
                <a:gd name="T22" fmla="*/ 17 w 35"/>
                <a:gd name="T23" fmla="*/ 7 h 35"/>
                <a:gd name="T24" fmla="*/ 17 w 35"/>
                <a:gd name="T25" fmla="*/ 11 h 35"/>
                <a:gd name="T26" fmla="*/ 20 w 35"/>
                <a:gd name="T27" fmla="*/ 11 h 35"/>
                <a:gd name="T28" fmla="*/ 30 w 35"/>
                <a:gd name="T29" fmla="*/ 2 h 35"/>
                <a:gd name="T30" fmla="*/ 32 w 35"/>
                <a:gd name="T31" fmla="*/ 4 h 35"/>
                <a:gd name="T32" fmla="*/ 25 w 35"/>
                <a:gd name="T33" fmla="*/ 11 h 35"/>
                <a:gd name="T34" fmla="*/ 35 w 35"/>
                <a:gd name="T35" fmla="*/ 11 h 35"/>
                <a:gd name="T36" fmla="*/ 35 w 35"/>
                <a:gd name="T37" fmla="*/ 14 h 35"/>
                <a:gd name="T38" fmla="*/ 22 w 35"/>
                <a:gd name="T39" fmla="*/ 14 h 35"/>
                <a:gd name="T40" fmla="*/ 15 w 35"/>
                <a:gd name="T41" fmla="*/ 18 h 35"/>
                <a:gd name="T42" fmla="*/ 29 w 35"/>
                <a:gd name="T43" fmla="*/ 18 h 35"/>
                <a:gd name="T44" fmla="*/ 29 w 35"/>
                <a:gd name="T45" fmla="*/ 35 h 35"/>
                <a:gd name="T46" fmla="*/ 26 w 35"/>
                <a:gd name="T47" fmla="*/ 35 h 35"/>
                <a:gd name="T48" fmla="*/ 26 w 35"/>
                <a:gd name="T49" fmla="*/ 33 h 35"/>
                <a:gd name="T50" fmla="*/ 10 w 35"/>
                <a:gd name="T51" fmla="*/ 33 h 35"/>
                <a:gd name="T52" fmla="*/ 10 w 35"/>
                <a:gd name="T53" fmla="*/ 35 h 35"/>
                <a:gd name="T54" fmla="*/ 7 w 35"/>
                <a:gd name="T55" fmla="*/ 35 h 35"/>
                <a:gd name="T56" fmla="*/ 7 w 35"/>
                <a:gd name="T57" fmla="*/ 22 h 35"/>
                <a:gd name="T58" fmla="*/ 1 w 35"/>
                <a:gd name="T59" fmla="*/ 24 h 35"/>
                <a:gd name="T60" fmla="*/ 0 w 35"/>
                <a:gd name="T61" fmla="*/ 21 h 35"/>
                <a:gd name="T62" fmla="*/ 17 w 35"/>
                <a:gd name="T63" fmla="*/ 14 h 35"/>
                <a:gd name="T64" fmla="*/ 1 w 35"/>
                <a:gd name="T65" fmla="*/ 14 h 35"/>
                <a:gd name="T66" fmla="*/ 1 w 35"/>
                <a:gd name="T67" fmla="*/ 11 h 35"/>
                <a:gd name="T68" fmla="*/ 10 w 35"/>
                <a:gd name="T69" fmla="*/ 20 h 35"/>
                <a:gd name="T70" fmla="*/ 10 w 35"/>
                <a:gd name="T71" fmla="*/ 24 h 35"/>
                <a:gd name="T72" fmla="*/ 26 w 35"/>
                <a:gd name="T73" fmla="*/ 24 h 35"/>
                <a:gd name="T74" fmla="*/ 26 w 35"/>
                <a:gd name="T75" fmla="*/ 20 h 35"/>
                <a:gd name="T76" fmla="*/ 11 w 35"/>
                <a:gd name="T77" fmla="*/ 20 h 35"/>
                <a:gd name="T78" fmla="*/ 10 w 35"/>
                <a:gd name="T79" fmla="*/ 20 h 35"/>
                <a:gd name="T80" fmla="*/ 10 w 35"/>
                <a:gd name="T81" fmla="*/ 30 h 35"/>
                <a:gd name="T82" fmla="*/ 26 w 35"/>
                <a:gd name="T83" fmla="*/ 30 h 35"/>
                <a:gd name="T84" fmla="*/ 26 w 35"/>
                <a:gd name="T85" fmla="*/ 26 h 35"/>
                <a:gd name="T86" fmla="*/ 10 w 35"/>
                <a:gd name="T87" fmla="*/ 26 h 35"/>
                <a:gd name="T88" fmla="*/ 10 w 35"/>
                <a:gd name="T89" fmla="*/ 3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 h="35">
                  <a:moveTo>
                    <a:pt x="1" y="11"/>
                  </a:moveTo>
                  <a:cubicBezTo>
                    <a:pt x="14" y="11"/>
                    <a:pt x="14" y="11"/>
                    <a:pt x="14" y="11"/>
                  </a:cubicBezTo>
                  <a:cubicBezTo>
                    <a:pt x="14" y="7"/>
                    <a:pt x="14" y="7"/>
                    <a:pt x="14" y="7"/>
                  </a:cubicBezTo>
                  <a:cubicBezTo>
                    <a:pt x="4" y="7"/>
                    <a:pt x="4" y="7"/>
                    <a:pt x="4" y="7"/>
                  </a:cubicBezTo>
                  <a:cubicBezTo>
                    <a:pt x="4" y="5"/>
                    <a:pt x="4" y="5"/>
                    <a:pt x="4" y="5"/>
                  </a:cubicBezTo>
                  <a:cubicBezTo>
                    <a:pt x="14" y="5"/>
                    <a:pt x="14" y="5"/>
                    <a:pt x="14" y="5"/>
                  </a:cubicBezTo>
                  <a:cubicBezTo>
                    <a:pt x="14" y="0"/>
                    <a:pt x="14" y="0"/>
                    <a:pt x="14" y="0"/>
                  </a:cubicBezTo>
                  <a:cubicBezTo>
                    <a:pt x="17" y="0"/>
                    <a:pt x="17" y="0"/>
                    <a:pt x="17" y="0"/>
                  </a:cubicBezTo>
                  <a:cubicBezTo>
                    <a:pt x="17" y="5"/>
                    <a:pt x="17" y="5"/>
                    <a:pt x="17" y="5"/>
                  </a:cubicBezTo>
                  <a:cubicBezTo>
                    <a:pt x="26" y="5"/>
                    <a:pt x="26" y="5"/>
                    <a:pt x="26" y="5"/>
                  </a:cubicBezTo>
                  <a:cubicBezTo>
                    <a:pt x="26" y="7"/>
                    <a:pt x="26" y="7"/>
                    <a:pt x="26" y="7"/>
                  </a:cubicBezTo>
                  <a:cubicBezTo>
                    <a:pt x="17" y="7"/>
                    <a:pt x="17" y="7"/>
                    <a:pt x="17" y="7"/>
                  </a:cubicBezTo>
                  <a:cubicBezTo>
                    <a:pt x="17" y="11"/>
                    <a:pt x="17" y="11"/>
                    <a:pt x="17" y="11"/>
                  </a:cubicBezTo>
                  <a:cubicBezTo>
                    <a:pt x="20" y="11"/>
                    <a:pt x="20" y="11"/>
                    <a:pt x="20" y="11"/>
                  </a:cubicBezTo>
                  <a:cubicBezTo>
                    <a:pt x="24" y="9"/>
                    <a:pt x="27" y="6"/>
                    <a:pt x="30" y="2"/>
                  </a:cubicBezTo>
                  <a:cubicBezTo>
                    <a:pt x="32" y="4"/>
                    <a:pt x="32" y="4"/>
                    <a:pt x="32" y="4"/>
                  </a:cubicBezTo>
                  <a:cubicBezTo>
                    <a:pt x="30" y="7"/>
                    <a:pt x="28" y="9"/>
                    <a:pt x="25" y="11"/>
                  </a:cubicBezTo>
                  <a:cubicBezTo>
                    <a:pt x="35" y="11"/>
                    <a:pt x="35" y="11"/>
                    <a:pt x="35" y="11"/>
                  </a:cubicBezTo>
                  <a:cubicBezTo>
                    <a:pt x="35" y="14"/>
                    <a:pt x="35" y="14"/>
                    <a:pt x="35" y="14"/>
                  </a:cubicBezTo>
                  <a:cubicBezTo>
                    <a:pt x="22" y="14"/>
                    <a:pt x="22" y="14"/>
                    <a:pt x="22" y="14"/>
                  </a:cubicBezTo>
                  <a:cubicBezTo>
                    <a:pt x="20" y="15"/>
                    <a:pt x="18" y="16"/>
                    <a:pt x="15" y="18"/>
                  </a:cubicBezTo>
                  <a:cubicBezTo>
                    <a:pt x="29" y="18"/>
                    <a:pt x="29" y="18"/>
                    <a:pt x="29" y="18"/>
                  </a:cubicBezTo>
                  <a:cubicBezTo>
                    <a:pt x="29" y="35"/>
                    <a:pt x="29" y="35"/>
                    <a:pt x="29" y="35"/>
                  </a:cubicBezTo>
                  <a:cubicBezTo>
                    <a:pt x="26" y="35"/>
                    <a:pt x="26" y="35"/>
                    <a:pt x="26" y="35"/>
                  </a:cubicBezTo>
                  <a:cubicBezTo>
                    <a:pt x="26" y="33"/>
                    <a:pt x="26" y="33"/>
                    <a:pt x="26" y="33"/>
                  </a:cubicBezTo>
                  <a:cubicBezTo>
                    <a:pt x="10" y="33"/>
                    <a:pt x="10" y="33"/>
                    <a:pt x="10" y="33"/>
                  </a:cubicBezTo>
                  <a:cubicBezTo>
                    <a:pt x="10" y="35"/>
                    <a:pt x="10" y="35"/>
                    <a:pt x="10" y="35"/>
                  </a:cubicBezTo>
                  <a:cubicBezTo>
                    <a:pt x="7" y="35"/>
                    <a:pt x="7" y="35"/>
                    <a:pt x="7" y="35"/>
                  </a:cubicBezTo>
                  <a:cubicBezTo>
                    <a:pt x="7" y="22"/>
                    <a:pt x="7" y="22"/>
                    <a:pt x="7" y="22"/>
                  </a:cubicBezTo>
                  <a:cubicBezTo>
                    <a:pt x="6" y="22"/>
                    <a:pt x="4" y="23"/>
                    <a:pt x="1" y="24"/>
                  </a:cubicBezTo>
                  <a:cubicBezTo>
                    <a:pt x="1" y="23"/>
                    <a:pt x="1" y="22"/>
                    <a:pt x="0" y="21"/>
                  </a:cubicBezTo>
                  <a:cubicBezTo>
                    <a:pt x="6" y="19"/>
                    <a:pt x="12" y="17"/>
                    <a:pt x="17" y="14"/>
                  </a:cubicBezTo>
                  <a:cubicBezTo>
                    <a:pt x="1" y="14"/>
                    <a:pt x="1" y="14"/>
                    <a:pt x="1" y="14"/>
                  </a:cubicBezTo>
                  <a:lnTo>
                    <a:pt x="1" y="11"/>
                  </a:lnTo>
                  <a:close/>
                  <a:moveTo>
                    <a:pt x="10" y="20"/>
                  </a:moveTo>
                  <a:cubicBezTo>
                    <a:pt x="10" y="24"/>
                    <a:pt x="10" y="24"/>
                    <a:pt x="10" y="24"/>
                  </a:cubicBezTo>
                  <a:cubicBezTo>
                    <a:pt x="26" y="24"/>
                    <a:pt x="26" y="24"/>
                    <a:pt x="26" y="24"/>
                  </a:cubicBezTo>
                  <a:cubicBezTo>
                    <a:pt x="26" y="20"/>
                    <a:pt x="26" y="20"/>
                    <a:pt x="26" y="20"/>
                  </a:cubicBezTo>
                  <a:cubicBezTo>
                    <a:pt x="11" y="20"/>
                    <a:pt x="11" y="20"/>
                    <a:pt x="11" y="20"/>
                  </a:cubicBezTo>
                  <a:cubicBezTo>
                    <a:pt x="11" y="20"/>
                    <a:pt x="10" y="20"/>
                    <a:pt x="10" y="20"/>
                  </a:cubicBezTo>
                  <a:close/>
                  <a:moveTo>
                    <a:pt x="10" y="30"/>
                  </a:moveTo>
                  <a:cubicBezTo>
                    <a:pt x="26" y="30"/>
                    <a:pt x="26" y="30"/>
                    <a:pt x="26" y="30"/>
                  </a:cubicBezTo>
                  <a:cubicBezTo>
                    <a:pt x="26" y="26"/>
                    <a:pt x="26" y="26"/>
                    <a:pt x="26" y="26"/>
                  </a:cubicBezTo>
                  <a:cubicBezTo>
                    <a:pt x="10" y="26"/>
                    <a:pt x="10" y="26"/>
                    <a:pt x="10" y="26"/>
                  </a:cubicBezTo>
                  <a:lnTo>
                    <a:pt x="10"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grpSp>
      <p:sp>
        <p:nvSpPr>
          <p:cNvPr id="3" name="标题 2"/>
          <p:cNvSpPr>
            <a:spLocks noGrp="1"/>
          </p:cNvSpPr>
          <p:nvPr>
            <p:ph type="title"/>
          </p:nvPr>
        </p:nvSpPr>
        <p:spPr>
          <a:xfrm>
            <a:off x="253529" y="72838"/>
            <a:ext cx="7481694" cy="377136"/>
          </a:xfrm>
          <a:prstGeom prst="rect">
            <a:avLst/>
          </a:prstGeom>
        </p:spPr>
        <p:txBody>
          <a:bodyPr anchor="ctr"/>
          <a:lstStyle>
            <a:lvl1pPr>
              <a:defRPr sz="2000">
                <a:solidFill>
                  <a:schemeClr val="bg1"/>
                </a:solidFill>
              </a:defRPr>
            </a:lvl1pPr>
          </a:lstStyle>
          <a:p>
            <a:r>
              <a:rPr lang="zh-CN" altLang="en-US" dirty="0" smtClean="0"/>
              <a:t>单击此处编辑母版标题样式</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457200" rtl="0" eaLnBrk="1" latinLnBrk="0" hangingPunct="1">
        <a:spcBef>
          <a:spcPct val="0"/>
        </a:spcBef>
        <a:buNone/>
        <a:defRPr sz="1800" b="1" kern="1200">
          <a:solidFill>
            <a:schemeClr val="tx1"/>
          </a:solidFill>
          <a:latin typeface="微软雅黑" panose="020B0503020204020204" pitchFamily="34" charset="-122"/>
          <a:ea typeface="微软雅黑" panose="020B0503020204020204" pitchFamily="34" charset="-122"/>
          <a:cs typeface="+mj-cs"/>
        </a:defRPr>
      </a:lvl1pPr>
    </p:titleStyle>
    <p:bodyStyle>
      <a:lvl1pPr marL="342900" indent="-342900" algn="l" defTabSz="457200" rtl="0" eaLnBrk="1" latinLnBrk="0" hangingPunct="1">
        <a:spcBef>
          <a:spcPct val="20000"/>
        </a:spcBef>
        <a:buFont typeface="Arial" panose="020B0604020202020204"/>
        <a:buChar char="•"/>
        <a:defRPr sz="16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457200" rtl="0" eaLnBrk="1" latinLnBrk="0" hangingPunct="1">
        <a:spcBef>
          <a:spcPct val="20000"/>
        </a:spcBef>
        <a:buFont typeface="Arial" panose="020B0604020202020204"/>
        <a:buChar char="–"/>
        <a:defRPr sz="1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457200" rtl="0" eaLnBrk="1" latinLnBrk="0" hangingPunct="1">
        <a:spcBef>
          <a:spcPct val="20000"/>
        </a:spcBef>
        <a:buFont typeface="Arial" panose="020B0604020202020204"/>
        <a:buChar char="•"/>
        <a:defRPr sz="1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457200" rtl="0" eaLnBrk="1" latinLnBrk="0" hangingPunct="1">
        <a:spcBef>
          <a:spcPct val="20000"/>
        </a:spcBef>
        <a:buFont typeface="Arial" panose="020B0604020202020204"/>
        <a:buChar char="–"/>
        <a:defRPr sz="12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078959" y="1869523"/>
            <a:ext cx="6603336" cy="954107"/>
          </a:xfrm>
          <a:prstGeom prst="rect">
            <a:avLst/>
          </a:prstGeom>
          <a:noFill/>
        </p:spPr>
        <p:txBody>
          <a:bodyPr wrap="square" rtlCol="0" anchor="t">
            <a:spAutoFit/>
          </a:bodyPr>
          <a:lstStyle/>
          <a:p>
            <a:pPr algn="ctr"/>
            <a:r>
              <a:rPr lang="en-US" altLang="zh-CN" sz="2800" b="1" spc="300" dirty="0" smtClean="0">
                <a:solidFill>
                  <a:schemeClr val="bg1"/>
                </a:solidFill>
                <a:latin typeface="微软雅黑" panose="020B0503020204020204" pitchFamily="34" charset="-122"/>
                <a:ea typeface="微软雅黑" panose="020B0503020204020204" pitchFamily="34" charset="-122"/>
              </a:rPr>
              <a:t>GM/T 0020</a:t>
            </a:r>
            <a:r>
              <a:rPr lang="zh-CN" altLang="en-US" sz="2800" b="1" spc="300" dirty="0" smtClean="0">
                <a:solidFill>
                  <a:schemeClr val="bg1"/>
                </a:solidFill>
                <a:latin typeface="微软雅黑" panose="020B0503020204020204" pitchFamily="34" charset="-122"/>
                <a:ea typeface="微软雅黑" panose="020B0503020204020204" pitchFamily="34" charset="-122"/>
              </a:rPr>
              <a:t>标准解读</a:t>
            </a:r>
            <a:r>
              <a:rPr lang="en-US" altLang="zh-CN" sz="2800" b="1" spc="300" dirty="0" smtClean="0">
                <a:solidFill>
                  <a:schemeClr val="bg1"/>
                </a:solidFill>
                <a:latin typeface="微软雅黑" panose="020B0503020204020204" pitchFamily="34" charset="-122"/>
                <a:ea typeface="微软雅黑" panose="020B0503020204020204" pitchFamily="34" charset="-122"/>
              </a:rPr>
              <a:t> </a:t>
            </a:r>
          </a:p>
          <a:p>
            <a:pPr algn="ctr"/>
            <a:r>
              <a:rPr lang="zh-CN" altLang="en-US" sz="2800" b="1" spc="300" dirty="0" smtClean="0">
                <a:solidFill>
                  <a:schemeClr val="bg1"/>
                </a:solidFill>
                <a:latin typeface="微软雅黑" panose="020B0503020204020204" pitchFamily="34" charset="-122"/>
                <a:ea typeface="微软雅黑" panose="020B0503020204020204" pitchFamily="34" charset="-122"/>
              </a:rPr>
              <a:t>浏览器国密应用场景</a:t>
            </a:r>
            <a:endParaRPr lang="en-US" altLang="zh-CN" sz="2800" b="1" spc="300" dirty="0">
              <a:solidFill>
                <a:schemeClr val="bg1"/>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1015165" y="751741"/>
            <a:ext cx="1756688" cy="440166"/>
            <a:chOff x="7550392" y="-466606"/>
            <a:chExt cx="1031987" cy="258581"/>
          </a:xfrm>
          <a:solidFill>
            <a:schemeClr val="bg1"/>
          </a:solidFill>
        </p:grpSpPr>
        <p:sp>
          <p:nvSpPr>
            <p:cNvPr id="15" name="Freeform 5"/>
            <p:cNvSpPr/>
            <p:nvPr userDrawn="1"/>
          </p:nvSpPr>
          <p:spPr bwMode="auto">
            <a:xfrm>
              <a:off x="7591672" y="-422211"/>
              <a:ext cx="66982" cy="65424"/>
            </a:xfrm>
            <a:custGeom>
              <a:avLst/>
              <a:gdLst>
                <a:gd name="T0" fmla="*/ 35 w 40"/>
                <a:gd name="T1" fmla="*/ 15 h 39"/>
                <a:gd name="T2" fmla="*/ 25 w 40"/>
                <a:gd name="T3" fmla="*/ 15 h 39"/>
                <a:gd name="T4" fmla="*/ 25 w 40"/>
                <a:gd name="T5" fmla="*/ 4 h 39"/>
                <a:gd name="T6" fmla="*/ 20 w 40"/>
                <a:gd name="T7" fmla="*/ 0 h 39"/>
                <a:gd name="T8" fmla="*/ 16 w 40"/>
                <a:gd name="T9" fmla="*/ 4 h 39"/>
                <a:gd name="T10" fmla="*/ 16 w 40"/>
                <a:gd name="T11" fmla="*/ 15 h 39"/>
                <a:gd name="T12" fmla="*/ 5 w 40"/>
                <a:gd name="T13" fmla="*/ 15 h 39"/>
                <a:gd name="T14" fmla="*/ 0 w 40"/>
                <a:gd name="T15" fmla="*/ 20 h 39"/>
                <a:gd name="T16" fmla="*/ 0 w 40"/>
                <a:gd name="T17" fmla="*/ 20 h 39"/>
                <a:gd name="T18" fmla="*/ 5 w 40"/>
                <a:gd name="T19" fmla="*/ 24 h 39"/>
                <a:gd name="T20" fmla="*/ 16 w 40"/>
                <a:gd name="T21" fmla="*/ 24 h 39"/>
                <a:gd name="T22" fmla="*/ 16 w 40"/>
                <a:gd name="T23" fmla="*/ 35 h 39"/>
                <a:gd name="T24" fmla="*/ 20 w 40"/>
                <a:gd name="T25" fmla="*/ 39 h 39"/>
                <a:gd name="T26" fmla="*/ 25 w 40"/>
                <a:gd name="T27" fmla="*/ 35 h 39"/>
                <a:gd name="T28" fmla="*/ 25 w 40"/>
                <a:gd name="T29" fmla="*/ 24 h 39"/>
                <a:gd name="T30" fmla="*/ 35 w 40"/>
                <a:gd name="T31" fmla="*/ 24 h 39"/>
                <a:gd name="T32" fmla="*/ 40 w 40"/>
                <a:gd name="T33" fmla="*/ 20 h 39"/>
                <a:gd name="T34" fmla="*/ 40 w 40"/>
                <a:gd name="T35" fmla="*/ 20 h 39"/>
                <a:gd name="T36" fmla="*/ 35 w 40"/>
                <a:gd name="T37" fmla="*/ 1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39">
                  <a:moveTo>
                    <a:pt x="35" y="15"/>
                  </a:moveTo>
                  <a:cubicBezTo>
                    <a:pt x="25" y="15"/>
                    <a:pt x="25" y="15"/>
                    <a:pt x="25" y="15"/>
                  </a:cubicBezTo>
                  <a:cubicBezTo>
                    <a:pt x="25" y="4"/>
                    <a:pt x="25" y="4"/>
                    <a:pt x="25" y="4"/>
                  </a:cubicBezTo>
                  <a:cubicBezTo>
                    <a:pt x="25" y="2"/>
                    <a:pt x="23" y="0"/>
                    <a:pt x="20" y="0"/>
                  </a:cubicBezTo>
                  <a:cubicBezTo>
                    <a:pt x="18" y="0"/>
                    <a:pt x="16" y="2"/>
                    <a:pt x="16" y="4"/>
                  </a:cubicBezTo>
                  <a:cubicBezTo>
                    <a:pt x="16" y="15"/>
                    <a:pt x="16" y="15"/>
                    <a:pt x="16" y="15"/>
                  </a:cubicBezTo>
                  <a:cubicBezTo>
                    <a:pt x="5" y="15"/>
                    <a:pt x="5" y="15"/>
                    <a:pt x="5" y="15"/>
                  </a:cubicBezTo>
                  <a:cubicBezTo>
                    <a:pt x="2" y="15"/>
                    <a:pt x="0" y="17"/>
                    <a:pt x="0" y="20"/>
                  </a:cubicBezTo>
                  <a:cubicBezTo>
                    <a:pt x="0" y="20"/>
                    <a:pt x="0" y="20"/>
                    <a:pt x="0" y="20"/>
                  </a:cubicBezTo>
                  <a:cubicBezTo>
                    <a:pt x="0" y="22"/>
                    <a:pt x="2" y="24"/>
                    <a:pt x="5" y="24"/>
                  </a:cubicBezTo>
                  <a:cubicBezTo>
                    <a:pt x="16" y="24"/>
                    <a:pt x="16" y="24"/>
                    <a:pt x="16" y="24"/>
                  </a:cubicBezTo>
                  <a:cubicBezTo>
                    <a:pt x="16" y="35"/>
                    <a:pt x="16" y="35"/>
                    <a:pt x="16" y="35"/>
                  </a:cubicBezTo>
                  <a:cubicBezTo>
                    <a:pt x="16" y="37"/>
                    <a:pt x="18" y="39"/>
                    <a:pt x="20" y="39"/>
                  </a:cubicBezTo>
                  <a:cubicBezTo>
                    <a:pt x="23" y="39"/>
                    <a:pt x="25" y="37"/>
                    <a:pt x="25" y="35"/>
                  </a:cubicBezTo>
                  <a:cubicBezTo>
                    <a:pt x="25" y="24"/>
                    <a:pt x="25" y="24"/>
                    <a:pt x="25" y="24"/>
                  </a:cubicBezTo>
                  <a:cubicBezTo>
                    <a:pt x="35" y="24"/>
                    <a:pt x="35" y="24"/>
                    <a:pt x="35" y="24"/>
                  </a:cubicBezTo>
                  <a:cubicBezTo>
                    <a:pt x="38" y="24"/>
                    <a:pt x="40" y="22"/>
                    <a:pt x="40" y="20"/>
                  </a:cubicBezTo>
                  <a:cubicBezTo>
                    <a:pt x="40" y="20"/>
                    <a:pt x="40" y="20"/>
                    <a:pt x="40" y="20"/>
                  </a:cubicBezTo>
                  <a:cubicBezTo>
                    <a:pt x="40" y="17"/>
                    <a:pt x="38" y="15"/>
                    <a:pt x="35"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6" name="Freeform 6"/>
            <p:cNvSpPr>
              <a:spLocks noEditPoints="1"/>
            </p:cNvSpPr>
            <p:nvPr userDrawn="1"/>
          </p:nvSpPr>
          <p:spPr bwMode="auto">
            <a:xfrm>
              <a:off x="7550392" y="-466606"/>
              <a:ext cx="151098" cy="154214"/>
            </a:xfrm>
            <a:custGeom>
              <a:avLst/>
              <a:gdLst>
                <a:gd name="T0" fmla="*/ 84 w 91"/>
                <a:gd name="T1" fmla="*/ 22 h 91"/>
                <a:gd name="T2" fmla="*/ 83 w 91"/>
                <a:gd name="T3" fmla="*/ 20 h 91"/>
                <a:gd name="T4" fmla="*/ 60 w 91"/>
                <a:gd name="T5" fmla="*/ 3 h 91"/>
                <a:gd name="T6" fmla="*/ 59 w 91"/>
                <a:gd name="T7" fmla="*/ 2 h 91"/>
                <a:gd name="T8" fmla="*/ 58 w 91"/>
                <a:gd name="T9" fmla="*/ 2 h 91"/>
                <a:gd name="T10" fmla="*/ 56 w 91"/>
                <a:gd name="T11" fmla="*/ 1 h 91"/>
                <a:gd name="T12" fmla="*/ 55 w 91"/>
                <a:gd name="T13" fmla="*/ 1 h 91"/>
                <a:gd name="T14" fmla="*/ 51 w 91"/>
                <a:gd name="T15" fmla="*/ 1 h 91"/>
                <a:gd name="T16" fmla="*/ 50 w 91"/>
                <a:gd name="T17" fmla="*/ 0 h 91"/>
                <a:gd name="T18" fmla="*/ 48 w 91"/>
                <a:gd name="T19" fmla="*/ 0 h 91"/>
                <a:gd name="T20" fmla="*/ 47 w 91"/>
                <a:gd name="T21" fmla="*/ 0 h 91"/>
                <a:gd name="T22" fmla="*/ 45 w 91"/>
                <a:gd name="T23" fmla="*/ 0 h 91"/>
                <a:gd name="T24" fmla="*/ 8 w 91"/>
                <a:gd name="T25" fmla="*/ 20 h 91"/>
                <a:gd name="T26" fmla="*/ 7 w 91"/>
                <a:gd name="T27" fmla="*/ 21 h 91"/>
                <a:gd name="T28" fmla="*/ 6 w 91"/>
                <a:gd name="T29" fmla="*/ 23 h 91"/>
                <a:gd name="T30" fmla="*/ 5 w 91"/>
                <a:gd name="T31" fmla="*/ 24 h 91"/>
                <a:gd name="T32" fmla="*/ 5 w 91"/>
                <a:gd name="T33" fmla="*/ 25 h 91"/>
                <a:gd name="T34" fmla="*/ 4 w 91"/>
                <a:gd name="T35" fmla="*/ 26 h 91"/>
                <a:gd name="T36" fmla="*/ 0 w 91"/>
                <a:gd name="T37" fmla="*/ 46 h 91"/>
                <a:gd name="T38" fmla="*/ 5 w 91"/>
                <a:gd name="T39" fmla="*/ 66 h 91"/>
                <a:gd name="T40" fmla="*/ 31 w 91"/>
                <a:gd name="T41" fmla="*/ 88 h 91"/>
                <a:gd name="T42" fmla="*/ 32 w 91"/>
                <a:gd name="T43" fmla="*/ 89 h 91"/>
                <a:gd name="T44" fmla="*/ 34 w 91"/>
                <a:gd name="T45" fmla="*/ 89 h 91"/>
                <a:gd name="T46" fmla="*/ 36 w 91"/>
                <a:gd name="T47" fmla="*/ 90 h 91"/>
                <a:gd name="T48" fmla="*/ 45 w 91"/>
                <a:gd name="T49" fmla="*/ 91 h 91"/>
                <a:gd name="T50" fmla="*/ 48 w 91"/>
                <a:gd name="T51" fmla="*/ 91 h 91"/>
                <a:gd name="T52" fmla="*/ 53 w 91"/>
                <a:gd name="T53" fmla="*/ 90 h 91"/>
                <a:gd name="T54" fmla="*/ 54 w 91"/>
                <a:gd name="T55" fmla="*/ 90 h 91"/>
                <a:gd name="T56" fmla="*/ 58 w 91"/>
                <a:gd name="T57" fmla="*/ 89 h 91"/>
                <a:gd name="T58" fmla="*/ 59 w 91"/>
                <a:gd name="T59" fmla="*/ 89 h 91"/>
                <a:gd name="T60" fmla="*/ 61 w 91"/>
                <a:gd name="T61" fmla="*/ 88 h 91"/>
                <a:gd name="T62" fmla="*/ 62 w 91"/>
                <a:gd name="T63" fmla="*/ 88 h 91"/>
                <a:gd name="T64" fmla="*/ 64 w 91"/>
                <a:gd name="T65" fmla="*/ 87 h 91"/>
                <a:gd name="T66" fmla="*/ 65 w 91"/>
                <a:gd name="T67" fmla="*/ 86 h 91"/>
                <a:gd name="T68" fmla="*/ 67 w 91"/>
                <a:gd name="T69" fmla="*/ 85 h 91"/>
                <a:gd name="T70" fmla="*/ 68 w 91"/>
                <a:gd name="T71" fmla="*/ 85 h 91"/>
                <a:gd name="T72" fmla="*/ 91 w 91"/>
                <a:gd name="T73" fmla="*/ 46 h 91"/>
                <a:gd name="T74" fmla="*/ 72 w 91"/>
                <a:gd name="T75" fmla="*/ 77 h 91"/>
                <a:gd name="T76" fmla="*/ 24 w 91"/>
                <a:gd name="T77" fmla="*/ 64 h 91"/>
                <a:gd name="T78" fmla="*/ 8 w 91"/>
                <a:gd name="T79" fmla="*/ 62 h 91"/>
                <a:gd name="T80" fmla="*/ 8 w 91"/>
                <a:gd name="T81" fmla="*/ 62 h 91"/>
                <a:gd name="T82" fmla="*/ 18 w 91"/>
                <a:gd name="T83" fmla="*/ 14 h 91"/>
                <a:gd name="T84" fmla="*/ 67 w 91"/>
                <a:gd name="T85" fmla="*/ 27 h 91"/>
                <a:gd name="T86" fmla="*/ 83 w 91"/>
                <a:gd name="T87" fmla="*/ 29 h 91"/>
                <a:gd name="T88" fmla="*/ 83 w 91"/>
                <a:gd name="T89" fmla="*/ 29 h 91"/>
                <a:gd name="T90" fmla="*/ 72 w 91"/>
                <a:gd name="T91" fmla="*/ 7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 h="91">
                  <a:moveTo>
                    <a:pt x="84" y="22"/>
                  </a:moveTo>
                  <a:cubicBezTo>
                    <a:pt x="84" y="22"/>
                    <a:pt x="84" y="22"/>
                    <a:pt x="84" y="22"/>
                  </a:cubicBezTo>
                  <a:cubicBezTo>
                    <a:pt x="84" y="22"/>
                    <a:pt x="84" y="21"/>
                    <a:pt x="83" y="21"/>
                  </a:cubicBezTo>
                  <a:cubicBezTo>
                    <a:pt x="83" y="21"/>
                    <a:pt x="83" y="20"/>
                    <a:pt x="83" y="20"/>
                  </a:cubicBezTo>
                  <a:cubicBezTo>
                    <a:pt x="83" y="20"/>
                    <a:pt x="83" y="20"/>
                    <a:pt x="83" y="20"/>
                  </a:cubicBezTo>
                  <a:cubicBezTo>
                    <a:pt x="77" y="12"/>
                    <a:pt x="69" y="6"/>
                    <a:pt x="60" y="3"/>
                  </a:cubicBezTo>
                  <a:cubicBezTo>
                    <a:pt x="60" y="3"/>
                    <a:pt x="60" y="3"/>
                    <a:pt x="60" y="3"/>
                  </a:cubicBezTo>
                  <a:cubicBezTo>
                    <a:pt x="59" y="2"/>
                    <a:pt x="59" y="2"/>
                    <a:pt x="59" y="2"/>
                  </a:cubicBezTo>
                  <a:cubicBezTo>
                    <a:pt x="59" y="2"/>
                    <a:pt x="59" y="2"/>
                    <a:pt x="58" y="2"/>
                  </a:cubicBezTo>
                  <a:cubicBezTo>
                    <a:pt x="58" y="2"/>
                    <a:pt x="58" y="2"/>
                    <a:pt x="58" y="2"/>
                  </a:cubicBezTo>
                  <a:cubicBezTo>
                    <a:pt x="57" y="2"/>
                    <a:pt x="57" y="2"/>
                    <a:pt x="56" y="2"/>
                  </a:cubicBezTo>
                  <a:cubicBezTo>
                    <a:pt x="56" y="2"/>
                    <a:pt x="56" y="2"/>
                    <a:pt x="56" y="1"/>
                  </a:cubicBezTo>
                  <a:cubicBezTo>
                    <a:pt x="56" y="1"/>
                    <a:pt x="55" y="1"/>
                    <a:pt x="55" y="1"/>
                  </a:cubicBezTo>
                  <a:cubicBezTo>
                    <a:pt x="55" y="1"/>
                    <a:pt x="55" y="1"/>
                    <a:pt x="55" y="1"/>
                  </a:cubicBezTo>
                  <a:cubicBezTo>
                    <a:pt x="54" y="1"/>
                    <a:pt x="53" y="1"/>
                    <a:pt x="52" y="1"/>
                  </a:cubicBezTo>
                  <a:cubicBezTo>
                    <a:pt x="52" y="1"/>
                    <a:pt x="52" y="1"/>
                    <a:pt x="51" y="1"/>
                  </a:cubicBezTo>
                  <a:cubicBezTo>
                    <a:pt x="51" y="1"/>
                    <a:pt x="51" y="0"/>
                    <a:pt x="50" y="0"/>
                  </a:cubicBezTo>
                  <a:cubicBezTo>
                    <a:pt x="50" y="0"/>
                    <a:pt x="50" y="0"/>
                    <a:pt x="50" y="0"/>
                  </a:cubicBezTo>
                  <a:cubicBezTo>
                    <a:pt x="49" y="0"/>
                    <a:pt x="49" y="0"/>
                    <a:pt x="49" y="0"/>
                  </a:cubicBezTo>
                  <a:cubicBezTo>
                    <a:pt x="48" y="0"/>
                    <a:pt x="48" y="0"/>
                    <a:pt x="48" y="0"/>
                  </a:cubicBezTo>
                  <a:cubicBezTo>
                    <a:pt x="48" y="0"/>
                    <a:pt x="47" y="0"/>
                    <a:pt x="47" y="0"/>
                  </a:cubicBezTo>
                  <a:cubicBezTo>
                    <a:pt x="47" y="0"/>
                    <a:pt x="47" y="0"/>
                    <a:pt x="47" y="0"/>
                  </a:cubicBezTo>
                  <a:cubicBezTo>
                    <a:pt x="46" y="0"/>
                    <a:pt x="46" y="0"/>
                    <a:pt x="46" y="0"/>
                  </a:cubicBezTo>
                  <a:cubicBezTo>
                    <a:pt x="46" y="0"/>
                    <a:pt x="45" y="0"/>
                    <a:pt x="45" y="0"/>
                  </a:cubicBezTo>
                  <a:cubicBezTo>
                    <a:pt x="44" y="0"/>
                    <a:pt x="44" y="0"/>
                    <a:pt x="43" y="0"/>
                  </a:cubicBezTo>
                  <a:cubicBezTo>
                    <a:pt x="28" y="1"/>
                    <a:pt x="15" y="9"/>
                    <a:pt x="8" y="20"/>
                  </a:cubicBezTo>
                  <a:cubicBezTo>
                    <a:pt x="8" y="20"/>
                    <a:pt x="8" y="20"/>
                    <a:pt x="8" y="20"/>
                  </a:cubicBezTo>
                  <a:cubicBezTo>
                    <a:pt x="7" y="20"/>
                    <a:pt x="7" y="21"/>
                    <a:pt x="7" y="21"/>
                  </a:cubicBezTo>
                  <a:cubicBezTo>
                    <a:pt x="7" y="21"/>
                    <a:pt x="7" y="21"/>
                    <a:pt x="7" y="21"/>
                  </a:cubicBezTo>
                  <a:cubicBezTo>
                    <a:pt x="7" y="22"/>
                    <a:pt x="6" y="22"/>
                    <a:pt x="6" y="23"/>
                  </a:cubicBezTo>
                  <a:cubicBezTo>
                    <a:pt x="6" y="23"/>
                    <a:pt x="6" y="23"/>
                    <a:pt x="6" y="23"/>
                  </a:cubicBezTo>
                  <a:cubicBezTo>
                    <a:pt x="6" y="23"/>
                    <a:pt x="6" y="23"/>
                    <a:pt x="5" y="24"/>
                  </a:cubicBezTo>
                  <a:cubicBezTo>
                    <a:pt x="5" y="24"/>
                    <a:pt x="5" y="24"/>
                    <a:pt x="5" y="24"/>
                  </a:cubicBezTo>
                  <a:cubicBezTo>
                    <a:pt x="5" y="24"/>
                    <a:pt x="5" y="25"/>
                    <a:pt x="5" y="25"/>
                  </a:cubicBezTo>
                  <a:cubicBezTo>
                    <a:pt x="5" y="25"/>
                    <a:pt x="5" y="25"/>
                    <a:pt x="4" y="26"/>
                  </a:cubicBezTo>
                  <a:cubicBezTo>
                    <a:pt x="4" y="26"/>
                    <a:pt x="4" y="26"/>
                    <a:pt x="4" y="26"/>
                  </a:cubicBezTo>
                  <a:cubicBezTo>
                    <a:pt x="4" y="26"/>
                    <a:pt x="4" y="26"/>
                    <a:pt x="4" y="26"/>
                  </a:cubicBezTo>
                  <a:cubicBezTo>
                    <a:pt x="1" y="32"/>
                    <a:pt x="0" y="39"/>
                    <a:pt x="0" y="46"/>
                  </a:cubicBezTo>
                  <a:cubicBezTo>
                    <a:pt x="0" y="53"/>
                    <a:pt x="2" y="60"/>
                    <a:pt x="5" y="66"/>
                  </a:cubicBezTo>
                  <a:cubicBezTo>
                    <a:pt x="5" y="66"/>
                    <a:pt x="5" y="66"/>
                    <a:pt x="5" y="66"/>
                  </a:cubicBezTo>
                  <a:cubicBezTo>
                    <a:pt x="10" y="77"/>
                    <a:pt x="19" y="85"/>
                    <a:pt x="31" y="88"/>
                  </a:cubicBezTo>
                  <a:cubicBezTo>
                    <a:pt x="31" y="88"/>
                    <a:pt x="31" y="88"/>
                    <a:pt x="31" y="88"/>
                  </a:cubicBezTo>
                  <a:cubicBezTo>
                    <a:pt x="31" y="89"/>
                    <a:pt x="31" y="89"/>
                    <a:pt x="31" y="89"/>
                  </a:cubicBezTo>
                  <a:cubicBezTo>
                    <a:pt x="32" y="89"/>
                    <a:pt x="32" y="89"/>
                    <a:pt x="32" y="89"/>
                  </a:cubicBezTo>
                  <a:cubicBezTo>
                    <a:pt x="32" y="89"/>
                    <a:pt x="32" y="89"/>
                    <a:pt x="33" y="89"/>
                  </a:cubicBezTo>
                  <a:cubicBezTo>
                    <a:pt x="33" y="89"/>
                    <a:pt x="34" y="89"/>
                    <a:pt x="34" y="89"/>
                  </a:cubicBezTo>
                  <a:cubicBezTo>
                    <a:pt x="34" y="89"/>
                    <a:pt x="34" y="90"/>
                    <a:pt x="34" y="90"/>
                  </a:cubicBezTo>
                  <a:cubicBezTo>
                    <a:pt x="35" y="90"/>
                    <a:pt x="35" y="90"/>
                    <a:pt x="36" y="90"/>
                  </a:cubicBezTo>
                  <a:cubicBezTo>
                    <a:pt x="36" y="90"/>
                    <a:pt x="36" y="90"/>
                    <a:pt x="36" y="90"/>
                  </a:cubicBezTo>
                  <a:cubicBezTo>
                    <a:pt x="39" y="91"/>
                    <a:pt x="42" y="91"/>
                    <a:pt x="45" y="91"/>
                  </a:cubicBezTo>
                  <a:cubicBezTo>
                    <a:pt x="46" y="91"/>
                    <a:pt x="46" y="91"/>
                    <a:pt x="47" y="91"/>
                  </a:cubicBezTo>
                  <a:cubicBezTo>
                    <a:pt x="47" y="91"/>
                    <a:pt x="47" y="91"/>
                    <a:pt x="48" y="91"/>
                  </a:cubicBezTo>
                  <a:cubicBezTo>
                    <a:pt x="49" y="91"/>
                    <a:pt x="51" y="90"/>
                    <a:pt x="53" y="90"/>
                  </a:cubicBezTo>
                  <a:cubicBezTo>
                    <a:pt x="53" y="90"/>
                    <a:pt x="53" y="90"/>
                    <a:pt x="53" y="90"/>
                  </a:cubicBezTo>
                  <a:cubicBezTo>
                    <a:pt x="54" y="90"/>
                    <a:pt x="54" y="90"/>
                    <a:pt x="54" y="90"/>
                  </a:cubicBezTo>
                  <a:cubicBezTo>
                    <a:pt x="54" y="90"/>
                    <a:pt x="54" y="90"/>
                    <a:pt x="54" y="90"/>
                  </a:cubicBezTo>
                  <a:cubicBezTo>
                    <a:pt x="55" y="90"/>
                    <a:pt x="56" y="89"/>
                    <a:pt x="57" y="89"/>
                  </a:cubicBezTo>
                  <a:cubicBezTo>
                    <a:pt x="58" y="89"/>
                    <a:pt x="58" y="89"/>
                    <a:pt x="58" y="89"/>
                  </a:cubicBezTo>
                  <a:cubicBezTo>
                    <a:pt x="58" y="89"/>
                    <a:pt x="58" y="89"/>
                    <a:pt x="59" y="89"/>
                  </a:cubicBezTo>
                  <a:cubicBezTo>
                    <a:pt x="59" y="89"/>
                    <a:pt x="59" y="89"/>
                    <a:pt x="59" y="89"/>
                  </a:cubicBezTo>
                  <a:cubicBezTo>
                    <a:pt x="59" y="89"/>
                    <a:pt x="60" y="88"/>
                    <a:pt x="60" y="88"/>
                  </a:cubicBezTo>
                  <a:cubicBezTo>
                    <a:pt x="61" y="88"/>
                    <a:pt x="61" y="88"/>
                    <a:pt x="61" y="88"/>
                  </a:cubicBezTo>
                  <a:cubicBezTo>
                    <a:pt x="61" y="88"/>
                    <a:pt x="61" y="88"/>
                    <a:pt x="62" y="88"/>
                  </a:cubicBezTo>
                  <a:cubicBezTo>
                    <a:pt x="62" y="88"/>
                    <a:pt x="62" y="88"/>
                    <a:pt x="62" y="88"/>
                  </a:cubicBezTo>
                  <a:cubicBezTo>
                    <a:pt x="62" y="87"/>
                    <a:pt x="63" y="87"/>
                    <a:pt x="63" y="87"/>
                  </a:cubicBezTo>
                  <a:cubicBezTo>
                    <a:pt x="63" y="87"/>
                    <a:pt x="64" y="87"/>
                    <a:pt x="64" y="87"/>
                  </a:cubicBezTo>
                  <a:cubicBezTo>
                    <a:pt x="64" y="87"/>
                    <a:pt x="64" y="87"/>
                    <a:pt x="64" y="87"/>
                  </a:cubicBezTo>
                  <a:cubicBezTo>
                    <a:pt x="65" y="87"/>
                    <a:pt x="65" y="86"/>
                    <a:pt x="65" y="86"/>
                  </a:cubicBezTo>
                  <a:cubicBezTo>
                    <a:pt x="65" y="86"/>
                    <a:pt x="65" y="86"/>
                    <a:pt x="66" y="86"/>
                  </a:cubicBezTo>
                  <a:cubicBezTo>
                    <a:pt x="66" y="86"/>
                    <a:pt x="66" y="86"/>
                    <a:pt x="67" y="85"/>
                  </a:cubicBezTo>
                  <a:cubicBezTo>
                    <a:pt x="67" y="85"/>
                    <a:pt x="67" y="85"/>
                    <a:pt x="67" y="85"/>
                  </a:cubicBezTo>
                  <a:cubicBezTo>
                    <a:pt x="67" y="85"/>
                    <a:pt x="68" y="85"/>
                    <a:pt x="68" y="85"/>
                  </a:cubicBezTo>
                  <a:cubicBezTo>
                    <a:pt x="68" y="85"/>
                    <a:pt x="68" y="85"/>
                    <a:pt x="68" y="85"/>
                  </a:cubicBezTo>
                  <a:cubicBezTo>
                    <a:pt x="82" y="77"/>
                    <a:pt x="91" y="62"/>
                    <a:pt x="91" y="46"/>
                  </a:cubicBezTo>
                  <a:cubicBezTo>
                    <a:pt x="91" y="37"/>
                    <a:pt x="88" y="29"/>
                    <a:pt x="84" y="22"/>
                  </a:cubicBezTo>
                  <a:close/>
                  <a:moveTo>
                    <a:pt x="72" y="77"/>
                  </a:moveTo>
                  <a:cubicBezTo>
                    <a:pt x="69" y="78"/>
                    <a:pt x="65" y="80"/>
                    <a:pt x="61" y="80"/>
                  </a:cubicBezTo>
                  <a:cubicBezTo>
                    <a:pt x="46" y="82"/>
                    <a:pt x="35" y="76"/>
                    <a:pt x="24" y="64"/>
                  </a:cubicBezTo>
                  <a:cubicBezTo>
                    <a:pt x="22" y="63"/>
                    <a:pt x="19" y="61"/>
                    <a:pt x="18" y="61"/>
                  </a:cubicBezTo>
                  <a:cubicBezTo>
                    <a:pt x="13" y="59"/>
                    <a:pt x="9" y="61"/>
                    <a:pt x="8" y="62"/>
                  </a:cubicBezTo>
                  <a:cubicBezTo>
                    <a:pt x="8" y="62"/>
                    <a:pt x="8" y="62"/>
                    <a:pt x="8" y="62"/>
                  </a:cubicBezTo>
                  <a:cubicBezTo>
                    <a:pt x="8" y="62"/>
                    <a:pt x="8" y="62"/>
                    <a:pt x="8" y="62"/>
                  </a:cubicBezTo>
                  <a:cubicBezTo>
                    <a:pt x="5" y="57"/>
                    <a:pt x="4" y="52"/>
                    <a:pt x="4" y="46"/>
                  </a:cubicBezTo>
                  <a:cubicBezTo>
                    <a:pt x="4" y="33"/>
                    <a:pt x="10" y="22"/>
                    <a:pt x="18" y="14"/>
                  </a:cubicBezTo>
                  <a:cubicBezTo>
                    <a:pt x="21" y="13"/>
                    <a:pt x="25" y="11"/>
                    <a:pt x="29" y="11"/>
                  </a:cubicBezTo>
                  <a:cubicBezTo>
                    <a:pt x="45" y="9"/>
                    <a:pt x="55" y="15"/>
                    <a:pt x="67" y="27"/>
                  </a:cubicBezTo>
                  <a:cubicBezTo>
                    <a:pt x="68" y="28"/>
                    <a:pt x="71" y="30"/>
                    <a:pt x="72" y="30"/>
                  </a:cubicBezTo>
                  <a:cubicBezTo>
                    <a:pt x="77" y="32"/>
                    <a:pt x="81" y="30"/>
                    <a:pt x="83" y="29"/>
                  </a:cubicBezTo>
                  <a:cubicBezTo>
                    <a:pt x="83" y="29"/>
                    <a:pt x="83" y="29"/>
                    <a:pt x="83" y="29"/>
                  </a:cubicBezTo>
                  <a:cubicBezTo>
                    <a:pt x="83" y="29"/>
                    <a:pt x="83" y="29"/>
                    <a:pt x="83" y="29"/>
                  </a:cubicBezTo>
                  <a:cubicBezTo>
                    <a:pt x="85" y="34"/>
                    <a:pt x="86" y="40"/>
                    <a:pt x="86" y="46"/>
                  </a:cubicBezTo>
                  <a:cubicBezTo>
                    <a:pt x="86" y="58"/>
                    <a:pt x="81" y="69"/>
                    <a:pt x="72"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7" name="Freeform 7"/>
            <p:cNvSpPr/>
            <p:nvPr userDrawn="1"/>
          </p:nvSpPr>
          <p:spPr bwMode="auto">
            <a:xfrm>
              <a:off x="7717068" y="-437788"/>
              <a:ext cx="111377" cy="96578"/>
            </a:xfrm>
            <a:custGeom>
              <a:avLst/>
              <a:gdLst>
                <a:gd name="T0" fmla="*/ 67 w 67"/>
                <a:gd name="T1" fmla="*/ 20 h 57"/>
                <a:gd name="T2" fmla="*/ 47 w 67"/>
                <a:gd name="T3" fmla="*/ 0 h 57"/>
                <a:gd name="T4" fmla="*/ 0 w 67"/>
                <a:gd name="T5" fmla="*/ 0 h 57"/>
                <a:gd name="T6" fmla="*/ 0 w 67"/>
                <a:gd name="T7" fmla="*/ 3 h 57"/>
                <a:gd name="T8" fmla="*/ 5 w 67"/>
                <a:gd name="T9" fmla="*/ 8 h 57"/>
                <a:gd name="T10" fmla="*/ 47 w 67"/>
                <a:gd name="T11" fmla="*/ 8 h 57"/>
                <a:gd name="T12" fmla="*/ 58 w 67"/>
                <a:gd name="T13" fmla="*/ 20 h 57"/>
                <a:gd name="T14" fmla="*/ 58 w 67"/>
                <a:gd name="T15" fmla="*/ 22 h 57"/>
                <a:gd name="T16" fmla="*/ 58 w 67"/>
                <a:gd name="T17" fmla="*/ 23 h 57"/>
                <a:gd name="T18" fmla="*/ 57 w 67"/>
                <a:gd name="T19" fmla="*/ 23 h 57"/>
                <a:gd name="T20" fmla="*/ 6 w 67"/>
                <a:gd name="T21" fmla="*/ 23 h 57"/>
                <a:gd name="T22" fmla="*/ 6 w 67"/>
                <a:gd name="T23" fmla="*/ 32 h 57"/>
                <a:gd name="T24" fmla="*/ 57 w 67"/>
                <a:gd name="T25" fmla="*/ 32 h 57"/>
                <a:gd name="T26" fmla="*/ 58 w 67"/>
                <a:gd name="T27" fmla="*/ 32 h 57"/>
                <a:gd name="T28" fmla="*/ 58 w 67"/>
                <a:gd name="T29" fmla="*/ 32 h 57"/>
                <a:gd name="T30" fmla="*/ 58 w 67"/>
                <a:gd name="T31" fmla="*/ 37 h 57"/>
                <a:gd name="T32" fmla="*/ 47 w 67"/>
                <a:gd name="T33" fmla="*/ 48 h 57"/>
                <a:gd name="T34" fmla="*/ 5 w 67"/>
                <a:gd name="T35" fmla="*/ 48 h 57"/>
                <a:gd name="T36" fmla="*/ 0 w 67"/>
                <a:gd name="T37" fmla="*/ 53 h 57"/>
                <a:gd name="T38" fmla="*/ 0 w 67"/>
                <a:gd name="T39" fmla="*/ 57 h 57"/>
                <a:gd name="T40" fmla="*/ 46 w 67"/>
                <a:gd name="T41" fmla="*/ 57 h 57"/>
                <a:gd name="T42" fmla="*/ 60 w 67"/>
                <a:gd name="T43" fmla="*/ 52 h 57"/>
                <a:gd name="T44" fmla="*/ 67 w 67"/>
                <a:gd name="T45" fmla="*/ 37 h 57"/>
                <a:gd name="T46" fmla="*/ 67 w 67"/>
                <a:gd name="T47" fmla="*/ 2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7" h="57">
                  <a:moveTo>
                    <a:pt x="67" y="20"/>
                  </a:moveTo>
                  <a:cubicBezTo>
                    <a:pt x="67" y="9"/>
                    <a:pt x="58" y="0"/>
                    <a:pt x="47" y="0"/>
                  </a:cubicBezTo>
                  <a:cubicBezTo>
                    <a:pt x="0" y="0"/>
                    <a:pt x="0" y="0"/>
                    <a:pt x="0" y="0"/>
                  </a:cubicBezTo>
                  <a:cubicBezTo>
                    <a:pt x="0" y="3"/>
                    <a:pt x="0" y="3"/>
                    <a:pt x="0" y="3"/>
                  </a:cubicBezTo>
                  <a:cubicBezTo>
                    <a:pt x="0" y="6"/>
                    <a:pt x="2" y="8"/>
                    <a:pt x="5" y="8"/>
                  </a:cubicBezTo>
                  <a:cubicBezTo>
                    <a:pt x="47" y="8"/>
                    <a:pt x="47" y="8"/>
                    <a:pt x="47" y="8"/>
                  </a:cubicBezTo>
                  <a:cubicBezTo>
                    <a:pt x="53" y="8"/>
                    <a:pt x="58" y="13"/>
                    <a:pt x="58" y="20"/>
                  </a:cubicBezTo>
                  <a:cubicBezTo>
                    <a:pt x="58" y="22"/>
                    <a:pt x="58" y="22"/>
                    <a:pt x="58" y="22"/>
                  </a:cubicBezTo>
                  <a:cubicBezTo>
                    <a:pt x="58" y="23"/>
                    <a:pt x="58" y="23"/>
                    <a:pt x="58" y="23"/>
                  </a:cubicBezTo>
                  <a:cubicBezTo>
                    <a:pt x="57" y="23"/>
                    <a:pt x="57" y="23"/>
                    <a:pt x="57" y="23"/>
                  </a:cubicBezTo>
                  <a:cubicBezTo>
                    <a:pt x="6" y="23"/>
                    <a:pt x="6" y="23"/>
                    <a:pt x="6" y="23"/>
                  </a:cubicBezTo>
                  <a:cubicBezTo>
                    <a:pt x="6" y="32"/>
                    <a:pt x="6" y="32"/>
                    <a:pt x="6" y="32"/>
                  </a:cubicBezTo>
                  <a:cubicBezTo>
                    <a:pt x="57" y="32"/>
                    <a:pt x="57" y="32"/>
                    <a:pt x="57" y="32"/>
                  </a:cubicBezTo>
                  <a:cubicBezTo>
                    <a:pt x="58" y="32"/>
                    <a:pt x="58" y="32"/>
                    <a:pt x="58" y="32"/>
                  </a:cubicBezTo>
                  <a:cubicBezTo>
                    <a:pt x="58" y="32"/>
                    <a:pt x="58" y="32"/>
                    <a:pt x="58" y="32"/>
                  </a:cubicBezTo>
                  <a:cubicBezTo>
                    <a:pt x="58" y="37"/>
                    <a:pt x="58" y="37"/>
                    <a:pt x="58" y="37"/>
                  </a:cubicBezTo>
                  <a:cubicBezTo>
                    <a:pt x="58" y="43"/>
                    <a:pt x="53" y="48"/>
                    <a:pt x="47" y="48"/>
                  </a:cubicBezTo>
                  <a:cubicBezTo>
                    <a:pt x="5" y="48"/>
                    <a:pt x="5" y="48"/>
                    <a:pt x="5" y="48"/>
                  </a:cubicBezTo>
                  <a:cubicBezTo>
                    <a:pt x="2" y="48"/>
                    <a:pt x="0" y="51"/>
                    <a:pt x="0" y="53"/>
                  </a:cubicBezTo>
                  <a:cubicBezTo>
                    <a:pt x="0" y="57"/>
                    <a:pt x="0" y="57"/>
                    <a:pt x="0" y="57"/>
                  </a:cubicBezTo>
                  <a:cubicBezTo>
                    <a:pt x="46" y="57"/>
                    <a:pt x="46" y="57"/>
                    <a:pt x="46" y="57"/>
                  </a:cubicBezTo>
                  <a:cubicBezTo>
                    <a:pt x="51" y="57"/>
                    <a:pt x="56" y="55"/>
                    <a:pt x="60" y="52"/>
                  </a:cubicBezTo>
                  <a:cubicBezTo>
                    <a:pt x="64" y="48"/>
                    <a:pt x="67" y="41"/>
                    <a:pt x="67" y="37"/>
                  </a:cubicBezTo>
                  <a:lnTo>
                    <a:pt x="67"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8" name="Freeform 8"/>
            <p:cNvSpPr>
              <a:spLocks noEditPoints="1"/>
            </p:cNvSpPr>
            <p:nvPr userDrawn="1"/>
          </p:nvSpPr>
          <p:spPr bwMode="auto">
            <a:xfrm>
              <a:off x="7840127" y="-439346"/>
              <a:ext cx="109819" cy="98136"/>
            </a:xfrm>
            <a:custGeom>
              <a:avLst/>
              <a:gdLst>
                <a:gd name="T0" fmla="*/ 0 w 66"/>
                <a:gd name="T1" fmla="*/ 21 h 58"/>
                <a:gd name="T2" fmla="*/ 0 w 66"/>
                <a:gd name="T3" fmla="*/ 38 h 58"/>
                <a:gd name="T4" fmla="*/ 20 w 66"/>
                <a:gd name="T5" fmla="*/ 58 h 58"/>
                <a:gd name="T6" fmla="*/ 51 w 66"/>
                <a:gd name="T7" fmla="*/ 58 h 58"/>
                <a:gd name="T8" fmla="*/ 66 w 66"/>
                <a:gd name="T9" fmla="*/ 43 h 58"/>
                <a:gd name="T10" fmla="*/ 66 w 66"/>
                <a:gd name="T11" fmla="*/ 39 h 58"/>
                <a:gd name="T12" fmla="*/ 51 w 66"/>
                <a:gd name="T13" fmla="*/ 24 h 58"/>
                <a:gd name="T14" fmla="*/ 9 w 66"/>
                <a:gd name="T15" fmla="*/ 24 h 58"/>
                <a:gd name="T16" fmla="*/ 9 w 66"/>
                <a:gd name="T17" fmla="*/ 24 h 58"/>
                <a:gd name="T18" fmla="*/ 9 w 66"/>
                <a:gd name="T19" fmla="*/ 23 h 58"/>
                <a:gd name="T20" fmla="*/ 9 w 66"/>
                <a:gd name="T21" fmla="*/ 21 h 58"/>
                <a:gd name="T22" fmla="*/ 20 w 66"/>
                <a:gd name="T23" fmla="*/ 9 h 58"/>
                <a:gd name="T24" fmla="*/ 61 w 66"/>
                <a:gd name="T25" fmla="*/ 9 h 58"/>
                <a:gd name="T26" fmla="*/ 66 w 66"/>
                <a:gd name="T27" fmla="*/ 4 h 58"/>
                <a:gd name="T28" fmla="*/ 66 w 66"/>
                <a:gd name="T29" fmla="*/ 0 h 58"/>
                <a:gd name="T30" fmla="*/ 20 w 66"/>
                <a:gd name="T31" fmla="*/ 0 h 58"/>
                <a:gd name="T32" fmla="*/ 0 w 66"/>
                <a:gd name="T33" fmla="*/ 21 h 58"/>
                <a:gd name="T34" fmla="*/ 9 w 66"/>
                <a:gd name="T35" fmla="*/ 33 h 58"/>
                <a:gd name="T36" fmla="*/ 51 w 66"/>
                <a:gd name="T37" fmla="*/ 33 h 58"/>
                <a:gd name="T38" fmla="*/ 57 w 66"/>
                <a:gd name="T39" fmla="*/ 39 h 58"/>
                <a:gd name="T40" fmla="*/ 57 w 66"/>
                <a:gd name="T41" fmla="*/ 43 h 58"/>
                <a:gd name="T42" fmla="*/ 51 w 66"/>
                <a:gd name="T43" fmla="*/ 49 h 58"/>
                <a:gd name="T44" fmla="*/ 20 w 66"/>
                <a:gd name="T45" fmla="*/ 49 h 58"/>
                <a:gd name="T46" fmla="*/ 9 w 66"/>
                <a:gd name="T47" fmla="*/ 38 h 58"/>
                <a:gd name="T48" fmla="*/ 9 w 66"/>
                <a:gd name="T49" fmla="*/ 33 h 58"/>
                <a:gd name="T50" fmla="*/ 9 w 66"/>
                <a:gd name="T51" fmla="*/ 3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58">
                  <a:moveTo>
                    <a:pt x="0" y="21"/>
                  </a:moveTo>
                  <a:cubicBezTo>
                    <a:pt x="0" y="38"/>
                    <a:pt x="0" y="38"/>
                    <a:pt x="0" y="38"/>
                  </a:cubicBezTo>
                  <a:cubicBezTo>
                    <a:pt x="0" y="49"/>
                    <a:pt x="9" y="58"/>
                    <a:pt x="20" y="58"/>
                  </a:cubicBezTo>
                  <a:cubicBezTo>
                    <a:pt x="51" y="58"/>
                    <a:pt x="51" y="58"/>
                    <a:pt x="51" y="58"/>
                  </a:cubicBezTo>
                  <a:cubicBezTo>
                    <a:pt x="59" y="58"/>
                    <a:pt x="66" y="51"/>
                    <a:pt x="66" y="43"/>
                  </a:cubicBezTo>
                  <a:cubicBezTo>
                    <a:pt x="66" y="39"/>
                    <a:pt x="66" y="39"/>
                    <a:pt x="66" y="39"/>
                  </a:cubicBezTo>
                  <a:cubicBezTo>
                    <a:pt x="66" y="31"/>
                    <a:pt x="59" y="24"/>
                    <a:pt x="51" y="24"/>
                  </a:cubicBezTo>
                  <a:cubicBezTo>
                    <a:pt x="9" y="24"/>
                    <a:pt x="9" y="24"/>
                    <a:pt x="9" y="24"/>
                  </a:cubicBezTo>
                  <a:cubicBezTo>
                    <a:pt x="9" y="24"/>
                    <a:pt x="9" y="24"/>
                    <a:pt x="9" y="24"/>
                  </a:cubicBezTo>
                  <a:cubicBezTo>
                    <a:pt x="9" y="23"/>
                    <a:pt x="9" y="23"/>
                    <a:pt x="9" y="23"/>
                  </a:cubicBezTo>
                  <a:cubicBezTo>
                    <a:pt x="9" y="21"/>
                    <a:pt x="9" y="21"/>
                    <a:pt x="9" y="21"/>
                  </a:cubicBezTo>
                  <a:cubicBezTo>
                    <a:pt x="9" y="14"/>
                    <a:pt x="14" y="9"/>
                    <a:pt x="20" y="9"/>
                  </a:cubicBezTo>
                  <a:cubicBezTo>
                    <a:pt x="61" y="9"/>
                    <a:pt x="61" y="9"/>
                    <a:pt x="61" y="9"/>
                  </a:cubicBezTo>
                  <a:cubicBezTo>
                    <a:pt x="63" y="9"/>
                    <a:pt x="66" y="7"/>
                    <a:pt x="66" y="4"/>
                  </a:cubicBezTo>
                  <a:cubicBezTo>
                    <a:pt x="66" y="0"/>
                    <a:pt x="66" y="0"/>
                    <a:pt x="66" y="0"/>
                  </a:cubicBezTo>
                  <a:cubicBezTo>
                    <a:pt x="20" y="0"/>
                    <a:pt x="20" y="0"/>
                    <a:pt x="20" y="0"/>
                  </a:cubicBezTo>
                  <a:cubicBezTo>
                    <a:pt x="9" y="0"/>
                    <a:pt x="0" y="9"/>
                    <a:pt x="0" y="21"/>
                  </a:cubicBezTo>
                  <a:close/>
                  <a:moveTo>
                    <a:pt x="9" y="33"/>
                  </a:moveTo>
                  <a:cubicBezTo>
                    <a:pt x="51" y="33"/>
                    <a:pt x="51" y="33"/>
                    <a:pt x="51" y="33"/>
                  </a:cubicBezTo>
                  <a:cubicBezTo>
                    <a:pt x="54" y="33"/>
                    <a:pt x="57" y="35"/>
                    <a:pt x="57" y="39"/>
                  </a:cubicBezTo>
                  <a:cubicBezTo>
                    <a:pt x="57" y="43"/>
                    <a:pt x="57" y="43"/>
                    <a:pt x="57" y="43"/>
                  </a:cubicBezTo>
                  <a:cubicBezTo>
                    <a:pt x="57" y="47"/>
                    <a:pt x="54" y="49"/>
                    <a:pt x="51" y="49"/>
                  </a:cubicBezTo>
                  <a:cubicBezTo>
                    <a:pt x="20" y="49"/>
                    <a:pt x="20" y="49"/>
                    <a:pt x="20" y="49"/>
                  </a:cubicBezTo>
                  <a:cubicBezTo>
                    <a:pt x="14" y="49"/>
                    <a:pt x="9" y="44"/>
                    <a:pt x="9" y="38"/>
                  </a:cubicBezTo>
                  <a:cubicBezTo>
                    <a:pt x="9" y="33"/>
                    <a:pt x="9" y="33"/>
                    <a:pt x="9" y="33"/>
                  </a:cubicBezTo>
                  <a:cubicBezTo>
                    <a:pt x="9" y="33"/>
                    <a:pt x="9" y="33"/>
                    <a:pt x="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9" name="Freeform 9"/>
            <p:cNvSpPr>
              <a:spLocks noEditPoints="1"/>
            </p:cNvSpPr>
            <p:nvPr userDrawn="1"/>
          </p:nvSpPr>
          <p:spPr bwMode="auto">
            <a:xfrm>
              <a:off x="7961629" y="-439346"/>
              <a:ext cx="109819" cy="98136"/>
            </a:xfrm>
            <a:custGeom>
              <a:avLst/>
              <a:gdLst>
                <a:gd name="T0" fmla="*/ 0 w 66"/>
                <a:gd name="T1" fmla="*/ 38 h 58"/>
                <a:gd name="T2" fmla="*/ 20 w 66"/>
                <a:gd name="T3" fmla="*/ 58 h 58"/>
                <a:gd name="T4" fmla="*/ 46 w 66"/>
                <a:gd name="T5" fmla="*/ 58 h 58"/>
                <a:gd name="T6" fmla="*/ 66 w 66"/>
                <a:gd name="T7" fmla="*/ 38 h 58"/>
                <a:gd name="T8" fmla="*/ 66 w 66"/>
                <a:gd name="T9" fmla="*/ 21 h 58"/>
                <a:gd name="T10" fmla="*/ 46 w 66"/>
                <a:gd name="T11" fmla="*/ 0 h 58"/>
                <a:gd name="T12" fmla="*/ 20 w 66"/>
                <a:gd name="T13" fmla="*/ 0 h 58"/>
                <a:gd name="T14" fmla="*/ 0 w 66"/>
                <a:gd name="T15" fmla="*/ 21 h 58"/>
                <a:gd name="T16" fmla="*/ 0 w 66"/>
                <a:gd name="T17" fmla="*/ 38 h 58"/>
                <a:gd name="T18" fmla="*/ 9 w 66"/>
                <a:gd name="T19" fmla="*/ 21 h 58"/>
                <a:gd name="T20" fmla="*/ 20 w 66"/>
                <a:gd name="T21" fmla="*/ 9 h 58"/>
                <a:gd name="T22" fmla="*/ 46 w 66"/>
                <a:gd name="T23" fmla="*/ 9 h 58"/>
                <a:gd name="T24" fmla="*/ 57 w 66"/>
                <a:gd name="T25" fmla="*/ 21 h 58"/>
                <a:gd name="T26" fmla="*/ 57 w 66"/>
                <a:gd name="T27" fmla="*/ 38 h 58"/>
                <a:gd name="T28" fmla="*/ 46 w 66"/>
                <a:gd name="T29" fmla="*/ 49 h 58"/>
                <a:gd name="T30" fmla="*/ 20 w 66"/>
                <a:gd name="T31" fmla="*/ 49 h 58"/>
                <a:gd name="T32" fmla="*/ 9 w 66"/>
                <a:gd name="T33" fmla="*/ 38 h 58"/>
                <a:gd name="T34" fmla="*/ 9 w 66"/>
                <a:gd name="T35"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58">
                  <a:moveTo>
                    <a:pt x="0" y="38"/>
                  </a:moveTo>
                  <a:cubicBezTo>
                    <a:pt x="0" y="49"/>
                    <a:pt x="9" y="58"/>
                    <a:pt x="20" y="58"/>
                  </a:cubicBezTo>
                  <a:cubicBezTo>
                    <a:pt x="46" y="58"/>
                    <a:pt x="46" y="58"/>
                    <a:pt x="46" y="58"/>
                  </a:cubicBezTo>
                  <a:cubicBezTo>
                    <a:pt x="57" y="58"/>
                    <a:pt x="66" y="49"/>
                    <a:pt x="66" y="38"/>
                  </a:cubicBezTo>
                  <a:cubicBezTo>
                    <a:pt x="66" y="21"/>
                    <a:pt x="66" y="21"/>
                    <a:pt x="66" y="21"/>
                  </a:cubicBezTo>
                  <a:cubicBezTo>
                    <a:pt x="66" y="9"/>
                    <a:pt x="57" y="0"/>
                    <a:pt x="46" y="0"/>
                  </a:cubicBezTo>
                  <a:cubicBezTo>
                    <a:pt x="20" y="0"/>
                    <a:pt x="20" y="0"/>
                    <a:pt x="20" y="0"/>
                  </a:cubicBezTo>
                  <a:cubicBezTo>
                    <a:pt x="9" y="0"/>
                    <a:pt x="0" y="9"/>
                    <a:pt x="0" y="21"/>
                  </a:cubicBezTo>
                  <a:lnTo>
                    <a:pt x="0" y="38"/>
                  </a:lnTo>
                  <a:close/>
                  <a:moveTo>
                    <a:pt x="9" y="21"/>
                  </a:moveTo>
                  <a:cubicBezTo>
                    <a:pt x="9" y="14"/>
                    <a:pt x="14" y="9"/>
                    <a:pt x="20" y="9"/>
                  </a:cubicBezTo>
                  <a:cubicBezTo>
                    <a:pt x="46" y="9"/>
                    <a:pt x="46" y="9"/>
                    <a:pt x="46" y="9"/>
                  </a:cubicBezTo>
                  <a:cubicBezTo>
                    <a:pt x="52" y="9"/>
                    <a:pt x="57" y="14"/>
                    <a:pt x="57" y="21"/>
                  </a:cubicBezTo>
                  <a:cubicBezTo>
                    <a:pt x="57" y="38"/>
                    <a:pt x="57" y="38"/>
                    <a:pt x="57" y="38"/>
                  </a:cubicBezTo>
                  <a:cubicBezTo>
                    <a:pt x="57" y="44"/>
                    <a:pt x="52" y="49"/>
                    <a:pt x="46" y="49"/>
                  </a:cubicBezTo>
                  <a:cubicBezTo>
                    <a:pt x="20" y="49"/>
                    <a:pt x="20" y="49"/>
                    <a:pt x="20" y="49"/>
                  </a:cubicBezTo>
                  <a:cubicBezTo>
                    <a:pt x="14" y="49"/>
                    <a:pt x="9" y="44"/>
                    <a:pt x="9" y="38"/>
                  </a:cubicBezTo>
                  <a:lnTo>
                    <a:pt x="9"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0" name="Freeform 10"/>
            <p:cNvSpPr/>
            <p:nvPr userDrawn="1"/>
          </p:nvSpPr>
          <p:spPr bwMode="auto">
            <a:xfrm>
              <a:off x="8465550" y="-439346"/>
              <a:ext cx="115271" cy="30376"/>
            </a:xfrm>
            <a:custGeom>
              <a:avLst/>
              <a:gdLst>
                <a:gd name="T0" fmla="*/ 6 w 69"/>
                <a:gd name="T1" fmla="*/ 18 h 18"/>
                <a:gd name="T2" fmla="*/ 13 w 69"/>
                <a:gd name="T3" fmla="*/ 15 h 18"/>
                <a:gd name="T4" fmla="*/ 17 w 69"/>
                <a:gd name="T5" fmla="*/ 11 h 18"/>
                <a:gd name="T6" fmla="*/ 19 w 69"/>
                <a:gd name="T7" fmla="*/ 9 h 18"/>
                <a:gd name="T8" fmla="*/ 26 w 69"/>
                <a:gd name="T9" fmla="*/ 8 h 18"/>
                <a:gd name="T10" fmla="*/ 45 w 69"/>
                <a:gd name="T11" fmla="*/ 8 h 18"/>
                <a:gd name="T12" fmla="*/ 49 w 69"/>
                <a:gd name="T13" fmla="*/ 9 h 18"/>
                <a:gd name="T14" fmla="*/ 52 w 69"/>
                <a:gd name="T15" fmla="*/ 11 h 18"/>
                <a:gd name="T16" fmla="*/ 56 w 69"/>
                <a:gd name="T17" fmla="*/ 15 h 18"/>
                <a:gd name="T18" fmla="*/ 63 w 69"/>
                <a:gd name="T19" fmla="*/ 18 h 18"/>
                <a:gd name="T20" fmla="*/ 68 w 69"/>
                <a:gd name="T21" fmla="*/ 18 h 18"/>
                <a:gd name="T22" fmla="*/ 69 w 69"/>
                <a:gd name="T23" fmla="*/ 18 h 18"/>
                <a:gd name="T24" fmla="*/ 69 w 69"/>
                <a:gd name="T25" fmla="*/ 11 h 18"/>
                <a:gd name="T26" fmla="*/ 68 w 69"/>
                <a:gd name="T27" fmla="*/ 11 h 18"/>
                <a:gd name="T28" fmla="*/ 63 w 69"/>
                <a:gd name="T29" fmla="*/ 11 h 18"/>
                <a:gd name="T30" fmla="*/ 60 w 69"/>
                <a:gd name="T31" fmla="*/ 9 h 18"/>
                <a:gd name="T32" fmla="*/ 57 w 69"/>
                <a:gd name="T33" fmla="*/ 4 h 18"/>
                <a:gd name="T34" fmla="*/ 54 w 69"/>
                <a:gd name="T35" fmla="*/ 2 h 18"/>
                <a:gd name="T36" fmla="*/ 45 w 69"/>
                <a:gd name="T37" fmla="*/ 0 h 18"/>
                <a:gd name="T38" fmla="*/ 22 w 69"/>
                <a:gd name="T39" fmla="*/ 0 h 18"/>
                <a:gd name="T40" fmla="*/ 12 w 69"/>
                <a:gd name="T41" fmla="*/ 4 h 18"/>
                <a:gd name="T42" fmla="*/ 8 w 69"/>
                <a:gd name="T43" fmla="*/ 9 h 18"/>
                <a:gd name="T44" fmla="*/ 1 w 69"/>
                <a:gd name="T45" fmla="*/ 11 h 18"/>
                <a:gd name="T46" fmla="*/ 0 w 69"/>
                <a:gd name="T47" fmla="*/ 11 h 18"/>
                <a:gd name="T48" fmla="*/ 0 w 69"/>
                <a:gd name="T49" fmla="*/ 18 h 18"/>
                <a:gd name="T50" fmla="*/ 1 w 69"/>
                <a:gd name="T51" fmla="*/ 18 h 18"/>
                <a:gd name="T52" fmla="*/ 6 w 69"/>
                <a:gd name="T5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18">
                  <a:moveTo>
                    <a:pt x="6" y="18"/>
                  </a:moveTo>
                  <a:cubicBezTo>
                    <a:pt x="9" y="18"/>
                    <a:pt x="11" y="17"/>
                    <a:pt x="13" y="15"/>
                  </a:cubicBezTo>
                  <a:cubicBezTo>
                    <a:pt x="17" y="11"/>
                    <a:pt x="17" y="11"/>
                    <a:pt x="17" y="11"/>
                  </a:cubicBezTo>
                  <a:cubicBezTo>
                    <a:pt x="17" y="10"/>
                    <a:pt x="18" y="9"/>
                    <a:pt x="19" y="9"/>
                  </a:cubicBezTo>
                  <a:cubicBezTo>
                    <a:pt x="20" y="8"/>
                    <a:pt x="22" y="8"/>
                    <a:pt x="26" y="8"/>
                  </a:cubicBezTo>
                  <a:cubicBezTo>
                    <a:pt x="45" y="8"/>
                    <a:pt x="45" y="8"/>
                    <a:pt x="45" y="8"/>
                  </a:cubicBezTo>
                  <a:cubicBezTo>
                    <a:pt x="46" y="8"/>
                    <a:pt x="48" y="8"/>
                    <a:pt x="49" y="9"/>
                  </a:cubicBezTo>
                  <a:cubicBezTo>
                    <a:pt x="50" y="9"/>
                    <a:pt x="51" y="10"/>
                    <a:pt x="52" y="11"/>
                  </a:cubicBezTo>
                  <a:cubicBezTo>
                    <a:pt x="56" y="15"/>
                    <a:pt x="56" y="15"/>
                    <a:pt x="56" y="15"/>
                  </a:cubicBezTo>
                  <a:cubicBezTo>
                    <a:pt x="58" y="17"/>
                    <a:pt x="60" y="18"/>
                    <a:pt x="63" y="18"/>
                  </a:cubicBezTo>
                  <a:cubicBezTo>
                    <a:pt x="64" y="18"/>
                    <a:pt x="66" y="18"/>
                    <a:pt x="68" y="18"/>
                  </a:cubicBezTo>
                  <a:cubicBezTo>
                    <a:pt x="69" y="18"/>
                    <a:pt x="69" y="18"/>
                    <a:pt x="69" y="18"/>
                  </a:cubicBezTo>
                  <a:cubicBezTo>
                    <a:pt x="69" y="11"/>
                    <a:pt x="69" y="11"/>
                    <a:pt x="69" y="11"/>
                  </a:cubicBezTo>
                  <a:cubicBezTo>
                    <a:pt x="68" y="11"/>
                    <a:pt x="68" y="11"/>
                    <a:pt x="68" y="11"/>
                  </a:cubicBezTo>
                  <a:cubicBezTo>
                    <a:pt x="66" y="11"/>
                    <a:pt x="64" y="11"/>
                    <a:pt x="63" y="11"/>
                  </a:cubicBezTo>
                  <a:cubicBezTo>
                    <a:pt x="62" y="10"/>
                    <a:pt x="61" y="10"/>
                    <a:pt x="60" y="9"/>
                  </a:cubicBezTo>
                  <a:cubicBezTo>
                    <a:pt x="57" y="4"/>
                    <a:pt x="57" y="4"/>
                    <a:pt x="57" y="4"/>
                  </a:cubicBezTo>
                  <a:cubicBezTo>
                    <a:pt x="56" y="3"/>
                    <a:pt x="55" y="2"/>
                    <a:pt x="54" y="2"/>
                  </a:cubicBezTo>
                  <a:cubicBezTo>
                    <a:pt x="52" y="1"/>
                    <a:pt x="49" y="0"/>
                    <a:pt x="45" y="0"/>
                  </a:cubicBezTo>
                  <a:cubicBezTo>
                    <a:pt x="22" y="0"/>
                    <a:pt x="22" y="0"/>
                    <a:pt x="22" y="0"/>
                  </a:cubicBezTo>
                  <a:cubicBezTo>
                    <a:pt x="17" y="0"/>
                    <a:pt x="14" y="2"/>
                    <a:pt x="12" y="4"/>
                  </a:cubicBezTo>
                  <a:cubicBezTo>
                    <a:pt x="8" y="9"/>
                    <a:pt x="8" y="9"/>
                    <a:pt x="8" y="9"/>
                  </a:cubicBezTo>
                  <a:cubicBezTo>
                    <a:pt x="7" y="11"/>
                    <a:pt x="5" y="11"/>
                    <a:pt x="1" y="11"/>
                  </a:cubicBezTo>
                  <a:cubicBezTo>
                    <a:pt x="0" y="11"/>
                    <a:pt x="0" y="11"/>
                    <a:pt x="0" y="11"/>
                  </a:cubicBezTo>
                  <a:cubicBezTo>
                    <a:pt x="0" y="18"/>
                    <a:pt x="0" y="18"/>
                    <a:pt x="0" y="18"/>
                  </a:cubicBezTo>
                  <a:cubicBezTo>
                    <a:pt x="1" y="18"/>
                    <a:pt x="1" y="18"/>
                    <a:pt x="1" y="18"/>
                  </a:cubicBezTo>
                  <a:cubicBezTo>
                    <a:pt x="3" y="18"/>
                    <a:pt x="4" y="18"/>
                    <a:pt x="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1" name="Freeform 11"/>
            <p:cNvSpPr/>
            <p:nvPr userDrawn="1"/>
          </p:nvSpPr>
          <p:spPr bwMode="auto">
            <a:xfrm>
              <a:off x="8465550" y="-407413"/>
              <a:ext cx="115271" cy="69319"/>
            </a:xfrm>
            <a:custGeom>
              <a:avLst/>
              <a:gdLst>
                <a:gd name="T0" fmla="*/ 38 w 69"/>
                <a:gd name="T1" fmla="*/ 33 h 41"/>
                <a:gd name="T2" fmla="*/ 38 w 69"/>
                <a:gd name="T3" fmla="*/ 23 h 41"/>
                <a:gd name="T4" fmla="*/ 62 w 69"/>
                <a:gd name="T5" fmla="*/ 23 h 41"/>
                <a:gd name="T6" fmla="*/ 67 w 69"/>
                <a:gd name="T7" fmla="*/ 19 h 41"/>
                <a:gd name="T8" fmla="*/ 67 w 69"/>
                <a:gd name="T9" fmla="*/ 15 h 41"/>
                <a:gd name="T10" fmla="*/ 38 w 69"/>
                <a:gd name="T11" fmla="*/ 15 h 41"/>
                <a:gd name="T12" fmla="*/ 38 w 69"/>
                <a:gd name="T13" fmla="*/ 8 h 41"/>
                <a:gd name="T14" fmla="*/ 62 w 69"/>
                <a:gd name="T15" fmla="*/ 8 h 41"/>
                <a:gd name="T16" fmla="*/ 67 w 69"/>
                <a:gd name="T17" fmla="*/ 3 h 41"/>
                <a:gd name="T18" fmla="*/ 67 w 69"/>
                <a:gd name="T19" fmla="*/ 0 h 41"/>
                <a:gd name="T20" fmla="*/ 2 w 69"/>
                <a:gd name="T21" fmla="*/ 0 h 41"/>
                <a:gd name="T22" fmla="*/ 2 w 69"/>
                <a:gd name="T23" fmla="*/ 8 h 41"/>
                <a:gd name="T24" fmla="*/ 30 w 69"/>
                <a:gd name="T25" fmla="*/ 8 h 41"/>
                <a:gd name="T26" fmla="*/ 30 w 69"/>
                <a:gd name="T27" fmla="*/ 15 h 41"/>
                <a:gd name="T28" fmla="*/ 2 w 69"/>
                <a:gd name="T29" fmla="*/ 15 h 41"/>
                <a:gd name="T30" fmla="*/ 2 w 69"/>
                <a:gd name="T31" fmla="*/ 23 h 41"/>
                <a:gd name="T32" fmla="*/ 30 w 69"/>
                <a:gd name="T33" fmla="*/ 23 h 41"/>
                <a:gd name="T34" fmla="*/ 30 w 69"/>
                <a:gd name="T35" fmla="*/ 33 h 41"/>
                <a:gd name="T36" fmla="*/ 0 w 69"/>
                <a:gd name="T37" fmla="*/ 33 h 41"/>
                <a:gd name="T38" fmla="*/ 0 w 69"/>
                <a:gd name="T39" fmla="*/ 41 h 41"/>
                <a:gd name="T40" fmla="*/ 65 w 69"/>
                <a:gd name="T41" fmla="*/ 41 h 41"/>
                <a:gd name="T42" fmla="*/ 69 w 69"/>
                <a:gd name="T43" fmla="*/ 37 h 41"/>
                <a:gd name="T44" fmla="*/ 69 w 69"/>
                <a:gd name="T45" fmla="*/ 33 h 41"/>
                <a:gd name="T46" fmla="*/ 38 w 69"/>
                <a:gd name="T47" fmla="*/ 3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9" h="41">
                  <a:moveTo>
                    <a:pt x="38" y="33"/>
                  </a:moveTo>
                  <a:cubicBezTo>
                    <a:pt x="38" y="23"/>
                    <a:pt x="38" y="23"/>
                    <a:pt x="38" y="23"/>
                  </a:cubicBezTo>
                  <a:cubicBezTo>
                    <a:pt x="62" y="23"/>
                    <a:pt x="62" y="23"/>
                    <a:pt x="62" y="23"/>
                  </a:cubicBezTo>
                  <a:cubicBezTo>
                    <a:pt x="65" y="23"/>
                    <a:pt x="67" y="21"/>
                    <a:pt x="67" y="19"/>
                  </a:cubicBezTo>
                  <a:cubicBezTo>
                    <a:pt x="67" y="15"/>
                    <a:pt x="67" y="15"/>
                    <a:pt x="67" y="15"/>
                  </a:cubicBezTo>
                  <a:cubicBezTo>
                    <a:pt x="38" y="15"/>
                    <a:pt x="38" y="15"/>
                    <a:pt x="38" y="15"/>
                  </a:cubicBezTo>
                  <a:cubicBezTo>
                    <a:pt x="38" y="8"/>
                    <a:pt x="38" y="8"/>
                    <a:pt x="38" y="8"/>
                  </a:cubicBezTo>
                  <a:cubicBezTo>
                    <a:pt x="62" y="8"/>
                    <a:pt x="62" y="8"/>
                    <a:pt x="62" y="8"/>
                  </a:cubicBezTo>
                  <a:cubicBezTo>
                    <a:pt x="65" y="8"/>
                    <a:pt x="67" y="6"/>
                    <a:pt x="67" y="3"/>
                  </a:cubicBezTo>
                  <a:cubicBezTo>
                    <a:pt x="67" y="0"/>
                    <a:pt x="67" y="0"/>
                    <a:pt x="67" y="0"/>
                  </a:cubicBezTo>
                  <a:cubicBezTo>
                    <a:pt x="2" y="0"/>
                    <a:pt x="2" y="0"/>
                    <a:pt x="2" y="0"/>
                  </a:cubicBezTo>
                  <a:cubicBezTo>
                    <a:pt x="2" y="8"/>
                    <a:pt x="2" y="8"/>
                    <a:pt x="2" y="8"/>
                  </a:cubicBezTo>
                  <a:cubicBezTo>
                    <a:pt x="30" y="8"/>
                    <a:pt x="30" y="8"/>
                    <a:pt x="30" y="8"/>
                  </a:cubicBezTo>
                  <a:cubicBezTo>
                    <a:pt x="30" y="15"/>
                    <a:pt x="30" y="15"/>
                    <a:pt x="30" y="15"/>
                  </a:cubicBezTo>
                  <a:cubicBezTo>
                    <a:pt x="2" y="15"/>
                    <a:pt x="2" y="15"/>
                    <a:pt x="2" y="15"/>
                  </a:cubicBezTo>
                  <a:cubicBezTo>
                    <a:pt x="2" y="23"/>
                    <a:pt x="2" y="23"/>
                    <a:pt x="2" y="23"/>
                  </a:cubicBezTo>
                  <a:cubicBezTo>
                    <a:pt x="30" y="23"/>
                    <a:pt x="30" y="23"/>
                    <a:pt x="30" y="23"/>
                  </a:cubicBezTo>
                  <a:cubicBezTo>
                    <a:pt x="30" y="33"/>
                    <a:pt x="30" y="33"/>
                    <a:pt x="30" y="33"/>
                  </a:cubicBezTo>
                  <a:cubicBezTo>
                    <a:pt x="0" y="33"/>
                    <a:pt x="0" y="33"/>
                    <a:pt x="0" y="33"/>
                  </a:cubicBezTo>
                  <a:cubicBezTo>
                    <a:pt x="0" y="41"/>
                    <a:pt x="0" y="41"/>
                    <a:pt x="0" y="41"/>
                  </a:cubicBezTo>
                  <a:cubicBezTo>
                    <a:pt x="65" y="41"/>
                    <a:pt x="65" y="41"/>
                    <a:pt x="65" y="41"/>
                  </a:cubicBezTo>
                  <a:cubicBezTo>
                    <a:pt x="67" y="41"/>
                    <a:pt x="69" y="39"/>
                    <a:pt x="69" y="37"/>
                  </a:cubicBezTo>
                  <a:cubicBezTo>
                    <a:pt x="69" y="33"/>
                    <a:pt x="69" y="33"/>
                    <a:pt x="69" y="33"/>
                  </a:cubicBezTo>
                  <a:lnTo>
                    <a:pt x="38"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2" name="Freeform 12"/>
            <p:cNvSpPr/>
            <p:nvPr userDrawn="1"/>
          </p:nvSpPr>
          <p:spPr bwMode="auto">
            <a:xfrm>
              <a:off x="8339375" y="-439346"/>
              <a:ext cx="112935" cy="27260"/>
            </a:xfrm>
            <a:custGeom>
              <a:avLst/>
              <a:gdLst>
                <a:gd name="T0" fmla="*/ 7 w 68"/>
                <a:gd name="T1" fmla="*/ 13 h 16"/>
                <a:gd name="T2" fmla="*/ 8 w 68"/>
                <a:gd name="T3" fmla="*/ 11 h 16"/>
                <a:gd name="T4" fmla="*/ 13 w 68"/>
                <a:gd name="T5" fmla="*/ 10 h 16"/>
                <a:gd name="T6" fmla="*/ 57 w 68"/>
                <a:gd name="T7" fmla="*/ 10 h 16"/>
                <a:gd name="T8" fmla="*/ 60 w 68"/>
                <a:gd name="T9" fmla="*/ 12 h 16"/>
                <a:gd name="T10" fmla="*/ 61 w 68"/>
                <a:gd name="T11" fmla="*/ 13 h 16"/>
                <a:gd name="T12" fmla="*/ 61 w 68"/>
                <a:gd name="T13" fmla="*/ 16 h 16"/>
                <a:gd name="T14" fmla="*/ 68 w 68"/>
                <a:gd name="T15" fmla="*/ 16 h 16"/>
                <a:gd name="T16" fmla="*/ 68 w 68"/>
                <a:gd name="T17" fmla="*/ 12 h 16"/>
                <a:gd name="T18" fmla="*/ 65 w 68"/>
                <a:gd name="T19" fmla="*/ 6 h 16"/>
                <a:gd name="T20" fmla="*/ 57 w 68"/>
                <a:gd name="T21" fmla="*/ 4 h 16"/>
                <a:gd name="T22" fmla="*/ 38 w 68"/>
                <a:gd name="T23" fmla="*/ 4 h 16"/>
                <a:gd name="T24" fmla="*/ 38 w 68"/>
                <a:gd name="T25" fmla="*/ 0 h 16"/>
                <a:gd name="T26" fmla="*/ 30 w 68"/>
                <a:gd name="T27" fmla="*/ 0 h 16"/>
                <a:gd name="T28" fmla="*/ 30 w 68"/>
                <a:gd name="T29" fmla="*/ 4 h 16"/>
                <a:gd name="T30" fmla="*/ 10 w 68"/>
                <a:gd name="T31" fmla="*/ 4 h 16"/>
                <a:gd name="T32" fmla="*/ 3 w 68"/>
                <a:gd name="T33" fmla="*/ 6 h 16"/>
                <a:gd name="T34" fmla="*/ 0 w 68"/>
                <a:gd name="T35" fmla="*/ 12 h 16"/>
                <a:gd name="T36" fmla="*/ 0 w 68"/>
                <a:gd name="T37" fmla="*/ 16 h 16"/>
                <a:gd name="T38" fmla="*/ 7 w 68"/>
                <a:gd name="T39" fmla="*/ 16 h 16"/>
                <a:gd name="T40" fmla="*/ 7 w 68"/>
                <a:gd name="T41"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16">
                  <a:moveTo>
                    <a:pt x="7" y="13"/>
                  </a:moveTo>
                  <a:cubicBezTo>
                    <a:pt x="7" y="12"/>
                    <a:pt x="8" y="11"/>
                    <a:pt x="8" y="11"/>
                  </a:cubicBezTo>
                  <a:cubicBezTo>
                    <a:pt x="9" y="11"/>
                    <a:pt x="11" y="10"/>
                    <a:pt x="13" y="10"/>
                  </a:cubicBezTo>
                  <a:cubicBezTo>
                    <a:pt x="57" y="10"/>
                    <a:pt x="57" y="10"/>
                    <a:pt x="57" y="10"/>
                  </a:cubicBezTo>
                  <a:cubicBezTo>
                    <a:pt x="58" y="10"/>
                    <a:pt x="59" y="11"/>
                    <a:pt x="60" y="12"/>
                  </a:cubicBezTo>
                  <a:cubicBezTo>
                    <a:pt x="61" y="12"/>
                    <a:pt x="61" y="13"/>
                    <a:pt x="61" y="13"/>
                  </a:cubicBezTo>
                  <a:cubicBezTo>
                    <a:pt x="61" y="16"/>
                    <a:pt x="61" y="16"/>
                    <a:pt x="61" y="16"/>
                  </a:cubicBezTo>
                  <a:cubicBezTo>
                    <a:pt x="68" y="16"/>
                    <a:pt x="68" y="16"/>
                    <a:pt x="68" y="16"/>
                  </a:cubicBezTo>
                  <a:cubicBezTo>
                    <a:pt x="68" y="12"/>
                    <a:pt x="68" y="12"/>
                    <a:pt x="68" y="12"/>
                  </a:cubicBezTo>
                  <a:cubicBezTo>
                    <a:pt x="68" y="9"/>
                    <a:pt x="67" y="7"/>
                    <a:pt x="65" y="6"/>
                  </a:cubicBezTo>
                  <a:cubicBezTo>
                    <a:pt x="63" y="4"/>
                    <a:pt x="61" y="4"/>
                    <a:pt x="57" y="4"/>
                  </a:cubicBezTo>
                  <a:cubicBezTo>
                    <a:pt x="38" y="4"/>
                    <a:pt x="38" y="4"/>
                    <a:pt x="38" y="4"/>
                  </a:cubicBezTo>
                  <a:cubicBezTo>
                    <a:pt x="38" y="0"/>
                    <a:pt x="38" y="0"/>
                    <a:pt x="38" y="0"/>
                  </a:cubicBezTo>
                  <a:cubicBezTo>
                    <a:pt x="30" y="0"/>
                    <a:pt x="30" y="0"/>
                    <a:pt x="30" y="0"/>
                  </a:cubicBezTo>
                  <a:cubicBezTo>
                    <a:pt x="30" y="4"/>
                    <a:pt x="30" y="4"/>
                    <a:pt x="30" y="4"/>
                  </a:cubicBezTo>
                  <a:cubicBezTo>
                    <a:pt x="10" y="4"/>
                    <a:pt x="10" y="4"/>
                    <a:pt x="10" y="4"/>
                  </a:cubicBezTo>
                  <a:cubicBezTo>
                    <a:pt x="7" y="4"/>
                    <a:pt x="5" y="4"/>
                    <a:pt x="3" y="6"/>
                  </a:cubicBezTo>
                  <a:cubicBezTo>
                    <a:pt x="1" y="7"/>
                    <a:pt x="0" y="9"/>
                    <a:pt x="0" y="12"/>
                  </a:cubicBezTo>
                  <a:cubicBezTo>
                    <a:pt x="0" y="16"/>
                    <a:pt x="0" y="16"/>
                    <a:pt x="0" y="16"/>
                  </a:cubicBezTo>
                  <a:cubicBezTo>
                    <a:pt x="7" y="16"/>
                    <a:pt x="7" y="16"/>
                    <a:pt x="7" y="16"/>
                  </a:cubicBezTo>
                  <a:lnTo>
                    <a:pt x="7"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3" name="Freeform 13"/>
            <p:cNvSpPr>
              <a:spLocks noEditPoints="1"/>
            </p:cNvSpPr>
            <p:nvPr userDrawn="1"/>
          </p:nvSpPr>
          <p:spPr bwMode="auto">
            <a:xfrm>
              <a:off x="8339375" y="-410528"/>
              <a:ext cx="112935" cy="70876"/>
            </a:xfrm>
            <a:custGeom>
              <a:avLst/>
              <a:gdLst>
                <a:gd name="T0" fmla="*/ 64 w 68"/>
                <a:gd name="T1" fmla="*/ 36 h 42"/>
                <a:gd name="T2" fmla="*/ 53 w 68"/>
                <a:gd name="T3" fmla="*/ 35 h 42"/>
                <a:gd name="T4" fmla="*/ 43 w 68"/>
                <a:gd name="T5" fmla="*/ 33 h 42"/>
                <a:gd name="T6" fmla="*/ 55 w 68"/>
                <a:gd name="T7" fmla="*/ 29 h 42"/>
                <a:gd name="T8" fmla="*/ 58 w 68"/>
                <a:gd name="T9" fmla="*/ 26 h 42"/>
                <a:gd name="T10" fmla="*/ 62 w 68"/>
                <a:gd name="T11" fmla="*/ 16 h 42"/>
                <a:gd name="T12" fmla="*/ 62 w 68"/>
                <a:gd name="T13" fmla="*/ 12 h 42"/>
                <a:gd name="T14" fmla="*/ 65 w 68"/>
                <a:gd name="T15" fmla="*/ 12 h 42"/>
                <a:gd name="T16" fmla="*/ 68 w 68"/>
                <a:gd name="T17" fmla="*/ 8 h 42"/>
                <a:gd name="T18" fmla="*/ 68 w 68"/>
                <a:gd name="T19" fmla="*/ 5 h 42"/>
                <a:gd name="T20" fmla="*/ 62 w 68"/>
                <a:gd name="T21" fmla="*/ 5 h 42"/>
                <a:gd name="T22" fmla="*/ 62 w 68"/>
                <a:gd name="T23" fmla="*/ 0 h 42"/>
                <a:gd name="T24" fmla="*/ 55 w 68"/>
                <a:gd name="T25" fmla="*/ 0 h 42"/>
                <a:gd name="T26" fmla="*/ 55 w 68"/>
                <a:gd name="T27" fmla="*/ 5 h 42"/>
                <a:gd name="T28" fmla="*/ 13 w 68"/>
                <a:gd name="T29" fmla="*/ 5 h 42"/>
                <a:gd name="T30" fmla="*/ 13 w 68"/>
                <a:gd name="T31" fmla="*/ 0 h 42"/>
                <a:gd name="T32" fmla="*/ 6 w 68"/>
                <a:gd name="T33" fmla="*/ 0 h 42"/>
                <a:gd name="T34" fmla="*/ 6 w 68"/>
                <a:gd name="T35" fmla="*/ 5 h 42"/>
                <a:gd name="T36" fmla="*/ 0 w 68"/>
                <a:gd name="T37" fmla="*/ 5 h 42"/>
                <a:gd name="T38" fmla="*/ 0 w 68"/>
                <a:gd name="T39" fmla="*/ 12 h 42"/>
                <a:gd name="T40" fmla="*/ 6 w 68"/>
                <a:gd name="T41" fmla="*/ 12 h 42"/>
                <a:gd name="T42" fmla="*/ 6 w 68"/>
                <a:gd name="T43" fmla="*/ 18 h 42"/>
                <a:gd name="T44" fmla="*/ 9 w 68"/>
                <a:gd name="T45" fmla="*/ 25 h 42"/>
                <a:gd name="T46" fmla="*/ 16 w 68"/>
                <a:gd name="T47" fmla="*/ 30 h 42"/>
                <a:gd name="T48" fmla="*/ 25 w 68"/>
                <a:gd name="T49" fmla="*/ 33 h 42"/>
                <a:gd name="T50" fmla="*/ 12 w 68"/>
                <a:gd name="T51" fmla="*/ 35 h 42"/>
                <a:gd name="T52" fmla="*/ 0 w 68"/>
                <a:gd name="T53" fmla="*/ 36 h 42"/>
                <a:gd name="T54" fmla="*/ 0 w 68"/>
                <a:gd name="T55" fmla="*/ 36 h 42"/>
                <a:gd name="T56" fmla="*/ 0 w 68"/>
                <a:gd name="T57" fmla="*/ 42 h 42"/>
                <a:gd name="T58" fmla="*/ 0 w 68"/>
                <a:gd name="T59" fmla="*/ 42 h 42"/>
                <a:gd name="T60" fmla="*/ 27 w 68"/>
                <a:gd name="T61" fmla="*/ 39 h 42"/>
                <a:gd name="T62" fmla="*/ 34 w 68"/>
                <a:gd name="T63" fmla="*/ 37 h 42"/>
                <a:gd name="T64" fmla="*/ 41 w 68"/>
                <a:gd name="T65" fmla="*/ 39 h 42"/>
                <a:gd name="T66" fmla="*/ 54 w 68"/>
                <a:gd name="T67" fmla="*/ 42 h 42"/>
                <a:gd name="T68" fmla="*/ 68 w 68"/>
                <a:gd name="T69" fmla="*/ 42 h 42"/>
                <a:gd name="T70" fmla="*/ 68 w 68"/>
                <a:gd name="T71" fmla="*/ 42 h 42"/>
                <a:gd name="T72" fmla="*/ 68 w 68"/>
                <a:gd name="T73" fmla="*/ 36 h 42"/>
                <a:gd name="T74" fmla="*/ 68 w 68"/>
                <a:gd name="T75" fmla="*/ 36 h 42"/>
                <a:gd name="T76" fmla="*/ 64 w 68"/>
                <a:gd name="T77" fmla="*/ 36 h 42"/>
                <a:gd name="T78" fmla="*/ 55 w 68"/>
                <a:gd name="T79" fmla="*/ 16 h 42"/>
                <a:gd name="T80" fmla="*/ 49 w 68"/>
                <a:gd name="T81" fmla="*/ 24 h 42"/>
                <a:gd name="T82" fmla="*/ 34 w 68"/>
                <a:gd name="T83" fmla="*/ 30 h 42"/>
                <a:gd name="T84" fmla="*/ 19 w 68"/>
                <a:gd name="T85" fmla="*/ 24 h 42"/>
                <a:gd name="T86" fmla="*/ 15 w 68"/>
                <a:gd name="T87" fmla="*/ 21 h 42"/>
                <a:gd name="T88" fmla="*/ 14 w 68"/>
                <a:gd name="T89" fmla="*/ 17 h 42"/>
                <a:gd name="T90" fmla="*/ 13 w 68"/>
                <a:gd name="T91" fmla="*/ 12 h 42"/>
                <a:gd name="T92" fmla="*/ 55 w 68"/>
                <a:gd name="T93" fmla="*/ 12 h 42"/>
                <a:gd name="T94" fmla="*/ 55 w 68"/>
                <a:gd name="T95" fmla="*/ 1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8" h="42">
                  <a:moveTo>
                    <a:pt x="64" y="36"/>
                  </a:moveTo>
                  <a:cubicBezTo>
                    <a:pt x="59" y="36"/>
                    <a:pt x="56" y="35"/>
                    <a:pt x="53" y="35"/>
                  </a:cubicBezTo>
                  <a:cubicBezTo>
                    <a:pt x="50" y="35"/>
                    <a:pt x="47" y="34"/>
                    <a:pt x="43" y="33"/>
                  </a:cubicBezTo>
                  <a:cubicBezTo>
                    <a:pt x="50" y="30"/>
                    <a:pt x="54" y="29"/>
                    <a:pt x="55" y="29"/>
                  </a:cubicBezTo>
                  <a:cubicBezTo>
                    <a:pt x="56" y="28"/>
                    <a:pt x="57" y="27"/>
                    <a:pt x="58" y="26"/>
                  </a:cubicBezTo>
                  <a:cubicBezTo>
                    <a:pt x="61" y="24"/>
                    <a:pt x="62" y="21"/>
                    <a:pt x="62" y="16"/>
                  </a:cubicBezTo>
                  <a:cubicBezTo>
                    <a:pt x="62" y="12"/>
                    <a:pt x="62" y="12"/>
                    <a:pt x="62" y="12"/>
                  </a:cubicBezTo>
                  <a:cubicBezTo>
                    <a:pt x="65" y="12"/>
                    <a:pt x="65" y="12"/>
                    <a:pt x="65" y="12"/>
                  </a:cubicBezTo>
                  <a:cubicBezTo>
                    <a:pt x="67" y="12"/>
                    <a:pt x="68" y="10"/>
                    <a:pt x="68" y="8"/>
                  </a:cubicBezTo>
                  <a:cubicBezTo>
                    <a:pt x="68" y="5"/>
                    <a:pt x="68" y="5"/>
                    <a:pt x="68" y="5"/>
                  </a:cubicBezTo>
                  <a:cubicBezTo>
                    <a:pt x="62" y="5"/>
                    <a:pt x="62" y="5"/>
                    <a:pt x="62" y="5"/>
                  </a:cubicBezTo>
                  <a:cubicBezTo>
                    <a:pt x="62" y="0"/>
                    <a:pt x="62" y="0"/>
                    <a:pt x="62" y="0"/>
                  </a:cubicBezTo>
                  <a:cubicBezTo>
                    <a:pt x="55" y="0"/>
                    <a:pt x="55" y="0"/>
                    <a:pt x="55" y="0"/>
                  </a:cubicBezTo>
                  <a:cubicBezTo>
                    <a:pt x="55" y="5"/>
                    <a:pt x="55" y="5"/>
                    <a:pt x="55" y="5"/>
                  </a:cubicBezTo>
                  <a:cubicBezTo>
                    <a:pt x="13" y="5"/>
                    <a:pt x="13" y="5"/>
                    <a:pt x="13" y="5"/>
                  </a:cubicBezTo>
                  <a:cubicBezTo>
                    <a:pt x="13" y="0"/>
                    <a:pt x="13" y="0"/>
                    <a:pt x="13" y="0"/>
                  </a:cubicBezTo>
                  <a:cubicBezTo>
                    <a:pt x="6" y="0"/>
                    <a:pt x="6" y="0"/>
                    <a:pt x="6" y="0"/>
                  </a:cubicBezTo>
                  <a:cubicBezTo>
                    <a:pt x="6" y="5"/>
                    <a:pt x="6" y="5"/>
                    <a:pt x="6" y="5"/>
                  </a:cubicBezTo>
                  <a:cubicBezTo>
                    <a:pt x="0" y="5"/>
                    <a:pt x="0" y="5"/>
                    <a:pt x="0" y="5"/>
                  </a:cubicBezTo>
                  <a:cubicBezTo>
                    <a:pt x="0" y="12"/>
                    <a:pt x="0" y="12"/>
                    <a:pt x="0" y="12"/>
                  </a:cubicBezTo>
                  <a:cubicBezTo>
                    <a:pt x="6" y="12"/>
                    <a:pt x="6" y="12"/>
                    <a:pt x="6" y="12"/>
                  </a:cubicBezTo>
                  <a:cubicBezTo>
                    <a:pt x="6" y="18"/>
                    <a:pt x="6" y="18"/>
                    <a:pt x="6" y="18"/>
                  </a:cubicBezTo>
                  <a:cubicBezTo>
                    <a:pt x="6" y="21"/>
                    <a:pt x="7" y="24"/>
                    <a:pt x="9" y="25"/>
                  </a:cubicBezTo>
                  <a:cubicBezTo>
                    <a:pt x="11" y="27"/>
                    <a:pt x="14" y="29"/>
                    <a:pt x="16" y="30"/>
                  </a:cubicBezTo>
                  <a:cubicBezTo>
                    <a:pt x="25" y="33"/>
                    <a:pt x="25" y="33"/>
                    <a:pt x="25" y="33"/>
                  </a:cubicBezTo>
                  <a:cubicBezTo>
                    <a:pt x="21" y="34"/>
                    <a:pt x="17" y="35"/>
                    <a:pt x="12" y="35"/>
                  </a:cubicBezTo>
                  <a:cubicBezTo>
                    <a:pt x="9" y="35"/>
                    <a:pt x="5" y="36"/>
                    <a:pt x="0" y="36"/>
                  </a:cubicBezTo>
                  <a:cubicBezTo>
                    <a:pt x="0" y="36"/>
                    <a:pt x="0" y="36"/>
                    <a:pt x="0" y="36"/>
                  </a:cubicBezTo>
                  <a:cubicBezTo>
                    <a:pt x="0" y="42"/>
                    <a:pt x="0" y="42"/>
                    <a:pt x="0" y="42"/>
                  </a:cubicBezTo>
                  <a:cubicBezTo>
                    <a:pt x="0" y="42"/>
                    <a:pt x="0" y="42"/>
                    <a:pt x="0" y="42"/>
                  </a:cubicBezTo>
                  <a:cubicBezTo>
                    <a:pt x="12" y="42"/>
                    <a:pt x="21" y="41"/>
                    <a:pt x="27" y="39"/>
                  </a:cubicBezTo>
                  <a:cubicBezTo>
                    <a:pt x="28" y="39"/>
                    <a:pt x="31" y="38"/>
                    <a:pt x="34" y="37"/>
                  </a:cubicBezTo>
                  <a:cubicBezTo>
                    <a:pt x="37" y="38"/>
                    <a:pt x="39" y="39"/>
                    <a:pt x="41" y="39"/>
                  </a:cubicBezTo>
                  <a:cubicBezTo>
                    <a:pt x="44" y="40"/>
                    <a:pt x="49" y="41"/>
                    <a:pt x="54" y="42"/>
                  </a:cubicBezTo>
                  <a:cubicBezTo>
                    <a:pt x="58" y="42"/>
                    <a:pt x="63" y="42"/>
                    <a:pt x="68" y="42"/>
                  </a:cubicBezTo>
                  <a:cubicBezTo>
                    <a:pt x="68" y="42"/>
                    <a:pt x="68" y="42"/>
                    <a:pt x="68" y="42"/>
                  </a:cubicBezTo>
                  <a:cubicBezTo>
                    <a:pt x="68" y="36"/>
                    <a:pt x="68" y="36"/>
                    <a:pt x="68" y="36"/>
                  </a:cubicBezTo>
                  <a:cubicBezTo>
                    <a:pt x="68" y="36"/>
                    <a:pt x="68" y="36"/>
                    <a:pt x="68" y="36"/>
                  </a:cubicBezTo>
                  <a:cubicBezTo>
                    <a:pt x="66" y="36"/>
                    <a:pt x="64" y="36"/>
                    <a:pt x="64" y="36"/>
                  </a:cubicBezTo>
                  <a:close/>
                  <a:moveTo>
                    <a:pt x="55" y="16"/>
                  </a:moveTo>
                  <a:cubicBezTo>
                    <a:pt x="55" y="20"/>
                    <a:pt x="53" y="22"/>
                    <a:pt x="49" y="24"/>
                  </a:cubicBezTo>
                  <a:cubicBezTo>
                    <a:pt x="34" y="30"/>
                    <a:pt x="34" y="30"/>
                    <a:pt x="34" y="30"/>
                  </a:cubicBezTo>
                  <a:cubicBezTo>
                    <a:pt x="19" y="24"/>
                    <a:pt x="19" y="24"/>
                    <a:pt x="19" y="24"/>
                  </a:cubicBezTo>
                  <a:cubicBezTo>
                    <a:pt x="17" y="23"/>
                    <a:pt x="16" y="22"/>
                    <a:pt x="15" y="21"/>
                  </a:cubicBezTo>
                  <a:cubicBezTo>
                    <a:pt x="14" y="20"/>
                    <a:pt x="14" y="19"/>
                    <a:pt x="14" y="17"/>
                  </a:cubicBezTo>
                  <a:cubicBezTo>
                    <a:pt x="13" y="12"/>
                    <a:pt x="13" y="12"/>
                    <a:pt x="13" y="12"/>
                  </a:cubicBezTo>
                  <a:cubicBezTo>
                    <a:pt x="55" y="12"/>
                    <a:pt x="55" y="12"/>
                    <a:pt x="55" y="12"/>
                  </a:cubicBezTo>
                  <a:lnTo>
                    <a:pt x="55"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4" name="Freeform 14"/>
            <p:cNvSpPr/>
            <p:nvPr userDrawn="1"/>
          </p:nvSpPr>
          <p:spPr bwMode="auto">
            <a:xfrm>
              <a:off x="8081573" y="-437788"/>
              <a:ext cx="56078" cy="98136"/>
            </a:xfrm>
            <a:custGeom>
              <a:avLst/>
              <a:gdLst>
                <a:gd name="T0" fmla="*/ 0 w 34"/>
                <a:gd name="T1" fmla="*/ 7 h 58"/>
                <a:gd name="T2" fmla="*/ 14 w 34"/>
                <a:gd name="T3" fmla="*/ 7 h 58"/>
                <a:gd name="T4" fmla="*/ 14 w 34"/>
                <a:gd name="T5" fmla="*/ 51 h 58"/>
                <a:gd name="T6" fmla="*/ 9 w 34"/>
                <a:gd name="T7" fmla="*/ 51 h 58"/>
                <a:gd name="T8" fmla="*/ 9 w 34"/>
                <a:gd name="T9" fmla="*/ 15 h 58"/>
                <a:gd name="T10" fmla="*/ 2 w 34"/>
                <a:gd name="T11" fmla="*/ 15 h 58"/>
                <a:gd name="T12" fmla="*/ 2 w 34"/>
                <a:gd name="T13" fmla="*/ 51 h 58"/>
                <a:gd name="T14" fmla="*/ 0 w 34"/>
                <a:gd name="T15" fmla="*/ 51 h 58"/>
                <a:gd name="T16" fmla="*/ 0 w 34"/>
                <a:gd name="T17" fmla="*/ 58 h 58"/>
                <a:gd name="T18" fmla="*/ 27 w 34"/>
                <a:gd name="T19" fmla="*/ 58 h 58"/>
                <a:gd name="T20" fmla="*/ 34 w 34"/>
                <a:gd name="T21" fmla="*/ 51 h 58"/>
                <a:gd name="T22" fmla="*/ 34 w 34"/>
                <a:gd name="T23" fmla="*/ 51 h 58"/>
                <a:gd name="T24" fmla="*/ 21 w 34"/>
                <a:gd name="T25" fmla="*/ 51 h 58"/>
                <a:gd name="T26" fmla="*/ 21 w 34"/>
                <a:gd name="T27" fmla="*/ 29 h 58"/>
                <a:gd name="T28" fmla="*/ 34 w 34"/>
                <a:gd name="T29" fmla="*/ 29 h 58"/>
                <a:gd name="T30" fmla="*/ 34 w 34"/>
                <a:gd name="T31" fmla="*/ 22 h 58"/>
                <a:gd name="T32" fmla="*/ 21 w 34"/>
                <a:gd name="T33" fmla="*/ 22 h 58"/>
                <a:gd name="T34" fmla="*/ 21 w 34"/>
                <a:gd name="T35" fmla="*/ 7 h 58"/>
                <a:gd name="T36" fmla="*/ 27 w 34"/>
                <a:gd name="T37" fmla="*/ 7 h 58"/>
                <a:gd name="T38" fmla="*/ 34 w 34"/>
                <a:gd name="T39" fmla="*/ 1 h 58"/>
                <a:gd name="T40" fmla="*/ 34 w 34"/>
                <a:gd name="T41" fmla="*/ 0 h 58"/>
                <a:gd name="T42" fmla="*/ 0 w 34"/>
                <a:gd name="T43" fmla="*/ 0 h 58"/>
                <a:gd name="T44" fmla="*/ 0 w 34"/>
                <a:gd name="T45" fmla="*/ 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58">
                  <a:moveTo>
                    <a:pt x="0" y="7"/>
                  </a:moveTo>
                  <a:cubicBezTo>
                    <a:pt x="14" y="7"/>
                    <a:pt x="14" y="7"/>
                    <a:pt x="14" y="7"/>
                  </a:cubicBezTo>
                  <a:cubicBezTo>
                    <a:pt x="14" y="51"/>
                    <a:pt x="14" y="51"/>
                    <a:pt x="14" y="51"/>
                  </a:cubicBezTo>
                  <a:cubicBezTo>
                    <a:pt x="9" y="51"/>
                    <a:pt x="9" y="51"/>
                    <a:pt x="9" y="51"/>
                  </a:cubicBezTo>
                  <a:cubicBezTo>
                    <a:pt x="9" y="15"/>
                    <a:pt x="9" y="15"/>
                    <a:pt x="9" y="15"/>
                  </a:cubicBezTo>
                  <a:cubicBezTo>
                    <a:pt x="2" y="15"/>
                    <a:pt x="2" y="15"/>
                    <a:pt x="2" y="15"/>
                  </a:cubicBezTo>
                  <a:cubicBezTo>
                    <a:pt x="2" y="51"/>
                    <a:pt x="2" y="51"/>
                    <a:pt x="2" y="51"/>
                  </a:cubicBezTo>
                  <a:cubicBezTo>
                    <a:pt x="0" y="51"/>
                    <a:pt x="0" y="51"/>
                    <a:pt x="0" y="51"/>
                  </a:cubicBezTo>
                  <a:cubicBezTo>
                    <a:pt x="0" y="58"/>
                    <a:pt x="0" y="58"/>
                    <a:pt x="0" y="58"/>
                  </a:cubicBezTo>
                  <a:cubicBezTo>
                    <a:pt x="27" y="58"/>
                    <a:pt x="27" y="58"/>
                    <a:pt x="27" y="58"/>
                  </a:cubicBezTo>
                  <a:cubicBezTo>
                    <a:pt x="31" y="58"/>
                    <a:pt x="34" y="55"/>
                    <a:pt x="34" y="51"/>
                  </a:cubicBezTo>
                  <a:cubicBezTo>
                    <a:pt x="34" y="51"/>
                    <a:pt x="34" y="51"/>
                    <a:pt x="34" y="51"/>
                  </a:cubicBezTo>
                  <a:cubicBezTo>
                    <a:pt x="21" y="51"/>
                    <a:pt x="21" y="51"/>
                    <a:pt x="21" y="51"/>
                  </a:cubicBezTo>
                  <a:cubicBezTo>
                    <a:pt x="21" y="29"/>
                    <a:pt x="21" y="29"/>
                    <a:pt x="21" y="29"/>
                  </a:cubicBezTo>
                  <a:cubicBezTo>
                    <a:pt x="34" y="29"/>
                    <a:pt x="34" y="29"/>
                    <a:pt x="34" y="29"/>
                  </a:cubicBezTo>
                  <a:cubicBezTo>
                    <a:pt x="34" y="22"/>
                    <a:pt x="34" y="22"/>
                    <a:pt x="34" y="22"/>
                  </a:cubicBezTo>
                  <a:cubicBezTo>
                    <a:pt x="21" y="22"/>
                    <a:pt x="21" y="22"/>
                    <a:pt x="21" y="22"/>
                  </a:cubicBezTo>
                  <a:cubicBezTo>
                    <a:pt x="21" y="7"/>
                    <a:pt x="21" y="7"/>
                    <a:pt x="21" y="7"/>
                  </a:cubicBezTo>
                  <a:cubicBezTo>
                    <a:pt x="27" y="7"/>
                    <a:pt x="27" y="7"/>
                    <a:pt x="27" y="7"/>
                  </a:cubicBezTo>
                  <a:cubicBezTo>
                    <a:pt x="31" y="7"/>
                    <a:pt x="34" y="4"/>
                    <a:pt x="34" y="1"/>
                  </a:cubicBezTo>
                  <a:cubicBezTo>
                    <a:pt x="34" y="0"/>
                    <a:pt x="34" y="0"/>
                    <a:pt x="34" y="0"/>
                  </a:cubicBezTo>
                  <a:cubicBezTo>
                    <a:pt x="0" y="0"/>
                    <a:pt x="0" y="0"/>
                    <a:pt x="0" y="0"/>
                  </a:cubicBezTo>
                  <a:lnTo>
                    <a:pt x="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5" name="Freeform 15"/>
            <p:cNvSpPr/>
            <p:nvPr userDrawn="1"/>
          </p:nvSpPr>
          <p:spPr bwMode="auto">
            <a:xfrm>
              <a:off x="8137651" y="-440903"/>
              <a:ext cx="58415" cy="101252"/>
            </a:xfrm>
            <a:custGeom>
              <a:avLst/>
              <a:gdLst>
                <a:gd name="T0" fmla="*/ 30 w 35"/>
                <a:gd name="T1" fmla="*/ 29 h 60"/>
                <a:gd name="T2" fmla="*/ 32 w 35"/>
                <a:gd name="T3" fmla="*/ 12 h 60"/>
                <a:gd name="T4" fmla="*/ 35 w 35"/>
                <a:gd name="T5" fmla="*/ 12 h 60"/>
                <a:gd name="T6" fmla="*/ 35 w 35"/>
                <a:gd name="T7" fmla="*/ 5 h 60"/>
                <a:gd name="T8" fmla="*/ 14 w 35"/>
                <a:gd name="T9" fmla="*/ 5 h 60"/>
                <a:gd name="T10" fmla="*/ 15 w 35"/>
                <a:gd name="T11" fmla="*/ 0 h 60"/>
                <a:gd name="T12" fmla="*/ 7 w 35"/>
                <a:gd name="T13" fmla="*/ 0 h 60"/>
                <a:gd name="T14" fmla="*/ 7 w 35"/>
                <a:gd name="T15" fmla="*/ 1 h 60"/>
                <a:gd name="T16" fmla="*/ 3 w 35"/>
                <a:gd name="T17" fmla="*/ 12 h 60"/>
                <a:gd name="T18" fmla="*/ 1 w 35"/>
                <a:gd name="T19" fmla="*/ 14 h 60"/>
                <a:gd name="T20" fmla="*/ 0 w 35"/>
                <a:gd name="T21" fmla="*/ 14 h 60"/>
                <a:gd name="T22" fmla="*/ 0 w 35"/>
                <a:gd name="T23" fmla="*/ 21 h 60"/>
                <a:gd name="T24" fmla="*/ 1 w 35"/>
                <a:gd name="T25" fmla="*/ 21 h 60"/>
                <a:gd name="T26" fmla="*/ 8 w 35"/>
                <a:gd name="T27" fmla="*/ 18 h 60"/>
                <a:gd name="T28" fmla="*/ 12 w 35"/>
                <a:gd name="T29" fmla="*/ 12 h 60"/>
                <a:gd name="T30" fmla="*/ 24 w 35"/>
                <a:gd name="T31" fmla="*/ 12 h 60"/>
                <a:gd name="T32" fmla="*/ 23 w 35"/>
                <a:gd name="T33" fmla="*/ 29 h 60"/>
                <a:gd name="T34" fmla="*/ 19 w 35"/>
                <a:gd name="T35" fmla="*/ 40 h 60"/>
                <a:gd name="T36" fmla="*/ 15 w 35"/>
                <a:gd name="T37" fmla="*/ 32 h 60"/>
                <a:gd name="T38" fmla="*/ 12 w 35"/>
                <a:gd name="T39" fmla="*/ 20 h 60"/>
                <a:gd name="T40" fmla="*/ 12 w 35"/>
                <a:gd name="T41" fmla="*/ 20 h 60"/>
                <a:gd name="T42" fmla="*/ 5 w 35"/>
                <a:gd name="T43" fmla="*/ 20 h 60"/>
                <a:gd name="T44" fmla="*/ 5 w 35"/>
                <a:gd name="T45" fmla="*/ 20 h 60"/>
                <a:gd name="T46" fmla="*/ 11 w 35"/>
                <a:gd name="T47" fmla="*/ 40 h 60"/>
                <a:gd name="T48" fmla="*/ 14 w 35"/>
                <a:gd name="T49" fmla="*/ 46 h 60"/>
                <a:gd name="T50" fmla="*/ 3 w 35"/>
                <a:gd name="T51" fmla="*/ 53 h 60"/>
                <a:gd name="T52" fmla="*/ 3 w 35"/>
                <a:gd name="T53" fmla="*/ 53 h 60"/>
                <a:gd name="T54" fmla="*/ 3 w 35"/>
                <a:gd name="T55" fmla="*/ 60 h 60"/>
                <a:gd name="T56" fmla="*/ 3 w 35"/>
                <a:gd name="T57" fmla="*/ 60 h 60"/>
                <a:gd name="T58" fmla="*/ 11 w 35"/>
                <a:gd name="T59" fmla="*/ 57 h 60"/>
                <a:gd name="T60" fmla="*/ 19 w 35"/>
                <a:gd name="T61" fmla="*/ 51 h 60"/>
                <a:gd name="T62" fmla="*/ 25 w 35"/>
                <a:gd name="T63" fmla="*/ 55 h 60"/>
                <a:gd name="T64" fmla="*/ 34 w 35"/>
                <a:gd name="T65" fmla="*/ 60 h 60"/>
                <a:gd name="T66" fmla="*/ 35 w 35"/>
                <a:gd name="T67" fmla="*/ 60 h 60"/>
                <a:gd name="T68" fmla="*/ 35 w 35"/>
                <a:gd name="T69" fmla="*/ 53 h 60"/>
                <a:gd name="T70" fmla="*/ 35 w 35"/>
                <a:gd name="T71" fmla="*/ 53 h 60"/>
                <a:gd name="T72" fmla="*/ 24 w 35"/>
                <a:gd name="T73" fmla="*/ 46 h 60"/>
                <a:gd name="T74" fmla="*/ 28 w 35"/>
                <a:gd name="T75" fmla="*/ 38 h 60"/>
                <a:gd name="T76" fmla="*/ 30 w 35"/>
                <a:gd name="T77" fmla="*/ 2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60">
                  <a:moveTo>
                    <a:pt x="30" y="29"/>
                  </a:moveTo>
                  <a:cubicBezTo>
                    <a:pt x="31" y="24"/>
                    <a:pt x="31" y="18"/>
                    <a:pt x="32" y="12"/>
                  </a:cubicBezTo>
                  <a:cubicBezTo>
                    <a:pt x="35" y="12"/>
                    <a:pt x="35" y="12"/>
                    <a:pt x="35" y="12"/>
                  </a:cubicBezTo>
                  <a:cubicBezTo>
                    <a:pt x="35" y="5"/>
                    <a:pt x="35" y="5"/>
                    <a:pt x="35" y="5"/>
                  </a:cubicBezTo>
                  <a:cubicBezTo>
                    <a:pt x="14" y="5"/>
                    <a:pt x="14" y="5"/>
                    <a:pt x="14" y="5"/>
                  </a:cubicBezTo>
                  <a:cubicBezTo>
                    <a:pt x="15" y="0"/>
                    <a:pt x="15" y="0"/>
                    <a:pt x="15" y="0"/>
                  </a:cubicBezTo>
                  <a:cubicBezTo>
                    <a:pt x="7" y="0"/>
                    <a:pt x="7" y="0"/>
                    <a:pt x="7" y="0"/>
                  </a:cubicBezTo>
                  <a:cubicBezTo>
                    <a:pt x="7" y="1"/>
                    <a:pt x="7" y="1"/>
                    <a:pt x="7" y="1"/>
                  </a:cubicBezTo>
                  <a:cubicBezTo>
                    <a:pt x="6" y="7"/>
                    <a:pt x="4" y="11"/>
                    <a:pt x="3" y="12"/>
                  </a:cubicBezTo>
                  <a:cubicBezTo>
                    <a:pt x="3" y="13"/>
                    <a:pt x="2" y="14"/>
                    <a:pt x="1" y="14"/>
                  </a:cubicBezTo>
                  <a:cubicBezTo>
                    <a:pt x="0" y="14"/>
                    <a:pt x="0" y="14"/>
                    <a:pt x="0" y="14"/>
                  </a:cubicBezTo>
                  <a:cubicBezTo>
                    <a:pt x="0" y="21"/>
                    <a:pt x="0" y="21"/>
                    <a:pt x="0" y="21"/>
                  </a:cubicBezTo>
                  <a:cubicBezTo>
                    <a:pt x="1" y="21"/>
                    <a:pt x="1" y="21"/>
                    <a:pt x="1" y="21"/>
                  </a:cubicBezTo>
                  <a:cubicBezTo>
                    <a:pt x="4" y="21"/>
                    <a:pt x="6" y="19"/>
                    <a:pt x="8" y="18"/>
                  </a:cubicBezTo>
                  <a:cubicBezTo>
                    <a:pt x="9" y="16"/>
                    <a:pt x="11" y="14"/>
                    <a:pt x="12" y="12"/>
                  </a:cubicBezTo>
                  <a:cubicBezTo>
                    <a:pt x="24" y="12"/>
                    <a:pt x="24" y="12"/>
                    <a:pt x="24" y="12"/>
                  </a:cubicBezTo>
                  <a:cubicBezTo>
                    <a:pt x="23" y="21"/>
                    <a:pt x="23" y="26"/>
                    <a:pt x="23" y="29"/>
                  </a:cubicBezTo>
                  <a:cubicBezTo>
                    <a:pt x="22" y="32"/>
                    <a:pt x="21" y="36"/>
                    <a:pt x="19" y="40"/>
                  </a:cubicBezTo>
                  <a:cubicBezTo>
                    <a:pt x="17" y="37"/>
                    <a:pt x="16" y="35"/>
                    <a:pt x="15" y="32"/>
                  </a:cubicBezTo>
                  <a:cubicBezTo>
                    <a:pt x="14" y="29"/>
                    <a:pt x="13" y="25"/>
                    <a:pt x="12" y="20"/>
                  </a:cubicBezTo>
                  <a:cubicBezTo>
                    <a:pt x="12" y="20"/>
                    <a:pt x="12" y="20"/>
                    <a:pt x="12" y="20"/>
                  </a:cubicBezTo>
                  <a:cubicBezTo>
                    <a:pt x="5" y="20"/>
                    <a:pt x="5" y="20"/>
                    <a:pt x="5" y="20"/>
                  </a:cubicBezTo>
                  <a:cubicBezTo>
                    <a:pt x="5" y="20"/>
                    <a:pt x="5" y="20"/>
                    <a:pt x="5" y="20"/>
                  </a:cubicBezTo>
                  <a:cubicBezTo>
                    <a:pt x="7" y="29"/>
                    <a:pt x="9" y="36"/>
                    <a:pt x="11" y="40"/>
                  </a:cubicBezTo>
                  <a:cubicBezTo>
                    <a:pt x="12" y="41"/>
                    <a:pt x="13" y="43"/>
                    <a:pt x="14" y="46"/>
                  </a:cubicBezTo>
                  <a:cubicBezTo>
                    <a:pt x="11" y="49"/>
                    <a:pt x="7" y="51"/>
                    <a:pt x="3" y="53"/>
                  </a:cubicBezTo>
                  <a:cubicBezTo>
                    <a:pt x="3" y="53"/>
                    <a:pt x="3" y="53"/>
                    <a:pt x="3" y="53"/>
                  </a:cubicBezTo>
                  <a:cubicBezTo>
                    <a:pt x="3" y="60"/>
                    <a:pt x="3" y="60"/>
                    <a:pt x="3" y="60"/>
                  </a:cubicBezTo>
                  <a:cubicBezTo>
                    <a:pt x="3" y="60"/>
                    <a:pt x="3" y="60"/>
                    <a:pt x="3" y="60"/>
                  </a:cubicBezTo>
                  <a:cubicBezTo>
                    <a:pt x="6" y="59"/>
                    <a:pt x="9" y="58"/>
                    <a:pt x="11" y="57"/>
                  </a:cubicBezTo>
                  <a:cubicBezTo>
                    <a:pt x="14" y="55"/>
                    <a:pt x="16" y="54"/>
                    <a:pt x="19" y="51"/>
                  </a:cubicBezTo>
                  <a:cubicBezTo>
                    <a:pt x="21" y="53"/>
                    <a:pt x="23" y="54"/>
                    <a:pt x="25" y="55"/>
                  </a:cubicBezTo>
                  <a:cubicBezTo>
                    <a:pt x="27" y="57"/>
                    <a:pt x="30" y="58"/>
                    <a:pt x="34" y="60"/>
                  </a:cubicBezTo>
                  <a:cubicBezTo>
                    <a:pt x="35" y="60"/>
                    <a:pt x="35" y="60"/>
                    <a:pt x="35" y="60"/>
                  </a:cubicBezTo>
                  <a:cubicBezTo>
                    <a:pt x="35" y="53"/>
                    <a:pt x="35" y="53"/>
                    <a:pt x="35" y="53"/>
                  </a:cubicBezTo>
                  <a:cubicBezTo>
                    <a:pt x="35" y="53"/>
                    <a:pt x="35" y="53"/>
                    <a:pt x="35" y="53"/>
                  </a:cubicBezTo>
                  <a:cubicBezTo>
                    <a:pt x="30" y="51"/>
                    <a:pt x="27" y="49"/>
                    <a:pt x="24" y="46"/>
                  </a:cubicBezTo>
                  <a:cubicBezTo>
                    <a:pt x="26" y="43"/>
                    <a:pt x="27" y="40"/>
                    <a:pt x="28" y="38"/>
                  </a:cubicBezTo>
                  <a:cubicBezTo>
                    <a:pt x="29" y="35"/>
                    <a:pt x="30" y="32"/>
                    <a:pt x="3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6" name="Freeform 16"/>
            <p:cNvSpPr/>
            <p:nvPr userDrawn="1"/>
          </p:nvSpPr>
          <p:spPr bwMode="auto">
            <a:xfrm>
              <a:off x="8209306" y="-414422"/>
              <a:ext cx="113713" cy="74770"/>
            </a:xfrm>
            <a:custGeom>
              <a:avLst/>
              <a:gdLst>
                <a:gd name="T0" fmla="*/ 39 w 68"/>
                <a:gd name="T1" fmla="*/ 21 h 44"/>
                <a:gd name="T2" fmla="*/ 62 w 68"/>
                <a:gd name="T3" fmla="*/ 21 h 44"/>
                <a:gd name="T4" fmla="*/ 68 w 68"/>
                <a:gd name="T5" fmla="*/ 15 h 44"/>
                <a:gd name="T6" fmla="*/ 68 w 68"/>
                <a:gd name="T7" fmla="*/ 13 h 44"/>
                <a:gd name="T8" fmla="*/ 39 w 68"/>
                <a:gd name="T9" fmla="*/ 13 h 44"/>
                <a:gd name="T10" fmla="*/ 39 w 68"/>
                <a:gd name="T11" fmla="*/ 0 h 44"/>
                <a:gd name="T12" fmla="*/ 31 w 68"/>
                <a:gd name="T13" fmla="*/ 0 h 44"/>
                <a:gd name="T14" fmla="*/ 31 w 68"/>
                <a:gd name="T15" fmla="*/ 36 h 44"/>
                <a:gd name="T16" fmla="*/ 16 w 68"/>
                <a:gd name="T17" fmla="*/ 36 h 44"/>
                <a:gd name="T18" fmla="*/ 16 w 68"/>
                <a:gd name="T19" fmla="*/ 10 h 44"/>
                <a:gd name="T20" fmla="*/ 8 w 68"/>
                <a:gd name="T21" fmla="*/ 10 h 44"/>
                <a:gd name="T22" fmla="*/ 8 w 68"/>
                <a:gd name="T23" fmla="*/ 36 h 44"/>
                <a:gd name="T24" fmla="*/ 0 w 68"/>
                <a:gd name="T25" fmla="*/ 36 h 44"/>
                <a:gd name="T26" fmla="*/ 0 w 68"/>
                <a:gd name="T27" fmla="*/ 44 h 44"/>
                <a:gd name="T28" fmla="*/ 62 w 68"/>
                <a:gd name="T29" fmla="*/ 44 h 44"/>
                <a:gd name="T30" fmla="*/ 68 w 68"/>
                <a:gd name="T31" fmla="*/ 38 h 44"/>
                <a:gd name="T32" fmla="*/ 68 w 68"/>
                <a:gd name="T33" fmla="*/ 36 h 44"/>
                <a:gd name="T34" fmla="*/ 39 w 68"/>
                <a:gd name="T35" fmla="*/ 36 h 44"/>
                <a:gd name="T36" fmla="*/ 39 w 68"/>
                <a:gd name="T37" fmla="*/ 2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44">
                  <a:moveTo>
                    <a:pt x="39" y="21"/>
                  </a:moveTo>
                  <a:cubicBezTo>
                    <a:pt x="62" y="21"/>
                    <a:pt x="62" y="21"/>
                    <a:pt x="62" y="21"/>
                  </a:cubicBezTo>
                  <a:cubicBezTo>
                    <a:pt x="65" y="21"/>
                    <a:pt x="68" y="18"/>
                    <a:pt x="68" y="15"/>
                  </a:cubicBezTo>
                  <a:cubicBezTo>
                    <a:pt x="68" y="13"/>
                    <a:pt x="68" y="13"/>
                    <a:pt x="68" y="13"/>
                  </a:cubicBezTo>
                  <a:cubicBezTo>
                    <a:pt x="39" y="13"/>
                    <a:pt x="39" y="13"/>
                    <a:pt x="39" y="13"/>
                  </a:cubicBezTo>
                  <a:cubicBezTo>
                    <a:pt x="39" y="0"/>
                    <a:pt x="39" y="0"/>
                    <a:pt x="39" y="0"/>
                  </a:cubicBezTo>
                  <a:cubicBezTo>
                    <a:pt x="31" y="0"/>
                    <a:pt x="31" y="0"/>
                    <a:pt x="31" y="0"/>
                  </a:cubicBezTo>
                  <a:cubicBezTo>
                    <a:pt x="31" y="36"/>
                    <a:pt x="31" y="36"/>
                    <a:pt x="31" y="36"/>
                  </a:cubicBezTo>
                  <a:cubicBezTo>
                    <a:pt x="16" y="36"/>
                    <a:pt x="16" y="36"/>
                    <a:pt x="16" y="36"/>
                  </a:cubicBezTo>
                  <a:cubicBezTo>
                    <a:pt x="16" y="10"/>
                    <a:pt x="16" y="10"/>
                    <a:pt x="16" y="10"/>
                  </a:cubicBezTo>
                  <a:cubicBezTo>
                    <a:pt x="8" y="10"/>
                    <a:pt x="8" y="10"/>
                    <a:pt x="8" y="10"/>
                  </a:cubicBezTo>
                  <a:cubicBezTo>
                    <a:pt x="8" y="36"/>
                    <a:pt x="8" y="36"/>
                    <a:pt x="8" y="36"/>
                  </a:cubicBezTo>
                  <a:cubicBezTo>
                    <a:pt x="0" y="36"/>
                    <a:pt x="0" y="36"/>
                    <a:pt x="0" y="36"/>
                  </a:cubicBezTo>
                  <a:cubicBezTo>
                    <a:pt x="0" y="44"/>
                    <a:pt x="0" y="44"/>
                    <a:pt x="0" y="44"/>
                  </a:cubicBezTo>
                  <a:cubicBezTo>
                    <a:pt x="62" y="44"/>
                    <a:pt x="62" y="44"/>
                    <a:pt x="62" y="44"/>
                  </a:cubicBezTo>
                  <a:cubicBezTo>
                    <a:pt x="65" y="44"/>
                    <a:pt x="68" y="41"/>
                    <a:pt x="68" y="38"/>
                  </a:cubicBezTo>
                  <a:cubicBezTo>
                    <a:pt x="68" y="36"/>
                    <a:pt x="68" y="36"/>
                    <a:pt x="68" y="36"/>
                  </a:cubicBezTo>
                  <a:cubicBezTo>
                    <a:pt x="39" y="36"/>
                    <a:pt x="39" y="36"/>
                    <a:pt x="39" y="36"/>
                  </a:cubicBezTo>
                  <a:lnTo>
                    <a:pt x="39"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7" name="Freeform 17"/>
            <p:cNvSpPr/>
            <p:nvPr userDrawn="1"/>
          </p:nvSpPr>
          <p:spPr bwMode="auto">
            <a:xfrm>
              <a:off x="8209306" y="-440903"/>
              <a:ext cx="115271" cy="40501"/>
            </a:xfrm>
            <a:custGeom>
              <a:avLst/>
              <a:gdLst>
                <a:gd name="T0" fmla="*/ 68 w 69"/>
                <a:gd name="T1" fmla="*/ 17 h 24"/>
                <a:gd name="T2" fmla="*/ 63 w 69"/>
                <a:gd name="T3" fmla="*/ 16 h 24"/>
                <a:gd name="T4" fmla="*/ 60 w 69"/>
                <a:gd name="T5" fmla="*/ 13 h 24"/>
                <a:gd name="T6" fmla="*/ 56 w 69"/>
                <a:gd name="T7" fmla="*/ 7 h 24"/>
                <a:gd name="T8" fmla="*/ 52 w 69"/>
                <a:gd name="T9" fmla="*/ 2 h 24"/>
                <a:gd name="T10" fmla="*/ 44 w 69"/>
                <a:gd name="T11" fmla="*/ 0 h 24"/>
                <a:gd name="T12" fmla="*/ 22 w 69"/>
                <a:gd name="T13" fmla="*/ 0 h 24"/>
                <a:gd name="T14" fmla="*/ 11 w 69"/>
                <a:gd name="T15" fmla="*/ 7 h 24"/>
                <a:gd name="T16" fmla="*/ 8 w 69"/>
                <a:gd name="T17" fmla="*/ 13 h 24"/>
                <a:gd name="T18" fmla="*/ 4 w 69"/>
                <a:gd name="T19" fmla="*/ 17 h 24"/>
                <a:gd name="T20" fmla="*/ 0 w 69"/>
                <a:gd name="T21" fmla="*/ 17 h 24"/>
                <a:gd name="T22" fmla="*/ 0 w 69"/>
                <a:gd name="T23" fmla="*/ 17 h 24"/>
                <a:gd name="T24" fmla="*/ 0 w 69"/>
                <a:gd name="T25" fmla="*/ 24 h 24"/>
                <a:gd name="T26" fmla="*/ 0 w 69"/>
                <a:gd name="T27" fmla="*/ 24 h 24"/>
                <a:gd name="T28" fmla="*/ 8 w 69"/>
                <a:gd name="T29" fmla="*/ 23 h 24"/>
                <a:gd name="T30" fmla="*/ 15 w 69"/>
                <a:gd name="T31" fmla="*/ 17 h 24"/>
                <a:gd name="T32" fmla="*/ 18 w 69"/>
                <a:gd name="T33" fmla="*/ 10 h 24"/>
                <a:gd name="T34" fmla="*/ 20 w 69"/>
                <a:gd name="T35" fmla="*/ 8 h 24"/>
                <a:gd name="T36" fmla="*/ 23 w 69"/>
                <a:gd name="T37" fmla="*/ 8 h 24"/>
                <a:gd name="T38" fmla="*/ 44 w 69"/>
                <a:gd name="T39" fmla="*/ 8 h 24"/>
                <a:gd name="T40" fmla="*/ 48 w 69"/>
                <a:gd name="T41" fmla="*/ 8 h 24"/>
                <a:gd name="T42" fmla="*/ 50 w 69"/>
                <a:gd name="T43" fmla="*/ 10 h 24"/>
                <a:gd name="T44" fmla="*/ 54 w 69"/>
                <a:gd name="T45" fmla="*/ 18 h 24"/>
                <a:gd name="T46" fmla="*/ 59 w 69"/>
                <a:gd name="T47" fmla="*/ 23 h 24"/>
                <a:gd name="T48" fmla="*/ 68 w 69"/>
                <a:gd name="T49" fmla="*/ 24 h 24"/>
                <a:gd name="T50" fmla="*/ 69 w 69"/>
                <a:gd name="T51" fmla="*/ 24 h 24"/>
                <a:gd name="T52" fmla="*/ 69 w 69"/>
                <a:gd name="T53" fmla="*/ 17 h 24"/>
                <a:gd name="T54" fmla="*/ 68 w 69"/>
                <a:gd name="T55"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9" h="24">
                  <a:moveTo>
                    <a:pt x="68" y="17"/>
                  </a:moveTo>
                  <a:cubicBezTo>
                    <a:pt x="66" y="17"/>
                    <a:pt x="64" y="17"/>
                    <a:pt x="63" y="16"/>
                  </a:cubicBezTo>
                  <a:cubicBezTo>
                    <a:pt x="61" y="16"/>
                    <a:pt x="60" y="15"/>
                    <a:pt x="60" y="13"/>
                  </a:cubicBezTo>
                  <a:cubicBezTo>
                    <a:pt x="56" y="7"/>
                    <a:pt x="56" y="7"/>
                    <a:pt x="56" y="7"/>
                  </a:cubicBezTo>
                  <a:cubicBezTo>
                    <a:pt x="55" y="4"/>
                    <a:pt x="54" y="3"/>
                    <a:pt x="52" y="2"/>
                  </a:cubicBezTo>
                  <a:cubicBezTo>
                    <a:pt x="51" y="1"/>
                    <a:pt x="48" y="0"/>
                    <a:pt x="44" y="0"/>
                  </a:cubicBezTo>
                  <a:cubicBezTo>
                    <a:pt x="22" y="0"/>
                    <a:pt x="22" y="0"/>
                    <a:pt x="22" y="0"/>
                  </a:cubicBezTo>
                  <a:cubicBezTo>
                    <a:pt x="17" y="0"/>
                    <a:pt x="13" y="3"/>
                    <a:pt x="11" y="7"/>
                  </a:cubicBezTo>
                  <a:cubicBezTo>
                    <a:pt x="8" y="13"/>
                    <a:pt x="8" y="13"/>
                    <a:pt x="8" y="13"/>
                  </a:cubicBezTo>
                  <a:cubicBezTo>
                    <a:pt x="7" y="15"/>
                    <a:pt x="6" y="16"/>
                    <a:pt x="4" y="17"/>
                  </a:cubicBezTo>
                  <a:cubicBezTo>
                    <a:pt x="4" y="17"/>
                    <a:pt x="2" y="17"/>
                    <a:pt x="0" y="17"/>
                  </a:cubicBezTo>
                  <a:cubicBezTo>
                    <a:pt x="0" y="17"/>
                    <a:pt x="0" y="17"/>
                    <a:pt x="0" y="17"/>
                  </a:cubicBezTo>
                  <a:cubicBezTo>
                    <a:pt x="0" y="24"/>
                    <a:pt x="0" y="24"/>
                    <a:pt x="0" y="24"/>
                  </a:cubicBezTo>
                  <a:cubicBezTo>
                    <a:pt x="0" y="24"/>
                    <a:pt x="0" y="24"/>
                    <a:pt x="0" y="24"/>
                  </a:cubicBezTo>
                  <a:cubicBezTo>
                    <a:pt x="3" y="24"/>
                    <a:pt x="6" y="24"/>
                    <a:pt x="8" y="23"/>
                  </a:cubicBezTo>
                  <a:cubicBezTo>
                    <a:pt x="11" y="22"/>
                    <a:pt x="13" y="20"/>
                    <a:pt x="15" y="17"/>
                  </a:cubicBezTo>
                  <a:cubicBezTo>
                    <a:pt x="18" y="10"/>
                    <a:pt x="18" y="10"/>
                    <a:pt x="18" y="10"/>
                  </a:cubicBezTo>
                  <a:cubicBezTo>
                    <a:pt x="19" y="9"/>
                    <a:pt x="19" y="9"/>
                    <a:pt x="20" y="8"/>
                  </a:cubicBezTo>
                  <a:cubicBezTo>
                    <a:pt x="21" y="8"/>
                    <a:pt x="21" y="8"/>
                    <a:pt x="23" y="8"/>
                  </a:cubicBezTo>
                  <a:cubicBezTo>
                    <a:pt x="44" y="8"/>
                    <a:pt x="44" y="8"/>
                    <a:pt x="44" y="8"/>
                  </a:cubicBezTo>
                  <a:cubicBezTo>
                    <a:pt x="46" y="8"/>
                    <a:pt x="47" y="8"/>
                    <a:pt x="48" y="8"/>
                  </a:cubicBezTo>
                  <a:cubicBezTo>
                    <a:pt x="49" y="8"/>
                    <a:pt x="49" y="9"/>
                    <a:pt x="50" y="10"/>
                  </a:cubicBezTo>
                  <a:cubicBezTo>
                    <a:pt x="54" y="18"/>
                    <a:pt x="54" y="18"/>
                    <a:pt x="54" y="18"/>
                  </a:cubicBezTo>
                  <a:cubicBezTo>
                    <a:pt x="55" y="20"/>
                    <a:pt x="57" y="22"/>
                    <a:pt x="59" y="23"/>
                  </a:cubicBezTo>
                  <a:cubicBezTo>
                    <a:pt x="61" y="24"/>
                    <a:pt x="64" y="24"/>
                    <a:pt x="68" y="24"/>
                  </a:cubicBezTo>
                  <a:cubicBezTo>
                    <a:pt x="69" y="24"/>
                    <a:pt x="69" y="24"/>
                    <a:pt x="69" y="24"/>
                  </a:cubicBezTo>
                  <a:cubicBezTo>
                    <a:pt x="69" y="17"/>
                    <a:pt x="69" y="17"/>
                    <a:pt x="69" y="17"/>
                  </a:cubicBezTo>
                  <a:lnTo>
                    <a:pt x="68"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8" name="Freeform 18"/>
            <p:cNvSpPr>
              <a:spLocks noEditPoints="1"/>
            </p:cNvSpPr>
            <p:nvPr userDrawn="1"/>
          </p:nvSpPr>
          <p:spPr bwMode="auto">
            <a:xfrm>
              <a:off x="7600239" y="-267218"/>
              <a:ext cx="59972" cy="59193"/>
            </a:xfrm>
            <a:custGeom>
              <a:avLst/>
              <a:gdLst>
                <a:gd name="T0" fmla="*/ 6 w 36"/>
                <a:gd name="T1" fmla="*/ 20 h 35"/>
                <a:gd name="T2" fmla="*/ 10 w 36"/>
                <a:gd name="T3" fmla="*/ 19 h 35"/>
                <a:gd name="T4" fmla="*/ 18 w 36"/>
                <a:gd name="T5" fmla="*/ 20 h 35"/>
                <a:gd name="T6" fmla="*/ 14 w 36"/>
                <a:gd name="T7" fmla="*/ 29 h 35"/>
                <a:gd name="T8" fmla="*/ 16 w 36"/>
                <a:gd name="T9" fmla="*/ 33 h 35"/>
                <a:gd name="T10" fmla="*/ 2 w 36"/>
                <a:gd name="T11" fmla="*/ 35 h 35"/>
                <a:gd name="T12" fmla="*/ 9 w 36"/>
                <a:gd name="T13" fmla="*/ 29 h 35"/>
                <a:gd name="T14" fmla="*/ 5 w 36"/>
                <a:gd name="T15" fmla="*/ 23 h 35"/>
                <a:gd name="T16" fmla="*/ 1 w 36"/>
                <a:gd name="T17" fmla="*/ 20 h 35"/>
                <a:gd name="T18" fmla="*/ 9 w 36"/>
                <a:gd name="T19" fmla="*/ 8 h 35"/>
                <a:gd name="T20" fmla="*/ 12 w 36"/>
                <a:gd name="T21" fmla="*/ 0 h 35"/>
                <a:gd name="T22" fmla="*/ 19 w 36"/>
                <a:gd name="T23" fmla="*/ 8 h 35"/>
                <a:gd name="T24" fmla="*/ 12 w 36"/>
                <a:gd name="T25" fmla="*/ 11 h 35"/>
                <a:gd name="T26" fmla="*/ 13 w 36"/>
                <a:gd name="T27" fmla="*/ 12 h 35"/>
                <a:gd name="T28" fmla="*/ 17 w 36"/>
                <a:gd name="T29" fmla="*/ 18 h 35"/>
                <a:gd name="T30" fmla="*/ 12 w 36"/>
                <a:gd name="T31" fmla="*/ 18 h 35"/>
                <a:gd name="T32" fmla="*/ 9 w 36"/>
                <a:gd name="T33" fmla="*/ 13 h 35"/>
                <a:gd name="T34" fmla="*/ 0 w 36"/>
                <a:gd name="T35" fmla="*/ 17 h 35"/>
                <a:gd name="T36" fmla="*/ 1 w 36"/>
                <a:gd name="T37" fmla="*/ 11 h 35"/>
                <a:gd name="T38" fmla="*/ 2 w 36"/>
                <a:gd name="T39" fmla="*/ 3 h 35"/>
                <a:gd name="T40" fmla="*/ 7 w 36"/>
                <a:gd name="T41" fmla="*/ 6 h 35"/>
                <a:gd name="T42" fmla="*/ 2 w 36"/>
                <a:gd name="T43" fmla="*/ 3 h 35"/>
                <a:gd name="T44" fmla="*/ 11 w 36"/>
                <a:gd name="T45" fmla="*/ 28 h 35"/>
                <a:gd name="T46" fmla="*/ 8 w 36"/>
                <a:gd name="T47" fmla="*/ 23 h 35"/>
                <a:gd name="T48" fmla="*/ 17 w 36"/>
                <a:gd name="T49" fmla="*/ 1 h 35"/>
                <a:gd name="T50" fmla="*/ 15 w 36"/>
                <a:gd name="T51" fmla="*/ 7 h 35"/>
                <a:gd name="T52" fmla="*/ 17 w 36"/>
                <a:gd name="T53" fmla="*/ 1 h 35"/>
                <a:gd name="T54" fmla="*/ 26 w 36"/>
                <a:gd name="T55" fmla="*/ 1 h 35"/>
                <a:gd name="T56" fmla="*/ 35 w 36"/>
                <a:gd name="T57" fmla="*/ 7 h 35"/>
                <a:gd name="T58" fmla="*/ 33 w 36"/>
                <a:gd name="T59" fmla="*/ 9 h 35"/>
                <a:gd name="T60" fmla="*/ 36 w 36"/>
                <a:gd name="T61" fmla="*/ 32 h 35"/>
                <a:gd name="T62" fmla="*/ 27 w 36"/>
                <a:gd name="T63" fmla="*/ 28 h 35"/>
                <a:gd name="T64" fmla="*/ 17 w 36"/>
                <a:gd name="T65" fmla="*/ 33 h 35"/>
                <a:gd name="T66" fmla="*/ 21 w 36"/>
                <a:gd name="T67" fmla="*/ 14 h 35"/>
                <a:gd name="T68" fmla="*/ 18 w 36"/>
                <a:gd name="T69" fmla="*/ 14 h 35"/>
                <a:gd name="T70" fmla="*/ 30 w 36"/>
                <a:gd name="T71" fmla="*/ 9 h 35"/>
                <a:gd name="T72" fmla="*/ 23 w 36"/>
                <a:gd name="T73" fmla="*/ 10 h 35"/>
                <a:gd name="T74" fmla="*/ 30 w 36"/>
                <a:gd name="T75"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 h="35">
                  <a:moveTo>
                    <a:pt x="1" y="20"/>
                  </a:moveTo>
                  <a:cubicBezTo>
                    <a:pt x="6" y="20"/>
                    <a:pt x="6" y="20"/>
                    <a:pt x="6" y="20"/>
                  </a:cubicBezTo>
                  <a:cubicBezTo>
                    <a:pt x="7" y="20"/>
                    <a:pt x="7" y="19"/>
                    <a:pt x="8" y="18"/>
                  </a:cubicBezTo>
                  <a:cubicBezTo>
                    <a:pt x="10" y="19"/>
                    <a:pt x="10" y="19"/>
                    <a:pt x="10" y="19"/>
                  </a:cubicBezTo>
                  <a:cubicBezTo>
                    <a:pt x="10" y="19"/>
                    <a:pt x="9" y="20"/>
                    <a:pt x="9" y="20"/>
                  </a:cubicBezTo>
                  <a:cubicBezTo>
                    <a:pt x="18" y="20"/>
                    <a:pt x="18" y="20"/>
                    <a:pt x="18" y="20"/>
                  </a:cubicBezTo>
                  <a:cubicBezTo>
                    <a:pt x="18" y="23"/>
                    <a:pt x="18" y="23"/>
                    <a:pt x="18" y="23"/>
                  </a:cubicBezTo>
                  <a:cubicBezTo>
                    <a:pt x="17" y="25"/>
                    <a:pt x="15" y="27"/>
                    <a:pt x="14" y="29"/>
                  </a:cubicBezTo>
                  <a:cubicBezTo>
                    <a:pt x="15" y="29"/>
                    <a:pt x="16" y="30"/>
                    <a:pt x="18" y="31"/>
                  </a:cubicBezTo>
                  <a:cubicBezTo>
                    <a:pt x="16" y="33"/>
                    <a:pt x="16" y="33"/>
                    <a:pt x="16" y="33"/>
                  </a:cubicBezTo>
                  <a:cubicBezTo>
                    <a:pt x="15" y="32"/>
                    <a:pt x="13" y="31"/>
                    <a:pt x="12" y="31"/>
                  </a:cubicBezTo>
                  <a:cubicBezTo>
                    <a:pt x="9" y="32"/>
                    <a:pt x="6" y="34"/>
                    <a:pt x="2" y="35"/>
                  </a:cubicBezTo>
                  <a:cubicBezTo>
                    <a:pt x="1" y="34"/>
                    <a:pt x="1" y="33"/>
                    <a:pt x="0" y="33"/>
                  </a:cubicBezTo>
                  <a:cubicBezTo>
                    <a:pt x="4" y="32"/>
                    <a:pt x="7" y="31"/>
                    <a:pt x="9" y="29"/>
                  </a:cubicBezTo>
                  <a:cubicBezTo>
                    <a:pt x="7" y="28"/>
                    <a:pt x="5" y="27"/>
                    <a:pt x="3" y="26"/>
                  </a:cubicBezTo>
                  <a:cubicBezTo>
                    <a:pt x="3" y="25"/>
                    <a:pt x="4" y="24"/>
                    <a:pt x="5" y="23"/>
                  </a:cubicBezTo>
                  <a:cubicBezTo>
                    <a:pt x="1" y="23"/>
                    <a:pt x="1" y="23"/>
                    <a:pt x="1" y="23"/>
                  </a:cubicBezTo>
                  <a:lnTo>
                    <a:pt x="1" y="20"/>
                  </a:lnTo>
                  <a:close/>
                  <a:moveTo>
                    <a:pt x="1" y="8"/>
                  </a:moveTo>
                  <a:cubicBezTo>
                    <a:pt x="9" y="8"/>
                    <a:pt x="9" y="8"/>
                    <a:pt x="9" y="8"/>
                  </a:cubicBezTo>
                  <a:cubicBezTo>
                    <a:pt x="9" y="0"/>
                    <a:pt x="9" y="0"/>
                    <a:pt x="9" y="0"/>
                  </a:cubicBezTo>
                  <a:cubicBezTo>
                    <a:pt x="12" y="0"/>
                    <a:pt x="12" y="0"/>
                    <a:pt x="12" y="0"/>
                  </a:cubicBezTo>
                  <a:cubicBezTo>
                    <a:pt x="12" y="8"/>
                    <a:pt x="12" y="8"/>
                    <a:pt x="12" y="8"/>
                  </a:cubicBezTo>
                  <a:cubicBezTo>
                    <a:pt x="19" y="8"/>
                    <a:pt x="19" y="8"/>
                    <a:pt x="19" y="8"/>
                  </a:cubicBezTo>
                  <a:cubicBezTo>
                    <a:pt x="19" y="11"/>
                    <a:pt x="19" y="11"/>
                    <a:pt x="19" y="11"/>
                  </a:cubicBezTo>
                  <a:cubicBezTo>
                    <a:pt x="12" y="11"/>
                    <a:pt x="12" y="11"/>
                    <a:pt x="12" y="11"/>
                  </a:cubicBezTo>
                  <a:cubicBezTo>
                    <a:pt x="12" y="13"/>
                    <a:pt x="12" y="13"/>
                    <a:pt x="12" y="13"/>
                  </a:cubicBezTo>
                  <a:cubicBezTo>
                    <a:pt x="13" y="12"/>
                    <a:pt x="13" y="12"/>
                    <a:pt x="13" y="12"/>
                  </a:cubicBezTo>
                  <a:cubicBezTo>
                    <a:pt x="15" y="13"/>
                    <a:pt x="17" y="15"/>
                    <a:pt x="18" y="16"/>
                  </a:cubicBezTo>
                  <a:cubicBezTo>
                    <a:pt x="17" y="18"/>
                    <a:pt x="17" y="18"/>
                    <a:pt x="17" y="18"/>
                  </a:cubicBezTo>
                  <a:cubicBezTo>
                    <a:pt x="15" y="17"/>
                    <a:pt x="14" y="15"/>
                    <a:pt x="12" y="14"/>
                  </a:cubicBezTo>
                  <a:cubicBezTo>
                    <a:pt x="12" y="18"/>
                    <a:pt x="12" y="18"/>
                    <a:pt x="12" y="18"/>
                  </a:cubicBezTo>
                  <a:cubicBezTo>
                    <a:pt x="9" y="18"/>
                    <a:pt x="9" y="18"/>
                    <a:pt x="9" y="18"/>
                  </a:cubicBezTo>
                  <a:cubicBezTo>
                    <a:pt x="9" y="13"/>
                    <a:pt x="9" y="13"/>
                    <a:pt x="9" y="13"/>
                  </a:cubicBezTo>
                  <a:cubicBezTo>
                    <a:pt x="7" y="15"/>
                    <a:pt x="5" y="17"/>
                    <a:pt x="2" y="19"/>
                  </a:cubicBezTo>
                  <a:cubicBezTo>
                    <a:pt x="1" y="18"/>
                    <a:pt x="1" y="17"/>
                    <a:pt x="0" y="17"/>
                  </a:cubicBezTo>
                  <a:cubicBezTo>
                    <a:pt x="3" y="15"/>
                    <a:pt x="6" y="13"/>
                    <a:pt x="8" y="11"/>
                  </a:cubicBezTo>
                  <a:cubicBezTo>
                    <a:pt x="1" y="11"/>
                    <a:pt x="1" y="11"/>
                    <a:pt x="1" y="11"/>
                  </a:cubicBezTo>
                  <a:lnTo>
                    <a:pt x="1" y="8"/>
                  </a:lnTo>
                  <a:close/>
                  <a:moveTo>
                    <a:pt x="2" y="3"/>
                  </a:moveTo>
                  <a:cubicBezTo>
                    <a:pt x="4" y="2"/>
                    <a:pt x="4" y="2"/>
                    <a:pt x="4" y="2"/>
                  </a:cubicBezTo>
                  <a:cubicBezTo>
                    <a:pt x="5" y="3"/>
                    <a:pt x="6" y="4"/>
                    <a:pt x="7" y="6"/>
                  </a:cubicBezTo>
                  <a:cubicBezTo>
                    <a:pt x="5" y="7"/>
                    <a:pt x="5" y="7"/>
                    <a:pt x="5" y="7"/>
                  </a:cubicBezTo>
                  <a:cubicBezTo>
                    <a:pt x="4" y="6"/>
                    <a:pt x="3" y="4"/>
                    <a:pt x="2" y="3"/>
                  </a:cubicBezTo>
                  <a:close/>
                  <a:moveTo>
                    <a:pt x="6" y="25"/>
                  </a:moveTo>
                  <a:cubicBezTo>
                    <a:pt x="8" y="26"/>
                    <a:pt x="9" y="27"/>
                    <a:pt x="11" y="28"/>
                  </a:cubicBezTo>
                  <a:cubicBezTo>
                    <a:pt x="13" y="26"/>
                    <a:pt x="14" y="25"/>
                    <a:pt x="15" y="23"/>
                  </a:cubicBezTo>
                  <a:cubicBezTo>
                    <a:pt x="8" y="23"/>
                    <a:pt x="8" y="23"/>
                    <a:pt x="8" y="23"/>
                  </a:cubicBezTo>
                  <a:cubicBezTo>
                    <a:pt x="7" y="24"/>
                    <a:pt x="7" y="24"/>
                    <a:pt x="6" y="25"/>
                  </a:cubicBezTo>
                  <a:close/>
                  <a:moveTo>
                    <a:pt x="17" y="1"/>
                  </a:moveTo>
                  <a:cubicBezTo>
                    <a:pt x="19" y="3"/>
                    <a:pt x="19" y="3"/>
                    <a:pt x="19" y="3"/>
                  </a:cubicBezTo>
                  <a:cubicBezTo>
                    <a:pt x="18" y="4"/>
                    <a:pt x="17" y="6"/>
                    <a:pt x="15" y="7"/>
                  </a:cubicBezTo>
                  <a:cubicBezTo>
                    <a:pt x="15" y="7"/>
                    <a:pt x="14" y="7"/>
                    <a:pt x="14" y="6"/>
                  </a:cubicBezTo>
                  <a:cubicBezTo>
                    <a:pt x="15" y="5"/>
                    <a:pt x="16" y="3"/>
                    <a:pt x="17" y="1"/>
                  </a:cubicBezTo>
                  <a:close/>
                  <a:moveTo>
                    <a:pt x="23" y="0"/>
                  </a:moveTo>
                  <a:cubicBezTo>
                    <a:pt x="26" y="1"/>
                    <a:pt x="26" y="1"/>
                    <a:pt x="26" y="1"/>
                  </a:cubicBezTo>
                  <a:cubicBezTo>
                    <a:pt x="26" y="3"/>
                    <a:pt x="25" y="5"/>
                    <a:pt x="25" y="7"/>
                  </a:cubicBezTo>
                  <a:cubicBezTo>
                    <a:pt x="35" y="7"/>
                    <a:pt x="35" y="7"/>
                    <a:pt x="35" y="7"/>
                  </a:cubicBezTo>
                  <a:cubicBezTo>
                    <a:pt x="35" y="9"/>
                    <a:pt x="35" y="9"/>
                    <a:pt x="35" y="9"/>
                  </a:cubicBezTo>
                  <a:cubicBezTo>
                    <a:pt x="33" y="9"/>
                    <a:pt x="33" y="9"/>
                    <a:pt x="33" y="9"/>
                  </a:cubicBezTo>
                  <a:cubicBezTo>
                    <a:pt x="33" y="16"/>
                    <a:pt x="31" y="22"/>
                    <a:pt x="29" y="26"/>
                  </a:cubicBezTo>
                  <a:cubicBezTo>
                    <a:pt x="31" y="28"/>
                    <a:pt x="33" y="30"/>
                    <a:pt x="36" y="32"/>
                  </a:cubicBezTo>
                  <a:cubicBezTo>
                    <a:pt x="35" y="33"/>
                    <a:pt x="34" y="34"/>
                    <a:pt x="34" y="35"/>
                  </a:cubicBezTo>
                  <a:cubicBezTo>
                    <a:pt x="31" y="33"/>
                    <a:pt x="29" y="31"/>
                    <a:pt x="27" y="28"/>
                  </a:cubicBezTo>
                  <a:cubicBezTo>
                    <a:pt x="25" y="31"/>
                    <a:pt x="22" y="33"/>
                    <a:pt x="19" y="35"/>
                  </a:cubicBezTo>
                  <a:cubicBezTo>
                    <a:pt x="19" y="35"/>
                    <a:pt x="18" y="34"/>
                    <a:pt x="17" y="33"/>
                  </a:cubicBezTo>
                  <a:cubicBezTo>
                    <a:pt x="20" y="31"/>
                    <a:pt x="23" y="28"/>
                    <a:pt x="25" y="26"/>
                  </a:cubicBezTo>
                  <a:cubicBezTo>
                    <a:pt x="23" y="22"/>
                    <a:pt x="22" y="19"/>
                    <a:pt x="21" y="14"/>
                  </a:cubicBezTo>
                  <a:cubicBezTo>
                    <a:pt x="21" y="15"/>
                    <a:pt x="20" y="16"/>
                    <a:pt x="20" y="17"/>
                  </a:cubicBezTo>
                  <a:cubicBezTo>
                    <a:pt x="19" y="16"/>
                    <a:pt x="19" y="15"/>
                    <a:pt x="18" y="14"/>
                  </a:cubicBezTo>
                  <a:cubicBezTo>
                    <a:pt x="21" y="11"/>
                    <a:pt x="23" y="6"/>
                    <a:pt x="23" y="0"/>
                  </a:cubicBezTo>
                  <a:close/>
                  <a:moveTo>
                    <a:pt x="30" y="9"/>
                  </a:moveTo>
                  <a:cubicBezTo>
                    <a:pt x="24" y="9"/>
                    <a:pt x="24" y="9"/>
                    <a:pt x="24" y="9"/>
                  </a:cubicBezTo>
                  <a:cubicBezTo>
                    <a:pt x="24" y="10"/>
                    <a:pt x="23" y="10"/>
                    <a:pt x="23" y="10"/>
                  </a:cubicBezTo>
                  <a:cubicBezTo>
                    <a:pt x="24" y="15"/>
                    <a:pt x="25" y="19"/>
                    <a:pt x="27" y="23"/>
                  </a:cubicBezTo>
                  <a:cubicBezTo>
                    <a:pt x="29" y="20"/>
                    <a:pt x="30" y="15"/>
                    <a:pt x="3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9" name="Freeform 19"/>
            <p:cNvSpPr>
              <a:spLocks noEditPoints="1"/>
            </p:cNvSpPr>
            <p:nvPr userDrawn="1"/>
          </p:nvSpPr>
          <p:spPr bwMode="auto">
            <a:xfrm>
              <a:off x="7717068" y="-267218"/>
              <a:ext cx="57635" cy="57636"/>
            </a:xfrm>
            <a:custGeom>
              <a:avLst/>
              <a:gdLst>
                <a:gd name="T0" fmla="*/ 0 w 35"/>
                <a:gd name="T1" fmla="*/ 21 h 34"/>
                <a:gd name="T2" fmla="*/ 17 w 35"/>
                <a:gd name="T3" fmla="*/ 21 h 34"/>
                <a:gd name="T4" fmla="*/ 17 w 35"/>
                <a:gd name="T5" fmla="*/ 19 h 34"/>
                <a:gd name="T6" fmla="*/ 23 w 35"/>
                <a:gd name="T7" fmla="*/ 14 h 34"/>
                <a:gd name="T8" fmla="*/ 6 w 35"/>
                <a:gd name="T9" fmla="*/ 14 h 34"/>
                <a:gd name="T10" fmla="*/ 6 w 35"/>
                <a:gd name="T11" fmla="*/ 12 h 34"/>
                <a:gd name="T12" fmla="*/ 28 w 35"/>
                <a:gd name="T13" fmla="*/ 12 h 34"/>
                <a:gd name="T14" fmla="*/ 28 w 35"/>
                <a:gd name="T15" fmla="*/ 15 h 34"/>
                <a:gd name="T16" fmla="*/ 19 w 35"/>
                <a:gd name="T17" fmla="*/ 20 h 34"/>
                <a:gd name="T18" fmla="*/ 19 w 35"/>
                <a:gd name="T19" fmla="*/ 21 h 34"/>
                <a:gd name="T20" fmla="*/ 35 w 35"/>
                <a:gd name="T21" fmla="*/ 21 h 34"/>
                <a:gd name="T22" fmla="*/ 35 w 35"/>
                <a:gd name="T23" fmla="*/ 23 h 34"/>
                <a:gd name="T24" fmla="*/ 19 w 35"/>
                <a:gd name="T25" fmla="*/ 23 h 34"/>
                <a:gd name="T26" fmla="*/ 19 w 35"/>
                <a:gd name="T27" fmla="*/ 30 h 34"/>
                <a:gd name="T28" fmla="*/ 15 w 35"/>
                <a:gd name="T29" fmla="*/ 34 h 34"/>
                <a:gd name="T30" fmla="*/ 10 w 35"/>
                <a:gd name="T31" fmla="*/ 34 h 34"/>
                <a:gd name="T32" fmla="*/ 9 w 35"/>
                <a:gd name="T33" fmla="*/ 31 h 34"/>
                <a:gd name="T34" fmla="*/ 14 w 35"/>
                <a:gd name="T35" fmla="*/ 32 h 34"/>
                <a:gd name="T36" fmla="*/ 17 w 35"/>
                <a:gd name="T37" fmla="*/ 29 h 34"/>
                <a:gd name="T38" fmla="*/ 17 w 35"/>
                <a:gd name="T39" fmla="*/ 23 h 34"/>
                <a:gd name="T40" fmla="*/ 0 w 35"/>
                <a:gd name="T41" fmla="*/ 23 h 34"/>
                <a:gd name="T42" fmla="*/ 0 w 35"/>
                <a:gd name="T43" fmla="*/ 21 h 34"/>
                <a:gd name="T44" fmla="*/ 1 w 35"/>
                <a:gd name="T45" fmla="*/ 5 h 34"/>
                <a:gd name="T46" fmla="*/ 18 w 35"/>
                <a:gd name="T47" fmla="*/ 5 h 34"/>
                <a:gd name="T48" fmla="*/ 14 w 35"/>
                <a:gd name="T49" fmla="*/ 1 h 34"/>
                <a:gd name="T50" fmla="*/ 17 w 35"/>
                <a:gd name="T51" fmla="*/ 0 h 34"/>
                <a:gd name="T52" fmla="*/ 20 w 35"/>
                <a:gd name="T53" fmla="*/ 4 h 34"/>
                <a:gd name="T54" fmla="*/ 19 w 35"/>
                <a:gd name="T55" fmla="*/ 5 h 34"/>
                <a:gd name="T56" fmla="*/ 34 w 35"/>
                <a:gd name="T57" fmla="*/ 5 h 34"/>
                <a:gd name="T58" fmla="*/ 34 w 35"/>
                <a:gd name="T59" fmla="*/ 12 h 34"/>
                <a:gd name="T60" fmla="*/ 31 w 35"/>
                <a:gd name="T61" fmla="*/ 12 h 34"/>
                <a:gd name="T62" fmla="*/ 31 w 35"/>
                <a:gd name="T63" fmla="*/ 8 h 34"/>
                <a:gd name="T64" fmla="*/ 4 w 35"/>
                <a:gd name="T65" fmla="*/ 8 h 34"/>
                <a:gd name="T66" fmla="*/ 4 w 35"/>
                <a:gd name="T67" fmla="*/ 12 h 34"/>
                <a:gd name="T68" fmla="*/ 1 w 35"/>
                <a:gd name="T69" fmla="*/ 12 h 34"/>
                <a:gd name="T70" fmla="*/ 1 w 35"/>
                <a:gd name="T71"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 h="34">
                  <a:moveTo>
                    <a:pt x="0" y="21"/>
                  </a:moveTo>
                  <a:cubicBezTo>
                    <a:pt x="17" y="21"/>
                    <a:pt x="17" y="21"/>
                    <a:pt x="17" y="21"/>
                  </a:cubicBezTo>
                  <a:cubicBezTo>
                    <a:pt x="17" y="19"/>
                    <a:pt x="17" y="19"/>
                    <a:pt x="17" y="19"/>
                  </a:cubicBezTo>
                  <a:cubicBezTo>
                    <a:pt x="23" y="14"/>
                    <a:pt x="23" y="14"/>
                    <a:pt x="23" y="14"/>
                  </a:cubicBezTo>
                  <a:cubicBezTo>
                    <a:pt x="6" y="14"/>
                    <a:pt x="6" y="14"/>
                    <a:pt x="6" y="14"/>
                  </a:cubicBezTo>
                  <a:cubicBezTo>
                    <a:pt x="6" y="12"/>
                    <a:pt x="6" y="12"/>
                    <a:pt x="6" y="12"/>
                  </a:cubicBezTo>
                  <a:cubicBezTo>
                    <a:pt x="28" y="12"/>
                    <a:pt x="28" y="12"/>
                    <a:pt x="28" y="12"/>
                  </a:cubicBezTo>
                  <a:cubicBezTo>
                    <a:pt x="28" y="15"/>
                    <a:pt x="28" y="15"/>
                    <a:pt x="28" y="15"/>
                  </a:cubicBezTo>
                  <a:cubicBezTo>
                    <a:pt x="19" y="20"/>
                    <a:pt x="19" y="20"/>
                    <a:pt x="19" y="20"/>
                  </a:cubicBezTo>
                  <a:cubicBezTo>
                    <a:pt x="19" y="21"/>
                    <a:pt x="19" y="21"/>
                    <a:pt x="19" y="21"/>
                  </a:cubicBezTo>
                  <a:cubicBezTo>
                    <a:pt x="35" y="21"/>
                    <a:pt x="35" y="21"/>
                    <a:pt x="35" y="21"/>
                  </a:cubicBezTo>
                  <a:cubicBezTo>
                    <a:pt x="35" y="23"/>
                    <a:pt x="35" y="23"/>
                    <a:pt x="35" y="23"/>
                  </a:cubicBezTo>
                  <a:cubicBezTo>
                    <a:pt x="19" y="23"/>
                    <a:pt x="19" y="23"/>
                    <a:pt x="19" y="23"/>
                  </a:cubicBezTo>
                  <a:cubicBezTo>
                    <a:pt x="19" y="30"/>
                    <a:pt x="19" y="30"/>
                    <a:pt x="19" y="30"/>
                  </a:cubicBezTo>
                  <a:cubicBezTo>
                    <a:pt x="19" y="33"/>
                    <a:pt x="18" y="34"/>
                    <a:pt x="15" y="34"/>
                  </a:cubicBezTo>
                  <a:cubicBezTo>
                    <a:pt x="14" y="34"/>
                    <a:pt x="12" y="34"/>
                    <a:pt x="10" y="34"/>
                  </a:cubicBezTo>
                  <a:cubicBezTo>
                    <a:pt x="10" y="33"/>
                    <a:pt x="9" y="32"/>
                    <a:pt x="9" y="31"/>
                  </a:cubicBezTo>
                  <a:cubicBezTo>
                    <a:pt x="11" y="31"/>
                    <a:pt x="13" y="32"/>
                    <a:pt x="14" y="32"/>
                  </a:cubicBezTo>
                  <a:cubicBezTo>
                    <a:pt x="16" y="32"/>
                    <a:pt x="17" y="31"/>
                    <a:pt x="17" y="29"/>
                  </a:cubicBezTo>
                  <a:cubicBezTo>
                    <a:pt x="17" y="23"/>
                    <a:pt x="17" y="23"/>
                    <a:pt x="17" y="23"/>
                  </a:cubicBezTo>
                  <a:cubicBezTo>
                    <a:pt x="0" y="23"/>
                    <a:pt x="0" y="23"/>
                    <a:pt x="0" y="23"/>
                  </a:cubicBezTo>
                  <a:lnTo>
                    <a:pt x="0" y="21"/>
                  </a:lnTo>
                  <a:close/>
                  <a:moveTo>
                    <a:pt x="1" y="5"/>
                  </a:moveTo>
                  <a:cubicBezTo>
                    <a:pt x="18" y="5"/>
                    <a:pt x="18" y="5"/>
                    <a:pt x="18" y="5"/>
                  </a:cubicBezTo>
                  <a:cubicBezTo>
                    <a:pt x="17" y="4"/>
                    <a:pt x="16" y="3"/>
                    <a:pt x="14" y="1"/>
                  </a:cubicBezTo>
                  <a:cubicBezTo>
                    <a:pt x="17" y="0"/>
                    <a:pt x="17" y="0"/>
                    <a:pt x="17" y="0"/>
                  </a:cubicBezTo>
                  <a:cubicBezTo>
                    <a:pt x="18" y="1"/>
                    <a:pt x="19" y="3"/>
                    <a:pt x="20" y="4"/>
                  </a:cubicBezTo>
                  <a:cubicBezTo>
                    <a:pt x="19" y="5"/>
                    <a:pt x="19" y="5"/>
                    <a:pt x="19" y="5"/>
                  </a:cubicBezTo>
                  <a:cubicBezTo>
                    <a:pt x="34" y="5"/>
                    <a:pt x="34" y="5"/>
                    <a:pt x="34" y="5"/>
                  </a:cubicBezTo>
                  <a:cubicBezTo>
                    <a:pt x="34" y="12"/>
                    <a:pt x="34" y="12"/>
                    <a:pt x="34" y="12"/>
                  </a:cubicBezTo>
                  <a:cubicBezTo>
                    <a:pt x="31" y="12"/>
                    <a:pt x="31" y="12"/>
                    <a:pt x="31" y="12"/>
                  </a:cubicBezTo>
                  <a:cubicBezTo>
                    <a:pt x="31" y="8"/>
                    <a:pt x="31" y="8"/>
                    <a:pt x="31" y="8"/>
                  </a:cubicBezTo>
                  <a:cubicBezTo>
                    <a:pt x="4" y="8"/>
                    <a:pt x="4" y="8"/>
                    <a:pt x="4" y="8"/>
                  </a:cubicBezTo>
                  <a:cubicBezTo>
                    <a:pt x="4" y="12"/>
                    <a:pt x="4" y="12"/>
                    <a:pt x="4" y="12"/>
                  </a:cubicBezTo>
                  <a:cubicBezTo>
                    <a:pt x="1" y="12"/>
                    <a:pt x="1" y="12"/>
                    <a:pt x="1" y="12"/>
                  </a:cubicBezTo>
                  <a:lnTo>
                    <a:pt x="1"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0" name="Freeform 20"/>
            <p:cNvSpPr>
              <a:spLocks noEditPoints="1"/>
            </p:cNvSpPr>
            <p:nvPr userDrawn="1"/>
          </p:nvSpPr>
          <p:spPr bwMode="auto">
            <a:xfrm>
              <a:off x="7831560" y="-267218"/>
              <a:ext cx="58415" cy="57636"/>
            </a:xfrm>
            <a:custGeom>
              <a:avLst/>
              <a:gdLst>
                <a:gd name="T0" fmla="*/ 0 w 35"/>
                <a:gd name="T1" fmla="*/ 17 h 34"/>
                <a:gd name="T2" fmla="*/ 9 w 35"/>
                <a:gd name="T3" fmla="*/ 0 h 34"/>
                <a:gd name="T4" fmla="*/ 12 w 35"/>
                <a:gd name="T5" fmla="*/ 1 h 34"/>
                <a:gd name="T6" fmla="*/ 9 w 35"/>
                <a:gd name="T7" fmla="*/ 9 h 34"/>
                <a:gd name="T8" fmla="*/ 9 w 35"/>
                <a:gd name="T9" fmla="*/ 34 h 34"/>
                <a:gd name="T10" fmla="*/ 6 w 35"/>
                <a:gd name="T11" fmla="*/ 34 h 34"/>
                <a:gd name="T12" fmla="*/ 6 w 35"/>
                <a:gd name="T13" fmla="*/ 15 h 34"/>
                <a:gd name="T14" fmla="*/ 1 w 35"/>
                <a:gd name="T15" fmla="*/ 21 h 34"/>
                <a:gd name="T16" fmla="*/ 0 w 35"/>
                <a:gd name="T17" fmla="*/ 17 h 34"/>
                <a:gd name="T18" fmla="*/ 10 w 35"/>
                <a:gd name="T19" fmla="*/ 22 h 34"/>
                <a:gd name="T20" fmla="*/ 19 w 35"/>
                <a:gd name="T21" fmla="*/ 17 h 34"/>
                <a:gd name="T22" fmla="*/ 19 w 35"/>
                <a:gd name="T23" fmla="*/ 1 h 34"/>
                <a:gd name="T24" fmla="*/ 22 w 35"/>
                <a:gd name="T25" fmla="*/ 1 h 34"/>
                <a:gd name="T26" fmla="*/ 22 w 35"/>
                <a:gd name="T27" fmla="*/ 15 h 34"/>
                <a:gd name="T28" fmla="*/ 31 w 35"/>
                <a:gd name="T29" fmla="*/ 5 h 34"/>
                <a:gd name="T30" fmla="*/ 34 w 35"/>
                <a:gd name="T31" fmla="*/ 6 h 34"/>
                <a:gd name="T32" fmla="*/ 22 w 35"/>
                <a:gd name="T33" fmla="*/ 18 h 34"/>
                <a:gd name="T34" fmla="*/ 22 w 35"/>
                <a:gd name="T35" fmla="*/ 28 h 34"/>
                <a:gd name="T36" fmla="*/ 24 w 35"/>
                <a:gd name="T37" fmla="*/ 31 h 34"/>
                <a:gd name="T38" fmla="*/ 29 w 35"/>
                <a:gd name="T39" fmla="*/ 31 h 34"/>
                <a:gd name="T40" fmla="*/ 31 w 35"/>
                <a:gd name="T41" fmla="*/ 28 h 34"/>
                <a:gd name="T42" fmla="*/ 32 w 35"/>
                <a:gd name="T43" fmla="*/ 23 h 34"/>
                <a:gd name="T44" fmla="*/ 35 w 35"/>
                <a:gd name="T45" fmla="*/ 24 h 34"/>
                <a:gd name="T46" fmla="*/ 34 w 35"/>
                <a:gd name="T47" fmla="*/ 29 h 34"/>
                <a:gd name="T48" fmla="*/ 29 w 35"/>
                <a:gd name="T49" fmla="*/ 33 h 34"/>
                <a:gd name="T50" fmla="*/ 23 w 35"/>
                <a:gd name="T51" fmla="*/ 33 h 34"/>
                <a:gd name="T52" fmla="*/ 19 w 35"/>
                <a:gd name="T53" fmla="*/ 29 h 34"/>
                <a:gd name="T54" fmla="*/ 19 w 35"/>
                <a:gd name="T55" fmla="*/ 20 h 34"/>
                <a:gd name="T56" fmla="*/ 12 w 35"/>
                <a:gd name="T57" fmla="*/ 24 h 34"/>
                <a:gd name="T58" fmla="*/ 10 w 35"/>
                <a:gd name="T59"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 h="34">
                  <a:moveTo>
                    <a:pt x="0" y="17"/>
                  </a:moveTo>
                  <a:cubicBezTo>
                    <a:pt x="4" y="12"/>
                    <a:pt x="7" y="6"/>
                    <a:pt x="9" y="0"/>
                  </a:cubicBezTo>
                  <a:cubicBezTo>
                    <a:pt x="12" y="1"/>
                    <a:pt x="12" y="1"/>
                    <a:pt x="12" y="1"/>
                  </a:cubicBezTo>
                  <a:cubicBezTo>
                    <a:pt x="11" y="4"/>
                    <a:pt x="10" y="7"/>
                    <a:pt x="9" y="9"/>
                  </a:cubicBezTo>
                  <a:cubicBezTo>
                    <a:pt x="9" y="34"/>
                    <a:pt x="9" y="34"/>
                    <a:pt x="9" y="34"/>
                  </a:cubicBezTo>
                  <a:cubicBezTo>
                    <a:pt x="6" y="34"/>
                    <a:pt x="6" y="34"/>
                    <a:pt x="6" y="34"/>
                  </a:cubicBezTo>
                  <a:cubicBezTo>
                    <a:pt x="6" y="15"/>
                    <a:pt x="6" y="15"/>
                    <a:pt x="6" y="15"/>
                  </a:cubicBezTo>
                  <a:cubicBezTo>
                    <a:pt x="4" y="17"/>
                    <a:pt x="3" y="19"/>
                    <a:pt x="1" y="21"/>
                  </a:cubicBezTo>
                  <a:cubicBezTo>
                    <a:pt x="1" y="20"/>
                    <a:pt x="1" y="19"/>
                    <a:pt x="0" y="17"/>
                  </a:cubicBezTo>
                  <a:close/>
                  <a:moveTo>
                    <a:pt x="10" y="22"/>
                  </a:moveTo>
                  <a:cubicBezTo>
                    <a:pt x="13" y="20"/>
                    <a:pt x="16" y="19"/>
                    <a:pt x="19" y="17"/>
                  </a:cubicBezTo>
                  <a:cubicBezTo>
                    <a:pt x="19" y="1"/>
                    <a:pt x="19" y="1"/>
                    <a:pt x="19" y="1"/>
                  </a:cubicBezTo>
                  <a:cubicBezTo>
                    <a:pt x="22" y="1"/>
                    <a:pt x="22" y="1"/>
                    <a:pt x="22" y="1"/>
                  </a:cubicBezTo>
                  <a:cubicBezTo>
                    <a:pt x="22" y="15"/>
                    <a:pt x="22" y="15"/>
                    <a:pt x="22" y="15"/>
                  </a:cubicBezTo>
                  <a:cubicBezTo>
                    <a:pt x="25" y="12"/>
                    <a:pt x="28" y="8"/>
                    <a:pt x="31" y="5"/>
                  </a:cubicBezTo>
                  <a:cubicBezTo>
                    <a:pt x="34" y="6"/>
                    <a:pt x="34" y="6"/>
                    <a:pt x="34" y="6"/>
                  </a:cubicBezTo>
                  <a:cubicBezTo>
                    <a:pt x="30" y="11"/>
                    <a:pt x="26" y="15"/>
                    <a:pt x="22" y="18"/>
                  </a:cubicBezTo>
                  <a:cubicBezTo>
                    <a:pt x="22" y="28"/>
                    <a:pt x="22" y="28"/>
                    <a:pt x="22" y="28"/>
                  </a:cubicBezTo>
                  <a:cubicBezTo>
                    <a:pt x="22" y="30"/>
                    <a:pt x="23" y="31"/>
                    <a:pt x="24" y="31"/>
                  </a:cubicBezTo>
                  <a:cubicBezTo>
                    <a:pt x="29" y="31"/>
                    <a:pt x="29" y="31"/>
                    <a:pt x="29" y="31"/>
                  </a:cubicBezTo>
                  <a:cubicBezTo>
                    <a:pt x="30" y="31"/>
                    <a:pt x="31" y="30"/>
                    <a:pt x="31" y="28"/>
                  </a:cubicBezTo>
                  <a:cubicBezTo>
                    <a:pt x="32" y="27"/>
                    <a:pt x="32" y="25"/>
                    <a:pt x="32" y="23"/>
                  </a:cubicBezTo>
                  <a:cubicBezTo>
                    <a:pt x="33" y="23"/>
                    <a:pt x="34" y="24"/>
                    <a:pt x="35" y="24"/>
                  </a:cubicBezTo>
                  <a:cubicBezTo>
                    <a:pt x="35" y="26"/>
                    <a:pt x="35" y="28"/>
                    <a:pt x="34" y="29"/>
                  </a:cubicBezTo>
                  <a:cubicBezTo>
                    <a:pt x="34" y="32"/>
                    <a:pt x="32" y="33"/>
                    <a:pt x="29" y="33"/>
                  </a:cubicBezTo>
                  <a:cubicBezTo>
                    <a:pt x="23" y="33"/>
                    <a:pt x="23" y="33"/>
                    <a:pt x="23" y="33"/>
                  </a:cubicBezTo>
                  <a:cubicBezTo>
                    <a:pt x="20" y="33"/>
                    <a:pt x="19" y="32"/>
                    <a:pt x="19" y="29"/>
                  </a:cubicBezTo>
                  <a:cubicBezTo>
                    <a:pt x="19" y="20"/>
                    <a:pt x="19" y="20"/>
                    <a:pt x="19" y="20"/>
                  </a:cubicBezTo>
                  <a:cubicBezTo>
                    <a:pt x="16" y="22"/>
                    <a:pt x="14" y="23"/>
                    <a:pt x="12" y="24"/>
                  </a:cubicBezTo>
                  <a:cubicBezTo>
                    <a:pt x="11" y="24"/>
                    <a:pt x="11" y="23"/>
                    <a:pt x="10"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1" name="Freeform 21"/>
            <p:cNvSpPr>
              <a:spLocks noEditPoints="1"/>
            </p:cNvSpPr>
            <p:nvPr userDrawn="1"/>
          </p:nvSpPr>
          <p:spPr bwMode="auto">
            <a:xfrm>
              <a:off x="7948389" y="-267218"/>
              <a:ext cx="56078" cy="59193"/>
            </a:xfrm>
            <a:custGeom>
              <a:avLst/>
              <a:gdLst>
                <a:gd name="T0" fmla="*/ 1 w 34"/>
                <a:gd name="T1" fmla="*/ 32 h 35"/>
                <a:gd name="T2" fmla="*/ 15 w 34"/>
                <a:gd name="T3" fmla="*/ 27 h 35"/>
                <a:gd name="T4" fmla="*/ 6 w 34"/>
                <a:gd name="T5" fmla="*/ 23 h 35"/>
                <a:gd name="T6" fmla="*/ 9 w 34"/>
                <a:gd name="T7" fmla="*/ 18 h 35"/>
                <a:gd name="T8" fmla="*/ 0 w 34"/>
                <a:gd name="T9" fmla="*/ 18 h 35"/>
                <a:gd name="T10" fmla="*/ 0 w 34"/>
                <a:gd name="T11" fmla="*/ 15 h 35"/>
                <a:gd name="T12" fmla="*/ 10 w 34"/>
                <a:gd name="T13" fmla="*/ 15 h 35"/>
                <a:gd name="T14" fmla="*/ 14 w 34"/>
                <a:gd name="T15" fmla="*/ 9 h 35"/>
                <a:gd name="T16" fmla="*/ 17 w 34"/>
                <a:gd name="T17" fmla="*/ 10 h 35"/>
                <a:gd name="T18" fmla="*/ 14 w 34"/>
                <a:gd name="T19" fmla="*/ 15 h 35"/>
                <a:gd name="T20" fmla="*/ 34 w 34"/>
                <a:gd name="T21" fmla="*/ 15 h 35"/>
                <a:gd name="T22" fmla="*/ 34 w 34"/>
                <a:gd name="T23" fmla="*/ 18 h 35"/>
                <a:gd name="T24" fmla="*/ 27 w 34"/>
                <a:gd name="T25" fmla="*/ 18 h 35"/>
                <a:gd name="T26" fmla="*/ 21 w 34"/>
                <a:gd name="T27" fmla="*/ 27 h 35"/>
                <a:gd name="T28" fmla="*/ 32 w 34"/>
                <a:gd name="T29" fmla="*/ 32 h 35"/>
                <a:gd name="T30" fmla="*/ 30 w 34"/>
                <a:gd name="T31" fmla="*/ 35 h 35"/>
                <a:gd name="T32" fmla="*/ 18 w 34"/>
                <a:gd name="T33" fmla="*/ 29 h 35"/>
                <a:gd name="T34" fmla="*/ 2 w 34"/>
                <a:gd name="T35" fmla="*/ 35 h 35"/>
                <a:gd name="T36" fmla="*/ 1 w 34"/>
                <a:gd name="T37" fmla="*/ 32 h 35"/>
                <a:gd name="T38" fmla="*/ 1 w 34"/>
                <a:gd name="T39" fmla="*/ 5 h 35"/>
                <a:gd name="T40" fmla="*/ 17 w 34"/>
                <a:gd name="T41" fmla="*/ 5 h 35"/>
                <a:gd name="T42" fmla="*/ 14 w 34"/>
                <a:gd name="T43" fmla="*/ 1 h 35"/>
                <a:gd name="T44" fmla="*/ 16 w 34"/>
                <a:gd name="T45" fmla="*/ 0 h 35"/>
                <a:gd name="T46" fmla="*/ 20 w 34"/>
                <a:gd name="T47" fmla="*/ 4 h 35"/>
                <a:gd name="T48" fmla="*/ 18 w 34"/>
                <a:gd name="T49" fmla="*/ 5 h 35"/>
                <a:gd name="T50" fmla="*/ 33 w 34"/>
                <a:gd name="T51" fmla="*/ 5 h 35"/>
                <a:gd name="T52" fmla="*/ 33 w 34"/>
                <a:gd name="T53" fmla="*/ 12 h 35"/>
                <a:gd name="T54" fmla="*/ 30 w 34"/>
                <a:gd name="T55" fmla="*/ 12 h 35"/>
                <a:gd name="T56" fmla="*/ 30 w 34"/>
                <a:gd name="T57" fmla="*/ 8 h 35"/>
                <a:gd name="T58" fmla="*/ 4 w 34"/>
                <a:gd name="T59" fmla="*/ 8 h 35"/>
                <a:gd name="T60" fmla="*/ 4 w 34"/>
                <a:gd name="T61" fmla="*/ 12 h 35"/>
                <a:gd name="T62" fmla="*/ 1 w 34"/>
                <a:gd name="T63" fmla="*/ 12 h 35"/>
                <a:gd name="T64" fmla="*/ 1 w 34"/>
                <a:gd name="T65" fmla="*/ 5 h 35"/>
                <a:gd name="T66" fmla="*/ 10 w 34"/>
                <a:gd name="T67" fmla="*/ 22 h 35"/>
                <a:gd name="T68" fmla="*/ 18 w 34"/>
                <a:gd name="T69" fmla="*/ 25 h 35"/>
                <a:gd name="T70" fmla="*/ 24 w 34"/>
                <a:gd name="T71" fmla="*/ 18 h 35"/>
                <a:gd name="T72" fmla="*/ 12 w 34"/>
                <a:gd name="T73" fmla="*/ 18 h 35"/>
                <a:gd name="T74" fmla="*/ 10 w 34"/>
                <a:gd name="T75"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 h="35">
                  <a:moveTo>
                    <a:pt x="1" y="32"/>
                  </a:moveTo>
                  <a:cubicBezTo>
                    <a:pt x="7" y="31"/>
                    <a:pt x="12" y="29"/>
                    <a:pt x="15" y="27"/>
                  </a:cubicBezTo>
                  <a:cubicBezTo>
                    <a:pt x="12" y="26"/>
                    <a:pt x="9" y="24"/>
                    <a:pt x="6" y="23"/>
                  </a:cubicBezTo>
                  <a:cubicBezTo>
                    <a:pt x="7" y="21"/>
                    <a:pt x="8" y="19"/>
                    <a:pt x="9" y="18"/>
                  </a:cubicBezTo>
                  <a:cubicBezTo>
                    <a:pt x="0" y="18"/>
                    <a:pt x="0" y="18"/>
                    <a:pt x="0" y="18"/>
                  </a:cubicBezTo>
                  <a:cubicBezTo>
                    <a:pt x="0" y="15"/>
                    <a:pt x="0" y="15"/>
                    <a:pt x="0" y="15"/>
                  </a:cubicBezTo>
                  <a:cubicBezTo>
                    <a:pt x="10" y="15"/>
                    <a:pt x="10" y="15"/>
                    <a:pt x="10" y="15"/>
                  </a:cubicBezTo>
                  <a:cubicBezTo>
                    <a:pt x="12" y="13"/>
                    <a:pt x="13" y="11"/>
                    <a:pt x="14" y="9"/>
                  </a:cubicBezTo>
                  <a:cubicBezTo>
                    <a:pt x="17" y="10"/>
                    <a:pt x="17" y="10"/>
                    <a:pt x="17" y="10"/>
                  </a:cubicBezTo>
                  <a:cubicBezTo>
                    <a:pt x="16" y="12"/>
                    <a:pt x="15" y="13"/>
                    <a:pt x="14" y="15"/>
                  </a:cubicBezTo>
                  <a:cubicBezTo>
                    <a:pt x="34" y="15"/>
                    <a:pt x="34" y="15"/>
                    <a:pt x="34" y="15"/>
                  </a:cubicBezTo>
                  <a:cubicBezTo>
                    <a:pt x="34" y="18"/>
                    <a:pt x="34" y="18"/>
                    <a:pt x="34" y="18"/>
                  </a:cubicBezTo>
                  <a:cubicBezTo>
                    <a:pt x="27" y="18"/>
                    <a:pt x="27" y="18"/>
                    <a:pt x="27" y="18"/>
                  </a:cubicBezTo>
                  <a:cubicBezTo>
                    <a:pt x="26" y="21"/>
                    <a:pt x="24" y="24"/>
                    <a:pt x="21" y="27"/>
                  </a:cubicBezTo>
                  <a:cubicBezTo>
                    <a:pt x="25" y="28"/>
                    <a:pt x="28" y="30"/>
                    <a:pt x="32" y="32"/>
                  </a:cubicBezTo>
                  <a:cubicBezTo>
                    <a:pt x="30" y="35"/>
                    <a:pt x="30" y="35"/>
                    <a:pt x="30" y="35"/>
                  </a:cubicBezTo>
                  <a:cubicBezTo>
                    <a:pt x="27" y="33"/>
                    <a:pt x="23" y="31"/>
                    <a:pt x="18" y="29"/>
                  </a:cubicBezTo>
                  <a:cubicBezTo>
                    <a:pt x="14" y="32"/>
                    <a:pt x="9" y="33"/>
                    <a:pt x="2" y="35"/>
                  </a:cubicBezTo>
                  <a:cubicBezTo>
                    <a:pt x="2" y="34"/>
                    <a:pt x="1" y="33"/>
                    <a:pt x="1" y="32"/>
                  </a:cubicBezTo>
                  <a:close/>
                  <a:moveTo>
                    <a:pt x="1" y="5"/>
                  </a:moveTo>
                  <a:cubicBezTo>
                    <a:pt x="17" y="5"/>
                    <a:pt x="17" y="5"/>
                    <a:pt x="17" y="5"/>
                  </a:cubicBezTo>
                  <a:cubicBezTo>
                    <a:pt x="16" y="4"/>
                    <a:pt x="15" y="3"/>
                    <a:pt x="14" y="1"/>
                  </a:cubicBezTo>
                  <a:cubicBezTo>
                    <a:pt x="16" y="0"/>
                    <a:pt x="16" y="0"/>
                    <a:pt x="16" y="0"/>
                  </a:cubicBezTo>
                  <a:cubicBezTo>
                    <a:pt x="18" y="1"/>
                    <a:pt x="19" y="3"/>
                    <a:pt x="20" y="4"/>
                  </a:cubicBezTo>
                  <a:cubicBezTo>
                    <a:pt x="18" y="5"/>
                    <a:pt x="18" y="5"/>
                    <a:pt x="18" y="5"/>
                  </a:cubicBezTo>
                  <a:cubicBezTo>
                    <a:pt x="33" y="5"/>
                    <a:pt x="33" y="5"/>
                    <a:pt x="33" y="5"/>
                  </a:cubicBezTo>
                  <a:cubicBezTo>
                    <a:pt x="33" y="12"/>
                    <a:pt x="33" y="12"/>
                    <a:pt x="33" y="12"/>
                  </a:cubicBezTo>
                  <a:cubicBezTo>
                    <a:pt x="30" y="12"/>
                    <a:pt x="30" y="12"/>
                    <a:pt x="30" y="12"/>
                  </a:cubicBezTo>
                  <a:cubicBezTo>
                    <a:pt x="30" y="8"/>
                    <a:pt x="30" y="8"/>
                    <a:pt x="30" y="8"/>
                  </a:cubicBezTo>
                  <a:cubicBezTo>
                    <a:pt x="4" y="8"/>
                    <a:pt x="4" y="8"/>
                    <a:pt x="4" y="8"/>
                  </a:cubicBezTo>
                  <a:cubicBezTo>
                    <a:pt x="4" y="12"/>
                    <a:pt x="4" y="12"/>
                    <a:pt x="4" y="12"/>
                  </a:cubicBezTo>
                  <a:cubicBezTo>
                    <a:pt x="1" y="12"/>
                    <a:pt x="1" y="12"/>
                    <a:pt x="1" y="12"/>
                  </a:cubicBezTo>
                  <a:lnTo>
                    <a:pt x="1" y="5"/>
                  </a:lnTo>
                  <a:close/>
                  <a:moveTo>
                    <a:pt x="10" y="22"/>
                  </a:moveTo>
                  <a:cubicBezTo>
                    <a:pt x="12" y="23"/>
                    <a:pt x="15" y="24"/>
                    <a:pt x="18" y="25"/>
                  </a:cubicBezTo>
                  <a:cubicBezTo>
                    <a:pt x="21" y="23"/>
                    <a:pt x="23" y="21"/>
                    <a:pt x="24" y="18"/>
                  </a:cubicBezTo>
                  <a:cubicBezTo>
                    <a:pt x="12" y="18"/>
                    <a:pt x="12" y="18"/>
                    <a:pt x="12" y="18"/>
                  </a:cubicBezTo>
                  <a:cubicBezTo>
                    <a:pt x="11" y="19"/>
                    <a:pt x="10" y="20"/>
                    <a:pt x="10"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2" name="Freeform 22"/>
            <p:cNvSpPr>
              <a:spLocks noEditPoints="1"/>
            </p:cNvSpPr>
            <p:nvPr userDrawn="1"/>
          </p:nvSpPr>
          <p:spPr bwMode="auto">
            <a:xfrm>
              <a:off x="8062881" y="-265661"/>
              <a:ext cx="58415" cy="54520"/>
            </a:xfrm>
            <a:custGeom>
              <a:avLst/>
              <a:gdLst>
                <a:gd name="T0" fmla="*/ 20 w 35"/>
                <a:gd name="T1" fmla="*/ 0 h 32"/>
                <a:gd name="T2" fmla="*/ 19 w 35"/>
                <a:gd name="T3" fmla="*/ 0 h 32"/>
                <a:gd name="T4" fmla="*/ 35 w 35"/>
                <a:gd name="T5" fmla="*/ 12 h 32"/>
                <a:gd name="T6" fmla="*/ 33 w 35"/>
                <a:gd name="T7" fmla="*/ 15 h 32"/>
                <a:gd name="T8" fmla="*/ 17 w 35"/>
                <a:gd name="T9" fmla="*/ 3 h 32"/>
                <a:gd name="T10" fmla="*/ 2 w 35"/>
                <a:gd name="T11" fmla="*/ 15 h 32"/>
                <a:gd name="T12" fmla="*/ 0 w 35"/>
                <a:gd name="T13" fmla="*/ 13 h 32"/>
                <a:gd name="T14" fmla="*/ 16 w 35"/>
                <a:gd name="T15" fmla="*/ 0 h 32"/>
                <a:gd name="T16" fmla="*/ 20 w 35"/>
                <a:gd name="T17" fmla="*/ 0 h 32"/>
                <a:gd name="T18" fmla="*/ 1 w 35"/>
                <a:gd name="T19" fmla="*/ 30 h 32"/>
                <a:gd name="T20" fmla="*/ 16 w 35"/>
                <a:gd name="T21" fmla="*/ 30 h 32"/>
                <a:gd name="T22" fmla="*/ 16 w 35"/>
                <a:gd name="T23" fmla="*/ 23 h 32"/>
                <a:gd name="T24" fmla="*/ 5 w 35"/>
                <a:gd name="T25" fmla="*/ 23 h 32"/>
                <a:gd name="T26" fmla="*/ 5 w 35"/>
                <a:gd name="T27" fmla="*/ 21 h 32"/>
                <a:gd name="T28" fmla="*/ 16 w 35"/>
                <a:gd name="T29" fmla="*/ 21 h 32"/>
                <a:gd name="T30" fmla="*/ 16 w 35"/>
                <a:gd name="T31" fmla="*/ 15 h 32"/>
                <a:gd name="T32" fmla="*/ 6 w 35"/>
                <a:gd name="T33" fmla="*/ 15 h 32"/>
                <a:gd name="T34" fmla="*/ 6 w 35"/>
                <a:gd name="T35" fmla="*/ 13 h 32"/>
                <a:gd name="T36" fmla="*/ 29 w 35"/>
                <a:gd name="T37" fmla="*/ 13 h 32"/>
                <a:gd name="T38" fmla="*/ 29 w 35"/>
                <a:gd name="T39" fmla="*/ 15 h 32"/>
                <a:gd name="T40" fmla="*/ 19 w 35"/>
                <a:gd name="T41" fmla="*/ 15 h 32"/>
                <a:gd name="T42" fmla="*/ 19 w 35"/>
                <a:gd name="T43" fmla="*/ 21 h 32"/>
                <a:gd name="T44" fmla="*/ 30 w 35"/>
                <a:gd name="T45" fmla="*/ 21 h 32"/>
                <a:gd name="T46" fmla="*/ 30 w 35"/>
                <a:gd name="T47" fmla="*/ 23 h 32"/>
                <a:gd name="T48" fmla="*/ 19 w 35"/>
                <a:gd name="T49" fmla="*/ 23 h 32"/>
                <a:gd name="T50" fmla="*/ 19 w 35"/>
                <a:gd name="T51" fmla="*/ 30 h 32"/>
                <a:gd name="T52" fmla="*/ 33 w 35"/>
                <a:gd name="T53" fmla="*/ 30 h 32"/>
                <a:gd name="T54" fmla="*/ 33 w 35"/>
                <a:gd name="T55" fmla="*/ 32 h 32"/>
                <a:gd name="T56" fmla="*/ 1 w 35"/>
                <a:gd name="T57" fmla="*/ 32 h 32"/>
                <a:gd name="T58" fmla="*/ 1 w 35"/>
                <a:gd name="T59"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 h="32">
                  <a:moveTo>
                    <a:pt x="20" y="0"/>
                  </a:moveTo>
                  <a:cubicBezTo>
                    <a:pt x="19" y="0"/>
                    <a:pt x="19" y="0"/>
                    <a:pt x="19" y="0"/>
                  </a:cubicBezTo>
                  <a:cubicBezTo>
                    <a:pt x="23" y="6"/>
                    <a:pt x="28" y="9"/>
                    <a:pt x="35" y="12"/>
                  </a:cubicBezTo>
                  <a:cubicBezTo>
                    <a:pt x="34" y="13"/>
                    <a:pt x="34" y="14"/>
                    <a:pt x="33" y="15"/>
                  </a:cubicBezTo>
                  <a:cubicBezTo>
                    <a:pt x="27" y="12"/>
                    <a:pt x="22" y="8"/>
                    <a:pt x="17" y="3"/>
                  </a:cubicBezTo>
                  <a:cubicBezTo>
                    <a:pt x="14" y="7"/>
                    <a:pt x="9" y="11"/>
                    <a:pt x="2" y="15"/>
                  </a:cubicBezTo>
                  <a:cubicBezTo>
                    <a:pt x="1" y="15"/>
                    <a:pt x="0" y="14"/>
                    <a:pt x="0" y="13"/>
                  </a:cubicBezTo>
                  <a:cubicBezTo>
                    <a:pt x="7" y="9"/>
                    <a:pt x="13" y="5"/>
                    <a:pt x="16" y="0"/>
                  </a:cubicBezTo>
                  <a:lnTo>
                    <a:pt x="20" y="0"/>
                  </a:lnTo>
                  <a:close/>
                  <a:moveTo>
                    <a:pt x="1" y="30"/>
                  </a:moveTo>
                  <a:cubicBezTo>
                    <a:pt x="16" y="30"/>
                    <a:pt x="16" y="30"/>
                    <a:pt x="16" y="30"/>
                  </a:cubicBezTo>
                  <a:cubicBezTo>
                    <a:pt x="16" y="23"/>
                    <a:pt x="16" y="23"/>
                    <a:pt x="16" y="23"/>
                  </a:cubicBezTo>
                  <a:cubicBezTo>
                    <a:pt x="5" y="23"/>
                    <a:pt x="5" y="23"/>
                    <a:pt x="5" y="23"/>
                  </a:cubicBezTo>
                  <a:cubicBezTo>
                    <a:pt x="5" y="21"/>
                    <a:pt x="5" y="21"/>
                    <a:pt x="5" y="21"/>
                  </a:cubicBezTo>
                  <a:cubicBezTo>
                    <a:pt x="16" y="21"/>
                    <a:pt x="16" y="21"/>
                    <a:pt x="16" y="21"/>
                  </a:cubicBezTo>
                  <a:cubicBezTo>
                    <a:pt x="16" y="15"/>
                    <a:pt x="16" y="15"/>
                    <a:pt x="16" y="15"/>
                  </a:cubicBezTo>
                  <a:cubicBezTo>
                    <a:pt x="6" y="15"/>
                    <a:pt x="6" y="15"/>
                    <a:pt x="6" y="15"/>
                  </a:cubicBezTo>
                  <a:cubicBezTo>
                    <a:pt x="6" y="13"/>
                    <a:pt x="6" y="13"/>
                    <a:pt x="6" y="13"/>
                  </a:cubicBezTo>
                  <a:cubicBezTo>
                    <a:pt x="29" y="13"/>
                    <a:pt x="29" y="13"/>
                    <a:pt x="29" y="13"/>
                  </a:cubicBezTo>
                  <a:cubicBezTo>
                    <a:pt x="29" y="15"/>
                    <a:pt x="29" y="15"/>
                    <a:pt x="29" y="15"/>
                  </a:cubicBezTo>
                  <a:cubicBezTo>
                    <a:pt x="19" y="15"/>
                    <a:pt x="19" y="15"/>
                    <a:pt x="19" y="15"/>
                  </a:cubicBezTo>
                  <a:cubicBezTo>
                    <a:pt x="19" y="21"/>
                    <a:pt x="19" y="21"/>
                    <a:pt x="19" y="21"/>
                  </a:cubicBezTo>
                  <a:cubicBezTo>
                    <a:pt x="30" y="21"/>
                    <a:pt x="30" y="21"/>
                    <a:pt x="30" y="21"/>
                  </a:cubicBezTo>
                  <a:cubicBezTo>
                    <a:pt x="30" y="23"/>
                    <a:pt x="30" y="23"/>
                    <a:pt x="30" y="23"/>
                  </a:cubicBezTo>
                  <a:cubicBezTo>
                    <a:pt x="19" y="23"/>
                    <a:pt x="19" y="23"/>
                    <a:pt x="19" y="23"/>
                  </a:cubicBezTo>
                  <a:cubicBezTo>
                    <a:pt x="19" y="30"/>
                    <a:pt x="19" y="30"/>
                    <a:pt x="19" y="30"/>
                  </a:cubicBezTo>
                  <a:cubicBezTo>
                    <a:pt x="33" y="30"/>
                    <a:pt x="33" y="30"/>
                    <a:pt x="33" y="30"/>
                  </a:cubicBezTo>
                  <a:cubicBezTo>
                    <a:pt x="33" y="32"/>
                    <a:pt x="33" y="32"/>
                    <a:pt x="33" y="32"/>
                  </a:cubicBezTo>
                  <a:cubicBezTo>
                    <a:pt x="1" y="32"/>
                    <a:pt x="1" y="32"/>
                    <a:pt x="1" y="32"/>
                  </a:cubicBezTo>
                  <a:lnTo>
                    <a:pt x="1"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3" name="Freeform 23"/>
            <p:cNvSpPr>
              <a:spLocks noEditPoints="1"/>
            </p:cNvSpPr>
            <p:nvPr userDrawn="1"/>
          </p:nvSpPr>
          <p:spPr bwMode="auto">
            <a:xfrm>
              <a:off x="8181267" y="-267218"/>
              <a:ext cx="52962" cy="57636"/>
            </a:xfrm>
            <a:custGeom>
              <a:avLst/>
              <a:gdLst>
                <a:gd name="T0" fmla="*/ 0 w 32"/>
                <a:gd name="T1" fmla="*/ 6 h 34"/>
                <a:gd name="T2" fmla="*/ 3 w 32"/>
                <a:gd name="T3" fmla="*/ 6 h 34"/>
                <a:gd name="T4" fmla="*/ 5 w 32"/>
                <a:gd name="T5" fmla="*/ 0 h 34"/>
                <a:gd name="T6" fmla="*/ 8 w 32"/>
                <a:gd name="T7" fmla="*/ 1 h 34"/>
                <a:gd name="T8" fmla="*/ 6 w 32"/>
                <a:gd name="T9" fmla="*/ 6 h 34"/>
                <a:gd name="T10" fmla="*/ 13 w 32"/>
                <a:gd name="T11" fmla="*/ 6 h 34"/>
                <a:gd name="T12" fmla="*/ 13 w 32"/>
                <a:gd name="T13" fmla="*/ 34 h 34"/>
                <a:gd name="T14" fmla="*/ 10 w 32"/>
                <a:gd name="T15" fmla="*/ 34 h 34"/>
                <a:gd name="T16" fmla="*/ 10 w 32"/>
                <a:gd name="T17" fmla="*/ 31 h 34"/>
                <a:gd name="T18" fmla="*/ 2 w 32"/>
                <a:gd name="T19" fmla="*/ 31 h 34"/>
                <a:gd name="T20" fmla="*/ 2 w 32"/>
                <a:gd name="T21" fmla="*/ 34 h 34"/>
                <a:gd name="T22" fmla="*/ 0 w 32"/>
                <a:gd name="T23" fmla="*/ 34 h 34"/>
                <a:gd name="T24" fmla="*/ 0 w 32"/>
                <a:gd name="T25" fmla="*/ 6 h 34"/>
                <a:gd name="T26" fmla="*/ 10 w 32"/>
                <a:gd name="T27" fmla="*/ 9 h 34"/>
                <a:gd name="T28" fmla="*/ 2 w 32"/>
                <a:gd name="T29" fmla="*/ 9 h 34"/>
                <a:gd name="T30" fmla="*/ 2 w 32"/>
                <a:gd name="T31" fmla="*/ 17 h 34"/>
                <a:gd name="T32" fmla="*/ 10 w 32"/>
                <a:gd name="T33" fmla="*/ 17 h 34"/>
                <a:gd name="T34" fmla="*/ 10 w 32"/>
                <a:gd name="T35" fmla="*/ 9 h 34"/>
                <a:gd name="T36" fmla="*/ 2 w 32"/>
                <a:gd name="T37" fmla="*/ 28 h 34"/>
                <a:gd name="T38" fmla="*/ 10 w 32"/>
                <a:gd name="T39" fmla="*/ 28 h 34"/>
                <a:gd name="T40" fmla="*/ 10 w 32"/>
                <a:gd name="T41" fmla="*/ 20 h 34"/>
                <a:gd name="T42" fmla="*/ 2 w 32"/>
                <a:gd name="T43" fmla="*/ 20 h 34"/>
                <a:gd name="T44" fmla="*/ 2 w 32"/>
                <a:gd name="T45" fmla="*/ 28 h 34"/>
                <a:gd name="T46" fmla="*/ 14 w 32"/>
                <a:gd name="T47" fmla="*/ 13 h 34"/>
                <a:gd name="T48" fmla="*/ 19 w 32"/>
                <a:gd name="T49" fmla="*/ 0 h 34"/>
                <a:gd name="T50" fmla="*/ 22 w 32"/>
                <a:gd name="T51" fmla="*/ 1 h 34"/>
                <a:gd name="T52" fmla="*/ 20 w 32"/>
                <a:gd name="T53" fmla="*/ 6 h 34"/>
                <a:gd name="T54" fmla="*/ 32 w 32"/>
                <a:gd name="T55" fmla="*/ 6 h 34"/>
                <a:gd name="T56" fmla="*/ 31 w 32"/>
                <a:gd name="T57" fmla="*/ 29 h 34"/>
                <a:gd name="T58" fmla="*/ 25 w 32"/>
                <a:gd name="T59" fmla="*/ 34 h 34"/>
                <a:gd name="T60" fmla="*/ 19 w 32"/>
                <a:gd name="T61" fmla="*/ 34 h 34"/>
                <a:gd name="T62" fmla="*/ 18 w 32"/>
                <a:gd name="T63" fmla="*/ 31 h 34"/>
                <a:gd name="T64" fmla="*/ 18 w 32"/>
                <a:gd name="T65" fmla="*/ 31 h 34"/>
                <a:gd name="T66" fmla="*/ 25 w 32"/>
                <a:gd name="T67" fmla="*/ 31 h 34"/>
                <a:gd name="T68" fmla="*/ 28 w 32"/>
                <a:gd name="T69" fmla="*/ 28 h 34"/>
                <a:gd name="T70" fmla="*/ 29 w 32"/>
                <a:gd name="T71" fmla="*/ 8 h 34"/>
                <a:gd name="T72" fmla="*/ 19 w 32"/>
                <a:gd name="T73" fmla="*/ 8 h 34"/>
                <a:gd name="T74" fmla="*/ 16 w 32"/>
                <a:gd name="T75" fmla="*/ 14 h 34"/>
                <a:gd name="T76" fmla="*/ 14 w 32"/>
                <a:gd name="T77" fmla="*/ 13 h 34"/>
                <a:gd name="T78" fmla="*/ 17 w 32"/>
                <a:gd name="T79" fmla="*/ 15 h 34"/>
                <a:gd name="T80" fmla="*/ 19 w 32"/>
                <a:gd name="T81" fmla="*/ 14 h 34"/>
                <a:gd name="T82" fmla="*/ 25 w 32"/>
                <a:gd name="T83" fmla="*/ 22 h 34"/>
                <a:gd name="T84" fmla="*/ 23 w 32"/>
                <a:gd name="T85" fmla="*/ 24 h 34"/>
                <a:gd name="T86" fmla="*/ 17 w 32"/>
                <a:gd name="T87" fmla="*/ 1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 h="34">
                  <a:moveTo>
                    <a:pt x="0" y="6"/>
                  </a:moveTo>
                  <a:cubicBezTo>
                    <a:pt x="3" y="6"/>
                    <a:pt x="3" y="6"/>
                    <a:pt x="3" y="6"/>
                  </a:cubicBezTo>
                  <a:cubicBezTo>
                    <a:pt x="4" y="4"/>
                    <a:pt x="5" y="2"/>
                    <a:pt x="5" y="0"/>
                  </a:cubicBezTo>
                  <a:cubicBezTo>
                    <a:pt x="8" y="1"/>
                    <a:pt x="8" y="1"/>
                    <a:pt x="8" y="1"/>
                  </a:cubicBezTo>
                  <a:cubicBezTo>
                    <a:pt x="8" y="3"/>
                    <a:pt x="7" y="4"/>
                    <a:pt x="6" y="6"/>
                  </a:cubicBezTo>
                  <a:cubicBezTo>
                    <a:pt x="13" y="6"/>
                    <a:pt x="13" y="6"/>
                    <a:pt x="13" y="6"/>
                  </a:cubicBezTo>
                  <a:cubicBezTo>
                    <a:pt x="13" y="34"/>
                    <a:pt x="13" y="34"/>
                    <a:pt x="13" y="34"/>
                  </a:cubicBezTo>
                  <a:cubicBezTo>
                    <a:pt x="10" y="34"/>
                    <a:pt x="10" y="34"/>
                    <a:pt x="10" y="34"/>
                  </a:cubicBezTo>
                  <a:cubicBezTo>
                    <a:pt x="10" y="31"/>
                    <a:pt x="10" y="31"/>
                    <a:pt x="10" y="31"/>
                  </a:cubicBezTo>
                  <a:cubicBezTo>
                    <a:pt x="2" y="31"/>
                    <a:pt x="2" y="31"/>
                    <a:pt x="2" y="31"/>
                  </a:cubicBezTo>
                  <a:cubicBezTo>
                    <a:pt x="2" y="34"/>
                    <a:pt x="2" y="34"/>
                    <a:pt x="2" y="34"/>
                  </a:cubicBezTo>
                  <a:cubicBezTo>
                    <a:pt x="0" y="34"/>
                    <a:pt x="0" y="34"/>
                    <a:pt x="0" y="34"/>
                  </a:cubicBezTo>
                  <a:lnTo>
                    <a:pt x="0" y="6"/>
                  </a:lnTo>
                  <a:close/>
                  <a:moveTo>
                    <a:pt x="10" y="9"/>
                  </a:moveTo>
                  <a:cubicBezTo>
                    <a:pt x="2" y="9"/>
                    <a:pt x="2" y="9"/>
                    <a:pt x="2" y="9"/>
                  </a:cubicBezTo>
                  <a:cubicBezTo>
                    <a:pt x="2" y="17"/>
                    <a:pt x="2" y="17"/>
                    <a:pt x="2" y="17"/>
                  </a:cubicBezTo>
                  <a:cubicBezTo>
                    <a:pt x="10" y="17"/>
                    <a:pt x="10" y="17"/>
                    <a:pt x="10" y="17"/>
                  </a:cubicBezTo>
                  <a:lnTo>
                    <a:pt x="10" y="9"/>
                  </a:lnTo>
                  <a:close/>
                  <a:moveTo>
                    <a:pt x="2" y="28"/>
                  </a:moveTo>
                  <a:cubicBezTo>
                    <a:pt x="10" y="28"/>
                    <a:pt x="10" y="28"/>
                    <a:pt x="10" y="28"/>
                  </a:cubicBezTo>
                  <a:cubicBezTo>
                    <a:pt x="10" y="20"/>
                    <a:pt x="10" y="20"/>
                    <a:pt x="10" y="20"/>
                  </a:cubicBezTo>
                  <a:cubicBezTo>
                    <a:pt x="2" y="20"/>
                    <a:pt x="2" y="20"/>
                    <a:pt x="2" y="20"/>
                  </a:cubicBezTo>
                  <a:lnTo>
                    <a:pt x="2" y="28"/>
                  </a:lnTo>
                  <a:close/>
                  <a:moveTo>
                    <a:pt x="14" y="13"/>
                  </a:moveTo>
                  <a:cubicBezTo>
                    <a:pt x="16" y="10"/>
                    <a:pt x="18" y="5"/>
                    <a:pt x="19" y="0"/>
                  </a:cubicBezTo>
                  <a:cubicBezTo>
                    <a:pt x="22" y="1"/>
                    <a:pt x="22" y="1"/>
                    <a:pt x="22" y="1"/>
                  </a:cubicBezTo>
                  <a:cubicBezTo>
                    <a:pt x="22" y="3"/>
                    <a:pt x="21" y="4"/>
                    <a:pt x="20" y="6"/>
                  </a:cubicBezTo>
                  <a:cubicBezTo>
                    <a:pt x="32" y="6"/>
                    <a:pt x="32" y="6"/>
                    <a:pt x="32" y="6"/>
                  </a:cubicBezTo>
                  <a:cubicBezTo>
                    <a:pt x="31" y="18"/>
                    <a:pt x="31" y="25"/>
                    <a:pt x="31" y="29"/>
                  </a:cubicBezTo>
                  <a:cubicBezTo>
                    <a:pt x="31" y="32"/>
                    <a:pt x="29" y="34"/>
                    <a:pt x="25" y="34"/>
                  </a:cubicBezTo>
                  <a:cubicBezTo>
                    <a:pt x="23" y="34"/>
                    <a:pt x="21" y="34"/>
                    <a:pt x="19" y="34"/>
                  </a:cubicBezTo>
                  <a:cubicBezTo>
                    <a:pt x="19" y="33"/>
                    <a:pt x="18" y="32"/>
                    <a:pt x="18" y="31"/>
                  </a:cubicBezTo>
                  <a:cubicBezTo>
                    <a:pt x="18" y="31"/>
                    <a:pt x="18" y="31"/>
                    <a:pt x="18" y="31"/>
                  </a:cubicBezTo>
                  <a:cubicBezTo>
                    <a:pt x="21" y="31"/>
                    <a:pt x="23" y="31"/>
                    <a:pt x="25" y="31"/>
                  </a:cubicBezTo>
                  <a:cubicBezTo>
                    <a:pt x="27" y="31"/>
                    <a:pt x="28" y="30"/>
                    <a:pt x="28" y="28"/>
                  </a:cubicBezTo>
                  <a:cubicBezTo>
                    <a:pt x="28" y="24"/>
                    <a:pt x="29" y="18"/>
                    <a:pt x="29" y="8"/>
                  </a:cubicBezTo>
                  <a:cubicBezTo>
                    <a:pt x="19" y="8"/>
                    <a:pt x="19" y="8"/>
                    <a:pt x="19" y="8"/>
                  </a:cubicBezTo>
                  <a:cubicBezTo>
                    <a:pt x="18" y="11"/>
                    <a:pt x="17" y="13"/>
                    <a:pt x="16" y="14"/>
                  </a:cubicBezTo>
                  <a:cubicBezTo>
                    <a:pt x="16" y="14"/>
                    <a:pt x="15" y="14"/>
                    <a:pt x="14" y="13"/>
                  </a:cubicBezTo>
                  <a:close/>
                  <a:moveTo>
                    <a:pt x="17" y="15"/>
                  </a:moveTo>
                  <a:cubicBezTo>
                    <a:pt x="19" y="14"/>
                    <a:pt x="19" y="14"/>
                    <a:pt x="19" y="14"/>
                  </a:cubicBezTo>
                  <a:cubicBezTo>
                    <a:pt x="22" y="17"/>
                    <a:pt x="24" y="20"/>
                    <a:pt x="25" y="22"/>
                  </a:cubicBezTo>
                  <a:cubicBezTo>
                    <a:pt x="23" y="24"/>
                    <a:pt x="23" y="24"/>
                    <a:pt x="23" y="24"/>
                  </a:cubicBezTo>
                  <a:cubicBezTo>
                    <a:pt x="21" y="21"/>
                    <a:pt x="19" y="18"/>
                    <a:pt x="1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4" name="Freeform 24"/>
            <p:cNvSpPr>
              <a:spLocks noEditPoints="1"/>
            </p:cNvSpPr>
            <p:nvPr userDrawn="1"/>
          </p:nvSpPr>
          <p:spPr bwMode="auto">
            <a:xfrm>
              <a:off x="8292644" y="-265661"/>
              <a:ext cx="58415" cy="57636"/>
            </a:xfrm>
            <a:custGeom>
              <a:avLst/>
              <a:gdLst>
                <a:gd name="T0" fmla="*/ 10 w 35"/>
                <a:gd name="T1" fmla="*/ 0 h 34"/>
                <a:gd name="T2" fmla="*/ 10 w 35"/>
                <a:gd name="T3" fmla="*/ 1 h 34"/>
                <a:gd name="T4" fmla="*/ 16 w 35"/>
                <a:gd name="T5" fmla="*/ 9 h 34"/>
                <a:gd name="T6" fmla="*/ 14 w 35"/>
                <a:gd name="T7" fmla="*/ 11 h 34"/>
                <a:gd name="T8" fmla="*/ 9 w 35"/>
                <a:gd name="T9" fmla="*/ 3 h 34"/>
                <a:gd name="T10" fmla="*/ 2 w 35"/>
                <a:gd name="T11" fmla="*/ 15 h 34"/>
                <a:gd name="T12" fmla="*/ 0 w 35"/>
                <a:gd name="T13" fmla="*/ 12 h 34"/>
                <a:gd name="T14" fmla="*/ 8 w 35"/>
                <a:gd name="T15" fmla="*/ 0 h 34"/>
                <a:gd name="T16" fmla="*/ 10 w 35"/>
                <a:gd name="T17" fmla="*/ 0 h 34"/>
                <a:gd name="T18" fmla="*/ 3 w 35"/>
                <a:gd name="T19" fmla="*/ 24 h 34"/>
                <a:gd name="T20" fmla="*/ 5 w 35"/>
                <a:gd name="T21" fmla="*/ 22 h 34"/>
                <a:gd name="T22" fmla="*/ 8 w 35"/>
                <a:gd name="T23" fmla="*/ 26 h 34"/>
                <a:gd name="T24" fmla="*/ 12 w 35"/>
                <a:gd name="T25" fmla="*/ 18 h 34"/>
                <a:gd name="T26" fmla="*/ 2 w 35"/>
                <a:gd name="T27" fmla="*/ 18 h 34"/>
                <a:gd name="T28" fmla="*/ 2 w 35"/>
                <a:gd name="T29" fmla="*/ 16 h 34"/>
                <a:gd name="T30" fmla="*/ 15 w 35"/>
                <a:gd name="T31" fmla="*/ 16 h 34"/>
                <a:gd name="T32" fmla="*/ 15 w 35"/>
                <a:gd name="T33" fmla="*/ 18 h 34"/>
                <a:gd name="T34" fmla="*/ 10 w 35"/>
                <a:gd name="T35" fmla="*/ 28 h 34"/>
                <a:gd name="T36" fmla="*/ 13 w 35"/>
                <a:gd name="T37" fmla="*/ 32 h 34"/>
                <a:gd name="T38" fmla="*/ 10 w 35"/>
                <a:gd name="T39" fmla="*/ 33 h 34"/>
                <a:gd name="T40" fmla="*/ 3 w 35"/>
                <a:gd name="T41" fmla="*/ 24 h 34"/>
                <a:gd name="T42" fmla="*/ 7 w 35"/>
                <a:gd name="T43" fmla="*/ 9 h 34"/>
                <a:gd name="T44" fmla="*/ 9 w 35"/>
                <a:gd name="T45" fmla="*/ 8 h 34"/>
                <a:gd name="T46" fmla="*/ 12 w 35"/>
                <a:gd name="T47" fmla="*/ 13 h 34"/>
                <a:gd name="T48" fmla="*/ 9 w 35"/>
                <a:gd name="T49" fmla="*/ 15 h 34"/>
                <a:gd name="T50" fmla="*/ 7 w 35"/>
                <a:gd name="T51" fmla="*/ 9 h 34"/>
                <a:gd name="T52" fmla="*/ 24 w 35"/>
                <a:gd name="T53" fmla="*/ 12 h 34"/>
                <a:gd name="T54" fmla="*/ 27 w 35"/>
                <a:gd name="T55" fmla="*/ 12 h 34"/>
                <a:gd name="T56" fmla="*/ 27 w 35"/>
                <a:gd name="T57" fmla="*/ 17 h 34"/>
                <a:gd name="T58" fmla="*/ 26 w 35"/>
                <a:gd name="T59" fmla="*/ 24 h 34"/>
                <a:gd name="T60" fmla="*/ 35 w 35"/>
                <a:gd name="T61" fmla="*/ 32 h 34"/>
                <a:gd name="T62" fmla="*/ 33 w 35"/>
                <a:gd name="T63" fmla="*/ 34 h 34"/>
                <a:gd name="T64" fmla="*/ 25 w 35"/>
                <a:gd name="T65" fmla="*/ 26 h 34"/>
                <a:gd name="T66" fmla="*/ 24 w 35"/>
                <a:gd name="T67" fmla="*/ 27 h 34"/>
                <a:gd name="T68" fmla="*/ 16 w 35"/>
                <a:gd name="T69" fmla="*/ 34 h 34"/>
                <a:gd name="T70" fmla="*/ 14 w 35"/>
                <a:gd name="T71" fmla="*/ 32 h 34"/>
                <a:gd name="T72" fmla="*/ 22 w 35"/>
                <a:gd name="T73" fmla="*/ 26 h 34"/>
                <a:gd name="T74" fmla="*/ 24 w 35"/>
                <a:gd name="T75" fmla="*/ 17 h 34"/>
                <a:gd name="T76" fmla="*/ 24 w 35"/>
                <a:gd name="T77" fmla="*/ 12 h 34"/>
                <a:gd name="T78" fmla="*/ 17 w 35"/>
                <a:gd name="T79" fmla="*/ 8 h 34"/>
                <a:gd name="T80" fmla="*/ 23 w 35"/>
                <a:gd name="T81" fmla="*/ 8 h 34"/>
                <a:gd name="T82" fmla="*/ 24 w 35"/>
                <a:gd name="T83" fmla="*/ 3 h 34"/>
                <a:gd name="T84" fmla="*/ 15 w 35"/>
                <a:gd name="T85" fmla="*/ 3 h 34"/>
                <a:gd name="T86" fmla="*/ 15 w 35"/>
                <a:gd name="T87" fmla="*/ 1 h 34"/>
                <a:gd name="T88" fmla="*/ 35 w 35"/>
                <a:gd name="T89" fmla="*/ 1 h 34"/>
                <a:gd name="T90" fmla="*/ 35 w 35"/>
                <a:gd name="T91" fmla="*/ 3 h 34"/>
                <a:gd name="T92" fmla="*/ 27 w 35"/>
                <a:gd name="T93" fmla="*/ 3 h 34"/>
                <a:gd name="T94" fmla="*/ 26 w 35"/>
                <a:gd name="T95" fmla="*/ 8 h 34"/>
                <a:gd name="T96" fmla="*/ 34 w 35"/>
                <a:gd name="T97" fmla="*/ 8 h 34"/>
                <a:gd name="T98" fmla="*/ 34 w 35"/>
                <a:gd name="T99" fmla="*/ 25 h 34"/>
                <a:gd name="T100" fmla="*/ 31 w 35"/>
                <a:gd name="T101" fmla="*/ 25 h 34"/>
                <a:gd name="T102" fmla="*/ 31 w 35"/>
                <a:gd name="T103" fmla="*/ 11 h 34"/>
                <a:gd name="T104" fmla="*/ 19 w 35"/>
                <a:gd name="T105" fmla="*/ 11 h 34"/>
                <a:gd name="T106" fmla="*/ 19 w 35"/>
                <a:gd name="T107" fmla="*/ 25 h 34"/>
                <a:gd name="T108" fmla="*/ 17 w 35"/>
                <a:gd name="T109" fmla="*/ 25 h 34"/>
                <a:gd name="T110" fmla="*/ 17 w 35"/>
                <a:gd name="T111"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 h="34">
                  <a:moveTo>
                    <a:pt x="10" y="0"/>
                  </a:moveTo>
                  <a:cubicBezTo>
                    <a:pt x="10" y="1"/>
                    <a:pt x="10" y="1"/>
                    <a:pt x="10" y="1"/>
                  </a:cubicBezTo>
                  <a:cubicBezTo>
                    <a:pt x="12" y="3"/>
                    <a:pt x="14" y="6"/>
                    <a:pt x="16" y="9"/>
                  </a:cubicBezTo>
                  <a:cubicBezTo>
                    <a:pt x="14" y="11"/>
                    <a:pt x="14" y="11"/>
                    <a:pt x="14" y="11"/>
                  </a:cubicBezTo>
                  <a:cubicBezTo>
                    <a:pt x="12" y="8"/>
                    <a:pt x="11" y="5"/>
                    <a:pt x="9" y="3"/>
                  </a:cubicBezTo>
                  <a:cubicBezTo>
                    <a:pt x="7" y="7"/>
                    <a:pt x="5" y="11"/>
                    <a:pt x="2" y="15"/>
                  </a:cubicBezTo>
                  <a:cubicBezTo>
                    <a:pt x="2" y="14"/>
                    <a:pt x="1" y="13"/>
                    <a:pt x="0" y="12"/>
                  </a:cubicBezTo>
                  <a:cubicBezTo>
                    <a:pt x="3" y="9"/>
                    <a:pt x="6" y="5"/>
                    <a:pt x="8" y="0"/>
                  </a:cubicBezTo>
                  <a:lnTo>
                    <a:pt x="10" y="0"/>
                  </a:lnTo>
                  <a:close/>
                  <a:moveTo>
                    <a:pt x="3" y="24"/>
                  </a:moveTo>
                  <a:cubicBezTo>
                    <a:pt x="5" y="22"/>
                    <a:pt x="5" y="22"/>
                    <a:pt x="5" y="22"/>
                  </a:cubicBezTo>
                  <a:cubicBezTo>
                    <a:pt x="6" y="24"/>
                    <a:pt x="7" y="25"/>
                    <a:pt x="8" y="26"/>
                  </a:cubicBezTo>
                  <a:cubicBezTo>
                    <a:pt x="10" y="24"/>
                    <a:pt x="11" y="21"/>
                    <a:pt x="12" y="18"/>
                  </a:cubicBezTo>
                  <a:cubicBezTo>
                    <a:pt x="2" y="18"/>
                    <a:pt x="2" y="18"/>
                    <a:pt x="2" y="18"/>
                  </a:cubicBezTo>
                  <a:cubicBezTo>
                    <a:pt x="2" y="16"/>
                    <a:pt x="2" y="16"/>
                    <a:pt x="2" y="16"/>
                  </a:cubicBezTo>
                  <a:cubicBezTo>
                    <a:pt x="15" y="16"/>
                    <a:pt x="15" y="16"/>
                    <a:pt x="15" y="16"/>
                  </a:cubicBezTo>
                  <a:cubicBezTo>
                    <a:pt x="15" y="18"/>
                    <a:pt x="15" y="18"/>
                    <a:pt x="15" y="18"/>
                  </a:cubicBezTo>
                  <a:cubicBezTo>
                    <a:pt x="13" y="22"/>
                    <a:pt x="11" y="26"/>
                    <a:pt x="10" y="28"/>
                  </a:cubicBezTo>
                  <a:cubicBezTo>
                    <a:pt x="11" y="29"/>
                    <a:pt x="12" y="31"/>
                    <a:pt x="13" y="32"/>
                  </a:cubicBezTo>
                  <a:cubicBezTo>
                    <a:pt x="10" y="33"/>
                    <a:pt x="10" y="33"/>
                    <a:pt x="10" y="33"/>
                  </a:cubicBezTo>
                  <a:cubicBezTo>
                    <a:pt x="8" y="30"/>
                    <a:pt x="5" y="27"/>
                    <a:pt x="3" y="24"/>
                  </a:cubicBezTo>
                  <a:close/>
                  <a:moveTo>
                    <a:pt x="7" y="9"/>
                  </a:moveTo>
                  <a:cubicBezTo>
                    <a:pt x="9" y="8"/>
                    <a:pt x="9" y="8"/>
                    <a:pt x="9" y="8"/>
                  </a:cubicBezTo>
                  <a:cubicBezTo>
                    <a:pt x="10" y="10"/>
                    <a:pt x="11" y="12"/>
                    <a:pt x="12" y="13"/>
                  </a:cubicBezTo>
                  <a:cubicBezTo>
                    <a:pt x="9" y="15"/>
                    <a:pt x="9" y="15"/>
                    <a:pt x="9" y="15"/>
                  </a:cubicBezTo>
                  <a:cubicBezTo>
                    <a:pt x="9" y="13"/>
                    <a:pt x="8" y="11"/>
                    <a:pt x="7" y="9"/>
                  </a:cubicBezTo>
                  <a:close/>
                  <a:moveTo>
                    <a:pt x="24" y="12"/>
                  </a:moveTo>
                  <a:cubicBezTo>
                    <a:pt x="27" y="12"/>
                    <a:pt x="27" y="12"/>
                    <a:pt x="27" y="12"/>
                  </a:cubicBezTo>
                  <a:cubicBezTo>
                    <a:pt x="27" y="17"/>
                    <a:pt x="27" y="17"/>
                    <a:pt x="27" y="17"/>
                  </a:cubicBezTo>
                  <a:cubicBezTo>
                    <a:pt x="27" y="20"/>
                    <a:pt x="26" y="22"/>
                    <a:pt x="26" y="24"/>
                  </a:cubicBezTo>
                  <a:cubicBezTo>
                    <a:pt x="29" y="26"/>
                    <a:pt x="32" y="29"/>
                    <a:pt x="35" y="32"/>
                  </a:cubicBezTo>
                  <a:cubicBezTo>
                    <a:pt x="33" y="34"/>
                    <a:pt x="33" y="34"/>
                    <a:pt x="33" y="34"/>
                  </a:cubicBezTo>
                  <a:cubicBezTo>
                    <a:pt x="31" y="31"/>
                    <a:pt x="28" y="29"/>
                    <a:pt x="25" y="26"/>
                  </a:cubicBezTo>
                  <a:cubicBezTo>
                    <a:pt x="25" y="27"/>
                    <a:pt x="24" y="27"/>
                    <a:pt x="24" y="27"/>
                  </a:cubicBezTo>
                  <a:cubicBezTo>
                    <a:pt x="23" y="30"/>
                    <a:pt x="20" y="32"/>
                    <a:pt x="16" y="34"/>
                  </a:cubicBezTo>
                  <a:cubicBezTo>
                    <a:pt x="15" y="33"/>
                    <a:pt x="14" y="32"/>
                    <a:pt x="14" y="32"/>
                  </a:cubicBezTo>
                  <a:cubicBezTo>
                    <a:pt x="18" y="30"/>
                    <a:pt x="20" y="28"/>
                    <a:pt x="22" y="26"/>
                  </a:cubicBezTo>
                  <a:cubicBezTo>
                    <a:pt x="23" y="24"/>
                    <a:pt x="24" y="21"/>
                    <a:pt x="24" y="17"/>
                  </a:cubicBezTo>
                  <a:lnTo>
                    <a:pt x="24" y="12"/>
                  </a:lnTo>
                  <a:close/>
                  <a:moveTo>
                    <a:pt x="17" y="8"/>
                  </a:moveTo>
                  <a:cubicBezTo>
                    <a:pt x="23" y="8"/>
                    <a:pt x="23" y="8"/>
                    <a:pt x="23" y="8"/>
                  </a:cubicBezTo>
                  <a:cubicBezTo>
                    <a:pt x="24" y="3"/>
                    <a:pt x="24" y="3"/>
                    <a:pt x="24" y="3"/>
                  </a:cubicBezTo>
                  <a:cubicBezTo>
                    <a:pt x="15" y="3"/>
                    <a:pt x="15" y="3"/>
                    <a:pt x="15" y="3"/>
                  </a:cubicBezTo>
                  <a:cubicBezTo>
                    <a:pt x="15" y="1"/>
                    <a:pt x="15" y="1"/>
                    <a:pt x="15" y="1"/>
                  </a:cubicBezTo>
                  <a:cubicBezTo>
                    <a:pt x="35" y="1"/>
                    <a:pt x="35" y="1"/>
                    <a:pt x="35" y="1"/>
                  </a:cubicBezTo>
                  <a:cubicBezTo>
                    <a:pt x="35" y="3"/>
                    <a:pt x="35" y="3"/>
                    <a:pt x="35" y="3"/>
                  </a:cubicBezTo>
                  <a:cubicBezTo>
                    <a:pt x="27" y="3"/>
                    <a:pt x="27" y="3"/>
                    <a:pt x="27" y="3"/>
                  </a:cubicBezTo>
                  <a:cubicBezTo>
                    <a:pt x="26" y="8"/>
                    <a:pt x="26" y="8"/>
                    <a:pt x="26" y="8"/>
                  </a:cubicBezTo>
                  <a:cubicBezTo>
                    <a:pt x="34" y="8"/>
                    <a:pt x="34" y="8"/>
                    <a:pt x="34" y="8"/>
                  </a:cubicBezTo>
                  <a:cubicBezTo>
                    <a:pt x="34" y="25"/>
                    <a:pt x="34" y="25"/>
                    <a:pt x="34" y="25"/>
                  </a:cubicBezTo>
                  <a:cubicBezTo>
                    <a:pt x="31" y="25"/>
                    <a:pt x="31" y="25"/>
                    <a:pt x="31" y="25"/>
                  </a:cubicBezTo>
                  <a:cubicBezTo>
                    <a:pt x="31" y="11"/>
                    <a:pt x="31" y="11"/>
                    <a:pt x="31" y="11"/>
                  </a:cubicBezTo>
                  <a:cubicBezTo>
                    <a:pt x="19" y="11"/>
                    <a:pt x="19" y="11"/>
                    <a:pt x="19" y="11"/>
                  </a:cubicBezTo>
                  <a:cubicBezTo>
                    <a:pt x="19" y="25"/>
                    <a:pt x="19" y="25"/>
                    <a:pt x="19" y="25"/>
                  </a:cubicBezTo>
                  <a:cubicBezTo>
                    <a:pt x="17" y="25"/>
                    <a:pt x="17" y="25"/>
                    <a:pt x="17" y="25"/>
                  </a:cubicBezTo>
                  <a:lnTo>
                    <a:pt x="17"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5" name="Freeform 25"/>
            <p:cNvSpPr>
              <a:spLocks noEditPoints="1"/>
            </p:cNvSpPr>
            <p:nvPr userDrawn="1"/>
          </p:nvSpPr>
          <p:spPr bwMode="auto">
            <a:xfrm>
              <a:off x="8409473" y="-264103"/>
              <a:ext cx="58415" cy="54520"/>
            </a:xfrm>
            <a:custGeom>
              <a:avLst/>
              <a:gdLst>
                <a:gd name="T0" fmla="*/ 0 w 35"/>
                <a:gd name="T1" fmla="*/ 20 h 32"/>
                <a:gd name="T2" fmla="*/ 24 w 35"/>
                <a:gd name="T3" fmla="*/ 20 h 32"/>
                <a:gd name="T4" fmla="*/ 24 w 35"/>
                <a:gd name="T5" fmla="*/ 17 h 32"/>
                <a:gd name="T6" fmla="*/ 27 w 35"/>
                <a:gd name="T7" fmla="*/ 17 h 32"/>
                <a:gd name="T8" fmla="*/ 27 w 35"/>
                <a:gd name="T9" fmla="*/ 20 h 32"/>
                <a:gd name="T10" fmla="*/ 35 w 35"/>
                <a:gd name="T11" fmla="*/ 20 h 32"/>
                <a:gd name="T12" fmla="*/ 35 w 35"/>
                <a:gd name="T13" fmla="*/ 22 h 32"/>
                <a:gd name="T14" fmla="*/ 27 w 35"/>
                <a:gd name="T15" fmla="*/ 22 h 32"/>
                <a:gd name="T16" fmla="*/ 27 w 35"/>
                <a:gd name="T17" fmla="*/ 28 h 32"/>
                <a:gd name="T18" fmla="*/ 23 w 35"/>
                <a:gd name="T19" fmla="*/ 32 h 32"/>
                <a:gd name="T20" fmla="*/ 17 w 35"/>
                <a:gd name="T21" fmla="*/ 32 h 32"/>
                <a:gd name="T22" fmla="*/ 17 w 35"/>
                <a:gd name="T23" fmla="*/ 29 h 32"/>
                <a:gd name="T24" fmla="*/ 22 w 35"/>
                <a:gd name="T25" fmla="*/ 29 h 32"/>
                <a:gd name="T26" fmla="*/ 24 w 35"/>
                <a:gd name="T27" fmla="*/ 27 h 32"/>
                <a:gd name="T28" fmla="*/ 24 w 35"/>
                <a:gd name="T29" fmla="*/ 22 h 32"/>
                <a:gd name="T30" fmla="*/ 0 w 35"/>
                <a:gd name="T31" fmla="*/ 22 h 32"/>
                <a:gd name="T32" fmla="*/ 0 w 35"/>
                <a:gd name="T33" fmla="*/ 20 h 32"/>
                <a:gd name="T34" fmla="*/ 9 w 35"/>
                <a:gd name="T35" fmla="*/ 14 h 32"/>
                <a:gd name="T36" fmla="*/ 28 w 35"/>
                <a:gd name="T37" fmla="*/ 14 h 32"/>
                <a:gd name="T38" fmla="*/ 31 w 35"/>
                <a:gd name="T39" fmla="*/ 12 h 32"/>
                <a:gd name="T40" fmla="*/ 32 w 35"/>
                <a:gd name="T41" fmla="*/ 8 h 32"/>
                <a:gd name="T42" fmla="*/ 34 w 35"/>
                <a:gd name="T43" fmla="*/ 9 h 32"/>
                <a:gd name="T44" fmla="*/ 33 w 35"/>
                <a:gd name="T45" fmla="*/ 13 h 32"/>
                <a:gd name="T46" fmla="*/ 28 w 35"/>
                <a:gd name="T47" fmla="*/ 16 h 32"/>
                <a:gd name="T48" fmla="*/ 9 w 35"/>
                <a:gd name="T49" fmla="*/ 16 h 32"/>
                <a:gd name="T50" fmla="*/ 4 w 35"/>
                <a:gd name="T51" fmla="*/ 12 h 32"/>
                <a:gd name="T52" fmla="*/ 4 w 35"/>
                <a:gd name="T53" fmla="*/ 0 h 32"/>
                <a:gd name="T54" fmla="*/ 29 w 35"/>
                <a:gd name="T55" fmla="*/ 0 h 32"/>
                <a:gd name="T56" fmla="*/ 29 w 35"/>
                <a:gd name="T57" fmla="*/ 10 h 32"/>
                <a:gd name="T58" fmla="*/ 26 w 35"/>
                <a:gd name="T59" fmla="*/ 10 h 32"/>
                <a:gd name="T60" fmla="*/ 26 w 35"/>
                <a:gd name="T61" fmla="*/ 9 h 32"/>
                <a:gd name="T62" fmla="*/ 7 w 35"/>
                <a:gd name="T63" fmla="*/ 9 h 32"/>
                <a:gd name="T64" fmla="*/ 7 w 35"/>
                <a:gd name="T65" fmla="*/ 11 h 32"/>
                <a:gd name="T66" fmla="*/ 9 w 35"/>
                <a:gd name="T67" fmla="*/ 14 h 32"/>
                <a:gd name="T68" fmla="*/ 6 w 35"/>
                <a:gd name="T69" fmla="*/ 24 h 32"/>
                <a:gd name="T70" fmla="*/ 8 w 35"/>
                <a:gd name="T71" fmla="*/ 22 h 32"/>
                <a:gd name="T72" fmla="*/ 14 w 35"/>
                <a:gd name="T73" fmla="*/ 27 h 32"/>
                <a:gd name="T74" fmla="*/ 12 w 35"/>
                <a:gd name="T75" fmla="*/ 29 h 32"/>
                <a:gd name="T76" fmla="*/ 6 w 35"/>
                <a:gd name="T77" fmla="*/ 24 h 32"/>
                <a:gd name="T78" fmla="*/ 7 w 35"/>
                <a:gd name="T79" fmla="*/ 2 h 32"/>
                <a:gd name="T80" fmla="*/ 7 w 35"/>
                <a:gd name="T81" fmla="*/ 7 h 32"/>
                <a:gd name="T82" fmla="*/ 26 w 35"/>
                <a:gd name="T83" fmla="*/ 7 h 32"/>
                <a:gd name="T84" fmla="*/ 26 w 35"/>
                <a:gd name="T85" fmla="*/ 2 h 32"/>
                <a:gd name="T86" fmla="*/ 7 w 35"/>
                <a:gd name="T87"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 h="32">
                  <a:moveTo>
                    <a:pt x="0" y="20"/>
                  </a:moveTo>
                  <a:cubicBezTo>
                    <a:pt x="24" y="20"/>
                    <a:pt x="24" y="20"/>
                    <a:pt x="24" y="20"/>
                  </a:cubicBezTo>
                  <a:cubicBezTo>
                    <a:pt x="24" y="17"/>
                    <a:pt x="24" y="17"/>
                    <a:pt x="24" y="17"/>
                  </a:cubicBezTo>
                  <a:cubicBezTo>
                    <a:pt x="27" y="17"/>
                    <a:pt x="27" y="17"/>
                    <a:pt x="27" y="17"/>
                  </a:cubicBezTo>
                  <a:cubicBezTo>
                    <a:pt x="27" y="20"/>
                    <a:pt x="27" y="20"/>
                    <a:pt x="27" y="20"/>
                  </a:cubicBezTo>
                  <a:cubicBezTo>
                    <a:pt x="35" y="20"/>
                    <a:pt x="35" y="20"/>
                    <a:pt x="35" y="20"/>
                  </a:cubicBezTo>
                  <a:cubicBezTo>
                    <a:pt x="35" y="22"/>
                    <a:pt x="35" y="22"/>
                    <a:pt x="35" y="22"/>
                  </a:cubicBezTo>
                  <a:cubicBezTo>
                    <a:pt x="27" y="22"/>
                    <a:pt x="27" y="22"/>
                    <a:pt x="27" y="22"/>
                  </a:cubicBezTo>
                  <a:cubicBezTo>
                    <a:pt x="27" y="28"/>
                    <a:pt x="27" y="28"/>
                    <a:pt x="27" y="28"/>
                  </a:cubicBezTo>
                  <a:cubicBezTo>
                    <a:pt x="27" y="31"/>
                    <a:pt x="26" y="32"/>
                    <a:pt x="23" y="32"/>
                  </a:cubicBezTo>
                  <a:cubicBezTo>
                    <a:pt x="22" y="32"/>
                    <a:pt x="20" y="32"/>
                    <a:pt x="17" y="32"/>
                  </a:cubicBezTo>
                  <a:cubicBezTo>
                    <a:pt x="17" y="31"/>
                    <a:pt x="17" y="30"/>
                    <a:pt x="17" y="29"/>
                  </a:cubicBezTo>
                  <a:cubicBezTo>
                    <a:pt x="19" y="29"/>
                    <a:pt x="20" y="29"/>
                    <a:pt x="22" y="29"/>
                  </a:cubicBezTo>
                  <a:cubicBezTo>
                    <a:pt x="24" y="29"/>
                    <a:pt x="24" y="29"/>
                    <a:pt x="24" y="27"/>
                  </a:cubicBezTo>
                  <a:cubicBezTo>
                    <a:pt x="24" y="22"/>
                    <a:pt x="24" y="22"/>
                    <a:pt x="24" y="22"/>
                  </a:cubicBezTo>
                  <a:cubicBezTo>
                    <a:pt x="0" y="22"/>
                    <a:pt x="0" y="22"/>
                    <a:pt x="0" y="22"/>
                  </a:cubicBezTo>
                  <a:lnTo>
                    <a:pt x="0" y="20"/>
                  </a:lnTo>
                  <a:close/>
                  <a:moveTo>
                    <a:pt x="9" y="14"/>
                  </a:moveTo>
                  <a:cubicBezTo>
                    <a:pt x="28" y="14"/>
                    <a:pt x="28" y="14"/>
                    <a:pt x="28" y="14"/>
                  </a:cubicBezTo>
                  <a:cubicBezTo>
                    <a:pt x="29" y="14"/>
                    <a:pt x="31" y="13"/>
                    <a:pt x="31" y="12"/>
                  </a:cubicBezTo>
                  <a:cubicBezTo>
                    <a:pt x="31" y="11"/>
                    <a:pt x="31" y="10"/>
                    <a:pt x="32" y="8"/>
                  </a:cubicBezTo>
                  <a:cubicBezTo>
                    <a:pt x="32" y="8"/>
                    <a:pt x="33" y="9"/>
                    <a:pt x="34" y="9"/>
                  </a:cubicBezTo>
                  <a:cubicBezTo>
                    <a:pt x="34" y="11"/>
                    <a:pt x="34" y="12"/>
                    <a:pt x="33" y="13"/>
                  </a:cubicBezTo>
                  <a:cubicBezTo>
                    <a:pt x="33" y="15"/>
                    <a:pt x="31" y="16"/>
                    <a:pt x="28" y="16"/>
                  </a:cubicBezTo>
                  <a:cubicBezTo>
                    <a:pt x="9" y="16"/>
                    <a:pt x="9" y="16"/>
                    <a:pt x="9" y="16"/>
                  </a:cubicBezTo>
                  <a:cubicBezTo>
                    <a:pt x="5" y="16"/>
                    <a:pt x="4" y="15"/>
                    <a:pt x="4" y="12"/>
                  </a:cubicBezTo>
                  <a:cubicBezTo>
                    <a:pt x="4" y="0"/>
                    <a:pt x="4" y="0"/>
                    <a:pt x="4" y="0"/>
                  </a:cubicBezTo>
                  <a:cubicBezTo>
                    <a:pt x="29" y="0"/>
                    <a:pt x="29" y="0"/>
                    <a:pt x="29" y="0"/>
                  </a:cubicBezTo>
                  <a:cubicBezTo>
                    <a:pt x="29" y="10"/>
                    <a:pt x="29" y="10"/>
                    <a:pt x="29" y="10"/>
                  </a:cubicBezTo>
                  <a:cubicBezTo>
                    <a:pt x="26" y="10"/>
                    <a:pt x="26" y="10"/>
                    <a:pt x="26" y="10"/>
                  </a:cubicBezTo>
                  <a:cubicBezTo>
                    <a:pt x="26" y="9"/>
                    <a:pt x="26" y="9"/>
                    <a:pt x="26" y="9"/>
                  </a:cubicBezTo>
                  <a:cubicBezTo>
                    <a:pt x="7" y="9"/>
                    <a:pt x="7" y="9"/>
                    <a:pt x="7" y="9"/>
                  </a:cubicBezTo>
                  <a:cubicBezTo>
                    <a:pt x="7" y="11"/>
                    <a:pt x="7" y="11"/>
                    <a:pt x="7" y="11"/>
                  </a:cubicBezTo>
                  <a:cubicBezTo>
                    <a:pt x="7" y="13"/>
                    <a:pt x="7" y="14"/>
                    <a:pt x="9" y="14"/>
                  </a:cubicBezTo>
                  <a:close/>
                  <a:moveTo>
                    <a:pt x="6" y="24"/>
                  </a:moveTo>
                  <a:cubicBezTo>
                    <a:pt x="8" y="22"/>
                    <a:pt x="8" y="22"/>
                    <a:pt x="8" y="22"/>
                  </a:cubicBezTo>
                  <a:cubicBezTo>
                    <a:pt x="11" y="24"/>
                    <a:pt x="13" y="26"/>
                    <a:pt x="14" y="27"/>
                  </a:cubicBezTo>
                  <a:cubicBezTo>
                    <a:pt x="12" y="29"/>
                    <a:pt x="12" y="29"/>
                    <a:pt x="12" y="29"/>
                  </a:cubicBezTo>
                  <a:cubicBezTo>
                    <a:pt x="10" y="27"/>
                    <a:pt x="8" y="25"/>
                    <a:pt x="6" y="24"/>
                  </a:cubicBezTo>
                  <a:close/>
                  <a:moveTo>
                    <a:pt x="7" y="2"/>
                  </a:moveTo>
                  <a:cubicBezTo>
                    <a:pt x="7" y="7"/>
                    <a:pt x="7" y="7"/>
                    <a:pt x="7" y="7"/>
                  </a:cubicBezTo>
                  <a:cubicBezTo>
                    <a:pt x="26" y="7"/>
                    <a:pt x="26" y="7"/>
                    <a:pt x="26" y="7"/>
                  </a:cubicBezTo>
                  <a:cubicBezTo>
                    <a:pt x="26" y="2"/>
                    <a:pt x="26" y="2"/>
                    <a:pt x="26" y="2"/>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6" name="Freeform 26"/>
            <p:cNvSpPr>
              <a:spLocks noEditPoints="1"/>
            </p:cNvSpPr>
            <p:nvPr userDrawn="1"/>
          </p:nvSpPr>
          <p:spPr bwMode="auto">
            <a:xfrm>
              <a:off x="8523964" y="-267218"/>
              <a:ext cx="58415" cy="59193"/>
            </a:xfrm>
            <a:custGeom>
              <a:avLst/>
              <a:gdLst>
                <a:gd name="T0" fmla="*/ 1 w 35"/>
                <a:gd name="T1" fmla="*/ 11 h 35"/>
                <a:gd name="T2" fmla="*/ 14 w 35"/>
                <a:gd name="T3" fmla="*/ 11 h 35"/>
                <a:gd name="T4" fmla="*/ 14 w 35"/>
                <a:gd name="T5" fmla="*/ 7 h 35"/>
                <a:gd name="T6" fmla="*/ 4 w 35"/>
                <a:gd name="T7" fmla="*/ 7 h 35"/>
                <a:gd name="T8" fmla="*/ 4 w 35"/>
                <a:gd name="T9" fmla="*/ 5 h 35"/>
                <a:gd name="T10" fmla="*/ 14 w 35"/>
                <a:gd name="T11" fmla="*/ 5 h 35"/>
                <a:gd name="T12" fmla="*/ 14 w 35"/>
                <a:gd name="T13" fmla="*/ 0 h 35"/>
                <a:gd name="T14" fmla="*/ 17 w 35"/>
                <a:gd name="T15" fmla="*/ 0 h 35"/>
                <a:gd name="T16" fmla="*/ 17 w 35"/>
                <a:gd name="T17" fmla="*/ 5 h 35"/>
                <a:gd name="T18" fmla="*/ 26 w 35"/>
                <a:gd name="T19" fmla="*/ 5 h 35"/>
                <a:gd name="T20" fmla="*/ 26 w 35"/>
                <a:gd name="T21" fmla="*/ 7 h 35"/>
                <a:gd name="T22" fmla="*/ 17 w 35"/>
                <a:gd name="T23" fmla="*/ 7 h 35"/>
                <a:gd name="T24" fmla="*/ 17 w 35"/>
                <a:gd name="T25" fmla="*/ 11 h 35"/>
                <a:gd name="T26" fmla="*/ 20 w 35"/>
                <a:gd name="T27" fmla="*/ 11 h 35"/>
                <a:gd name="T28" fmla="*/ 30 w 35"/>
                <a:gd name="T29" fmla="*/ 2 h 35"/>
                <a:gd name="T30" fmla="*/ 32 w 35"/>
                <a:gd name="T31" fmla="*/ 4 h 35"/>
                <a:gd name="T32" fmla="*/ 25 w 35"/>
                <a:gd name="T33" fmla="*/ 11 h 35"/>
                <a:gd name="T34" fmla="*/ 35 w 35"/>
                <a:gd name="T35" fmla="*/ 11 h 35"/>
                <a:gd name="T36" fmla="*/ 35 w 35"/>
                <a:gd name="T37" fmla="*/ 14 h 35"/>
                <a:gd name="T38" fmla="*/ 22 w 35"/>
                <a:gd name="T39" fmla="*/ 14 h 35"/>
                <a:gd name="T40" fmla="*/ 15 w 35"/>
                <a:gd name="T41" fmla="*/ 18 h 35"/>
                <a:gd name="T42" fmla="*/ 29 w 35"/>
                <a:gd name="T43" fmla="*/ 18 h 35"/>
                <a:gd name="T44" fmla="*/ 29 w 35"/>
                <a:gd name="T45" fmla="*/ 35 h 35"/>
                <a:gd name="T46" fmla="*/ 26 w 35"/>
                <a:gd name="T47" fmla="*/ 35 h 35"/>
                <a:gd name="T48" fmla="*/ 26 w 35"/>
                <a:gd name="T49" fmla="*/ 33 h 35"/>
                <a:gd name="T50" fmla="*/ 10 w 35"/>
                <a:gd name="T51" fmla="*/ 33 h 35"/>
                <a:gd name="T52" fmla="*/ 10 w 35"/>
                <a:gd name="T53" fmla="*/ 35 h 35"/>
                <a:gd name="T54" fmla="*/ 7 w 35"/>
                <a:gd name="T55" fmla="*/ 35 h 35"/>
                <a:gd name="T56" fmla="*/ 7 w 35"/>
                <a:gd name="T57" fmla="*/ 22 h 35"/>
                <a:gd name="T58" fmla="*/ 1 w 35"/>
                <a:gd name="T59" fmla="*/ 24 h 35"/>
                <a:gd name="T60" fmla="*/ 0 w 35"/>
                <a:gd name="T61" fmla="*/ 21 h 35"/>
                <a:gd name="T62" fmla="*/ 17 w 35"/>
                <a:gd name="T63" fmla="*/ 14 h 35"/>
                <a:gd name="T64" fmla="*/ 1 w 35"/>
                <a:gd name="T65" fmla="*/ 14 h 35"/>
                <a:gd name="T66" fmla="*/ 1 w 35"/>
                <a:gd name="T67" fmla="*/ 11 h 35"/>
                <a:gd name="T68" fmla="*/ 10 w 35"/>
                <a:gd name="T69" fmla="*/ 20 h 35"/>
                <a:gd name="T70" fmla="*/ 10 w 35"/>
                <a:gd name="T71" fmla="*/ 24 h 35"/>
                <a:gd name="T72" fmla="*/ 26 w 35"/>
                <a:gd name="T73" fmla="*/ 24 h 35"/>
                <a:gd name="T74" fmla="*/ 26 w 35"/>
                <a:gd name="T75" fmla="*/ 20 h 35"/>
                <a:gd name="T76" fmla="*/ 11 w 35"/>
                <a:gd name="T77" fmla="*/ 20 h 35"/>
                <a:gd name="T78" fmla="*/ 10 w 35"/>
                <a:gd name="T79" fmla="*/ 20 h 35"/>
                <a:gd name="T80" fmla="*/ 10 w 35"/>
                <a:gd name="T81" fmla="*/ 30 h 35"/>
                <a:gd name="T82" fmla="*/ 26 w 35"/>
                <a:gd name="T83" fmla="*/ 30 h 35"/>
                <a:gd name="T84" fmla="*/ 26 w 35"/>
                <a:gd name="T85" fmla="*/ 26 h 35"/>
                <a:gd name="T86" fmla="*/ 10 w 35"/>
                <a:gd name="T87" fmla="*/ 26 h 35"/>
                <a:gd name="T88" fmla="*/ 10 w 35"/>
                <a:gd name="T89" fmla="*/ 3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 h="35">
                  <a:moveTo>
                    <a:pt x="1" y="11"/>
                  </a:moveTo>
                  <a:cubicBezTo>
                    <a:pt x="14" y="11"/>
                    <a:pt x="14" y="11"/>
                    <a:pt x="14" y="11"/>
                  </a:cubicBezTo>
                  <a:cubicBezTo>
                    <a:pt x="14" y="7"/>
                    <a:pt x="14" y="7"/>
                    <a:pt x="14" y="7"/>
                  </a:cubicBezTo>
                  <a:cubicBezTo>
                    <a:pt x="4" y="7"/>
                    <a:pt x="4" y="7"/>
                    <a:pt x="4" y="7"/>
                  </a:cubicBezTo>
                  <a:cubicBezTo>
                    <a:pt x="4" y="5"/>
                    <a:pt x="4" y="5"/>
                    <a:pt x="4" y="5"/>
                  </a:cubicBezTo>
                  <a:cubicBezTo>
                    <a:pt x="14" y="5"/>
                    <a:pt x="14" y="5"/>
                    <a:pt x="14" y="5"/>
                  </a:cubicBezTo>
                  <a:cubicBezTo>
                    <a:pt x="14" y="0"/>
                    <a:pt x="14" y="0"/>
                    <a:pt x="14" y="0"/>
                  </a:cubicBezTo>
                  <a:cubicBezTo>
                    <a:pt x="17" y="0"/>
                    <a:pt x="17" y="0"/>
                    <a:pt x="17" y="0"/>
                  </a:cubicBezTo>
                  <a:cubicBezTo>
                    <a:pt x="17" y="5"/>
                    <a:pt x="17" y="5"/>
                    <a:pt x="17" y="5"/>
                  </a:cubicBezTo>
                  <a:cubicBezTo>
                    <a:pt x="26" y="5"/>
                    <a:pt x="26" y="5"/>
                    <a:pt x="26" y="5"/>
                  </a:cubicBezTo>
                  <a:cubicBezTo>
                    <a:pt x="26" y="7"/>
                    <a:pt x="26" y="7"/>
                    <a:pt x="26" y="7"/>
                  </a:cubicBezTo>
                  <a:cubicBezTo>
                    <a:pt x="17" y="7"/>
                    <a:pt x="17" y="7"/>
                    <a:pt x="17" y="7"/>
                  </a:cubicBezTo>
                  <a:cubicBezTo>
                    <a:pt x="17" y="11"/>
                    <a:pt x="17" y="11"/>
                    <a:pt x="17" y="11"/>
                  </a:cubicBezTo>
                  <a:cubicBezTo>
                    <a:pt x="20" y="11"/>
                    <a:pt x="20" y="11"/>
                    <a:pt x="20" y="11"/>
                  </a:cubicBezTo>
                  <a:cubicBezTo>
                    <a:pt x="24" y="9"/>
                    <a:pt x="27" y="6"/>
                    <a:pt x="30" y="2"/>
                  </a:cubicBezTo>
                  <a:cubicBezTo>
                    <a:pt x="32" y="4"/>
                    <a:pt x="32" y="4"/>
                    <a:pt x="32" y="4"/>
                  </a:cubicBezTo>
                  <a:cubicBezTo>
                    <a:pt x="30" y="7"/>
                    <a:pt x="28" y="9"/>
                    <a:pt x="25" y="11"/>
                  </a:cubicBezTo>
                  <a:cubicBezTo>
                    <a:pt x="35" y="11"/>
                    <a:pt x="35" y="11"/>
                    <a:pt x="35" y="11"/>
                  </a:cubicBezTo>
                  <a:cubicBezTo>
                    <a:pt x="35" y="14"/>
                    <a:pt x="35" y="14"/>
                    <a:pt x="35" y="14"/>
                  </a:cubicBezTo>
                  <a:cubicBezTo>
                    <a:pt x="22" y="14"/>
                    <a:pt x="22" y="14"/>
                    <a:pt x="22" y="14"/>
                  </a:cubicBezTo>
                  <a:cubicBezTo>
                    <a:pt x="20" y="15"/>
                    <a:pt x="18" y="16"/>
                    <a:pt x="15" y="18"/>
                  </a:cubicBezTo>
                  <a:cubicBezTo>
                    <a:pt x="29" y="18"/>
                    <a:pt x="29" y="18"/>
                    <a:pt x="29" y="18"/>
                  </a:cubicBezTo>
                  <a:cubicBezTo>
                    <a:pt x="29" y="35"/>
                    <a:pt x="29" y="35"/>
                    <a:pt x="29" y="35"/>
                  </a:cubicBezTo>
                  <a:cubicBezTo>
                    <a:pt x="26" y="35"/>
                    <a:pt x="26" y="35"/>
                    <a:pt x="26" y="35"/>
                  </a:cubicBezTo>
                  <a:cubicBezTo>
                    <a:pt x="26" y="33"/>
                    <a:pt x="26" y="33"/>
                    <a:pt x="26" y="33"/>
                  </a:cubicBezTo>
                  <a:cubicBezTo>
                    <a:pt x="10" y="33"/>
                    <a:pt x="10" y="33"/>
                    <a:pt x="10" y="33"/>
                  </a:cubicBezTo>
                  <a:cubicBezTo>
                    <a:pt x="10" y="35"/>
                    <a:pt x="10" y="35"/>
                    <a:pt x="10" y="35"/>
                  </a:cubicBezTo>
                  <a:cubicBezTo>
                    <a:pt x="7" y="35"/>
                    <a:pt x="7" y="35"/>
                    <a:pt x="7" y="35"/>
                  </a:cubicBezTo>
                  <a:cubicBezTo>
                    <a:pt x="7" y="22"/>
                    <a:pt x="7" y="22"/>
                    <a:pt x="7" y="22"/>
                  </a:cubicBezTo>
                  <a:cubicBezTo>
                    <a:pt x="6" y="22"/>
                    <a:pt x="4" y="23"/>
                    <a:pt x="1" y="24"/>
                  </a:cubicBezTo>
                  <a:cubicBezTo>
                    <a:pt x="1" y="23"/>
                    <a:pt x="1" y="22"/>
                    <a:pt x="0" y="21"/>
                  </a:cubicBezTo>
                  <a:cubicBezTo>
                    <a:pt x="6" y="19"/>
                    <a:pt x="12" y="17"/>
                    <a:pt x="17" y="14"/>
                  </a:cubicBezTo>
                  <a:cubicBezTo>
                    <a:pt x="1" y="14"/>
                    <a:pt x="1" y="14"/>
                    <a:pt x="1" y="14"/>
                  </a:cubicBezTo>
                  <a:lnTo>
                    <a:pt x="1" y="11"/>
                  </a:lnTo>
                  <a:close/>
                  <a:moveTo>
                    <a:pt x="10" y="20"/>
                  </a:moveTo>
                  <a:cubicBezTo>
                    <a:pt x="10" y="24"/>
                    <a:pt x="10" y="24"/>
                    <a:pt x="10" y="24"/>
                  </a:cubicBezTo>
                  <a:cubicBezTo>
                    <a:pt x="26" y="24"/>
                    <a:pt x="26" y="24"/>
                    <a:pt x="26" y="24"/>
                  </a:cubicBezTo>
                  <a:cubicBezTo>
                    <a:pt x="26" y="20"/>
                    <a:pt x="26" y="20"/>
                    <a:pt x="26" y="20"/>
                  </a:cubicBezTo>
                  <a:cubicBezTo>
                    <a:pt x="11" y="20"/>
                    <a:pt x="11" y="20"/>
                    <a:pt x="11" y="20"/>
                  </a:cubicBezTo>
                  <a:cubicBezTo>
                    <a:pt x="11" y="20"/>
                    <a:pt x="10" y="20"/>
                    <a:pt x="10" y="20"/>
                  </a:cubicBezTo>
                  <a:close/>
                  <a:moveTo>
                    <a:pt x="10" y="30"/>
                  </a:moveTo>
                  <a:cubicBezTo>
                    <a:pt x="26" y="30"/>
                    <a:pt x="26" y="30"/>
                    <a:pt x="26" y="30"/>
                  </a:cubicBezTo>
                  <a:cubicBezTo>
                    <a:pt x="26" y="26"/>
                    <a:pt x="26" y="26"/>
                    <a:pt x="26" y="26"/>
                  </a:cubicBezTo>
                  <a:cubicBezTo>
                    <a:pt x="10" y="26"/>
                    <a:pt x="10" y="26"/>
                    <a:pt x="10" y="26"/>
                  </a:cubicBezTo>
                  <a:lnTo>
                    <a:pt x="10"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37" name="副标题 2"/>
          <p:cNvSpPr txBox="1"/>
          <p:nvPr/>
        </p:nvSpPr>
        <p:spPr>
          <a:xfrm>
            <a:off x="2671091" y="3843302"/>
            <a:ext cx="3314882" cy="371081"/>
          </a:xfrm>
          <a:prstGeom prst="rect">
            <a:avLst/>
          </a:prstGeom>
        </p:spPr>
        <p:txBody>
          <a:bodyPr vert="horz" lIns="68580" tIns="0" rIns="68580" bIns="34290" rtlCol="0" anchor="ctr" anchorCtr="0">
            <a:noAutofit/>
          </a:bodyPr>
          <a:lstStyle>
            <a:lvl1pPr marL="0" indent="0" algn="l" defTabSz="914400" rtl="0" eaLnBrk="1" latinLnBrk="0" hangingPunct="1">
              <a:lnSpc>
                <a:spcPct val="100000"/>
              </a:lnSpc>
              <a:spcBef>
                <a:spcPts val="1000"/>
              </a:spcBef>
              <a:buClr>
                <a:schemeClr val="accent1"/>
              </a:buClr>
              <a:buSzPct val="110000"/>
              <a:buFont typeface="Wingdings" panose="05000000000000000000" pitchFamily="2" charset="2"/>
              <a:buNone/>
              <a:defRPr sz="2200" b="0" i="0" kern="1200">
                <a:solidFill>
                  <a:schemeClr val="tx1">
                    <a:lumMod val="75000"/>
                    <a:lumOff val="25000"/>
                  </a:schemeClr>
                </a:solidFill>
                <a:effectLst/>
                <a:latin typeface="Lantinghei SC Extralight" panose="02000000000000000000" pitchFamily="2" charset="-122"/>
                <a:ea typeface="Lantinghei SC Extralight" panose="02000000000000000000" pitchFamily="2" charset="-122"/>
                <a:cs typeface="+mn-cs"/>
              </a:defRPr>
            </a:lvl1pPr>
            <a:lvl2pPr marL="4572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9pPr>
          </a:lstStyle>
          <a:p>
            <a:pPr algn="ctr"/>
            <a:r>
              <a:rPr lang="zh-CN" altLang="en-US" sz="2800" b="1" spc="300" dirty="0" smtClean="0">
                <a:solidFill>
                  <a:schemeClr val="bg1"/>
                </a:solidFill>
                <a:latin typeface="微软雅黑" panose="020B0503020204020204" pitchFamily="34" charset="-122"/>
                <a:ea typeface="微软雅黑" panose="020B0503020204020204" pitchFamily="34" charset="-122"/>
              </a:rPr>
              <a:t>张志磊</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9314" y="73430"/>
            <a:ext cx="3778893" cy="400110"/>
          </a:xfrm>
          <a:prstGeom prst="rect">
            <a:avLst/>
          </a:prstGeom>
          <a:noFill/>
        </p:spPr>
        <p:txBody>
          <a:bodyPr wrap="square" rtlCol="0" anchor="t">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浏览器国密应用场景</a:t>
            </a:r>
            <a:r>
              <a:rPr lang="en-US" altLang="zh-CN" sz="2000" b="1" dirty="0" smtClean="0">
                <a:solidFill>
                  <a:schemeClr val="bg1"/>
                </a:solidFill>
                <a:latin typeface="微软雅黑" panose="020B0503020204020204" pitchFamily="34" charset="-122"/>
                <a:ea typeface="微软雅黑" panose="020B0503020204020204" pitchFamily="34" charset="-122"/>
              </a:rPr>
              <a:t>-</a:t>
            </a:r>
            <a:r>
              <a:rPr lang="zh-CN" altLang="en-US" sz="2000" b="1" dirty="0" smtClean="0">
                <a:solidFill>
                  <a:schemeClr val="bg1"/>
                </a:solidFill>
                <a:latin typeface="微软雅黑" panose="020B0503020204020204" pitchFamily="34" charset="-122"/>
                <a:ea typeface="微软雅黑" panose="020B0503020204020204" pitchFamily="34" charset="-122"/>
              </a:rPr>
              <a:t>上层协议</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399315" y="719686"/>
            <a:ext cx="7473462" cy="369332"/>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HTTP 2.0</a:t>
            </a:r>
          </a:p>
        </p:txBody>
      </p:sp>
      <p:sp>
        <p:nvSpPr>
          <p:cNvPr id="5" name="文本框 4"/>
          <p:cNvSpPr txBox="1"/>
          <p:nvPr/>
        </p:nvSpPr>
        <p:spPr>
          <a:xfrm>
            <a:off x="399315" y="1417209"/>
            <a:ext cx="7473462" cy="369332"/>
          </a:xfrm>
          <a:prstGeom prst="rect">
            <a:avLst/>
          </a:prstGeom>
          <a:noFill/>
        </p:spPr>
        <p:txBody>
          <a:bodyPr wrap="square" rtlCol="0">
            <a:spAutoFit/>
          </a:bodyPr>
          <a:lstStyle/>
          <a:p>
            <a:pPr marL="285750" indent="-285750">
              <a:buFont typeface="Arial" panose="020B0604020202020204" pitchFamily="34" charset="0"/>
              <a:buChar char="•"/>
            </a:pPr>
            <a:r>
              <a:rPr lang="en-US" altLang="zh-CN" dirty="0" err="1">
                <a:latin typeface="微软雅黑" panose="020B0503020204020204" pitchFamily="34" charset="-122"/>
                <a:ea typeface="微软雅黑" panose="020B0503020204020204" pitchFamily="34" charset="-122"/>
              </a:rPr>
              <a:t>Dns</a:t>
            </a:r>
            <a:r>
              <a:rPr lang="en-US" altLang="zh-CN" dirty="0">
                <a:latin typeface="微软雅黑" panose="020B0503020204020204" pitchFamily="34" charset="-122"/>
                <a:ea typeface="微软雅黑" panose="020B0503020204020204" pitchFamily="34" charset="-122"/>
              </a:rPr>
              <a:t> over HTTPS</a:t>
            </a:r>
            <a:endParaRPr lang="zh-CN" altLang="en-US" dirty="0">
              <a:latin typeface="微软雅黑" panose="020B0503020204020204" pitchFamily="34" charset="-122"/>
              <a:ea typeface="微软雅黑" panose="020B0503020204020204" pitchFamily="34" charset="-122"/>
            </a:endParaRPr>
          </a:p>
        </p:txBody>
      </p:sp>
      <p:sp>
        <p:nvSpPr>
          <p:cNvPr id="6" name="文本框 5"/>
          <p:cNvSpPr txBox="1"/>
          <p:nvPr/>
        </p:nvSpPr>
        <p:spPr>
          <a:xfrm>
            <a:off x="399314" y="2114732"/>
            <a:ext cx="7473462" cy="369332"/>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Web Socket Secure</a:t>
            </a:r>
          </a:p>
        </p:txBody>
      </p:sp>
      <p:sp>
        <p:nvSpPr>
          <p:cNvPr id="7" name="文本框 6"/>
          <p:cNvSpPr txBox="1"/>
          <p:nvPr/>
        </p:nvSpPr>
        <p:spPr>
          <a:xfrm>
            <a:off x="399315" y="2812255"/>
            <a:ext cx="7473462" cy="369332"/>
          </a:xfrm>
          <a:prstGeom prst="rect">
            <a:avLst/>
          </a:prstGeom>
          <a:noFill/>
        </p:spPr>
        <p:txBody>
          <a:bodyPr wrap="square" rtlCol="0">
            <a:spAutoFit/>
          </a:bodyPr>
          <a:lstStyle/>
          <a:p>
            <a:pPr marL="285750" indent="-285750">
              <a:buFont typeface="Arial" panose="020B0604020202020204" pitchFamily="34" charset="0"/>
              <a:buChar char="•"/>
            </a:pPr>
            <a:r>
              <a:rPr lang="en-US" altLang="zh-CN" dirty="0" err="1" smtClean="0">
                <a:latin typeface="微软雅黑" panose="020B0503020204020204" pitchFamily="34" charset="-122"/>
                <a:ea typeface="微软雅黑" panose="020B0503020204020204" pitchFamily="34" charset="-122"/>
              </a:rPr>
              <a:t>WebRTC</a:t>
            </a:r>
            <a:endParaRPr lang="en-US" altLang="zh-CN" dirty="0">
              <a:latin typeface="微软雅黑" panose="020B0503020204020204" pitchFamily="34" charset="-122"/>
              <a:ea typeface="微软雅黑" panose="020B0503020204020204" pitchFamily="34" charset="-122"/>
            </a:endParaRPr>
          </a:p>
        </p:txBody>
      </p:sp>
      <p:sp>
        <p:nvSpPr>
          <p:cNvPr id="8" name="文本框 7"/>
          <p:cNvSpPr txBox="1"/>
          <p:nvPr/>
        </p:nvSpPr>
        <p:spPr>
          <a:xfrm>
            <a:off x="399314" y="3509778"/>
            <a:ext cx="7473462" cy="369332"/>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Online Certificate Status Protocol</a:t>
            </a:r>
            <a:endParaRPr lang="en-US"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6248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9314" y="73430"/>
            <a:ext cx="3778893" cy="400110"/>
          </a:xfrm>
          <a:prstGeom prst="rect">
            <a:avLst/>
          </a:prstGeom>
          <a:noFill/>
        </p:spPr>
        <p:txBody>
          <a:bodyPr wrap="square" rtlCol="0" anchor="t">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浏览器国密应用场景</a:t>
            </a:r>
            <a:r>
              <a:rPr lang="en-US" altLang="zh-CN" sz="2000" b="1" dirty="0" smtClean="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接口</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399315" y="719686"/>
            <a:ext cx="7473462" cy="369332"/>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全称：</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rPr>
              <a:t>GM/T </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0087-2020 </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浏览器密码应用接口规范</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nvSpPr>
        <p:spPr>
          <a:xfrm>
            <a:off x="399315" y="1417209"/>
            <a:ext cx="7473462" cy="369332"/>
          </a:xfrm>
          <a:prstGeom prst="rect">
            <a:avLst/>
          </a:prstGeom>
          <a:noFill/>
        </p:spPr>
        <p:txBody>
          <a:bodyPr wrap="square" rtlCol="0">
            <a:spAutoFit/>
          </a:bodyPr>
          <a:lstStyle/>
          <a:p>
            <a:pPr marL="285750" indent="-285750">
              <a:buFont typeface="Arial" panose="020B0604020202020204" pitchFamily="34" charset="0"/>
              <a:buChar char="•"/>
            </a:pPr>
            <a:r>
              <a:rPr lang="en-US" altLang="zh-CN" dirty="0" err="1">
                <a:latin typeface="微软雅黑" panose="020B0503020204020204" pitchFamily="34" charset="-122"/>
                <a:ea typeface="微软雅黑" panose="020B0503020204020204" pitchFamily="34" charset="-122"/>
                <a:cs typeface="微软雅黑" panose="020B0503020204020204" pitchFamily="34" charset="-122"/>
              </a:rPr>
              <a:t>Webcrypto</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接口添加了</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SM3</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SM4</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SM2</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等国密算法</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399314" y="2114732"/>
            <a:ext cx="7473462" cy="369332"/>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SHA1/SHA256-&gt;SM3</a:t>
            </a:r>
            <a:endParaRPr lang="zh-CN" altLang="en-US" dirty="0">
              <a:latin typeface="微软雅黑" panose="020B0503020204020204" pitchFamily="34" charset="-122"/>
              <a:ea typeface="微软雅黑" panose="020B0503020204020204" pitchFamily="34" charset="-122"/>
            </a:endParaRPr>
          </a:p>
        </p:txBody>
      </p:sp>
      <p:sp>
        <p:nvSpPr>
          <p:cNvPr id="7" name="文本框 6"/>
          <p:cNvSpPr txBox="1"/>
          <p:nvPr/>
        </p:nvSpPr>
        <p:spPr>
          <a:xfrm>
            <a:off x="399315" y="2812255"/>
            <a:ext cx="7473462" cy="369332"/>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cs typeface="微软雅黑" panose="020B0503020204020204" pitchFamily="34" charset="-122"/>
              </a:rPr>
              <a:t>AES-&gt;SM4(CBC</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CTR</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GCM)</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Tree>
    <p:extLst>
      <p:ext uri="{BB962C8B-B14F-4D97-AF65-F5344CB8AC3E}">
        <p14:creationId xmlns:p14="http://schemas.microsoft.com/office/powerpoint/2010/main" val="27657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矩形 6"/>
          <p:cNvSpPr/>
          <p:nvPr/>
        </p:nvSpPr>
        <p:spPr>
          <a:xfrm>
            <a:off x="2928553" y="1998515"/>
            <a:ext cx="3464774" cy="666786"/>
          </a:xfrm>
          <a:prstGeom prst="rect">
            <a:avLst/>
          </a:prstGeom>
        </p:spPr>
        <p:txBody>
          <a:bodyPr wrap="square">
            <a:spAutoFit/>
          </a:bodyPr>
          <a:lstStyle/>
          <a:p>
            <a:pPr algn="ctr"/>
            <a:r>
              <a:rPr lang="en-US" altLang="zh-CN" sz="3735" b="1" dirty="0">
                <a:solidFill>
                  <a:schemeClr val="bg1"/>
                </a:solidFill>
                <a:latin typeface="微软雅黑" panose="020B0503020204020204" pitchFamily="34" charset="-122"/>
                <a:ea typeface="微软雅黑" panose="020B0503020204020204" pitchFamily="34" charset="-122"/>
              </a:rPr>
              <a:t>THANKS</a:t>
            </a:r>
            <a:r>
              <a:rPr lang="zh-CN" altLang="en-US" sz="3735" b="1" dirty="0">
                <a:solidFill>
                  <a:schemeClr val="bg1"/>
                </a:solidFill>
                <a:latin typeface="微软雅黑" panose="020B0503020204020204" pitchFamily="34" charset="-122"/>
                <a:ea typeface="微软雅黑" panose="020B0503020204020204" pitchFamily="34" charset="-122"/>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389909" y="75930"/>
            <a:ext cx="4127103" cy="400110"/>
          </a:xfrm>
          <a:prstGeom prst="rect">
            <a:avLst/>
          </a:prstGeom>
          <a:noFill/>
        </p:spPr>
        <p:txBody>
          <a:bodyPr wrap="square" rtlCol="0" anchor="t">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r>
              <a:rPr lang="zh-CN" altLang="en-US" dirty="0" smtClean="0"/>
              <a:t>目录</a:t>
            </a:r>
            <a:endParaRPr lang="en-US" altLang="zh-CN" dirty="0">
              <a:sym typeface="微软雅黑" panose="020B0503020204020204" pitchFamily="34" charset="-122"/>
            </a:endParaRPr>
          </a:p>
        </p:txBody>
      </p:sp>
      <p:sp>
        <p:nvSpPr>
          <p:cNvPr id="3" name="文本框 2"/>
          <p:cNvSpPr txBox="1"/>
          <p:nvPr/>
        </p:nvSpPr>
        <p:spPr>
          <a:xfrm>
            <a:off x="1500762" y="758046"/>
            <a:ext cx="3016250" cy="460375"/>
          </a:xfrm>
          <a:prstGeom prst="rect">
            <a:avLst/>
          </a:prstGeom>
          <a:noFill/>
        </p:spPr>
        <p:txBody>
          <a:bodyPr wrap="square" rtlCol="0">
            <a:spAutoFit/>
          </a:bodyPr>
          <a:lstStyle/>
          <a:p>
            <a:r>
              <a:rPr kumimoji="1" lang="en-US" altLang="zh-CN" sz="2400" dirty="0" smtClean="0">
                <a:solidFill>
                  <a:srgbClr val="00A84B"/>
                </a:solidFill>
                <a:latin typeface="微软雅黑" panose="020B0503020204020204" pitchFamily="34" charset="-122"/>
                <a:ea typeface="微软雅黑" panose="020B0503020204020204" pitchFamily="34" charset="-122"/>
                <a:cs typeface="微软雅黑" panose="020B0503020204020204" pitchFamily="34" charset="-122"/>
              </a:rPr>
              <a:t>GM/T </a:t>
            </a:r>
            <a:r>
              <a:rPr kumimoji="1" lang="en-US" altLang="zh-CN" sz="2400" dirty="0" smtClean="0">
                <a:solidFill>
                  <a:srgbClr val="00A84B"/>
                </a:solidFill>
                <a:latin typeface="微软雅黑" panose="020B0503020204020204" pitchFamily="34" charset="-122"/>
                <a:ea typeface="微软雅黑" panose="020B0503020204020204" pitchFamily="34" charset="-122"/>
                <a:cs typeface="微软雅黑" panose="020B0503020204020204" pitchFamily="34" charset="-122"/>
              </a:rPr>
              <a:t>0020</a:t>
            </a:r>
            <a:r>
              <a:rPr kumimoji="1" lang="zh-CN" altLang="en-US" sz="2400" dirty="0" smtClean="0">
                <a:solidFill>
                  <a:srgbClr val="00A84B"/>
                </a:solidFill>
                <a:latin typeface="微软雅黑" panose="020B0503020204020204" pitchFamily="34" charset="-122"/>
                <a:ea typeface="微软雅黑" panose="020B0503020204020204" pitchFamily="34" charset="-122"/>
                <a:cs typeface="微软雅黑" panose="020B0503020204020204" pitchFamily="34" charset="-122"/>
              </a:rPr>
              <a:t>介绍</a:t>
            </a:r>
            <a:endParaRPr kumimoji="1" lang="zh-CN" altLang="en-US" sz="2400" dirty="0">
              <a:solidFill>
                <a:srgbClr val="00A84B"/>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1501006" y="2048315"/>
            <a:ext cx="4578952" cy="461665"/>
          </a:xfrm>
          <a:prstGeom prst="rect">
            <a:avLst/>
          </a:prstGeom>
          <a:noFill/>
        </p:spPr>
        <p:txBody>
          <a:bodyPr wrap="square" rtlCol="0">
            <a:spAutoFit/>
          </a:bodyPr>
          <a:lstStyle/>
          <a:p>
            <a:r>
              <a:rPr kumimoji="1" lang="zh-CN" altLang="en-US" sz="2400" dirty="0" smtClean="0">
                <a:solidFill>
                  <a:srgbClr val="00A84B"/>
                </a:solidFill>
                <a:latin typeface="微软雅黑" panose="020B0503020204020204" pitchFamily="34" charset="-122"/>
                <a:ea typeface="微软雅黑" panose="020B0503020204020204" pitchFamily="34" charset="-122"/>
                <a:cs typeface="微软雅黑" panose="020B0503020204020204" pitchFamily="34" charset="-122"/>
              </a:rPr>
              <a:t>应用系统使用</a:t>
            </a:r>
            <a:r>
              <a:rPr kumimoji="1" lang="en-US" altLang="zh-CN" sz="2400" dirty="0" smtClean="0">
                <a:solidFill>
                  <a:srgbClr val="00A84B"/>
                </a:solidFill>
                <a:latin typeface="微软雅黑" panose="020B0503020204020204" pitchFamily="34" charset="-122"/>
                <a:ea typeface="微软雅黑" panose="020B0503020204020204" pitchFamily="34" charset="-122"/>
                <a:cs typeface="微软雅黑" panose="020B0503020204020204" pitchFamily="34" charset="-122"/>
              </a:rPr>
              <a:t>GM/T 0020</a:t>
            </a:r>
            <a:r>
              <a:rPr kumimoji="1" lang="zh-CN" altLang="en-US" sz="2400" dirty="0" smtClean="0">
                <a:solidFill>
                  <a:srgbClr val="00A84B"/>
                </a:solidFill>
                <a:latin typeface="微软雅黑" panose="020B0503020204020204" pitchFamily="34" charset="-122"/>
                <a:ea typeface="微软雅黑" panose="020B0503020204020204" pitchFamily="34" charset="-122"/>
                <a:cs typeface="微软雅黑" panose="020B0503020204020204" pitchFamily="34" charset="-122"/>
              </a:rPr>
              <a:t>的场景</a:t>
            </a:r>
            <a:endParaRPr kumimoji="1" lang="zh-CN" altLang="en-US" sz="2400" dirty="0">
              <a:solidFill>
                <a:srgbClr val="00A84B"/>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nvSpPr>
        <p:spPr>
          <a:xfrm>
            <a:off x="1501005" y="3321202"/>
            <a:ext cx="3000292" cy="461665"/>
          </a:xfrm>
          <a:prstGeom prst="rect">
            <a:avLst/>
          </a:prstGeom>
          <a:noFill/>
        </p:spPr>
        <p:txBody>
          <a:bodyPr wrap="square" rtlCol="0">
            <a:spAutoFit/>
          </a:bodyPr>
          <a:lstStyle/>
          <a:p>
            <a:r>
              <a:rPr kumimoji="1" lang="zh-CN" altLang="en-US" sz="2400" dirty="0" smtClean="0">
                <a:solidFill>
                  <a:srgbClr val="00A84B"/>
                </a:solidFill>
                <a:latin typeface="微软雅黑" panose="020B0503020204020204" pitchFamily="34" charset="-122"/>
                <a:ea typeface="微软雅黑" panose="020B0503020204020204" pitchFamily="34" charset="-122"/>
              </a:rPr>
              <a:t>浏览器国密应用场景</a:t>
            </a:r>
          </a:p>
        </p:txBody>
      </p:sp>
      <p:sp>
        <p:nvSpPr>
          <p:cNvPr id="6" name="文本框 5"/>
          <p:cNvSpPr txBox="1"/>
          <p:nvPr/>
        </p:nvSpPr>
        <p:spPr>
          <a:xfrm>
            <a:off x="614225" y="673233"/>
            <a:ext cx="886781" cy="646331"/>
          </a:xfrm>
          <a:prstGeom prst="rect">
            <a:avLst/>
          </a:prstGeom>
          <a:noFill/>
        </p:spPr>
        <p:txBody>
          <a:bodyPr wrap="none" rtlCol="0">
            <a:spAutoFit/>
          </a:bodyPr>
          <a:lstStyle/>
          <a:p>
            <a:r>
              <a:rPr kumimoji="1" lang="en-US" altLang="zh-CN" sz="3600" b="1" dirty="0">
                <a:solidFill>
                  <a:srgbClr val="04223A"/>
                </a:solidFill>
                <a:latin typeface="微软雅黑" panose="020B0503020204020204" pitchFamily="34" charset="-122"/>
                <a:ea typeface="微软雅黑" panose="020B0503020204020204" pitchFamily="34" charset="-122"/>
              </a:rPr>
              <a:t>01.</a:t>
            </a:r>
          </a:p>
        </p:txBody>
      </p:sp>
      <p:sp>
        <p:nvSpPr>
          <p:cNvPr id="7" name="文本框 6"/>
          <p:cNvSpPr txBox="1"/>
          <p:nvPr/>
        </p:nvSpPr>
        <p:spPr>
          <a:xfrm>
            <a:off x="614225" y="1945594"/>
            <a:ext cx="886781" cy="646331"/>
          </a:xfrm>
          <a:prstGeom prst="rect">
            <a:avLst/>
          </a:prstGeom>
          <a:noFill/>
        </p:spPr>
        <p:txBody>
          <a:bodyPr wrap="none" rtlCol="0">
            <a:spAutoFit/>
          </a:bodyPr>
          <a:lstStyle/>
          <a:p>
            <a:r>
              <a:rPr kumimoji="1" lang="en-US" altLang="zh-CN" sz="3600" b="1" dirty="0">
                <a:solidFill>
                  <a:srgbClr val="04223A"/>
                </a:solidFill>
                <a:latin typeface="微软雅黑" panose="020B0503020204020204" pitchFamily="34" charset="-122"/>
                <a:ea typeface="微软雅黑" panose="020B0503020204020204" pitchFamily="34" charset="-122"/>
              </a:rPr>
              <a:t>02.</a:t>
            </a:r>
          </a:p>
        </p:txBody>
      </p:sp>
      <p:sp>
        <p:nvSpPr>
          <p:cNvPr id="8" name="文本框 7"/>
          <p:cNvSpPr txBox="1"/>
          <p:nvPr/>
        </p:nvSpPr>
        <p:spPr>
          <a:xfrm>
            <a:off x="614225" y="3217955"/>
            <a:ext cx="886781" cy="646331"/>
          </a:xfrm>
          <a:prstGeom prst="rect">
            <a:avLst/>
          </a:prstGeom>
          <a:noFill/>
        </p:spPr>
        <p:txBody>
          <a:bodyPr wrap="none" rtlCol="0">
            <a:spAutoFit/>
          </a:bodyPr>
          <a:lstStyle/>
          <a:p>
            <a:r>
              <a:rPr kumimoji="1" lang="en-US" altLang="zh-CN" sz="3600" b="1" dirty="0">
                <a:solidFill>
                  <a:srgbClr val="04223A"/>
                </a:solidFill>
                <a:latin typeface="微软雅黑" panose="020B0503020204020204" pitchFamily="34" charset="-122"/>
                <a:ea typeface="微软雅黑" panose="020B0503020204020204" pitchFamily="34" charset="-122"/>
              </a:rPr>
              <a:t>03.</a:t>
            </a:r>
          </a:p>
        </p:txBody>
      </p:sp>
    </p:spTree>
  </p:cSld>
  <p:clrMapOvr>
    <a:masterClrMapping/>
  </p:clrMapOvr>
  <mc:AlternateContent xmlns:mc="http://schemas.openxmlformats.org/markup-compatibility/2006" xmlns:p14="http://schemas.microsoft.com/office/powerpoint/2010/main">
    <mc:Choice Requires="p14">
      <p:transition spd="slow" p14:dur="800">
        <p:fade thruBlk="1"/>
      </p:transition>
    </mc:Choice>
    <mc:Fallback xmlns="">
      <p:transition spd="slow">
        <p:fade thruBlk="1"/>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389909" y="75930"/>
            <a:ext cx="4127103" cy="400110"/>
          </a:xfrm>
          <a:prstGeom prst="rect">
            <a:avLst/>
          </a:prstGeom>
          <a:noFill/>
        </p:spPr>
        <p:txBody>
          <a:bodyPr wrap="square" rtlCol="0" anchor="t">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r>
              <a:rPr lang="en-US" altLang="zh-CN" dirty="0" smtClean="0"/>
              <a:t>GM/T 0020</a:t>
            </a:r>
            <a:r>
              <a:rPr lang="zh-CN" altLang="en-US" dirty="0"/>
              <a:t>介绍</a:t>
            </a:r>
            <a:endParaRPr lang="en-US" altLang="zh-CN" dirty="0">
              <a:sym typeface="微软雅黑" panose="020B0503020204020204" pitchFamily="34" charset="-122"/>
            </a:endParaRPr>
          </a:p>
        </p:txBody>
      </p:sp>
      <p:sp>
        <p:nvSpPr>
          <p:cNvPr id="3" name="文本框 2"/>
          <p:cNvSpPr txBox="1"/>
          <p:nvPr/>
        </p:nvSpPr>
        <p:spPr>
          <a:xfrm>
            <a:off x="389909" y="793105"/>
            <a:ext cx="7473462" cy="368300"/>
          </a:xfrm>
          <a:prstGeom prst="rect">
            <a:avLst/>
          </a:prstGeom>
          <a:noFill/>
        </p:spPr>
        <p:txBody>
          <a:bodyPr wrap="square" rtlCol="0">
            <a:spAutoFit/>
          </a:bodyPr>
          <a:lstStyle/>
          <a:p>
            <a:pPr indent="0">
              <a:buFont typeface="Arial" panose="020B0604020202020204" pitchFamily="34" charset="0"/>
              <a:buNone/>
            </a:pP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全称：</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rPr>
              <a:t>GM/T </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rPr>
              <a:t>0020</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证书应用综合服务接口规范</a:t>
            </a:r>
          </a:p>
        </p:txBody>
      </p:sp>
      <p:sp>
        <p:nvSpPr>
          <p:cNvPr id="4" name="文本框 3" descr="7b0a202020202262756c6c6574223a20227b5c2263617465676f727949645c223a31303030362c5c2274656d706c61746549645c223a32303233313438317d220a7d0a"/>
          <p:cNvSpPr txBox="1"/>
          <p:nvPr/>
        </p:nvSpPr>
        <p:spPr>
          <a:xfrm>
            <a:off x="763924" y="1262663"/>
            <a:ext cx="7033895" cy="2076450"/>
          </a:xfrm>
          <a:prstGeom prst="rect">
            <a:avLst/>
          </a:prstGeom>
          <a:noFill/>
        </p:spPr>
        <p:txBody>
          <a:bodyPr wrap="square" rtlCol="0">
            <a:spAutoFit/>
          </a:bodyPr>
          <a:lstStyle/>
          <a:p>
            <a:pPr indent="0" fontAlgn="auto">
              <a:lnSpc>
                <a:spcPct val="150000"/>
              </a:lnSpc>
              <a:spcBef>
                <a:spcPts val="600"/>
              </a:spcBef>
              <a:buBlip>
                <a:blip r:embed="rId3"/>
              </a:buBlip>
            </a:pPr>
            <a:r>
              <a:rPr lang="en-US" altLang="zh-CN" sz="1400" dirty="0" smtClean="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第一版发布于</a:t>
            </a: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2012</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lnSpc>
                <a:spcPct val="150000"/>
              </a:lnSpc>
              <a:spcBef>
                <a:spcPts val="600"/>
              </a:spcBef>
              <a:buBlip>
                <a:blip r:embed="rId3"/>
              </a:buBlip>
            </a:pP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近期迎来修订，征求意见稿阶段：添加了</a:t>
            </a: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JavaScript</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形式描述的客户端脚本接口，采用异步调用方式</a:t>
            </a: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lnSpc>
                <a:spcPct val="150000"/>
              </a:lnSpc>
              <a:spcBef>
                <a:spcPts val="600"/>
              </a:spcBef>
              <a:buBlip>
                <a:blip r:embed="rId3"/>
              </a:buBlip>
            </a:pP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通过调用通用密码服务接口或密码设备应用接口将上层的密码服务请求转向通用密码服务接口或密码设备，实现具体的密码运算和密钥操作。</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indent="0">
              <a:buNone/>
            </a:pPr>
            <a:endPar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800">
        <p:fade thruBlk="1"/>
      </p:transition>
    </mc:Choice>
    <mc:Fallback xmlns="">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9315" y="73430"/>
            <a:ext cx="2843894" cy="400110"/>
          </a:xfrm>
          <a:prstGeom prst="rect">
            <a:avLst/>
          </a:prstGeom>
          <a:noFill/>
        </p:spPr>
        <p:txBody>
          <a:bodyPr wrap="square" rtlCol="0" anchor="t">
            <a:spAutoFit/>
          </a:bodyPr>
          <a:lstStyle/>
          <a:p>
            <a:r>
              <a:rPr lang="zh-CN" altLang="en-US" sz="2000" b="1" dirty="0" smtClean="0">
                <a:solidFill>
                  <a:schemeClr val="bg1"/>
                </a:solidFill>
                <a:latin typeface="微软雅黑" panose="020B0503020204020204" pitchFamily="34" charset="-122"/>
                <a:ea typeface="微软雅黑" panose="020B0503020204020204" pitchFamily="34" charset="-122"/>
              </a:rPr>
              <a:t>法律要求</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399314" y="719686"/>
            <a:ext cx="8239359" cy="369332"/>
          </a:xfrm>
          <a:prstGeom prst="rect">
            <a:avLst/>
          </a:prstGeom>
          <a:noFill/>
        </p:spPr>
        <p:txBody>
          <a:bodyPr wrap="square" rtlCol="0">
            <a:spAutoFit/>
          </a:bodyPr>
          <a:lstStyle/>
          <a:p>
            <a:pPr marL="285750" indent="-285750">
              <a:buFont typeface="Arial" panose="020B0604020202020204" pitchFamily="34" charset="0"/>
              <a:buChar char="•"/>
            </a:pP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中华人民共和国网络安全法</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rPr>
              <a:t>21</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条：国家</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实行网络安全等级保护制度。</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文本框 6"/>
          <p:cNvSpPr txBox="1"/>
          <p:nvPr/>
        </p:nvSpPr>
        <p:spPr>
          <a:xfrm>
            <a:off x="399315" y="1529812"/>
            <a:ext cx="8239359" cy="1477328"/>
          </a:xfrm>
          <a:prstGeom prst="rect">
            <a:avLst/>
          </a:prstGeom>
          <a:noFill/>
        </p:spPr>
        <p:txBody>
          <a:bodyPr wrap="square" rtlCol="0">
            <a:spAutoFit/>
          </a:bodyPr>
          <a:lstStyle/>
          <a:p>
            <a:pPr marL="285750" indent="-285750">
              <a:buFont typeface="Arial" panose="020B0604020202020204" pitchFamily="34" charset="0"/>
              <a:buChar char="•"/>
            </a:pP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中华人民共和国密码法</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rPr>
              <a:t>27</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条：法律、行政法规和国家有关规定要求使用商用密码进行保护的关键信息基础设施，其运营者应当使用商用密码进行保护，自行或者委托商用密码检测机构开展商用密码应用安全性评估。商用密码应用安全性评估应当与关键信息基础设施安全检测评估、网络安全等级测评制度相衔接，避免重复评估、测评。</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Tree>
    <p:extLst>
      <p:ext uri="{BB962C8B-B14F-4D97-AF65-F5344CB8AC3E}">
        <p14:creationId xmlns:p14="http://schemas.microsoft.com/office/powerpoint/2010/main" val="96458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9315" y="73430"/>
            <a:ext cx="2843894" cy="400110"/>
          </a:xfrm>
          <a:prstGeom prst="rect">
            <a:avLst/>
          </a:prstGeom>
          <a:noFill/>
        </p:spPr>
        <p:txBody>
          <a:bodyPr wrap="square" rtlCol="0" anchor="t">
            <a:spAutoFit/>
          </a:bodyPr>
          <a:lstStyle/>
          <a:p>
            <a:r>
              <a:rPr lang="zh-CN" altLang="en-US" sz="2000" b="1" dirty="0" smtClean="0">
                <a:solidFill>
                  <a:schemeClr val="bg1"/>
                </a:solidFill>
                <a:latin typeface="微软雅黑" panose="020B0503020204020204" pitchFamily="34" charset="-122"/>
                <a:ea typeface="微软雅黑" panose="020B0503020204020204" pitchFamily="34" charset="-122"/>
              </a:rPr>
              <a:t>密码评估标准要求</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399315" y="719686"/>
            <a:ext cx="7473462" cy="369332"/>
          </a:xfrm>
          <a:prstGeom prst="rect">
            <a:avLst/>
          </a:prstGeom>
          <a:noFill/>
        </p:spPr>
        <p:txBody>
          <a:bodyPr wrap="square" rtlCol="0">
            <a:spAutoFit/>
          </a:bodyPr>
          <a:lstStyle/>
          <a:p>
            <a:pPr marL="285750" indent="-285750">
              <a:buFont typeface="Arial" panose="020B0604020202020204" pitchFamily="34" charset="0"/>
              <a:buChar char="•"/>
            </a:pP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rPr>
              <a:t>GB/T 39786-2021 8.4a) </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应采用</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密码</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技术对登陆用户进行身份鉴别</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nvSpPr>
        <p:spPr>
          <a:xfrm>
            <a:off x="399315" y="1417209"/>
            <a:ext cx="7473462" cy="646331"/>
          </a:xfrm>
          <a:prstGeom prst="rect">
            <a:avLst/>
          </a:prstGeom>
          <a:noFill/>
        </p:spPr>
        <p:txBody>
          <a:bodyPr wrap="square" rtlCol="0">
            <a:spAutoFit/>
          </a:bodyPr>
          <a:lstStyle/>
          <a:p>
            <a:pPr marL="285750" indent="-285750">
              <a:buFont typeface="Arial" panose="020B0604020202020204" pitchFamily="34" charset="0"/>
              <a:buChar char="•"/>
            </a:pP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rPr>
              <a:t>GB/T 39786-2021 5b) </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信息系统中使用的密码技术应遵循密码相关国家标准和行业标准</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399315" y="2391731"/>
            <a:ext cx="7473462" cy="923330"/>
          </a:xfrm>
          <a:prstGeom prst="rect">
            <a:avLst/>
          </a:prstGeom>
          <a:noFill/>
        </p:spPr>
        <p:txBody>
          <a:bodyPr wrap="square" rtlCol="0">
            <a:spAutoFit/>
          </a:bodyPr>
          <a:lstStyle/>
          <a:p>
            <a:pPr marL="285750" indent="-285750">
              <a:buFont typeface="Arial" panose="020B0604020202020204" pitchFamily="34" charset="0"/>
              <a:buChar char="•"/>
            </a:pP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rPr>
              <a:t>GM/T 0115-2021 6.4.1c) </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核查应用系统是否采用动态口令机制、基于对称</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密码</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算法或密码杂凑算法的消息</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鉴别</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码（</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rPr>
              <a:t>MAC</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）机制、</a:t>
            </a:r>
            <a:r>
              <a:rPr lang="zh-CN" altLang="en-US"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基于公钥密码算法的数字签名机制</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等</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密码</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技术对登录用户进行身份鉴别</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9314" y="73430"/>
            <a:ext cx="7028181" cy="400110"/>
          </a:xfrm>
          <a:prstGeom prst="rect">
            <a:avLst/>
          </a:prstGeom>
          <a:noFill/>
        </p:spPr>
        <p:txBody>
          <a:bodyPr wrap="square" rtlCol="0" anchor="t">
            <a:spAutoFit/>
          </a:bodyPr>
          <a:lstStyle/>
          <a:p>
            <a:r>
              <a:rPr lang="zh-CN" altLang="en-US" sz="2000" b="1" dirty="0" smtClean="0">
                <a:solidFill>
                  <a:schemeClr val="bg1"/>
                </a:solidFill>
                <a:latin typeface="微软雅黑" panose="020B0503020204020204" pitchFamily="34" charset="-122"/>
                <a:ea typeface="微软雅黑" panose="020B0503020204020204" pitchFamily="34" charset="-122"/>
              </a:rPr>
              <a:t>应用系统身份鉴别实现</a:t>
            </a:r>
            <a:r>
              <a:rPr lang="en-US" altLang="zh-CN" sz="2000" b="1" dirty="0" smtClean="0">
                <a:solidFill>
                  <a:schemeClr val="bg1"/>
                </a:solidFill>
                <a:latin typeface="微软雅黑" panose="020B0503020204020204" pitchFamily="34" charset="-122"/>
                <a:ea typeface="微软雅黑" panose="020B0503020204020204" pitchFamily="34" charset="-122"/>
              </a:rPr>
              <a:t>-</a:t>
            </a:r>
            <a:r>
              <a:rPr lang="zh-CN" altLang="en-US" sz="2000" b="1" dirty="0" smtClean="0">
                <a:solidFill>
                  <a:schemeClr val="bg1"/>
                </a:solidFill>
                <a:latin typeface="微软雅黑" panose="020B0503020204020204" pitchFamily="34" charset="-122"/>
                <a:ea typeface="微软雅黑" panose="020B0503020204020204" pitchFamily="34" charset="-122"/>
              </a:rPr>
              <a:t>客户端证书</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399315" y="719686"/>
            <a:ext cx="7473462" cy="369332"/>
          </a:xfrm>
          <a:prstGeom prst="rect">
            <a:avLst/>
          </a:prstGeom>
          <a:noFill/>
        </p:spPr>
        <p:txBody>
          <a:bodyPr wrap="square" rtlCol="0">
            <a:spAutoFit/>
          </a:bodyPr>
          <a:lstStyle/>
          <a:p>
            <a:pPr marL="285750" indent="-285750">
              <a:buFont typeface="Arial" panose="020B0604020202020204" pitchFamily="34" charset="0"/>
              <a:buChar char="•"/>
            </a:pP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文件形式（加密</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不加密）</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nvSpPr>
        <p:spPr>
          <a:xfrm>
            <a:off x="399315" y="1417209"/>
            <a:ext cx="7473462" cy="369332"/>
          </a:xfrm>
          <a:prstGeom prst="rect">
            <a:avLst/>
          </a:prstGeom>
          <a:noFill/>
        </p:spPr>
        <p:txBody>
          <a:bodyPr wrap="square" rtlCol="0">
            <a:spAutoFit/>
          </a:bodyPr>
          <a:lstStyle/>
          <a:p>
            <a:pPr marL="285750" indent="-285750">
              <a:buFont typeface="Arial" panose="020B0604020202020204" pitchFamily="34" charset="0"/>
              <a:buChar char="•"/>
            </a:pP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硬件形式（</a:t>
            </a:r>
            <a:r>
              <a:rPr lang="en-US" altLang="zh-CN" dirty="0" err="1" smtClean="0">
                <a:latin typeface="微软雅黑" panose="020B0503020204020204" pitchFamily="34" charset="-122"/>
                <a:ea typeface="微软雅黑" panose="020B0503020204020204" pitchFamily="34" charset="-122"/>
                <a:cs typeface="微软雅黑" panose="020B0503020204020204" pitchFamily="34" charset="-122"/>
              </a:rPr>
              <a:t>USBkey</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rPr>
              <a:t>SIM</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等</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类型的智能密码钥匙</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文本框 6"/>
          <p:cNvSpPr txBox="1"/>
          <p:nvPr/>
        </p:nvSpPr>
        <p:spPr>
          <a:xfrm>
            <a:off x="704115" y="2114732"/>
            <a:ext cx="7473462" cy="369332"/>
          </a:xfrm>
          <a:prstGeom prst="rect">
            <a:avLst/>
          </a:prstGeom>
          <a:noFill/>
        </p:spPr>
        <p:txBody>
          <a:bodyPr wrap="square" rtlCol="0">
            <a:spAutoFit/>
          </a:bodyPr>
          <a:lstStyle/>
          <a:p>
            <a:pPr marL="285750" indent="-285750">
              <a:buFont typeface="Arial" panose="020B0604020202020204" pitchFamily="34" charset="0"/>
              <a:buChar char="•"/>
            </a:pP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rPr>
              <a:t>SKF</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文本框 7"/>
          <p:cNvSpPr txBox="1"/>
          <p:nvPr/>
        </p:nvSpPr>
        <p:spPr>
          <a:xfrm>
            <a:off x="704115" y="2496608"/>
            <a:ext cx="7473462" cy="369332"/>
          </a:xfrm>
          <a:prstGeom prst="rect">
            <a:avLst/>
          </a:prstGeom>
          <a:noFill/>
        </p:spPr>
        <p:txBody>
          <a:bodyPr wrap="square" rtlCol="0">
            <a:spAutoFit/>
          </a:bodyPr>
          <a:lstStyle/>
          <a:p>
            <a:pPr marL="285750" indent="-285750">
              <a:buFont typeface="Arial" panose="020B0604020202020204" pitchFamily="34" charset="0"/>
              <a:buChar char="•"/>
            </a:pP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rPr>
              <a:t>PKCS11</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文本框 8"/>
          <p:cNvSpPr txBox="1"/>
          <p:nvPr/>
        </p:nvSpPr>
        <p:spPr>
          <a:xfrm>
            <a:off x="704115" y="2878484"/>
            <a:ext cx="7473462" cy="369332"/>
          </a:xfrm>
          <a:prstGeom prst="rect">
            <a:avLst/>
          </a:prstGeom>
          <a:noFill/>
        </p:spPr>
        <p:txBody>
          <a:bodyPr wrap="square" rtlCol="0">
            <a:spAutoFit/>
          </a:bodyPr>
          <a:lstStyle/>
          <a:p>
            <a:pPr marL="285750" indent="-285750">
              <a:buFont typeface="Arial" panose="020B0604020202020204" pitchFamily="34" charset="0"/>
              <a:buChar char="•"/>
            </a:pP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rPr>
              <a:t>CSP</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Tree>
    <p:extLst>
      <p:ext uri="{BB962C8B-B14F-4D97-AF65-F5344CB8AC3E}">
        <p14:creationId xmlns:p14="http://schemas.microsoft.com/office/powerpoint/2010/main" val="173540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9314" y="73430"/>
            <a:ext cx="3411797" cy="400110"/>
          </a:xfrm>
          <a:prstGeom prst="rect">
            <a:avLst/>
          </a:prstGeom>
          <a:noFill/>
        </p:spPr>
        <p:txBody>
          <a:bodyPr wrap="square" rtlCol="0" anchor="t">
            <a:spAutoFit/>
          </a:bodyPr>
          <a:lstStyle/>
          <a:p>
            <a:r>
              <a:rPr lang="zh-CN" altLang="en-US" sz="2000" b="1" dirty="0" smtClean="0">
                <a:solidFill>
                  <a:schemeClr val="bg1"/>
                </a:solidFill>
                <a:latin typeface="微软雅黑" panose="020B0503020204020204" pitchFamily="34" charset="-122"/>
                <a:ea typeface="微软雅黑" panose="020B0503020204020204" pitchFamily="34" charset="-122"/>
              </a:rPr>
              <a:t>应用系统身份鉴别实现方式</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399315" y="719686"/>
            <a:ext cx="7473462" cy="369332"/>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插件（</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ActiveX</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NPAPI</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PPAPI</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，不安全）</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nvSpPr>
        <p:spPr>
          <a:xfrm>
            <a:off x="399315" y="1417209"/>
            <a:ext cx="7473462" cy="369332"/>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cs typeface="微软雅黑" panose="020B0503020204020204" pitchFamily="34" charset="-122"/>
              </a:rPr>
              <a:t>Native Message</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（扩展</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应用程序）</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399314" y="2114732"/>
            <a:ext cx="7473462" cy="369332"/>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cs typeface="微软雅黑" panose="020B0503020204020204" pitchFamily="34" charset="-122"/>
              </a:rPr>
              <a:t>Local Server</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（跨浏览器，需有常驻服务</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Tree>
    <p:extLst>
      <p:ext uri="{BB962C8B-B14F-4D97-AF65-F5344CB8AC3E}">
        <p14:creationId xmlns:p14="http://schemas.microsoft.com/office/powerpoint/2010/main" val="347316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9314" y="73430"/>
            <a:ext cx="3411797" cy="400110"/>
          </a:xfrm>
          <a:prstGeom prst="rect">
            <a:avLst/>
          </a:prstGeom>
          <a:noFill/>
        </p:spPr>
        <p:txBody>
          <a:bodyPr wrap="square" rtlCol="0" anchor="t">
            <a:spAutoFit/>
          </a:bodyPr>
          <a:lstStyle/>
          <a:p>
            <a:r>
              <a:rPr lang="en-US" altLang="zh-CN" sz="2000" b="1" dirty="0" smtClean="0">
                <a:solidFill>
                  <a:schemeClr val="bg1"/>
                </a:solidFill>
                <a:latin typeface="微软雅黑" panose="020B0503020204020204" pitchFamily="34" charset="-122"/>
                <a:ea typeface="微软雅黑" panose="020B0503020204020204" pitchFamily="34" charset="-122"/>
              </a:rPr>
              <a:t>GM/T 0020</a:t>
            </a:r>
            <a:r>
              <a:rPr lang="zh-CN" altLang="en-US" sz="2000" b="1" dirty="0" smtClean="0">
                <a:solidFill>
                  <a:schemeClr val="bg1"/>
                </a:solidFill>
                <a:latin typeface="微软雅黑" panose="020B0503020204020204" pitchFamily="34" charset="-122"/>
                <a:ea typeface="微软雅黑" panose="020B0503020204020204" pitchFamily="34" charset="-122"/>
              </a:rPr>
              <a:t>客户端脚本接口</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399315" y="719686"/>
            <a:ext cx="7473462" cy="369332"/>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获得证书用户列表</a:t>
            </a:r>
            <a:r>
              <a:rPr lang="en-US" altLang="zh-CN" dirty="0" err="1">
                <a:latin typeface="微软雅黑" panose="020B0503020204020204" pitchFamily="34" charset="-122"/>
                <a:ea typeface="微软雅黑" panose="020B0503020204020204" pitchFamily="34" charset="-122"/>
                <a:cs typeface="微软雅黑" panose="020B0503020204020204" pitchFamily="34" charset="-122"/>
              </a:rPr>
              <a:t>SOF_GetUserList</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nvSpPr>
        <p:spPr>
          <a:xfrm>
            <a:off x="399315" y="1417209"/>
            <a:ext cx="7473462" cy="369332"/>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导出用户证书</a:t>
            </a:r>
            <a:r>
              <a:rPr lang="en-US" altLang="zh-CN" dirty="0" err="1" smtClean="0">
                <a:latin typeface="微软雅黑" panose="020B0503020204020204" pitchFamily="34" charset="-122"/>
                <a:ea typeface="微软雅黑" panose="020B0503020204020204" pitchFamily="34" charset="-122"/>
                <a:cs typeface="微软雅黑" panose="020B0503020204020204" pitchFamily="34" charset="-122"/>
              </a:rPr>
              <a:t>SOF_ExportUserCert</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399314" y="2114732"/>
            <a:ext cx="7473462" cy="369332"/>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获得证书基本信息</a:t>
            </a:r>
            <a:r>
              <a:rPr lang="en-US" altLang="zh-CN" dirty="0" err="1">
                <a:latin typeface="微软雅黑" panose="020B0503020204020204" pitchFamily="34" charset="-122"/>
                <a:ea typeface="微软雅黑" panose="020B0503020204020204" pitchFamily="34" charset="-122"/>
                <a:cs typeface="微软雅黑" panose="020B0503020204020204" pitchFamily="34" charset="-122"/>
              </a:rPr>
              <a:t>SOF_GetCertInfo</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文本框 6"/>
          <p:cNvSpPr txBox="1"/>
          <p:nvPr/>
        </p:nvSpPr>
        <p:spPr>
          <a:xfrm>
            <a:off x="399315" y="3509778"/>
            <a:ext cx="7473462" cy="369332"/>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数据签名</a:t>
            </a:r>
            <a:r>
              <a:rPr lang="en-US" altLang="zh-CN" dirty="0" err="1" smtClean="0">
                <a:latin typeface="微软雅黑" panose="020B0503020204020204" pitchFamily="34" charset="-122"/>
                <a:ea typeface="微软雅黑" panose="020B0503020204020204" pitchFamily="34" charset="-122"/>
                <a:cs typeface="微软雅黑" panose="020B0503020204020204" pitchFamily="34" charset="-122"/>
              </a:rPr>
              <a:t>SOF_SignedData</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文本框 7"/>
          <p:cNvSpPr txBox="1"/>
          <p:nvPr/>
        </p:nvSpPr>
        <p:spPr>
          <a:xfrm>
            <a:off x="399315" y="2812255"/>
            <a:ext cx="7473462" cy="369332"/>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验证证书口令</a:t>
            </a:r>
            <a:r>
              <a:rPr lang="en-US" altLang="zh-CN" dirty="0" err="1">
                <a:latin typeface="微软雅黑" panose="020B0503020204020204" pitchFamily="34" charset="-122"/>
                <a:ea typeface="微软雅黑" panose="020B0503020204020204" pitchFamily="34" charset="-122"/>
                <a:cs typeface="微软雅黑" panose="020B0503020204020204" pitchFamily="34" charset="-122"/>
              </a:rPr>
              <a:t>SOF_Login</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9" name="图片 8"/>
          <p:cNvPicPr>
            <a:picLocks noChangeAspect="1"/>
          </p:cNvPicPr>
          <p:nvPr/>
        </p:nvPicPr>
        <p:blipFill>
          <a:blip r:embed="rId3"/>
          <a:stretch>
            <a:fillRect/>
          </a:stretch>
        </p:blipFill>
        <p:spPr>
          <a:xfrm>
            <a:off x="77660" y="1191000"/>
            <a:ext cx="8416304" cy="2999165"/>
          </a:xfrm>
          <a:prstGeom prst="rect">
            <a:avLst/>
          </a:prstGeom>
        </p:spPr>
      </p:pic>
    </p:spTree>
    <p:extLst>
      <p:ext uri="{BB962C8B-B14F-4D97-AF65-F5344CB8AC3E}">
        <p14:creationId xmlns:p14="http://schemas.microsoft.com/office/powerpoint/2010/main" val="312253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9314" y="73430"/>
            <a:ext cx="3411797" cy="400110"/>
          </a:xfrm>
          <a:prstGeom prst="rect">
            <a:avLst/>
          </a:prstGeom>
          <a:noFill/>
        </p:spPr>
        <p:txBody>
          <a:bodyPr wrap="square" rtlCol="0" anchor="t">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浏览器国密应用场景</a:t>
            </a: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协议</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399315" y="719686"/>
            <a:ext cx="7473462" cy="369332"/>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cs typeface="微软雅黑" panose="020B0503020204020204" pitchFamily="34" charset="-122"/>
              </a:rPr>
              <a:t>GM/T 0024-2014 SSL VPN</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技术规范标准</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nvSpPr>
        <p:spPr>
          <a:xfrm>
            <a:off x="399315" y="1417209"/>
            <a:ext cx="7473462" cy="369332"/>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cs typeface="微软雅黑" panose="020B0503020204020204" pitchFamily="34" charset="-122"/>
              </a:rPr>
              <a:t>GB/T 38636-2020</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信息安全技术 传输层密码协议（</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TLCP</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399314" y="2114732"/>
            <a:ext cx="7473462" cy="369332"/>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RFC8998 </a:t>
            </a:r>
            <a:r>
              <a:rPr lang="en-US" altLang="zh-CN" dirty="0" err="1">
                <a:latin typeface="微软雅黑" panose="020B0503020204020204" pitchFamily="34" charset="-122"/>
                <a:ea typeface="微软雅黑" panose="020B0503020204020204" pitchFamily="34" charset="-122"/>
              </a:rPr>
              <a:t>ShangMi</a:t>
            </a:r>
            <a:r>
              <a:rPr lang="en-US" altLang="zh-CN" dirty="0">
                <a:latin typeface="微软雅黑" panose="020B0503020204020204" pitchFamily="34" charset="-122"/>
                <a:ea typeface="微软雅黑" panose="020B0503020204020204" pitchFamily="34" charset="-122"/>
              </a:rPr>
              <a:t> (SM) Cipher Suites for TLS 1.3 </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9904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GRkNjE5YTNlZmNlYzhjOTViZGJkOTY1YTYwYjdjZTkifQ=="/>
</p:tagLst>
</file>

<file path=ppt/theme/theme1.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A84D"/>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200" dirty="0" smtClean="0">
            <a:latin typeface="方正兰亭纤黑简体" panose="02000000000000000000" pitchFamily="2" charset="-122"/>
            <a:ea typeface="方正兰亭纤黑简体" panose="02000000000000000000" pitchFamily="2"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484</TotalTime>
  <Words>1943</Words>
  <Application>Microsoft Office PowerPoint</Application>
  <PresentationFormat>全屏显示(16:9)</PresentationFormat>
  <Paragraphs>79</Paragraphs>
  <Slides>12</Slides>
  <Notes>12</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12</vt:i4>
      </vt:variant>
    </vt:vector>
  </HeadingPairs>
  <TitlesOfParts>
    <vt:vector size="18" baseType="lpstr">
      <vt:lpstr>Arial</vt:lpstr>
      <vt:lpstr>宋体</vt:lpstr>
      <vt:lpstr>Wingdings</vt:lpstr>
      <vt:lpstr>Calibri</vt:lpstr>
      <vt:lpstr>微软雅黑</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wd wd</dc:creator>
  <cp:lastModifiedBy>NTKO</cp:lastModifiedBy>
  <cp:revision>665</cp:revision>
  <dcterms:created xsi:type="dcterms:W3CDTF">2019-06-10T10:17:00Z</dcterms:created>
  <dcterms:modified xsi:type="dcterms:W3CDTF">2022-08-29T11:33:06Z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WM97f0b17293b64f2ca4aefdcf23a54b43">
    <vt:lpwstr>CWMEWxasXg4st08WCxUivI4KI76zNZn7mIv9ggoG5wsqauf1+Q3KxnWc3/Z3iA/Nvo5n6pIiSPzydNf3cwDr1jmYA==</vt:lpwstr>
  </property>
  <property fmtid="{D5CDD505-2E9C-101B-9397-08002B2CF9AE}" pid="3" name="CWMcf20a3d4fbdc4cc3ad5de0df36e00ec5">
    <vt:lpwstr>CWMaJH7KHUnccyd8cr0T1n+BDuGcclDF6uoCgVDrRgZfllCm5rUq3zFO0SVRh+b2HB+xS2PDGh+yMMAw6ij205xfQ==</vt:lpwstr>
  </property>
  <property fmtid="{D5CDD505-2E9C-101B-9397-08002B2CF9AE}" pid="4" name="CWM4ee161f6f6104df89fb92ec7751e6e8b">
    <vt:lpwstr>CWMy0VDrsFwnXMVp6jSgRSMSPz9OqM8rlY4u+J/B1Oqdw3IkY3Rb9NCsbk05RrqSUPNb0IfyAG8eS9IjKyV59dnIA==</vt:lpwstr>
  </property>
  <property fmtid="{D5CDD505-2E9C-101B-9397-08002B2CF9AE}" pid="5" name="CWM0fc7f0f4f8f945b9bea2f953e72a8855">
    <vt:lpwstr>CWM9oCJXERPja1SzDDKYO/XKzCHEd8zWrJw+BEorZuH6HTfrjw84sM9wwQ1Ae9dvTaS4gLuKC14IhmYtbxnPTTD8w==</vt:lpwstr>
  </property>
  <property fmtid="{D5CDD505-2E9C-101B-9397-08002B2CF9AE}" pid="6" name="CWMb6e7d9dfa13849c2bc679f753f880e0d">
    <vt:lpwstr>CWMihRpjCm+WJ3eqy4JnpZz8lRmoKN6psZ4UQE82cdH8Vkf/e1XqNPmpUaosXTzsSAyQEcAwG0LLGUp3hICGITTIw==</vt:lpwstr>
  </property>
  <property fmtid="{D5CDD505-2E9C-101B-9397-08002B2CF9AE}" pid="7" name="CWM54fc7344549345fb94e5d1e0ccfc2a0e">
    <vt:lpwstr>CWMwzSSz+fRGVlqMgjXRbaUAFAMcmSVjk1oDx9OlFFegeBIM+xzVsLGQ5PBX6tZFnrkb7DFRRh0Xz5/RE8I+o4qbg==</vt:lpwstr>
  </property>
  <property fmtid="{D5CDD505-2E9C-101B-9397-08002B2CF9AE}" pid="8" name="CWM30b8735155744528876c06155b6a7470">
    <vt:lpwstr>CWMy0VDrsFwnXMVp6jSgRSMSPz9OqM8rlY4u+J/B1Oqdw1KlhLMm3cLsHCTAqkc+qTNqIhSAIIgWsBjwFRKYk/JHQ==</vt:lpwstr>
  </property>
  <property fmtid="{D5CDD505-2E9C-101B-9397-08002B2CF9AE}" pid="9" name="CWM53ff9b4862c24c2585691d7bba296eb3">
    <vt:lpwstr>CWMOgEYcuvyCHGa87FuNor5L0c+t5K+i6Ncd1jtxdMAAEBiJk8El+pyJW5JHMMAWgcJtU4YQOOnGQazdeGtOqTlKg==</vt:lpwstr>
  </property>
  <property fmtid="{D5CDD505-2E9C-101B-9397-08002B2CF9AE}" pid="10" name="CWMc546a8e5536149c48c231fd5052bd01b">
    <vt:lpwstr>CWMSqKyaQJa5kw+PyG86FvZqhtQKfotP0kRA149OjYGn3x4OxAsDltm/CJ2C5tvDrFlmuuytUh8e8UbvfhHeeSfFg==</vt:lpwstr>
  </property>
  <property fmtid="{D5CDD505-2E9C-101B-9397-08002B2CF9AE}" pid="11" name="CWM1ac5716a97fb436cbf72726b00e79079">
    <vt:lpwstr>CWMMVm0paOjuuR9ZkmT8L4/jlhEGPIjg1D51XUbh/sUJ/1VVvRq+7PyDA9TyLK53HUKHMsKwMPxPXTqVmnrXf7L+w==</vt:lpwstr>
  </property>
  <property fmtid="{D5CDD505-2E9C-101B-9397-08002B2CF9AE}" pid="12" name="CWMf278f01cb8c2402090ccbd46ce818e83">
    <vt:lpwstr>CWMyHjPo9fXzV4pJML6CNYlu4RSJ58Cp56Q619HJJ+xJUqjJEuv6hmoZPsSAg01jTon6Lm1dUvsjdgz6ddz4bJhsg==</vt:lpwstr>
  </property>
  <property fmtid="{D5CDD505-2E9C-101B-9397-08002B2CF9AE}" pid="13" name="CWM3378361eb5854e1f946e5dc1f60da46d">
    <vt:lpwstr>CWM09heDf7If2B5iFgjz54T1T2/ci2UQVOpqHqVgSyUADAFlmhDtiGVFzYxKiHVVI7vUV/sJi0+rNQSfPo/I0495w==</vt:lpwstr>
  </property>
  <property fmtid="{D5CDD505-2E9C-101B-9397-08002B2CF9AE}" pid="14" name="CWMd2d828c7548c4a348b6871c0898aea09">
    <vt:lpwstr>CWMwuyPqnGelF5tUjaDXvhrHBtir93eQo+9bB+Lb1+9FVpXTw7ZMmSNQaiDFfsPVBf9Lbe1nViFkeyN4e3cKtv80A==</vt:lpwstr>
  </property>
  <property fmtid="{D5CDD505-2E9C-101B-9397-08002B2CF9AE}" pid="15" name="CWMb0cc76c5ed8848cb8d3ac4896103fdb8">
    <vt:lpwstr>CWM60n+FoG0/h9OEl/nLuuY0/ijGPvhFTJGZlY7uejtgTNcwi96yrSDC+FcI5hSo0WW0tTTfOJd2RYaIfeOaYMSEw==</vt:lpwstr>
  </property>
  <property fmtid="{D5CDD505-2E9C-101B-9397-08002B2CF9AE}" pid="16" name="CWM9c43fb2439074e74904506a911f725cc">
    <vt:lpwstr>CWMNWIO5h+a2qSjp2664JSDXqSoydVy10UJhKvvSkGrQSn8cu1AA5LLnxnh9WkibmMwQN2KwXFWWWHI66RFocj6OA==</vt:lpwstr>
  </property>
  <property fmtid="{D5CDD505-2E9C-101B-9397-08002B2CF9AE}" pid="17" name="CWMa9044067642a42b9a840efd8910e19a5">
    <vt:lpwstr>CWMiY/G1VQbcE2atxqUvh1rTKN+OF4hovjipep2ZHzUmjnVk6RUoXosqMbZQityLtTiKuTvXhv4XNu1niJoCSGEPw==</vt:lpwstr>
  </property>
  <property fmtid="{D5CDD505-2E9C-101B-9397-08002B2CF9AE}" pid="18" name="CWMbaf65d825ff942309af6c2b6297edef7">
    <vt:lpwstr>CWMCRlnK6sY261A5WJHv39HdBuu7mbtYJlLGYdIHi8EpqFOo2Rw5NwQhOtyM2ZYXZ74cVI3OJWgPDBYolD1s5vO3Q==</vt:lpwstr>
  </property>
  <property fmtid="{D5CDD505-2E9C-101B-9397-08002B2CF9AE}" pid="19" name="ICV">
    <vt:lpwstr>85817579C3034D96A93C0656D1F73E38</vt:lpwstr>
  </property>
  <property fmtid="{D5CDD505-2E9C-101B-9397-08002B2CF9AE}" pid="20" name="KSOProductBuildVer">
    <vt:lpwstr>2052-11.1.0.12313</vt:lpwstr>
  </property>
</Properties>
</file>