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7" name="Body Level One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lose-up of wild plants growing between rocks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Large rock formation under dark clouds with a dirt road in the foreground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Close-up of a wild plant growing between lava rocks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waterfall surrounded by a green rocky landscap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reen, hilly landscap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Moss-covered rocks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Large rock formation under dark clouds with a dirt road in the foreground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关于编辑器 Selection 的探讨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关于编辑器 Selection 的探讨</a:t>
            </a:r>
          </a:p>
        </p:txBody>
      </p:sp>
      <p:sp>
        <p:nvSpPr>
          <p:cNvPr id="152" name="蔡寰宇 @MashPod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蔡寰宇 @MashPod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 Selection 样式问题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Text Selection 样式问题</a:t>
            </a:r>
          </a:p>
        </p:txBody>
      </p:sp>
      <p:sp>
        <p:nvSpPr>
          <p:cNvPr id="155" name="通过 CSS ::selection 选择器更改样式，但是无法控制背景色高度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通过 CSS ::selection 选择器更改样式，但是无法控制背景色高度</a:t>
            </a:r>
          </a:p>
          <a:p>
            <a:pPr/>
            <a:r>
              <a:t>通过监听 Text Selection 的变动，对选中文本添加样式类</a:t>
            </a:r>
          </a:p>
          <a:p>
            <a:pPr/>
            <a:r>
              <a:t>由于 inline 元素依然无法设置高度，因此需要动态获得被选中文本的字体大小和行高来计算 padding。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跨越非文本元素选中问题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跨越非文本元素选中问题 </a:t>
            </a:r>
          </a:p>
        </p:txBody>
      </p:sp>
      <p:sp>
        <p:nvSpPr>
          <p:cNvPr id="158" name="window.getSelection().focusNod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window.getSelection().focusNode</a:t>
            </a:r>
          </a:p>
        </p:txBody>
      </p:sp>
      <p:sp>
        <p:nvSpPr>
          <p:cNvPr id="159" name="在富文本编辑器中，如果 selection 跨越了非文本元素，focusNode 将会直接越过所有非文本元素，聚焦在下一个文本节点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在富文本编辑器中，如果 selection 跨越了非文本元素，focusNode 将会直接越过所有非文本元素，聚焦在下一个文本节点</a:t>
            </a:r>
          </a:p>
          <a:p>
            <a:pPr/>
            <a:r>
              <a:t>为了避免不符合预期的选中行为，我们将筛选被选中的元素末尾，去除连续的非文本元素。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鼠标拖拽区域框选元素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鼠标拖拽区域框选元素</a:t>
            </a:r>
          </a:p>
        </p:txBody>
      </p:sp>
      <p:sp>
        <p:nvSpPr>
          <p:cNvPr id="162" name="默认不支持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默认不支持</a:t>
            </a:r>
          </a:p>
          <a:p>
            <a:pPr/>
            <a:r>
              <a:t>通过监听 mouseup，mousemove 事件来绘制拖拽区域，计算在框选中的元素创建自定义 selection</a:t>
            </a:r>
          </a:p>
          <a:p>
            <a:pPr/>
            <a:r>
              <a:t>边界问题：当鼠标移动出可监听范围；界定 mouseup 可以触发框选的区域；避免与 drag 事件冲突等等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总结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45738">
              <a:defRPr spc="-149" sz="7480"/>
            </a:lvl1pPr>
          </a:lstStyle>
          <a:p>
            <a:pPr/>
            <a:r>
              <a:t>总结</a:t>
            </a:r>
          </a:p>
        </p:txBody>
      </p:sp>
      <p:sp>
        <p:nvSpPr>
          <p:cNvPr id="165" name="关于 selection 在浏览器支持不友好的情况下，自行实现的方案总会有蹩脚之处。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关于 selection 在浏览器支持不友好的情况下，自行实现的方案总会有蹩脚之处。</a:t>
            </a:r>
          </a:p>
          <a:p>
            <a:pPr/>
            <a:r>
              <a:t>针对富文本编辑器的需求日益增加，能否增强 selection 相关的 API，提供更复杂的（不仅只对文本做选中）能力。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