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68" r:id="rId3"/>
    <p:sldId id="410" r:id="rId5"/>
    <p:sldId id="294" r:id="rId6"/>
    <p:sldId id="414" r:id="rId7"/>
    <p:sldId id="411" r:id="rId8"/>
    <p:sldId id="412" r:id="rId9"/>
    <p:sldId id="413" r:id="rId10"/>
    <p:sldId id="309" r:id="rId11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Wangzhi gang" initials="Wg" lastIdx="1" clrIdx="0"/>
  <p:cmAuthor id="8" name="姜伟光" initials="姜" lastIdx="1" clrIdx="0"/>
  <p:cmAuthor id="2" name="作者" initials="A" lastIdx="1" clrIdx="1"/>
  <p:cmAuthor id="3" name="lenovo" initials="l" lastIdx="6" clrIdx="2"/>
  <p:cmAuthor id="4" name="Administrator" initials="A" lastIdx="4" clrIdx="3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C1"/>
    <a:srgbClr val="0376C2"/>
    <a:srgbClr val="2C68FF"/>
    <a:srgbClr val="0176C1"/>
    <a:srgbClr val="007BC4"/>
    <a:srgbClr val="969BB3"/>
    <a:srgbClr val="A5BCF7"/>
    <a:srgbClr val="969AB2"/>
    <a:srgbClr val="1B2252"/>
    <a:srgbClr val="568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-642" y="-78"/>
      </p:cViewPr>
      <p:guideLst>
        <p:guide orient="horz" pos="2160"/>
        <p:guide pos="39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73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C1089-6CAA-4558-AFA6-AA3DC1A5AF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6E453-349C-4A8D-AAEC-485A704ED8D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公司logo\ppt-1.pngppt-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89" y="953"/>
            <a:ext cx="12188190" cy="6856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公司logo\ppt-4.pngppt-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54" y="635"/>
            <a:ext cx="12189460" cy="6856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:\公司logo\ppt-2.pngppt-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36" y="1270"/>
            <a:ext cx="12188190" cy="6855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:\公司logo\ppt-3.pngppt-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08" y="318"/>
            <a:ext cx="12190730" cy="6857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71F6-7213-0749-8362-F2BA51CEE92F}" type="datetimeFigureOut">
              <a:rPr lang="en-US" smtClean="0"/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7D8-73AE-034D-8C5D-2628745C440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871F6-7213-0749-8362-F2BA51CEE92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E17D8-73AE-034D-8C5D-2628745C440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2" Type="http://schemas.openxmlformats.org/officeDocument/2006/relationships/slideLayout" Target="../slideLayouts/slideLayout4.xml"/><Relationship Id="rId21" Type="http://schemas.openxmlformats.org/officeDocument/2006/relationships/tags" Target="../tags/tag38.xml"/><Relationship Id="rId20" Type="http://schemas.openxmlformats.org/officeDocument/2006/relationships/tags" Target="../tags/tag37.xml"/><Relationship Id="rId2" Type="http://schemas.openxmlformats.org/officeDocument/2006/relationships/tags" Target="../tags/tag19.xml"/><Relationship Id="rId19" Type="http://schemas.openxmlformats.org/officeDocument/2006/relationships/tags" Target="../tags/tag36.xml"/><Relationship Id="rId18" Type="http://schemas.openxmlformats.org/officeDocument/2006/relationships/tags" Target="../tags/tag35.xml"/><Relationship Id="rId17" Type="http://schemas.openxmlformats.org/officeDocument/2006/relationships/tags" Target="../tags/tag34.xml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8" Type="http://schemas.openxmlformats.org/officeDocument/2006/relationships/slideLayout" Target="../slideLayouts/slideLayout4.xml"/><Relationship Id="rId17" Type="http://schemas.openxmlformats.org/officeDocument/2006/relationships/tags" Target="../tags/tag55.xml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8" Type="http://schemas.openxmlformats.org/officeDocument/2006/relationships/slideLayout" Target="../slideLayouts/slideLayout4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624754" y="4269394"/>
            <a:ext cx="484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北京心智互动科技有限公司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69878" y="4914900"/>
            <a:ext cx="3871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仓耳渔阳体 W01" panose="02020400000000000000" charset="-122"/>
                <a:ea typeface="仓耳渔阳体 W01" panose="02020400000000000000" charset="-122"/>
              </a:rPr>
              <a:t>首席架构师 宋君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仓耳渔阳体 W01" panose="02020400000000000000" charset="-122"/>
              <a:ea typeface="仓耳渔阳体 W01" panose="0202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0626" y="1710857"/>
            <a:ext cx="10920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借助人工智能和大数据提高屏幕阅读器的适用性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6"/>
          <p:cNvGrpSpPr/>
          <p:nvPr>
            <p:custDataLst>
              <p:tags r:id="rId2"/>
            </p:custDataLst>
          </p:nvPr>
        </p:nvGrpSpPr>
        <p:grpSpPr>
          <a:xfrm>
            <a:off x="1295400" y="2061210"/>
            <a:ext cx="2699385" cy="875665"/>
            <a:chOff x="1693" y="3427"/>
            <a:chExt cx="4251" cy="2057"/>
          </a:xfrm>
        </p:grpSpPr>
        <p:sp>
          <p:nvSpPr>
            <p:cNvPr id="108" name="对角圆角矩形 107"/>
            <p:cNvSpPr/>
            <p:nvPr>
              <p:custDataLst>
                <p:tags r:id="rId3"/>
              </p:custDataLst>
            </p:nvPr>
          </p:nvSpPr>
          <p:spPr>
            <a:xfrm>
              <a:off x="1804" y="3552"/>
              <a:ext cx="4140" cy="1933"/>
            </a:xfrm>
            <a:prstGeom prst="round2DiagRect">
              <a:avLst/>
            </a:prstGeom>
            <a:solidFill>
              <a:srgbClr val="0075C1"/>
            </a:solidFill>
            <a:ln w="12700" cmpd="sng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对角圆角矩形 108"/>
            <p:cNvSpPr/>
            <p:nvPr>
              <p:custDataLst>
                <p:tags r:id="rId4"/>
              </p:custDataLst>
            </p:nvPr>
          </p:nvSpPr>
          <p:spPr>
            <a:xfrm>
              <a:off x="1693" y="3427"/>
              <a:ext cx="4140" cy="1933"/>
            </a:xfrm>
            <a:prstGeom prst="round2DiagRect">
              <a:avLst/>
            </a:prstGeom>
            <a:solidFill>
              <a:schemeClr val="bg1"/>
            </a:solidFill>
            <a:ln w="12700" cmpd="sng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Title 6"/>
          <p:cNvSpPr txBox="1"/>
          <p:nvPr>
            <p:custDataLst>
              <p:tags r:id="rId5"/>
            </p:custDataLst>
          </p:nvPr>
        </p:nvSpPr>
        <p:spPr>
          <a:xfrm>
            <a:off x="1726565" y="2294255"/>
            <a:ext cx="1908175" cy="35179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1400" b="1" spc="137" dirty="0">
                <a:ln w="3175">
                  <a:noFill/>
                  <a:prstDash val="dash"/>
                </a:ln>
                <a:solidFill>
                  <a:srgbClr val="0075C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无障碍信息化事业</a:t>
            </a:r>
            <a:endParaRPr lang="zh-CN" altLang="en-US" sz="1400" b="1" spc="137" dirty="0">
              <a:ln w="3175">
                <a:noFill/>
                <a:prstDash val="dash"/>
              </a:ln>
              <a:solidFill>
                <a:srgbClr val="0075C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26809" y="3394519"/>
            <a:ext cx="10923521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rgbClr val="575B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zh-CN" sz="1400" dirty="0">
                <a:solidFill>
                  <a:srgbClr val="575B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成立于2017年03月23日，聚焦于无障碍信息化事业，致力于互联网、移动互联网、5G、人工智能等技术，是一家为</a:t>
            </a:r>
            <a:r>
              <a:rPr lang="zh-CN" altLang="en-US" sz="1400" dirty="0">
                <a:solidFill>
                  <a:srgbClr val="575B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视觉</a:t>
            </a:r>
            <a:r>
              <a:rPr lang="zh-CN" altLang="zh-CN" sz="1400" dirty="0">
                <a:solidFill>
                  <a:srgbClr val="575B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障碍人群打造移动互联网社交及娱乐产品和服务的爱心企业</a:t>
            </a:r>
            <a:r>
              <a:rPr lang="zh-CN" altLang="en-US" sz="1400" dirty="0">
                <a:solidFill>
                  <a:srgbClr val="575B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1400" dirty="0">
              <a:solidFill>
                <a:srgbClr val="575B7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rgbClr val="575B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1400" dirty="0">
                <a:solidFill>
                  <a:srgbClr val="575B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从企业成立，就具备多元与包容的文化，成为了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多元融合就业的先行示范者</a:t>
            </a:r>
            <a:r>
              <a:rPr lang="zh-CN" altLang="en-US" sz="1400" dirty="0">
                <a:solidFill>
                  <a:srgbClr val="575B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，为视障者提供了多个工作岗位，曾占比约</a:t>
            </a:r>
            <a:r>
              <a:rPr lang="en-US" altLang="zh-CN" sz="1400" dirty="0">
                <a:solidFill>
                  <a:srgbClr val="575B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30%</a:t>
            </a:r>
            <a:r>
              <a:rPr lang="zh-CN" altLang="en-US" sz="1400" dirty="0">
                <a:solidFill>
                  <a:srgbClr val="575B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，分别从事程序员、产品经理、主播、文案、客服等工作，我们愿为融合就业贡献出企业的责任和使命。</a:t>
            </a:r>
            <a:endParaRPr lang="zh-CN" altLang="zh-CN" sz="1400" dirty="0">
              <a:solidFill>
                <a:srgbClr val="575B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26564" y="563179"/>
            <a:ext cx="620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5C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北京心智互动科技有限公司</a:t>
            </a:r>
            <a:endParaRPr lang="zh-CN" altLang="en-US" sz="2800" b="1" dirty="0">
              <a:solidFill>
                <a:srgbClr val="0075C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" name="组合 110"/>
          <p:cNvGrpSpPr/>
          <p:nvPr>
            <p:custDataLst>
              <p:tags r:id="rId6"/>
            </p:custDataLst>
          </p:nvPr>
        </p:nvGrpSpPr>
        <p:grpSpPr>
          <a:xfrm>
            <a:off x="4874260" y="2061210"/>
            <a:ext cx="2699385" cy="875665"/>
            <a:chOff x="1693" y="3427"/>
            <a:chExt cx="4251" cy="2057"/>
          </a:xfrm>
        </p:grpSpPr>
        <p:sp>
          <p:nvSpPr>
            <p:cNvPr id="112" name="对角圆角矩形 111"/>
            <p:cNvSpPr/>
            <p:nvPr>
              <p:custDataLst>
                <p:tags r:id="rId7"/>
              </p:custDataLst>
            </p:nvPr>
          </p:nvSpPr>
          <p:spPr>
            <a:xfrm>
              <a:off x="1804" y="3552"/>
              <a:ext cx="4140" cy="1933"/>
            </a:xfrm>
            <a:prstGeom prst="round2DiagRect">
              <a:avLst/>
            </a:prstGeom>
            <a:solidFill>
              <a:srgbClr val="0075C1"/>
            </a:solidFill>
            <a:ln w="12700" cmpd="sng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对角圆角矩形 112"/>
            <p:cNvSpPr/>
            <p:nvPr>
              <p:custDataLst>
                <p:tags r:id="rId8"/>
              </p:custDataLst>
            </p:nvPr>
          </p:nvSpPr>
          <p:spPr>
            <a:xfrm>
              <a:off x="1693" y="3427"/>
              <a:ext cx="4140" cy="1933"/>
            </a:xfrm>
            <a:prstGeom prst="round2DiagRect">
              <a:avLst/>
            </a:prstGeom>
            <a:solidFill>
              <a:schemeClr val="bg1"/>
            </a:solidFill>
            <a:ln w="12700" cmpd="sng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4" name="Title 6"/>
          <p:cNvSpPr txBox="1"/>
          <p:nvPr>
            <p:custDataLst>
              <p:tags r:id="rId9"/>
            </p:custDataLst>
          </p:nvPr>
        </p:nvSpPr>
        <p:spPr>
          <a:xfrm>
            <a:off x="5305425" y="2294255"/>
            <a:ext cx="1908175" cy="35179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ctr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1400" b="1" spc="137" dirty="0">
                <a:ln w="3175">
                  <a:noFill/>
                  <a:prstDash val="dash"/>
                </a:ln>
                <a:solidFill>
                  <a:srgbClr val="0075C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移动互联网</a:t>
            </a:r>
            <a:endParaRPr lang="zh-CN" altLang="en-US" sz="1400" b="1" spc="137" dirty="0">
              <a:ln w="3175">
                <a:noFill/>
                <a:prstDash val="dash"/>
              </a:ln>
              <a:solidFill>
                <a:srgbClr val="0075C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4" name="组合 114"/>
          <p:cNvGrpSpPr/>
          <p:nvPr>
            <p:custDataLst>
              <p:tags r:id="rId10"/>
            </p:custDataLst>
          </p:nvPr>
        </p:nvGrpSpPr>
        <p:grpSpPr>
          <a:xfrm>
            <a:off x="8465820" y="2056130"/>
            <a:ext cx="2699385" cy="875665"/>
            <a:chOff x="1693" y="3427"/>
            <a:chExt cx="4251" cy="2057"/>
          </a:xfrm>
        </p:grpSpPr>
        <p:sp>
          <p:nvSpPr>
            <p:cNvPr id="116" name="对角圆角矩形 115"/>
            <p:cNvSpPr/>
            <p:nvPr>
              <p:custDataLst>
                <p:tags r:id="rId11"/>
              </p:custDataLst>
            </p:nvPr>
          </p:nvSpPr>
          <p:spPr>
            <a:xfrm>
              <a:off x="1804" y="3552"/>
              <a:ext cx="4140" cy="1933"/>
            </a:xfrm>
            <a:prstGeom prst="round2DiagRect">
              <a:avLst/>
            </a:prstGeom>
            <a:solidFill>
              <a:srgbClr val="0075C1"/>
            </a:solidFill>
            <a:ln w="12700" cmpd="sng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对角圆角矩形 116"/>
            <p:cNvSpPr/>
            <p:nvPr>
              <p:custDataLst>
                <p:tags r:id="rId12"/>
              </p:custDataLst>
            </p:nvPr>
          </p:nvSpPr>
          <p:spPr>
            <a:xfrm>
              <a:off x="1693" y="3427"/>
              <a:ext cx="4140" cy="1933"/>
            </a:xfrm>
            <a:prstGeom prst="round2DiagRect">
              <a:avLst/>
            </a:prstGeom>
            <a:solidFill>
              <a:schemeClr val="bg1"/>
            </a:solidFill>
            <a:ln w="12700" cmpd="sng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8" name="Title 6"/>
          <p:cNvSpPr txBox="1"/>
          <p:nvPr>
            <p:custDataLst>
              <p:tags r:id="rId13"/>
            </p:custDataLst>
          </p:nvPr>
        </p:nvSpPr>
        <p:spPr>
          <a:xfrm>
            <a:off x="8896985" y="2289175"/>
            <a:ext cx="1908175" cy="325858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ctr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1400" b="1" spc="137" dirty="0">
                <a:ln w="3175">
                  <a:noFill/>
                  <a:prstDash val="dash"/>
                </a:ln>
                <a:solidFill>
                  <a:srgbClr val="0075C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多元融合就业示范者</a:t>
            </a:r>
            <a:endParaRPr lang="zh-CN" altLang="en-US" sz="1400" b="1" spc="137" dirty="0">
              <a:ln w="3175">
                <a:noFill/>
                <a:prstDash val="dash"/>
              </a:ln>
              <a:solidFill>
                <a:srgbClr val="0075C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726564" y="563179"/>
            <a:ext cx="5298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5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产品介绍</a:t>
            </a:r>
            <a:endParaRPr lang="zh-CN" altLang="en-US" sz="2800" b="1" dirty="0">
              <a:solidFill>
                <a:srgbClr val="0075C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文本框 3"/>
          <p:cNvSpPr txBox="1"/>
          <p:nvPr/>
        </p:nvSpPr>
        <p:spPr>
          <a:xfrm>
            <a:off x="1257935" y="1414145"/>
            <a:ext cx="101238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>
                <a:solidFill>
                  <a:srgbClr val="575B7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</a:rPr>
              <a:t>款软件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：</a:t>
            </a:r>
            <a:r>
              <a:rPr lang="en-US" altLang="zh-CN" sz="1400" b="1" dirty="0">
                <a:solidFill>
                  <a:schemeClr val="accent2">
                    <a:lumMod val="75000"/>
                  </a:schemeClr>
                </a:solidFill>
              </a:rPr>
              <a:t>心智无障碍助手，公益产品，终身免费，</a:t>
            </a:r>
            <a:r>
              <a:rPr lang="zh-CN" altLang="en-US" sz="1400" dirty="0">
                <a:sym typeface="+mn-ea"/>
              </a:rPr>
              <a:t>科大讯飞强强联合，视障人群必备的无障碍读屏软件，用声音打开新世界，共享智能应用生活。适配安卓手机上各</a:t>
            </a:r>
            <a:r>
              <a:rPr lang="en-US" altLang="zh-CN" sz="1400" dirty="0">
                <a:sym typeface="+mn-ea"/>
              </a:rPr>
              <a:t>APP</a:t>
            </a:r>
            <a:r>
              <a:rPr lang="zh-CN" altLang="en-US" sz="1400" dirty="0">
                <a:sym typeface="+mn-ea"/>
              </a:rPr>
              <a:t>的使用，跟健全人一样，实现自主打车、点餐、购物、聊天等需求，减轻家人照看负担。</a:t>
            </a:r>
            <a:endParaRPr lang="zh-CN" altLang="en-US" sz="1400" dirty="0"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</a:rPr>
              <a:t>个社群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：</a:t>
            </a:r>
            <a:r>
              <a:rPr lang="en-US" altLang="zh-CN" sz="1400" b="1" dirty="0">
                <a:solidFill>
                  <a:schemeClr val="accent2">
                    <a:lumMod val="75000"/>
                  </a:schemeClr>
                </a:solidFill>
              </a:rPr>
              <a:t>爱说笑社群</a:t>
            </a:r>
            <a:r>
              <a:rPr lang="zh-CN" altLang="en-US" sz="1400" dirty="0">
                <a:sym typeface="+mn-ea"/>
              </a:rPr>
              <a:t>是中国最热闹的盲人社群，盲盲交互学习娱乐平台，面向全国盲友开放红人主播申请权限，促进多元就业发展。</a:t>
            </a: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帮助100+盲人就业~  </a:t>
            </a:r>
            <a:endParaRPr lang="zh-CN" altLang="en-US" sz="1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</a:rPr>
              <a:t>个世界</a:t>
            </a:r>
            <a:r>
              <a:rPr lang="zh-CN" altLang="en-US" sz="1400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：</a:t>
            </a:r>
            <a:r>
              <a:rPr lang="zh-CN" altLang="en-US" sz="1400" dirty="0">
                <a:sym typeface="+mn-ea"/>
              </a:rPr>
              <a:t>我们用声音塑造了一个充满侠义、激情、友情、爱情和归宿的江湖世界，在这里，他们成为一代大侠，仗剑四方。</a:t>
            </a: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</a:rPr>
              <a:t>听游江湖</a:t>
            </a: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</a:rPr>
              <a:t>，</a:t>
            </a:r>
            <a:r>
              <a:rPr lang="zh-CN" altLang="en-US" sz="1400" dirty="0">
                <a:sym typeface="+mn-ea"/>
              </a:rPr>
              <a:t>一个行走自如，随心交流的声音世界！</a:t>
            </a: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持续服务了</a:t>
            </a:r>
            <a:r>
              <a:rPr lang="en-US" altLang="zh-CN" sz="140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50w+</a:t>
            </a: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盲人。</a:t>
            </a:r>
            <a:endParaRPr lang="en-US" altLang="zh-CN" sz="1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</a:rPr>
              <a:t>1个系统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：</a:t>
            </a: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</a:rPr>
              <a:t>盲人沉浸式实践训练培训系统，</a:t>
            </a:r>
            <a:r>
              <a:rPr lang="zh-CN" altLang="en-US" sz="1400" dirty="0">
                <a:sym typeface="+mn-ea"/>
              </a:rPr>
              <a:t>采用1+1+1&gt;3的模式，线上与线下结合，打造培训闭环，锻炼生活和职业技能，促进多元就业。</a:t>
            </a:r>
            <a:endParaRPr lang="zh-CN" altLang="en-US" sz="14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26809" y="2074542"/>
            <a:ext cx="10923521" cy="1987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 smtClean="0">
                <a:solidFill>
                  <a:srgbClr val="575B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1600" dirty="0" smtClean="0">
                <a:solidFill>
                  <a:srgbClr val="575B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近</a:t>
            </a:r>
            <a:r>
              <a:rPr lang="zh-CN" altLang="en-US" sz="1600" dirty="0" smtClean="0">
                <a:solidFill>
                  <a:srgbClr val="575B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来，国家对适老化及无障碍改造的重视，推动充分兼顾老年人、残疾人需求的信息化社会建设。我身边的视障同事们，可以像明眼人一样自如的使用手机聊天、点外卖、打车、网购等等。移动应用在无障碍适配方面取得了一定的进步，主要表现在大厂的一些国民级应用上。而对于更多的应用，面对视障用户还是十分不友好的，存在大量关键控件无法选中、无法交互操作、缺少提示等等通过性问题。</a:t>
            </a:r>
            <a:endParaRPr lang="zh-CN" altLang="zh-CN" sz="1600" dirty="0">
              <a:solidFill>
                <a:srgbClr val="575B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26564" y="563179"/>
            <a:ext cx="5298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5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视障</a:t>
            </a:r>
            <a:r>
              <a:rPr lang="zh-CN" altLang="en-US" sz="2800" b="1" dirty="0" smtClean="0">
                <a:solidFill>
                  <a:srgbClr val="0075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人群使用移动应用的现状</a:t>
            </a:r>
            <a:endParaRPr lang="zh-CN" altLang="en-US" sz="2800" b="1" dirty="0">
              <a:solidFill>
                <a:srgbClr val="0075C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21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6809" y="444863"/>
            <a:ext cx="690378" cy="689355"/>
            <a:chOff x="836313" y="1281817"/>
            <a:chExt cx="1905000" cy="1902179"/>
          </a:xfrm>
        </p:grpSpPr>
        <p:sp>
          <p:nvSpPr>
            <p:cNvPr id="23" name="任意多边形: 形状 1"/>
            <p:cNvSpPr/>
            <p:nvPr>
              <p:custDataLst>
                <p:tags r:id="rId2"/>
              </p:custDataLst>
            </p:nvPr>
          </p:nvSpPr>
          <p:spPr>
            <a:xfrm>
              <a:off x="1612041" y="148444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solidFill>
              <a:srgbClr val="F13C73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0000"/>
                </a:solidFill>
              </a:endParaRPr>
            </a:p>
          </p:txBody>
        </p:sp>
        <p:grpSp>
          <p:nvGrpSpPr>
            <p:cNvPr id="3" name="组合 23"/>
            <p:cNvGrpSpPr/>
            <p:nvPr/>
          </p:nvGrpSpPr>
          <p:grpSpPr>
            <a:xfrm>
              <a:off x="836313" y="1281817"/>
              <a:ext cx="1905000" cy="1902179"/>
              <a:chOff x="659130" y="612140"/>
              <a:chExt cx="5146039" cy="5138420"/>
            </a:xfrm>
          </p:grpSpPr>
          <p:sp>
            <p:nvSpPr>
              <p:cNvPr id="25" name="任意多边形: 形状 2"/>
              <p:cNvSpPr/>
              <p:nvPr>
                <p:custDataLst>
                  <p:tags r:id="rId3"/>
                </p:custDataLst>
              </p:nvPr>
            </p:nvSpPr>
            <p:spPr>
              <a:xfrm>
                <a:off x="659130" y="927100"/>
                <a:ext cx="5146039" cy="4457700"/>
              </a:xfrm>
              <a:custGeom>
                <a:avLst/>
                <a:gdLst>
                  <a:gd name="connsiteX0" fmla="*/ 3859530 w 5146040"/>
                  <a:gd name="connsiteY0" fmla="*/ 0 h 4457700"/>
                  <a:gd name="connsiteX1" fmla="*/ 1286510 w 5146040"/>
                  <a:gd name="connsiteY1" fmla="*/ 0 h 4457700"/>
                  <a:gd name="connsiteX2" fmla="*/ 0 w 5146040"/>
                  <a:gd name="connsiteY2" fmla="*/ 2228850 h 4457700"/>
                  <a:gd name="connsiteX3" fmla="*/ 1286510 w 5146040"/>
                  <a:gd name="connsiteY3" fmla="*/ 4457700 h 4457700"/>
                  <a:gd name="connsiteX4" fmla="*/ 3859530 w 5146040"/>
                  <a:gd name="connsiteY4" fmla="*/ 4457700 h 4457700"/>
                  <a:gd name="connsiteX5" fmla="*/ 5146040 w 5146040"/>
                  <a:gd name="connsiteY5" fmla="*/ 2228850 h 4457700"/>
                  <a:gd name="connsiteX6" fmla="*/ 3859530 w 5146040"/>
                  <a:gd name="connsiteY6" fmla="*/ 0 h 445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6040" h="4457700">
                    <a:moveTo>
                      <a:pt x="3859530" y="0"/>
                    </a:moveTo>
                    <a:lnTo>
                      <a:pt x="1286510" y="0"/>
                    </a:lnTo>
                    <a:lnTo>
                      <a:pt x="0" y="2228850"/>
                    </a:lnTo>
                    <a:lnTo>
                      <a:pt x="1286510" y="4457700"/>
                    </a:lnTo>
                    <a:lnTo>
                      <a:pt x="3859530" y="4457700"/>
                    </a:lnTo>
                    <a:lnTo>
                      <a:pt x="5146040" y="2228850"/>
                    </a:lnTo>
                    <a:lnTo>
                      <a:pt x="3859530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6" name="任意多边形: 形状 3"/>
              <p:cNvSpPr/>
              <p:nvPr>
                <p:custDataLst>
                  <p:tags r:id="rId4"/>
                </p:custDataLst>
              </p:nvPr>
            </p:nvSpPr>
            <p:spPr>
              <a:xfrm>
                <a:off x="688340" y="709930"/>
                <a:ext cx="5036820" cy="4892040"/>
              </a:xfrm>
              <a:custGeom>
                <a:avLst/>
                <a:gdLst>
                  <a:gd name="connsiteX0" fmla="*/ 5036820 w 5036820"/>
                  <a:gd name="connsiteY0" fmla="*/ 1916430 h 4892040"/>
                  <a:gd name="connsiteX1" fmla="*/ 3319780 w 5036820"/>
                  <a:gd name="connsiteY1" fmla="*/ 0 h 4892040"/>
                  <a:gd name="connsiteX2" fmla="*/ 800100 w 5036820"/>
                  <a:gd name="connsiteY2" fmla="*/ 529590 h 4892040"/>
                  <a:gd name="connsiteX3" fmla="*/ 0 w 5036820"/>
                  <a:gd name="connsiteY3" fmla="*/ 2975610 h 4892040"/>
                  <a:gd name="connsiteX4" fmla="*/ 1717040 w 5036820"/>
                  <a:gd name="connsiteY4" fmla="*/ 4892040 h 4892040"/>
                  <a:gd name="connsiteX5" fmla="*/ 4236720 w 5036820"/>
                  <a:gd name="connsiteY5" fmla="*/ 4362450 h 4892040"/>
                  <a:gd name="connsiteX6" fmla="*/ 5036820 w 5036820"/>
                  <a:gd name="connsiteY6" fmla="*/ 1916430 h 4892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6820" h="4892040">
                    <a:moveTo>
                      <a:pt x="5036820" y="1916430"/>
                    </a:moveTo>
                    <a:lnTo>
                      <a:pt x="3319780" y="0"/>
                    </a:lnTo>
                    <a:lnTo>
                      <a:pt x="800100" y="529590"/>
                    </a:lnTo>
                    <a:lnTo>
                      <a:pt x="0" y="2975610"/>
                    </a:lnTo>
                    <a:lnTo>
                      <a:pt x="1717040" y="4892040"/>
                    </a:lnTo>
                    <a:lnTo>
                      <a:pt x="4236720" y="4362450"/>
                    </a:lnTo>
                    <a:lnTo>
                      <a:pt x="5036820" y="191643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任意多边形: 形状 4"/>
              <p:cNvSpPr/>
              <p:nvPr>
                <p:custDataLst>
                  <p:tags r:id="rId5"/>
                </p:custDataLst>
              </p:nvPr>
            </p:nvSpPr>
            <p:spPr>
              <a:xfrm>
                <a:off x="885190" y="612140"/>
                <a:ext cx="4592320" cy="5138420"/>
              </a:xfrm>
              <a:custGeom>
                <a:avLst/>
                <a:gdLst>
                  <a:gd name="connsiteX0" fmla="*/ 4451350 w 4592320"/>
                  <a:gd name="connsiteY0" fmla="*/ 3976370 h 5138420"/>
                  <a:gd name="connsiteX1" fmla="*/ 4592320 w 4592320"/>
                  <a:gd name="connsiteY1" fmla="*/ 1405890 h 5138420"/>
                  <a:gd name="connsiteX2" fmla="*/ 2437130 w 4592320"/>
                  <a:gd name="connsiteY2" fmla="*/ 0 h 5138420"/>
                  <a:gd name="connsiteX3" fmla="*/ 140970 w 4592320"/>
                  <a:gd name="connsiteY3" fmla="*/ 1162050 h 5138420"/>
                  <a:gd name="connsiteX4" fmla="*/ 0 w 4592320"/>
                  <a:gd name="connsiteY4" fmla="*/ 3732530 h 5138420"/>
                  <a:gd name="connsiteX5" fmla="*/ 2155190 w 4592320"/>
                  <a:gd name="connsiteY5" fmla="*/ 5138420 h 5138420"/>
                  <a:gd name="connsiteX6" fmla="*/ 4451350 w 4592320"/>
                  <a:gd name="connsiteY6" fmla="*/ 3976370 h 513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92320" h="5138420">
                    <a:moveTo>
                      <a:pt x="4451350" y="3976370"/>
                    </a:moveTo>
                    <a:lnTo>
                      <a:pt x="4592320" y="1405890"/>
                    </a:lnTo>
                    <a:lnTo>
                      <a:pt x="2437130" y="0"/>
                    </a:lnTo>
                    <a:lnTo>
                      <a:pt x="140970" y="1162050"/>
                    </a:lnTo>
                    <a:lnTo>
                      <a:pt x="0" y="3732530"/>
                    </a:lnTo>
                    <a:lnTo>
                      <a:pt x="2155190" y="5138420"/>
                    </a:lnTo>
                    <a:lnTo>
                      <a:pt x="4451350" y="3976370"/>
                    </a:lnTo>
                  </a:path>
                </a:pathLst>
              </a:custGeom>
              <a:solidFill>
                <a:srgbClr val="0376C2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726565" y="563179"/>
            <a:ext cx="282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5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开发</a:t>
            </a:r>
            <a:r>
              <a:rPr lang="zh-CN" altLang="en-US" sz="2800" b="1" dirty="0" smtClean="0">
                <a:solidFill>
                  <a:srgbClr val="0075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者的角度</a:t>
            </a:r>
            <a:endParaRPr lang="en-US" altLang="zh-CN" sz="2800" b="1" dirty="0" smtClean="0">
              <a:solidFill>
                <a:srgbClr val="0075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5" name="组合 21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6809" y="444863"/>
            <a:ext cx="690378" cy="689355"/>
            <a:chOff x="836313" y="1281817"/>
            <a:chExt cx="1905000" cy="1902179"/>
          </a:xfrm>
        </p:grpSpPr>
        <p:sp>
          <p:nvSpPr>
            <p:cNvPr id="23" name="任意多边形: 形状 1"/>
            <p:cNvSpPr/>
            <p:nvPr>
              <p:custDataLst>
                <p:tags r:id="rId2"/>
              </p:custDataLst>
            </p:nvPr>
          </p:nvSpPr>
          <p:spPr>
            <a:xfrm>
              <a:off x="1612041" y="148444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solidFill>
              <a:srgbClr val="F13C73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0000"/>
                </a:solidFill>
              </a:endParaRPr>
            </a:p>
          </p:txBody>
        </p:sp>
        <p:grpSp>
          <p:nvGrpSpPr>
            <p:cNvPr id="6" name="组合 23"/>
            <p:cNvGrpSpPr/>
            <p:nvPr/>
          </p:nvGrpSpPr>
          <p:grpSpPr>
            <a:xfrm>
              <a:off x="836313" y="1281817"/>
              <a:ext cx="1905000" cy="1902179"/>
              <a:chOff x="659130" y="612140"/>
              <a:chExt cx="5146039" cy="5138420"/>
            </a:xfrm>
          </p:grpSpPr>
          <p:sp>
            <p:nvSpPr>
              <p:cNvPr id="25" name="任意多边形: 形状 2"/>
              <p:cNvSpPr/>
              <p:nvPr>
                <p:custDataLst>
                  <p:tags r:id="rId3"/>
                </p:custDataLst>
              </p:nvPr>
            </p:nvSpPr>
            <p:spPr>
              <a:xfrm>
                <a:off x="659130" y="927100"/>
                <a:ext cx="5146039" cy="4457700"/>
              </a:xfrm>
              <a:custGeom>
                <a:avLst/>
                <a:gdLst>
                  <a:gd name="connsiteX0" fmla="*/ 3859530 w 5146040"/>
                  <a:gd name="connsiteY0" fmla="*/ 0 h 4457700"/>
                  <a:gd name="connsiteX1" fmla="*/ 1286510 w 5146040"/>
                  <a:gd name="connsiteY1" fmla="*/ 0 h 4457700"/>
                  <a:gd name="connsiteX2" fmla="*/ 0 w 5146040"/>
                  <a:gd name="connsiteY2" fmla="*/ 2228850 h 4457700"/>
                  <a:gd name="connsiteX3" fmla="*/ 1286510 w 5146040"/>
                  <a:gd name="connsiteY3" fmla="*/ 4457700 h 4457700"/>
                  <a:gd name="connsiteX4" fmla="*/ 3859530 w 5146040"/>
                  <a:gd name="connsiteY4" fmla="*/ 4457700 h 4457700"/>
                  <a:gd name="connsiteX5" fmla="*/ 5146040 w 5146040"/>
                  <a:gd name="connsiteY5" fmla="*/ 2228850 h 4457700"/>
                  <a:gd name="connsiteX6" fmla="*/ 3859530 w 5146040"/>
                  <a:gd name="connsiteY6" fmla="*/ 0 h 445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6040" h="4457700">
                    <a:moveTo>
                      <a:pt x="3859530" y="0"/>
                    </a:moveTo>
                    <a:lnTo>
                      <a:pt x="1286510" y="0"/>
                    </a:lnTo>
                    <a:lnTo>
                      <a:pt x="0" y="2228850"/>
                    </a:lnTo>
                    <a:lnTo>
                      <a:pt x="1286510" y="4457700"/>
                    </a:lnTo>
                    <a:lnTo>
                      <a:pt x="3859530" y="4457700"/>
                    </a:lnTo>
                    <a:lnTo>
                      <a:pt x="5146040" y="2228850"/>
                    </a:lnTo>
                    <a:lnTo>
                      <a:pt x="3859530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6" name="任意多边形: 形状 3"/>
              <p:cNvSpPr/>
              <p:nvPr>
                <p:custDataLst>
                  <p:tags r:id="rId4"/>
                </p:custDataLst>
              </p:nvPr>
            </p:nvSpPr>
            <p:spPr>
              <a:xfrm>
                <a:off x="688340" y="709930"/>
                <a:ext cx="5036820" cy="4892040"/>
              </a:xfrm>
              <a:custGeom>
                <a:avLst/>
                <a:gdLst>
                  <a:gd name="connsiteX0" fmla="*/ 5036820 w 5036820"/>
                  <a:gd name="connsiteY0" fmla="*/ 1916430 h 4892040"/>
                  <a:gd name="connsiteX1" fmla="*/ 3319780 w 5036820"/>
                  <a:gd name="connsiteY1" fmla="*/ 0 h 4892040"/>
                  <a:gd name="connsiteX2" fmla="*/ 800100 w 5036820"/>
                  <a:gd name="connsiteY2" fmla="*/ 529590 h 4892040"/>
                  <a:gd name="connsiteX3" fmla="*/ 0 w 5036820"/>
                  <a:gd name="connsiteY3" fmla="*/ 2975610 h 4892040"/>
                  <a:gd name="connsiteX4" fmla="*/ 1717040 w 5036820"/>
                  <a:gd name="connsiteY4" fmla="*/ 4892040 h 4892040"/>
                  <a:gd name="connsiteX5" fmla="*/ 4236720 w 5036820"/>
                  <a:gd name="connsiteY5" fmla="*/ 4362450 h 4892040"/>
                  <a:gd name="connsiteX6" fmla="*/ 5036820 w 5036820"/>
                  <a:gd name="connsiteY6" fmla="*/ 1916430 h 4892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6820" h="4892040">
                    <a:moveTo>
                      <a:pt x="5036820" y="1916430"/>
                    </a:moveTo>
                    <a:lnTo>
                      <a:pt x="3319780" y="0"/>
                    </a:lnTo>
                    <a:lnTo>
                      <a:pt x="800100" y="529590"/>
                    </a:lnTo>
                    <a:lnTo>
                      <a:pt x="0" y="2975610"/>
                    </a:lnTo>
                    <a:lnTo>
                      <a:pt x="1717040" y="4892040"/>
                    </a:lnTo>
                    <a:lnTo>
                      <a:pt x="4236720" y="4362450"/>
                    </a:lnTo>
                    <a:lnTo>
                      <a:pt x="5036820" y="191643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任意多边形: 形状 4"/>
              <p:cNvSpPr/>
              <p:nvPr>
                <p:custDataLst>
                  <p:tags r:id="rId5"/>
                </p:custDataLst>
              </p:nvPr>
            </p:nvSpPr>
            <p:spPr>
              <a:xfrm>
                <a:off x="885190" y="612140"/>
                <a:ext cx="4592320" cy="5138420"/>
              </a:xfrm>
              <a:custGeom>
                <a:avLst/>
                <a:gdLst>
                  <a:gd name="connsiteX0" fmla="*/ 4451350 w 4592320"/>
                  <a:gd name="connsiteY0" fmla="*/ 3976370 h 5138420"/>
                  <a:gd name="connsiteX1" fmla="*/ 4592320 w 4592320"/>
                  <a:gd name="connsiteY1" fmla="*/ 1405890 h 5138420"/>
                  <a:gd name="connsiteX2" fmla="*/ 2437130 w 4592320"/>
                  <a:gd name="connsiteY2" fmla="*/ 0 h 5138420"/>
                  <a:gd name="connsiteX3" fmla="*/ 140970 w 4592320"/>
                  <a:gd name="connsiteY3" fmla="*/ 1162050 h 5138420"/>
                  <a:gd name="connsiteX4" fmla="*/ 0 w 4592320"/>
                  <a:gd name="connsiteY4" fmla="*/ 3732530 h 5138420"/>
                  <a:gd name="connsiteX5" fmla="*/ 2155190 w 4592320"/>
                  <a:gd name="connsiteY5" fmla="*/ 5138420 h 5138420"/>
                  <a:gd name="connsiteX6" fmla="*/ 4451350 w 4592320"/>
                  <a:gd name="connsiteY6" fmla="*/ 3976370 h 513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92320" h="5138420">
                    <a:moveTo>
                      <a:pt x="4451350" y="3976370"/>
                    </a:moveTo>
                    <a:lnTo>
                      <a:pt x="4592320" y="1405890"/>
                    </a:lnTo>
                    <a:lnTo>
                      <a:pt x="2437130" y="0"/>
                    </a:lnTo>
                    <a:lnTo>
                      <a:pt x="140970" y="1162050"/>
                    </a:lnTo>
                    <a:lnTo>
                      <a:pt x="0" y="3732530"/>
                    </a:lnTo>
                    <a:lnTo>
                      <a:pt x="2155190" y="5138420"/>
                    </a:lnTo>
                    <a:lnTo>
                      <a:pt x="4451350" y="3976370"/>
                    </a:lnTo>
                  </a:path>
                </a:pathLst>
              </a:custGeom>
              <a:solidFill>
                <a:srgbClr val="0376C2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二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9" name="组合 106"/>
          <p:cNvGrpSpPr/>
          <p:nvPr>
            <p:custDataLst>
              <p:tags r:id="rId6"/>
            </p:custDataLst>
          </p:nvPr>
        </p:nvGrpSpPr>
        <p:grpSpPr>
          <a:xfrm>
            <a:off x="1295400" y="2061210"/>
            <a:ext cx="2699385" cy="875665"/>
            <a:chOff x="1693" y="3427"/>
            <a:chExt cx="4251" cy="2057"/>
          </a:xfrm>
        </p:grpSpPr>
        <p:sp>
          <p:nvSpPr>
            <p:cNvPr id="40" name="对角圆角矩形 39"/>
            <p:cNvSpPr/>
            <p:nvPr>
              <p:custDataLst>
                <p:tags r:id="rId7"/>
              </p:custDataLst>
            </p:nvPr>
          </p:nvSpPr>
          <p:spPr>
            <a:xfrm>
              <a:off x="1804" y="3552"/>
              <a:ext cx="4140" cy="1933"/>
            </a:xfrm>
            <a:prstGeom prst="round2DiagRect">
              <a:avLst/>
            </a:prstGeom>
            <a:solidFill>
              <a:srgbClr val="0075C1"/>
            </a:solidFill>
            <a:ln w="12700" cmpd="sng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对角圆角矩形 40"/>
            <p:cNvSpPr/>
            <p:nvPr>
              <p:custDataLst>
                <p:tags r:id="rId8"/>
              </p:custDataLst>
            </p:nvPr>
          </p:nvSpPr>
          <p:spPr>
            <a:xfrm>
              <a:off x="1693" y="3427"/>
              <a:ext cx="4140" cy="1933"/>
            </a:xfrm>
            <a:prstGeom prst="round2DiagRect">
              <a:avLst/>
            </a:prstGeom>
            <a:solidFill>
              <a:schemeClr val="bg1"/>
            </a:solidFill>
            <a:ln w="12700" cmpd="sng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Title 6"/>
          <p:cNvSpPr txBox="1"/>
          <p:nvPr>
            <p:custDataLst>
              <p:tags r:id="rId9"/>
            </p:custDataLst>
          </p:nvPr>
        </p:nvSpPr>
        <p:spPr>
          <a:xfrm>
            <a:off x="1726565" y="2294255"/>
            <a:ext cx="1908175" cy="325858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ctr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1400" b="1" spc="137" dirty="0" smtClean="0">
                <a:ln w="3175">
                  <a:noFill/>
                  <a:prstDash val="dash"/>
                </a:ln>
                <a:solidFill>
                  <a:srgbClr val="0075C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设计</a:t>
            </a:r>
            <a:endParaRPr lang="zh-CN" altLang="en-US" sz="1400" b="1" spc="137" dirty="0">
              <a:ln w="3175">
                <a:noFill/>
                <a:prstDash val="dash"/>
              </a:ln>
              <a:solidFill>
                <a:srgbClr val="0075C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43" name="组合 110"/>
          <p:cNvGrpSpPr/>
          <p:nvPr>
            <p:custDataLst>
              <p:tags r:id="rId10"/>
            </p:custDataLst>
          </p:nvPr>
        </p:nvGrpSpPr>
        <p:grpSpPr>
          <a:xfrm>
            <a:off x="4874260" y="2061210"/>
            <a:ext cx="2699385" cy="875665"/>
            <a:chOff x="1693" y="3427"/>
            <a:chExt cx="4251" cy="2057"/>
          </a:xfrm>
        </p:grpSpPr>
        <p:sp>
          <p:nvSpPr>
            <p:cNvPr id="44" name="对角圆角矩形 43"/>
            <p:cNvSpPr/>
            <p:nvPr>
              <p:custDataLst>
                <p:tags r:id="rId11"/>
              </p:custDataLst>
            </p:nvPr>
          </p:nvSpPr>
          <p:spPr>
            <a:xfrm>
              <a:off x="1804" y="3552"/>
              <a:ext cx="4140" cy="1933"/>
            </a:xfrm>
            <a:prstGeom prst="round2DiagRect">
              <a:avLst/>
            </a:prstGeom>
            <a:solidFill>
              <a:srgbClr val="0075C1"/>
            </a:solidFill>
            <a:ln w="12700" cmpd="sng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对角圆角矩形 44"/>
            <p:cNvSpPr/>
            <p:nvPr>
              <p:custDataLst>
                <p:tags r:id="rId12"/>
              </p:custDataLst>
            </p:nvPr>
          </p:nvSpPr>
          <p:spPr>
            <a:xfrm>
              <a:off x="1693" y="3427"/>
              <a:ext cx="4140" cy="1933"/>
            </a:xfrm>
            <a:prstGeom prst="round2DiagRect">
              <a:avLst/>
            </a:prstGeom>
            <a:solidFill>
              <a:schemeClr val="bg1"/>
            </a:solidFill>
            <a:ln w="12700" cmpd="sng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Title 6"/>
          <p:cNvSpPr txBox="1"/>
          <p:nvPr>
            <p:custDataLst>
              <p:tags r:id="rId13"/>
            </p:custDataLst>
          </p:nvPr>
        </p:nvSpPr>
        <p:spPr>
          <a:xfrm>
            <a:off x="5305425" y="2294255"/>
            <a:ext cx="1908175" cy="325858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ctr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1400" b="1" spc="137" dirty="0">
                <a:ln w="3175">
                  <a:noFill/>
                  <a:prstDash val="dash"/>
                </a:ln>
                <a:solidFill>
                  <a:srgbClr val="0075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技术</a:t>
            </a:r>
            <a:endParaRPr lang="zh-CN" altLang="en-US" sz="1400" b="1" spc="137" dirty="0">
              <a:ln w="3175">
                <a:noFill/>
                <a:prstDash val="dash"/>
              </a:ln>
              <a:solidFill>
                <a:srgbClr val="0075C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47" name="组合 114"/>
          <p:cNvGrpSpPr/>
          <p:nvPr>
            <p:custDataLst>
              <p:tags r:id="rId14"/>
            </p:custDataLst>
          </p:nvPr>
        </p:nvGrpSpPr>
        <p:grpSpPr>
          <a:xfrm>
            <a:off x="8465820" y="2056130"/>
            <a:ext cx="2699385" cy="875665"/>
            <a:chOff x="1693" y="3427"/>
            <a:chExt cx="4251" cy="2057"/>
          </a:xfrm>
        </p:grpSpPr>
        <p:sp>
          <p:nvSpPr>
            <p:cNvPr id="48" name="对角圆角矩形 47"/>
            <p:cNvSpPr/>
            <p:nvPr>
              <p:custDataLst>
                <p:tags r:id="rId15"/>
              </p:custDataLst>
            </p:nvPr>
          </p:nvSpPr>
          <p:spPr>
            <a:xfrm>
              <a:off x="1804" y="3552"/>
              <a:ext cx="4140" cy="1933"/>
            </a:xfrm>
            <a:prstGeom prst="round2DiagRect">
              <a:avLst/>
            </a:prstGeom>
            <a:solidFill>
              <a:srgbClr val="0075C1"/>
            </a:solidFill>
            <a:ln w="12700" cmpd="sng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对角圆角矩形 48"/>
            <p:cNvSpPr/>
            <p:nvPr>
              <p:custDataLst>
                <p:tags r:id="rId16"/>
              </p:custDataLst>
            </p:nvPr>
          </p:nvSpPr>
          <p:spPr>
            <a:xfrm>
              <a:off x="1693" y="3427"/>
              <a:ext cx="4140" cy="1933"/>
            </a:xfrm>
            <a:prstGeom prst="round2DiagRect">
              <a:avLst/>
            </a:prstGeom>
            <a:solidFill>
              <a:schemeClr val="bg1"/>
            </a:solidFill>
            <a:ln w="12700" cmpd="sng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itle 6"/>
          <p:cNvSpPr txBox="1"/>
          <p:nvPr>
            <p:custDataLst>
              <p:tags r:id="rId17"/>
            </p:custDataLst>
          </p:nvPr>
        </p:nvSpPr>
        <p:spPr>
          <a:xfrm>
            <a:off x="8896985" y="2289175"/>
            <a:ext cx="1908175" cy="325858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ctr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1400" b="1" spc="137" dirty="0" smtClean="0">
                <a:ln w="3175">
                  <a:noFill/>
                  <a:prstDash val="dash"/>
                </a:ln>
                <a:solidFill>
                  <a:srgbClr val="0075C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测试</a:t>
            </a:r>
            <a:endParaRPr lang="en-US" altLang="zh-CN" sz="1400" b="1" spc="137" dirty="0" smtClean="0">
              <a:ln w="3175">
                <a:noFill/>
                <a:prstDash val="dash"/>
              </a:ln>
              <a:solidFill>
                <a:srgbClr val="0075C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51" name="组合 110"/>
          <p:cNvGrpSpPr/>
          <p:nvPr>
            <p:custDataLst>
              <p:tags r:id="rId18"/>
            </p:custDataLst>
          </p:nvPr>
        </p:nvGrpSpPr>
        <p:grpSpPr>
          <a:xfrm>
            <a:off x="4956175" y="4528038"/>
            <a:ext cx="2699385" cy="875665"/>
            <a:chOff x="1693" y="3427"/>
            <a:chExt cx="4251" cy="2057"/>
          </a:xfrm>
        </p:grpSpPr>
        <p:sp>
          <p:nvSpPr>
            <p:cNvPr id="52" name="对角圆角矩形 51"/>
            <p:cNvSpPr/>
            <p:nvPr>
              <p:custDataLst>
                <p:tags r:id="rId19"/>
              </p:custDataLst>
            </p:nvPr>
          </p:nvSpPr>
          <p:spPr>
            <a:xfrm>
              <a:off x="1804" y="3552"/>
              <a:ext cx="4140" cy="1933"/>
            </a:xfrm>
            <a:prstGeom prst="round2DiagRect">
              <a:avLst/>
            </a:prstGeom>
            <a:solidFill>
              <a:srgbClr val="0075C1"/>
            </a:solidFill>
            <a:ln w="12700" cmpd="sng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对角圆角矩形 52"/>
            <p:cNvSpPr/>
            <p:nvPr>
              <p:custDataLst>
                <p:tags r:id="rId20"/>
              </p:custDataLst>
            </p:nvPr>
          </p:nvSpPr>
          <p:spPr>
            <a:xfrm>
              <a:off x="1693" y="3427"/>
              <a:ext cx="4140" cy="1933"/>
            </a:xfrm>
            <a:prstGeom prst="round2DiagRect">
              <a:avLst/>
            </a:prstGeom>
            <a:solidFill>
              <a:schemeClr val="bg1"/>
            </a:solidFill>
            <a:ln w="12700" cmpd="sng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Title 6"/>
          <p:cNvSpPr txBox="1"/>
          <p:nvPr>
            <p:custDataLst>
              <p:tags r:id="rId21"/>
            </p:custDataLst>
          </p:nvPr>
        </p:nvSpPr>
        <p:spPr>
          <a:xfrm>
            <a:off x="5387340" y="4761083"/>
            <a:ext cx="1908175" cy="325858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ctr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1400" b="1" spc="137" dirty="0" smtClean="0">
                <a:ln w="3175">
                  <a:noFill/>
                  <a:prstDash val="dash"/>
                </a:ln>
                <a:solidFill>
                  <a:srgbClr val="0075C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成本</a:t>
            </a:r>
            <a:endParaRPr lang="en-US" altLang="zh-CN" sz="1400" b="1" spc="137" dirty="0" smtClean="0">
              <a:ln w="3175">
                <a:noFill/>
                <a:prstDash val="dash"/>
              </a:ln>
              <a:solidFill>
                <a:srgbClr val="0075C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56" name="直接箭头连接符 55"/>
          <p:cNvCxnSpPr>
            <a:stCxn id="40" idx="1"/>
          </p:cNvCxnSpPr>
          <p:nvPr/>
        </p:nvCxnSpPr>
        <p:spPr>
          <a:xfrm>
            <a:off x="2680335" y="2937301"/>
            <a:ext cx="2346325" cy="1590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44" idx="1"/>
          </p:cNvCxnSpPr>
          <p:nvPr/>
        </p:nvCxnSpPr>
        <p:spPr>
          <a:xfrm>
            <a:off x="6259195" y="2937301"/>
            <a:ext cx="9720" cy="1590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stCxn id="48" idx="1"/>
          </p:cNvCxnSpPr>
          <p:nvPr/>
        </p:nvCxnSpPr>
        <p:spPr>
          <a:xfrm flipH="1">
            <a:off x="7585075" y="2932221"/>
            <a:ext cx="2265680" cy="1649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726565" y="563179"/>
            <a:ext cx="282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5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屏幕阅读器</a:t>
            </a:r>
            <a:endParaRPr lang="en-US" altLang="zh-CN" sz="2800" b="1" dirty="0" smtClean="0">
              <a:solidFill>
                <a:srgbClr val="0075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21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6809" y="444863"/>
            <a:ext cx="690378" cy="689355"/>
            <a:chOff x="836313" y="1281817"/>
            <a:chExt cx="1905000" cy="1902179"/>
          </a:xfrm>
        </p:grpSpPr>
        <p:sp>
          <p:nvSpPr>
            <p:cNvPr id="23" name="任意多边形: 形状 1"/>
            <p:cNvSpPr/>
            <p:nvPr>
              <p:custDataLst>
                <p:tags r:id="rId2"/>
              </p:custDataLst>
            </p:nvPr>
          </p:nvSpPr>
          <p:spPr>
            <a:xfrm>
              <a:off x="1612041" y="148444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solidFill>
              <a:srgbClr val="F13C73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0000"/>
                </a:solidFill>
              </a:endParaRPr>
            </a:p>
          </p:txBody>
        </p:sp>
        <p:grpSp>
          <p:nvGrpSpPr>
            <p:cNvPr id="3" name="组合 23"/>
            <p:cNvGrpSpPr/>
            <p:nvPr/>
          </p:nvGrpSpPr>
          <p:grpSpPr>
            <a:xfrm>
              <a:off x="836313" y="1281817"/>
              <a:ext cx="1905000" cy="1902179"/>
              <a:chOff x="659130" y="612140"/>
              <a:chExt cx="5146039" cy="5138420"/>
            </a:xfrm>
          </p:grpSpPr>
          <p:sp>
            <p:nvSpPr>
              <p:cNvPr id="25" name="任意多边形: 形状 2"/>
              <p:cNvSpPr/>
              <p:nvPr>
                <p:custDataLst>
                  <p:tags r:id="rId3"/>
                </p:custDataLst>
              </p:nvPr>
            </p:nvSpPr>
            <p:spPr>
              <a:xfrm>
                <a:off x="659130" y="927100"/>
                <a:ext cx="5146039" cy="4457700"/>
              </a:xfrm>
              <a:custGeom>
                <a:avLst/>
                <a:gdLst>
                  <a:gd name="connsiteX0" fmla="*/ 3859530 w 5146040"/>
                  <a:gd name="connsiteY0" fmla="*/ 0 h 4457700"/>
                  <a:gd name="connsiteX1" fmla="*/ 1286510 w 5146040"/>
                  <a:gd name="connsiteY1" fmla="*/ 0 h 4457700"/>
                  <a:gd name="connsiteX2" fmla="*/ 0 w 5146040"/>
                  <a:gd name="connsiteY2" fmla="*/ 2228850 h 4457700"/>
                  <a:gd name="connsiteX3" fmla="*/ 1286510 w 5146040"/>
                  <a:gd name="connsiteY3" fmla="*/ 4457700 h 4457700"/>
                  <a:gd name="connsiteX4" fmla="*/ 3859530 w 5146040"/>
                  <a:gd name="connsiteY4" fmla="*/ 4457700 h 4457700"/>
                  <a:gd name="connsiteX5" fmla="*/ 5146040 w 5146040"/>
                  <a:gd name="connsiteY5" fmla="*/ 2228850 h 4457700"/>
                  <a:gd name="connsiteX6" fmla="*/ 3859530 w 5146040"/>
                  <a:gd name="connsiteY6" fmla="*/ 0 h 445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6040" h="4457700">
                    <a:moveTo>
                      <a:pt x="3859530" y="0"/>
                    </a:moveTo>
                    <a:lnTo>
                      <a:pt x="1286510" y="0"/>
                    </a:lnTo>
                    <a:lnTo>
                      <a:pt x="0" y="2228850"/>
                    </a:lnTo>
                    <a:lnTo>
                      <a:pt x="1286510" y="4457700"/>
                    </a:lnTo>
                    <a:lnTo>
                      <a:pt x="3859530" y="4457700"/>
                    </a:lnTo>
                    <a:lnTo>
                      <a:pt x="5146040" y="2228850"/>
                    </a:lnTo>
                    <a:lnTo>
                      <a:pt x="3859530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6" name="任意多边形: 形状 3"/>
              <p:cNvSpPr/>
              <p:nvPr>
                <p:custDataLst>
                  <p:tags r:id="rId4"/>
                </p:custDataLst>
              </p:nvPr>
            </p:nvSpPr>
            <p:spPr>
              <a:xfrm>
                <a:off x="688340" y="709930"/>
                <a:ext cx="5036820" cy="4892040"/>
              </a:xfrm>
              <a:custGeom>
                <a:avLst/>
                <a:gdLst>
                  <a:gd name="connsiteX0" fmla="*/ 5036820 w 5036820"/>
                  <a:gd name="connsiteY0" fmla="*/ 1916430 h 4892040"/>
                  <a:gd name="connsiteX1" fmla="*/ 3319780 w 5036820"/>
                  <a:gd name="connsiteY1" fmla="*/ 0 h 4892040"/>
                  <a:gd name="connsiteX2" fmla="*/ 800100 w 5036820"/>
                  <a:gd name="connsiteY2" fmla="*/ 529590 h 4892040"/>
                  <a:gd name="connsiteX3" fmla="*/ 0 w 5036820"/>
                  <a:gd name="connsiteY3" fmla="*/ 2975610 h 4892040"/>
                  <a:gd name="connsiteX4" fmla="*/ 1717040 w 5036820"/>
                  <a:gd name="connsiteY4" fmla="*/ 4892040 h 4892040"/>
                  <a:gd name="connsiteX5" fmla="*/ 4236720 w 5036820"/>
                  <a:gd name="connsiteY5" fmla="*/ 4362450 h 4892040"/>
                  <a:gd name="connsiteX6" fmla="*/ 5036820 w 5036820"/>
                  <a:gd name="connsiteY6" fmla="*/ 1916430 h 4892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6820" h="4892040">
                    <a:moveTo>
                      <a:pt x="5036820" y="1916430"/>
                    </a:moveTo>
                    <a:lnTo>
                      <a:pt x="3319780" y="0"/>
                    </a:lnTo>
                    <a:lnTo>
                      <a:pt x="800100" y="529590"/>
                    </a:lnTo>
                    <a:lnTo>
                      <a:pt x="0" y="2975610"/>
                    </a:lnTo>
                    <a:lnTo>
                      <a:pt x="1717040" y="4892040"/>
                    </a:lnTo>
                    <a:lnTo>
                      <a:pt x="4236720" y="4362450"/>
                    </a:lnTo>
                    <a:lnTo>
                      <a:pt x="5036820" y="191643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任意多边形: 形状 4"/>
              <p:cNvSpPr/>
              <p:nvPr>
                <p:custDataLst>
                  <p:tags r:id="rId5"/>
                </p:custDataLst>
              </p:nvPr>
            </p:nvSpPr>
            <p:spPr>
              <a:xfrm>
                <a:off x="885190" y="612140"/>
                <a:ext cx="4592320" cy="5138420"/>
              </a:xfrm>
              <a:custGeom>
                <a:avLst/>
                <a:gdLst>
                  <a:gd name="connsiteX0" fmla="*/ 4451350 w 4592320"/>
                  <a:gd name="connsiteY0" fmla="*/ 3976370 h 5138420"/>
                  <a:gd name="connsiteX1" fmla="*/ 4592320 w 4592320"/>
                  <a:gd name="connsiteY1" fmla="*/ 1405890 h 5138420"/>
                  <a:gd name="connsiteX2" fmla="*/ 2437130 w 4592320"/>
                  <a:gd name="connsiteY2" fmla="*/ 0 h 5138420"/>
                  <a:gd name="connsiteX3" fmla="*/ 140970 w 4592320"/>
                  <a:gd name="connsiteY3" fmla="*/ 1162050 h 5138420"/>
                  <a:gd name="connsiteX4" fmla="*/ 0 w 4592320"/>
                  <a:gd name="connsiteY4" fmla="*/ 3732530 h 5138420"/>
                  <a:gd name="connsiteX5" fmla="*/ 2155190 w 4592320"/>
                  <a:gd name="connsiteY5" fmla="*/ 5138420 h 5138420"/>
                  <a:gd name="connsiteX6" fmla="*/ 4451350 w 4592320"/>
                  <a:gd name="connsiteY6" fmla="*/ 3976370 h 513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92320" h="5138420">
                    <a:moveTo>
                      <a:pt x="4451350" y="3976370"/>
                    </a:moveTo>
                    <a:lnTo>
                      <a:pt x="4592320" y="1405890"/>
                    </a:lnTo>
                    <a:lnTo>
                      <a:pt x="2437130" y="0"/>
                    </a:lnTo>
                    <a:lnTo>
                      <a:pt x="140970" y="1162050"/>
                    </a:lnTo>
                    <a:lnTo>
                      <a:pt x="0" y="3732530"/>
                    </a:lnTo>
                    <a:lnTo>
                      <a:pt x="2155190" y="5138420"/>
                    </a:lnTo>
                    <a:lnTo>
                      <a:pt x="4451350" y="3976370"/>
                    </a:lnTo>
                  </a:path>
                </a:pathLst>
              </a:custGeom>
              <a:solidFill>
                <a:srgbClr val="0376C2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三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106"/>
          <p:cNvGrpSpPr/>
          <p:nvPr>
            <p:custDataLst>
              <p:tags r:id="rId6"/>
            </p:custDataLst>
          </p:nvPr>
        </p:nvGrpSpPr>
        <p:grpSpPr>
          <a:xfrm>
            <a:off x="1295400" y="2061210"/>
            <a:ext cx="2699385" cy="875665"/>
            <a:chOff x="1693" y="3427"/>
            <a:chExt cx="4251" cy="2057"/>
          </a:xfrm>
        </p:grpSpPr>
        <p:sp>
          <p:nvSpPr>
            <p:cNvPr id="40" name="对角圆角矩形 39"/>
            <p:cNvSpPr/>
            <p:nvPr>
              <p:custDataLst>
                <p:tags r:id="rId7"/>
              </p:custDataLst>
            </p:nvPr>
          </p:nvSpPr>
          <p:spPr>
            <a:xfrm>
              <a:off x="1804" y="3552"/>
              <a:ext cx="4140" cy="1933"/>
            </a:xfrm>
            <a:prstGeom prst="round2DiagRect">
              <a:avLst/>
            </a:prstGeom>
            <a:solidFill>
              <a:srgbClr val="0075C1"/>
            </a:solidFill>
            <a:ln w="12700" cmpd="sng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对角圆角矩形 40"/>
            <p:cNvSpPr/>
            <p:nvPr>
              <p:custDataLst>
                <p:tags r:id="rId8"/>
              </p:custDataLst>
            </p:nvPr>
          </p:nvSpPr>
          <p:spPr>
            <a:xfrm>
              <a:off x="1693" y="3427"/>
              <a:ext cx="4140" cy="1933"/>
            </a:xfrm>
            <a:prstGeom prst="round2DiagRect">
              <a:avLst/>
            </a:prstGeom>
            <a:solidFill>
              <a:schemeClr val="bg1"/>
            </a:solidFill>
            <a:ln w="12700" cmpd="sng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Title 6"/>
          <p:cNvSpPr txBox="1"/>
          <p:nvPr>
            <p:custDataLst>
              <p:tags r:id="rId9"/>
            </p:custDataLst>
          </p:nvPr>
        </p:nvSpPr>
        <p:spPr>
          <a:xfrm>
            <a:off x="1726565" y="2294255"/>
            <a:ext cx="1908175" cy="325858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ctr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1400" b="1" spc="137" dirty="0">
                <a:ln w="3175">
                  <a:noFill/>
                  <a:prstDash val="dash"/>
                </a:ln>
                <a:solidFill>
                  <a:srgbClr val="0075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机</a:t>
            </a:r>
            <a:r>
              <a:rPr lang="zh-CN" altLang="en-US" sz="1400" b="1" spc="137" dirty="0" smtClean="0">
                <a:ln w="3175">
                  <a:noFill/>
                  <a:prstDash val="dash"/>
                </a:ln>
                <a:solidFill>
                  <a:srgbClr val="0075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械的工具</a:t>
            </a:r>
            <a:endParaRPr lang="zh-CN" altLang="en-US" sz="1400" b="1" spc="137" dirty="0">
              <a:ln w="3175">
                <a:noFill/>
                <a:prstDash val="dash"/>
              </a:ln>
              <a:solidFill>
                <a:srgbClr val="0075C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110"/>
          <p:cNvGrpSpPr/>
          <p:nvPr>
            <p:custDataLst>
              <p:tags r:id="rId10"/>
            </p:custDataLst>
          </p:nvPr>
        </p:nvGrpSpPr>
        <p:grpSpPr>
          <a:xfrm>
            <a:off x="4874260" y="2061210"/>
            <a:ext cx="2699385" cy="875665"/>
            <a:chOff x="1693" y="3427"/>
            <a:chExt cx="4251" cy="2057"/>
          </a:xfrm>
        </p:grpSpPr>
        <p:sp>
          <p:nvSpPr>
            <p:cNvPr id="44" name="对角圆角矩形 43"/>
            <p:cNvSpPr/>
            <p:nvPr>
              <p:custDataLst>
                <p:tags r:id="rId11"/>
              </p:custDataLst>
            </p:nvPr>
          </p:nvSpPr>
          <p:spPr>
            <a:xfrm>
              <a:off x="1804" y="3552"/>
              <a:ext cx="4140" cy="1933"/>
            </a:xfrm>
            <a:prstGeom prst="round2DiagRect">
              <a:avLst/>
            </a:prstGeom>
            <a:solidFill>
              <a:srgbClr val="0075C1"/>
            </a:solidFill>
            <a:ln w="12700" cmpd="sng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对角圆角矩形 44"/>
            <p:cNvSpPr/>
            <p:nvPr>
              <p:custDataLst>
                <p:tags r:id="rId12"/>
              </p:custDataLst>
            </p:nvPr>
          </p:nvSpPr>
          <p:spPr>
            <a:xfrm>
              <a:off x="1693" y="3427"/>
              <a:ext cx="4140" cy="1933"/>
            </a:xfrm>
            <a:prstGeom prst="round2DiagRect">
              <a:avLst/>
            </a:prstGeom>
            <a:solidFill>
              <a:schemeClr val="bg1"/>
            </a:solidFill>
            <a:ln w="12700" cmpd="sng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Title 6"/>
          <p:cNvSpPr txBox="1"/>
          <p:nvPr>
            <p:custDataLst>
              <p:tags r:id="rId13"/>
            </p:custDataLst>
          </p:nvPr>
        </p:nvSpPr>
        <p:spPr>
          <a:xfrm>
            <a:off x="5305425" y="2294255"/>
            <a:ext cx="1908175" cy="325858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ctr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1400" b="1" spc="137" dirty="0">
                <a:ln w="3175">
                  <a:noFill/>
                  <a:prstDash val="dash"/>
                </a:ln>
                <a:solidFill>
                  <a:srgbClr val="0075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依</a:t>
            </a:r>
            <a:r>
              <a:rPr lang="zh-CN" altLang="en-US" sz="1400" b="1" spc="137" dirty="0" smtClean="0">
                <a:ln w="3175">
                  <a:noFill/>
                  <a:prstDash val="dash"/>
                </a:ln>
                <a:solidFill>
                  <a:srgbClr val="0075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赖应用</a:t>
            </a:r>
            <a:endParaRPr lang="zh-CN" altLang="en-US" sz="1400" b="1" spc="137" dirty="0">
              <a:ln w="3175">
                <a:noFill/>
                <a:prstDash val="dash"/>
              </a:ln>
              <a:solidFill>
                <a:srgbClr val="0075C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6" name="组合 114"/>
          <p:cNvGrpSpPr/>
          <p:nvPr>
            <p:custDataLst>
              <p:tags r:id="rId14"/>
            </p:custDataLst>
          </p:nvPr>
        </p:nvGrpSpPr>
        <p:grpSpPr>
          <a:xfrm>
            <a:off x="8465820" y="2056130"/>
            <a:ext cx="2699385" cy="875665"/>
            <a:chOff x="1693" y="3427"/>
            <a:chExt cx="4251" cy="2057"/>
          </a:xfrm>
        </p:grpSpPr>
        <p:sp>
          <p:nvSpPr>
            <p:cNvPr id="48" name="对角圆角矩形 47"/>
            <p:cNvSpPr/>
            <p:nvPr>
              <p:custDataLst>
                <p:tags r:id="rId15"/>
              </p:custDataLst>
            </p:nvPr>
          </p:nvSpPr>
          <p:spPr>
            <a:xfrm>
              <a:off x="1804" y="3552"/>
              <a:ext cx="4140" cy="1933"/>
            </a:xfrm>
            <a:prstGeom prst="round2DiagRect">
              <a:avLst/>
            </a:prstGeom>
            <a:solidFill>
              <a:srgbClr val="0075C1"/>
            </a:solidFill>
            <a:ln w="12700" cmpd="sng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对角圆角矩形 48"/>
            <p:cNvSpPr/>
            <p:nvPr>
              <p:custDataLst>
                <p:tags r:id="rId16"/>
              </p:custDataLst>
            </p:nvPr>
          </p:nvSpPr>
          <p:spPr>
            <a:xfrm>
              <a:off x="1693" y="3427"/>
              <a:ext cx="4140" cy="1933"/>
            </a:xfrm>
            <a:prstGeom prst="round2DiagRect">
              <a:avLst/>
            </a:prstGeom>
            <a:solidFill>
              <a:schemeClr val="bg1"/>
            </a:solidFill>
            <a:ln w="12700" cmpd="sng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itle 6"/>
          <p:cNvSpPr txBox="1"/>
          <p:nvPr>
            <p:custDataLst>
              <p:tags r:id="rId17"/>
            </p:custDataLst>
          </p:nvPr>
        </p:nvSpPr>
        <p:spPr>
          <a:xfrm>
            <a:off x="8896985" y="2289175"/>
            <a:ext cx="1908175" cy="325858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ctr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1400" b="1" spc="137" dirty="0" smtClean="0">
                <a:ln w="3175">
                  <a:noFill/>
                  <a:prstDash val="dash"/>
                </a:ln>
                <a:solidFill>
                  <a:srgbClr val="0075C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更加智能</a:t>
            </a:r>
            <a:endParaRPr lang="en-US" altLang="zh-CN" sz="1400" b="1" spc="137" dirty="0" smtClean="0">
              <a:ln w="3175">
                <a:noFill/>
                <a:prstDash val="dash"/>
              </a:ln>
              <a:solidFill>
                <a:srgbClr val="0075C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726564" y="563179"/>
            <a:ext cx="528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5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更像明眼人的屏幕阅读器</a:t>
            </a:r>
            <a:endParaRPr lang="en-US" altLang="zh-CN" sz="2800" b="1" dirty="0" smtClean="0">
              <a:solidFill>
                <a:srgbClr val="0075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21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6809" y="444863"/>
            <a:ext cx="690378" cy="689355"/>
            <a:chOff x="836313" y="1281817"/>
            <a:chExt cx="1905000" cy="1902179"/>
          </a:xfrm>
        </p:grpSpPr>
        <p:sp>
          <p:nvSpPr>
            <p:cNvPr id="23" name="任意多边形: 形状 1"/>
            <p:cNvSpPr/>
            <p:nvPr>
              <p:custDataLst>
                <p:tags r:id="rId2"/>
              </p:custDataLst>
            </p:nvPr>
          </p:nvSpPr>
          <p:spPr>
            <a:xfrm>
              <a:off x="1612041" y="148444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solidFill>
              <a:srgbClr val="F13C73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0000"/>
                </a:solidFill>
              </a:endParaRPr>
            </a:p>
          </p:txBody>
        </p:sp>
        <p:grpSp>
          <p:nvGrpSpPr>
            <p:cNvPr id="3" name="组合 23"/>
            <p:cNvGrpSpPr/>
            <p:nvPr/>
          </p:nvGrpSpPr>
          <p:grpSpPr>
            <a:xfrm>
              <a:off x="836313" y="1281817"/>
              <a:ext cx="1905000" cy="1902179"/>
              <a:chOff x="659130" y="612140"/>
              <a:chExt cx="5146039" cy="5138420"/>
            </a:xfrm>
          </p:grpSpPr>
          <p:sp>
            <p:nvSpPr>
              <p:cNvPr id="25" name="任意多边形: 形状 2"/>
              <p:cNvSpPr/>
              <p:nvPr>
                <p:custDataLst>
                  <p:tags r:id="rId3"/>
                </p:custDataLst>
              </p:nvPr>
            </p:nvSpPr>
            <p:spPr>
              <a:xfrm>
                <a:off x="659130" y="927100"/>
                <a:ext cx="5146039" cy="4457700"/>
              </a:xfrm>
              <a:custGeom>
                <a:avLst/>
                <a:gdLst>
                  <a:gd name="connsiteX0" fmla="*/ 3859530 w 5146040"/>
                  <a:gd name="connsiteY0" fmla="*/ 0 h 4457700"/>
                  <a:gd name="connsiteX1" fmla="*/ 1286510 w 5146040"/>
                  <a:gd name="connsiteY1" fmla="*/ 0 h 4457700"/>
                  <a:gd name="connsiteX2" fmla="*/ 0 w 5146040"/>
                  <a:gd name="connsiteY2" fmla="*/ 2228850 h 4457700"/>
                  <a:gd name="connsiteX3" fmla="*/ 1286510 w 5146040"/>
                  <a:gd name="connsiteY3" fmla="*/ 4457700 h 4457700"/>
                  <a:gd name="connsiteX4" fmla="*/ 3859530 w 5146040"/>
                  <a:gd name="connsiteY4" fmla="*/ 4457700 h 4457700"/>
                  <a:gd name="connsiteX5" fmla="*/ 5146040 w 5146040"/>
                  <a:gd name="connsiteY5" fmla="*/ 2228850 h 4457700"/>
                  <a:gd name="connsiteX6" fmla="*/ 3859530 w 5146040"/>
                  <a:gd name="connsiteY6" fmla="*/ 0 h 445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6040" h="4457700">
                    <a:moveTo>
                      <a:pt x="3859530" y="0"/>
                    </a:moveTo>
                    <a:lnTo>
                      <a:pt x="1286510" y="0"/>
                    </a:lnTo>
                    <a:lnTo>
                      <a:pt x="0" y="2228850"/>
                    </a:lnTo>
                    <a:lnTo>
                      <a:pt x="1286510" y="4457700"/>
                    </a:lnTo>
                    <a:lnTo>
                      <a:pt x="3859530" y="4457700"/>
                    </a:lnTo>
                    <a:lnTo>
                      <a:pt x="5146040" y="2228850"/>
                    </a:lnTo>
                    <a:lnTo>
                      <a:pt x="3859530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6" name="任意多边形: 形状 3"/>
              <p:cNvSpPr/>
              <p:nvPr>
                <p:custDataLst>
                  <p:tags r:id="rId4"/>
                </p:custDataLst>
              </p:nvPr>
            </p:nvSpPr>
            <p:spPr>
              <a:xfrm>
                <a:off x="688340" y="709930"/>
                <a:ext cx="5036820" cy="4892040"/>
              </a:xfrm>
              <a:custGeom>
                <a:avLst/>
                <a:gdLst>
                  <a:gd name="connsiteX0" fmla="*/ 5036820 w 5036820"/>
                  <a:gd name="connsiteY0" fmla="*/ 1916430 h 4892040"/>
                  <a:gd name="connsiteX1" fmla="*/ 3319780 w 5036820"/>
                  <a:gd name="connsiteY1" fmla="*/ 0 h 4892040"/>
                  <a:gd name="connsiteX2" fmla="*/ 800100 w 5036820"/>
                  <a:gd name="connsiteY2" fmla="*/ 529590 h 4892040"/>
                  <a:gd name="connsiteX3" fmla="*/ 0 w 5036820"/>
                  <a:gd name="connsiteY3" fmla="*/ 2975610 h 4892040"/>
                  <a:gd name="connsiteX4" fmla="*/ 1717040 w 5036820"/>
                  <a:gd name="connsiteY4" fmla="*/ 4892040 h 4892040"/>
                  <a:gd name="connsiteX5" fmla="*/ 4236720 w 5036820"/>
                  <a:gd name="connsiteY5" fmla="*/ 4362450 h 4892040"/>
                  <a:gd name="connsiteX6" fmla="*/ 5036820 w 5036820"/>
                  <a:gd name="connsiteY6" fmla="*/ 1916430 h 4892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6820" h="4892040">
                    <a:moveTo>
                      <a:pt x="5036820" y="1916430"/>
                    </a:moveTo>
                    <a:lnTo>
                      <a:pt x="3319780" y="0"/>
                    </a:lnTo>
                    <a:lnTo>
                      <a:pt x="800100" y="529590"/>
                    </a:lnTo>
                    <a:lnTo>
                      <a:pt x="0" y="2975610"/>
                    </a:lnTo>
                    <a:lnTo>
                      <a:pt x="1717040" y="4892040"/>
                    </a:lnTo>
                    <a:lnTo>
                      <a:pt x="4236720" y="4362450"/>
                    </a:lnTo>
                    <a:lnTo>
                      <a:pt x="5036820" y="191643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任意多边形: 形状 4"/>
              <p:cNvSpPr/>
              <p:nvPr>
                <p:custDataLst>
                  <p:tags r:id="rId5"/>
                </p:custDataLst>
              </p:nvPr>
            </p:nvSpPr>
            <p:spPr>
              <a:xfrm>
                <a:off x="885190" y="612140"/>
                <a:ext cx="4592320" cy="5138420"/>
              </a:xfrm>
              <a:custGeom>
                <a:avLst/>
                <a:gdLst>
                  <a:gd name="connsiteX0" fmla="*/ 4451350 w 4592320"/>
                  <a:gd name="connsiteY0" fmla="*/ 3976370 h 5138420"/>
                  <a:gd name="connsiteX1" fmla="*/ 4592320 w 4592320"/>
                  <a:gd name="connsiteY1" fmla="*/ 1405890 h 5138420"/>
                  <a:gd name="connsiteX2" fmla="*/ 2437130 w 4592320"/>
                  <a:gd name="connsiteY2" fmla="*/ 0 h 5138420"/>
                  <a:gd name="connsiteX3" fmla="*/ 140970 w 4592320"/>
                  <a:gd name="connsiteY3" fmla="*/ 1162050 h 5138420"/>
                  <a:gd name="connsiteX4" fmla="*/ 0 w 4592320"/>
                  <a:gd name="connsiteY4" fmla="*/ 3732530 h 5138420"/>
                  <a:gd name="connsiteX5" fmla="*/ 2155190 w 4592320"/>
                  <a:gd name="connsiteY5" fmla="*/ 5138420 h 5138420"/>
                  <a:gd name="connsiteX6" fmla="*/ 4451350 w 4592320"/>
                  <a:gd name="connsiteY6" fmla="*/ 3976370 h 513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92320" h="5138420">
                    <a:moveTo>
                      <a:pt x="4451350" y="3976370"/>
                    </a:moveTo>
                    <a:lnTo>
                      <a:pt x="4592320" y="1405890"/>
                    </a:lnTo>
                    <a:lnTo>
                      <a:pt x="2437130" y="0"/>
                    </a:lnTo>
                    <a:lnTo>
                      <a:pt x="140970" y="1162050"/>
                    </a:lnTo>
                    <a:lnTo>
                      <a:pt x="0" y="3732530"/>
                    </a:lnTo>
                    <a:lnTo>
                      <a:pt x="2155190" y="5138420"/>
                    </a:lnTo>
                    <a:lnTo>
                      <a:pt x="4451350" y="3976370"/>
                    </a:lnTo>
                  </a:path>
                </a:pathLst>
              </a:custGeom>
              <a:solidFill>
                <a:srgbClr val="0376C2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四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106"/>
          <p:cNvGrpSpPr/>
          <p:nvPr>
            <p:custDataLst>
              <p:tags r:id="rId6"/>
            </p:custDataLst>
          </p:nvPr>
        </p:nvGrpSpPr>
        <p:grpSpPr>
          <a:xfrm>
            <a:off x="1295400" y="2061210"/>
            <a:ext cx="6248400" cy="875665"/>
            <a:chOff x="1693" y="3427"/>
            <a:chExt cx="4251" cy="2057"/>
          </a:xfrm>
        </p:grpSpPr>
        <p:sp>
          <p:nvSpPr>
            <p:cNvPr id="40" name="对角圆角矩形 39"/>
            <p:cNvSpPr/>
            <p:nvPr>
              <p:custDataLst>
                <p:tags r:id="rId7"/>
              </p:custDataLst>
            </p:nvPr>
          </p:nvSpPr>
          <p:spPr>
            <a:xfrm>
              <a:off x="1804" y="3552"/>
              <a:ext cx="4140" cy="1933"/>
            </a:xfrm>
            <a:prstGeom prst="round2DiagRect">
              <a:avLst/>
            </a:prstGeom>
            <a:solidFill>
              <a:srgbClr val="0075C1"/>
            </a:solidFill>
            <a:ln w="12700" cmpd="sng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对角圆角矩形 40"/>
            <p:cNvSpPr/>
            <p:nvPr>
              <p:custDataLst>
                <p:tags r:id="rId8"/>
              </p:custDataLst>
            </p:nvPr>
          </p:nvSpPr>
          <p:spPr>
            <a:xfrm>
              <a:off x="1693" y="3427"/>
              <a:ext cx="4140" cy="1933"/>
            </a:xfrm>
            <a:prstGeom prst="round2DiagRect">
              <a:avLst/>
            </a:prstGeom>
            <a:solidFill>
              <a:schemeClr val="bg1"/>
            </a:solidFill>
            <a:ln w="12700" cmpd="sng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Title 6"/>
          <p:cNvSpPr txBox="1"/>
          <p:nvPr>
            <p:custDataLst>
              <p:tags r:id="rId9"/>
            </p:custDataLst>
          </p:nvPr>
        </p:nvSpPr>
        <p:spPr>
          <a:xfrm>
            <a:off x="1726565" y="2294255"/>
            <a:ext cx="5289696" cy="325858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lang="en-US" altLang="zh-CN" sz="1400" b="1" spc="137" dirty="0">
                <a:ln w="3175">
                  <a:noFill/>
                  <a:prstDash val="dash"/>
                </a:ln>
                <a:solidFill>
                  <a:srgbClr val="0075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sz="1400" b="1" spc="137" dirty="0">
                <a:ln w="3175">
                  <a:noFill/>
                  <a:prstDash val="dash"/>
                </a:ln>
                <a:solidFill>
                  <a:srgbClr val="0075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可见即所得：明眼人可见，视障人可得</a:t>
            </a:r>
            <a:endParaRPr lang="zh-CN" altLang="en-US" sz="1400" b="1" spc="137" dirty="0">
              <a:ln w="3175">
                <a:noFill/>
                <a:prstDash val="dash"/>
              </a:ln>
              <a:solidFill>
                <a:srgbClr val="0075C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110"/>
          <p:cNvGrpSpPr/>
          <p:nvPr>
            <p:custDataLst>
              <p:tags r:id="rId10"/>
            </p:custDataLst>
          </p:nvPr>
        </p:nvGrpSpPr>
        <p:grpSpPr>
          <a:xfrm>
            <a:off x="1295400" y="3275820"/>
            <a:ext cx="6248400" cy="875665"/>
            <a:chOff x="1693" y="3427"/>
            <a:chExt cx="4251" cy="2057"/>
          </a:xfrm>
        </p:grpSpPr>
        <p:sp>
          <p:nvSpPr>
            <p:cNvPr id="44" name="对角圆角矩形 43"/>
            <p:cNvSpPr/>
            <p:nvPr>
              <p:custDataLst>
                <p:tags r:id="rId11"/>
              </p:custDataLst>
            </p:nvPr>
          </p:nvSpPr>
          <p:spPr>
            <a:xfrm>
              <a:off x="1804" y="3552"/>
              <a:ext cx="4140" cy="1933"/>
            </a:xfrm>
            <a:prstGeom prst="round2DiagRect">
              <a:avLst/>
            </a:prstGeom>
            <a:solidFill>
              <a:srgbClr val="0075C1"/>
            </a:solidFill>
            <a:ln w="12700" cmpd="sng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对角圆角矩形 44"/>
            <p:cNvSpPr/>
            <p:nvPr>
              <p:custDataLst>
                <p:tags r:id="rId12"/>
              </p:custDataLst>
            </p:nvPr>
          </p:nvSpPr>
          <p:spPr>
            <a:xfrm>
              <a:off x="1693" y="3427"/>
              <a:ext cx="4140" cy="1933"/>
            </a:xfrm>
            <a:prstGeom prst="round2DiagRect">
              <a:avLst/>
            </a:prstGeom>
            <a:solidFill>
              <a:schemeClr val="bg1"/>
            </a:solidFill>
            <a:ln w="12700" cmpd="sng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Title 6"/>
          <p:cNvSpPr txBox="1"/>
          <p:nvPr>
            <p:custDataLst>
              <p:tags r:id="rId13"/>
            </p:custDataLst>
          </p:nvPr>
        </p:nvSpPr>
        <p:spPr>
          <a:xfrm>
            <a:off x="1726565" y="3508865"/>
            <a:ext cx="5289696" cy="325858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lang="en-US" altLang="zh-CN" sz="1400" b="1" spc="137" dirty="0">
                <a:ln w="3175">
                  <a:noFill/>
                  <a:prstDash val="dash"/>
                </a:ln>
                <a:solidFill>
                  <a:srgbClr val="0075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sz="1400" b="1" spc="137" dirty="0">
                <a:ln w="3175">
                  <a:noFill/>
                  <a:prstDash val="dash"/>
                </a:ln>
                <a:solidFill>
                  <a:srgbClr val="0075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学习软件</a:t>
            </a:r>
            <a:r>
              <a:rPr lang="en-US" altLang="zh-CN" sz="1400" b="1" spc="137" dirty="0">
                <a:ln w="3175">
                  <a:noFill/>
                  <a:prstDash val="dash"/>
                </a:ln>
                <a:solidFill>
                  <a:srgbClr val="0075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UI</a:t>
            </a:r>
            <a:r>
              <a:rPr lang="zh-CN" altLang="en-US" sz="1400" b="1" spc="137" dirty="0">
                <a:ln w="3175">
                  <a:noFill/>
                  <a:prstDash val="dash"/>
                </a:ln>
                <a:solidFill>
                  <a:srgbClr val="0075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交互设计的通用习惯</a:t>
            </a:r>
            <a:endParaRPr lang="zh-CN" altLang="en-US" sz="1400" b="1" spc="137" dirty="0">
              <a:ln w="3175">
                <a:noFill/>
                <a:prstDash val="dash"/>
              </a:ln>
              <a:solidFill>
                <a:srgbClr val="0075C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6" name="组合 114"/>
          <p:cNvGrpSpPr/>
          <p:nvPr>
            <p:custDataLst>
              <p:tags r:id="rId14"/>
            </p:custDataLst>
          </p:nvPr>
        </p:nvGrpSpPr>
        <p:grpSpPr>
          <a:xfrm>
            <a:off x="1304043" y="4440115"/>
            <a:ext cx="6239757" cy="875665"/>
            <a:chOff x="1693" y="3427"/>
            <a:chExt cx="4251" cy="2057"/>
          </a:xfrm>
        </p:grpSpPr>
        <p:sp>
          <p:nvSpPr>
            <p:cNvPr id="48" name="对角圆角矩形 47"/>
            <p:cNvSpPr/>
            <p:nvPr>
              <p:custDataLst>
                <p:tags r:id="rId15"/>
              </p:custDataLst>
            </p:nvPr>
          </p:nvSpPr>
          <p:spPr>
            <a:xfrm>
              <a:off x="1804" y="3552"/>
              <a:ext cx="4140" cy="1933"/>
            </a:xfrm>
            <a:prstGeom prst="round2DiagRect">
              <a:avLst/>
            </a:prstGeom>
            <a:solidFill>
              <a:srgbClr val="0075C1"/>
            </a:solidFill>
            <a:ln w="12700" cmpd="sng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对角圆角矩形 48"/>
            <p:cNvSpPr/>
            <p:nvPr>
              <p:custDataLst>
                <p:tags r:id="rId16"/>
              </p:custDataLst>
            </p:nvPr>
          </p:nvSpPr>
          <p:spPr>
            <a:xfrm>
              <a:off x="1693" y="3427"/>
              <a:ext cx="4140" cy="1933"/>
            </a:xfrm>
            <a:prstGeom prst="round2DiagRect">
              <a:avLst/>
            </a:prstGeom>
            <a:solidFill>
              <a:schemeClr val="bg1"/>
            </a:solidFill>
            <a:ln w="12700" cmpd="sng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itle 6"/>
          <p:cNvSpPr txBox="1"/>
          <p:nvPr>
            <p:custDataLst>
              <p:tags r:id="rId17"/>
            </p:custDataLst>
          </p:nvPr>
        </p:nvSpPr>
        <p:spPr>
          <a:xfrm>
            <a:off x="1735208" y="4673160"/>
            <a:ext cx="5281053" cy="325858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lang="en-US" altLang="zh-CN" sz="1400" b="1" spc="137" dirty="0">
                <a:ln w="3175">
                  <a:noFill/>
                  <a:prstDash val="dash"/>
                </a:ln>
                <a:solidFill>
                  <a:srgbClr val="0075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altLang="en-US" sz="1400" b="1" spc="137" dirty="0">
                <a:ln w="3175">
                  <a:noFill/>
                  <a:prstDash val="dash"/>
                </a:ln>
                <a:solidFill>
                  <a:srgbClr val="0075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这也许会是下一代屏幕阅读器的一个方向</a:t>
            </a:r>
            <a:endParaRPr lang="en-US" altLang="zh-CN" sz="1400" b="1" spc="137" dirty="0" smtClean="0">
              <a:ln w="3175">
                <a:noFill/>
                <a:prstDash val="dash"/>
              </a:ln>
              <a:solidFill>
                <a:srgbClr val="0075C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176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圆点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33170" y="2722245"/>
            <a:ext cx="9498965" cy="889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31800" algn="ctr" defTabSz="914400" rt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尽其力，促发展，同创造，共生活</a:t>
            </a:r>
            <a:endParaRPr lang="zh-CN" altLang="zh-CN" sz="14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431800" algn="ctr" defTabSz="914400" rt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这是所有心智人的灵魂追求和最终愿景！</a:t>
            </a:r>
            <a:endParaRPr lang="en-US" altLang="zh-CN" sz="14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83755" y="1713972"/>
            <a:ext cx="2011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   望</a:t>
            </a:r>
            <a:endParaRPr lang="zh-CN" altLang="en-US" sz="36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2902585" y="5480395"/>
            <a:ext cx="638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kern="1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用声音塑造世界，心智互动！</a:t>
            </a:r>
            <a:endParaRPr lang="zh-CN" altLang="en-US" kern="1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pic>
        <p:nvPicPr>
          <p:cNvPr id="11" name="图片 10" descr="延伸-透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995" y="4796155"/>
            <a:ext cx="2258695" cy="2061845"/>
          </a:xfrm>
          <a:prstGeom prst="rect">
            <a:avLst/>
          </a:prstGeom>
        </p:spPr>
      </p:pic>
      <p:pic>
        <p:nvPicPr>
          <p:cNvPr id="12" name="图片 11" descr="延伸-透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2143125" cy="19564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921" y="5663289"/>
            <a:ext cx="1906770" cy="88283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EXTBOXSTYLE_GUID" val="{aee96bd1-5b68-41b1-976d-42c1c235c682}"/>
</p:tagLst>
</file>

<file path=ppt/tags/tag10.xml><?xml version="1.0" encoding="utf-8"?>
<p:tagLst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42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11.xml><?xml version="1.0" encoding="utf-8"?>
<p:tagLst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42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12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  <p:tag name="KSO_WM_UNIT_TEXTBOXSTYLE_TEMPLATEID" val="3135232"/>
  <p:tag name="KSO_WM_UNIT_TEXTBOXSTYLE_TYPE" val="8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1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1"/>
  <p:tag name="KSO_WM_UNIT_TEXTBOXSTYLE_SHAPETYPE" val="1"/>
  <p:tag name="KSO_WM_UNIT_TEXTBOXSTYLE_ADJUSTLEFT" val="0_10.20142"/>
  <p:tag name="KSO_WM_UNIT_TEXTBOXSTYLE_ADJUSTTOP" val="0_281.5305"/>
  <p:tag name="KSO_WM_UNIT_TEXTBOXSTYLE_DECORATEINDEX" val="1"/>
  <p:tag name="KSO_WM_UNIT_TEXTBOXSTYLE_GUID" val="{36962591-9663-490c-937b-6399100a0755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2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3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4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5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1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1"/>
  <p:tag name="KSO_WM_UNIT_TEXTBOXSTYLE_SHAPETYPE" val="1"/>
  <p:tag name="KSO_WM_UNIT_TEXTBOXSTYLE_ADJUSTLEFT" val="0_10.20142"/>
  <p:tag name="KSO_WM_UNIT_TEXTBOXSTYLE_ADJUSTTOP" val="0_281.5305"/>
  <p:tag name="KSO_WM_UNIT_TEXTBOXSTYLE_DECORATEINDEX" val="1"/>
  <p:tag name="KSO_WM_UNIT_TEXTBOXSTYLE_GUID" val="{36962591-9663-490c-937b-6399100a0755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2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.xml><?xml version="1.0" encoding="utf-8"?>
<p:tagLst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42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3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4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5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3.xml><?xml version="1.0" encoding="utf-8"?>
<p:tagLst xmlns:p="http://schemas.openxmlformats.org/presentationml/2006/main">
  <p:tag name="KSO_WM_UNIT_TEXTBOXSTYLE_GUID" val="{aee96bd1-5b68-41b1-976d-42c1c235c682}"/>
</p:tagLst>
</file>

<file path=ppt/tags/tag24.xml><?xml version="1.0" encoding="utf-8"?>
<p:tagLst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42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25.xml><?xml version="1.0" encoding="utf-8"?>
<p:tagLst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42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26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  <p:tag name="KSO_WM_UNIT_TEXTBOXSTYLE_TEMPLATEID" val="3135232"/>
  <p:tag name="KSO_WM_UNIT_TEXTBOXSTYLE_TYPE" val="8"/>
</p:tagLst>
</file>

<file path=ppt/tags/tag27.xml><?xml version="1.0" encoding="utf-8"?>
<p:tagLst xmlns:p="http://schemas.openxmlformats.org/presentationml/2006/main">
  <p:tag name="KSO_WM_UNIT_TEXTBOXSTYLE_GUID" val="{aee96bd1-5b68-41b1-976d-42c1c235c682}"/>
</p:tagLst>
</file>

<file path=ppt/tags/tag28.xml><?xml version="1.0" encoding="utf-8"?>
<p:tagLst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42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29.xml><?xml version="1.0" encoding="utf-8"?>
<p:tagLst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42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3.xml><?xml version="1.0" encoding="utf-8"?>
<p:tagLst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42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30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  <p:tag name="KSO_WM_UNIT_TEXTBOXSTYLE_TEMPLATEID" val="3135232"/>
  <p:tag name="KSO_WM_UNIT_TEXTBOXSTYLE_TYPE" val="8"/>
</p:tagLst>
</file>

<file path=ppt/tags/tag31.xml><?xml version="1.0" encoding="utf-8"?>
<p:tagLst xmlns:p="http://schemas.openxmlformats.org/presentationml/2006/main">
  <p:tag name="KSO_WM_UNIT_TEXTBOXSTYLE_GUID" val="{aee96bd1-5b68-41b1-976d-42c1c235c682}"/>
</p:tagLst>
</file>

<file path=ppt/tags/tag32.xml><?xml version="1.0" encoding="utf-8"?>
<p:tagLst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42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33.xml><?xml version="1.0" encoding="utf-8"?>
<p:tagLst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42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34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  <p:tag name="KSO_WM_UNIT_TEXTBOXSTYLE_TEMPLATEID" val="3135232"/>
  <p:tag name="KSO_WM_UNIT_TEXTBOXSTYLE_TYPE" val="8"/>
</p:tagLst>
</file>

<file path=ppt/tags/tag35.xml><?xml version="1.0" encoding="utf-8"?>
<p:tagLst xmlns:p="http://schemas.openxmlformats.org/presentationml/2006/main">
  <p:tag name="KSO_WM_UNIT_TEXTBOXSTYLE_GUID" val="{aee96bd1-5b68-41b1-976d-42c1c235c682}"/>
</p:tagLst>
</file>

<file path=ppt/tags/tag36.xml><?xml version="1.0" encoding="utf-8"?>
<p:tagLst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42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37.xml><?xml version="1.0" encoding="utf-8"?>
<p:tagLst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42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38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  <p:tag name="KSO_WM_UNIT_TEXTBOXSTYLE_TEMPLATEID" val="3135232"/>
  <p:tag name="KSO_WM_UNIT_TEXTBOXSTYLE_TYPE" val="8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1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1"/>
  <p:tag name="KSO_WM_UNIT_TEXTBOXSTYLE_SHAPETYPE" val="1"/>
  <p:tag name="KSO_WM_UNIT_TEXTBOXSTYLE_ADJUSTLEFT" val="0_10.20142"/>
  <p:tag name="KSO_WM_UNIT_TEXTBOXSTYLE_ADJUSTTOP" val="0_281.5305"/>
  <p:tag name="KSO_WM_UNIT_TEXTBOXSTYLE_DECORATEINDEX" val="1"/>
  <p:tag name="KSO_WM_UNIT_TEXTBOXSTYLE_GUID" val="{36962591-9663-490c-937b-6399100a0755}"/>
</p:tagLst>
</file>

<file path=ppt/tags/tag4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  <p:tag name="KSO_WM_UNIT_TEXTBOXSTYLE_TEMPLATEID" val="3135232"/>
  <p:tag name="KSO_WM_UNIT_TEXTBOXSTYLE_TYPE" val="8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2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3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4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5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44.xml><?xml version="1.0" encoding="utf-8"?>
<p:tagLst xmlns:p="http://schemas.openxmlformats.org/presentationml/2006/main">
  <p:tag name="KSO_WM_UNIT_TEXTBOXSTYLE_GUID" val="{aee96bd1-5b68-41b1-976d-42c1c235c682}"/>
</p:tagLst>
</file>

<file path=ppt/tags/tag45.xml><?xml version="1.0" encoding="utf-8"?>
<p:tagLst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42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46.xml><?xml version="1.0" encoding="utf-8"?>
<p:tagLst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42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47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  <p:tag name="KSO_WM_UNIT_TEXTBOXSTYLE_TEMPLATEID" val="3135232"/>
  <p:tag name="KSO_WM_UNIT_TEXTBOXSTYLE_TYPE" val="8"/>
</p:tagLst>
</file>

<file path=ppt/tags/tag48.xml><?xml version="1.0" encoding="utf-8"?>
<p:tagLst xmlns:p="http://schemas.openxmlformats.org/presentationml/2006/main">
  <p:tag name="KSO_WM_UNIT_TEXTBOXSTYLE_GUID" val="{aee96bd1-5b68-41b1-976d-42c1c235c682}"/>
</p:tagLst>
</file>

<file path=ppt/tags/tag49.xml><?xml version="1.0" encoding="utf-8"?>
<p:tagLst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42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5.xml><?xml version="1.0" encoding="utf-8"?>
<p:tagLst xmlns:p="http://schemas.openxmlformats.org/presentationml/2006/main">
  <p:tag name="KSO_WM_UNIT_TEXTBOXSTYLE_GUID" val="{aee96bd1-5b68-41b1-976d-42c1c235c682}"/>
</p:tagLst>
</file>

<file path=ppt/tags/tag50.xml><?xml version="1.0" encoding="utf-8"?>
<p:tagLst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42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51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  <p:tag name="KSO_WM_UNIT_TEXTBOXSTYLE_TEMPLATEID" val="3135232"/>
  <p:tag name="KSO_WM_UNIT_TEXTBOXSTYLE_TYPE" val="8"/>
</p:tagLst>
</file>

<file path=ppt/tags/tag52.xml><?xml version="1.0" encoding="utf-8"?>
<p:tagLst xmlns:p="http://schemas.openxmlformats.org/presentationml/2006/main">
  <p:tag name="KSO_WM_UNIT_TEXTBOXSTYLE_GUID" val="{aee96bd1-5b68-41b1-976d-42c1c235c682}"/>
</p:tagLst>
</file>

<file path=ppt/tags/tag53.xml><?xml version="1.0" encoding="utf-8"?>
<p:tagLst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42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54.xml><?xml version="1.0" encoding="utf-8"?>
<p:tagLst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42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55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  <p:tag name="KSO_WM_UNIT_TEXTBOXSTYLE_TEMPLATEID" val="3135232"/>
  <p:tag name="KSO_WM_UNIT_TEXTBOXSTYLE_TYPE" val="8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1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1"/>
  <p:tag name="KSO_WM_UNIT_TEXTBOXSTYLE_SHAPETYPE" val="1"/>
  <p:tag name="KSO_WM_UNIT_TEXTBOXSTYLE_ADJUSTLEFT" val="0_10.20142"/>
  <p:tag name="KSO_WM_UNIT_TEXTBOXSTYLE_ADJUSTTOP" val="0_281.5305"/>
  <p:tag name="KSO_WM_UNIT_TEXTBOXSTYLE_DECORATEINDEX" val="1"/>
  <p:tag name="KSO_WM_UNIT_TEXTBOXSTYLE_GUID" val="{36962591-9663-490c-937b-6399100a0755}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2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3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4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6.xml><?xml version="1.0" encoding="utf-8"?>
<p:tagLst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42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5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61.xml><?xml version="1.0" encoding="utf-8"?>
<p:tagLst xmlns:p="http://schemas.openxmlformats.org/presentationml/2006/main">
  <p:tag name="KSO_WM_UNIT_TEXTBOXSTYLE_GUID" val="{aee96bd1-5b68-41b1-976d-42c1c235c682}"/>
</p:tagLst>
</file>

<file path=ppt/tags/tag62.xml><?xml version="1.0" encoding="utf-8"?>
<p:tagLst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42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63.xml><?xml version="1.0" encoding="utf-8"?>
<p:tagLst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42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64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  <p:tag name="KSO_WM_UNIT_TEXTBOXSTYLE_TEMPLATEID" val="3135232"/>
  <p:tag name="KSO_WM_UNIT_TEXTBOXSTYLE_TYPE" val="8"/>
</p:tagLst>
</file>

<file path=ppt/tags/tag65.xml><?xml version="1.0" encoding="utf-8"?>
<p:tagLst xmlns:p="http://schemas.openxmlformats.org/presentationml/2006/main">
  <p:tag name="KSO_WM_UNIT_TEXTBOXSTYLE_GUID" val="{aee96bd1-5b68-41b1-976d-42c1c235c682}"/>
</p:tagLst>
</file>

<file path=ppt/tags/tag66.xml><?xml version="1.0" encoding="utf-8"?>
<p:tagLst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42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67.xml><?xml version="1.0" encoding="utf-8"?>
<p:tagLst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42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68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  <p:tag name="KSO_WM_UNIT_TEXTBOXSTYLE_TEMPLATEID" val="3135232"/>
  <p:tag name="KSO_WM_UNIT_TEXTBOXSTYLE_TYPE" val="8"/>
</p:tagLst>
</file>

<file path=ppt/tags/tag69.xml><?xml version="1.0" encoding="utf-8"?>
<p:tagLst xmlns:p="http://schemas.openxmlformats.org/presentationml/2006/main">
  <p:tag name="KSO_WM_UNIT_TEXTBOXSTYLE_GUID" val="{aee96bd1-5b68-41b1-976d-42c1c235c682}"/>
</p:tagLst>
</file>

<file path=ppt/tags/tag7.xml><?xml version="1.0" encoding="utf-8"?>
<p:tagLst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42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70.xml><?xml version="1.0" encoding="utf-8"?>
<p:tagLst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42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71.xml><?xml version="1.0" encoding="utf-8"?>
<p:tagLst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42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</p:tagLst>
</file>

<file path=ppt/tags/tag72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  <p:tag name="KSO_WM_UNIT_TEXTBOXSTYLE_TEMPLATEID" val="3135232"/>
  <p:tag name="KSO_WM_UNIT_TEXTBOXSTYLE_TYPE" val="8"/>
</p:tagLst>
</file>

<file path=ppt/tags/tag73.xml><?xml version="1.0" encoding="utf-8"?>
<p:tagLst xmlns:p="http://schemas.openxmlformats.org/presentationml/2006/main">
  <p:tag name="COMMONDATA" val="eyJoZGlkIjoiZTA4NzIyN2MxYTlmMzQ1NGE2MjU5NWRkMjhlOGMxYTAifQ=="/>
</p:tagLst>
</file>

<file path=ppt/tags/tag8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ee96bd1-5b68-41b1-976d-42c1c235c682}"/>
  <p:tag name="KSO_WM_UNIT_TEXTBOXSTYLE_TEMPLATEID" val="3135232"/>
  <p:tag name="KSO_WM_UNIT_TEXTBOXSTYLE_TYPE" val="8"/>
</p:tagLst>
</file>

<file path=ppt/tags/tag9.xml><?xml version="1.0" encoding="utf-8"?>
<p:tagLst xmlns:p="http://schemas.openxmlformats.org/presentationml/2006/main">
  <p:tag name="KSO_WM_UNIT_TEXTBOXSTYLE_GUID" val="{aee96bd1-5b68-41b1-976d-42c1c235c68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WPS 演示</Application>
  <PresentationFormat>自定义</PresentationFormat>
  <Paragraphs>69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宋体</vt:lpstr>
      <vt:lpstr>Wingdings</vt:lpstr>
      <vt:lpstr>Arial</vt:lpstr>
      <vt:lpstr>微软雅黑</vt:lpstr>
      <vt:lpstr>仓耳渔阳体 W01</vt:lpstr>
      <vt:lpstr>Segoe UI</vt:lpstr>
      <vt:lpstr>微软雅黑 Light</vt:lpstr>
      <vt:lpstr>Arial Unicode MS</vt:lpstr>
      <vt:lpstr>等线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info@designbakery.cn</dc:creator>
  <cp:lastModifiedBy>蔷薇</cp:lastModifiedBy>
  <cp:revision>457</cp:revision>
  <dcterms:created xsi:type="dcterms:W3CDTF">2018-11-21T06:26:00Z</dcterms:created>
  <dcterms:modified xsi:type="dcterms:W3CDTF">2022-09-05T02:18:41Z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2052-11.1.0.9192</vt:lpwstr>
  </property>
  <property fmtid="{D5CDD505-2E9C-101B-9397-08002B2CF9AE}" pid="3" name="ICV">
    <vt:lpwstr>1DB6FD0B13064164ADA622CB91CBA9BB</vt:lpwstr>
  </property>
</Properties>
</file>