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5" r:id="rId2"/>
  </p:sldMasterIdLst>
  <p:notesMasterIdLst>
    <p:notesMasterId r:id="rId15"/>
  </p:notesMasterIdLst>
  <p:handoutMasterIdLst>
    <p:handoutMasterId r:id="rId16"/>
  </p:handoutMasterIdLst>
  <p:sldIdLst>
    <p:sldId id="358" r:id="rId3"/>
    <p:sldId id="364" r:id="rId4"/>
    <p:sldId id="371" r:id="rId5"/>
    <p:sldId id="320" r:id="rId6"/>
    <p:sldId id="373" r:id="rId7"/>
    <p:sldId id="375" r:id="rId8"/>
    <p:sldId id="374" r:id="rId9"/>
    <p:sldId id="380" r:id="rId10"/>
    <p:sldId id="377" r:id="rId11"/>
    <p:sldId id="381" r:id="rId12"/>
    <p:sldId id="382" r:id="rId13"/>
    <p:sldId id="369" r:id="rId14"/>
  </p:sldIdLst>
  <p:sldSz cx="12192000" cy="6858000"/>
  <p:notesSz cx="6858000" cy="9144000"/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D57"/>
    <a:srgbClr val="FBD247"/>
    <a:srgbClr val="FFB505"/>
    <a:srgbClr val="CC336F"/>
    <a:srgbClr val="A2C5E4"/>
    <a:srgbClr val="8089C0"/>
    <a:srgbClr val="212C56"/>
    <a:srgbClr val="3779A6"/>
    <a:srgbClr val="2F5597"/>
    <a:srgbClr val="6A8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8" autoAdjust="0"/>
    <p:restoredTop sz="94660"/>
  </p:normalViewPr>
  <p:slideViewPr>
    <p:cSldViewPr>
      <p:cViewPr varScale="1">
        <p:scale>
          <a:sx n="115" d="100"/>
          <a:sy n="115" d="100"/>
        </p:scale>
        <p:origin x="348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>
        <p:scale>
          <a:sx n="100" d="100"/>
          <a:sy n="100" d="100"/>
        </p:scale>
        <p:origin x="1426" y="-107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54B936D2-FE92-442F-AED0-972010CAA8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608C75B-221F-4C3C-B92A-05BF4C4E8D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852C85-5584-4503-BE0C-897E1566E637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2C92F7-681C-43BF-BB7B-480AE18A09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BE50FF-1B8B-45F2-8699-EA8D14F4F2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562CF-8363-4C5D-996C-D58B83A262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7857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zh-CN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CN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zh-CN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BE9EC6-D416-4F69-8D43-1ABE20B9DC3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40149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7AAE0-F0D0-4683-B1A7-770A364DCBA6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40215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3F13A-0F87-4093-9DF7-A839660B1EE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60364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DED0B-6B12-4D11-AB6E-A55290749A8D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05426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2E10B-AAD9-465F-A66F-15A8E087F718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60138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2E3AAC11-D570-4EA9-AFC0-30FB72BA45EB}" type="datetimeFigureOut">
              <a:rPr lang="zh-CN" altLang="en-US" sz="1800" smtClean="0">
                <a:solidFill>
                  <a:prstClr val="black"/>
                </a:solidFill>
                <a:latin typeface="Calibri"/>
                <a:ea typeface="宋体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2022/9/5</a:t>
            </a:fld>
            <a:endParaRPr lang="zh-CN" altLang="en-US" sz="18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55ECCFAA-F4FB-487C-9F1E-C8836D0C3DC9}" type="slidenum">
              <a:rPr lang="zh-CN" altLang="en-US" sz="1800" smtClean="0">
                <a:solidFill>
                  <a:prstClr val="black"/>
                </a:solidFill>
                <a:latin typeface="Calibri"/>
                <a:ea typeface="宋体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800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09927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2E3AAC11-D570-4EA9-AFC0-30FB72BA45EB}" type="datetimeFigureOut">
              <a:rPr lang="zh-CN" altLang="en-US" sz="1800" smtClean="0">
                <a:solidFill>
                  <a:prstClr val="black"/>
                </a:solidFill>
                <a:latin typeface="Calibri"/>
                <a:ea typeface="宋体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2022/9/5</a:t>
            </a:fld>
            <a:endParaRPr lang="zh-CN" altLang="en-US" sz="18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55ECCFAA-F4FB-487C-9F1E-C8836D0C3DC9}" type="slidenum">
              <a:rPr lang="zh-CN" altLang="en-US" sz="1800" smtClean="0">
                <a:solidFill>
                  <a:prstClr val="black"/>
                </a:solidFill>
                <a:latin typeface="Calibri"/>
                <a:ea typeface="宋体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800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256439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740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A2C6-DCC0-4568-9898-EB7269D7B860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7507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11214-0155-44D2-8E2B-50861DF14AE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21627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5A252-CCFC-4048-8F0A-66EB8E7C8590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3392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2F52-9C51-4EC7-A30A-C963D4BB9E7D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38992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2F52-9C51-4EC7-A30A-C963D4BB9E7D}" type="slidenum">
              <a:rPr lang="en-US" altLang="zh-CN" smtClean="0"/>
              <a:pPr/>
              <a:t>‹#›</a:t>
            </a:fld>
            <a:endParaRPr lang="en-US" altLang="zh-CN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9416" y="6728439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下载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3900350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12908-9504-49C9-9C5F-0E4A380E08D1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72329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endParaRPr lang="en-US" altLang="zh-C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CC5A-5077-4362-A080-34A0C93D3E90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02735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EF89-2FFA-4E7B-9185-06AA723049FE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54862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86BA6-97C2-4E9A-9B76-63D0E6A546B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4596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4" r:id="rId4"/>
    <p:sldLayoutId id="2147483666" r:id="rId5"/>
    <p:sldLayoutId id="2147483674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739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microsoft.com/office/2007/relationships/media" Target="../media/media9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audio" Target="../media/media10.wav"/><Relationship Id="rId11" Type="http://schemas.openxmlformats.org/officeDocument/2006/relationships/image" Target="../media/image4.png"/><Relationship Id="rId5" Type="http://schemas.microsoft.com/office/2007/relationships/media" Target="../media/media10.wav"/><Relationship Id="rId10" Type="http://schemas.openxmlformats.org/officeDocument/2006/relationships/image" Target="../media/image10.png"/><Relationship Id="rId4" Type="http://schemas.openxmlformats.org/officeDocument/2006/relationships/video" Target="../media/media9.mp4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2.wav"/><Relationship Id="rId7" Type="http://schemas.openxmlformats.org/officeDocument/2006/relationships/image" Target="../media/image12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av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image" Target="../media/image4.png"/><Relationship Id="rId3" Type="http://schemas.openxmlformats.org/officeDocument/2006/relationships/tags" Target="../tags/tag1.xml"/><Relationship Id="rId7" Type="http://schemas.openxmlformats.org/officeDocument/2006/relationships/tags" Target="../tags/tag5.xml"/><Relationship Id="rId12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5" Type="http://schemas.openxmlformats.org/officeDocument/2006/relationships/tags" Target="../tags/tag3.xml"/><Relationship Id="rId10" Type="http://schemas.openxmlformats.org/officeDocument/2006/relationships/tags" Target="../tags/tag8.xml"/><Relationship Id="rId4" Type="http://schemas.openxmlformats.org/officeDocument/2006/relationships/tags" Target="../tags/tag2.xml"/><Relationship Id="rId9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>
            <a:extLst>
              <a:ext uri="{FF2B5EF4-FFF2-40B4-BE49-F238E27FC236}">
                <a16:creationId xmlns:a16="http://schemas.microsoft.com/office/drawing/2014/main" id="{1DEC1508-CD5D-4DE0-BC95-E17D99BDD25D}"/>
              </a:ext>
            </a:extLst>
          </p:cNvPr>
          <p:cNvGrpSpPr/>
          <p:nvPr/>
        </p:nvGrpSpPr>
        <p:grpSpPr>
          <a:xfrm>
            <a:off x="0" y="2820820"/>
            <a:ext cx="12192000" cy="3247673"/>
            <a:chOff x="142682" y="3511318"/>
            <a:chExt cx="11906635" cy="3144909"/>
          </a:xfrm>
        </p:grpSpPr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B4C9009C-288F-43F2-A75B-B44C00BFB929}"/>
                </a:ext>
              </a:extLst>
            </p:cNvPr>
            <p:cNvGrpSpPr/>
            <p:nvPr/>
          </p:nvGrpSpPr>
          <p:grpSpPr>
            <a:xfrm>
              <a:off x="142682" y="6510315"/>
              <a:ext cx="11906635" cy="145912"/>
              <a:chOff x="116735" y="6527260"/>
              <a:chExt cx="11906635" cy="145912"/>
            </a:xfrm>
          </p:grpSpPr>
          <p:sp>
            <p:nvSpPr>
              <p:cNvPr id="416" name="椭圆 415">
                <a:extLst>
                  <a:ext uri="{FF2B5EF4-FFF2-40B4-BE49-F238E27FC236}">
                    <a16:creationId xmlns:a16="http://schemas.microsoft.com/office/drawing/2014/main" id="{F14354BC-379F-41A7-83EB-9930164BCD53}"/>
                  </a:ext>
                </a:extLst>
              </p:cNvPr>
              <p:cNvSpPr/>
              <p:nvPr/>
            </p:nvSpPr>
            <p:spPr>
              <a:xfrm>
                <a:off x="11673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7" name="椭圆 416">
                <a:extLst>
                  <a:ext uri="{FF2B5EF4-FFF2-40B4-BE49-F238E27FC236}">
                    <a16:creationId xmlns:a16="http://schemas.microsoft.com/office/drawing/2014/main" id="{BA416308-1D92-4C30-905A-54996F0F9A21}"/>
                  </a:ext>
                </a:extLst>
              </p:cNvPr>
              <p:cNvSpPr/>
              <p:nvPr/>
            </p:nvSpPr>
            <p:spPr>
              <a:xfrm>
                <a:off x="41829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8" name="椭圆 417">
                <a:extLst>
                  <a:ext uri="{FF2B5EF4-FFF2-40B4-BE49-F238E27FC236}">
                    <a16:creationId xmlns:a16="http://schemas.microsoft.com/office/drawing/2014/main" id="{05F11E9F-0786-40A4-AAD3-2D161E087CB6}"/>
                  </a:ext>
                </a:extLst>
              </p:cNvPr>
              <p:cNvSpPr/>
              <p:nvPr/>
            </p:nvSpPr>
            <p:spPr>
              <a:xfrm>
                <a:off x="71984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9" name="椭圆 418">
                <a:extLst>
                  <a:ext uri="{FF2B5EF4-FFF2-40B4-BE49-F238E27FC236}">
                    <a16:creationId xmlns:a16="http://schemas.microsoft.com/office/drawing/2014/main" id="{5FB39B2F-C74E-41F3-9EA0-4170FF567F92}"/>
                  </a:ext>
                </a:extLst>
              </p:cNvPr>
              <p:cNvSpPr/>
              <p:nvPr/>
            </p:nvSpPr>
            <p:spPr>
              <a:xfrm>
                <a:off x="102140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0" name="椭圆 419">
                <a:extLst>
                  <a:ext uri="{FF2B5EF4-FFF2-40B4-BE49-F238E27FC236}">
                    <a16:creationId xmlns:a16="http://schemas.microsoft.com/office/drawing/2014/main" id="{B12B6CF6-D183-4FFC-9989-1118EF34E51F}"/>
                  </a:ext>
                </a:extLst>
              </p:cNvPr>
              <p:cNvSpPr/>
              <p:nvPr/>
            </p:nvSpPr>
            <p:spPr>
              <a:xfrm>
                <a:off x="132296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1" name="椭圆 420">
                <a:extLst>
                  <a:ext uri="{FF2B5EF4-FFF2-40B4-BE49-F238E27FC236}">
                    <a16:creationId xmlns:a16="http://schemas.microsoft.com/office/drawing/2014/main" id="{8CAC04B3-4AF7-48E5-9D90-450DC28F076D}"/>
                  </a:ext>
                </a:extLst>
              </p:cNvPr>
              <p:cNvSpPr/>
              <p:nvPr/>
            </p:nvSpPr>
            <p:spPr>
              <a:xfrm>
                <a:off x="162452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2" name="椭圆 421">
                <a:extLst>
                  <a:ext uri="{FF2B5EF4-FFF2-40B4-BE49-F238E27FC236}">
                    <a16:creationId xmlns:a16="http://schemas.microsoft.com/office/drawing/2014/main" id="{DEED4F34-575B-4D16-8D55-3775118AA57E}"/>
                  </a:ext>
                </a:extLst>
              </p:cNvPr>
              <p:cNvSpPr/>
              <p:nvPr/>
            </p:nvSpPr>
            <p:spPr>
              <a:xfrm>
                <a:off x="192607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3" name="椭圆 422">
                <a:extLst>
                  <a:ext uri="{FF2B5EF4-FFF2-40B4-BE49-F238E27FC236}">
                    <a16:creationId xmlns:a16="http://schemas.microsoft.com/office/drawing/2014/main" id="{BAE19A2D-893E-4570-86AC-FE6269D65D9C}"/>
                  </a:ext>
                </a:extLst>
              </p:cNvPr>
              <p:cNvSpPr/>
              <p:nvPr/>
            </p:nvSpPr>
            <p:spPr>
              <a:xfrm>
                <a:off x="222763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4" name="椭圆 423">
                <a:extLst>
                  <a:ext uri="{FF2B5EF4-FFF2-40B4-BE49-F238E27FC236}">
                    <a16:creationId xmlns:a16="http://schemas.microsoft.com/office/drawing/2014/main" id="{B774F180-4ED2-4B0F-96C9-2452DF7F8106}"/>
                  </a:ext>
                </a:extLst>
              </p:cNvPr>
              <p:cNvSpPr/>
              <p:nvPr/>
            </p:nvSpPr>
            <p:spPr>
              <a:xfrm>
                <a:off x="252919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5" name="椭圆 424">
                <a:extLst>
                  <a:ext uri="{FF2B5EF4-FFF2-40B4-BE49-F238E27FC236}">
                    <a16:creationId xmlns:a16="http://schemas.microsoft.com/office/drawing/2014/main" id="{F18EA1ED-4D05-4632-94AB-10478D3CFB25}"/>
                  </a:ext>
                </a:extLst>
              </p:cNvPr>
              <p:cNvSpPr/>
              <p:nvPr/>
            </p:nvSpPr>
            <p:spPr>
              <a:xfrm>
                <a:off x="283074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6" name="椭圆 425">
                <a:extLst>
                  <a:ext uri="{FF2B5EF4-FFF2-40B4-BE49-F238E27FC236}">
                    <a16:creationId xmlns:a16="http://schemas.microsoft.com/office/drawing/2014/main" id="{7AFBF190-8CD7-417A-B388-F047A19C6D70}"/>
                  </a:ext>
                </a:extLst>
              </p:cNvPr>
              <p:cNvSpPr/>
              <p:nvPr/>
            </p:nvSpPr>
            <p:spPr>
              <a:xfrm>
                <a:off x="313230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7" name="椭圆 426">
                <a:extLst>
                  <a:ext uri="{FF2B5EF4-FFF2-40B4-BE49-F238E27FC236}">
                    <a16:creationId xmlns:a16="http://schemas.microsoft.com/office/drawing/2014/main" id="{A8B906B2-94A5-402C-B87E-CBD5D19D22A1}"/>
                  </a:ext>
                </a:extLst>
              </p:cNvPr>
              <p:cNvSpPr/>
              <p:nvPr/>
            </p:nvSpPr>
            <p:spPr>
              <a:xfrm>
                <a:off x="343386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8" name="椭圆 427">
                <a:extLst>
                  <a:ext uri="{FF2B5EF4-FFF2-40B4-BE49-F238E27FC236}">
                    <a16:creationId xmlns:a16="http://schemas.microsoft.com/office/drawing/2014/main" id="{B74E36AC-7991-4897-B63B-B7FB2441686C}"/>
                  </a:ext>
                </a:extLst>
              </p:cNvPr>
              <p:cNvSpPr/>
              <p:nvPr/>
            </p:nvSpPr>
            <p:spPr>
              <a:xfrm>
                <a:off x="373541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9" name="椭圆 428">
                <a:extLst>
                  <a:ext uri="{FF2B5EF4-FFF2-40B4-BE49-F238E27FC236}">
                    <a16:creationId xmlns:a16="http://schemas.microsoft.com/office/drawing/2014/main" id="{3859CE08-B788-405D-A83B-1314906F3FD7}"/>
                  </a:ext>
                </a:extLst>
              </p:cNvPr>
              <p:cNvSpPr/>
              <p:nvPr/>
            </p:nvSpPr>
            <p:spPr>
              <a:xfrm>
                <a:off x="403697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0" name="椭圆 429">
                <a:extLst>
                  <a:ext uri="{FF2B5EF4-FFF2-40B4-BE49-F238E27FC236}">
                    <a16:creationId xmlns:a16="http://schemas.microsoft.com/office/drawing/2014/main" id="{62C53258-1153-4072-A16B-33661D7354AD}"/>
                  </a:ext>
                </a:extLst>
              </p:cNvPr>
              <p:cNvSpPr/>
              <p:nvPr/>
            </p:nvSpPr>
            <p:spPr>
              <a:xfrm>
                <a:off x="433853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1" name="椭圆 430">
                <a:extLst>
                  <a:ext uri="{FF2B5EF4-FFF2-40B4-BE49-F238E27FC236}">
                    <a16:creationId xmlns:a16="http://schemas.microsoft.com/office/drawing/2014/main" id="{D59EA7DD-3D25-48FC-A43A-0E269A94AF5B}"/>
                  </a:ext>
                </a:extLst>
              </p:cNvPr>
              <p:cNvSpPr/>
              <p:nvPr/>
            </p:nvSpPr>
            <p:spPr>
              <a:xfrm>
                <a:off x="464009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2" name="椭圆 431">
                <a:extLst>
                  <a:ext uri="{FF2B5EF4-FFF2-40B4-BE49-F238E27FC236}">
                    <a16:creationId xmlns:a16="http://schemas.microsoft.com/office/drawing/2014/main" id="{76F4C903-47E7-443C-ADCB-4D12D577007A}"/>
                  </a:ext>
                </a:extLst>
              </p:cNvPr>
              <p:cNvSpPr/>
              <p:nvPr/>
            </p:nvSpPr>
            <p:spPr>
              <a:xfrm>
                <a:off x="494164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3" name="椭圆 432">
                <a:extLst>
                  <a:ext uri="{FF2B5EF4-FFF2-40B4-BE49-F238E27FC236}">
                    <a16:creationId xmlns:a16="http://schemas.microsoft.com/office/drawing/2014/main" id="{AE859D90-BFF5-46EF-8780-C309B5925DB0}"/>
                  </a:ext>
                </a:extLst>
              </p:cNvPr>
              <p:cNvSpPr/>
              <p:nvPr/>
            </p:nvSpPr>
            <p:spPr>
              <a:xfrm>
                <a:off x="524320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4" name="椭圆 433">
                <a:extLst>
                  <a:ext uri="{FF2B5EF4-FFF2-40B4-BE49-F238E27FC236}">
                    <a16:creationId xmlns:a16="http://schemas.microsoft.com/office/drawing/2014/main" id="{91049E18-6329-4267-9F51-10978C06E68A}"/>
                  </a:ext>
                </a:extLst>
              </p:cNvPr>
              <p:cNvSpPr/>
              <p:nvPr/>
            </p:nvSpPr>
            <p:spPr>
              <a:xfrm>
                <a:off x="554476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5" name="椭圆 434">
                <a:extLst>
                  <a:ext uri="{FF2B5EF4-FFF2-40B4-BE49-F238E27FC236}">
                    <a16:creationId xmlns:a16="http://schemas.microsoft.com/office/drawing/2014/main" id="{14C4173D-2641-45F3-8D6C-F67330641D0E}"/>
                  </a:ext>
                </a:extLst>
              </p:cNvPr>
              <p:cNvSpPr/>
              <p:nvPr/>
            </p:nvSpPr>
            <p:spPr>
              <a:xfrm>
                <a:off x="584631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6" name="椭圆 435">
                <a:extLst>
                  <a:ext uri="{FF2B5EF4-FFF2-40B4-BE49-F238E27FC236}">
                    <a16:creationId xmlns:a16="http://schemas.microsoft.com/office/drawing/2014/main" id="{C7ADCE6E-7DDD-4EC4-B655-D21385E8921B}"/>
                  </a:ext>
                </a:extLst>
              </p:cNvPr>
              <p:cNvSpPr/>
              <p:nvPr/>
            </p:nvSpPr>
            <p:spPr>
              <a:xfrm>
                <a:off x="614787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7" name="椭圆 436">
                <a:extLst>
                  <a:ext uri="{FF2B5EF4-FFF2-40B4-BE49-F238E27FC236}">
                    <a16:creationId xmlns:a16="http://schemas.microsoft.com/office/drawing/2014/main" id="{C03E93D5-BC30-478F-9DA0-A213E36684B5}"/>
                  </a:ext>
                </a:extLst>
              </p:cNvPr>
              <p:cNvSpPr/>
              <p:nvPr/>
            </p:nvSpPr>
            <p:spPr>
              <a:xfrm>
                <a:off x="644943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8" name="椭圆 437">
                <a:extLst>
                  <a:ext uri="{FF2B5EF4-FFF2-40B4-BE49-F238E27FC236}">
                    <a16:creationId xmlns:a16="http://schemas.microsoft.com/office/drawing/2014/main" id="{B966F0D1-1345-44B6-A399-F6F49DFBF640}"/>
                  </a:ext>
                </a:extLst>
              </p:cNvPr>
              <p:cNvSpPr/>
              <p:nvPr/>
            </p:nvSpPr>
            <p:spPr>
              <a:xfrm>
                <a:off x="675098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9" name="椭圆 438">
                <a:extLst>
                  <a:ext uri="{FF2B5EF4-FFF2-40B4-BE49-F238E27FC236}">
                    <a16:creationId xmlns:a16="http://schemas.microsoft.com/office/drawing/2014/main" id="{B2C1EDE6-2A31-4440-A706-EE7DF8A97A7F}"/>
                  </a:ext>
                </a:extLst>
              </p:cNvPr>
              <p:cNvSpPr/>
              <p:nvPr/>
            </p:nvSpPr>
            <p:spPr>
              <a:xfrm>
                <a:off x="705254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0" name="椭圆 439">
                <a:extLst>
                  <a:ext uri="{FF2B5EF4-FFF2-40B4-BE49-F238E27FC236}">
                    <a16:creationId xmlns:a16="http://schemas.microsoft.com/office/drawing/2014/main" id="{84A393F1-DAC2-4C52-B382-7633D780CC17}"/>
                  </a:ext>
                </a:extLst>
              </p:cNvPr>
              <p:cNvSpPr/>
              <p:nvPr/>
            </p:nvSpPr>
            <p:spPr>
              <a:xfrm>
                <a:off x="735410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1" name="椭圆 440">
                <a:extLst>
                  <a:ext uri="{FF2B5EF4-FFF2-40B4-BE49-F238E27FC236}">
                    <a16:creationId xmlns:a16="http://schemas.microsoft.com/office/drawing/2014/main" id="{6F4E47D5-4181-4B6C-8370-A3FF339DE73E}"/>
                  </a:ext>
                </a:extLst>
              </p:cNvPr>
              <p:cNvSpPr/>
              <p:nvPr/>
            </p:nvSpPr>
            <p:spPr>
              <a:xfrm>
                <a:off x="765566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2" name="椭圆 441">
                <a:extLst>
                  <a:ext uri="{FF2B5EF4-FFF2-40B4-BE49-F238E27FC236}">
                    <a16:creationId xmlns:a16="http://schemas.microsoft.com/office/drawing/2014/main" id="{D7C058BA-4DD1-4635-9078-5AE5B7D69F40}"/>
                  </a:ext>
                </a:extLst>
              </p:cNvPr>
              <p:cNvSpPr/>
              <p:nvPr/>
            </p:nvSpPr>
            <p:spPr>
              <a:xfrm>
                <a:off x="795721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3" name="椭圆 442">
                <a:extLst>
                  <a:ext uri="{FF2B5EF4-FFF2-40B4-BE49-F238E27FC236}">
                    <a16:creationId xmlns:a16="http://schemas.microsoft.com/office/drawing/2014/main" id="{47DA0B48-C02D-4A52-ABC7-DA1A82D83664}"/>
                  </a:ext>
                </a:extLst>
              </p:cNvPr>
              <p:cNvSpPr/>
              <p:nvPr/>
            </p:nvSpPr>
            <p:spPr>
              <a:xfrm>
                <a:off x="825877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4" name="椭圆 443">
                <a:extLst>
                  <a:ext uri="{FF2B5EF4-FFF2-40B4-BE49-F238E27FC236}">
                    <a16:creationId xmlns:a16="http://schemas.microsoft.com/office/drawing/2014/main" id="{4732E928-8BC5-445D-9F8F-9B968B49ADFE}"/>
                  </a:ext>
                </a:extLst>
              </p:cNvPr>
              <p:cNvSpPr/>
              <p:nvPr/>
            </p:nvSpPr>
            <p:spPr>
              <a:xfrm>
                <a:off x="856033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5" name="椭圆 444">
                <a:extLst>
                  <a:ext uri="{FF2B5EF4-FFF2-40B4-BE49-F238E27FC236}">
                    <a16:creationId xmlns:a16="http://schemas.microsoft.com/office/drawing/2014/main" id="{D2F7EEE4-A411-443B-A86F-51045E657ACA}"/>
                  </a:ext>
                </a:extLst>
              </p:cNvPr>
              <p:cNvSpPr/>
              <p:nvPr/>
            </p:nvSpPr>
            <p:spPr>
              <a:xfrm>
                <a:off x="886188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6" name="椭圆 445">
                <a:extLst>
                  <a:ext uri="{FF2B5EF4-FFF2-40B4-BE49-F238E27FC236}">
                    <a16:creationId xmlns:a16="http://schemas.microsoft.com/office/drawing/2014/main" id="{5F882E1E-2F66-4ECC-80CE-E512AF1CC127}"/>
                  </a:ext>
                </a:extLst>
              </p:cNvPr>
              <p:cNvSpPr/>
              <p:nvPr/>
            </p:nvSpPr>
            <p:spPr>
              <a:xfrm>
                <a:off x="916344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7" name="椭圆 446">
                <a:extLst>
                  <a:ext uri="{FF2B5EF4-FFF2-40B4-BE49-F238E27FC236}">
                    <a16:creationId xmlns:a16="http://schemas.microsoft.com/office/drawing/2014/main" id="{AC56C36B-C828-426F-B175-35D93EFB2E7D}"/>
                  </a:ext>
                </a:extLst>
              </p:cNvPr>
              <p:cNvSpPr/>
              <p:nvPr/>
            </p:nvSpPr>
            <p:spPr>
              <a:xfrm>
                <a:off x="946500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8" name="椭圆 447">
                <a:extLst>
                  <a:ext uri="{FF2B5EF4-FFF2-40B4-BE49-F238E27FC236}">
                    <a16:creationId xmlns:a16="http://schemas.microsoft.com/office/drawing/2014/main" id="{73392AEB-EB54-4E16-A9F5-6FCC8B99ACF3}"/>
                  </a:ext>
                </a:extLst>
              </p:cNvPr>
              <p:cNvSpPr/>
              <p:nvPr/>
            </p:nvSpPr>
            <p:spPr>
              <a:xfrm>
                <a:off x="976655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9" name="椭圆 448">
                <a:extLst>
                  <a:ext uri="{FF2B5EF4-FFF2-40B4-BE49-F238E27FC236}">
                    <a16:creationId xmlns:a16="http://schemas.microsoft.com/office/drawing/2014/main" id="{929D31A5-F082-4522-A85D-6649E6D42E24}"/>
                  </a:ext>
                </a:extLst>
              </p:cNvPr>
              <p:cNvSpPr/>
              <p:nvPr/>
            </p:nvSpPr>
            <p:spPr>
              <a:xfrm>
                <a:off x="1006811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0" name="椭圆 449">
                <a:extLst>
                  <a:ext uri="{FF2B5EF4-FFF2-40B4-BE49-F238E27FC236}">
                    <a16:creationId xmlns:a16="http://schemas.microsoft.com/office/drawing/2014/main" id="{5DB3C7EC-BFEE-4B29-8F94-7BFE7D059024}"/>
                  </a:ext>
                </a:extLst>
              </p:cNvPr>
              <p:cNvSpPr/>
              <p:nvPr/>
            </p:nvSpPr>
            <p:spPr>
              <a:xfrm>
                <a:off x="1036967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1" name="椭圆 450">
                <a:extLst>
                  <a:ext uri="{FF2B5EF4-FFF2-40B4-BE49-F238E27FC236}">
                    <a16:creationId xmlns:a16="http://schemas.microsoft.com/office/drawing/2014/main" id="{0A4D20E5-A926-49DA-8B4D-4900BC4334B7}"/>
                  </a:ext>
                </a:extLst>
              </p:cNvPr>
              <p:cNvSpPr/>
              <p:nvPr/>
            </p:nvSpPr>
            <p:spPr>
              <a:xfrm>
                <a:off x="1067123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2" name="椭圆 451">
                <a:extLst>
                  <a:ext uri="{FF2B5EF4-FFF2-40B4-BE49-F238E27FC236}">
                    <a16:creationId xmlns:a16="http://schemas.microsoft.com/office/drawing/2014/main" id="{042D5622-C22E-4F63-B2AA-A4F6222CEA4D}"/>
                  </a:ext>
                </a:extLst>
              </p:cNvPr>
              <p:cNvSpPr/>
              <p:nvPr/>
            </p:nvSpPr>
            <p:spPr>
              <a:xfrm>
                <a:off x="1097278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3" name="椭圆 452">
                <a:extLst>
                  <a:ext uri="{FF2B5EF4-FFF2-40B4-BE49-F238E27FC236}">
                    <a16:creationId xmlns:a16="http://schemas.microsoft.com/office/drawing/2014/main" id="{3783DA0E-46E1-4FF5-808B-55604FE3ADD2}"/>
                  </a:ext>
                </a:extLst>
              </p:cNvPr>
              <p:cNvSpPr/>
              <p:nvPr/>
            </p:nvSpPr>
            <p:spPr>
              <a:xfrm>
                <a:off x="1127434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4" name="椭圆 453">
                <a:extLst>
                  <a:ext uri="{FF2B5EF4-FFF2-40B4-BE49-F238E27FC236}">
                    <a16:creationId xmlns:a16="http://schemas.microsoft.com/office/drawing/2014/main" id="{D8195DCA-D211-4213-8DC9-ECA2B3541114}"/>
                  </a:ext>
                </a:extLst>
              </p:cNvPr>
              <p:cNvSpPr/>
              <p:nvPr/>
            </p:nvSpPr>
            <p:spPr>
              <a:xfrm>
                <a:off x="1157590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5" name="椭圆 454">
                <a:extLst>
                  <a:ext uri="{FF2B5EF4-FFF2-40B4-BE49-F238E27FC236}">
                    <a16:creationId xmlns:a16="http://schemas.microsoft.com/office/drawing/2014/main" id="{7B422ADD-E5C7-4AE3-971C-6B2026954598}"/>
                  </a:ext>
                </a:extLst>
              </p:cNvPr>
              <p:cNvSpPr/>
              <p:nvPr/>
            </p:nvSpPr>
            <p:spPr>
              <a:xfrm>
                <a:off x="1187745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B14C054C-9D1A-4649-885C-472FBC87555F}"/>
                </a:ext>
              </a:extLst>
            </p:cNvPr>
            <p:cNvGrpSpPr/>
            <p:nvPr/>
          </p:nvGrpSpPr>
          <p:grpSpPr>
            <a:xfrm>
              <a:off x="142682" y="6177094"/>
              <a:ext cx="11906635" cy="145912"/>
              <a:chOff x="116735" y="6527260"/>
              <a:chExt cx="11906635" cy="145912"/>
            </a:xfrm>
          </p:grpSpPr>
          <p:sp>
            <p:nvSpPr>
              <p:cNvPr id="376" name="椭圆 375">
                <a:extLst>
                  <a:ext uri="{FF2B5EF4-FFF2-40B4-BE49-F238E27FC236}">
                    <a16:creationId xmlns:a16="http://schemas.microsoft.com/office/drawing/2014/main" id="{C5363E29-ADA2-4B15-872D-A951C1E655A8}"/>
                  </a:ext>
                </a:extLst>
              </p:cNvPr>
              <p:cNvSpPr/>
              <p:nvPr/>
            </p:nvSpPr>
            <p:spPr>
              <a:xfrm>
                <a:off x="11673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7" name="椭圆 376">
                <a:extLst>
                  <a:ext uri="{FF2B5EF4-FFF2-40B4-BE49-F238E27FC236}">
                    <a16:creationId xmlns:a16="http://schemas.microsoft.com/office/drawing/2014/main" id="{084B7D9B-975C-42AB-9C44-A9211A08C2BD}"/>
                  </a:ext>
                </a:extLst>
              </p:cNvPr>
              <p:cNvSpPr/>
              <p:nvPr/>
            </p:nvSpPr>
            <p:spPr>
              <a:xfrm>
                <a:off x="41829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8" name="椭圆 377">
                <a:extLst>
                  <a:ext uri="{FF2B5EF4-FFF2-40B4-BE49-F238E27FC236}">
                    <a16:creationId xmlns:a16="http://schemas.microsoft.com/office/drawing/2014/main" id="{81CA9218-22AA-4364-98BE-9607B6327A37}"/>
                  </a:ext>
                </a:extLst>
              </p:cNvPr>
              <p:cNvSpPr/>
              <p:nvPr/>
            </p:nvSpPr>
            <p:spPr>
              <a:xfrm>
                <a:off x="71984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9" name="椭圆 378">
                <a:extLst>
                  <a:ext uri="{FF2B5EF4-FFF2-40B4-BE49-F238E27FC236}">
                    <a16:creationId xmlns:a16="http://schemas.microsoft.com/office/drawing/2014/main" id="{78B21AF1-AF9C-4014-B78C-9A7A172D5E82}"/>
                  </a:ext>
                </a:extLst>
              </p:cNvPr>
              <p:cNvSpPr/>
              <p:nvPr/>
            </p:nvSpPr>
            <p:spPr>
              <a:xfrm>
                <a:off x="102140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0" name="椭圆 379">
                <a:extLst>
                  <a:ext uri="{FF2B5EF4-FFF2-40B4-BE49-F238E27FC236}">
                    <a16:creationId xmlns:a16="http://schemas.microsoft.com/office/drawing/2014/main" id="{713E7DB4-3BE7-4E7C-B378-48EC123EE401}"/>
                  </a:ext>
                </a:extLst>
              </p:cNvPr>
              <p:cNvSpPr/>
              <p:nvPr/>
            </p:nvSpPr>
            <p:spPr>
              <a:xfrm>
                <a:off x="132296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1" name="椭圆 380">
                <a:extLst>
                  <a:ext uri="{FF2B5EF4-FFF2-40B4-BE49-F238E27FC236}">
                    <a16:creationId xmlns:a16="http://schemas.microsoft.com/office/drawing/2014/main" id="{481497FA-2643-48BD-8A92-9576C6ED1A08}"/>
                  </a:ext>
                </a:extLst>
              </p:cNvPr>
              <p:cNvSpPr/>
              <p:nvPr/>
            </p:nvSpPr>
            <p:spPr>
              <a:xfrm>
                <a:off x="162452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2" name="椭圆 381">
                <a:extLst>
                  <a:ext uri="{FF2B5EF4-FFF2-40B4-BE49-F238E27FC236}">
                    <a16:creationId xmlns:a16="http://schemas.microsoft.com/office/drawing/2014/main" id="{893DC9F1-6E3C-4D83-ABAD-CC2252431867}"/>
                  </a:ext>
                </a:extLst>
              </p:cNvPr>
              <p:cNvSpPr/>
              <p:nvPr/>
            </p:nvSpPr>
            <p:spPr>
              <a:xfrm>
                <a:off x="192607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3" name="椭圆 382">
                <a:extLst>
                  <a:ext uri="{FF2B5EF4-FFF2-40B4-BE49-F238E27FC236}">
                    <a16:creationId xmlns:a16="http://schemas.microsoft.com/office/drawing/2014/main" id="{2BC8A1A8-5C5B-41AB-854F-6008CCF8708E}"/>
                  </a:ext>
                </a:extLst>
              </p:cNvPr>
              <p:cNvSpPr/>
              <p:nvPr/>
            </p:nvSpPr>
            <p:spPr>
              <a:xfrm>
                <a:off x="222763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4" name="椭圆 383">
                <a:extLst>
                  <a:ext uri="{FF2B5EF4-FFF2-40B4-BE49-F238E27FC236}">
                    <a16:creationId xmlns:a16="http://schemas.microsoft.com/office/drawing/2014/main" id="{0108EDE9-9CF6-48D5-A09F-BF212B5B68F5}"/>
                  </a:ext>
                </a:extLst>
              </p:cNvPr>
              <p:cNvSpPr/>
              <p:nvPr/>
            </p:nvSpPr>
            <p:spPr>
              <a:xfrm>
                <a:off x="252919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5" name="椭圆 384">
                <a:extLst>
                  <a:ext uri="{FF2B5EF4-FFF2-40B4-BE49-F238E27FC236}">
                    <a16:creationId xmlns:a16="http://schemas.microsoft.com/office/drawing/2014/main" id="{2A075D05-2B42-4AA1-8E2B-0ECFECC36435}"/>
                  </a:ext>
                </a:extLst>
              </p:cNvPr>
              <p:cNvSpPr/>
              <p:nvPr/>
            </p:nvSpPr>
            <p:spPr>
              <a:xfrm>
                <a:off x="283074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6" name="椭圆 385">
                <a:extLst>
                  <a:ext uri="{FF2B5EF4-FFF2-40B4-BE49-F238E27FC236}">
                    <a16:creationId xmlns:a16="http://schemas.microsoft.com/office/drawing/2014/main" id="{00E2D6D4-550B-4568-94F1-7146AC7058EA}"/>
                  </a:ext>
                </a:extLst>
              </p:cNvPr>
              <p:cNvSpPr/>
              <p:nvPr/>
            </p:nvSpPr>
            <p:spPr>
              <a:xfrm>
                <a:off x="313230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7" name="椭圆 386">
                <a:extLst>
                  <a:ext uri="{FF2B5EF4-FFF2-40B4-BE49-F238E27FC236}">
                    <a16:creationId xmlns:a16="http://schemas.microsoft.com/office/drawing/2014/main" id="{1F03B6D0-4C9F-4447-BFB8-4833AAD51C67}"/>
                  </a:ext>
                </a:extLst>
              </p:cNvPr>
              <p:cNvSpPr/>
              <p:nvPr/>
            </p:nvSpPr>
            <p:spPr>
              <a:xfrm>
                <a:off x="343386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8" name="椭圆 387">
                <a:extLst>
                  <a:ext uri="{FF2B5EF4-FFF2-40B4-BE49-F238E27FC236}">
                    <a16:creationId xmlns:a16="http://schemas.microsoft.com/office/drawing/2014/main" id="{119523D4-54F5-4499-8E72-3FA2AD51D40F}"/>
                  </a:ext>
                </a:extLst>
              </p:cNvPr>
              <p:cNvSpPr/>
              <p:nvPr/>
            </p:nvSpPr>
            <p:spPr>
              <a:xfrm>
                <a:off x="373541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9" name="椭圆 388">
                <a:extLst>
                  <a:ext uri="{FF2B5EF4-FFF2-40B4-BE49-F238E27FC236}">
                    <a16:creationId xmlns:a16="http://schemas.microsoft.com/office/drawing/2014/main" id="{A7782474-7CA7-48FB-963D-2405AE237FEE}"/>
                  </a:ext>
                </a:extLst>
              </p:cNvPr>
              <p:cNvSpPr/>
              <p:nvPr/>
            </p:nvSpPr>
            <p:spPr>
              <a:xfrm>
                <a:off x="403697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0" name="椭圆 389">
                <a:extLst>
                  <a:ext uri="{FF2B5EF4-FFF2-40B4-BE49-F238E27FC236}">
                    <a16:creationId xmlns:a16="http://schemas.microsoft.com/office/drawing/2014/main" id="{B3F72EED-C83A-4E6E-87AC-62EAD2F8BB61}"/>
                  </a:ext>
                </a:extLst>
              </p:cNvPr>
              <p:cNvSpPr/>
              <p:nvPr/>
            </p:nvSpPr>
            <p:spPr>
              <a:xfrm>
                <a:off x="433853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1" name="椭圆 390">
                <a:extLst>
                  <a:ext uri="{FF2B5EF4-FFF2-40B4-BE49-F238E27FC236}">
                    <a16:creationId xmlns:a16="http://schemas.microsoft.com/office/drawing/2014/main" id="{6A15EFCF-7A63-4F56-8ECE-C90E43A0CDE3}"/>
                  </a:ext>
                </a:extLst>
              </p:cNvPr>
              <p:cNvSpPr/>
              <p:nvPr/>
            </p:nvSpPr>
            <p:spPr>
              <a:xfrm>
                <a:off x="464009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2" name="椭圆 391">
                <a:extLst>
                  <a:ext uri="{FF2B5EF4-FFF2-40B4-BE49-F238E27FC236}">
                    <a16:creationId xmlns:a16="http://schemas.microsoft.com/office/drawing/2014/main" id="{DD06A7A6-FC5D-42AC-A78F-DD3C395341C0}"/>
                  </a:ext>
                </a:extLst>
              </p:cNvPr>
              <p:cNvSpPr/>
              <p:nvPr/>
            </p:nvSpPr>
            <p:spPr>
              <a:xfrm>
                <a:off x="494164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3" name="椭圆 392">
                <a:extLst>
                  <a:ext uri="{FF2B5EF4-FFF2-40B4-BE49-F238E27FC236}">
                    <a16:creationId xmlns:a16="http://schemas.microsoft.com/office/drawing/2014/main" id="{8F50DE10-145B-4DD6-ABAF-2F30B92421B5}"/>
                  </a:ext>
                </a:extLst>
              </p:cNvPr>
              <p:cNvSpPr/>
              <p:nvPr/>
            </p:nvSpPr>
            <p:spPr>
              <a:xfrm>
                <a:off x="524320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4" name="椭圆 393">
                <a:extLst>
                  <a:ext uri="{FF2B5EF4-FFF2-40B4-BE49-F238E27FC236}">
                    <a16:creationId xmlns:a16="http://schemas.microsoft.com/office/drawing/2014/main" id="{ED859A37-1F0F-48FE-AB02-23F38A6999DA}"/>
                  </a:ext>
                </a:extLst>
              </p:cNvPr>
              <p:cNvSpPr/>
              <p:nvPr/>
            </p:nvSpPr>
            <p:spPr>
              <a:xfrm>
                <a:off x="554476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5" name="椭圆 394">
                <a:extLst>
                  <a:ext uri="{FF2B5EF4-FFF2-40B4-BE49-F238E27FC236}">
                    <a16:creationId xmlns:a16="http://schemas.microsoft.com/office/drawing/2014/main" id="{1BD72575-26A2-4039-97AD-A6542D6762F0}"/>
                  </a:ext>
                </a:extLst>
              </p:cNvPr>
              <p:cNvSpPr/>
              <p:nvPr/>
            </p:nvSpPr>
            <p:spPr>
              <a:xfrm>
                <a:off x="584631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6" name="椭圆 395">
                <a:extLst>
                  <a:ext uri="{FF2B5EF4-FFF2-40B4-BE49-F238E27FC236}">
                    <a16:creationId xmlns:a16="http://schemas.microsoft.com/office/drawing/2014/main" id="{52C2788C-B3C9-464D-9239-A42D00498F5E}"/>
                  </a:ext>
                </a:extLst>
              </p:cNvPr>
              <p:cNvSpPr/>
              <p:nvPr/>
            </p:nvSpPr>
            <p:spPr>
              <a:xfrm>
                <a:off x="614787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7" name="椭圆 396">
                <a:extLst>
                  <a:ext uri="{FF2B5EF4-FFF2-40B4-BE49-F238E27FC236}">
                    <a16:creationId xmlns:a16="http://schemas.microsoft.com/office/drawing/2014/main" id="{45EE1995-E764-4419-ABCE-07B41233EB08}"/>
                  </a:ext>
                </a:extLst>
              </p:cNvPr>
              <p:cNvSpPr/>
              <p:nvPr/>
            </p:nvSpPr>
            <p:spPr>
              <a:xfrm>
                <a:off x="644943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8" name="椭圆 397">
                <a:extLst>
                  <a:ext uri="{FF2B5EF4-FFF2-40B4-BE49-F238E27FC236}">
                    <a16:creationId xmlns:a16="http://schemas.microsoft.com/office/drawing/2014/main" id="{2B7DE41A-FF58-4EE7-B005-ACDFCF47C8E4}"/>
                  </a:ext>
                </a:extLst>
              </p:cNvPr>
              <p:cNvSpPr/>
              <p:nvPr/>
            </p:nvSpPr>
            <p:spPr>
              <a:xfrm>
                <a:off x="675098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9" name="椭圆 398">
                <a:extLst>
                  <a:ext uri="{FF2B5EF4-FFF2-40B4-BE49-F238E27FC236}">
                    <a16:creationId xmlns:a16="http://schemas.microsoft.com/office/drawing/2014/main" id="{A9B801E1-09D5-4B53-9A0B-63ACCCC4A9C9}"/>
                  </a:ext>
                </a:extLst>
              </p:cNvPr>
              <p:cNvSpPr/>
              <p:nvPr/>
            </p:nvSpPr>
            <p:spPr>
              <a:xfrm>
                <a:off x="705254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0" name="椭圆 399">
                <a:extLst>
                  <a:ext uri="{FF2B5EF4-FFF2-40B4-BE49-F238E27FC236}">
                    <a16:creationId xmlns:a16="http://schemas.microsoft.com/office/drawing/2014/main" id="{2BDBE190-9D2D-489C-B449-C96D6A6361DB}"/>
                  </a:ext>
                </a:extLst>
              </p:cNvPr>
              <p:cNvSpPr/>
              <p:nvPr/>
            </p:nvSpPr>
            <p:spPr>
              <a:xfrm>
                <a:off x="735410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1" name="椭圆 400">
                <a:extLst>
                  <a:ext uri="{FF2B5EF4-FFF2-40B4-BE49-F238E27FC236}">
                    <a16:creationId xmlns:a16="http://schemas.microsoft.com/office/drawing/2014/main" id="{F2DC05A5-ECC9-456C-B772-FDEF73882D9A}"/>
                  </a:ext>
                </a:extLst>
              </p:cNvPr>
              <p:cNvSpPr/>
              <p:nvPr/>
            </p:nvSpPr>
            <p:spPr>
              <a:xfrm>
                <a:off x="765566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2" name="椭圆 401">
                <a:extLst>
                  <a:ext uri="{FF2B5EF4-FFF2-40B4-BE49-F238E27FC236}">
                    <a16:creationId xmlns:a16="http://schemas.microsoft.com/office/drawing/2014/main" id="{FD7ACE1E-C23D-4CE9-A16F-05E58885C36A}"/>
                  </a:ext>
                </a:extLst>
              </p:cNvPr>
              <p:cNvSpPr/>
              <p:nvPr/>
            </p:nvSpPr>
            <p:spPr>
              <a:xfrm>
                <a:off x="795721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3" name="椭圆 402">
                <a:extLst>
                  <a:ext uri="{FF2B5EF4-FFF2-40B4-BE49-F238E27FC236}">
                    <a16:creationId xmlns:a16="http://schemas.microsoft.com/office/drawing/2014/main" id="{B0D8E339-6DF4-48E1-9251-FCE632611626}"/>
                  </a:ext>
                </a:extLst>
              </p:cNvPr>
              <p:cNvSpPr/>
              <p:nvPr/>
            </p:nvSpPr>
            <p:spPr>
              <a:xfrm>
                <a:off x="825877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4" name="椭圆 403">
                <a:extLst>
                  <a:ext uri="{FF2B5EF4-FFF2-40B4-BE49-F238E27FC236}">
                    <a16:creationId xmlns:a16="http://schemas.microsoft.com/office/drawing/2014/main" id="{62264030-C906-496A-85E0-437F1319D0D0}"/>
                  </a:ext>
                </a:extLst>
              </p:cNvPr>
              <p:cNvSpPr/>
              <p:nvPr/>
            </p:nvSpPr>
            <p:spPr>
              <a:xfrm>
                <a:off x="856033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5" name="椭圆 404">
                <a:extLst>
                  <a:ext uri="{FF2B5EF4-FFF2-40B4-BE49-F238E27FC236}">
                    <a16:creationId xmlns:a16="http://schemas.microsoft.com/office/drawing/2014/main" id="{5A245C3A-3CD2-42BB-A4A5-164C21505B7E}"/>
                  </a:ext>
                </a:extLst>
              </p:cNvPr>
              <p:cNvSpPr/>
              <p:nvPr/>
            </p:nvSpPr>
            <p:spPr>
              <a:xfrm>
                <a:off x="886188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6" name="椭圆 405">
                <a:extLst>
                  <a:ext uri="{FF2B5EF4-FFF2-40B4-BE49-F238E27FC236}">
                    <a16:creationId xmlns:a16="http://schemas.microsoft.com/office/drawing/2014/main" id="{70979230-3ABA-4318-82A8-4703BAE24112}"/>
                  </a:ext>
                </a:extLst>
              </p:cNvPr>
              <p:cNvSpPr/>
              <p:nvPr/>
            </p:nvSpPr>
            <p:spPr>
              <a:xfrm>
                <a:off x="916344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7" name="椭圆 406">
                <a:extLst>
                  <a:ext uri="{FF2B5EF4-FFF2-40B4-BE49-F238E27FC236}">
                    <a16:creationId xmlns:a16="http://schemas.microsoft.com/office/drawing/2014/main" id="{ABDB2C14-BC06-4832-9EF5-49EA17499207}"/>
                  </a:ext>
                </a:extLst>
              </p:cNvPr>
              <p:cNvSpPr/>
              <p:nvPr/>
            </p:nvSpPr>
            <p:spPr>
              <a:xfrm>
                <a:off x="946500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8" name="椭圆 407">
                <a:extLst>
                  <a:ext uri="{FF2B5EF4-FFF2-40B4-BE49-F238E27FC236}">
                    <a16:creationId xmlns:a16="http://schemas.microsoft.com/office/drawing/2014/main" id="{8D596FFF-C124-4EDD-A86A-F8AE5065B1C2}"/>
                  </a:ext>
                </a:extLst>
              </p:cNvPr>
              <p:cNvSpPr/>
              <p:nvPr/>
            </p:nvSpPr>
            <p:spPr>
              <a:xfrm>
                <a:off x="976655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9" name="椭圆 408">
                <a:extLst>
                  <a:ext uri="{FF2B5EF4-FFF2-40B4-BE49-F238E27FC236}">
                    <a16:creationId xmlns:a16="http://schemas.microsoft.com/office/drawing/2014/main" id="{5759E1BE-B4E6-41B8-B2D2-5299F841F4DE}"/>
                  </a:ext>
                </a:extLst>
              </p:cNvPr>
              <p:cNvSpPr/>
              <p:nvPr/>
            </p:nvSpPr>
            <p:spPr>
              <a:xfrm>
                <a:off x="1006811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0" name="椭圆 409">
                <a:extLst>
                  <a:ext uri="{FF2B5EF4-FFF2-40B4-BE49-F238E27FC236}">
                    <a16:creationId xmlns:a16="http://schemas.microsoft.com/office/drawing/2014/main" id="{01B30A88-0050-4F54-8227-A8440BB93DB1}"/>
                  </a:ext>
                </a:extLst>
              </p:cNvPr>
              <p:cNvSpPr/>
              <p:nvPr/>
            </p:nvSpPr>
            <p:spPr>
              <a:xfrm>
                <a:off x="1036967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1" name="椭圆 410">
                <a:extLst>
                  <a:ext uri="{FF2B5EF4-FFF2-40B4-BE49-F238E27FC236}">
                    <a16:creationId xmlns:a16="http://schemas.microsoft.com/office/drawing/2014/main" id="{C7396CC8-3328-4078-9D1E-14A71F0FBFA3}"/>
                  </a:ext>
                </a:extLst>
              </p:cNvPr>
              <p:cNvSpPr/>
              <p:nvPr/>
            </p:nvSpPr>
            <p:spPr>
              <a:xfrm>
                <a:off x="1067123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2" name="椭圆 411">
                <a:extLst>
                  <a:ext uri="{FF2B5EF4-FFF2-40B4-BE49-F238E27FC236}">
                    <a16:creationId xmlns:a16="http://schemas.microsoft.com/office/drawing/2014/main" id="{A4E476F4-79BC-4022-B55C-DFB67FED69D3}"/>
                  </a:ext>
                </a:extLst>
              </p:cNvPr>
              <p:cNvSpPr/>
              <p:nvPr/>
            </p:nvSpPr>
            <p:spPr>
              <a:xfrm>
                <a:off x="1097278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3" name="椭圆 412">
                <a:extLst>
                  <a:ext uri="{FF2B5EF4-FFF2-40B4-BE49-F238E27FC236}">
                    <a16:creationId xmlns:a16="http://schemas.microsoft.com/office/drawing/2014/main" id="{6D29CC08-53D6-4322-977B-8989191FE3E8}"/>
                  </a:ext>
                </a:extLst>
              </p:cNvPr>
              <p:cNvSpPr/>
              <p:nvPr/>
            </p:nvSpPr>
            <p:spPr>
              <a:xfrm>
                <a:off x="1127434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4" name="椭圆 413">
                <a:extLst>
                  <a:ext uri="{FF2B5EF4-FFF2-40B4-BE49-F238E27FC236}">
                    <a16:creationId xmlns:a16="http://schemas.microsoft.com/office/drawing/2014/main" id="{09AEE96F-6582-4EA0-9187-6B236C2F9A35}"/>
                  </a:ext>
                </a:extLst>
              </p:cNvPr>
              <p:cNvSpPr/>
              <p:nvPr/>
            </p:nvSpPr>
            <p:spPr>
              <a:xfrm>
                <a:off x="1157590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5" name="椭圆 414">
                <a:extLst>
                  <a:ext uri="{FF2B5EF4-FFF2-40B4-BE49-F238E27FC236}">
                    <a16:creationId xmlns:a16="http://schemas.microsoft.com/office/drawing/2014/main" id="{EFEE99EF-DD91-4BFA-AE4F-44400F05E2C4}"/>
                  </a:ext>
                </a:extLst>
              </p:cNvPr>
              <p:cNvSpPr/>
              <p:nvPr/>
            </p:nvSpPr>
            <p:spPr>
              <a:xfrm>
                <a:off x="1187745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AB544AC1-91A1-4E7C-8675-74C247D6FF37}"/>
                </a:ext>
              </a:extLst>
            </p:cNvPr>
            <p:cNvGrpSpPr/>
            <p:nvPr/>
          </p:nvGrpSpPr>
          <p:grpSpPr>
            <a:xfrm>
              <a:off x="142682" y="5843872"/>
              <a:ext cx="11906635" cy="145912"/>
              <a:chOff x="116735" y="6527260"/>
              <a:chExt cx="11906635" cy="145912"/>
            </a:xfrm>
          </p:grpSpPr>
          <p:sp>
            <p:nvSpPr>
              <p:cNvPr id="336" name="椭圆 335">
                <a:extLst>
                  <a:ext uri="{FF2B5EF4-FFF2-40B4-BE49-F238E27FC236}">
                    <a16:creationId xmlns:a16="http://schemas.microsoft.com/office/drawing/2014/main" id="{DF70E609-A7CE-4EBC-92A1-1A781C0A07DC}"/>
                  </a:ext>
                </a:extLst>
              </p:cNvPr>
              <p:cNvSpPr/>
              <p:nvPr/>
            </p:nvSpPr>
            <p:spPr>
              <a:xfrm>
                <a:off x="11673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7" name="椭圆 336">
                <a:extLst>
                  <a:ext uri="{FF2B5EF4-FFF2-40B4-BE49-F238E27FC236}">
                    <a16:creationId xmlns:a16="http://schemas.microsoft.com/office/drawing/2014/main" id="{BD8991C0-2E98-4DD5-9022-E3B10BBE19B5}"/>
                  </a:ext>
                </a:extLst>
              </p:cNvPr>
              <p:cNvSpPr/>
              <p:nvPr/>
            </p:nvSpPr>
            <p:spPr>
              <a:xfrm>
                <a:off x="41829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8" name="椭圆 337">
                <a:extLst>
                  <a:ext uri="{FF2B5EF4-FFF2-40B4-BE49-F238E27FC236}">
                    <a16:creationId xmlns:a16="http://schemas.microsoft.com/office/drawing/2014/main" id="{6B3CB40B-CEC4-4EB3-87E3-95AE1B87E655}"/>
                  </a:ext>
                </a:extLst>
              </p:cNvPr>
              <p:cNvSpPr/>
              <p:nvPr/>
            </p:nvSpPr>
            <p:spPr>
              <a:xfrm>
                <a:off x="71984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9" name="椭圆 338">
                <a:extLst>
                  <a:ext uri="{FF2B5EF4-FFF2-40B4-BE49-F238E27FC236}">
                    <a16:creationId xmlns:a16="http://schemas.microsoft.com/office/drawing/2014/main" id="{A6E15091-4B0F-4ED7-AD56-3C97FB9DA111}"/>
                  </a:ext>
                </a:extLst>
              </p:cNvPr>
              <p:cNvSpPr/>
              <p:nvPr/>
            </p:nvSpPr>
            <p:spPr>
              <a:xfrm>
                <a:off x="102140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0" name="椭圆 339">
                <a:extLst>
                  <a:ext uri="{FF2B5EF4-FFF2-40B4-BE49-F238E27FC236}">
                    <a16:creationId xmlns:a16="http://schemas.microsoft.com/office/drawing/2014/main" id="{84F43E9B-BDBA-420E-8633-AF95FA4EA8F0}"/>
                  </a:ext>
                </a:extLst>
              </p:cNvPr>
              <p:cNvSpPr/>
              <p:nvPr/>
            </p:nvSpPr>
            <p:spPr>
              <a:xfrm>
                <a:off x="132296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1" name="椭圆 340">
                <a:extLst>
                  <a:ext uri="{FF2B5EF4-FFF2-40B4-BE49-F238E27FC236}">
                    <a16:creationId xmlns:a16="http://schemas.microsoft.com/office/drawing/2014/main" id="{FFB8C356-A6B9-4722-BA70-8435FB176DD6}"/>
                  </a:ext>
                </a:extLst>
              </p:cNvPr>
              <p:cNvSpPr/>
              <p:nvPr/>
            </p:nvSpPr>
            <p:spPr>
              <a:xfrm>
                <a:off x="162452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2" name="椭圆 341">
                <a:extLst>
                  <a:ext uri="{FF2B5EF4-FFF2-40B4-BE49-F238E27FC236}">
                    <a16:creationId xmlns:a16="http://schemas.microsoft.com/office/drawing/2014/main" id="{B81E4D1F-60F7-4C85-A0D0-5288C1139E6F}"/>
                  </a:ext>
                </a:extLst>
              </p:cNvPr>
              <p:cNvSpPr/>
              <p:nvPr/>
            </p:nvSpPr>
            <p:spPr>
              <a:xfrm>
                <a:off x="192607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3" name="椭圆 342">
                <a:extLst>
                  <a:ext uri="{FF2B5EF4-FFF2-40B4-BE49-F238E27FC236}">
                    <a16:creationId xmlns:a16="http://schemas.microsoft.com/office/drawing/2014/main" id="{FA4994D1-D4A8-4EA0-BA1F-237AE417BD3C}"/>
                  </a:ext>
                </a:extLst>
              </p:cNvPr>
              <p:cNvSpPr/>
              <p:nvPr/>
            </p:nvSpPr>
            <p:spPr>
              <a:xfrm>
                <a:off x="222763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4" name="椭圆 343">
                <a:extLst>
                  <a:ext uri="{FF2B5EF4-FFF2-40B4-BE49-F238E27FC236}">
                    <a16:creationId xmlns:a16="http://schemas.microsoft.com/office/drawing/2014/main" id="{B26B2B8C-AA99-42C3-BBF3-9D417E2F891C}"/>
                  </a:ext>
                </a:extLst>
              </p:cNvPr>
              <p:cNvSpPr/>
              <p:nvPr/>
            </p:nvSpPr>
            <p:spPr>
              <a:xfrm>
                <a:off x="252919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5" name="椭圆 344">
                <a:extLst>
                  <a:ext uri="{FF2B5EF4-FFF2-40B4-BE49-F238E27FC236}">
                    <a16:creationId xmlns:a16="http://schemas.microsoft.com/office/drawing/2014/main" id="{7D209B85-DB8E-458C-A4F9-ACDC1C753E70}"/>
                  </a:ext>
                </a:extLst>
              </p:cNvPr>
              <p:cNvSpPr/>
              <p:nvPr/>
            </p:nvSpPr>
            <p:spPr>
              <a:xfrm>
                <a:off x="283074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6" name="椭圆 345">
                <a:extLst>
                  <a:ext uri="{FF2B5EF4-FFF2-40B4-BE49-F238E27FC236}">
                    <a16:creationId xmlns:a16="http://schemas.microsoft.com/office/drawing/2014/main" id="{CC86A144-FB92-44A7-8431-BBDE2A4174E2}"/>
                  </a:ext>
                </a:extLst>
              </p:cNvPr>
              <p:cNvSpPr/>
              <p:nvPr/>
            </p:nvSpPr>
            <p:spPr>
              <a:xfrm>
                <a:off x="313230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7" name="椭圆 346">
                <a:extLst>
                  <a:ext uri="{FF2B5EF4-FFF2-40B4-BE49-F238E27FC236}">
                    <a16:creationId xmlns:a16="http://schemas.microsoft.com/office/drawing/2014/main" id="{182FEF19-F29C-4430-A443-9DF9589237C7}"/>
                  </a:ext>
                </a:extLst>
              </p:cNvPr>
              <p:cNvSpPr/>
              <p:nvPr/>
            </p:nvSpPr>
            <p:spPr>
              <a:xfrm>
                <a:off x="343386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8" name="椭圆 347">
                <a:extLst>
                  <a:ext uri="{FF2B5EF4-FFF2-40B4-BE49-F238E27FC236}">
                    <a16:creationId xmlns:a16="http://schemas.microsoft.com/office/drawing/2014/main" id="{8C701B23-037E-43CE-AA70-747B6FF6F249}"/>
                  </a:ext>
                </a:extLst>
              </p:cNvPr>
              <p:cNvSpPr/>
              <p:nvPr/>
            </p:nvSpPr>
            <p:spPr>
              <a:xfrm>
                <a:off x="373541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9" name="椭圆 348">
                <a:extLst>
                  <a:ext uri="{FF2B5EF4-FFF2-40B4-BE49-F238E27FC236}">
                    <a16:creationId xmlns:a16="http://schemas.microsoft.com/office/drawing/2014/main" id="{877B09E8-820D-4F27-980E-477A7E04EF24}"/>
                  </a:ext>
                </a:extLst>
              </p:cNvPr>
              <p:cNvSpPr/>
              <p:nvPr/>
            </p:nvSpPr>
            <p:spPr>
              <a:xfrm>
                <a:off x="403697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0" name="椭圆 349">
                <a:extLst>
                  <a:ext uri="{FF2B5EF4-FFF2-40B4-BE49-F238E27FC236}">
                    <a16:creationId xmlns:a16="http://schemas.microsoft.com/office/drawing/2014/main" id="{EDDE9D9A-43D1-4655-AC1A-DE3A70D4E89D}"/>
                  </a:ext>
                </a:extLst>
              </p:cNvPr>
              <p:cNvSpPr/>
              <p:nvPr/>
            </p:nvSpPr>
            <p:spPr>
              <a:xfrm>
                <a:off x="433853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1" name="椭圆 350">
                <a:extLst>
                  <a:ext uri="{FF2B5EF4-FFF2-40B4-BE49-F238E27FC236}">
                    <a16:creationId xmlns:a16="http://schemas.microsoft.com/office/drawing/2014/main" id="{2DE8AF24-D0EB-4E83-B4D4-FAFA1404F870}"/>
                  </a:ext>
                </a:extLst>
              </p:cNvPr>
              <p:cNvSpPr/>
              <p:nvPr/>
            </p:nvSpPr>
            <p:spPr>
              <a:xfrm>
                <a:off x="464009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2" name="椭圆 351">
                <a:extLst>
                  <a:ext uri="{FF2B5EF4-FFF2-40B4-BE49-F238E27FC236}">
                    <a16:creationId xmlns:a16="http://schemas.microsoft.com/office/drawing/2014/main" id="{E7218E17-9D01-415E-839D-9958DA2D439C}"/>
                  </a:ext>
                </a:extLst>
              </p:cNvPr>
              <p:cNvSpPr/>
              <p:nvPr/>
            </p:nvSpPr>
            <p:spPr>
              <a:xfrm>
                <a:off x="494164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3" name="椭圆 352">
                <a:extLst>
                  <a:ext uri="{FF2B5EF4-FFF2-40B4-BE49-F238E27FC236}">
                    <a16:creationId xmlns:a16="http://schemas.microsoft.com/office/drawing/2014/main" id="{ACB48ABC-7064-4A5C-AB91-A35425548E5D}"/>
                  </a:ext>
                </a:extLst>
              </p:cNvPr>
              <p:cNvSpPr/>
              <p:nvPr/>
            </p:nvSpPr>
            <p:spPr>
              <a:xfrm>
                <a:off x="524320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4" name="椭圆 353">
                <a:extLst>
                  <a:ext uri="{FF2B5EF4-FFF2-40B4-BE49-F238E27FC236}">
                    <a16:creationId xmlns:a16="http://schemas.microsoft.com/office/drawing/2014/main" id="{14632594-3A83-4D5F-AC62-104BC75F0883}"/>
                  </a:ext>
                </a:extLst>
              </p:cNvPr>
              <p:cNvSpPr/>
              <p:nvPr/>
            </p:nvSpPr>
            <p:spPr>
              <a:xfrm>
                <a:off x="554476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5" name="椭圆 354">
                <a:extLst>
                  <a:ext uri="{FF2B5EF4-FFF2-40B4-BE49-F238E27FC236}">
                    <a16:creationId xmlns:a16="http://schemas.microsoft.com/office/drawing/2014/main" id="{147C1C1D-A1E5-4E15-8057-5DD3D1A8D535}"/>
                  </a:ext>
                </a:extLst>
              </p:cNvPr>
              <p:cNvSpPr/>
              <p:nvPr/>
            </p:nvSpPr>
            <p:spPr>
              <a:xfrm>
                <a:off x="584631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6" name="椭圆 355">
                <a:extLst>
                  <a:ext uri="{FF2B5EF4-FFF2-40B4-BE49-F238E27FC236}">
                    <a16:creationId xmlns:a16="http://schemas.microsoft.com/office/drawing/2014/main" id="{0CE998A2-E03E-4AA9-A050-7A4A1E7BD69D}"/>
                  </a:ext>
                </a:extLst>
              </p:cNvPr>
              <p:cNvSpPr/>
              <p:nvPr/>
            </p:nvSpPr>
            <p:spPr>
              <a:xfrm>
                <a:off x="614787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7" name="椭圆 356">
                <a:extLst>
                  <a:ext uri="{FF2B5EF4-FFF2-40B4-BE49-F238E27FC236}">
                    <a16:creationId xmlns:a16="http://schemas.microsoft.com/office/drawing/2014/main" id="{80985A24-ECED-4508-819D-F4FB5D420500}"/>
                  </a:ext>
                </a:extLst>
              </p:cNvPr>
              <p:cNvSpPr/>
              <p:nvPr/>
            </p:nvSpPr>
            <p:spPr>
              <a:xfrm>
                <a:off x="644943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8" name="椭圆 357">
                <a:extLst>
                  <a:ext uri="{FF2B5EF4-FFF2-40B4-BE49-F238E27FC236}">
                    <a16:creationId xmlns:a16="http://schemas.microsoft.com/office/drawing/2014/main" id="{0C653413-4602-494F-8038-A9EF4DF2D135}"/>
                  </a:ext>
                </a:extLst>
              </p:cNvPr>
              <p:cNvSpPr/>
              <p:nvPr/>
            </p:nvSpPr>
            <p:spPr>
              <a:xfrm>
                <a:off x="675098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9" name="椭圆 358">
                <a:extLst>
                  <a:ext uri="{FF2B5EF4-FFF2-40B4-BE49-F238E27FC236}">
                    <a16:creationId xmlns:a16="http://schemas.microsoft.com/office/drawing/2014/main" id="{3025DA15-8F55-47C9-9F76-6888061DCC84}"/>
                  </a:ext>
                </a:extLst>
              </p:cNvPr>
              <p:cNvSpPr/>
              <p:nvPr/>
            </p:nvSpPr>
            <p:spPr>
              <a:xfrm>
                <a:off x="705254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0" name="椭圆 359">
                <a:extLst>
                  <a:ext uri="{FF2B5EF4-FFF2-40B4-BE49-F238E27FC236}">
                    <a16:creationId xmlns:a16="http://schemas.microsoft.com/office/drawing/2014/main" id="{0A649A29-576E-4AFC-9496-8A0FB40EBF6F}"/>
                  </a:ext>
                </a:extLst>
              </p:cNvPr>
              <p:cNvSpPr/>
              <p:nvPr/>
            </p:nvSpPr>
            <p:spPr>
              <a:xfrm>
                <a:off x="735410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1" name="椭圆 360">
                <a:extLst>
                  <a:ext uri="{FF2B5EF4-FFF2-40B4-BE49-F238E27FC236}">
                    <a16:creationId xmlns:a16="http://schemas.microsoft.com/office/drawing/2014/main" id="{9C88F652-501D-45B5-931D-2AB04E866FFA}"/>
                  </a:ext>
                </a:extLst>
              </p:cNvPr>
              <p:cNvSpPr/>
              <p:nvPr/>
            </p:nvSpPr>
            <p:spPr>
              <a:xfrm>
                <a:off x="765566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2" name="椭圆 361">
                <a:extLst>
                  <a:ext uri="{FF2B5EF4-FFF2-40B4-BE49-F238E27FC236}">
                    <a16:creationId xmlns:a16="http://schemas.microsoft.com/office/drawing/2014/main" id="{5DAB776D-61AD-483D-AC59-D7A27C2AC805}"/>
                  </a:ext>
                </a:extLst>
              </p:cNvPr>
              <p:cNvSpPr/>
              <p:nvPr/>
            </p:nvSpPr>
            <p:spPr>
              <a:xfrm>
                <a:off x="795721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3" name="椭圆 362">
                <a:extLst>
                  <a:ext uri="{FF2B5EF4-FFF2-40B4-BE49-F238E27FC236}">
                    <a16:creationId xmlns:a16="http://schemas.microsoft.com/office/drawing/2014/main" id="{10DA267A-D96B-4878-8502-4948EBE87843}"/>
                  </a:ext>
                </a:extLst>
              </p:cNvPr>
              <p:cNvSpPr/>
              <p:nvPr/>
            </p:nvSpPr>
            <p:spPr>
              <a:xfrm>
                <a:off x="825877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4" name="椭圆 363">
                <a:extLst>
                  <a:ext uri="{FF2B5EF4-FFF2-40B4-BE49-F238E27FC236}">
                    <a16:creationId xmlns:a16="http://schemas.microsoft.com/office/drawing/2014/main" id="{5AADD179-56FE-40AC-B103-FCE964B537DF}"/>
                  </a:ext>
                </a:extLst>
              </p:cNvPr>
              <p:cNvSpPr/>
              <p:nvPr/>
            </p:nvSpPr>
            <p:spPr>
              <a:xfrm>
                <a:off x="856033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5" name="椭圆 364">
                <a:extLst>
                  <a:ext uri="{FF2B5EF4-FFF2-40B4-BE49-F238E27FC236}">
                    <a16:creationId xmlns:a16="http://schemas.microsoft.com/office/drawing/2014/main" id="{F367894A-CB7B-41C5-B8CF-E8CF6D2F4FAB}"/>
                  </a:ext>
                </a:extLst>
              </p:cNvPr>
              <p:cNvSpPr/>
              <p:nvPr/>
            </p:nvSpPr>
            <p:spPr>
              <a:xfrm>
                <a:off x="886188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6" name="椭圆 365">
                <a:extLst>
                  <a:ext uri="{FF2B5EF4-FFF2-40B4-BE49-F238E27FC236}">
                    <a16:creationId xmlns:a16="http://schemas.microsoft.com/office/drawing/2014/main" id="{48323B32-0533-4AA7-899B-515BFCB439C6}"/>
                  </a:ext>
                </a:extLst>
              </p:cNvPr>
              <p:cNvSpPr/>
              <p:nvPr/>
            </p:nvSpPr>
            <p:spPr>
              <a:xfrm>
                <a:off x="916344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7" name="椭圆 366">
                <a:extLst>
                  <a:ext uri="{FF2B5EF4-FFF2-40B4-BE49-F238E27FC236}">
                    <a16:creationId xmlns:a16="http://schemas.microsoft.com/office/drawing/2014/main" id="{4D249E12-C331-4658-A11E-A0DFC8E0595D}"/>
                  </a:ext>
                </a:extLst>
              </p:cNvPr>
              <p:cNvSpPr/>
              <p:nvPr/>
            </p:nvSpPr>
            <p:spPr>
              <a:xfrm>
                <a:off x="946500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8" name="椭圆 367">
                <a:extLst>
                  <a:ext uri="{FF2B5EF4-FFF2-40B4-BE49-F238E27FC236}">
                    <a16:creationId xmlns:a16="http://schemas.microsoft.com/office/drawing/2014/main" id="{B4D5019D-21CB-4959-8524-C14F1C615A53}"/>
                  </a:ext>
                </a:extLst>
              </p:cNvPr>
              <p:cNvSpPr/>
              <p:nvPr/>
            </p:nvSpPr>
            <p:spPr>
              <a:xfrm>
                <a:off x="976655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9" name="椭圆 368">
                <a:extLst>
                  <a:ext uri="{FF2B5EF4-FFF2-40B4-BE49-F238E27FC236}">
                    <a16:creationId xmlns:a16="http://schemas.microsoft.com/office/drawing/2014/main" id="{5E2A794B-7B93-4B29-AF79-8B9C352A1CF5}"/>
                  </a:ext>
                </a:extLst>
              </p:cNvPr>
              <p:cNvSpPr/>
              <p:nvPr/>
            </p:nvSpPr>
            <p:spPr>
              <a:xfrm>
                <a:off x="1006811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0" name="椭圆 369">
                <a:extLst>
                  <a:ext uri="{FF2B5EF4-FFF2-40B4-BE49-F238E27FC236}">
                    <a16:creationId xmlns:a16="http://schemas.microsoft.com/office/drawing/2014/main" id="{2CFF0E22-D6F2-4831-B17A-054411B0C97F}"/>
                  </a:ext>
                </a:extLst>
              </p:cNvPr>
              <p:cNvSpPr/>
              <p:nvPr/>
            </p:nvSpPr>
            <p:spPr>
              <a:xfrm>
                <a:off x="1036967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1" name="椭圆 370">
                <a:extLst>
                  <a:ext uri="{FF2B5EF4-FFF2-40B4-BE49-F238E27FC236}">
                    <a16:creationId xmlns:a16="http://schemas.microsoft.com/office/drawing/2014/main" id="{C39ADAAE-0206-454B-BB60-F97C3602D86B}"/>
                  </a:ext>
                </a:extLst>
              </p:cNvPr>
              <p:cNvSpPr/>
              <p:nvPr/>
            </p:nvSpPr>
            <p:spPr>
              <a:xfrm>
                <a:off x="1067123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2" name="椭圆 371">
                <a:extLst>
                  <a:ext uri="{FF2B5EF4-FFF2-40B4-BE49-F238E27FC236}">
                    <a16:creationId xmlns:a16="http://schemas.microsoft.com/office/drawing/2014/main" id="{FFE60FBF-3CF6-44D6-8CBB-90F93516E167}"/>
                  </a:ext>
                </a:extLst>
              </p:cNvPr>
              <p:cNvSpPr/>
              <p:nvPr/>
            </p:nvSpPr>
            <p:spPr>
              <a:xfrm>
                <a:off x="1097278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3" name="椭圆 372">
                <a:extLst>
                  <a:ext uri="{FF2B5EF4-FFF2-40B4-BE49-F238E27FC236}">
                    <a16:creationId xmlns:a16="http://schemas.microsoft.com/office/drawing/2014/main" id="{6CBC2D4B-757F-42F4-A109-52C1A62983A7}"/>
                  </a:ext>
                </a:extLst>
              </p:cNvPr>
              <p:cNvSpPr/>
              <p:nvPr/>
            </p:nvSpPr>
            <p:spPr>
              <a:xfrm>
                <a:off x="1127434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4" name="椭圆 373">
                <a:extLst>
                  <a:ext uri="{FF2B5EF4-FFF2-40B4-BE49-F238E27FC236}">
                    <a16:creationId xmlns:a16="http://schemas.microsoft.com/office/drawing/2014/main" id="{D693E18C-781D-4299-A6BA-ADB0B6E6C5EB}"/>
                  </a:ext>
                </a:extLst>
              </p:cNvPr>
              <p:cNvSpPr/>
              <p:nvPr/>
            </p:nvSpPr>
            <p:spPr>
              <a:xfrm>
                <a:off x="1157590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5" name="椭圆 374">
                <a:extLst>
                  <a:ext uri="{FF2B5EF4-FFF2-40B4-BE49-F238E27FC236}">
                    <a16:creationId xmlns:a16="http://schemas.microsoft.com/office/drawing/2014/main" id="{59EB68B9-C0C6-4B3A-8867-76C8E83D779D}"/>
                  </a:ext>
                </a:extLst>
              </p:cNvPr>
              <p:cNvSpPr/>
              <p:nvPr/>
            </p:nvSpPr>
            <p:spPr>
              <a:xfrm>
                <a:off x="1187745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7377C182-D185-45E7-AB36-D19D601F7C37}"/>
                </a:ext>
              </a:extLst>
            </p:cNvPr>
            <p:cNvGrpSpPr/>
            <p:nvPr/>
          </p:nvGrpSpPr>
          <p:grpSpPr>
            <a:xfrm>
              <a:off x="142682" y="5510650"/>
              <a:ext cx="11906635" cy="145912"/>
              <a:chOff x="116735" y="6527260"/>
              <a:chExt cx="11906635" cy="145912"/>
            </a:xfrm>
          </p:grpSpPr>
          <p:sp>
            <p:nvSpPr>
              <p:cNvPr id="296" name="椭圆 295">
                <a:extLst>
                  <a:ext uri="{FF2B5EF4-FFF2-40B4-BE49-F238E27FC236}">
                    <a16:creationId xmlns:a16="http://schemas.microsoft.com/office/drawing/2014/main" id="{8B581262-869C-49F0-96B3-3FE95E269425}"/>
                  </a:ext>
                </a:extLst>
              </p:cNvPr>
              <p:cNvSpPr/>
              <p:nvPr/>
            </p:nvSpPr>
            <p:spPr>
              <a:xfrm>
                <a:off x="11673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7" name="椭圆 296">
                <a:extLst>
                  <a:ext uri="{FF2B5EF4-FFF2-40B4-BE49-F238E27FC236}">
                    <a16:creationId xmlns:a16="http://schemas.microsoft.com/office/drawing/2014/main" id="{D76E2821-C3DD-4D0B-8960-8C6BA83AAAB4}"/>
                  </a:ext>
                </a:extLst>
              </p:cNvPr>
              <p:cNvSpPr/>
              <p:nvPr/>
            </p:nvSpPr>
            <p:spPr>
              <a:xfrm>
                <a:off x="41829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8" name="椭圆 297">
                <a:extLst>
                  <a:ext uri="{FF2B5EF4-FFF2-40B4-BE49-F238E27FC236}">
                    <a16:creationId xmlns:a16="http://schemas.microsoft.com/office/drawing/2014/main" id="{AD9D6876-1485-48FE-8800-CCEF497AB7BE}"/>
                  </a:ext>
                </a:extLst>
              </p:cNvPr>
              <p:cNvSpPr/>
              <p:nvPr/>
            </p:nvSpPr>
            <p:spPr>
              <a:xfrm>
                <a:off x="71984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9" name="椭圆 298">
                <a:extLst>
                  <a:ext uri="{FF2B5EF4-FFF2-40B4-BE49-F238E27FC236}">
                    <a16:creationId xmlns:a16="http://schemas.microsoft.com/office/drawing/2014/main" id="{BF50B97D-D551-4F0B-922C-E633022BD616}"/>
                  </a:ext>
                </a:extLst>
              </p:cNvPr>
              <p:cNvSpPr/>
              <p:nvPr/>
            </p:nvSpPr>
            <p:spPr>
              <a:xfrm>
                <a:off x="102140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0" name="椭圆 299">
                <a:extLst>
                  <a:ext uri="{FF2B5EF4-FFF2-40B4-BE49-F238E27FC236}">
                    <a16:creationId xmlns:a16="http://schemas.microsoft.com/office/drawing/2014/main" id="{4D87CD0B-E155-4140-AE8B-E5CD156D88C4}"/>
                  </a:ext>
                </a:extLst>
              </p:cNvPr>
              <p:cNvSpPr/>
              <p:nvPr/>
            </p:nvSpPr>
            <p:spPr>
              <a:xfrm>
                <a:off x="132296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1" name="椭圆 300">
                <a:extLst>
                  <a:ext uri="{FF2B5EF4-FFF2-40B4-BE49-F238E27FC236}">
                    <a16:creationId xmlns:a16="http://schemas.microsoft.com/office/drawing/2014/main" id="{A82EC08D-05E7-4B7F-AF63-C6611DEC1229}"/>
                  </a:ext>
                </a:extLst>
              </p:cNvPr>
              <p:cNvSpPr/>
              <p:nvPr/>
            </p:nvSpPr>
            <p:spPr>
              <a:xfrm>
                <a:off x="162452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2" name="椭圆 301">
                <a:extLst>
                  <a:ext uri="{FF2B5EF4-FFF2-40B4-BE49-F238E27FC236}">
                    <a16:creationId xmlns:a16="http://schemas.microsoft.com/office/drawing/2014/main" id="{9F28EE35-AB88-4209-A031-C3BFABA6D300}"/>
                  </a:ext>
                </a:extLst>
              </p:cNvPr>
              <p:cNvSpPr/>
              <p:nvPr/>
            </p:nvSpPr>
            <p:spPr>
              <a:xfrm>
                <a:off x="192607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3" name="椭圆 302">
                <a:extLst>
                  <a:ext uri="{FF2B5EF4-FFF2-40B4-BE49-F238E27FC236}">
                    <a16:creationId xmlns:a16="http://schemas.microsoft.com/office/drawing/2014/main" id="{0742C5A5-2999-40BF-95C5-4FF930ADFF89}"/>
                  </a:ext>
                </a:extLst>
              </p:cNvPr>
              <p:cNvSpPr/>
              <p:nvPr/>
            </p:nvSpPr>
            <p:spPr>
              <a:xfrm>
                <a:off x="222763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4" name="椭圆 303">
                <a:extLst>
                  <a:ext uri="{FF2B5EF4-FFF2-40B4-BE49-F238E27FC236}">
                    <a16:creationId xmlns:a16="http://schemas.microsoft.com/office/drawing/2014/main" id="{F0F3A909-9E6B-43FB-9501-63A334567CEB}"/>
                  </a:ext>
                </a:extLst>
              </p:cNvPr>
              <p:cNvSpPr/>
              <p:nvPr/>
            </p:nvSpPr>
            <p:spPr>
              <a:xfrm>
                <a:off x="252919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5" name="椭圆 304">
                <a:extLst>
                  <a:ext uri="{FF2B5EF4-FFF2-40B4-BE49-F238E27FC236}">
                    <a16:creationId xmlns:a16="http://schemas.microsoft.com/office/drawing/2014/main" id="{4BAAF0E4-981E-452C-BF3A-40C4D1AF0882}"/>
                  </a:ext>
                </a:extLst>
              </p:cNvPr>
              <p:cNvSpPr/>
              <p:nvPr/>
            </p:nvSpPr>
            <p:spPr>
              <a:xfrm>
                <a:off x="283074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6" name="椭圆 305">
                <a:extLst>
                  <a:ext uri="{FF2B5EF4-FFF2-40B4-BE49-F238E27FC236}">
                    <a16:creationId xmlns:a16="http://schemas.microsoft.com/office/drawing/2014/main" id="{AE1B0FDF-A9C1-413E-B6F3-EC675BBE3832}"/>
                  </a:ext>
                </a:extLst>
              </p:cNvPr>
              <p:cNvSpPr/>
              <p:nvPr/>
            </p:nvSpPr>
            <p:spPr>
              <a:xfrm>
                <a:off x="313230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7" name="椭圆 306">
                <a:extLst>
                  <a:ext uri="{FF2B5EF4-FFF2-40B4-BE49-F238E27FC236}">
                    <a16:creationId xmlns:a16="http://schemas.microsoft.com/office/drawing/2014/main" id="{70DE1796-E62B-4F71-890D-DE9058E0942C}"/>
                  </a:ext>
                </a:extLst>
              </p:cNvPr>
              <p:cNvSpPr/>
              <p:nvPr/>
            </p:nvSpPr>
            <p:spPr>
              <a:xfrm>
                <a:off x="343386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8" name="椭圆 307">
                <a:extLst>
                  <a:ext uri="{FF2B5EF4-FFF2-40B4-BE49-F238E27FC236}">
                    <a16:creationId xmlns:a16="http://schemas.microsoft.com/office/drawing/2014/main" id="{114CEDC6-CA94-4493-BAD1-A1FD343DE54A}"/>
                  </a:ext>
                </a:extLst>
              </p:cNvPr>
              <p:cNvSpPr/>
              <p:nvPr/>
            </p:nvSpPr>
            <p:spPr>
              <a:xfrm>
                <a:off x="373541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9" name="椭圆 308">
                <a:extLst>
                  <a:ext uri="{FF2B5EF4-FFF2-40B4-BE49-F238E27FC236}">
                    <a16:creationId xmlns:a16="http://schemas.microsoft.com/office/drawing/2014/main" id="{AD479E1F-25B7-476E-86B0-08A5F92FFCAB}"/>
                  </a:ext>
                </a:extLst>
              </p:cNvPr>
              <p:cNvSpPr/>
              <p:nvPr/>
            </p:nvSpPr>
            <p:spPr>
              <a:xfrm>
                <a:off x="403697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0" name="椭圆 309">
                <a:extLst>
                  <a:ext uri="{FF2B5EF4-FFF2-40B4-BE49-F238E27FC236}">
                    <a16:creationId xmlns:a16="http://schemas.microsoft.com/office/drawing/2014/main" id="{3A631CD2-98AF-4106-B2E6-0A2EDC8319D3}"/>
                  </a:ext>
                </a:extLst>
              </p:cNvPr>
              <p:cNvSpPr/>
              <p:nvPr/>
            </p:nvSpPr>
            <p:spPr>
              <a:xfrm>
                <a:off x="433853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1" name="椭圆 310">
                <a:extLst>
                  <a:ext uri="{FF2B5EF4-FFF2-40B4-BE49-F238E27FC236}">
                    <a16:creationId xmlns:a16="http://schemas.microsoft.com/office/drawing/2014/main" id="{1F6BE77A-14ED-449C-93AB-DE25B9BF7A4B}"/>
                  </a:ext>
                </a:extLst>
              </p:cNvPr>
              <p:cNvSpPr/>
              <p:nvPr/>
            </p:nvSpPr>
            <p:spPr>
              <a:xfrm>
                <a:off x="464009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2" name="椭圆 311">
                <a:extLst>
                  <a:ext uri="{FF2B5EF4-FFF2-40B4-BE49-F238E27FC236}">
                    <a16:creationId xmlns:a16="http://schemas.microsoft.com/office/drawing/2014/main" id="{AB71B7C5-A3DD-4FBB-A83E-18EE9C2409BA}"/>
                  </a:ext>
                </a:extLst>
              </p:cNvPr>
              <p:cNvSpPr/>
              <p:nvPr/>
            </p:nvSpPr>
            <p:spPr>
              <a:xfrm>
                <a:off x="494164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3" name="椭圆 312">
                <a:extLst>
                  <a:ext uri="{FF2B5EF4-FFF2-40B4-BE49-F238E27FC236}">
                    <a16:creationId xmlns:a16="http://schemas.microsoft.com/office/drawing/2014/main" id="{82EB8D34-6912-45EE-B616-17E9A8E6CAAE}"/>
                  </a:ext>
                </a:extLst>
              </p:cNvPr>
              <p:cNvSpPr/>
              <p:nvPr/>
            </p:nvSpPr>
            <p:spPr>
              <a:xfrm>
                <a:off x="524320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4" name="椭圆 313">
                <a:extLst>
                  <a:ext uri="{FF2B5EF4-FFF2-40B4-BE49-F238E27FC236}">
                    <a16:creationId xmlns:a16="http://schemas.microsoft.com/office/drawing/2014/main" id="{6FDD8833-A328-441E-9855-E4E70CF17DAA}"/>
                  </a:ext>
                </a:extLst>
              </p:cNvPr>
              <p:cNvSpPr/>
              <p:nvPr/>
            </p:nvSpPr>
            <p:spPr>
              <a:xfrm>
                <a:off x="554476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5" name="椭圆 314">
                <a:extLst>
                  <a:ext uri="{FF2B5EF4-FFF2-40B4-BE49-F238E27FC236}">
                    <a16:creationId xmlns:a16="http://schemas.microsoft.com/office/drawing/2014/main" id="{7BEC10FA-F299-4BCC-9EED-6BAD08A8F5D7}"/>
                  </a:ext>
                </a:extLst>
              </p:cNvPr>
              <p:cNvSpPr/>
              <p:nvPr/>
            </p:nvSpPr>
            <p:spPr>
              <a:xfrm>
                <a:off x="584631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6" name="椭圆 315">
                <a:extLst>
                  <a:ext uri="{FF2B5EF4-FFF2-40B4-BE49-F238E27FC236}">
                    <a16:creationId xmlns:a16="http://schemas.microsoft.com/office/drawing/2014/main" id="{3766856F-F19E-4A2D-A68A-6B16B672A6DD}"/>
                  </a:ext>
                </a:extLst>
              </p:cNvPr>
              <p:cNvSpPr/>
              <p:nvPr/>
            </p:nvSpPr>
            <p:spPr>
              <a:xfrm>
                <a:off x="614787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7" name="椭圆 316">
                <a:extLst>
                  <a:ext uri="{FF2B5EF4-FFF2-40B4-BE49-F238E27FC236}">
                    <a16:creationId xmlns:a16="http://schemas.microsoft.com/office/drawing/2014/main" id="{CA708280-BC2A-43A3-8E2C-48DE6A004356}"/>
                  </a:ext>
                </a:extLst>
              </p:cNvPr>
              <p:cNvSpPr/>
              <p:nvPr/>
            </p:nvSpPr>
            <p:spPr>
              <a:xfrm>
                <a:off x="644943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8" name="椭圆 317">
                <a:extLst>
                  <a:ext uri="{FF2B5EF4-FFF2-40B4-BE49-F238E27FC236}">
                    <a16:creationId xmlns:a16="http://schemas.microsoft.com/office/drawing/2014/main" id="{56827D3B-75D4-475D-9C30-FF424D645033}"/>
                  </a:ext>
                </a:extLst>
              </p:cNvPr>
              <p:cNvSpPr/>
              <p:nvPr/>
            </p:nvSpPr>
            <p:spPr>
              <a:xfrm>
                <a:off x="675098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9" name="椭圆 318">
                <a:extLst>
                  <a:ext uri="{FF2B5EF4-FFF2-40B4-BE49-F238E27FC236}">
                    <a16:creationId xmlns:a16="http://schemas.microsoft.com/office/drawing/2014/main" id="{62A4FE89-EEFC-4F74-BE6B-15BD57D832F0}"/>
                  </a:ext>
                </a:extLst>
              </p:cNvPr>
              <p:cNvSpPr/>
              <p:nvPr/>
            </p:nvSpPr>
            <p:spPr>
              <a:xfrm>
                <a:off x="705254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0" name="椭圆 319">
                <a:extLst>
                  <a:ext uri="{FF2B5EF4-FFF2-40B4-BE49-F238E27FC236}">
                    <a16:creationId xmlns:a16="http://schemas.microsoft.com/office/drawing/2014/main" id="{2ADE95B4-2706-40AF-ACB3-920D2FDFD508}"/>
                  </a:ext>
                </a:extLst>
              </p:cNvPr>
              <p:cNvSpPr/>
              <p:nvPr/>
            </p:nvSpPr>
            <p:spPr>
              <a:xfrm>
                <a:off x="735410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1" name="椭圆 320">
                <a:extLst>
                  <a:ext uri="{FF2B5EF4-FFF2-40B4-BE49-F238E27FC236}">
                    <a16:creationId xmlns:a16="http://schemas.microsoft.com/office/drawing/2014/main" id="{812BF976-42A0-4FEE-A8C6-020740196C90}"/>
                  </a:ext>
                </a:extLst>
              </p:cNvPr>
              <p:cNvSpPr/>
              <p:nvPr/>
            </p:nvSpPr>
            <p:spPr>
              <a:xfrm>
                <a:off x="765566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2" name="椭圆 321">
                <a:extLst>
                  <a:ext uri="{FF2B5EF4-FFF2-40B4-BE49-F238E27FC236}">
                    <a16:creationId xmlns:a16="http://schemas.microsoft.com/office/drawing/2014/main" id="{F95AD16A-0726-49BD-AA0C-0B89A368E225}"/>
                  </a:ext>
                </a:extLst>
              </p:cNvPr>
              <p:cNvSpPr/>
              <p:nvPr/>
            </p:nvSpPr>
            <p:spPr>
              <a:xfrm>
                <a:off x="795721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3" name="椭圆 322">
                <a:extLst>
                  <a:ext uri="{FF2B5EF4-FFF2-40B4-BE49-F238E27FC236}">
                    <a16:creationId xmlns:a16="http://schemas.microsoft.com/office/drawing/2014/main" id="{D83C2E5B-54E7-49DE-9053-EA23A26712E2}"/>
                  </a:ext>
                </a:extLst>
              </p:cNvPr>
              <p:cNvSpPr/>
              <p:nvPr/>
            </p:nvSpPr>
            <p:spPr>
              <a:xfrm>
                <a:off x="825877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4" name="椭圆 323">
                <a:extLst>
                  <a:ext uri="{FF2B5EF4-FFF2-40B4-BE49-F238E27FC236}">
                    <a16:creationId xmlns:a16="http://schemas.microsoft.com/office/drawing/2014/main" id="{E3B38105-89E7-489F-AC26-8FDB2BC72ED9}"/>
                  </a:ext>
                </a:extLst>
              </p:cNvPr>
              <p:cNvSpPr/>
              <p:nvPr/>
            </p:nvSpPr>
            <p:spPr>
              <a:xfrm>
                <a:off x="856033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5" name="椭圆 324">
                <a:extLst>
                  <a:ext uri="{FF2B5EF4-FFF2-40B4-BE49-F238E27FC236}">
                    <a16:creationId xmlns:a16="http://schemas.microsoft.com/office/drawing/2014/main" id="{3B2D959B-ED9A-413D-824F-6292FEDD5E3E}"/>
                  </a:ext>
                </a:extLst>
              </p:cNvPr>
              <p:cNvSpPr/>
              <p:nvPr/>
            </p:nvSpPr>
            <p:spPr>
              <a:xfrm>
                <a:off x="886188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6" name="椭圆 325">
                <a:extLst>
                  <a:ext uri="{FF2B5EF4-FFF2-40B4-BE49-F238E27FC236}">
                    <a16:creationId xmlns:a16="http://schemas.microsoft.com/office/drawing/2014/main" id="{457075D8-40AC-4309-9C0C-89E20A1FD086}"/>
                  </a:ext>
                </a:extLst>
              </p:cNvPr>
              <p:cNvSpPr/>
              <p:nvPr/>
            </p:nvSpPr>
            <p:spPr>
              <a:xfrm>
                <a:off x="916344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7" name="椭圆 326">
                <a:extLst>
                  <a:ext uri="{FF2B5EF4-FFF2-40B4-BE49-F238E27FC236}">
                    <a16:creationId xmlns:a16="http://schemas.microsoft.com/office/drawing/2014/main" id="{AF164ADB-1F82-477F-84AF-8F161645EEE0}"/>
                  </a:ext>
                </a:extLst>
              </p:cNvPr>
              <p:cNvSpPr/>
              <p:nvPr/>
            </p:nvSpPr>
            <p:spPr>
              <a:xfrm>
                <a:off x="946500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8" name="椭圆 327">
                <a:extLst>
                  <a:ext uri="{FF2B5EF4-FFF2-40B4-BE49-F238E27FC236}">
                    <a16:creationId xmlns:a16="http://schemas.microsoft.com/office/drawing/2014/main" id="{0907282A-913E-444A-9037-16E9A6BFFC10}"/>
                  </a:ext>
                </a:extLst>
              </p:cNvPr>
              <p:cNvSpPr/>
              <p:nvPr/>
            </p:nvSpPr>
            <p:spPr>
              <a:xfrm>
                <a:off x="976655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9" name="椭圆 328">
                <a:extLst>
                  <a:ext uri="{FF2B5EF4-FFF2-40B4-BE49-F238E27FC236}">
                    <a16:creationId xmlns:a16="http://schemas.microsoft.com/office/drawing/2014/main" id="{CC41D4D8-4D02-423A-B9E8-7F9D0448E7E5}"/>
                  </a:ext>
                </a:extLst>
              </p:cNvPr>
              <p:cNvSpPr/>
              <p:nvPr/>
            </p:nvSpPr>
            <p:spPr>
              <a:xfrm>
                <a:off x="1006811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0" name="椭圆 329">
                <a:extLst>
                  <a:ext uri="{FF2B5EF4-FFF2-40B4-BE49-F238E27FC236}">
                    <a16:creationId xmlns:a16="http://schemas.microsoft.com/office/drawing/2014/main" id="{5C022AC0-7C40-4092-B099-1D95B484201E}"/>
                  </a:ext>
                </a:extLst>
              </p:cNvPr>
              <p:cNvSpPr/>
              <p:nvPr/>
            </p:nvSpPr>
            <p:spPr>
              <a:xfrm>
                <a:off x="1036967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1" name="椭圆 330">
                <a:extLst>
                  <a:ext uri="{FF2B5EF4-FFF2-40B4-BE49-F238E27FC236}">
                    <a16:creationId xmlns:a16="http://schemas.microsoft.com/office/drawing/2014/main" id="{5DB16459-7464-4150-A067-114D64468C45}"/>
                  </a:ext>
                </a:extLst>
              </p:cNvPr>
              <p:cNvSpPr/>
              <p:nvPr/>
            </p:nvSpPr>
            <p:spPr>
              <a:xfrm>
                <a:off x="1067123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2" name="椭圆 331">
                <a:extLst>
                  <a:ext uri="{FF2B5EF4-FFF2-40B4-BE49-F238E27FC236}">
                    <a16:creationId xmlns:a16="http://schemas.microsoft.com/office/drawing/2014/main" id="{D038E64C-A205-4C2A-A90E-DA8A5E30B2FA}"/>
                  </a:ext>
                </a:extLst>
              </p:cNvPr>
              <p:cNvSpPr/>
              <p:nvPr/>
            </p:nvSpPr>
            <p:spPr>
              <a:xfrm>
                <a:off x="1097278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3" name="椭圆 332">
                <a:extLst>
                  <a:ext uri="{FF2B5EF4-FFF2-40B4-BE49-F238E27FC236}">
                    <a16:creationId xmlns:a16="http://schemas.microsoft.com/office/drawing/2014/main" id="{20077F04-9B4E-4E6E-88C0-BE25787A7141}"/>
                  </a:ext>
                </a:extLst>
              </p:cNvPr>
              <p:cNvSpPr/>
              <p:nvPr/>
            </p:nvSpPr>
            <p:spPr>
              <a:xfrm>
                <a:off x="1127434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4" name="椭圆 333">
                <a:extLst>
                  <a:ext uri="{FF2B5EF4-FFF2-40B4-BE49-F238E27FC236}">
                    <a16:creationId xmlns:a16="http://schemas.microsoft.com/office/drawing/2014/main" id="{C25997BB-B994-4D12-9E8E-18029AD91774}"/>
                  </a:ext>
                </a:extLst>
              </p:cNvPr>
              <p:cNvSpPr/>
              <p:nvPr/>
            </p:nvSpPr>
            <p:spPr>
              <a:xfrm>
                <a:off x="1157590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5" name="椭圆 334">
                <a:extLst>
                  <a:ext uri="{FF2B5EF4-FFF2-40B4-BE49-F238E27FC236}">
                    <a16:creationId xmlns:a16="http://schemas.microsoft.com/office/drawing/2014/main" id="{00726159-0C84-4508-AA9D-0F422C631D16}"/>
                  </a:ext>
                </a:extLst>
              </p:cNvPr>
              <p:cNvSpPr/>
              <p:nvPr/>
            </p:nvSpPr>
            <p:spPr>
              <a:xfrm>
                <a:off x="1187745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A926A230-CAE1-49FA-A12A-75728B25DA93}"/>
                </a:ext>
              </a:extLst>
            </p:cNvPr>
            <p:cNvGrpSpPr/>
            <p:nvPr/>
          </p:nvGrpSpPr>
          <p:grpSpPr>
            <a:xfrm>
              <a:off x="142682" y="5177428"/>
              <a:ext cx="11906635" cy="145912"/>
              <a:chOff x="116735" y="6527260"/>
              <a:chExt cx="11906635" cy="145912"/>
            </a:xfrm>
          </p:grpSpPr>
          <p:sp>
            <p:nvSpPr>
              <p:cNvPr id="256" name="椭圆 255">
                <a:extLst>
                  <a:ext uri="{FF2B5EF4-FFF2-40B4-BE49-F238E27FC236}">
                    <a16:creationId xmlns:a16="http://schemas.microsoft.com/office/drawing/2014/main" id="{9C5786AE-E193-43D8-88B5-21957E9DF654}"/>
                  </a:ext>
                </a:extLst>
              </p:cNvPr>
              <p:cNvSpPr/>
              <p:nvPr/>
            </p:nvSpPr>
            <p:spPr>
              <a:xfrm>
                <a:off x="11673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7" name="椭圆 256">
                <a:extLst>
                  <a:ext uri="{FF2B5EF4-FFF2-40B4-BE49-F238E27FC236}">
                    <a16:creationId xmlns:a16="http://schemas.microsoft.com/office/drawing/2014/main" id="{1B4E2975-C7C2-467D-8333-E69F75ACADED}"/>
                  </a:ext>
                </a:extLst>
              </p:cNvPr>
              <p:cNvSpPr/>
              <p:nvPr/>
            </p:nvSpPr>
            <p:spPr>
              <a:xfrm>
                <a:off x="41829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8" name="椭圆 257">
                <a:extLst>
                  <a:ext uri="{FF2B5EF4-FFF2-40B4-BE49-F238E27FC236}">
                    <a16:creationId xmlns:a16="http://schemas.microsoft.com/office/drawing/2014/main" id="{B3F668C3-085C-4C5C-B49A-0D414D1C7C9D}"/>
                  </a:ext>
                </a:extLst>
              </p:cNvPr>
              <p:cNvSpPr/>
              <p:nvPr/>
            </p:nvSpPr>
            <p:spPr>
              <a:xfrm>
                <a:off x="71984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9" name="椭圆 258">
                <a:extLst>
                  <a:ext uri="{FF2B5EF4-FFF2-40B4-BE49-F238E27FC236}">
                    <a16:creationId xmlns:a16="http://schemas.microsoft.com/office/drawing/2014/main" id="{FBDB6C77-86E1-4971-A21D-5B199C54E9D2}"/>
                  </a:ext>
                </a:extLst>
              </p:cNvPr>
              <p:cNvSpPr/>
              <p:nvPr/>
            </p:nvSpPr>
            <p:spPr>
              <a:xfrm>
                <a:off x="102140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0" name="椭圆 259">
                <a:extLst>
                  <a:ext uri="{FF2B5EF4-FFF2-40B4-BE49-F238E27FC236}">
                    <a16:creationId xmlns:a16="http://schemas.microsoft.com/office/drawing/2014/main" id="{1DD06379-8E23-400D-8458-BB01E9783A33}"/>
                  </a:ext>
                </a:extLst>
              </p:cNvPr>
              <p:cNvSpPr/>
              <p:nvPr/>
            </p:nvSpPr>
            <p:spPr>
              <a:xfrm>
                <a:off x="132296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1" name="椭圆 260">
                <a:extLst>
                  <a:ext uri="{FF2B5EF4-FFF2-40B4-BE49-F238E27FC236}">
                    <a16:creationId xmlns:a16="http://schemas.microsoft.com/office/drawing/2014/main" id="{0CAA37B0-6DF5-4A6B-91E6-FFC9675C5056}"/>
                  </a:ext>
                </a:extLst>
              </p:cNvPr>
              <p:cNvSpPr/>
              <p:nvPr/>
            </p:nvSpPr>
            <p:spPr>
              <a:xfrm>
                <a:off x="162452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2" name="椭圆 261">
                <a:extLst>
                  <a:ext uri="{FF2B5EF4-FFF2-40B4-BE49-F238E27FC236}">
                    <a16:creationId xmlns:a16="http://schemas.microsoft.com/office/drawing/2014/main" id="{2160989A-ACE6-4CE9-9DEC-BE3A5A335F25}"/>
                  </a:ext>
                </a:extLst>
              </p:cNvPr>
              <p:cNvSpPr/>
              <p:nvPr/>
            </p:nvSpPr>
            <p:spPr>
              <a:xfrm>
                <a:off x="192607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3" name="椭圆 262">
                <a:extLst>
                  <a:ext uri="{FF2B5EF4-FFF2-40B4-BE49-F238E27FC236}">
                    <a16:creationId xmlns:a16="http://schemas.microsoft.com/office/drawing/2014/main" id="{4AB76805-B4CC-4529-B1A7-B63F81158B2D}"/>
                  </a:ext>
                </a:extLst>
              </p:cNvPr>
              <p:cNvSpPr/>
              <p:nvPr/>
            </p:nvSpPr>
            <p:spPr>
              <a:xfrm>
                <a:off x="222763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4" name="椭圆 263">
                <a:extLst>
                  <a:ext uri="{FF2B5EF4-FFF2-40B4-BE49-F238E27FC236}">
                    <a16:creationId xmlns:a16="http://schemas.microsoft.com/office/drawing/2014/main" id="{490C2525-C95C-44B2-A465-1FEA85BB3F15}"/>
                  </a:ext>
                </a:extLst>
              </p:cNvPr>
              <p:cNvSpPr/>
              <p:nvPr/>
            </p:nvSpPr>
            <p:spPr>
              <a:xfrm>
                <a:off x="252919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5" name="椭圆 264">
                <a:extLst>
                  <a:ext uri="{FF2B5EF4-FFF2-40B4-BE49-F238E27FC236}">
                    <a16:creationId xmlns:a16="http://schemas.microsoft.com/office/drawing/2014/main" id="{D0B756C1-F8FC-413F-99DC-E9C50DAC946F}"/>
                  </a:ext>
                </a:extLst>
              </p:cNvPr>
              <p:cNvSpPr/>
              <p:nvPr/>
            </p:nvSpPr>
            <p:spPr>
              <a:xfrm>
                <a:off x="283074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6" name="椭圆 265">
                <a:extLst>
                  <a:ext uri="{FF2B5EF4-FFF2-40B4-BE49-F238E27FC236}">
                    <a16:creationId xmlns:a16="http://schemas.microsoft.com/office/drawing/2014/main" id="{EF82C8B2-E5E9-4CC0-AB09-3191822BE9D4}"/>
                  </a:ext>
                </a:extLst>
              </p:cNvPr>
              <p:cNvSpPr/>
              <p:nvPr/>
            </p:nvSpPr>
            <p:spPr>
              <a:xfrm>
                <a:off x="313230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7" name="椭圆 266">
                <a:extLst>
                  <a:ext uri="{FF2B5EF4-FFF2-40B4-BE49-F238E27FC236}">
                    <a16:creationId xmlns:a16="http://schemas.microsoft.com/office/drawing/2014/main" id="{96A720E4-B56E-49C3-822C-1E2DA6B49559}"/>
                  </a:ext>
                </a:extLst>
              </p:cNvPr>
              <p:cNvSpPr/>
              <p:nvPr/>
            </p:nvSpPr>
            <p:spPr>
              <a:xfrm>
                <a:off x="343386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8" name="椭圆 267">
                <a:extLst>
                  <a:ext uri="{FF2B5EF4-FFF2-40B4-BE49-F238E27FC236}">
                    <a16:creationId xmlns:a16="http://schemas.microsoft.com/office/drawing/2014/main" id="{2FE6348F-C7B4-4F72-A37D-4797CAE90B5D}"/>
                  </a:ext>
                </a:extLst>
              </p:cNvPr>
              <p:cNvSpPr/>
              <p:nvPr/>
            </p:nvSpPr>
            <p:spPr>
              <a:xfrm>
                <a:off x="373541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9" name="椭圆 268">
                <a:extLst>
                  <a:ext uri="{FF2B5EF4-FFF2-40B4-BE49-F238E27FC236}">
                    <a16:creationId xmlns:a16="http://schemas.microsoft.com/office/drawing/2014/main" id="{A99478D9-5BDA-45BA-B704-6960E72235FB}"/>
                  </a:ext>
                </a:extLst>
              </p:cNvPr>
              <p:cNvSpPr/>
              <p:nvPr/>
            </p:nvSpPr>
            <p:spPr>
              <a:xfrm>
                <a:off x="403697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0" name="椭圆 269">
                <a:extLst>
                  <a:ext uri="{FF2B5EF4-FFF2-40B4-BE49-F238E27FC236}">
                    <a16:creationId xmlns:a16="http://schemas.microsoft.com/office/drawing/2014/main" id="{754E35CC-3EA1-4426-A4B2-19F90EA47AF7}"/>
                  </a:ext>
                </a:extLst>
              </p:cNvPr>
              <p:cNvSpPr/>
              <p:nvPr/>
            </p:nvSpPr>
            <p:spPr>
              <a:xfrm>
                <a:off x="433853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1" name="椭圆 270">
                <a:extLst>
                  <a:ext uri="{FF2B5EF4-FFF2-40B4-BE49-F238E27FC236}">
                    <a16:creationId xmlns:a16="http://schemas.microsoft.com/office/drawing/2014/main" id="{9D8F099D-4456-4E30-932B-5E341BBA6678}"/>
                  </a:ext>
                </a:extLst>
              </p:cNvPr>
              <p:cNvSpPr/>
              <p:nvPr/>
            </p:nvSpPr>
            <p:spPr>
              <a:xfrm>
                <a:off x="464009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2" name="椭圆 271">
                <a:extLst>
                  <a:ext uri="{FF2B5EF4-FFF2-40B4-BE49-F238E27FC236}">
                    <a16:creationId xmlns:a16="http://schemas.microsoft.com/office/drawing/2014/main" id="{041FBFE8-3CD5-47CF-8ED1-9099B87F5FEB}"/>
                  </a:ext>
                </a:extLst>
              </p:cNvPr>
              <p:cNvSpPr/>
              <p:nvPr/>
            </p:nvSpPr>
            <p:spPr>
              <a:xfrm>
                <a:off x="494164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3" name="椭圆 272">
                <a:extLst>
                  <a:ext uri="{FF2B5EF4-FFF2-40B4-BE49-F238E27FC236}">
                    <a16:creationId xmlns:a16="http://schemas.microsoft.com/office/drawing/2014/main" id="{6FC0E2DB-568C-477E-998E-2B4118E6BBBC}"/>
                  </a:ext>
                </a:extLst>
              </p:cNvPr>
              <p:cNvSpPr/>
              <p:nvPr/>
            </p:nvSpPr>
            <p:spPr>
              <a:xfrm>
                <a:off x="524320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4" name="椭圆 273">
                <a:extLst>
                  <a:ext uri="{FF2B5EF4-FFF2-40B4-BE49-F238E27FC236}">
                    <a16:creationId xmlns:a16="http://schemas.microsoft.com/office/drawing/2014/main" id="{B9C9CA1B-FE59-44F7-9274-FC7DC1006E79}"/>
                  </a:ext>
                </a:extLst>
              </p:cNvPr>
              <p:cNvSpPr/>
              <p:nvPr/>
            </p:nvSpPr>
            <p:spPr>
              <a:xfrm>
                <a:off x="554476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5" name="椭圆 274">
                <a:extLst>
                  <a:ext uri="{FF2B5EF4-FFF2-40B4-BE49-F238E27FC236}">
                    <a16:creationId xmlns:a16="http://schemas.microsoft.com/office/drawing/2014/main" id="{2B7CE2EE-2742-48CC-BF20-2E8A57CC528F}"/>
                  </a:ext>
                </a:extLst>
              </p:cNvPr>
              <p:cNvSpPr/>
              <p:nvPr/>
            </p:nvSpPr>
            <p:spPr>
              <a:xfrm>
                <a:off x="584631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6" name="椭圆 275">
                <a:extLst>
                  <a:ext uri="{FF2B5EF4-FFF2-40B4-BE49-F238E27FC236}">
                    <a16:creationId xmlns:a16="http://schemas.microsoft.com/office/drawing/2014/main" id="{FB589BE1-BDBB-4B21-859B-25D5956EC618}"/>
                  </a:ext>
                </a:extLst>
              </p:cNvPr>
              <p:cNvSpPr/>
              <p:nvPr/>
            </p:nvSpPr>
            <p:spPr>
              <a:xfrm>
                <a:off x="614787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7" name="椭圆 276">
                <a:extLst>
                  <a:ext uri="{FF2B5EF4-FFF2-40B4-BE49-F238E27FC236}">
                    <a16:creationId xmlns:a16="http://schemas.microsoft.com/office/drawing/2014/main" id="{9D8DD399-9367-4C04-8CBD-937338A0FC30}"/>
                  </a:ext>
                </a:extLst>
              </p:cNvPr>
              <p:cNvSpPr/>
              <p:nvPr/>
            </p:nvSpPr>
            <p:spPr>
              <a:xfrm>
                <a:off x="644943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8" name="椭圆 277">
                <a:extLst>
                  <a:ext uri="{FF2B5EF4-FFF2-40B4-BE49-F238E27FC236}">
                    <a16:creationId xmlns:a16="http://schemas.microsoft.com/office/drawing/2014/main" id="{A7C9FD5D-C009-4F93-B1B0-49245BBC3763}"/>
                  </a:ext>
                </a:extLst>
              </p:cNvPr>
              <p:cNvSpPr/>
              <p:nvPr/>
            </p:nvSpPr>
            <p:spPr>
              <a:xfrm>
                <a:off x="675098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9" name="椭圆 278">
                <a:extLst>
                  <a:ext uri="{FF2B5EF4-FFF2-40B4-BE49-F238E27FC236}">
                    <a16:creationId xmlns:a16="http://schemas.microsoft.com/office/drawing/2014/main" id="{57BDF104-F8FC-4954-BBC8-5D7B3CAE03BD}"/>
                  </a:ext>
                </a:extLst>
              </p:cNvPr>
              <p:cNvSpPr/>
              <p:nvPr/>
            </p:nvSpPr>
            <p:spPr>
              <a:xfrm>
                <a:off x="705254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0" name="椭圆 279">
                <a:extLst>
                  <a:ext uri="{FF2B5EF4-FFF2-40B4-BE49-F238E27FC236}">
                    <a16:creationId xmlns:a16="http://schemas.microsoft.com/office/drawing/2014/main" id="{A71A135E-28BF-4814-AE94-73C8813EFEE4}"/>
                  </a:ext>
                </a:extLst>
              </p:cNvPr>
              <p:cNvSpPr/>
              <p:nvPr/>
            </p:nvSpPr>
            <p:spPr>
              <a:xfrm>
                <a:off x="735410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1" name="椭圆 280">
                <a:extLst>
                  <a:ext uri="{FF2B5EF4-FFF2-40B4-BE49-F238E27FC236}">
                    <a16:creationId xmlns:a16="http://schemas.microsoft.com/office/drawing/2014/main" id="{A05199B9-327F-413B-8653-4FC879D19577}"/>
                  </a:ext>
                </a:extLst>
              </p:cNvPr>
              <p:cNvSpPr/>
              <p:nvPr/>
            </p:nvSpPr>
            <p:spPr>
              <a:xfrm>
                <a:off x="765566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2" name="椭圆 281">
                <a:extLst>
                  <a:ext uri="{FF2B5EF4-FFF2-40B4-BE49-F238E27FC236}">
                    <a16:creationId xmlns:a16="http://schemas.microsoft.com/office/drawing/2014/main" id="{21857106-7DC1-496E-AFEB-6CAAA78ECC82}"/>
                  </a:ext>
                </a:extLst>
              </p:cNvPr>
              <p:cNvSpPr/>
              <p:nvPr/>
            </p:nvSpPr>
            <p:spPr>
              <a:xfrm>
                <a:off x="795721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3" name="椭圆 282">
                <a:extLst>
                  <a:ext uri="{FF2B5EF4-FFF2-40B4-BE49-F238E27FC236}">
                    <a16:creationId xmlns:a16="http://schemas.microsoft.com/office/drawing/2014/main" id="{146E9AA7-6D15-4105-BBD2-3C66179A9FF4}"/>
                  </a:ext>
                </a:extLst>
              </p:cNvPr>
              <p:cNvSpPr/>
              <p:nvPr/>
            </p:nvSpPr>
            <p:spPr>
              <a:xfrm>
                <a:off x="825877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4" name="椭圆 283">
                <a:extLst>
                  <a:ext uri="{FF2B5EF4-FFF2-40B4-BE49-F238E27FC236}">
                    <a16:creationId xmlns:a16="http://schemas.microsoft.com/office/drawing/2014/main" id="{B8D291A9-CACF-46C2-87FC-66242FDB0948}"/>
                  </a:ext>
                </a:extLst>
              </p:cNvPr>
              <p:cNvSpPr/>
              <p:nvPr/>
            </p:nvSpPr>
            <p:spPr>
              <a:xfrm>
                <a:off x="856033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5" name="椭圆 284">
                <a:extLst>
                  <a:ext uri="{FF2B5EF4-FFF2-40B4-BE49-F238E27FC236}">
                    <a16:creationId xmlns:a16="http://schemas.microsoft.com/office/drawing/2014/main" id="{4C655738-F16F-45DA-AC76-6752CCC93259}"/>
                  </a:ext>
                </a:extLst>
              </p:cNvPr>
              <p:cNvSpPr/>
              <p:nvPr/>
            </p:nvSpPr>
            <p:spPr>
              <a:xfrm>
                <a:off x="886188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6" name="椭圆 285">
                <a:extLst>
                  <a:ext uri="{FF2B5EF4-FFF2-40B4-BE49-F238E27FC236}">
                    <a16:creationId xmlns:a16="http://schemas.microsoft.com/office/drawing/2014/main" id="{CE687C79-3232-4171-A8DF-F0C3439F6A73}"/>
                  </a:ext>
                </a:extLst>
              </p:cNvPr>
              <p:cNvSpPr/>
              <p:nvPr/>
            </p:nvSpPr>
            <p:spPr>
              <a:xfrm>
                <a:off x="916344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7" name="椭圆 286">
                <a:extLst>
                  <a:ext uri="{FF2B5EF4-FFF2-40B4-BE49-F238E27FC236}">
                    <a16:creationId xmlns:a16="http://schemas.microsoft.com/office/drawing/2014/main" id="{F228FB6E-98C0-4ABA-AF4B-1575241D2F78}"/>
                  </a:ext>
                </a:extLst>
              </p:cNvPr>
              <p:cNvSpPr/>
              <p:nvPr/>
            </p:nvSpPr>
            <p:spPr>
              <a:xfrm>
                <a:off x="946500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8" name="椭圆 287">
                <a:extLst>
                  <a:ext uri="{FF2B5EF4-FFF2-40B4-BE49-F238E27FC236}">
                    <a16:creationId xmlns:a16="http://schemas.microsoft.com/office/drawing/2014/main" id="{7E5B80EB-C4B5-4961-80EF-FBDE0F9CC1DA}"/>
                  </a:ext>
                </a:extLst>
              </p:cNvPr>
              <p:cNvSpPr/>
              <p:nvPr/>
            </p:nvSpPr>
            <p:spPr>
              <a:xfrm>
                <a:off x="976655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9" name="椭圆 288">
                <a:extLst>
                  <a:ext uri="{FF2B5EF4-FFF2-40B4-BE49-F238E27FC236}">
                    <a16:creationId xmlns:a16="http://schemas.microsoft.com/office/drawing/2014/main" id="{E423F1BD-DF20-4330-AAD4-CD5EBAFD4821}"/>
                  </a:ext>
                </a:extLst>
              </p:cNvPr>
              <p:cNvSpPr/>
              <p:nvPr/>
            </p:nvSpPr>
            <p:spPr>
              <a:xfrm>
                <a:off x="1006811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0" name="椭圆 289">
                <a:extLst>
                  <a:ext uri="{FF2B5EF4-FFF2-40B4-BE49-F238E27FC236}">
                    <a16:creationId xmlns:a16="http://schemas.microsoft.com/office/drawing/2014/main" id="{BBA6AE79-8D4D-4F25-8422-B4138F6D15CB}"/>
                  </a:ext>
                </a:extLst>
              </p:cNvPr>
              <p:cNvSpPr/>
              <p:nvPr/>
            </p:nvSpPr>
            <p:spPr>
              <a:xfrm>
                <a:off x="1036967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1" name="椭圆 290">
                <a:extLst>
                  <a:ext uri="{FF2B5EF4-FFF2-40B4-BE49-F238E27FC236}">
                    <a16:creationId xmlns:a16="http://schemas.microsoft.com/office/drawing/2014/main" id="{E96D1FC6-7BCB-4036-8CB8-B60049BF6B17}"/>
                  </a:ext>
                </a:extLst>
              </p:cNvPr>
              <p:cNvSpPr/>
              <p:nvPr/>
            </p:nvSpPr>
            <p:spPr>
              <a:xfrm>
                <a:off x="1067123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2" name="椭圆 291">
                <a:extLst>
                  <a:ext uri="{FF2B5EF4-FFF2-40B4-BE49-F238E27FC236}">
                    <a16:creationId xmlns:a16="http://schemas.microsoft.com/office/drawing/2014/main" id="{7A83C5B3-8040-4FFE-8C3B-C685930CD517}"/>
                  </a:ext>
                </a:extLst>
              </p:cNvPr>
              <p:cNvSpPr/>
              <p:nvPr/>
            </p:nvSpPr>
            <p:spPr>
              <a:xfrm>
                <a:off x="1097278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3" name="椭圆 292">
                <a:extLst>
                  <a:ext uri="{FF2B5EF4-FFF2-40B4-BE49-F238E27FC236}">
                    <a16:creationId xmlns:a16="http://schemas.microsoft.com/office/drawing/2014/main" id="{5CF4D98B-B1ED-4DE2-97D9-1C1F98CE59DD}"/>
                  </a:ext>
                </a:extLst>
              </p:cNvPr>
              <p:cNvSpPr/>
              <p:nvPr/>
            </p:nvSpPr>
            <p:spPr>
              <a:xfrm>
                <a:off x="1127434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4" name="椭圆 293">
                <a:extLst>
                  <a:ext uri="{FF2B5EF4-FFF2-40B4-BE49-F238E27FC236}">
                    <a16:creationId xmlns:a16="http://schemas.microsoft.com/office/drawing/2014/main" id="{F848DF84-F827-4D2F-9DD2-8C83FEF61BD1}"/>
                  </a:ext>
                </a:extLst>
              </p:cNvPr>
              <p:cNvSpPr/>
              <p:nvPr/>
            </p:nvSpPr>
            <p:spPr>
              <a:xfrm>
                <a:off x="1157590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5" name="椭圆 294">
                <a:extLst>
                  <a:ext uri="{FF2B5EF4-FFF2-40B4-BE49-F238E27FC236}">
                    <a16:creationId xmlns:a16="http://schemas.microsoft.com/office/drawing/2014/main" id="{2CF3225B-563B-4C76-B0D3-260560FDCB5A}"/>
                  </a:ext>
                </a:extLst>
              </p:cNvPr>
              <p:cNvSpPr/>
              <p:nvPr/>
            </p:nvSpPr>
            <p:spPr>
              <a:xfrm>
                <a:off x="1187745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034BCFCE-3A76-436F-AFE2-D3A0270D038D}"/>
                </a:ext>
              </a:extLst>
            </p:cNvPr>
            <p:cNvGrpSpPr/>
            <p:nvPr/>
          </p:nvGrpSpPr>
          <p:grpSpPr>
            <a:xfrm>
              <a:off x="142682" y="4844206"/>
              <a:ext cx="11906635" cy="145912"/>
              <a:chOff x="116735" y="6527260"/>
              <a:chExt cx="11906635" cy="145912"/>
            </a:xfrm>
          </p:grpSpPr>
          <p:sp>
            <p:nvSpPr>
              <p:cNvPr id="216" name="椭圆 215">
                <a:extLst>
                  <a:ext uri="{FF2B5EF4-FFF2-40B4-BE49-F238E27FC236}">
                    <a16:creationId xmlns:a16="http://schemas.microsoft.com/office/drawing/2014/main" id="{FD7126F4-E71A-4126-B24A-CE4DE03A9BF1}"/>
                  </a:ext>
                </a:extLst>
              </p:cNvPr>
              <p:cNvSpPr/>
              <p:nvPr/>
            </p:nvSpPr>
            <p:spPr>
              <a:xfrm>
                <a:off x="11673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7" name="椭圆 216">
                <a:extLst>
                  <a:ext uri="{FF2B5EF4-FFF2-40B4-BE49-F238E27FC236}">
                    <a16:creationId xmlns:a16="http://schemas.microsoft.com/office/drawing/2014/main" id="{89EF9ED0-DF27-4C09-80D3-BE8EA4B0D84B}"/>
                  </a:ext>
                </a:extLst>
              </p:cNvPr>
              <p:cNvSpPr/>
              <p:nvPr/>
            </p:nvSpPr>
            <p:spPr>
              <a:xfrm>
                <a:off x="41829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8" name="椭圆 217">
                <a:extLst>
                  <a:ext uri="{FF2B5EF4-FFF2-40B4-BE49-F238E27FC236}">
                    <a16:creationId xmlns:a16="http://schemas.microsoft.com/office/drawing/2014/main" id="{3D948B19-2133-4F7E-A0C8-509311E570D0}"/>
                  </a:ext>
                </a:extLst>
              </p:cNvPr>
              <p:cNvSpPr/>
              <p:nvPr/>
            </p:nvSpPr>
            <p:spPr>
              <a:xfrm>
                <a:off x="71984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9" name="椭圆 218">
                <a:extLst>
                  <a:ext uri="{FF2B5EF4-FFF2-40B4-BE49-F238E27FC236}">
                    <a16:creationId xmlns:a16="http://schemas.microsoft.com/office/drawing/2014/main" id="{47158EA6-64C7-4C5C-B643-C98C591F2402}"/>
                  </a:ext>
                </a:extLst>
              </p:cNvPr>
              <p:cNvSpPr/>
              <p:nvPr/>
            </p:nvSpPr>
            <p:spPr>
              <a:xfrm>
                <a:off x="102140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0" name="椭圆 219">
                <a:extLst>
                  <a:ext uri="{FF2B5EF4-FFF2-40B4-BE49-F238E27FC236}">
                    <a16:creationId xmlns:a16="http://schemas.microsoft.com/office/drawing/2014/main" id="{0C12C33A-EDD0-4B4F-8034-21B4920DC39F}"/>
                  </a:ext>
                </a:extLst>
              </p:cNvPr>
              <p:cNvSpPr/>
              <p:nvPr/>
            </p:nvSpPr>
            <p:spPr>
              <a:xfrm>
                <a:off x="132296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1" name="椭圆 220">
                <a:extLst>
                  <a:ext uri="{FF2B5EF4-FFF2-40B4-BE49-F238E27FC236}">
                    <a16:creationId xmlns:a16="http://schemas.microsoft.com/office/drawing/2014/main" id="{399B44D4-4D6D-436F-82FA-B7F84FD64DC2}"/>
                  </a:ext>
                </a:extLst>
              </p:cNvPr>
              <p:cNvSpPr/>
              <p:nvPr/>
            </p:nvSpPr>
            <p:spPr>
              <a:xfrm>
                <a:off x="162452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2" name="椭圆 221">
                <a:extLst>
                  <a:ext uri="{FF2B5EF4-FFF2-40B4-BE49-F238E27FC236}">
                    <a16:creationId xmlns:a16="http://schemas.microsoft.com/office/drawing/2014/main" id="{0DB61EB7-C5ED-433E-B669-2CE695F453E4}"/>
                  </a:ext>
                </a:extLst>
              </p:cNvPr>
              <p:cNvSpPr/>
              <p:nvPr/>
            </p:nvSpPr>
            <p:spPr>
              <a:xfrm>
                <a:off x="192607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3" name="椭圆 222">
                <a:extLst>
                  <a:ext uri="{FF2B5EF4-FFF2-40B4-BE49-F238E27FC236}">
                    <a16:creationId xmlns:a16="http://schemas.microsoft.com/office/drawing/2014/main" id="{124D51FE-F3F8-4545-88E6-C918311B8F3F}"/>
                  </a:ext>
                </a:extLst>
              </p:cNvPr>
              <p:cNvSpPr/>
              <p:nvPr/>
            </p:nvSpPr>
            <p:spPr>
              <a:xfrm>
                <a:off x="222763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4" name="椭圆 223">
                <a:extLst>
                  <a:ext uri="{FF2B5EF4-FFF2-40B4-BE49-F238E27FC236}">
                    <a16:creationId xmlns:a16="http://schemas.microsoft.com/office/drawing/2014/main" id="{15774CE0-3412-4360-830E-FEABF2A3E7B2}"/>
                  </a:ext>
                </a:extLst>
              </p:cNvPr>
              <p:cNvSpPr/>
              <p:nvPr/>
            </p:nvSpPr>
            <p:spPr>
              <a:xfrm>
                <a:off x="252919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5" name="椭圆 224">
                <a:extLst>
                  <a:ext uri="{FF2B5EF4-FFF2-40B4-BE49-F238E27FC236}">
                    <a16:creationId xmlns:a16="http://schemas.microsoft.com/office/drawing/2014/main" id="{2F5287BC-0B53-4101-8311-4931C2DBBD70}"/>
                  </a:ext>
                </a:extLst>
              </p:cNvPr>
              <p:cNvSpPr/>
              <p:nvPr/>
            </p:nvSpPr>
            <p:spPr>
              <a:xfrm>
                <a:off x="283074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6" name="椭圆 225">
                <a:extLst>
                  <a:ext uri="{FF2B5EF4-FFF2-40B4-BE49-F238E27FC236}">
                    <a16:creationId xmlns:a16="http://schemas.microsoft.com/office/drawing/2014/main" id="{BB59B584-7DCB-4AE1-9327-2302110AD29B}"/>
                  </a:ext>
                </a:extLst>
              </p:cNvPr>
              <p:cNvSpPr/>
              <p:nvPr/>
            </p:nvSpPr>
            <p:spPr>
              <a:xfrm>
                <a:off x="313230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椭圆 226">
                <a:extLst>
                  <a:ext uri="{FF2B5EF4-FFF2-40B4-BE49-F238E27FC236}">
                    <a16:creationId xmlns:a16="http://schemas.microsoft.com/office/drawing/2014/main" id="{DBC5DE63-B25D-4FD5-930E-19793A93EC70}"/>
                  </a:ext>
                </a:extLst>
              </p:cNvPr>
              <p:cNvSpPr/>
              <p:nvPr/>
            </p:nvSpPr>
            <p:spPr>
              <a:xfrm>
                <a:off x="343386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8" name="椭圆 227">
                <a:extLst>
                  <a:ext uri="{FF2B5EF4-FFF2-40B4-BE49-F238E27FC236}">
                    <a16:creationId xmlns:a16="http://schemas.microsoft.com/office/drawing/2014/main" id="{05CFD41B-62C3-46C2-B426-AB173F7E9E81}"/>
                  </a:ext>
                </a:extLst>
              </p:cNvPr>
              <p:cNvSpPr/>
              <p:nvPr/>
            </p:nvSpPr>
            <p:spPr>
              <a:xfrm>
                <a:off x="373541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9" name="椭圆 228">
                <a:extLst>
                  <a:ext uri="{FF2B5EF4-FFF2-40B4-BE49-F238E27FC236}">
                    <a16:creationId xmlns:a16="http://schemas.microsoft.com/office/drawing/2014/main" id="{E821A22F-F867-4531-BCEF-3AF6DCA41BA3}"/>
                  </a:ext>
                </a:extLst>
              </p:cNvPr>
              <p:cNvSpPr/>
              <p:nvPr/>
            </p:nvSpPr>
            <p:spPr>
              <a:xfrm>
                <a:off x="403697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0" name="椭圆 229">
                <a:extLst>
                  <a:ext uri="{FF2B5EF4-FFF2-40B4-BE49-F238E27FC236}">
                    <a16:creationId xmlns:a16="http://schemas.microsoft.com/office/drawing/2014/main" id="{BF3BD012-040B-4E5E-A7B0-144A1E099EE9}"/>
                  </a:ext>
                </a:extLst>
              </p:cNvPr>
              <p:cNvSpPr/>
              <p:nvPr/>
            </p:nvSpPr>
            <p:spPr>
              <a:xfrm>
                <a:off x="433853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1" name="椭圆 230">
                <a:extLst>
                  <a:ext uri="{FF2B5EF4-FFF2-40B4-BE49-F238E27FC236}">
                    <a16:creationId xmlns:a16="http://schemas.microsoft.com/office/drawing/2014/main" id="{DD00A976-B5BB-4989-9B63-92B18BA983E1}"/>
                  </a:ext>
                </a:extLst>
              </p:cNvPr>
              <p:cNvSpPr/>
              <p:nvPr/>
            </p:nvSpPr>
            <p:spPr>
              <a:xfrm>
                <a:off x="464009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2" name="椭圆 231">
                <a:extLst>
                  <a:ext uri="{FF2B5EF4-FFF2-40B4-BE49-F238E27FC236}">
                    <a16:creationId xmlns:a16="http://schemas.microsoft.com/office/drawing/2014/main" id="{B161A298-397A-4F96-921D-97F9B55C9783}"/>
                  </a:ext>
                </a:extLst>
              </p:cNvPr>
              <p:cNvSpPr/>
              <p:nvPr/>
            </p:nvSpPr>
            <p:spPr>
              <a:xfrm>
                <a:off x="494164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3" name="椭圆 232">
                <a:extLst>
                  <a:ext uri="{FF2B5EF4-FFF2-40B4-BE49-F238E27FC236}">
                    <a16:creationId xmlns:a16="http://schemas.microsoft.com/office/drawing/2014/main" id="{E620A57D-A908-4499-8339-13487ACD1A19}"/>
                  </a:ext>
                </a:extLst>
              </p:cNvPr>
              <p:cNvSpPr/>
              <p:nvPr/>
            </p:nvSpPr>
            <p:spPr>
              <a:xfrm>
                <a:off x="524320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4" name="椭圆 233">
                <a:extLst>
                  <a:ext uri="{FF2B5EF4-FFF2-40B4-BE49-F238E27FC236}">
                    <a16:creationId xmlns:a16="http://schemas.microsoft.com/office/drawing/2014/main" id="{DD180618-864C-4A79-9CED-1D2BC60C8502}"/>
                  </a:ext>
                </a:extLst>
              </p:cNvPr>
              <p:cNvSpPr/>
              <p:nvPr/>
            </p:nvSpPr>
            <p:spPr>
              <a:xfrm>
                <a:off x="554476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5" name="椭圆 234">
                <a:extLst>
                  <a:ext uri="{FF2B5EF4-FFF2-40B4-BE49-F238E27FC236}">
                    <a16:creationId xmlns:a16="http://schemas.microsoft.com/office/drawing/2014/main" id="{BF3679CC-D914-4D29-8052-E126AE132568}"/>
                  </a:ext>
                </a:extLst>
              </p:cNvPr>
              <p:cNvSpPr/>
              <p:nvPr/>
            </p:nvSpPr>
            <p:spPr>
              <a:xfrm>
                <a:off x="584631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6" name="椭圆 235">
                <a:extLst>
                  <a:ext uri="{FF2B5EF4-FFF2-40B4-BE49-F238E27FC236}">
                    <a16:creationId xmlns:a16="http://schemas.microsoft.com/office/drawing/2014/main" id="{8E36FA98-D825-4CE7-998E-2EDC8F4BBD86}"/>
                  </a:ext>
                </a:extLst>
              </p:cNvPr>
              <p:cNvSpPr/>
              <p:nvPr/>
            </p:nvSpPr>
            <p:spPr>
              <a:xfrm>
                <a:off x="614787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7" name="椭圆 236">
                <a:extLst>
                  <a:ext uri="{FF2B5EF4-FFF2-40B4-BE49-F238E27FC236}">
                    <a16:creationId xmlns:a16="http://schemas.microsoft.com/office/drawing/2014/main" id="{DAB11AAF-BB0E-4F66-BDB7-678D45E13E26}"/>
                  </a:ext>
                </a:extLst>
              </p:cNvPr>
              <p:cNvSpPr/>
              <p:nvPr/>
            </p:nvSpPr>
            <p:spPr>
              <a:xfrm>
                <a:off x="644943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8" name="椭圆 237">
                <a:extLst>
                  <a:ext uri="{FF2B5EF4-FFF2-40B4-BE49-F238E27FC236}">
                    <a16:creationId xmlns:a16="http://schemas.microsoft.com/office/drawing/2014/main" id="{F7BFE157-2DF2-497C-AF10-FD5146A2AA03}"/>
                  </a:ext>
                </a:extLst>
              </p:cNvPr>
              <p:cNvSpPr/>
              <p:nvPr/>
            </p:nvSpPr>
            <p:spPr>
              <a:xfrm>
                <a:off x="675098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9" name="椭圆 238">
                <a:extLst>
                  <a:ext uri="{FF2B5EF4-FFF2-40B4-BE49-F238E27FC236}">
                    <a16:creationId xmlns:a16="http://schemas.microsoft.com/office/drawing/2014/main" id="{269304B1-5E01-4AD3-A402-C6F91E307C55}"/>
                  </a:ext>
                </a:extLst>
              </p:cNvPr>
              <p:cNvSpPr/>
              <p:nvPr/>
            </p:nvSpPr>
            <p:spPr>
              <a:xfrm>
                <a:off x="705254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0" name="椭圆 239">
                <a:extLst>
                  <a:ext uri="{FF2B5EF4-FFF2-40B4-BE49-F238E27FC236}">
                    <a16:creationId xmlns:a16="http://schemas.microsoft.com/office/drawing/2014/main" id="{9B81F1C7-D3FF-49BF-B207-43647745BED9}"/>
                  </a:ext>
                </a:extLst>
              </p:cNvPr>
              <p:cNvSpPr/>
              <p:nvPr/>
            </p:nvSpPr>
            <p:spPr>
              <a:xfrm>
                <a:off x="735410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1" name="椭圆 240">
                <a:extLst>
                  <a:ext uri="{FF2B5EF4-FFF2-40B4-BE49-F238E27FC236}">
                    <a16:creationId xmlns:a16="http://schemas.microsoft.com/office/drawing/2014/main" id="{B861723C-38B3-437E-857D-3623E743D358}"/>
                  </a:ext>
                </a:extLst>
              </p:cNvPr>
              <p:cNvSpPr/>
              <p:nvPr/>
            </p:nvSpPr>
            <p:spPr>
              <a:xfrm>
                <a:off x="765566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2" name="椭圆 241">
                <a:extLst>
                  <a:ext uri="{FF2B5EF4-FFF2-40B4-BE49-F238E27FC236}">
                    <a16:creationId xmlns:a16="http://schemas.microsoft.com/office/drawing/2014/main" id="{98907071-1B7C-4CC3-8E8D-261E445E7780}"/>
                  </a:ext>
                </a:extLst>
              </p:cNvPr>
              <p:cNvSpPr/>
              <p:nvPr/>
            </p:nvSpPr>
            <p:spPr>
              <a:xfrm>
                <a:off x="795721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3" name="椭圆 242">
                <a:extLst>
                  <a:ext uri="{FF2B5EF4-FFF2-40B4-BE49-F238E27FC236}">
                    <a16:creationId xmlns:a16="http://schemas.microsoft.com/office/drawing/2014/main" id="{2397CF05-F921-47F9-9621-1436801AB755}"/>
                  </a:ext>
                </a:extLst>
              </p:cNvPr>
              <p:cNvSpPr/>
              <p:nvPr/>
            </p:nvSpPr>
            <p:spPr>
              <a:xfrm>
                <a:off x="825877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4" name="椭圆 243">
                <a:extLst>
                  <a:ext uri="{FF2B5EF4-FFF2-40B4-BE49-F238E27FC236}">
                    <a16:creationId xmlns:a16="http://schemas.microsoft.com/office/drawing/2014/main" id="{4845E79F-EC61-4BBD-9937-593439F7B1AA}"/>
                  </a:ext>
                </a:extLst>
              </p:cNvPr>
              <p:cNvSpPr/>
              <p:nvPr/>
            </p:nvSpPr>
            <p:spPr>
              <a:xfrm>
                <a:off x="856033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5" name="椭圆 244">
                <a:extLst>
                  <a:ext uri="{FF2B5EF4-FFF2-40B4-BE49-F238E27FC236}">
                    <a16:creationId xmlns:a16="http://schemas.microsoft.com/office/drawing/2014/main" id="{8E67098F-5605-4D75-B495-73223F8D3FB2}"/>
                  </a:ext>
                </a:extLst>
              </p:cNvPr>
              <p:cNvSpPr/>
              <p:nvPr/>
            </p:nvSpPr>
            <p:spPr>
              <a:xfrm>
                <a:off x="886188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6" name="椭圆 245">
                <a:extLst>
                  <a:ext uri="{FF2B5EF4-FFF2-40B4-BE49-F238E27FC236}">
                    <a16:creationId xmlns:a16="http://schemas.microsoft.com/office/drawing/2014/main" id="{4E93AA25-F157-4AE5-B4A8-AACB1394F75B}"/>
                  </a:ext>
                </a:extLst>
              </p:cNvPr>
              <p:cNvSpPr/>
              <p:nvPr/>
            </p:nvSpPr>
            <p:spPr>
              <a:xfrm>
                <a:off x="916344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7" name="椭圆 246">
                <a:extLst>
                  <a:ext uri="{FF2B5EF4-FFF2-40B4-BE49-F238E27FC236}">
                    <a16:creationId xmlns:a16="http://schemas.microsoft.com/office/drawing/2014/main" id="{2D763F58-96F0-420B-BE55-69852E735002}"/>
                  </a:ext>
                </a:extLst>
              </p:cNvPr>
              <p:cNvSpPr/>
              <p:nvPr/>
            </p:nvSpPr>
            <p:spPr>
              <a:xfrm>
                <a:off x="946500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8" name="椭圆 247">
                <a:extLst>
                  <a:ext uri="{FF2B5EF4-FFF2-40B4-BE49-F238E27FC236}">
                    <a16:creationId xmlns:a16="http://schemas.microsoft.com/office/drawing/2014/main" id="{A3EA0038-3E99-4243-833E-5EB7AEC60F2D}"/>
                  </a:ext>
                </a:extLst>
              </p:cNvPr>
              <p:cNvSpPr/>
              <p:nvPr/>
            </p:nvSpPr>
            <p:spPr>
              <a:xfrm>
                <a:off x="976655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9" name="椭圆 248">
                <a:extLst>
                  <a:ext uri="{FF2B5EF4-FFF2-40B4-BE49-F238E27FC236}">
                    <a16:creationId xmlns:a16="http://schemas.microsoft.com/office/drawing/2014/main" id="{EE6DC709-96EE-4903-9CB5-9156097746F0}"/>
                  </a:ext>
                </a:extLst>
              </p:cNvPr>
              <p:cNvSpPr/>
              <p:nvPr/>
            </p:nvSpPr>
            <p:spPr>
              <a:xfrm>
                <a:off x="1006811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0" name="椭圆 249">
                <a:extLst>
                  <a:ext uri="{FF2B5EF4-FFF2-40B4-BE49-F238E27FC236}">
                    <a16:creationId xmlns:a16="http://schemas.microsoft.com/office/drawing/2014/main" id="{BA997D09-B10F-4EBB-9220-CC50F4C1DACF}"/>
                  </a:ext>
                </a:extLst>
              </p:cNvPr>
              <p:cNvSpPr/>
              <p:nvPr/>
            </p:nvSpPr>
            <p:spPr>
              <a:xfrm>
                <a:off x="1036967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1" name="椭圆 250">
                <a:extLst>
                  <a:ext uri="{FF2B5EF4-FFF2-40B4-BE49-F238E27FC236}">
                    <a16:creationId xmlns:a16="http://schemas.microsoft.com/office/drawing/2014/main" id="{70CA4657-03F1-467F-918C-7B982242A80E}"/>
                  </a:ext>
                </a:extLst>
              </p:cNvPr>
              <p:cNvSpPr/>
              <p:nvPr/>
            </p:nvSpPr>
            <p:spPr>
              <a:xfrm>
                <a:off x="1067123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2" name="椭圆 251">
                <a:extLst>
                  <a:ext uri="{FF2B5EF4-FFF2-40B4-BE49-F238E27FC236}">
                    <a16:creationId xmlns:a16="http://schemas.microsoft.com/office/drawing/2014/main" id="{64F723E9-94AA-4B98-BF57-FA3C527683BE}"/>
                  </a:ext>
                </a:extLst>
              </p:cNvPr>
              <p:cNvSpPr/>
              <p:nvPr/>
            </p:nvSpPr>
            <p:spPr>
              <a:xfrm>
                <a:off x="1097278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3" name="椭圆 252">
                <a:extLst>
                  <a:ext uri="{FF2B5EF4-FFF2-40B4-BE49-F238E27FC236}">
                    <a16:creationId xmlns:a16="http://schemas.microsoft.com/office/drawing/2014/main" id="{8D1E2192-64EB-4A5B-8A8F-545BC0C32618}"/>
                  </a:ext>
                </a:extLst>
              </p:cNvPr>
              <p:cNvSpPr/>
              <p:nvPr/>
            </p:nvSpPr>
            <p:spPr>
              <a:xfrm>
                <a:off x="1127434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4" name="椭圆 253">
                <a:extLst>
                  <a:ext uri="{FF2B5EF4-FFF2-40B4-BE49-F238E27FC236}">
                    <a16:creationId xmlns:a16="http://schemas.microsoft.com/office/drawing/2014/main" id="{FD12C315-0FED-43D7-A3FA-66F94486E205}"/>
                  </a:ext>
                </a:extLst>
              </p:cNvPr>
              <p:cNvSpPr/>
              <p:nvPr/>
            </p:nvSpPr>
            <p:spPr>
              <a:xfrm>
                <a:off x="1157590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5" name="椭圆 254">
                <a:extLst>
                  <a:ext uri="{FF2B5EF4-FFF2-40B4-BE49-F238E27FC236}">
                    <a16:creationId xmlns:a16="http://schemas.microsoft.com/office/drawing/2014/main" id="{E5C72F93-C449-4835-A25A-619555DCB058}"/>
                  </a:ext>
                </a:extLst>
              </p:cNvPr>
              <p:cNvSpPr/>
              <p:nvPr/>
            </p:nvSpPr>
            <p:spPr>
              <a:xfrm>
                <a:off x="1187745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C5F3BB8B-E948-4874-87F1-7C5747C2BD24}"/>
                </a:ext>
              </a:extLst>
            </p:cNvPr>
            <p:cNvGrpSpPr/>
            <p:nvPr/>
          </p:nvGrpSpPr>
          <p:grpSpPr>
            <a:xfrm>
              <a:off x="142682" y="4510984"/>
              <a:ext cx="11906635" cy="145912"/>
              <a:chOff x="116735" y="6527260"/>
              <a:chExt cx="11906635" cy="145912"/>
            </a:xfrm>
          </p:grpSpPr>
          <p:sp>
            <p:nvSpPr>
              <p:cNvPr id="176" name="椭圆 175">
                <a:extLst>
                  <a:ext uri="{FF2B5EF4-FFF2-40B4-BE49-F238E27FC236}">
                    <a16:creationId xmlns:a16="http://schemas.microsoft.com/office/drawing/2014/main" id="{5A44C1CE-C8E8-4A8C-8134-89B35554DC65}"/>
                  </a:ext>
                </a:extLst>
              </p:cNvPr>
              <p:cNvSpPr/>
              <p:nvPr/>
            </p:nvSpPr>
            <p:spPr>
              <a:xfrm>
                <a:off x="11673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7" name="椭圆 176">
                <a:extLst>
                  <a:ext uri="{FF2B5EF4-FFF2-40B4-BE49-F238E27FC236}">
                    <a16:creationId xmlns:a16="http://schemas.microsoft.com/office/drawing/2014/main" id="{E67A2572-2A17-4D41-AA41-24CBC935F1E6}"/>
                  </a:ext>
                </a:extLst>
              </p:cNvPr>
              <p:cNvSpPr/>
              <p:nvPr/>
            </p:nvSpPr>
            <p:spPr>
              <a:xfrm>
                <a:off x="41829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8" name="椭圆 177">
                <a:extLst>
                  <a:ext uri="{FF2B5EF4-FFF2-40B4-BE49-F238E27FC236}">
                    <a16:creationId xmlns:a16="http://schemas.microsoft.com/office/drawing/2014/main" id="{CAA5DCD0-8C46-4B75-AC38-09B33138114D}"/>
                  </a:ext>
                </a:extLst>
              </p:cNvPr>
              <p:cNvSpPr/>
              <p:nvPr/>
            </p:nvSpPr>
            <p:spPr>
              <a:xfrm>
                <a:off x="71984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9" name="椭圆 178">
                <a:extLst>
                  <a:ext uri="{FF2B5EF4-FFF2-40B4-BE49-F238E27FC236}">
                    <a16:creationId xmlns:a16="http://schemas.microsoft.com/office/drawing/2014/main" id="{9BBD8662-F288-4808-A196-B76660B7ABBC}"/>
                  </a:ext>
                </a:extLst>
              </p:cNvPr>
              <p:cNvSpPr/>
              <p:nvPr/>
            </p:nvSpPr>
            <p:spPr>
              <a:xfrm>
                <a:off x="102140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0" name="椭圆 179">
                <a:extLst>
                  <a:ext uri="{FF2B5EF4-FFF2-40B4-BE49-F238E27FC236}">
                    <a16:creationId xmlns:a16="http://schemas.microsoft.com/office/drawing/2014/main" id="{833BC982-3071-47C6-A09E-DD9A4F8B45FC}"/>
                  </a:ext>
                </a:extLst>
              </p:cNvPr>
              <p:cNvSpPr/>
              <p:nvPr/>
            </p:nvSpPr>
            <p:spPr>
              <a:xfrm>
                <a:off x="132296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1" name="椭圆 180">
                <a:extLst>
                  <a:ext uri="{FF2B5EF4-FFF2-40B4-BE49-F238E27FC236}">
                    <a16:creationId xmlns:a16="http://schemas.microsoft.com/office/drawing/2014/main" id="{6080130B-2D27-429A-8DCB-4F41286B5C18}"/>
                  </a:ext>
                </a:extLst>
              </p:cNvPr>
              <p:cNvSpPr/>
              <p:nvPr/>
            </p:nvSpPr>
            <p:spPr>
              <a:xfrm>
                <a:off x="162452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2" name="椭圆 181">
                <a:extLst>
                  <a:ext uri="{FF2B5EF4-FFF2-40B4-BE49-F238E27FC236}">
                    <a16:creationId xmlns:a16="http://schemas.microsoft.com/office/drawing/2014/main" id="{D41B16B3-D93A-4941-AABC-17A10DF41350}"/>
                  </a:ext>
                </a:extLst>
              </p:cNvPr>
              <p:cNvSpPr/>
              <p:nvPr/>
            </p:nvSpPr>
            <p:spPr>
              <a:xfrm>
                <a:off x="192607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3" name="椭圆 182">
                <a:extLst>
                  <a:ext uri="{FF2B5EF4-FFF2-40B4-BE49-F238E27FC236}">
                    <a16:creationId xmlns:a16="http://schemas.microsoft.com/office/drawing/2014/main" id="{6408C43A-3DF9-4B0A-8BFD-A4641560EC99}"/>
                  </a:ext>
                </a:extLst>
              </p:cNvPr>
              <p:cNvSpPr/>
              <p:nvPr/>
            </p:nvSpPr>
            <p:spPr>
              <a:xfrm>
                <a:off x="222763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4" name="椭圆 183">
                <a:extLst>
                  <a:ext uri="{FF2B5EF4-FFF2-40B4-BE49-F238E27FC236}">
                    <a16:creationId xmlns:a16="http://schemas.microsoft.com/office/drawing/2014/main" id="{A75DCAD4-7F6E-4353-9709-49A16F8450F6}"/>
                  </a:ext>
                </a:extLst>
              </p:cNvPr>
              <p:cNvSpPr/>
              <p:nvPr/>
            </p:nvSpPr>
            <p:spPr>
              <a:xfrm>
                <a:off x="252919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5" name="椭圆 184">
                <a:extLst>
                  <a:ext uri="{FF2B5EF4-FFF2-40B4-BE49-F238E27FC236}">
                    <a16:creationId xmlns:a16="http://schemas.microsoft.com/office/drawing/2014/main" id="{D91BF77D-602C-4AD5-9EEE-63C98B8BE17F}"/>
                  </a:ext>
                </a:extLst>
              </p:cNvPr>
              <p:cNvSpPr/>
              <p:nvPr/>
            </p:nvSpPr>
            <p:spPr>
              <a:xfrm>
                <a:off x="283074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6" name="椭圆 185">
                <a:extLst>
                  <a:ext uri="{FF2B5EF4-FFF2-40B4-BE49-F238E27FC236}">
                    <a16:creationId xmlns:a16="http://schemas.microsoft.com/office/drawing/2014/main" id="{D456E3D8-AB5E-43E1-99A5-34F365ECA0BE}"/>
                  </a:ext>
                </a:extLst>
              </p:cNvPr>
              <p:cNvSpPr/>
              <p:nvPr/>
            </p:nvSpPr>
            <p:spPr>
              <a:xfrm>
                <a:off x="313230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7" name="椭圆 186">
                <a:extLst>
                  <a:ext uri="{FF2B5EF4-FFF2-40B4-BE49-F238E27FC236}">
                    <a16:creationId xmlns:a16="http://schemas.microsoft.com/office/drawing/2014/main" id="{5DA605FF-A843-4F57-86CC-AE28886FBF23}"/>
                  </a:ext>
                </a:extLst>
              </p:cNvPr>
              <p:cNvSpPr/>
              <p:nvPr/>
            </p:nvSpPr>
            <p:spPr>
              <a:xfrm>
                <a:off x="343386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8" name="椭圆 187">
                <a:extLst>
                  <a:ext uri="{FF2B5EF4-FFF2-40B4-BE49-F238E27FC236}">
                    <a16:creationId xmlns:a16="http://schemas.microsoft.com/office/drawing/2014/main" id="{391CE06E-446F-49CC-A4D0-0C355BA521F3}"/>
                  </a:ext>
                </a:extLst>
              </p:cNvPr>
              <p:cNvSpPr/>
              <p:nvPr/>
            </p:nvSpPr>
            <p:spPr>
              <a:xfrm>
                <a:off x="373541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9" name="椭圆 188">
                <a:extLst>
                  <a:ext uri="{FF2B5EF4-FFF2-40B4-BE49-F238E27FC236}">
                    <a16:creationId xmlns:a16="http://schemas.microsoft.com/office/drawing/2014/main" id="{3C98E0D3-EF1B-4AAD-9416-F59604A012FE}"/>
                  </a:ext>
                </a:extLst>
              </p:cNvPr>
              <p:cNvSpPr/>
              <p:nvPr/>
            </p:nvSpPr>
            <p:spPr>
              <a:xfrm>
                <a:off x="403697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0" name="椭圆 189">
                <a:extLst>
                  <a:ext uri="{FF2B5EF4-FFF2-40B4-BE49-F238E27FC236}">
                    <a16:creationId xmlns:a16="http://schemas.microsoft.com/office/drawing/2014/main" id="{72B07E46-7CA7-4926-A022-69C1DBED284E}"/>
                  </a:ext>
                </a:extLst>
              </p:cNvPr>
              <p:cNvSpPr/>
              <p:nvPr/>
            </p:nvSpPr>
            <p:spPr>
              <a:xfrm>
                <a:off x="433853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1" name="椭圆 190">
                <a:extLst>
                  <a:ext uri="{FF2B5EF4-FFF2-40B4-BE49-F238E27FC236}">
                    <a16:creationId xmlns:a16="http://schemas.microsoft.com/office/drawing/2014/main" id="{02318A33-76AF-4042-9DC7-27284F00D0FB}"/>
                  </a:ext>
                </a:extLst>
              </p:cNvPr>
              <p:cNvSpPr/>
              <p:nvPr/>
            </p:nvSpPr>
            <p:spPr>
              <a:xfrm>
                <a:off x="464009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2" name="椭圆 191">
                <a:extLst>
                  <a:ext uri="{FF2B5EF4-FFF2-40B4-BE49-F238E27FC236}">
                    <a16:creationId xmlns:a16="http://schemas.microsoft.com/office/drawing/2014/main" id="{CC32ABE2-13F6-44E4-8053-E978E7D1E53D}"/>
                  </a:ext>
                </a:extLst>
              </p:cNvPr>
              <p:cNvSpPr/>
              <p:nvPr/>
            </p:nvSpPr>
            <p:spPr>
              <a:xfrm>
                <a:off x="494164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3" name="椭圆 192">
                <a:extLst>
                  <a:ext uri="{FF2B5EF4-FFF2-40B4-BE49-F238E27FC236}">
                    <a16:creationId xmlns:a16="http://schemas.microsoft.com/office/drawing/2014/main" id="{9AFF9A1A-FB67-4B09-8BC7-AB2352F6BE7A}"/>
                  </a:ext>
                </a:extLst>
              </p:cNvPr>
              <p:cNvSpPr/>
              <p:nvPr/>
            </p:nvSpPr>
            <p:spPr>
              <a:xfrm>
                <a:off x="524320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4" name="椭圆 193">
                <a:extLst>
                  <a:ext uri="{FF2B5EF4-FFF2-40B4-BE49-F238E27FC236}">
                    <a16:creationId xmlns:a16="http://schemas.microsoft.com/office/drawing/2014/main" id="{372EF098-C918-4801-AE60-DE88676C6B57}"/>
                  </a:ext>
                </a:extLst>
              </p:cNvPr>
              <p:cNvSpPr/>
              <p:nvPr/>
            </p:nvSpPr>
            <p:spPr>
              <a:xfrm>
                <a:off x="554476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5" name="椭圆 194">
                <a:extLst>
                  <a:ext uri="{FF2B5EF4-FFF2-40B4-BE49-F238E27FC236}">
                    <a16:creationId xmlns:a16="http://schemas.microsoft.com/office/drawing/2014/main" id="{F9C083FE-C20C-4466-9576-F8C58A8C1670}"/>
                  </a:ext>
                </a:extLst>
              </p:cNvPr>
              <p:cNvSpPr/>
              <p:nvPr/>
            </p:nvSpPr>
            <p:spPr>
              <a:xfrm>
                <a:off x="584631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6" name="椭圆 195">
                <a:extLst>
                  <a:ext uri="{FF2B5EF4-FFF2-40B4-BE49-F238E27FC236}">
                    <a16:creationId xmlns:a16="http://schemas.microsoft.com/office/drawing/2014/main" id="{EE6CB684-DEDE-416C-B45E-8F0DEAA09793}"/>
                  </a:ext>
                </a:extLst>
              </p:cNvPr>
              <p:cNvSpPr/>
              <p:nvPr/>
            </p:nvSpPr>
            <p:spPr>
              <a:xfrm>
                <a:off x="614787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7" name="椭圆 196">
                <a:extLst>
                  <a:ext uri="{FF2B5EF4-FFF2-40B4-BE49-F238E27FC236}">
                    <a16:creationId xmlns:a16="http://schemas.microsoft.com/office/drawing/2014/main" id="{E17E3381-947C-4951-B91A-F107F6A9791C}"/>
                  </a:ext>
                </a:extLst>
              </p:cNvPr>
              <p:cNvSpPr/>
              <p:nvPr/>
            </p:nvSpPr>
            <p:spPr>
              <a:xfrm>
                <a:off x="644943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8" name="椭圆 197">
                <a:extLst>
                  <a:ext uri="{FF2B5EF4-FFF2-40B4-BE49-F238E27FC236}">
                    <a16:creationId xmlns:a16="http://schemas.microsoft.com/office/drawing/2014/main" id="{5351DFDB-E48E-4BF8-8F2A-C2B38FED9B82}"/>
                  </a:ext>
                </a:extLst>
              </p:cNvPr>
              <p:cNvSpPr/>
              <p:nvPr/>
            </p:nvSpPr>
            <p:spPr>
              <a:xfrm>
                <a:off x="675098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9" name="椭圆 198">
                <a:extLst>
                  <a:ext uri="{FF2B5EF4-FFF2-40B4-BE49-F238E27FC236}">
                    <a16:creationId xmlns:a16="http://schemas.microsoft.com/office/drawing/2014/main" id="{887153BD-E578-45E6-B1D2-B53CC3365BA3}"/>
                  </a:ext>
                </a:extLst>
              </p:cNvPr>
              <p:cNvSpPr/>
              <p:nvPr/>
            </p:nvSpPr>
            <p:spPr>
              <a:xfrm>
                <a:off x="705254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0" name="椭圆 199">
                <a:extLst>
                  <a:ext uri="{FF2B5EF4-FFF2-40B4-BE49-F238E27FC236}">
                    <a16:creationId xmlns:a16="http://schemas.microsoft.com/office/drawing/2014/main" id="{2FD91FAB-67BE-407A-B6C2-F758405AEA73}"/>
                  </a:ext>
                </a:extLst>
              </p:cNvPr>
              <p:cNvSpPr/>
              <p:nvPr/>
            </p:nvSpPr>
            <p:spPr>
              <a:xfrm>
                <a:off x="735410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1" name="椭圆 200">
                <a:extLst>
                  <a:ext uri="{FF2B5EF4-FFF2-40B4-BE49-F238E27FC236}">
                    <a16:creationId xmlns:a16="http://schemas.microsoft.com/office/drawing/2014/main" id="{7FEEA008-7179-4413-AD50-85077FE56142}"/>
                  </a:ext>
                </a:extLst>
              </p:cNvPr>
              <p:cNvSpPr/>
              <p:nvPr/>
            </p:nvSpPr>
            <p:spPr>
              <a:xfrm>
                <a:off x="765566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2" name="椭圆 201">
                <a:extLst>
                  <a:ext uri="{FF2B5EF4-FFF2-40B4-BE49-F238E27FC236}">
                    <a16:creationId xmlns:a16="http://schemas.microsoft.com/office/drawing/2014/main" id="{058FCD36-2BFC-4CBF-A999-24BFECC333E2}"/>
                  </a:ext>
                </a:extLst>
              </p:cNvPr>
              <p:cNvSpPr/>
              <p:nvPr/>
            </p:nvSpPr>
            <p:spPr>
              <a:xfrm>
                <a:off x="795721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3" name="椭圆 202">
                <a:extLst>
                  <a:ext uri="{FF2B5EF4-FFF2-40B4-BE49-F238E27FC236}">
                    <a16:creationId xmlns:a16="http://schemas.microsoft.com/office/drawing/2014/main" id="{FF516ACA-BB3C-459B-A06A-EED45C24F3E4}"/>
                  </a:ext>
                </a:extLst>
              </p:cNvPr>
              <p:cNvSpPr/>
              <p:nvPr/>
            </p:nvSpPr>
            <p:spPr>
              <a:xfrm>
                <a:off x="825877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4" name="椭圆 203">
                <a:extLst>
                  <a:ext uri="{FF2B5EF4-FFF2-40B4-BE49-F238E27FC236}">
                    <a16:creationId xmlns:a16="http://schemas.microsoft.com/office/drawing/2014/main" id="{265F986D-417C-4925-B991-E5FE837EA117}"/>
                  </a:ext>
                </a:extLst>
              </p:cNvPr>
              <p:cNvSpPr/>
              <p:nvPr/>
            </p:nvSpPr>
            <p:spPr>
              <a:xfrm>
                <a:off x="856033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5" name="椭圆 204">
                <a:extLst>
                  <a:ext uri="{FF2B5EF4-FFF2-40B4-BE49-F238E27FC236}">
                    <a16:creationId xmlns:a16="http://schemas.microsoft.com/office/drawing/2014/main" id="{B224ECF8-15D2-4E98-B998-E42435F500E6}"/>
                  </a:ext>
                </a:extLst>
              </p:cNvPr>
              <p:cNvSpPr/>
              <p:nvPr/>
            </p:nvSpPr>
            <p:spPr>
              <a:xfrm>
                <a:off x="886188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6" name="椭圆 205">
                <a:extLst>
                  <a:ext uri="{FF2B5EF4-FFF2-40B4-BE49-F238E27FC236}">
                    <a16:creationId xmlns:a16="http://schemas.microsoft.com/office/drawing/2014/main" id="{83CDEB86-F6A8-44C7-90B1-AECE51A36D52}"/>
                  </a:ext>
                </a:extLst>
              </p:cNvPr>
              <p:cNvSpPr/>
              <p:nvPr/>
            </p:nvSpPr>
            <p:spPr>
              <a:xfrm>
                <a:off x="916344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7" name="椭圆 206">
                <a:extLst>
                  <a:ext uri="{FF2B5EF4-FFF2-40B4-BE49-F238E27FC236}">
                    <a16:creationId xmlns:a16="http://schemas.microsoft.com/office/drawing/2014/main" id="{4D22D5A6-9C66-4884-B85B-1CE81FEA2BB7}"/>
                  </a:ext>
                </a:extLst>
              </p:cNvPr>
              <p:cNvSpPr/>
              <p:nvPr/>
            </p:nvSpPr>
            <p:spPr>
              <a:xfrm>
                <a:off x="946500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8" name="椭圆 207">
                <a:extLst>
                  <a:ext uri="{FF2B5EF4-FFF2-40B4-BE49-F238E27FC236}">
                    <a16:creationId xmlns:a16="http://schemas.microsoft.com/office/drawing/2014/main" id="{52B3094A-A21E-490F-845A-99A753861251}"/>
                  </a:ext>
                </a:extLst>
              </p:cNvPr>
              <p:cNvSpPr/>
              <p:nvPr/>
            </p:nvSpPr>
            <p:spPr>
              <a:xfrm>
                <a:off x="976655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9" name="椭圆 208">
                <a:extLst>
                  <a:ext uri="{FF2B5EF4-FFF2-40B4-BE49-F238E27FC236}">
                    <a16:creationId xmlns:a16="http://schemas.microsoft.com/office/drawing/2014/main" id="{F7AA451C-876F-4FDF-A851-4F5A3E0B885D}"/>
                  </a:ext>
                </a:extLst>
              </p:cNvPr>
              <p:cNvSpPr/>
              <p:nvPr/>
            </p:nvSpPr>
            <p:spPr>
              <a:xfrm>
                <a:off x="1006811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0" name="椭圆 209">
                <a:extLst>
                  <a:ext uri="{FF2B5EF4-FFF2-40B4-BE49-F238E27FC236}">
                    <a16:creationId xmlns:a16="http://schemas.microsoft.com/office/drawing/2014/main" id="{A36798DA-F481-46E2-AAA8-1394919121D5}"/>
                  </a:ext>
                </a:extLst>
              </p:cNvPr>
              <p:cNvSpPr/>
              <p:nvPr/>
            </p:nvSpPr>
            <p:spPr>
              <a:xfrm>
                <a:off x="1036967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1" name="椭圆 210">
                <a:extLst>
                  <a:ext uri="{FF2B5EF4-FFF2-40B4-BE49-F238E27FC236}">
                    <a16:creationId xmlns:a16="http://schemas.microsoft.com/office/drawing/2014/main" id="{CF416A2E-98B2-4179-BFC9-BEEBD601A682}"/>
                  </a:ext>
                </a:extLst>
              </p:cNvPr>
              <p:cNvSpPr/>
              <p:nvPr/>
            </p:nvSpPr>
            <p:spPr>
              <a:xfrm>
                <a:off x="1067123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2" name="椭圆 211">
                <a:extLst>
                  <a:ext uri="{FF2B5EF4-FFF2-40B4-BE49-F238E27FC236}">
                    <a16:creationId xmlns:a16="http://schemas.microsoft.com/office/drawing/2014/main" id="{B8ABA305-910C-4E15-A622-9D3A1B55ABD7}"/>
                  </a:ext>
                </a:extLst>
              </p:cNvPr>
              <p:cNvSpPr/>
              <p:nvPr/>
            </p:nvSpPr>
            <p:spPr>
              <a:xfrm>
                <a:off x="1097278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3" name="椭圆 212">
                <a:extLst>
                  <a:ext uri="{FF2B5EF4-FFF2-40B4-BE49-F238E27FC236}">
                    <a16:creationId xmlns:a16="http://schemas.microsoft.com/office/drawing/2014/main" id="{C84B1C5C-FC71-45A7-989B-C3B6C6B906DB}"/>
                  </a:ext>
                </a:extLst>
              </p:cNvPr>
              <p:cNvSpPr/>
              <p:nvPr/>
            </p:nvSpPr>
            <p:spPr>
              <a:xfrm>
                <a:off x="1127434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4" name="椭圆 213">
                <a:extLst>
                  <a:ext uri="{FF2B5EF4-FFF2-40B4-BE49-F238E27FC236}">
                    <a16:creationId xmlns:a16="http://schemas.microsoft.com/office/drawing/2014/main" id="{EF9D9460-7AF9-44C6-A8A3-FBA8369F2F52}"/>
                  </a:ext>
                </a:extLst>
              </p:cNvPr>
              <p:cNvSpPr/>
              <p:nvPr/>
            </p:nvSpPr>
            <p:spPr>
              <a:xfrm>
                <a:off x="1157590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5" name="椭圆 214">
                <a:extLst>
                  <a:ext uri="{FF2B5EF4-FFF2-40B4-BE49-F238E27FC236}">
                    <a16:creationId xmlns:a16="http://schemas.microsoft.com/office/drawing/2014/main" id="{326D08BD-AA66-41F8-9466-393D93303C9C}"/>
                  </a:ext>
                </a:extLst>
              </p:cNvPr>
              <p:cNvSpPr/>
              <p:nvPr/>
            </p:nvSpPr>
            <p:spPr>
              <a:xfrm>
                <a:off x="1187745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9FE2EDFD-DF9F-4748-8A95-31CF330B6B78}"/>
                </a:ext>
              </a:extLst>
            </p:cNvPr>
            <p:cNvGrpSpPr/>
            <p:nvPr/>
          </p:nvGrpSpPr>
          <p:grpSpPr>
            <a:xfrm>
              <a:off x="142682" y="4177762"/>
              <a:ext cx="11906635" cy="145912"/>
              <a:chOff x="116735" y="6527260"/>
              <a:chExt cx="11906635" cy="145912"/>
            </a:xfrm>
            <a:gradFill>
              <a:gsLst>
                <a:gs pos="0">
                  <a:schemeClr val="accent1">
                    <a:lumMod val="5000"/>
                    <a:lumOff val="95000"/>
                    <a:alpha val="53000"/>
                  </a:schemeClr>
                </a:gs>
                <a:gs pos="74000">
                  <a:srgbClr val="F1F1F1"/>
                </a:gs>
                <a:gs pos="83000">
                  <a:srgbClr val="F1F1F1"/>
                </a:gs>
                <a:gs pos="100000">
                  <a:srgbClr val="F1F1F1">
                    <a:alpha val="60000"/>
                  </a:srgbClr>
                </a:gs>
              </a:gsLst>
              <a:lin ang="5400000" scaled="1"/>
            </a:gradFill>
          </p:grpSpPr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EA1D0466-82C1-4053-9EC1-A032C33B595E}"/>
                  </a:ext>
                </a:extLst>
              </p:cNvPr>
              <p:cNvSpPr/>
              <p:nvPr/>
            </p:nvSpPr>
            <p:spPr>
              <a:xfrm>
                <a:off x="11673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A988D4AB-6CB8-47F6-B47F-E516EDAAC09C}"/>
                  </a:ext>
                </a:extLst>
              </p:cNvPr>
              <p:cNvSpPr/>
              <p:nvPr/>
            </p:nvSpPr>
            <p:spPr>
              <a:xfrm>
                <a:off x="41829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184A72C-1671-4AAE-9152-69DD11B3AEE0}"/>
                  </a:ext>
                </a:extLst>
              </p:cNvPr>
              <p:cNvSpPr/>
              <p:nvPr/>
            </p:nvSpPr>
            <p:spPr>
              <a:xfrm>
                <a:off x="71984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2BCF0EC3-FF68-4B0E-8185-918AED5C522A}"/>
                  </a:ext>
                </a:extLst>
              </p:cNvPr>
              <p:cNvSpPr/>
              <p:nvPr/>
            </p:nvSpPr>
            <p:spPr>
              <a:xfrm>
                <a:off x="102140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2AAAAE5-ACBC-4A46-990E-72CD0F5BF134}"/>
                  </a:ext>
                </a:extLst>
              </p:cNvPr>
              <p:cNvSpPr/>
              <p:nvPr/>
            </p:nvSpPr>
            <p:spPr>
              <a:xfrm>
                <a:off x="132296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1" name="椭圆 140">
                <a:extLst>
                  <a:ext uri="{FF2B5EF4-FFF2-40B4-BE49-F238E27FC236}">
                    <a16:creationId xmlns:a16="http://schemas.microsoft.com/office/drawing/2014/main" id="{5BAE531A-A818-41AB-93D0-84621F8A5337}"/>
                  </a:ext>
                </a:extLst>
              </p:cNvPr>
              <p:cNvSpPr/>
              <p:nvPr/>
            </p:nvSpPr>
            <p:spPr>
              <a:xfrm>
                <a:off x="162452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213C5EC2-D980-4DEF-9435-40D865A695E8}"/>
                  </a:ext>
                </a:extLst>
              </p:cNvPr>
              <p:cNvSpPr/>
              <p:nvPr/>
            </p:nvSpPr>
            <p:spPr>
              <a:xfrm>
                <a:off x="192607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D9367985-2642-4D36-B98B-5DABA96A089A}"/>
                  </a:ext>
                </a:extLst>
              </p:cNvPr>
              <p:cNvSpPr/>
              <p:nvPr/>
            </p:nvSpPr>
            <p:spPr>
              <a:xfrm>
                <a:off x="222763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3B340FF1-ACD6-4BAD-B506-7ED6898F9452}"/>
                  </a:ext>
                </a:extLst>
              </p:cNvPr>
              <p:cNvSpPr/>
              <p:nvPr/>
            </p:nvSpPr>
            <p:spPr>
              <a:xfrm>
                <a:off x="252919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C541F587-6826-43F4-B57F-E5826B9B2681}"/>
                  </a:ext>
                </a:extLst>
              </p:cNvPr>
              <p:cNvSpPr/>
              <p:nvPr/>
            </p:nvSpPr>
            <p:spPr>
              <a:xfrm>
                <a:off x="283074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029A2870-C7F4-47ED-960B-411828CE490A}"/>
                  </a:ext>
                </a:extLst>
              </p:cNvPr>
              <p:cNvSpPr/>
              <p:nvPr/>
            </p:nvSpPr>
            <p:spPr>
              <a:xfrm>
                <a:off x="313230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F7FDF436-4583-4757-9F57-7850F2B2230C}"/>
                  </a:ext>
                </a:extLst>
              </p:cNvPr>
              <p:cNvSpPr/>
              <p:nvPr/>
            </p:nvSpPr>
            <p:spPr>
              <a:xfrm>
                <a:off x="343386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1E9CE343-22CD-4C18-A2C8-3C0628D97FD2}"/>
                  </a:ext>
                </a:extLst>
              </p:cNvPr>
              <p:cNvSpPr/>
              <p:nvPr/>
            </p:nvSpPr>
            <p:spPr>
              <a:xfrm>
                <a:off x="373541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58369EC4-2F50-48C7-B49A-54255ECD7E77}"/>
                  </a:ext>
                </a:extLst>
              </p:cNvPr>
              <p:cNvSpPr/>
              <p:nvPr/>
            </p:nvSpPr>
            <p:spPr>
              <a:xfrm>
                <a:off x="403697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C400C587-3773-48DF-9C57-F1CA84688FFE}"/>
                  </a:ext>
                </a:extLst>
              </p:cNvPr>
              <p:cNvSpPr/>
              <p:nvPr/>
            </p:nvSpPr>
            <p:spPr>
              <a:xfrm>
                <a:off x="433853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1" name="椭圆 150">
                <a:extLst>
                  <a:ext uri="{FF2B5EF4-FFF2-40B4-BE49-F238E27FC236}">
                    <a16:creationId xmlns:a16="http://schemas.microsoft.com/office/drawing/2014/main" id="{1B917C1B-501C-4AAB-AE17-0FE4ECD1F274}"/>
                  </a:ext>
                </a:extLst>
              </p:cNvPr>
              <p:cNvSpPr/>
              <p:nvPr/>
            </p:nvSpPr>
            <p:spPr>
              <a:xfrm>
                <a:off x="464009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6C5F63B7-0616-41B4-A238-A1E0DF40DB7F}"/>
                  </a:ext>
                </a:extLst>
              </p:cNvPr>
              <p:cNvSpPr/>
              <p:nvPr/>
            </p:nvSpPr>
            <p:spPr>
              <a:xfrm>
                <a:off x="494164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EC011A75-1EC8-413A-92E7-71DA5C277FF2}"/>
                  </a:ext>
                </a:extLst>
              </p:cNvPr>
              <p:cNvSpPr/>
              <p:nvPr/>
            </p:nvSpPr>
            <p:spPr>
              <a:xfrm>
                <a:off x="524320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55C9A663-B676-42EA-994C-99CF2D024A1B}"/>
                  </a:ext>
                </a:extLst>
              </p:cNvPr>
              <p:cNvSpPr/>
              <p:nvPr/>
            </p:nvSpPr>
            <p:spPr>
              <a:xfrm>
                <a:off x="554476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CBD8FFAE-61A0-4FD3-8389-EB878D586EEA}"/>
                  </a:ext>
                </a:extLst>
              </p:cNvPr>
              <p:cNvSpPr/>
              <p:nvPr/>
            </p:nvSpPr>
            <p:spPr>
              <a:xfrm>
                <a:off x="584631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469358BE-F46E-4061-8938-3714BA8431ED}"/>
                  </a:ext>
                </a:extLst>
              </p:cNvPr>
              <p:cNvSpPr/>
              <p:nvPr/>
            </p:nvSpPr>
            <p:spPr>
              <a:xfrm>
                <a:off x="614787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258944F-1310-4D46-82F8-B137539EA38F}"/>
                  </a:ext>
                </a:extLst>
              </p:cNvPr>
              <p:cNvSpPr/>
              <p:nvPr/>
            </p:nvSpPr>
            <p:spPr>
              <a:xfrm>
                <a:off x="644943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D6C8CADD-039F-48CE-8BBA-E0E4FE0E22B3}"/>
                  </a:ext>
                </a:extLst>
              </p:cNvPr>
              <p:cNvSpPr/>
              <p:nvPr/>
            </p:nvSpPr>
            <p:spPr>
              <a:xfrm>
                <a:off x="675098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946D512C-C731-40FA-823C-C4AD2547BD67}"/>
                  </a:ext>
                </a:extLst>
              </p:cNvPr>
              <p:cNvSpPr/>
              <p:nvPr/>
            </p:nvSpPr>
            <p:spPr>
              <a:xfrm>
                <a:off x="705254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4900848B-FDD9-4949-A93F-93C40AAE02A6}"/>
                  </a:ext>
                </a:extLst>
              </p:cNvPr>
              <p:cNvSpPr/>
              <p:nvPr/>
            </p:nvSpPr>
            <p:spPr>
              <a:xfrm>
                <a:off x="735410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1" name="椭圆 160">
                <a:extLst>
                  <a:ext uri="{FF2B5EF4-FFF2-40B4-BE49-F238E27FC236}">
                    <a16:creationId xmlns:a16="http://schemas.microsoft.com/office/drawing/2014/main" id="{44276D47-0B41-447B-BCCA-72F3A8404125}"/>
                  </a:ext>
                </a:extLst>
              </p:cNvPr>
              <p:cNvSpPr/>
              <p:nvPr/>
            </p:nvSpPr>
            <p:spPr>
              <a:xfrm>
                <a:off x="765566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2" name="椭圆 161">
                <a:extLst>
                  <a:ext uri="{FF2B5EF4-FFF2-40B4-BE49-F238E27FC236}">
                    <a16:creationId xmlns:a16="http://schemas.microsoft.com/office/drawing/2014/main" id="{CD1FB04D-D2AE-4A95-9DB1-E91002E4D099}"/>
                  </a:ext>
                </a:extLst>
              </p:cNvPr>
              <p:cNvSpPr/>
              <p:nvPr/>
            </p:nvSpPr>
            <p:spPr>
              <a:xfrm>
                <a:off x="795721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3" name="椭圆 162">
                <a:extLst>
                  <a:ext uri="{FF2B5EF4-FFF2-40B4-BE49-F238E27FC236}">
                    <a16:creationId xmlns:a16="http://schemas.microsoft.com/office/drawing/2014/main" id="{6389016A-DB4A-4B40-BB34-D5D918019060}"/>
                  </a:ext>
                </a:extLst>
              </p:cNvPr>
              <p:cNvSpPr/>
              <p:nvPr/>
            </p:nvSpPr>
            <p:spPr>
              <a:xfrm>
                <a:off x="825877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4" name="椭圆 163">
                <a:extLst>
                  <a:ext uri="{FF2B5EF4-FFF2-40B4-BE49-F238E27FC236}">
                    <a16:creationId xmlns:a16="http://schemas.microsoft.com/office/drawing/2014/main" id="{7E5E723C-9253-485C-9F47-903D6B93D590}"/>
                  </a:ext>
                </a:extLst>
              </p:cNvPr>
              <p:cNvSpPr/>
              <p:nvPr/>
            </p:nvSpPr>
            <p:spPr>
              <a:xfrm>
                <a:off x="856033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5" name="椭圆 164">
                <a:extLst>
                  <a:ext uri="{FF2B5EF4-FFF2-40B4-BE49-F238E27FC236}">
                    <a16:creationId xmlns:a16="http://schemas.microsoft.com/office/drawing/2014/main" id="{6E699136-8F17-447D-B7DE-2781099EDB19}"/>
                  </a:ext>
                </a:extLst>
              </p:cNvPr>
              <p:cNvSpPr/>
              <p:nvPr/>
            </p:nvSpPr>
            <p:spPr>
              <a:xfrm>
                <a:off x="886188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6" name="椭圆 165">
                <a:extLst>
                  <a:ext uri="{FF2B5EF4-FFF2-40B4-BE49-F238E27FC236}">
                    <a16:creationId xmlns:a16="http://schemas.microsoft.com/office/drawing/2014/main" id="{B6EF4218-31F3-4C94-B164-1FEE0BBB3959}"/>
                  </a:ext>
                </a:extLst>
              </p:cNvPr>
              <p:cNvSpPr/>
              <p:nvPr/>
            </p:nvSpPr>
            <p:spPr>
              <a:xfrm>
                <a:off x="916344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7" name="椭圆 166">
                <a:extLst>
                  <a:ext uri="{FF2B5EF4-FFF2-40B4-BE49-F238E27FC236}">
                    <a16:creationId xmlns:a16="http://schemas.microsoft.com/office/drawing/2014/main" id="{DD617525-E98C-4CFC-BB07-A7565E75D8DF}"/>
                  </a:ext>
                </a:extLst>
              </p:cNvPr>
              <p:cNvSpPr/>
              <p:nvPr/>
            </p:nvSpPr>
            <p:spPr>
              <a:xfrm>
                <a:off x="946500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8" name="椭圆 167">
                <a:extLst>
                  <a:ext uri="{FF2B5EF4-FFF2-40B4-BE49-F238E27FC236}">
                    <a16:creationId xmlns:a16="http://schemas.microsoft.com/office/drawing/2014/main" id="{7D3C62F1-FC05-4066-BDFE-815D3CB9A63A}"/>
                  </a:ext>
                </a:extLst>
              </p:cNvPr>
              <p:cNvSpPr/>
              <p:nvPr/>
            </p:nvSpPr>
            <p:spPr>
              <a:xfrm>
                <a:off x="976655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9" name="椭圆 168">
                <a:extLst>
                  <a:ext uri="{FF2B5EF4-FFF2-40B4-BE49-F238E27FC236}">
                    <a16:creationId xmlns:a16="http://schemas.microsoft.com/office/drawing/2014/main" id="{D8262091-F926-4AEB-8CF0-D7D2D9E82C75}"/>
                  </a:ext>
                </a:extLst>
              </p:cNvPr>
              <p:cNvSpPr/>
              <p:nvPr/>
            </p:nvSpPr>
            <p:spPr>
              <a:xfrm>
                <a:off x="1006811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0" name="椭圆 169">
                <a:extLst>
                  <a:ext uri="{FF2B5EF4-FFF2-40B4-BE49-F238E27FC236}">
                    <a16:creationId xmlns:a16="http://schemas.microsoft.com/office/drawing/2014/main" id="{E1EA31E9-D6EE-4FB6-ABBA-A487DC19D6F8}"/>
                  </a:ext>
                </a:extLst>
              </p:cNvPr>
              <p:cNvSpPr/>
              <p:nvPr/>
            </p:nvSpPr>
            <p:spPr>
              <a:xfrm>
                <a:off x="1036967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1" name="椭圆 170">
                <a:extLst>
                  <a:ext uri="{FF2B5EF4-FFF2-40B4-BE49-F238E27FC236}">
                    <a16:creationId xmlns:a16="http://schemas.microsoft.com/office/drawing/2014/main" id="{03005CF9-DE3A-439A-B0E7-902C10C7819E}"/>
                  </a:ext>
                </a:extLst>
              </p:cNvPr>
              <p:cNvSpPr/>
              <p:nvPr/>
            </p:nvSpPr>
            <p:spPr>
              <a:xfrm>
                <a:off x="1067123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2" name="椭圆 171">
                <a:extLst>
                  <a:ext uri="{FF2B5EF4-FFF2-40B4-BE49-F238E27FC236}">
                    <a16:creationId xmlns:a16="http://schemas.microsoft.com/office/drawing/2014/main" id="{7B89A3A3-87A7-4F6F-AA55-9D51FF69316E}"/>
                  </a:ext>
                </a:extLst>
              </p:cNvPr>
              <p:cNvSpPr/>
              <p:nvPr/>
            </p:nvSpPr>
            <p:spPr>
              <a:xfrm>
                <a:off x="1097278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3" name="椭圆 172">
                <a:extLst>
                  <a:ext uri="{FF2B5EF4-FFF2-40B4-BE49-F238E27FC236}">
                    <a16:creationId xmlns:a16="http://schemas.microsoft.com/office/drawing/2014/main" id="{005FFF90-87A6-4743-B09B-71D26B4763D8}"/>
                  </a:ext>
                </a:extLst>
              </p:cNvPr>
              <p:cNvSpPr/>
              <p:nvPr/>
            </p:nvSpPr>
            <p:spPr>
              <a:xfrm>
                <a:off x="1127434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4" name="椭圆 173">
                <a:extLst>
                  <a:ext uri="{FF2B5EF4-FFF2-40B4-BE49-F238E27FC236}">
                    <a16:creationId xmlns:a16="http://schemas.microsoft.com/office/drawing/2014/main" id="{E7F4E641-E346-41C6-9F66-99CA9BC16EAC}"/>
                  </a:ext>
                </a:extLst>
              </p:cNvPr>
              <p:cNvSpPr/>
              <p:nvPr/>
            </p:nvSpPr>
            <p:spPr>
              <a:xfrm>
                <a:off x="1157590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5" name="椭圆 174">
                <a:extLst>
                  <a:ext uri="{FF2B5EF4-FFF2-40B4-BE49-F238E27FC236}">
                    <a16:creationId xmlns:a16="http://schemas.microsoft.com/office/drawing/2014/main" id="{B8DD99EC-4AEA-49E1-A42C-83D3F53DC06A}"/>
                  </a:ext>
                </a:extLst>
              </p:cNvPr>
              <p:cNvSpPr/>
              <p:nvPr/>
            </p:nvSpPr>
            <p:spPr>
              <a:xfrm>
                <a:off x="1187745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487CA0EA-F9DF-4345-B369-807C5AD4F2A8}"/>
                </a:ext>
              </a:extLst>
            </p:cNvPr>
            <p:cNvGrpSpPr/>
            <p:nvPr/>
          </p:nvGrpSpPr>
          <p:grpSpPr>
            <a:xfrm>
              <a:off x="142682" y="3844540"/>
              <a:ext cx="11906635" cy="145912"/>
              <a:chOff x="116735" y="6527260"/>
              <a:chExt cx="11906635" cy="145912"/>
            </a:xfrm>
            <a:gradFill>
              <a:gsLst>
                <a:gs pos="0">
                  <a:schemeClr val="accent1">
                    <a:lumMod val="5000"/>
                    <a:lumOff val="95000"/>
                    <a:alpha val="21000"/>
                  </a:schemeClr>
                </a:gs>
                <a:gs pos="74000">
                  <a:srgbClr val="F1F1F1">
                    <a:alpha val="68000"/>
                  </a:srgbClr>
                </a:gs>
                <a:gs pos="83000">
                  <a:srgbClr val="F1F1F1">
                    <a:alpha val="62000"/>
                  </a:srgbClr>
                </a:gs>
                <a:gs pos="100000">
                  <a:srgbClr val="F1F1F1">
                    <a:alpha val="60000"/>
                  </a:srgbClr>
                </a:gs>
              </a:gsLst>
              <a:lin ang="5400000" scaled="1"/>
            </a:gradFill>
          </p:grpSpPr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B3F379C0-0EF5-43DD-B081-6C0D242E2C4E}"/>
                  </a:ext>
                </a:extLst>
              </p:cNvPr>
              <p:cNvSpPr/>
              <p:nvPr/>
            </p:nvSpPr>
            <p:spPr>
              <a:xfrm>
                <a:off x="11673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31B7E607-534F-4E40-8D90-39A8AFB00B7E}"/>
                  </a:ext>
                </a:extLst>
              </p:cNvPr>
              <p:cNvSpPr/>
              <p:nvPr/>
            </p:nvSpPr>
            <p:spPr>
              <a:xfrm>
                <a:off x="41829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F337F35F-DA10-4CB9-8295-D51097E0E703}"/>
                  </a:ext>
                </a:extLst>
              </p:cNvPr>
              <p:cNvSpPr/>
              <p:nvPr/>
            </p:nvSpPr>
            <p:spPr>
              <a:xfrm>
                <a:off x="71984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01BD8BD6-FAB0-4080-A337-FD0FD661AEC4}"/>
                  </a:ext>
                </a:extLst>
              </p:cNvPr>
              <p:cNvSpPr/>
              <p:nvPr/>
            </p:nvSpPr>
            <p:spPr>
              <a:xfrm>
                <a:off x="102140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608C282E-2A17-460A-97CB-C35D32794349}"/>
                  </a:ext>
                </a:extLst>
              </p:cNvPr>
              <p:cNvSpPr/>
              <p:nvPr/>
            </p:nvSpPr>
            <p:spPr>
              <a:xfrm>
                <a:off x="132296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1" name="椭圆 100">
                <a:extLst>
                  <a:ext uri="{FF2B5EF4-FFF2-40B4-BE49-F238E27FC236}">
                    <a16:creationId xmlns:a16="http://schemas.microsoft.com/office/drawing/2014/main" id="{2D62679B-FBEE-42EB-BF31-B2DA4ADFF06E}"/>
                  </a:ext>
                </a:extLst>
              </p:cNvPr>
              <p:cNvSpPr/>
              <p:nvPr/>
            </p:nvSpPr>
            <p:spPr>
              <a:xfrm>
                <a:off x="162452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6475A302-17B7-4A67-8455-5EC9618879D6}"/>
                  </a:ext>
                </a:extLst>
              </p:cNvPr>
              <p:cNvSpPr/>
              <p:nvPr/>
            </p:nvSpPr>
            <p:spPr>
              <a:xfrm>
                <a:off x="192607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1641D0AA-2299-47A2-8391-6BE443D70777}"/>
                  </a:ext>
                </a:extLst>
              </p:cNvPr>
              <p:cNvSpPr/>
              <p:nvPr/>
            </p:nvSpPr>
            <p:spPr>
              <a:xfrm>
                <a:off x="222763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5CB1F074-2013-41E1-90BC-2059A8D5C64E}"/>
                  </a:ext>
                </a:extLst>
              </p:cNvPr>
              <p:cNvSpPr/>
              <p:nvPr/>
            </p:nvSpPr>
            <p:spPr>
              <a:xfrm>
                <a:off x="252919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D7F0B168-CCE3-4F2D-BE8F-8C6458219C23}"/>
                  </a:ext>
                </a:extLst>
              </p:cNvPr>
              <p:cNvSpPr/>
              <p:nvPr/>
            </p:nvSpPr>
            <p:spPr>
              <a:xfrm>
                <a:off x="283074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BC2404DB-B71F-4ECF-B774-60789376A2BA}"/>
                  </a:ext>
                </a:extLst>
              </p:cNvPr>
              <p:cNvSpPr/>
              <p:nvPr/>
            </p:nvSpPr>
            <p:spPr>
              <a:xfrm>
                <a:off x="313230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A193DF39-3E52-4DB4-94B8-B66E149D2486}"/>
                  </a:ext>
                </a:extLst>
              </p:cNvPr>
              <p:cNvSpPr/>
              <p:nvPr/>
            </p:nvSpPr>
            <p:spPr>
              <a:xfrm>
                <a:off x="343386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ADD024D0-8C85-4765-A599-3968E8632C6B}"/>
                  </a:ext>
                </a:extLst>
              </p:cNvPr>
              <p:cNvSpPr/>
              <p:nvPr/>
            </p:nvSpPr>
            <p:spPr>
              <a:xfrm>
                <a:off x="373541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8FCD4B9F-FAFF-4B12-BE4A-7D3D2F720E25}"/>
                  </a:ext>
                </a:extLst>
              </p:cNvPr>
              <p:cNvSpPr/>
              <p:nvPr/>
            </p:nvSpPr>
            <p:spPr>
              <a:xfrm>
                <a:off x="403697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39B7154F-2EDB-44C6-B034-E03B5BCDA6CA}"/>
                  </a:ext>
                </a:extLst>
              </p:cNvPr>
              <p:cNvSpPr/>
              <p:nvPr/>
            </p:nvSpPr>
            <p:spPr>
              <a:xfrm>
                <a:off x="433853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1" name="椭圆 110">
                <a:extLst>
                  <a:ext uri="{FF2B5EF4-FFF2-40B4-BE49-F238E27FC236}">
                    <a16:creationId xmlns:a16="http://schemas.microsoft.com/office/drawing/2014/main" id="{3C44BF4D-4B55-4CE6-84AD-BF31FCCB2F26}"/>
                  </a:ext>
                </a:extLst>
              </p:cNvPr>
              <p:cNvSpPr/>
              <p:nvPr/>
            </p:nvSpPr>
            <p:spPr>
              <a:xfrm>
                <a:off x="464009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F146766-C3B0-4D5F-84B6-E94E00697EFF}"/>
                  </a:ext>
                </a:extLst>
              </p:cNvPr>
              <p:cNvSpPr/>
              <p:nvPr/>
            </p:nvSpPr>
            <p:spPr>
              <a:xfrm>
                <a:off x="494164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C89695E1-39F3-4D3B-86F1-4DA250B8A8E0}"/>
                  </a:ext>
                </a:extLst>
              </p:cNvPr>
              <p:cNvSpPr/>
              <p:nvPr/>
            </p:nvSpPr>
            <p:spPr>
              <a:xfrm>
                <a:off x="524320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789B093C-C4A9-42AF-AD22-25FEA6F6AFB0}"/>
                  </a:ext>
                </a:extLst>
              </p:cNvPr>
              <p:cNvSpPr/>
              <p:nvPr/>
            </p:nvSpPr>
            <p:spPr>
              <a:xfrm>
                <a:off x="554476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1E0BFE6C-841F-4807-8009-890B4525D988}"/>
                  </a:ext>
                </a:extLst>
              </p:cNvPr>
              <p:cNvSpPr/>
              <p:nvPr/>
            </p:nvSpPr>
            <p:spPr>
              <a:xfrm>
                <a:off x="584631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9DC80A65-E11C-48E4-B323-0C635167DE28}"/>
                  </a:ext>
                </a:extLst>
              </p:cNvPr>
              <p:cNvSpPr/>
              <p:nvPr/>
            </p:nvSpPr>
            <p:spPr>
              <a:xfrm>
                <a:off x="614787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24330FA6-A79B-4C90-AB01-8DA2F2CC7F88}"/>
                  </a:ext>
                </a:extLst>
              </p:cNvPr>
              <p:cNvSpPr/>
              <p:nvPr/>
            </p:nvSpPr>
            <p:spPr>
              <a:xfrm>
                <a:off x="644943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1265BB2B-664E-48FA-96DB-1038A8613E91}"/>
                  </a:ext>
                </a:extLst>
              </p:cNvPr>
              <p:cNvSpPr/>
              <p:nvPr/>
            </p:nvSpPr>
            <p:spPr>
              <a:xfrm>
                <a:off x="675098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4A82904F-BDAB-490F-B26F-6A824ABBD75F}"/>
                  </a:ext>
                </a:extLst>
              </p:cNvPr>
              <p:cNvSpPr/>
              <p:nvPr/>
            </p:nvSpPr>
            <p:spPr>
              <a:xfrm>
                <a:off x="705254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D0B96D94-9F01-4E16-8C08-684404B99CAF}"/>
                  </a:ext>
                </a:extLst>
              </p:cNvPr>
              <p:cNvSpPr/>
              <p:nvPr/>
            </p:nvSpPr>
            <p:spPr>
              <a:xfrm>
                <a:off x="735410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1" name="椭圆 120">
                <a:extLst>
                  <a:ext uri="{FF2B5EF4-FFF2-40B4-BE49-F238E27FC236}">
                    <a16:creationId xmlns:a16="http://schemas.microsoft.com/office/drawing/2014/main" id="{E7FEC9EA-62EF-4867-9EE2-5DEE794A8B76}"/>
                  </a:ext>
                </a:extLst>
              </p:cNvPr>
              <p:cNvSpPr/>
              <p:nvPr/>
            </p:nvSpPr>
            <p:spPr>
              <a:xfrm>
                <a:off x="765566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3F653086-0FB3-4DC9-9C7A-CC5E84F25CF3}"/>
                  </a:ext>
                </a:extLst>
              </p:cNvPr>
              <p:cNvSpPr/>
              <p:nvPr/>
            </p:nvSpPr>
            <p:spPr>
              <a:xfrm>
                <a:off x="795721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1228AA43-16E9-46E2-979D-31DB088283A4}"/>
                  </a:ext>
                </a:extLst>
              </p:cNvPr>
              <p:cNvSpPr/>
              <p:nvPr/>
            </p:nvSpPr>
            <p:spPr>
              <a:xfrm>
                <a:off x="825877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12FECB3E-AC4A-441D-B558-96372B674A3F}"/>
                  </a:ext>
                </a:extLst>
              </p:cNvPr>
              <p:cNvSpPr/>
              <p:nvPr/>
            </p:nvSpPr>
            <p:spPr>
              <a:xfrm>
                <a:off x="856033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194D3CBA-46C5-4822-BCA1-6787DB8C3263}"/>
                  </a:ext>
                </a:extLst>
              </p:cNvPr>
              <p:cNvSpPr/>
              <p:nvPr/>
            </p:nvSpPr>
            <p:spPr>
              <a:xfrm>
                <a:off x="886188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02A18B31-F826-45F7-AA8C-6AB329441F86}"/>
                  </a:ext>
                </a:extLst>
              </p:cNvPr>
              <p:cNvSpPr/>
              <p:nvPr/>
            </p:nvSpPr>
            <p:spPr>
              <a:xfrm>
                <a:off x="916344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5031F56E-8A17-434B-9864-31D73EED51EA}"/>
                  </a:ext>
                </a:extLst>
              </p:cNvPr>
              <p:cNvSpPr/>
              <p:nvPr/>
            </p:nvSpPr>
            <p:spPr>
              <a:xfrm>
                <a:off x="946500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215CE815-993F-4D9A-A775-1DBE637762D2}"/>
                  </a:ext>
                </a:extLst>
              </p:cNvPr>
              <p:cNvSpPr/>
              <p:nvPr/>
            </p:nvSpPr>
            <p:spPr>
              <a:xfrm>
                <a:off x="976655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2A218C2-B3CE-4175-BAE0-CD992DE5DB1A}"/>
                  </a:ext>
                </a:extLst>
              </p:cNvPr>
              <p:cNvSpPr/>
              <p:nvPr/>
            </p:nvSpPr>
            <p:spPr>
              <a:xfrm>
                <a:off x="1006811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043249B5-8831-44D1-9450-A84CE4D1FCE7}"/>
                  </a:ext>
                </a:extLst>
              </p:cNvPr>
              <p:cNvSpPr/>
              <p:nvPr/>
            </p:nvSpPr>
            <p:spPr>
              <a:xfrm>
                <a:off x="1036967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1" name="椭圆 130">
                <a:extLst>
                  <a:ext uri="{FF2B5EF4-FFF2-40B4-BE49-F238E27FC236}">
                    <a16:creationId xmlns:a16="http://schemas.microsoft.com/office/drawing/2014/main" id="{1A9BDA71-D6DF-4AB2-9C66-D3FD25D2BB37}"/>
                  </a:ext>
                </a:extLst>
              </p:cNvPr>
              <p:cNvSpPr/>
              <p:nvPr/>
            </p:nvSpPr>
            <p:spPr>
              <a:xfrm>
                <a:off x="1067123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844719A2-08BF-4945-B176-2FE016B5B7E5}"/>
                  </a:ext>
                </a:extLst>
              </p:cNvPr>
              <p:cNvSpPr/>
              <p:nvPr/>
            </p:nvSpPr>
            <p:spPr>
              <a:xfrm>
                <a:off x="1097278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AD8D4074-DDFF-44D6-8DC4-AD81BE859F8C}"/>
                  </a:ext>
                </a:extLst>
              </p:cNvPr>
              <p:cNvSpPr/>
              <p:nvPr/>
            </p:nvSpPr>
            <p:spPr>
              <a:xfrm>
                <a:off x="1127434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D7703A83-4EDF-4FA5-9FEF-0DA5E883DAC0}"/>
                  </a:ext>
                </a:extLst>
              </p:cNvPr>
              <p:cNvSpPr/>
              <p:nvPr/>
            </p:nvSpPr>
            <p:spPr>
              <a:xfrm>
                <a:off x="1157590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440BBFDD-D70E-486F-82F7-095262F173A8}"/>
                  </a:ext>
                </a:extLst>
              </p:cNvPr>
              <p:cNvSpPr/>
              <p:nvPr/>
            </p:nvSpPr>
            <p:spPr>
              <a:xfrm>
                <a:off x="1187745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86B95F15-0D7C-48C8-9381-C0DFA27A8D0D}"/>
                </a:ext>
              </a:extLst>
            </p:cNvPr>
            <p:cNvGrpSpPr/>
            <p:nvPr/>
          </p:nvGrpSpPr>
          <p:grpSpPr>
            <a:xfrm>
              <a:off x="142682" y="3511318"/>
              <a:ext cx="11906635" cy="145912"/>
              <a:chOff x="116735" y="6527260"/>
              <a:chExt cx="11906635" cy="145912"/>
            </a:xfrm>
            <a:gradFill>
              <a:gsLst>
                <a:gs pos="0">
                  <a:schemeClr val="accent1">
                    <a:lumMod val="5000"/>
                    <a:lumOff val="95000"/>
                    <a:alpha val="21000"/>
                  </a:schemeClr>
                </a:gs>
                <a:gs pos="74000">
                  <a:srgbClr val="F1F1F1">
                    <a:alpha val="40000"/>
                  </a:srgbClr>
                </a:gs>
                <a:gs pos="83000">
                  <a:srgbClr val="F1F1F1"/>
                </a:gs>
                <a:gs pos="100000">
                  <a:srgbClr val="F1F1F1">
                    <a:alpha val="30000"/>
                  </a:srgbClr>
                </a:gs>
              </a:gsLst>
              <a:lin ang="5400000" scaled="1"/>
            </a:gradFill>
          </p:grpSpPr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C68B27B3-6BCD-4306-9E73-F9921307885C}"/>
                  </a:ext>
                </a:extLst>
              </p:cNvPr>
              <p:cNvSpPr/>
              <p:nvPr/>
            </p:nvSpPr>
            <p:spPr>
              <a:xfrm>
                <a:off x="11673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DE3C3C61-2094-4EB1-A72B-48BD6CCC6FF7}"/>
                  </a:ext>
                </a:extLst>
              </p:cNvPr>
              <p:cNvSpPr/>
              <p:nvPr/>
            </p:nvSpPr>
            <p:spPr>
              <a:xfrm>
                <a:off x="41829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D454E979-61DB-4363-8F01-811B3D7F08D4}"/>
                  </a:ext>
                </a:extLst>
              </p:cNvPr>
              <p:cNvSpPr/>
              <p:nvPr/>
            </p:nvSpPr>
            <p:spPr>
              <a:xfrm>
                <a:off x="71984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1BE5288C-C4BE-4199-86E7-1FDC59BE6A73}"/>
                  </a:ext>
                </a:extLst>
              </p:cNvPr>
              <p:cNvSpPr/>
              <p:nvPr/>
            </p:nvSpPr>
            <p:spPr>
              <a:xfrm>
                <a:off x="102140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91E78E42-5377-4AC8-9FE6-5E7C67B2BFC9}"/>
                  </a:ext>
                </a:extLst>
              </p:cNvPr>
              <p:cNvSpPr/>
              <p:nvPr/>
            </p:nvSpPr>
            <p:spPr>
              <a:xfrm>
                <a:off x="132296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2B633B36-554E-4C22-8E26-EA04D7E6E4AB}"/>
                  </a:ext>
                </a:extLst>
              </p:cNvPr>
              <p:cNvSpPr/>
              <p:nvPr/>
            </p:nvSpPr>
            <p:spPr>
              <a:xfrm>
                <a:off x="162452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E273AB9E-4029-4351-9AE4-C982D32F9E16}"/>
                  </a:ext>
                </a:extLst>
              </p:cNvPr>
              <p:cNvSpPr/>
              <p:nvPr/>
            </p:nvSpPr>
            <p:spPr>
              <a:xfrm>
                <a:off x="192607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A8A145BD-E57D-4099-AD09-C6472E3CCC87}"/>
                  </a:ext>
                </a:extLst>
              </p:cNvPr>
              <p:cNvSpPr/>
              <p:nvPr/>
            </p:nvSpPr>
            <p:spPr>
              <a:xfrm>
                <a:off x="222763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B9C7499B-9693-4D5F-8EDD-A3E6233D5E66}"/>
                  </a:ext>
                </a:extLst>
              </p:cNvPr>
              <p:cNvSpPr/>
              <p:nvPr/>
            </p:nvSpPr>
            <p:spPr>
              <a:xfrm>
                <a:off x="252919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B48E37CB-3DBB-4ECE-A603-A5650B29618B}"/>
                  </a:ext>
                </a:extLst>
              </p:cNvPr>
              <p:cNvSpPr/>
              <p:nvPr/>
            </p:nvSpPr>
            <p:spPr>
              <a:xfrm>
                <a:off x="283074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0131B253-6332-4128-A106-599874F620E6}"/>
                  </a:ext>
                </a:extLst>
              </p:cNvPr>
              <p:cNvSpPr/>
              <p:nvPr/>
            </p:nvSpPr>
            <p:spPr>
              <a:xfrm>
                <a:off x="313230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3CB35ACF-D2B6-4741-87F3-0924A261245D}"/>
                  </a:ext>
                </a:extLst>
              </p:cNvPr>
              <p:cNvSpPr/>
              <p:nvPr/>
            </p:nvSpPr>
            <p:spPr>
              <a:xfrm>
                <a:off x="343386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CF6D59F8-8B15-4CD2-9BB1-24A17E8060E7}"/>
                  </a:ext>
                </a:extLst>
              </p:cNvPr>
              <p:cNvSpPr/>
              <p:nvPr/>
            </p:nvSpPr>
            <p:spPr>
              <a:xfrm>
                <a:off x="373541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8F671CE7-29BF-49E6-916B-55EA81B1835C}"/>
                  </a:ext>
                </a:extLst>
              </p:cNvPr>
              <p:cNvSpPr/>
              <p:nvPr/>
            </p:nvSpPr>
            <p:spPr>
              <a:xfrm>
                <a:off x="403697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C4DCAF76-FB32-4732-B9A2-F036B04DA9BD}"/>
                  </a:ext>
                </a:extLst>
              </p:cNvPr>
              <p:cNvSpPr/>
              <p:nvPr/>
            </p:nvSpPr>
            <p:spPr>
              <a:xfrm>
                <a:off x="433853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椭圆 70">
                <a:extLst>
                  <a:ext uri="{FF2B5EF4-FFF2-40B4-BE49-F238E27FC236}">
                    <a16:creationId xmlns:a16="http://schemas.microsoft.com/office/drawing/2014/main" id="{D507657E-8CE9-471D-B700-84DBAAB3DA49}"/>
                  </a:ext>
                </a:extLst>
              </p:cNvPr>
              <p:cNvSpPr/>
              <p:nvPr/>
            </p:nvSpPr>
            <p:spPr>
              <a:xfrm>
                <a:off x="464009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67E74A24-FF44-4EBA-A36B-43ECC4355160}"/>
                  </a:ext>
                </a:extLst>
              </p:cNvPr>
              <p:cNvSpPr/>
              <p:nvPr/>
            </p:nvSpPr>
            <p:spPr>
              <a:xfrm>
                <a:off x="494164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76A95FA7-BB57-4356-9932-AB96CE7DE1A1}"/>
                  </a:ext>
                </a:extLst>
              </p:cNvPr>
              <p:cNvSpPr/>
              <p:nvPr/>
            </p:nvSpPr>
            <p:spPr>
              <a:xfrm>
                <a:off x="524320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8F051A0F-954E-4845-9829-BD06A4BA9CF8}"/>
                  </a:ext>
                </a:extLst>
              </p:cNvPr>
              <p:cNvSpPr/>
              <p:nvPr/>
            </p:nvSpPr>
            <p:spPr>
              <a:xfrm>
                <a:off x="554476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C427958C-AED2-4C98-AED2-196AAC93BC26}"/>
                  </a:ext>
                </a:extLst>
              </p:cNvPr>
              <p:cNvSpPr/>
              <p:nvPr/>
            </p:nvSpPr>
            <p:spPr>
              <a:xfrm>
                <a:off x="584631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2169EEF8-56EF-49BD-9BC0-3BD2E5D37C4F}"/>
                  </a:ext>
                </a:extLst>
              </p:cNvPr>
              <p:cNvSpPr/>
              <p:nvPr/>
            </p:nvSpPr>
            <p:spPr>
              <a:xfrm>
                <a:off x="614787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04F11A82-47BA-4AB6-90F0-59A9A69AD525}"/>
                  </a:ext>
                </a:extLst>
              </p:cNvPr>
              <p:cNvSpPr/>
              <p:nvPr/>
            </p:nvSpPr>
            <p:spPr>
              <a:xfrm>
                <a:off x="644943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056F98C6-F48E-466D-9A19-38D2A98E459C}"/>
                  </a:ext>
                </a:extLst>
              </p:cNvPr>
              <p:cNvSpPr/>
              <p:nvPr/>
            </p:nvSpPr>
            <p:spPr>
              <a:xfrm>
                <a:off x="675098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98E23966-2376-446B-8A38-37CDFC73B1D1}"/>
                  </a:ext>
                </a:extLst>
              </p:cNvPr>
              <p:cNvSpPr/>
              <p:nvPr/>
            </p:nvSpPr>
            <p:spPr>
              <a:xfrm>
                <a:off x="705254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73BFABD1-4154-4EF1-B3BE-4ABDE20F18A3}"/>
                  </a:ext>
                </a:extLst>
              </p:cNvPr>
              <p:cNvSpPr/>
              <p:nvPr/>
            </p:nvSpPr>
            <p:spPr>
              <a:xfrm>
                <a:off x="735410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椭圆 80">
                <a:extLst>
                  <a:ext uri="{FF2B5EF4-FFF2-40B4-BE49-F238E27FC236}">
                    <a16:creationId xmlns:a16="http://schemas.microsoft.com/office/drawing/2014/main" id="{D0DFAB90-0EF9-4937-8889-EE5D43A49807}"/>
                  </a:ext>
                </a:extLst>
              </p:cNvPr>
              <p:cNvSpPr/>
              <p:nvPr/>
            </p:nvSpPr>
            <p:spPr>
              <a:xfrm>
                <a:off x="765566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4B1AF403-00A5-4C4B-9427-23EEADD1383D}"/>
                  </a:ext>
                </a:extLst>
              </p:cNvPr>
              <p:cNvSpPr/>
              <p:nvPr/>
            </p:nvSpPr>
            <p:spPr>
              <a:xfrm>
                <a:off x="795721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84BD8BC0-8D9B-493B-A4CF-9A4350899AD7}"/>
                  </a:ext>
                </a:extLst>
              </p:cNvPr>
              <p:cNvSpPr/>
              <p:nvPr/>
            </p:nvSpPr>
            <p:spPr>
              <a:xfrm>
                <a:off x="825877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FFECC9CA-952B-4C1A-B762-1ECC85C45759}"/>
                  </a:ext>
                </a:extLst>
              </p:cNvPr>
              <p:cNvSpPr/>
              <p:nvPr/>
            </p:nvSpPr>
            <p:spPr>
              <a:xfrm>
                <a:off x="856033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149844DE-55C5-4173-A51F-8E2825367E74}"/>
                  </a:ext>
                </a:extLst>
              </p:cNvPr>
              <p:cNvSpPr/>
              <p:nvPr/>
            </p:nvSpPr>
            <p:spPr>
              <a:xfrm>
                <a:off x="886188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121B1685-8F8A-4F73-BF2F-9E425B55D94B}"/>
                  </a:ext>
                </a:extLst>
              </p:cNvPr>
              <p:cNvSpPr/>
              <p:nvPr/>
            </p:nvSpPr>
            <p:spPr>
              <a:xfrm>
                <a:off x="916344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500A52E4-23B5-4DEF-8239-B3D240857095}"/>
                  </a:ext>
                </a:extLst>
              </p:cNvPr>
              <p:cNvSpPr/>
              <p:nvPr/>
            </p:nvSpPr>
            <p:spPr>
              <a:xfrm>
                <a:off x="946500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184CEC36-A7FD-4A69-A440-FC20BE66C3E3}"/>
                  </a:ext>
                </a:extLst>
              </p:cNvPr>
              <p:cNvSpPr/>
              <p:nvPr/>
            </p:nvSpPr>
            <p:spPr>
              <a:xfrm>
                <a:off x="976655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DBD4C812-2DF2-4614-9650-5EE5797E89A4}"/>
                  </a:ext>
                </a:extLst>
              </p:cNvPr>
              <p:cNvSpPr/>
              <p:nvPr/>
            </p:nvSpPr>
            <p:spPr>
              <a:xfrm>
                <a:off x="1006811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9C9236EA-BEE2-4727-A3BF-C7049E61671D}"/>
                  </a:ext>
                </a:extLst>
              </p:cNvPr>
              <p:cNvSpPr/>
              <p:nvPr/>
            </p:nvSpPr>
            <p:spPr>
              <a:xfrm>
                <a:off x="1036967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1" name="椭圆 90">
                <a:extLst>
                  <a:ext uri="{FF2B5EF4-FFF2-40B4-BE49-F238E27FC236}">
                    <a16:creationId xmlns:a16="http://schemas.microsoft.com/office/drawing/2014/main" id="{6EE61048-9EA8-4FA9-9AF8-228080B40DEE}"/>
                  </a:ext>
                </a:extLst>
              </p:cNvPr>
              <p:cNvSpPr/>
              <p:nvPr/>
            </p:nvSpPr>
            <p:spPr>
              <a:xfrm>
                <a:off x="1067123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66C23BF6-51B2-489F-929B-0BBA0E4D0A52}"/>
                  </a:ext>
                </a:extLst>
              </p:cNvPr>
              <p:cNvSpPr/>
              <p:nvPr/>
            </p:nvSpPr>
            <p:spPr>
              <a:xfrm>
                <a:off x="1097278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F07C16E3-EC92-4F30-BE59-A5B906E161D5}"/>
                  </a:ext>
                </a:extLst>
              </p:cNvPr>
              <p:cNvSpPr/>
              <p:nvPr/>
            </p:nvSpPr>
            <p:spPr>
              <a:xfrm>
                <a:off x="1127434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76A04A95-98D6-4115-9D3C-DA207C2D2A77}"/>
                  </a:ext>
                </a:extLst>
              </p:cNvPr>
              <p:cNvSpPr/>
              <p:nvPr/>
            </p:nvSpPr>
            <p:spPr>
              <a:xfrm>
                <a:off x="1157590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8A68941F-3CE9-4D59-A71E-D0D196E3F7F7}"/>
                  </a:ext>
                </a:extLst>
              </p:cNvPr>
              <p:cNvSpPr/>
              <p:nvPr/>
            </p:nvSpPr>
            <p:spPr>
              <a:xfrm>
                <a:off x="1187745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" name="直角三角形 3">
            <a:extLst>
              <a:ext uri="{FF2B5EF4-FFF2-40B4-BE49-F238E27FC236}">
                <a16:creationId xmlns:a16="http://schemas.microsoft.com/office/drawing/2014/main" id="{E2CE3EA2-E6E0-426B-9BAC-AA8B9000EBAF}"/>
              </a:ext>
            </a:extLst>
          </p:cNvPr>
          <p:cNvSpPr/>
          <p:nvPr/>
        </p:nvSpPr>
        <p:spPr>
          <a:xfrm flipV="1">
            <a:off x="-10129" y="-13997"/>
            <a:ext cx="2535419" cy="2420915"/>
          </a:xfrm>
          <a:custGeom>
            <a:avLst/>
            <a:gdLst>
              <a:gd name="connsiteX0" fmla="*/ 0 w 1336306"/>
              <a:gd name="connsiteY0" fmla="*/ 2495550 h 2495550"/>
              <a:gd name="connsiteX1" fmla="*/ 0 w 1336306"/>
              <a:gd name="connsiteY1" fmla="*/ 0 h 2495550"/>
              <a:gd name="connsiteX2" fmla="*/ 1336306 w 1336306"/>
              <a:gd name="connsiteY2" fmla="*/ 2495550 h 2495550"/>
              <a:gd name="connsiteX3" fmla="*/ 0 w 1336306"/>
              <a:gd name="connsiteY3" fmla="*/ 2495550 h 2495550"/>
              <a:gd name="connsiteX0" fmla="*/ 0 w 1336306"/>
              <a:gd name="connsiteY0" fmla="*/ 2495550 h 2495550"/>
              <a:gd name="connsiteX1" fmla="*/ 0 w 1336306"/>
              <a:gd name="connsiteY1" fmla="*/ 0 h 2495550"/>
              <a:gd name="connsiteX2" fmla="*/ 1336306 w 1336306"/>
              <a:gd name="connsiteY2" fmla="*/ 2495550 h 2495550"/>
              <a:gd name="connsiteX3" fmla="*/ 0 w 1336306"/>
              <a:gd name="connsiteY3" fmla="*/ 2495550 h 2495550"/>
              <a:gd name="connsiteX0" fmla="*/ 0 w 1336306"/>
              <a:gd name="connsiteY0" fmla="*/ 2495550 h 2495550"/>
              <a:gd name="connsiteX1" fmla="*/ 0 w 1336306"/>
              <a:gd name="connsiteY1" fmla="*/ 0 h 2495550"/>
              <a:gd name="connsiteX2" fmla="*/ 1336306 w 1336306"/>
              <a:gd name="connsiteY2" fmla="*/ 2495550 h 2495550"/>
              <a:gd name="connsiteX3" fmla="*/ 0 w 1336306"/>
              <a:gd name="connsiteY3" fmla="*/ 2495550 h 2495550"/>
              <a:gd name="connsiteX0" fmla="*/ 0 w 1336306"/>
              <a:gd name="connsiteY0" fmla="*/ 2495550 h 2495550"/>
              <a:gd name="connsiteX1" fmla="*/ 0 w 1336306"/>
              <a:gd name="connsiteY1" fmla="*/ 0 h 2495550"/>
              <a:gd name="connsiteX2" fmla="*/ 1336306 w 1336306"/>
              <a:gd name="connsiteY2" fmla="*/ 2495550 h 2495550"/>
              <a:gd name="connsiteX3" fmla="*/ 0 w 1336306"/>
              <a:gd name="connsiteY3" fmla="*/ 2495550 h 2495550"/>
              <a:gd name="connsiteX0" fmla="*/ 0 w 1336306"/>
              <a:gd name="connsiteY0" fmla="*/ 2495550 h 2495550"/>
              <a:gd name="connsiteX1" fmla="*/ 0 w 1336306"/>
              <a:gd name="connsiteY1" fmla="*/ 0 h 2495550"/>
              <a:gd name="connsiteX2" fmla="*/ 1336306 w 1336306"/>
              <a:gd name="connsiteY2" fmla="*/ 2495550 h 2495550"/>
              <a:gd name="connsiteX3" fmla="*/ 0 w 1336306"/>
              <a:gd name="connsiteY3" fmla="*/ 2495550 h 249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306" h="2495550">
                <a:moveTo>
                  <a:pt x="0" y="2495550"/>
                </a:moveTo>
                <a:lnTo>
                  <a:pt x="0" y="0"/>
                </a:lnTo>
                <a:cubicBezTo>
                  <a:pt x="275130" y="446416"/>
                  <a:pt x="1013931" y="1329692"/>
                  <a:pt x="1336306" y="2495550"/>
                </a:cubicBezTo>
                <a:lnTo>
                  <a:pt x="0" y="2495550"/>
                </a:lnTo>
                <a:close/>
              </a:path>
            </a:pathLst>
          </a:custGeom>
          <a:solidFill>
            <a:srgbClr val="22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直角三角形 3">
            <a:extLst>
              <a:ext uri="{FF2B5EF4-FFF2-40B4-BE49-F238E27FC236}">
                <a16:creationId xmlns:a16="http://schemas.microsoft.com/office/drawing/2014/main" id="{DF9F1D0C-58D5-4A05-B146-C04239233FC5}"/>
              </a:ext>
            </a:extLst>
          </p:cNvPr>
          <p:cNvSpPr/>
          <p:nvPr/>
        </p:nvSpPr>
        <p:spPr>
          <a:xfrm flipV="1">
            <a:off x="-28205" y="-22453"/>
            <a:ext cx="1524012" cy="2089583"/>
          </a:xfrm>
          <a:custGeom>
            <a:avLst/>
            <a:gdLst>
              <a:gd name="connsiteX0" fmla="*/ 0 w 1336306"/>
              <a:gd name="connsiteY0" fmla="*/ 2495550 h 2495550"/>
              <a:gd name="connsiteX1" fmla="*/ 0 w 1336306"/>
              <a:gd name="connsiteY1" fmla="*/ 0 h 2495550"/>
              <a:gd name="connsiteX2" fmla="*/ 1336306 w 1336306"/>
              <a:gd name="connsiteY2" fmla="*/ 2495550 h 2495550"/>
              <a:gd name="connsiteX3" fmla="*/ 0 w 1336306"/>
              <a:gd name="connsiteY3" fmla="*/ 2495550 h 2495550"/>
              <a:gd name="connsiteX0" fmla="*/ 0 w 1336306"/>
              <a:gd name="connsiteY0" fmla="*/ 2495550 h 2495550"/>
              <a:gd name="connsiteX1" fmla="*/ 0 w 1336306"/>
              <a:gd name="connsiteY1" fmla="*/ 0 h 2495550"/>
              <a:gd name="connsiteX2" fmla="*/ 1336306 w 1336306"/>
              <a:gd name="connsiteY2" fmla="*/ 2495550 h 2495550"/>
              <a:gd name="connsiteX3" fmla="*/ 0 w 1336306"/>
              <a:gd name="connsiteY3" fmla="*/ 2495550 h 2495550"/>
              <a:gd name="connsiteX0" fmla="*/ 0 w 1336306"/>
              <a:gd name="connsiteY0" fmla="*/ 2495550 h 2495550"/>
              <a:gd name="connsiteX1" fmla="*/ 0 w 1336306"/>
              <a:gd name="connsiteY1" fmla="*/ 0 h 2495550"/>
              <a:gd name="connsiteX2" fmla="*/ 1336306 w 1336306"/>
              <a:gd name="connsiteY2" fmla="*/ 2495550 h 2495550"/>
              <a:gd name="connsiteX3" fmla="*/ 0 w 1336306"/>
              <a:gd name="connsiteY3" fmla="*/ 2495550 h 249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306" h="2495550">
                <a:moveTo>
                  <a:pt x="0" y="2495550"/>
                </a:moveTo>
                <a:lnTo>
                  <a:pt x="0" y="0"/>
                </a:lnTo>
                <a:cubicBezTo>
                  <a:pt x="469186" y="511216"/>
                  <a:pt x="890871" y="820552"/>
                  <a:pt x="1336306" y="2495550"/>
                </a:cubicBezTo>
                <a:lnTo>
                  <a:pt x="0" y="2495550"/>
                </a:lnTo>
                <a:close/>
              </a:path>
            </a:pathLst>
          </a:custGeom>
          <a:solidFill>
            <a:srgbClr val="FBD2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A646645B-33DE-4D8C-82E4-86F1073A0224}"/>
              </a:ext>
            </a:extLst>
          </p:cNvPr>
          <p:cNvGrpSpPr/>
          <p:nvPr/>
        </p:nvGrpSpPr>
        <p:grpSpPr>
          <a:xfrm>
            <a:off x="0" y="5013176"/>
            <a:ext cx="12211246" cy="1844824"/>
            <a:chOff x="3052950" y="5346121"/>
            <a:chExt cx="9154718" cy="1511879"/>
          </a:xfrm>
          <a:solidFill>
            <a:srgbClr val="FBD247"/>
          </a:solidFill>
        </p:grpSpPr>
        <p:sp>
          <p:nvSpPr>
            <p:cNvPr id="5" name="任意多边形 49">
              <a:extLst>
                <a:ext uri="{FF2B5EF4-FFF2-40B4-BE49-F238E27FC236}">
                  <a16:creationId xmlns:a16="http://schemas.microsoft.com/office/drawing/2014/main" id="{161DB836-8EE0-48E8-8FC4-17583710622C}"/>
                </a:ext>
              </a:extLst>
            </p:cNvPr>
            <p:cNvSpPr/>
            <p:nvPr/>
          </p:nvSpPr>
          <p:spPr>
            <a:xfrm flipH="1">
              <a:off x="3052950" y="5553542"/>
              <a:ext cx="9144000" cy="1297528"/>
            </a:xfrm>
            <a:custGeom>
              <a:avLst/>
              <a:gdLst>
                <a:gd name="connsiteX0" fmla="*/ 3395672 w 9123216"/>
                <a:gd name="connsiteY0" fmla="*/ 502 h 1972691"/>
                <a:gd name="connsiteX1" fmla="*/ 0 w 9123216"/>
                <a:gd name="connsiteY1" fmla="*/ 344287 h 1972691"/>
                <a:gd name="connsiteX2" fmla="*/ 0 w 9123216"/>
                <a:gd name="connsiteY2" fmla="*/ 1972691 h 1972691"/>
                <a:gd name="connsiteX3" fmla="*/ 9123216 w 9123216"/>
                <a:gd name="connsiteY3" fmla="*/ 1972691 h 1972691"/>
                <a:gd name="connsiteX4" fmla="*/ 9123216 w 9123216"/>
                <a:gd name="connsiteY4" fmla="*/ 1340582 h 1972691"/>
                <a:gd name="connsiteX5" fmla="*/ 8811866 w 9123216"/>
                <a:gd name="connsiteY5" fmla="*/ 1183691 h 1972691"/>
                <a:gd name="connsiteX6" fmla="*/ 3395672 w 9123216"/>
                <a:gd name="connsiteY6" fmla="*/ 502 h 197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23216" h="1972691">
                  <a:moveTo>
                    <a:pt x="3395672" y="502"/>
                  </a:moveTo>
                  <a:cubicBezTo>
                    <a:pt x="2392937" y="8614"/>
                    <a:pt x="1273390" y="115526"/>
                    <a:pt x="0" y="344287"/>
                  </a:cubicBezTo>
                  <a:lnTo>
                    <a:pt x="0" y="1972691"/>
                  </a:lnTo>
                  <a:lnTo>
                    <a:pt x="9123216" y="1972691"/>
                  </a:lnTo>
                  <a:lnTo>
                    <a:pt x="9123216" y="1340582"/>
                  </a:lnTo>
                  <a:lnTo>
                    <a:pt x="8811866" y="1183691"/>
                  </a:lnTo>
                  <a:cubicBezTo>
                    <a:pt x="7316622" y="464167"/>
                    <a:pt x="5651826" y="-17751"/>
                    <a:pt x="3395672" y="502"/>
                  </a:cubicBezTo>
                  <a:close/>
                </a:path>
              </a:pathLst>
            </a:custGeom>
            <a:solidFill>
              <a:srgbClr val="22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直角三角形 3">
              <a:extLst>
                <a:ext uri="{FF2B5EF4-FFF2-40B4-BE49-F238E27FC236}">
                  <a16:creationId xmlns:a16="http://schemas.microsoft.com/office/drawing/2014/main" id="{6D6251DC-362C-4E43-B0DC-D5C73EB7AF33}"/>
                </a:ext>
              </a:extLst>
            </p:cNvPr>
            <p:cNvSpPr/>
            <p:nvPr/>
          </p:nvSpPr>
          <p:spPr>
            <a:xfrm flipH="1">
              <a:off x="5262749" y="5346121"/>
              <a:ext cx="6944919" cy="1511879"/>
            </a:xfrm>
            <a:custGeom>
              <a:avLst/>
              <a:gdLst>
                <a:gd name="connsiteX0" fmla="*/ 0 w 1336306"/>
                <a:gd name="connsiteY0" fmla="*/ 2495550 h 2495550"/>
                <a:gd name="connsiteX1" fmla="*/ 0 w 1336306"/>
                <a:gd name="connsiteY1" fmla="*/ 0 h 2495550"/>
                <a:gd name="connsiteX2" fmla="*/ 1336306 w 1336306"/>
                <a:gd name="connsiteY2" fmla="*/ 2495550 h 2495550"/>
                <a:gd name="connsiteX3" fmla="*/ 0 w 1336306"/>
                <a:gd name="connsiteY3" fmla="*/ 2495550 h 2495550"/>
                <a:gd name="connsiteX0" fmla="*/ 0 w 1336306"/>
                <a:gd name="connsiteY0" fmla="*/ 2495550 h 2495550"/>
                <a:gd name="connsiteX1" fmla="*/ 0 w 1336306"/>
                <a:gd name="connsiteY1" fmla="*/ 0 h 2495550"/>
                <a:gd name="connsiteX2" fmla="*/ 1336306 w 1336306"/>
                <a:gd name="connsiteY2" fmla="*/ 2495550 h 2495550"/>
                <a:gd name="connsiteX3" fmla="*/ 0 w 1336306"/>
                <a:gd name="connsiteY3" fmla="*/ 2495550 h 2495550"/>
                <a:gd name="connsiteX0" fmla="*/ 0 w 1336306"/>
                <a:gd name="connsiteY0" fmla="*/ 2495550 h 2495550"/>
                <a:gd name="connsiteX1" fmla="*/ 0 w 1336306"/>
                <a:gd name="connsiteY1" fmla="*/ 0 h 2495550"/>
                <a:gd name="connsiteX2" fmla="*/ 1336306 w 1336306"/>
                <a:gd name="connsiteY2" fmla="*/ 2495550 h 2495550"/>
                <a:gd name="connsiteX3" fmla="*/ 0 w 1336306"/>
                <a:gd name="connsiteY3" fmla="*/ 2495550 h 2495550"/>
                <a:gd name="connsiteX0" fmla="*/ 0 w 1336306"/>
                <a:gd name="connsiteY0" fmla="*/ 2495550 h 2495550"/>
                <a:gd name="connsiteX1" fmla="*/ 0 w 1336306"/>
                <a:gd name="connsiteY1" fmla="*/ 0 h 2495550"/>
                <a:gd name="connsiteX2" fmla="*/ 1336306 w 1336306"/>
                <a:gd name="connsiteY2" fmla="*/ 2495550 h 2495550"/>
                <a:gd name="connsiteX3" fmla="*/ 0 w 1336306"/>
                <a:gd name="connsiteY3" fmla="*/ 2495550 h 2495550"/>
                <a:gd name="connsiteX0" fmla="*/ 0 w 1336306"/>
                <a:gd name="connsiteY0" fmla="*/ 2495550 h 2495550"/>
                <a:gd name="connsiteX1" fmla="*/ 0 w 1336306"/>
                <a:gd name="connsiteY1" fmla="*/ 0 h 2495550"/>
                <a:gd name="connsiteX2" fmla="*/ 1336306 w 1336306"/>
                <a:gd name="connsiteY2" fmla="*/ 2495550 h 2495550"/>
                <a:gd name="connsiteX3" fmla="*/ 0 w 1336306"/>
                <a:gd name="connsiteY3" fmla="*/ 2495550 h 2495550"/>
                <a:gd name="connsiteX0" fmla="*/ 0 w 1336306"/>
                <a:gd name="connsiteY0" fmla="*/ 2495550 h 2495550"/>
                <a:gd name="connsiteX1" fmla="*/ 0 w 1336306"/>
                <a:gd name="connsiteY1" fmla="*/ 0 h 2495550"/>
                <a:gd name="connsiteX2" fmla="*/ 1336306 w 1336306"/>
                <a:gd name="connsiteY2" fmla="*/ 2495550 h 2495550"/>
                <a:gd name="connsiteX3" fmla="*/ 0 w 1336306"/>
                <a:gd name="connsiteY3" fmla="*/ 2495550 h 2495550"/>
                <a:gd name="connsiteX0" fmla="*/ 0 w 1336306"/>
                <a:gd name="connsiteY0" fmla="*/ 2495550 h 2495550"/>
                <a:gd name="connsiteX1" fmla="*/ 0 w 1336306"/>
                <a:gd name="connsiteY1" fmla="*/ 0 h 2495550"/>
                <a:gd name="connsiteX2" fmla="*/ 1336306 w 1336306"/>
                <a:gd name="connsiteY2" fmla="*/ 2495550 h 2495550"/>
                <a:gd name="connsiteX3" fmla="*/ 0 w 1336306"/>
                <a:gd name="connsiteY3" fmla="*/ 2495550 h 249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6306" h="2495550">
                  <a:moveTo>
                    <a:pt x="0" y="2495550"/>
                  </a:moveTo>
                  <a:lnTo>
                    <a:pt x="0" y="0"/>
                  </a:lnTo>
                  <a:cubicBezTo>
                    <a:pt x="587780" y="17209"/>
                    <a:pt x="1156544" y="1105757"/>
                    <a:pt x="1336306" y="2495550"/>
                  </a:cubicBezTo>
                  <a:lnTo>
                    <a:pt x="0" y="249555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1D8C39D4-A790-408D-814A-4AE1915FA95D}"/>
              </a:ext>
            </a:extLst>
          </p:cNvPr>
          <p:cNvSpPr txBox="1"/>
          <p:nvPr/>
        </p:nvSpPr>
        <p:spPr>
          <a:xfrm>
            <a:off x="730451" y="2087304"/>
            <a:ext cx="613163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600" b="1" dirty="0">
                <a:solidFill>
                  <a:srgbClr val="212C56"/>
                </a:solidFill>
                <a:latin typeface="+mn-lt"/>
                <a:ea typeface="+mn-ea"/>
                <a:cs typeface="+mn-ea"/>
                <a:sym typeface="+mn-lt"/>
              </a:rPr>
              <a:t>信息无障碍组件库标准化建设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212C56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4C2182E0-7D22-4089-A313-C51B5C091D06}"/>
              </a:ext>
            </a:extLst>
          </p:cNvPr>
          <p:cNvGrpSpPr/>
          <p:nvPr/>
        </p:nvGrpSpPr>
        <p:grpSpPr>
          <a:xfrm>
            <a:off x="861783" y="4453864"/>
            <a:ext cx="2052273" cy="435150"/>
            <a:chOff x="642562" y="4093318"/>
            <a:chExt cx="2052273" cy="506699"/>
          </a:xfrm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48668D38-E514-43CA-BBB5-52675DE17F3D}"/>
                </a:ext>
              </a:extLst>
            </p:cNvPr>
            <p:cNvSpPr/>
            <p:nvPr/>
          </p:nvSpPr>
          <p:spPr>
            <a:xfrm rot="16200000">
              <a:off x="1408200" y="3327680"/>
              <a:ext cx="506699" cy="2037976"/>
            </a:xfrm>
            <a:prstGeom prst="roundRect">
              <a:avLst>
                <a:gd name="adj" fmla="val 50000"/>
              </a:avLst>
            </a:prstGeom>
            <a:solidFill>
              <a:srgbClr val="FBD2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b="1">
                <a:solidFill>
                  <a:srgbClr val="222D57"/>
                </a:solidFill>
                <a:cs typeface="+mn-ea"/>
                <a:sym typeface="+mn-lt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0694968A-C94D-4CCB-B2CE-BC7E9D60A989}"/>
                </a:ext>
              </a:extLst>
            </p:cNvPr>
            <p:cNvSpPr txBox="1"/>
            <p:nvPr/>
          </p:nvSpPr>
          <p:spPr>
            <a:xfrm>
              <a:off x="656859" y="4162002"/>
              <a:ext cx="2037976" cy="358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22D57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汇报人：蔡勇斌</a:t>
              </a:r>
            </a:p>
          </p:txBody>
        </p:sp>
      </p:grpSp>
      <p:pic>
        <p:nvPicPr>
          <p:cNvPr id="43" name="图片 42">
            <a:extLst>
              <a:ext uri="{FF2B5EF4-FFF2-40B4-BE49-F238E27FC236}">
                <a16:creationId xmlns:a16="http://schemas.microsoft.com/office/drawing/2014/main" id="{C20906BE-1DF1-4722-AB61-F7EBDF1C04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70" t="14399" r="5401" b="13256"/>
          <a:stretch/>
        </p:blipFill>
        <p:spPr>
          <a:xfrm>
            <a:off x="7090283" y="852176"/>
            <a:ext cx="4308244" cy="5065637"/>
          </a:xfrm>
          <a:prstGeom prst="rect">
            <a:avLst/>
          </a:prstGeom>
        </p:spPr>
      </p:pic>
      <p:grpSp>
        <p:nvGrpSpPr>
          <p:cNvPr id="461" name="组合 460">
            <a:extLst>
              <a:ext uri="{FF2B5EF4-FFF2-40B4-BE49-F238E27FC236}">
                <a16:creationId xmlns:a16="http://schemas.microsoft.com/office/drawing/2014/main" id="{1F7373EC-6C35-43A8-9383-72F3ED525BC3}"/>
              </a:ext>
            </a:extLst>
          </p:cNvPr>
          <p:cNvGrpSpPr/>
          <p:nvPr/>
        </p:nvGrpSpPr>
        <p:grpSpPr>
          <a:xfrm>
            <a:off x="9795736" y="308752"/>
            <a:ext cx="2011323" cy="278053"/>
            <a:chOff x="9571647" y="423379"/>
            <a:chExt cx="2505128" cy="346318"/>
          </a:xfrm>
        </p:grpSpPr>
        <p:grpSp>
          <p:nvGrpSpPr>
            <p:cNvPr id="9" name="Group 833">
              <a:extLst>
                <a:ext uri="{FF2B5EF4-FFF2-40B4-BE49-F238E27FC236}">
                  <a16:creationId xmlns:a16="http://schemas.microsoft.com/office/drawing/2014/main" id="{5FBD6BCD-6C19-4CC4-A66B-54CAC289A7BC}"/>
                </a:ext>
              </a:extLst>
            </p:cNvPr>
            <p:cNvGrpSpPr/>
            <p:nvPr/>
          </p:nvGrpSpPr>
          <p:grpSpPr>
            <a:xfrm>
              <a:off x="9571647" y="428152"/>
              <a:ext cx="2410335" cy="341545"/>
              <a:chOff x="8964606" y="466982"/>
              <a:chExt cx="2540765" cy="360027"/>
            </a:xfrm>
          </p:grpSpPr>
          <p:grpSp>
            <p:nvGrpSpPr>
              <p:cNvPr id="10" name="Group 45">
                <a:extLst>
                  <a:ext uri="{FF2B5EF4-FFF2-40B4-BE49-F238E27FC236}">
                    <a16:creationId xmlns:a16="http://schemas.microsoft.com/office/drawing/2014/main" id="{71398038-A009-4E1D-B0D5-2B4AAE7B1528}"/>
                  </a:ext>
                </a:extLst>
              </p:cNvPr>
              <p:cNvGrpSpPr/>
              <p:nvPr/>
            </p:nvGrpSpPr>
            <p:grpSpPr>
              <a:xfrm>
                <a:off x="8964606" y="466982"/>
                <a:ext cx="360821" cy="360027"/>
                <a:chOff x="1052358" y="3989666"/>
                <a:chExt cx="940105" cy="938035"/>
              </a:xfrm>
              <a:effectLst/>
            </p:grpSpPr>
            <p:sp>
              <p:nvSpPr>
                <p:cNvPr id="20" name="Oval 120">
                  <a:extLst>
                    <a:ext uri="{FF2B5EF4-FFF2-40B4-BE49-F238E27FC236}">
                      <a16:creationId xmlns:a16="http://schemas.microsoft.com/office/drawing/2014/main" id="{CFA161A9-4CE3-4ACF-A591-AB45529CBE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2358" y="3989666"/>
                  <a:ext cx="940105" cy="938035"/>
                </a:xfrm>
                <a:prstGeom prst="ellipse">
                  <a:avLst/>
                </a:prstGeom>
                <a:noFill/>
                <a:ln>
                  <a:solidFill>
                    <a:srgbClr val="222D57"/>
                  </a:solidFill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8F8F8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Freeform 122">
                  <a:extLst>
                    <a:ext uri="{FF2B5EF4-FFF2-40B4-BE49-F238E27FC236}">
                      <a16:creationId xmlns:a16="http://schemas.microsoft.com/office/drawing/2014/main" id="{C3317BB3-0D1E-49E1-B49B-F62EB2B881A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03337" y="4258256"/>
                  <a:ext cx="438150" cy="374649"/>
                </a:xfrm>
                <a:custGeom>
                  <a:avLst/>
                  <a:gdLst>
                    <a:gd name="T0" fmla="*/ 49 w 138"/>
                    <a:gd name="T1" fmla="*/ 77 h 118"/>
                    <a:gd name="T2" fmla="*/ 49 w 138"/>
                    <a:gd name="T3" fmla="*/ 118 h 118"/>
                    <a:gd name="T4" fmla="*/ 80 w 138"/>
                    <a:gd name="T5" fmla="*/ 118 h 118"/>
                    <a:gd name="T6" fmla="*/ 80 w 138"/>
                    <a:gd name="T7" fmla="*/ 81 h 118"/>
                    <a:gd name="T8" fmla="*/ 66 w 138"/>
                    <a:gd name="T9" fmla="*/ 94 h 118"/>
                    <a:gd name="T10" fmla="*/ 49 w 138"/>
                    <a:gd name="T11" fmla="*/ 77 h 118"/>
                    <a:gd name="T12" fmla="*/ 6 w 138"/>
                    <a:gd name="T13" fmla="*/ 112 h 118"/>
                    <a:gd name="T14" fmla="*/ 11 w 138"/>
                    <a:gd name="T15" fmla="*/ 118 h 118"/>
                    <a:gd name="T16" fmla="*/ 36 w 138"/>
                    <a:gd name="T17" fmla="*/ 118 h 118"/>
                    <a:gd name="T18" fmla="*/ 36 w 138"/>
                    <a:gd name="T19" fmla="*/ 64 h 118"/>
                    <a:gd name="T20" fmla="*/ 6 w 138"/>
                    <a:gd name="T21" fmla="*/ 95 h 118"/>
                    <a:gd name="T22" fmla="*/ 6 w 138"/>
                    <a:gd name="T23" fmla="*/ 112 h 118"/>
                    <a:gd name="T24" fmla="*/ 92 w 138"/>
                    <a:gd name="T25" fmla="*/ 68 h 118"/>
                    <a:gd name="T26" fmla="*/ 92 w 138"/>
                    <a:gd name="T27" fmla="*/ 118 h 118"/>
                    <a:gd name="T28" fmla="*/ 117 w 138"/>
                    <a:gd name="T29" fmla="*/ 118 h 118"/>
                    <a:gd name="T30" fmla="*/ 123 w 138"/>
                    <a:gd name="T31" fmla="*/ 112 h 118"/>
                    <a:gd name="T32" fmla="*/ 123 w 138"/>
                    <a:gd name="T33" fmla="*/ 64 h 118"/>
                    <a:gd name="T34" fmla="*/ 123 w 138"/>
                    <a:gd name="T35" fmla="*/ 38 h 118"/>
                    <a:gd name="T36" fmla="*/ 96 w 138"/>
                    <a:gd name="T37" fmla="*/ 64 h 118"/>
                    <a:gd name="T38" fmla="*/ 92 w 138"/>
                    <a:gd name="T39" fmla="*/ 68 h 118"/>
                    <a:gd name="T40" fmla="*/ 110 w 138"/>
                    <a:gd name="T41" fmla="*/ 3 h 118"/>
                    <a:gd name="T42" fmla="*/ 105 w 138"/>
                    <a:gd name="T43" fmla="*/ 9 h 118"/>
                    <a:gd name="T44" fmla="*/ 111 w 138"/>
                    <a:gd name="T45" fmla="*/ 14 h 118"/>
                    <a:gd name="T46" fmla="*/ 117 w 138"/>
                    <a:gd name="T47" fmla="*/ 13 h 118"/>
                    <a:gd name="T48" fmla="*/ 66 w 138"/>
                    <a:gd name="T49" fmla="*/ 64 h 118"/>
                    <a:gd name="T50" fmla="*/ 36 w 138"/>
                    <a:gd name="T51" fmla="*/ 34 h 118"/>
                    <a:gd name="T52" fmla="*/ 2 w 138"/>
                    <a:gd name="T53" fmla="*/ 69 h 118"/>
                    <a:gd name="T54" fmla="*/ 2 w 138"/>
                    <a:gd name="T55" fmla="*/ 77 h 118"/>
                    <a:gd name="T56" fmla="*/ 9 w 138"/>
                    <a:gd name="T57" fmla="*/ 77 h 118"/>
                    <a:gd name="T58" fmla="*/ 36 w 138"/>
                    <a:gd name="T59" fmla="*/ 50 h 118"/>
                    <a:gd name="T60" fmla="*/ 66 w 138"/>
                    <a:gd name="T61" fmla="*/ 80 h 118"/>
                    <a:gd name="T62" fmla="*/ 125 w 138"/>
                    <a:gd name="T63" fmla="*/ 21 h 118"/>
                    <a:gd name="T64" fmla="*/ 125 w 138"/>
                    <a:gd name="T65" fmla="*/ 27 h 118"/>
                    <a:gd name="T66" fmla="*/ 130 w 138"/>
                    <a:gd name="T67" fmla="*/ 33 h 118"/>
                    <a:gd name="T68" fmla="*/ 130 w 138"/>
                    <a:gd name="T69" fmla="*/ 33 h 118"/>
                    <a:gd name="T70" fmla="*/ 136 w 138"/>
                    <a:gd name="T71" fmla="*/ 28 h 118"/>
                    <a:gd name="T72" fmla="*/ 138 w 138"/>
                    <a:gd name="T73" fmla="*/ 0 h 118"/>
                    <a:gd name="T74" fmla="*/ 110 w 138"/>
                    <a:gd name="T75" fmla="*/ 3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38" h="118">
                      <a:moveTo>
                        <a:pt x="49" y="77"/>
                      </a:moveTo>
                      <a:cubicBezTo>
                        <a:pt x="49" y="118"/>
                        <a:pt x="49" y="118"/>
                        <a:pt x="49" y="118"/>
                      </a:cubicBezTo>
                      <a:cubicBezTo>
                        <a:pt x="80" y="118"/>
                        <a:pt x="80" y="118"/>
                        <a:pt x="80" y="118"/>
                      </a:cubicBezTo>
                      <a:cubicBezTo>
                        <a:pt x="80" y="81"/>
                        <a:pt x="80" y="81"/>
                        <a:pt x="80" y="81"/>
                      </a:cubicBezTo>
                      <a:cubicBezTo>
                        <a:pt x="66" y="94"/>
                        <a:pt x="66" y="94"/>
                        <a:pt x="66" y="94"/>
                      </a:cubicBezTo>
                      <a:lnTo>
                        <a:pt x="49" y="77"/>
                      </a:lnTo>
                      <a:close/>
                      <a:moveTo>
                        <a:pt x="6" y="112"/>
                      </a:moveTo>
                      <a:cubicBezTo>
                        <a:pt x="6" y="115"/>
                        <a:pt x="8" y="118"/>
                        <a:pt x="11" y="118"/>
                      </a:cubicBezTo>
                      <a:cubicBezTo>
                        <a:pt x="36" y="118"/>
                        <a:pt x="36" y="118"/>
                        <a:pt x="36" y="118"/>
                      </a:cubicBezTo>
                      <a:cubicBezTo>
                        <a:pt x="36" y="64"/>
                        <a:pt x="36" y="64"/>
                        <a:pt x="36" y="64"/>
                      </a:cubicBezTo>
                      <a:cubicBezTo>
                        <a:pt x="6" y="95"/>
                        <a:pt x="6" y="95"/>
                        <a:pt x="6" y="95"/>
                      </a:cubicBezTo>
                      <a:lnTo>
                        <a:pt x="6" y="112"/>
                      </a:lnTo>
                      <a:close/>
                      <a:moveTo>
                        <a:pt x="92" y="68"/>
                      </a:moveTo>
                      <a:cubicBezTo>
                        <a:pt x="92" y="118"/>
                        <a:pt x="92" y="118"/>
                        <a:pt x="92" y="118"/>
                      </a:cubicBezTo>
                      <a:cubicBezTo>
                        <a:pt x="117" y="118"/>
                        <a:pt x="117" y="118"/>
                        <a:pt x="117" y="118"/>
                      </a:cubicBezTo>
                      <a:cubicBezTo>
                        <a:pt x="120" y="118"/>
                        <a:pt x="123" y="115"/>
                        <a:pt x="123" y="112"/>
                      </a:cubicBezTo>
                      <a:cubicBezTo>
                        <a:pt x="123" y="64"/>
                        <a:pt x="123" y="64"/>
                        <a:pt x="123" y="64"/>
                      </a:cubicBezTo>
                      <a:cubicBezTo>
                        <a:pt x="123" y="38"/>
                        <a:pt x="123" y="38"/>
                        <a:pt x="123" y="38"/>
                      </a:cubicBezTo>
                      <a:cubicBezTo>
                        <a:pt x="96" y="64"/>
                        <a:pt x="96" y="64"/>
                        <a:pt x="96" y="64"/>
                      </a:cubicBezTo>
                      <a:lnTo>
                        <a:pt x="92" y="68"/>
                      </a:lnTo>
                      <a:close/>
                      <a:moveTo>
                        <a:pt x="110" y="3"/>
                      </a:moveTo>
                      <a:cubicBezTo>
                        <a:pt x="107" y="3"/>
                        <a:pt x="105" y="6"/>
                        <a:pt x="105" y="9"/>
                      </a:cubicBezTo>
                      <a:cubicBezTo>
                        <a:pt x="106" y="12"/>
                        <a:pt x="108" y="14"/>
                        <a:pt x="111" y="14"/>
                      </a:cubicBezTo>
                      <a:cubicBezTo>
                        <a:pt x="117" y="13"/>
                        <a:pt x="117" y="13"/>
                        <a:pt x="117" y="13"/>
                      </a:cubicBezTo>
                      <a:cubicBezTo>
                        <a:pt x="66" y="64"/>
                        <a:pt x="66" y="64"/>
                        <a:pt x="66" y="64"/>
                      </a:cubicBezTo>
                      <a:cubicBezTo>
                        <a:pt x="36" y="34"/>
                        <a:pt x="36" y="34"/>
                        <a:pt x="36" y="34"/>
                      </a:cubicBezTo>
                      <a:cubicBezTo>
                        <a:pt x="2" y="69"/>
                        <a:pt x="2" y="69"/>
                        <a:pt x="2" y="69"/>
                      </a:cubicBezTo>
                      <a:cubicBezTo>
                        <a:pt x="0" y="71"/>
                        <a:pt x="0" y="75"/>
                        <a:pt x="2" y="77"/>
                      </a:cubicBezTo>
                      <a:cubicBezTo>
                        <a:pt x="4" y="79"/>
                        <a:pt x="7" y="79"/>
                        <a:pt x="9" y="77"/>
                      </a:cubicBezTo>
                      <a:cubicBezTo>
                        <a:pt x="36" y="50"/>
                        <a:pt x="36" y="50"/>
                        <a:pt x="36" y="50"/>
                      </a:cubicBezTo>
                      <a:cubicBezTo>
                        <a:pt x="66" y="80"/>
                        <a:pt x="66" y="80"/>
                        <a:pt x="66" y="80"/>
                      </a:cubicBezTo>
                      <a:cubicBezTo>
                        <a:pt x="125" y="21"/>
                        <a:pt x="125" y="21"/>
                        <a:pt x="125" y="21"/>
                      </a:cubicBezTo>
                      <a:cubicBezTo>
                        <a:pt x="125" y="27"/>
                        <a:pt x="125" y="27"/>
                        <a:pt x="125" y="27"/>
                      </a:cubicBezTo>
                      <a:cubicBezTo>
                        <a:pt x="124" y="30"/>
                        <a:pt x="127" y="33"/>
                        <a:pt x="130" y="33"/>
                      </a:cubicBezTo>
                      <a:cubicBezTo>
                        <a:pt x="130" y="33"/>
                        <a:pt x="130" y="33"/>
                        <a:pt x="130" y="33"/>
                      </a:cubicBezTo>
                      <a:cubicBezTo>
                        <a:pt x="133" y="33"/>
                        <a:pt x="135" y="31"/>
                        <a:pt x="136" y="28"/>
                      </a:cubicBezTo>
                      <a:cubicBezTo>
                        <a:pt x="138" y="0"/>
                        <a:pt x="138" y="0"/>
                        <a:pt x="138" y="0"/>
                      </a:cubicBezTo>
                      <a:lnTo>
                        <a:pt x="110" y="3"/>
                      </a:lnTo>
                      <a:close/>
                    </a:path>
                  </a:pathLst>
                </a:custGeom>
                <a:solidFill>
                  <a:srgbClr val="222D57"/>
                </a:solidFill>
                <a:ln>
                  <a:noFill/>
                </a:ln>
              </p:spPr>
              <p:txBody>
                <a:bodyPr vert="horz" wrap="square" lIns="96435" tIns="48218" rIns="96435" bIns="48218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9" name="Freeform 122">
                <a:extLst>
                  <a:ext uri="{FF2B5EF4-FFF2-40B4-BE49-F238E27FC236}">
                    <a16:creationId xmlns:a16="http://schemas.microsoft.com/office/drawing/2014/main" id="{EBF096DE-DE33-4A15-A8C5-8FE9F921AD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19691" y="559656"/>
                <a:ext cx="168166" cy="164623"/>
              </a:xfrm>
              <a:custGeom>
                <a:avLst/>
                <a:gdLst>
                  <a:gd name="T0" fmla="*/ 2895 w 12754"/>
                  <a:gd name="T1" fmla="*/ 3482 h 12486"/>
                  <a:gd name="T2" fmla="*/ 6377 w 12754"/>
                  <a:gd name="T3" fmla="*/ 0 h 12486"/>
                  <a:gd name="T4" fmla="*/ 9859 w 12754"/>
                  <a:gd name="T5" fmla="*/ 3482 h 12486"/>
                  <a:gd name="T6" fmla="*/ 6377 w 12754"/>
                  <a:gd name="T7" fmla="*/ 6963 h 12486"/>
                  <a:gd name="T8" fmla="*/ 2895 w 12754"/>
                  <a:gd name="T9" fmla="*/ 3482 h 12486"/>
                  <a:gd name="T10" fmla="*/ 0 w 12754"/>
                  <a:gd name="T11" fmla="*/ 12468 h 12486"/>
                  <a:gd name="T12" fmla="*/ 3586 w 12754"/>
                  <a:gd name="T13" fmla="*/ 7045 h 12486"/>
                  <a:gd name="T14" fmla="*/ 6377 w 12754"/>
                  <a:gd name="T15" fmla="*/ 8014 h 12486"/>
                  <a:gd name="T16" fmla="*/ 9182 w 12754"/>
                  <a:gd name="T17" fmla="*/ 7036 h 12486"/>
                  <a:gd name="T18" fmla="*/ 12754 w 12754"/>
                  <a:gd name="T19" fmla="*/ 12468 h 12486"/>
                  <a:gd name="T20" fmla="*/ 0 w 12754"/>
                  <a:gd name="T21" fmla="*/ 12468 h 12486"/>
                  <a:gd name="T22" fmla="*/ 0 w 12754"/>
                  <a:gd name="T23" fmla="*/ 12468 h 12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754" h="12486">
                    <a:moveTo>
                      <a:pt x="2895" y="3482"/>
                    </a:moveTo>
                    <a:cubicBezTo>
                      <a:pt x="2895" y="1562"/>
                      <a:pt x="4457" y="0"/>
                      <a:pt x="6377" y="0"/>
                    </a:cubicBezTo>
                    <a:cubicBezTo>
                      <a:pt x="8297" y="0"/>
                      <a:pt x="9859" y="1562"/>
                      <a:pt x="9859" y="3482"/>
                    </a:cubicBezTo>
                    <a:cubicBezTo>
                      <a:pt x="9859" y="5402"/>
                      <a:pt x="8297" y="6963"/>
                      <a:pt x="6377" y="6963"/>
                    </a:cubicBezTo>
                    <a:cubicBezTo>
                      <a:pt x="4457" y="6963"/>
                      <a:pt x="2895" y="5402"/>
                      <a:pt x="2895" y="3482"/>
                    </a:cubicBezTo>
                    <a:close/>
                    <a:moveTo>
                      <a:pt x="0" y="12468"/>
                    </a:moveTo>
                    <a:cubicBezTo>
                      <a:pt x="75" y="11626"/>
                      <a:pt x="479" y="8643"/>
                      <a:pt x="3586" y="7045"/>
                    </a:cubicBezTo>
                    <a:cubicBezTo>
                      <a:pt x="4356" y="7650"/>
                      <a:pt x="5324" y="8014"/>
                      <a:pt x="6377" y="8014"/>
                    </a:cubicBezTo>
                    <a:cubicBezTo>
                      <a:pt x="7436" y="8014"/>
                      <a:pt x="8409" y="7647"/>
                      <a:pt x="9182" y="7036"/>
                    </a:cubicBezTo>
                    <a:cubicBezTo>
                      <a:pt x="12302" y="8627"/>
                      <a:pt x="12678" y="11589"/>
                      <a:pt x="12754" y="12468"/>
                    </a:cubicBezTo>
                    <a:cubicBezTo>
                      <a:pt x="12736" y="12486"/>
                      <a:pt x="18" y="12470"/>
                      <a:pt x="0" y="12468"/>
                    </a:cubicBezTo>
                    <a:close/>
                    <a:moveTo>
                      <a:pt x="0" y="12468"/>
                    </a:moveTo>
                    <a:close/>
                  </a:path>
                </a:pathLst>
              </a:custGeom>
              <a:solidFill>
                <a:srgbClr val="222D57"/>
              </a:solidFill>
              <a:ln>
                <a:noFill/>
              </a:ln>
            </p:spPr>
            <p:txBody>
              <a:bodyPr vert="horz" wrap="square" lIns="96435" tIns="48218" rIns="96435" bIns="4821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" name="Freeform 122">
                <a:extLst>
                  <a:ext uri="{FF2B5EF4-FFF2-40B4-BE49-F238E27FC236}">
                    <a16:creationId xmlns:a16="http://schemas.microsoft.com/office/drawing/2014/main" id="{73E32ECD-1C40-434D-AC64-C6B7DB258E3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578447" y="557953"/>
                <a:ext cx="168166" cy="168027"/>
              </a:xfrm>
              <a:custGeom>
                <a:avLst/>
                <a:gdLst>
                  <a:gd name="T0" fmla="*/ 11212 w 12607"/>
                  <a:gd name="T1" fmla="*/ 4855 h 12594"/>
                  <a:gd name="T2" fmla="*/ 11019 w 12607"/>
                  <a:gd name="T3" fmla="*/ 4855 h 12594"/>
                  <a:gd name="T4" fmla="*/ 10644 w 12607"/>
                  <a:gd name="T5" fmla="*/ 3981 h 12594"/>
                  <a:gd name="T6" fmla="*/ 10796 w 12607"/>
                  <a:gd name="T7" fmla="*/ 3830 h 12594"/>
                  <a:gd name="T8" fmla="*/ 10796 w 12607"/>
                  <a:gd name="T9" fmla="*/ 1864 h 12594"/>
                  <a:gd name="T10" fmla="*/ 10755 w 12607"/>
                  <a:gd name="T11" fmla="*/ 1823 h 12594"/>
                  <a:gd name="T12" fmla="*/ 8781 w 12607"/>
                  <a:gd name="T13" fmla="*/ 1823 h 12594"/>
                  <a:gd name="T14" fmla="*/ 8611 w 12607"/>
                  <a:gd name="T15" fmla="*/ 1992 h 12594"/>
                  <a:gd name="T16" fmla="*/ 7729 w 12607"/>
                  <a:gd name="T17" fmla="*/ 1634 h 12594"/>
                  <a:gd name="T18" fmla="*/ 7729 w 12607"/>
                  <a:gd name="T19" fmla="*/ 1390 h 12594"/>
                  <a:gd name="T20" fmla="*/ 6333 w 12607"/>
                  <a:gd name="T21" fmla="*/ 0 h 12594"/>
                  <a:gd name="T22" fmla="*/ 6274 w 12607"/>
                  <a:gd name="T23" fmla="*/ 0 h 12594"/>
                  <a:gd name="T24" fmla="*/ 4878 w 12607"/>
                  <a:gd name="T25" fmla="*/ 1390 h 12594"/>
                  <a:gd name="T26" fmla="*/ 4878 w 12607"/>
                  <a:gd name="T27" fmla="*/ 1652 h 12594"/>
                  <a:gd name="T28" fmla="*/ 4033 w 12607"/>
                  <a:gd name="T29" fmla="*/ 2003 h 12594"/>
                  <a:gd name="T30" fmla="*/ 3852 w 12607"/>
                  <a:gd name="T31" fmla="*/ 1823 h 12594"/>
                  <a:gd name="T32" fmla="*/ 1878 w 12607"/>
                  <a:gd name="T33" fmla="*/ 1823 h 12594"/>
                  <a:gd name="T34" fmla="*/ 1837 w 12607"/>
                  <a:gd name="T35" fmla="*/ 1864 h 12594"/>
                  <a:gd name="T36" fmla="*/ 1837 w 12607"/>
                  <a:gd name="T37" fmla="*/ 3830 h 12594"/>
                  <a:gd name="T38" fmla="*/ 2012 w 12607"/>
                  <a:gd name="T39" fmla="*/ 4004 h 12594"/>
                  <a:gd name="T40" fmla="*/ 1650 w 12607"/>
                  <a:gd name="T41" fmla="*/ 4855 h 12594"/>
                  <a:gd name="T42" fmla="*/ 1396 w 12607"/>
                  <a:gd name="T43" fmla="*/ 4855 h 12594"/>
                  <a:gd name="T44" fmla="*/ 0 w 12607"/>
                  <a:gd name="T45" fmla="*/ 6245 h 12594"/>
                  <a:gd name="T46" fmla="*/ 0 w 12607"/>
                  <a:gd name="T47" fmla="*/ 6304 h 12594"/>
                  <a:gd name="T48" fmla="*/ 1396 w 12607"/>
                  <a:gd name="T49" fmla="*/ 7694 h 12594"/>
                  <a:gd name="T50" fmla="*/ 1618 w 12607"/>
                  <a:gd name="T51" fmla="*/ 7694 h 12594"/>
                  <a:gd name="T52" fmla="*/ 1983 w 12607"/>
                  <a:gd name="T53" fmla="*/ 8593 h 12594"/>
                  <a:gd name="T54" fmla="*/ 1814 w 12607"/>
                  <a:gd name="T55" fmla="*/ 8761 h 12594"/>
                  <a:gd name="T56" fmla="*/ 1814 w 12607"/>
                  <a:gd name="T57" fmla="*/ 10728 h 12594"/>
                  <a:gd name="T58" fmla="*/ 1855 w 12607"/>
                  <a:gd name="T59" fmla="*/ 10769 h 12594"/>
                  <a:gd name="T60" fmla="*/ 3829 w 12607"/>
                  <a:gd name="T61" fmla="*/ 10769 h 12594"/>
                  <a:gd name="T62" fmla="*/ 3981 w 12607"/>
                  <a:gd name="T63" fmla="*/ 10618 h 12594"/>
                  <a:gd name="T64" fmla="*/ 4878 w 12607"/>
                  <a:gd name="T65" fmla="*/ 10999 h 12594"/>
                  <a:gd name="T66" fmla="*/ 4878 w 12607"/>
                  <a:gd name="T67" fmla="*/ 11204 h 12594"/>
                  <a:gd name="T68" fmla="*/ 6274 w 12607"/>
                  <a:gd name="T69" fmla="*/ 12594 h 12594"/>
                  <a:gd name="T70" fmla="*/ 6333 w 12607"/>
                  <a:gd name="T71" fmla="*/ 12594 h 12594"/>
                  <a:gd name="T72" fmla="*/ 7729 w 12607"/>
                  <a:gd name="T73" fmla="*/ 11204 h 12594"/>
                  <a:gd name="T74" fmla="*/ 7729 w 12607"/>
                  <a:gd name="T75" fmla="*/ 11016 h 12594"/>
                  <a:gd name="T76" fmla="*/ 8664 w 12607"/>
                  <a:gd name="T77" fmla="*/ 10630 h 12594"/>
                  <a:gd name="T78" fmla="*/ 8803 w 12607"/>
                  <a:gd name="T79" fmla="*/ 10769 h 12594"/>
                  <a:gd name="T80" fmla="*/ 10777 w 12607"/>
                  <a:gd name="T81" fmla="*/ 10769 h 12594"/>
                  <a:gd name="T82" fmla="*/ 10819 w 12607"/>
                  <a:gd name="T83" fmla="*/ 10728 h 12594"/>
                  <a:gd name="T84" fmla="*/ 10819 w 12607"/>
                  <a:gd name="T85" fmla="*/ 8761 h 12594"/>
                  <a:gd name="T86" fmla="*/ 10673 w 12607"/>
                  <a:gd name="T87" fmla="*/ 8616 h 12594"/>
                  <a:gd name="T88" fmla="*/ 11051 w 12607"/>
                  <a:gd name="T89" fmla="*/ 7694 h 12594"/>
                  <a:gd name="T90" fmla="*/ 11211 w 12607"/>
                  <a:gd name="T91" fmla="*/ 7694 h 12594"/>
                  <a:gd name="T92" fmla="*/ 12607 w 12607"/>
                  <a:gd name="T93" fmla="*/ 6304 h 12594"/>
                  <a:gd name="T94" fmla="*/ 12607 w 12607"/>
                  <a:gd name="T95" fmla="*/ 6245 h 12594"/>
                  <a:gd name="T96" fmla="*/ 11212 w 12607"/>
                  <a:gd name="T97" fmla="*/ 4855 h 12594"/>
                  <a:gd name="T98" fmla="*/ 6337 w 12607"/>
                  <a:gd name="T99" fmla="*/ 8498 h 12594"/>
                  <a:gd name="T100" fmla="*/ 4152 w 12607"/>
                  <a:gd name="T101" fmla="*/ 6323 h 12594"/>
                  <a:gd name="T102" fmla="*/ 6337 w 12607"/>
                  <a:gd name="T103" fmla="*/ 4146 h 12594"/>
                  <a:gd name="T104" fmla="*/ 8521 w 12607"/>
                  <a:gd name="T105" fmla="*/ 6323 h 12594"/>
                  <a:gd name="T106" fmla="*/ 6337 w 12607"/>
                  <a:gd name="T107" fmla="*/ 8498 h 12594"/>
                  <a:gd name="T108" fmla="*/ 6337 w 12607"/>
                  <a:gd name="T109" fmla="*/ 8498 h 12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607" h="12594">
                    <a:moveTo>
                      <a:pt x="11212" y="4855"/>
                    </a:moveTo>
                    <a:lnTo>
                      <a:pt x="11019" y="4855"/>
                    </a:lnTo>
                    <a:cubicBezTo>
                      <a:pt x="10923" y="4550"/>
                      <a:pt x="10796" y="4258"/>
                      <a:pt x="10644" y="3981"/>
                    </a:cubicBezTo>
                    <a:lnTo>
                      <a:pt x="10796" y="3830"/>
                    </a:lnTo>
                    <a:cubicBezTo>
                      <a:pt x="11341" y="3287"/>
                      <a:pt x="11341" y="2407"/>
                      <a:pt x="10796" y="1864"/>
                    </a:cubicBezTo>
                    <a:lnTo>
                      <a:pt x="10755" y="1823"/>
                    </a:lnTo>
                    <a:cubicBezTo>
                      <a:pt x="10209" y="1279"/>
                      <a:pt x="9326" y="1279"/>
                      <a:pt x="8781" y="1823"/>
                    </a:cubicBezTo>
                    <a:lnTo>
                      <a:pt x="8611" y="1992"/>
                    </a:lnTo>
                    <a:cubicBezTo>
                      <a:pt x="8332" y="1846"/>
                      <a:pt x="8037" y="1725"/>
                      <a:pt x="7729" y="1634"/>
                    </a:cubicBezTo>
                    <a:lnTo>
                      <a:pt x="7729" y="1390"/>
                    </a:lnTo>
                    <a:cubicBezTo>
                      <a:pt x="7729" y="622"/>
                      <a:pt x="7104" y="0"/>
                      <a:pt x="6333" y="0"/>
                    </a:cubicBezTo>
                    <a:lnTo>
                      <a:pt x="6274" y="0"/>
                    </a:lnTo>
                    <a:cubicBezTo>
                      <a:pt x="5503" y="0"/>
                      <a:pt x="4878" y="622"/>
                      <a:pt x="4878" y="1390"/>
                    </a:cubicBezTo>
                    <a:lnTo>
                      <a:pt x="4878" y="1652"/>
                    </a:lnTo>
                    <a:cubicBezTo>
                      <a:pt x="4584" y="1742"/>
                      <a:pt x="4301" y="1861"/>
                      <a:pt x="4033" y="2003"/>
                    </a:cubicBezTo>
                    <a:lnTo>
                      <a:pt x="3852" y="1823"/>
                    </a:lnTo>
                    <a:cubicBezTo>
                      <a:pt x="3307" y="1280"/>
                      <a:pt x="2423" y="1280"/>
                      <a:pt x="1878" y="1823"/>
                    </a:cubicBezTo>
                    <a:lnTo>
                      <a:pt x="1837" y="1864"/>
                    </a:lnTo>
                    <a:cubicBezTo>
                      <a:pt x="1292" y="2407"/>
                      <a:pt x="1292" y="3287"/>
                      <a:pt x="1837" y="3830"/>
                    </a:cubicBezTo>
                    <a:lnTo>
                      <a:pt x="2012" y="4004"/>
                    </a:lnTo>
                    <a:cubicBezTo>
                      <a:pt x="1865" y="4274"/>
                      <a:pt x="1743" y="4558"/>
                      <a:pt x="1650" y="4855"/>
                    </a:cubicBezTo>
                    <a:lnTo>
                      <a:pt x="1396" y="4855"/>
                    </a:lnTo>
                    <a:cubicBezTo>
                      <a:pt x="625" y="4855"/>
                      <a:pt x="0" y="5478"/>
                      <a:pt x="0" y="6245"/>
                    </a:cubicBezTo>
                    <a:lnTo>
                      <a:pt x="0" y="6304"/>
                    </a:lnTo>
                    <a:cubicBezTo>
                      <a:pt x="0" y="7072"/>
                      <a:pt x="625" y="7694"/>
                      <a:pt x="1396" y="7694"/>
                    </a:cubicBezTo>
                    <a:lnTo>
                      <a:pt x="1618" y="7694"/>
                    </a:lnTo>
                    <a:cubicBezTo>
                      <a:pt x="1710" y="8008"/>
                      <a:pt x="1833" y="8308"/>
                      <a:pt x="1983" y="8593"/>
                    </a:cubicBezTo>
                    <a:lnTo>
                      <a:pt x="1814" y="8761"/>
                    </a:lnTo>
                    <a:cubicBezTo>
                      <a:pt x="1269" y="9304"/>
                      <a:pt x="1269" y="10185"/>
                      <a:pt x="1814" y="10728"/>
                    </a:cubicBezTo>
                    <a:lnTo>
                      <a:pt x="1855" y="10769"/>
                    </a:lnTo>
                    <a:cubicBezTo>
                      <a:pt x="2400" y="11312"/>
                      <a:pt x="3284" y="11312"/>
                      <a:pt x="3829" y="10769"/>
                    </a:cubicBezTo>
                    <a:lnTo>
                      <a:pt x="3981" y="10618"/>
                    </a:lnTo>
                    <a:cubicBezTo>
                      <a:pt x="4264" y="10773"/>
                      <a:pt x="4564" y="10902"/>
                      <a:pt x="4878" y="10999"/>
                    </a:cubicBezTo>
                    <a:lnTo>
                      <a:pt x="4878" y="11204"/>
                    </a:lnTo>
                    <a:cubicBezTo>
                      <a:pt x="4878" y="11972"/>
                      <a:pt x="5503" y="12594"/>
                      <a:pt x="6274" y="12594"/>
                    </a:cubicBezTo>
                    <a:lnTo>
                      <a:pt x="6333" y="12594"/>
                    </a:lnTo>
                    <a:cubicBezTo>
                      <a:pt x="7104" y="12594"/>
                      <a:pt x="7729" y="11972"/>
                      <a:pt x="7729" y="11204"/>
                    </a:cubicBezTo>
                    <a:lnTo>
                      <a:pt x="7729" y="11016"/>
                    </a:lnTo>
                    <a:cubicBezTo>
                      <a:pt x="8056" y="10920"/>
                      <a:pt x="8368" y="10788"/>
                      <a:pt x="8664" y="10630"/>
                    </a:cubicBezTo>
                    <a:lnTo>
                      <a:pt x="8803" y="10769"/>
                    </a:lnTo>
                    <a:cubicBezTo>
                      <a:pt x="9348" y="11312"/>
                      <a:pt x="10233" y="11312"/>
                      <a:pt x="10777" y="10769"/>
                    </a:cubicBezTo>
                    <a:lnTo>
                      <a:pt x="10819" y="10728"/>
                    </a:lnTo>
                    <a:cubicBezTo>
                      <a:pt x="11364" y="10185"/>
                      <a:pt x="11364" y="9304"/>
                      <a:pt x="10819" y="8761"/>
                    </a:cubicBezTo>
                    <a:lnTo>
                      <a:pt x="10673" y="8616"/>
                    </a:lnTo>
                    <a:cubicBezTo>
                      <a:pt x="10828" y="8324"/>
                      <a:pt x="10956" y="8017"/>
                      <a:pt x="11051" y="7694"/>
                    </a:cubicBezTo>
                    <a:lnTo>
                      <a:pt x="11211" y="7694"/>
                    </a:lnTo>
                    <a:cubicBezTo>
                      <a:pt x="11982" y="7694"/>
                      <a:pt x="12607" y="7071"/>
                      <a:pt x="12607" y="6304"/>
                    </a:cubicBezTo>
                    <a:lnTo>
                      <a:pt x="12607" y="6245"/>
                    </a:lnTo>
                    <a:cubicBezTo>
                      <a:pt x="12607" y="5477"/>
                      <a:pt x="11982" y="4855"/>
                      <a:pt x="11212" y="4855"/>
                    </a:cubicBezTo>
                    <a:close/>
                    <a:moveTo>
                      <a:pt x="6337" y="8498"/>
                    </a:moveTo>
                    <a:cubicBezTo>
                      <a:pt x="5130" y="8498"/>
                      <a:pt x="4152" y="7524"/>
                      <a:pt x="4152" y="6323"/>
                    </a:cubicBezTo>
                    <a:cubicBezTo>
                      <a:pt x="4152" y="5120"/>
                      <a:pt x="5130" y="4146"/>
                      <a:pt x="6337" y="4146"/>
                    </a:cubicBezTo>
                    <a:cubicBezTo>
                      <a:pt x="7544" y="4146"/>
                      <a:pt x="8521" y="5120"/>
                      <a:pt x="8521" y="6323"/>
                    </a:cubicBezTo>
                    <a:cubicBezTo>
                      <a:pt x="8521" y="7524"/>
                      <a:pt x="7544" y="8498"/>
                      <a:pt x="6337" y="8498"/>
                    </a:cubicBezTo>
                    <a:close/>
                    <a:moveTo>
                      <a:pt x="6337" y="8498"/>
                    </a:moveTo>
                    <a:close/>
                  </a:path>
                </a:pathLst>
              </a:custGeom>
              <a:solidFill>
                <a:srgbClr val="222D57"/>
              </a:solidFill>
              <a:ln>
                <a:noFill/>
              </a:ln>
            </p:spPr>
            <p:txBody>
              <a:bodyPr vert="horz" wrap="square" lIns="96435" tIns="48218" rIns="96435" bIns="4821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" name="Freeform 122">
                <a:extLst>
                  <a:ext uri="{FF2B5EF4-FFF2-40B4-BE49-F238E27FC236}">
                    <a16:creationId xmlns:a16="http://schemas.microsoft.com/office/drawing/2014/main" id="{8245E8DA-D125-4642-8399-846AD3EB46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37205" y="573318"/>
                <a:ext cx="168166" cy="137298"/>
              </a:xfrm>
              <a:custGeom>
                <a:avLst/>
                <a:gdLst>
                  <a:gd name="T0" fmla="*/ 8626 w 12744"/>
                  <a:gd name="T1" fmla="*/ 3144 h 10406"/>
                  <a:gd name="T2" fmla="*/ 9071 w 12744"/>
                  <a:gd name="T3" fmla="*/ 3172 h 10406"/>
                  <a:gd name="T4" fmla="*/ 4508 w 12744"/>
                  <a:gd name="T5" fmla="*/ 0 h 10406"/>
                  <a:gd name="T6" fmla="*/ 0 w 12744"/>
                  <a:gd name="T7" fmla="*/ 3840 h 10406"/>
                  <a:gd name="T8" fmla="*/ 1809 w 12744"/>
                  <a:gd name="T9" fmla="*/ 6873 h 10406"/>
                  <a:gd name="T10" fmla="*/ 1363 w 12744"/>
                  <a:gd name="T11" fmla="*/ 8264 h 10406"/>
                  <a:gd name="T12" fmla="*/ 2949 w 12744"/>
                  <a:gd name="T13" fmla="*/ 7485 h 10406"/>
                  <a:gd name="T14" fmla="*/ 4535 w 12744"/>
                  <a:gd name="T15" fmla="*/ 7707 h 10406"/>
                  <a:gd name="T16" fmla="*/ 4953 w 12744"/>
                  <a:gd name="T17" fmla="*/ 7680 h 10406"/>
                  <a:gd name="T18" fmla="*/ 4814 w 12744"/>
                  <a:gd name="T19" fmla="*/ 6733 h 10406"/>
                  <a:gd name="T20" fmla="*/ 8626 w 12744"/>
                  <a:gd name="T21" fmla="*/ 3144 h 10406"/>
                  <a:gd name="T22" fmla="*/ 6205 w 12744"/>
                  <a:gd name="T23" fmla="*/ 1920 h 10406"/>
                  <a:gd name="T24" fmla="*/ 6762 w 12744"/>
                  <a:gd name="T25" fmla="*/ 2476 h 10406"/>
                  <a:gd name="T26" fmla="*/ 6205 w 12744"/>
                  <a:gd name="T27" fmla="*/ 3033 h 10406"/>
                  <a:gd name="T28" fmla="*/ 5537 w 12744"/>
                  <a:gd name="T29" fmla="*/ 2476 h 10406"/>
                  <a:gd name="T30" fmla="*/ 6205 w 12744"/>
                  <a:gd name="T31" fmla="*/ 1920 h 10406"/>
                  <a:gd name="T32" fmla="*/ 3033 w 12744"/>
                  <a:gd name="T33" fmla="*/ 3060 h 10406"/>
                  <a:gd name="T34" fmla="*/ 2365 w 12744"/>
                  <a:gd name="T35" fmla="*/ 2504 h 10406"/>
                  <a:gd name="T36" fmla="*/ 3033 w 12744"/>
                  <a:gd name="T37" fmla="*/ 1947 h 10406"/>
                  <a:gd name="T38" fmla="*/ 3589 w 12744"/>
                  <a:gd name="T39" fmla="*/ 2504 h 10406"/>
                  <a:gd name="T40" fmla="*/ 3033 w 12744"/>
                  <a:gd name="T41" fmla="*/ 3060 h 10406"/>
                  <a:gd name="T42" fmla="*/ 3033 w 12744"/>
                  <a:gd name="T43" fmla="*/ 3060 h 10406"/>
                  <a:gd name="T44" fmla="*/ 12744 w 12744"/>
                  <a:gd name="T45" fmla="*/ 6678 h 10406"/>
                  <a:gd name="T46" fmla="*/ 8904 w 12744"/>
                  <a:gd name="T47" fmla="*/ 3394 h 10406"/>
                  <a:gd name="T48" fmla="*/ 5064 w 12744"/>
                  <a:gd name="T49" fmla="*/ 6678 h 10406"/>
                  <a:gd name="T50" fmla="*/ 8904 w 12744"/>
                  <a:gd name="T51" fmla="*/ 9961 h 10406"/>
                  <a:gd name="T52" fmla="*/ 10268 w 12744"/>
                  <a:gd name="T53" fmla="*/ 9739 h 10406"/>
                  <a:gd name="T54" fmla="*/ 11492 w 12744"/>
                  <a:gd name="T55" fmla="*/ 10406 h 10406"/>
                  <a:gd name="T56" fmla="*/ 11158 w 12744"/>
                  <a:gd name="T57" fmla="*/ 9266 h 10406"/>
                  <a:gd name="T58" fmla="*/ 12744 w 12744"/>
                  <a:gd name="T59" fmla="*/ 6678 h 10406"/>
                  <a:gd name="T60" fmla="*/ 7680 w 12744"/>
                  <a:gd name="T61" fmla="*/ 6093 h 10406"/>
                  <a:gd name="T62" fmla="*/ 7235 w 12744"/>
                  <a:gd name="T63" fmla="*/ 5648 h 10406"/>
                  <a:gd name="T64" fmla="*/ 7680 w 12744"/>
                  <a:gd name="T65" fmla="*/ 5203 h 10406"/>
                  <a:gd name="T66" fmla="*/ 8236 w 12744"/>
                  <a:gd name="T67" fmla="*/ 5648 h 10406"/>
                  <a:gd name="T68" fmla="*/ 7680 w 12744"/>
                  <a:gd name="T69" fmla="*/ 6093 h 10406"/>
                  <a:gd name="T70" fmla="*/ 10156 w 12744"/>
                  <a:gd name="T71" fmla="*/ 6093 h 10406"/>
                  <a:gd name="T72" fmla="*/ 9711 w 12744"/>
                  <a:gd name="T73" fmla="*/ 5648 h 10406"/>
                  <a:gd name="T74" fmla="*/ 10156 w 12744"/>
                  <a:gd name="T75" fmla="*/ 5203 h 10406"/>
                  <a:gd name="T76" fmla="*/ 10713 w 12744"/>
                  <a:gd name="T77" fmla="*/ 5648 h 10406"/>
                  <a:gd name="T78" fmla="*/ 10156 w 12744"/>
                  <a:gd name="T79" fmla="*/ 6093 h 10406"/>
                  <a:gd name="T80" fmla="*/ 10156 w 12744"/>
                  <a:gd name="T81" fmla="*/ 6093 h 10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744" h="10406">
                    <a:moveTo>
                      <a:pt x="8626" y="3144"/>
                    </a:moveTo>
                    <a:cubicBezTo>
                      <a:pt x="8765" y="3144"/>
                      <a:pt x="8904" y="3144"/>
                      <a:pt x="9071" y="3172"/>
                    </a:cubicBezTo>
                    <a:cubicBezTo>
                      <a:pt x="8682" y="1363"/>
                      <a:pt x="6734" y="0"/>
                      <a:pt x="4508" y="0"/>
                    </a:cubicBezTo>
                    <a:cubicBezTo>
                      <a:pt x="2031" y="0"/>
                      <a:pt x="0" y="1697"/>
                      <a:pt x="0" y="3840"/>
                    </a:cubicBezTo>
                    <a:cubicBezTo>
                      <a:pt x="0" y="5092"/>
                      <a:pt x="668" y="6093"/>
                      <a:pt x="1809" y="6873"/>
                    </a:cubicBezTo>
                    <a:lnTo>
                      <a:pt x="1363" y="8264"/>
                    </a:lnTo>
                    <a:lnTo>
                      <a:pt x="2949" y="7485"/>
                    </a:lnTo>
                    <a:cubicBezTo>
                      <a:pt x="3506" y="7596"/>
                      <a:pt x="3979" y="7707"/>
                      <a:pt x="4535" y="7707"/>
                    </a:cubicBezTo>
                    <a:cubicBezTo>
                      <a:pt x="4675" y="7707"/>
                      <a:pt x="4814" y="7707"/>
                      <a:pt x="4953" y="7680"/>
                    </a:cubicBezTo>
                    <a:cubicBezTo>
                      <a:pt x="4869" y="7373"/>
                      <a:pt x="4814" y="7067"/>
                      <a:pt x="4814" y="6733"/>
                    </a:cubicBezTo>
                    <a:cubicBezTo>
                      <a:pt x="4786" y="4758"/>
                      <a:pt x="6483" y="3144"/>
                      <a:pt x="8626" y="3144"/>
                    </a:cubicBezTo>
                    <a:close/>
                    <a:moveTo>
                      <a:pt x="6205" y="1920"/>
                    </a:moveTo>
                    <a:cubicBezTo>
                      <a:pt x="6539" y="1920"/>
                      <a:pt x="6762" y="2142"/>
                      <a:pt x="6762" y="2476"/>
                    </a:cubicBezTo>
                    <a:cubicBezTo>
                      <a:pt x="6762" y="2810"/>
                      <a:pt x="6539" y="3033"/>
                      <a:pt x="6205" y="3033"/>
                    </a:cubicBezTo>
                    <a:cubicBezTo>
                      <a:pt x="5871" y="3033"/>
                      <a:pt x="5537" y="2810"/>
                      <a:pt x="5537" y="2476"/>
                    </a:cubicBezTo>
                    <a:cubicBezTo>
                      <a:pt x="5537" y="2142"/>
                      <a:pt x="5871" y="1920"/>
                      <a:pt x="6205" y="1920"/>
                    </a:cubicBezTo>
                    <a:close/>
                    <a:moveTo>
                      <a:pt x="3033" y="3060"/>
                    </a:moveTo>
                    <a:cubicBezTo>
                      <a:pt x="2699" y="3060"/>
                      <a:pt x="2365" y="2838"/>
                      <a:pt x="2365" y="2504"/>
                    </a:cubicBezTo>
                    <a:cubicBezTo>
                      <a:pt x="2365" y="2170"/>
                      <a:pt x="2699" y="1947"/>
                      <a:pt x="3033" y="1947"/>
                    </a:cubicBezTo>
                    <a:cubicBezTo>
                      <a:pt x="3367" y="1947"/>
                      <a:pt x="3589" y="2170"/>
                      <a:pt x="3589" y="2504"/>
                    </a:cubicBezTo>
                    <a:cubicBezTo>
                      <a:pt x="3617" y="2838"/>
                      <a:pt x="3395" y="3060"/>
                      <a:pt x="3033" y="3060"/>
                    </a:cubicBezTo>
                    <a:close/>
                    <a:moveTo>
                      <a:pt x="3033" y="3060"/>
                    </a:moveTo>
                    <a:close/>
                    <a:moveTo>
                      <a:pt x="12744" y="6678"/>
                    </a:moveTo>
                    <a:cubicBezTo>
                      <a:pt x="12744" y="4869"/>
                      <a:pt x="10935" y="3394"/>
                      <a:pt x="8904" y="3394"/>
                    </a:cubicBezTo>
                    <a:cubicBezTo>
                      <a:pt x="6762" y="3394"/>
                      <a:pt x="5064" y="4869"/>
                      <a:pt x="5064" y="6678"/>
                    </a:cubicBezTo>
                    <a:cubicBezTo>
                      <a:pt x="5064" y="8486"/>
                      <a:pt x="6762" y="9961"/>
                      <a:pt x="8904" y="9961"/>
                    </a:cubicBezTo>
                    <a:cubicBezTo>
                      <a:pt x="9349" y="9961"/>
                      <a:pt x="9795" y="9850"/>
                      <a:pt x="10268" y="9739"/>
                    </a:cubicBezTo>
                    <a:lnTo>
                      <a:pt x="11492" y="10406"/>
                    </a:lnTo>
                    <a:lnTo>
                      <a:pt x="11158" y="9266"/>
                    </a:lnTo>
                    <a:cubicBezTo>
                      <a:pt x="12076" y="8598"/>
                      <a:pt x="12744" y="7680"/>
                      <a:pt x="12744" y="6678"/>
                    </a:cubicBezTo>
                    <a:close/>
                    <a:moveTo>
                      <a:pt x="7680" y="6093"/>
                    </a:moveTo>
                    <a:cubicBezTo>
                      <a:pt x="7457" y="6093"/>
                      <a:pt x="7235" y="5871"/>
                      <a:pt x="7235" y="5648"/>
                    </a:cubicBezTo>
                    <a:cubicBezTo>
                      <a:pt x="7235" y="5426"/>
                      <a:pt x="7457" y="5203"/>
                      <a:pt x="7680" y="5203"/>
                    </a:cubicBezTo>
                    <a:cubicBezTo>
                      <a:pt x="8014" y="5203"/>
                      <a:pt x="8236" y="5426"/>
                      <a:pt x="8236" y="5648"/>
                    </a:cubicBezTo>
                    <a:cubicBezTo>
                      <a:pt x="8236" y="5871"/>
                      <a:pt x="8014" y="6093"/>
                      <a:pt x="7680" y="6093"/>
                    </a:cubicBezTo>
                    <a:close/>
                    <a:moveTo>
                      <a:pt x="10156" y="6093"/>
                    </a:moveTo>
                    <a:cubicBezTo>
                      <a:pt x="9934" y="6093"/>
                      <a:pt x="9711" y="5871"/>
                      <a:pt x="9711" y="5648"/>
                    </a:cubicBezTo>
                    <a:cubicBezTo>
                      <a:pt x="9711" y="5426"/>
                      <a:pt x="9934" y="5203"/>
                      <a:pt x="10156" y="5203"/>
                    </a:cubicBezTo>
                    <a:cubicBezTo>
                      <a:pt x="10490" y="5203"/>
                      <a:pt x="10713" y="5426"/>
                      <a:pt x="10713" y="5648"/>
                    </a:cubicBezTo>
                    <a:cubicBezTo>
                      <a:pt x="10713" y="5871"/>
                      <a:pt x="10490" y="6093"/>
                      <a:pt x="10156" y="6093"/>
                    </a:cubicBezTo>
                    <a:close/>
                    <a:moveTo>
                      <a:pt x="10156" y="6093"/>
                    </a:moveTo>
                    <a:close/>
                  </a:path>
                </a:pathLst>
              </a:custGeom>
              <a:solidFill>
                <a:srgbClr val="222D57"/>
              </a:solidFill>
              <a:ln>
                <a:noFill/>
              </a:ln>
            </p:spPr>
            <p:txBody>
              <a:bodyPr vert="horz" wrap="square" lIns="96435" tIns="48218" rIns="96435" bIns="4821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458" name="Oval 120">
              <a:extLst>
                <a:ext uri="{FF2B5EF4-FFF2-40B4-BE49-F238E27FC236}">
                  <a16:creationId xmlns:a16="http://schemas.microsoft.com/office/drawing/2014/main" id="{AB521BB4-ECAD-4D4E-BF62-042607EF8E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5153" y="428152"/>
              <a:ext cx="342298" cy="341545"/>
            </a:xfrm>
            <a:prstGeom prst="ellipse">
              <a:avLst/>
            </a:prstGeom>
            <a:noFill/>
            <a:ln>
              <a:solidFill>
                <a:srgbClr val="222D57"/>
              </a:solidFill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59" name="Oval 120">
              <a:extLst>
                <a:ext uri="{FF2B5EF4-FFF2-40B4-BE49-F238E27FC236}">
                  <a16:creationId xmlns:a16="http://schemas.microsoft.com/office/drawing/2014/main" id="{32A93D29-84AC-481B-A15C-3DF822F78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9815" y="423380"/>
              <a:ext cx="342298" cy="341545"/>
            </a:xfrm>
            <a:prstGeom prst="ellipse">
              <a:avLst/>
            </a:prstGeom>
            <a:noFill/>
            <a:ln>
              <a:solidFill>
                <a:srgbClr val="222D57"/>
              </a:solidFill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60" name="Oval 120">
              <a:extLst>
                <a:ext uri="{FF2B5EF4-FFF2-40B4-BE49-F238E27FC236}">
                  <a16:creationId xmlns:a16="http://schemas.microsoft.com/office/drawing/2014/main" id="{08B3D001-33E7-41D6-BA3E-9718E05FB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4477" y="423379"/>
              <a:ext cx="342298" cy="341545"/>
            </a:xfrm>
            <a:prstGeom prst="ellipse">
              <a:avLst/>
            </a:prstGeom>
            <a:noFill/>
            <a:ln>
              <a:solidFill>
                <a:srgbClr val="222D57"/>
              </a:solidFill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1" name="图片 1">
            <a:extLst>
              <a:ext uri="{FF2B5EF4-FFF2-40B4-BE49-F238E27FC236}">
                <a16:creationId xmlns:a16="http://schemas.microsoft.com/office/drawing/2014/main" id="{941A74DD-9A2A-A4D4-0BC3-FC38FCBD7C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580" y="1507444"/>
            <a:ext cx="1851924" cy="568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61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F9F23A1-0AEC-40B8-A479-6236EC67A5D2}"/>
              </a:ext>
            </a:extLst>
          </p:cNvPr>
          <p:cNvGrpSpPr/>
          <p:nvPr/>
        </p:nvGrpSpPr>
        <p:grpSpPr>
          <a:xfrm>
            <a:off x="765595" y="404664"/>
            <a:ext cx="4394301" cy="400110"/>
            <a:chOff x="1818566" y="208535"/>
            <a:chExt cx="4394301" cy="400110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32485982-E7F5-45F8-9A36-EBF814750C59}"/>
                </a:ext>
              </a:extLst>
            </p:cNvPr>
            <p:cNvSpPr txBox="1"/>
            <p:nvPr/>
          </p:nvSpPr>
          <p:spPr>
            <a:xfrm>
              <a:off x="2192353" y="208535"/>
              <a:ext cx="40205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rgbClr val="212C56"/>
                  </a:solidFill>
                  <a:latin typeface="+mn-lt"/>
                  <a:ea typeface="+mn-ea"/>
                  <a:cs typeface="+mn-ea"/>
                  <a:sym typeface="+mn-lt"/>
                </a:rPr>
                <a:t>复合型组件库</a:t>
              </a:r>
              <a:endParaRPr lang="en-US" altLang="zh-CN" sz="2000" b="1" dirty="0">
                <a:solidFill>
                  <a:srgbClr val="212C56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BA6C6176-E304-491F-A3FE-85E3DDE422D8}"/>
                </a:ext>
              </a:extLst>
            </p:cNvPr>
            <p:cNvGrpSpPr/>
            <p:nvPr/>
          </p:nvGrpSpPr>
          <p:grpSpPr>
            <a:xfrm>
              <a:off x="1818566" y="305261"/>
              <a:ext cx="357449" cy="217437"/>
              <a:chOff x="4264648" y="1635721"/>
              <a:chExt cx="567789" cy="234128"/>
            </a:xfrm>
            <a:solidFill>
              <a:srgbClr val="212C56"/>
            </a:solidFill>
          </p:grpSpPr>
          <p:grpSp>
            <p:nvGrpSpPr>
              <p:cNvPr id="41" name="íṡļíḍe">
                <a:extLst>
                  <a:ext uri="{FF2B5EF4-FFF2-40B4-BE49-F238E27FC236}">
                    <a16:creationId xmlns:a16="http://schemas.microsoft.com/office/drawing/2014/main" id="{A57ADE58-025F-47B8-8875-C7F0257048D2}"/>
                  </a:ext>
                </a:extLst>
              </p:cNvPr>
              <p:cNvGrpSpPr/>
              <p:nvPr/>
            </p:nvGrpSpPr>
            <p:grpSpPr>
              <a:xfrm>
                <a:off x="4264648" y="1635721"/>
                <a:ext cx="194460" cy="234128"/>
                <a:chOff x="6932220" y="2026513"/>
                <a:chExt cx="194460" cy="234128"/>
              </a:xfrm>
              <a:grpFill/>
            </p:grpSpPr>
            <p:sp>
              <p:nvSpPr>
                <p:cNvPr id="48" name="îSḻíḍé">
                  <a:extLst>
                    <a:ext uri="{FF2B5EF4-FFF2-40B4-BE49-F238E27FC236}">
                      <a16:creationId xmlns:a16="http://schemas.microsoft.com/office/drawing/2014/main" id="{E4D53CA0-164F-4B12-9580-2F52BDAEA2DF}"/>
                    </a:ext>
                  </a:extLst>
                </p:cNvPr>
                <p:cNvSpPr/>
                <p:nvPr/>
              </p:nvSpPr>
              <p:spPr bwMode="auto">
                <a:xfrm>
                  <a:off x="6932220" y="2026513"/>
                  <a:ext cx="194460" cy="155899"/>
                </a:xfrm>
                <a:custGeom>
                  <a:avLst/>
                  <a:gdLst>
                    <a:gd name="T0" fmla="*/ 0 w 353"/>
                    <a:gd name="T1" fmla="*/ 0 h 283"/>
                    <a:gd name="T2" fmla="*/ 282 w 353"/>
                    <a:gd name="T3" fmla="*/ 283 h 283"/>
                    <a:gd name="T4" fmla="*/ 353 w 353"/>
                    <a:gd name="T5" fmla="*/ 212 h 283"/>
                    <a:gd name="T6" fmla="*/ 141 w 353"/>
                    <a:gd name="T7" fmla="*/ 0 h 283"/>
                    <a:gd name="T8" fmla="*/ 0 w 353"/>
                    <a:gd name="T9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0"/>
                      </a:moveTo>
                      <a:lnTo>
                        <a:pt x="282" y="283"/>
                      </a:lnTo>
                      <a:lnTo>
                        <a:pt x="353" y="212"/>
                      </a:lnTo>
                      <a:lnTo>
                        <a:pt x="1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íṧliḍè">
                  <a:extLst>
                    <a:ext uri="{FF2B5EF4-FFF2-40B4-BE49-F238E27FC236}">
                      <a16:creationId xmlns:a16="http://schemas.microsoft.com/office/drawing/2014/main" id="{F7492511-3F38-45A8-9D7F-A11236D36043}"/>
                    </a:ext>
                  </a:extLst>
                </p:cNvPr>
                <p:cNvSpPr/>
                <p:nvPr/>
              </p:nvSpPr>
              <p:spPr bwMode="auto">
                <a:xfrm>
                  <a:off x="6932220" y="2104742"/>
                  <a:ext cx="194460" cy="155899"/>
                </a:xfrm>
                <a:custGeom>
                  <a:avLst/>
                  <a:gdLst>
                    <a:gd name="T0" fmla="*/ 0 w 353"/>
                    <a:gd name="T1" fmla="*/ 283 h 283"/>
                    <a:gd name="T2" fmla="*/ 282 w 353"/>
                    <a:gd name="T3" fmla="*/ 0 h 283"/>
                    <a:gd name="T4" fmla="*/ 353 w 353"/>
                    <a:gd name="T5" fmla="*/ 71 h 283"/>
                    <a:gd name="T6" fmla="*/ 141 w 353"/>
                    <a:gd name="T7" fmla="*/ 283 h 283"/>
                    <a:gd name="T8" fmla="*/ 0 w 353"/>
                    <a:gd name="T9" fmla="*/ 283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283"/>
                      </a:moveTo>
                      <a:lnTo>
                        <a:pt x="282" y="0"/>
                      </a:lnTo>
                      <a:lnTo>
                        <a:pt x="353" y="71"/>
                      </a:lnTo>
                      <a:lnTo>
                        <a:pt x="141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2" name="íṡļíḍe">
                <a:extLst>
                  <a:ext uri="{FF2B5EF4-FFF2-40B4-BE49-F238E27FC236}">
                    <a16:creationId xmlns:a16="http://schemas.microsoft.com/office/drawing/2014/main" id="{F066BC0B-5C3B-4BFD-BBF7-601A799D29BF}"/>
                  </a:ext>
                </a:extLst>
              </p:cNvPr>
              <p:cNvGrpSpPr/>
              <p:nvPr/>
            </p:nvGrpSpPr>
            <p:grpSpPr>
              <a:xfrm>
                <a:off x="4459107" y="1635721"/>
                <a:ext cx="194460" cy="234124"/>
                <a:chOff x="6932220" y="2026513"/>
                <a:chExt cx="194460" cy="234124"/>
              </a:xfrm>
              <a:grpFill/>
            </p:grpSpPr>
            <p:sp>
              <p:nvSpPr>
                <p:cNvPr id="46" name="îSḻíḍé">
                  <a:extLst>
                    <a:ext uri="{FF2B5EF4-FFF2-40B4-BE49-F238E27FC236}">
                      <a16:creationId xmlns:a16="http://schemas.microsoft.com/office/drawing/2014/main" id="{62D71AA4-4DA9-4F5B-B217-548E0D38111A}"/>
                    </a:ext>
                  </a:extLst>
                </p:cNvPr>
                <p:cNvSpPr/>
                <p:nvPr/>
              </p:nvSpPr>
              <p:spPr bwMode="auto">
                <a:xfrm>
                  <a:off x="6932220" y="2026513"/>
                  <a:ext cx="194460" cy="155899"/>
                </a:xfrm>
                <a:custGeom>
                  <a:avLst/>
                  <a:gdLst>
                    <a:gd name="T0" fmla="*/ 0 w 353"/>
                    <a:gd name="T1" fmla="*/ 0 h 283"/>
                    <a:gd name="T2" fmla="*/ 282 w 353"/>
                    <a:gd name="T3" fmla="*/ 283 h 283"/>
                    <a:gd name="T4" fmla="*/ 353 w 353"/>
                    <a:gd name="T5" fmla="*/ 212 h 283"/>
                    <a:gd name="T6" fmla="*/ 141 w 353"/>
                    <a:gd name="T7" fmla="*/ 0 h 283"/>
                    <a:gd name="T8" fmla="*/ 0 w 353"/>
                    <a:gd name="T9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0"/>
                      </a:moveTo>
                      <a:lnTo>
                        <a:pt x="282" y="283"/>
                      </a:lnTo>
                      <a:lnTo>
                        <a:pt x="353" y="212"/>
                      </a:lnTo>
                      <a:lnTo>
                        <a:pt x="1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íṧliḍè">
                  <a:extLst>
                    <a:ext uri="{FF2B5EF4-FFF2-40B4-BE49-F238E27FC236}">
                      <a16:creationId xmlns:a16="http://schemas.microsoft.com/office/drawing/2014/main" id="{F99B96E6-2EBF-4F8A-9051-0F3C24EC745C}"/>
                    </a:ext>
                  </a:extLst>
                </p:cNvPr>
                <p:cNvSpPr/>
                <p:nvPr/>
              </p:nvSpPr>
              <p:spPr bwMode="auto">
                <a:xfrm>
                  <a:off x="6932220" y="2104738"/>
                  <a:ext cx="194460" cy="155899"/>
                </a:xfrm>
                <a:custGeom>
                  <a:avLst/>
                  <a:gdLst>
                    <a:gd name="T0" fmla="*/ 0 w 353"/>
                    <a:gd name="T1" fmla="*/ 283 h 283"/>
                    <a:gd name="T2" fmla="*/ 282 w 353"/>
                    <a:gd name="T3" fmla="*/ 0 h 283"/>
                    <a:gd name="T4" fmla="*/ 353 w 353"/>
                    <a:gd name="T5" fmla="*/ 71 h 283"/>
                    <a:gd name="T6" fmla="*/ 141 w 353"/>
                    <a:gd name="T7" fmla="*/ 283 h 283"/>
                    <a:gd name="T8" fmla="*/ 0 w 353"/>
                    <a:gd name="T9" fmla="*/ 283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283"/>
                      </a:moveTo>
                      <a:lnTo>
                        <a:pt x="282" y="0"/>
                      </a:lnTo>
                      <a:lnTo>
                        <a:pt x="353" y="71"/>
                      </a:lnTo>
                      <a:lnTo>
                        <a:pt x="141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3" name="íṡļíḍe">
                <a:extLst>
                  <a:ext uri="{FF2B5EF4-FFF2-40B4-BE49-F238E27FC236}">
                    <a16:creationId xmlns:a16="http://schemas.microsoft.com/office/drawing/2014/main" id="{9AC5B4C3-D399-48C8-9D03-AF29B2841306}"/>
                  </a:ext>
                </a:extLst>
              </p:cNvPr>
              <p:cNvGrpSpPr/>
              <p:nvPr/>
            </p:nvGrpSpPr>
            <p:grpSpPr>
              <a:xfrm>
                <a:off x="4637977" y="1635721"/>
                <a:ext cx="194460" cy="234124"/>
                <a:chOff x="6932220" y="2026513"/>
                <a:chExt cx="194460" cy="234124"/>
              </a:xfrm>
              <a:grpFill/>
            </p:grpSpPr>
            <p:sp>
              <p:nvSpPr>
                <p:cNvPr id="44" name="îSḻíḍé">
                  <a:extLst>
                    <a:ext uri="{FF2B5EF4-FFF2-40B4-BE49-F238E27FC236}">
                      <a16:creationId xmlns:a16="http://schemas.microsoft.com/office/drawing/2014/main" id="{0E6735D9-665D-4015-87DC-29337FA46E02}"/>
                    </a:ext>
                  </a:extLst>
                </p:cNvPr>
                <p:cNvSpPr/>
                <p:nvPr/>
              </p:nvSpPr>
              <p:spPr bwMode="auto">
                <a:xfrm>
                  <a:off x="6932220" y="2026513"/>
                  <a:ext cx="194460" cy="155899"/>
                </a:xfrm>
                <a:custGeom>
                  <a:avLst/>
                  <a:gdLst>
                    <a:gd name="T0" fmla="*/ 0 w 353"/>
                    <a:gd name="T1" fmla="*/ 0 h 283"/>
                    <a:gd name="T2" fmla="*/ 282 w 353"/>
                    <a:gd name="T3" fmla="*/ 283 h 283"/>
                    <a:gd name="T4" fmla="*/ 353 w 353"/>
                    <a:gd name="T5" fmla="*/ 212 h 283"/>
                    <a:gd name="T6" fmla="*/ 141 w 353"/>
                    <a:gd name="T7" fmla="*/ 0 h 283"/>
                    <a:gd name="T8" fmla="*/ 0 w 353"/>
                    <a:gd name="T9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0"/>
                      </a:moveTo>
                      <a:lnTo>
                        <a:pt x="282" y="283"/>
                      </a:lnTo>
                      <a:lnTo>
                        <a:pt x="353" y="212"/>
                      </a:lnTo>
                      <a:lnTo>
                        <a:pt x="1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íṧliḍè">
                  <a:extLst>
                    <a:ext uri="{FF2B5EF4-FFF2-40B4-BE49-F238E27FC236}">
                      <a16:creationId xmlns:a16="http://schemas.microsoft.com/office/drawing/2014/main" id="{C049A568-6309-413D-9F51-8F49999778EF}"/>
                    </a:ext>
                  </a:extLst>
                </p:cNvPr>
                <p:cNvSpPr/>
                <p:nvPr/>
              </p:nvSpPr>
              <p:spPr bwMode="auto">
                <a:xfrm>
                  <a:off x="6932220" y="2104738"/>
                  <a:ext cx="194460" cy="155899"/>
                </a:xfrm>
                <a:custGeom>
                  <a:avLst/>
                  <a:gdLst>
                    <a:gd name="T0" fmla="*/ 0 w 353"/>
                    <a:gd name="T1" fmla="*/ 283 h 283"/>
                    <a:gd name="T2" fmla="*/ 282 w 353"/>
                    <a:gd name="T3" fmla="*/ 0 h 283"/>
                    <a:gd name="T4" fmla="*/ 353 w 353"/>
                    <a:gd name="T5" fmla="*/ 71 h 283"/>
                    <a:gd name="T6" fmla="*/ 141 w 353"/>
                    <a:gd name="T7" fmla="*/ 283 h 283"/>
                    <a:gd name="T8" fmla="*/ 0 w 353"/>
                    <a:gd name="T9" fmla="*/ 283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283"/>
                      </a:moveTo>
                      <a:lnTo>
                        <a:pt x="282" y="0"/>
                      </a:lnTo>
                      <a:lnTo>
                        <a:pt x="353" y="71"/>
                      </a:lnTo>
                      <a:lnTo>
                        <a:pt x="141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</p:grp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FB8BE9A4-6F8B-4D3E-9687-26050F8A6CB3}"/>
              </a:ext>
            </a:extLst>
          </p:cNvPr>
          <p:cNvCxnSpPr/>
          <p:nvPr/>
        </p:nvCxnSpPr>
        <p:spPr>
          <a:xfrm>
            <a:off x="767408" y="909166"/>
            <a:ext cx="108012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1368C2D8-9AC5-AE3E-4D60-B26FEB9CED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06" y="1329001"/>
            <a:ext cx="3323035" cy="4913784"/>
          </a:xfrm>
          <a:prstGeom prst="rect">
            <a:avLst/>
          </a:prstGeom>
        </p:spPr>
      </p:pic>
      <p:pic>
        <p:nvPicPr>
          <p:cNvPr id="7" name="优化前">
            <a:hlinkClick r:id="" action="ppaction://media"/>
            <a:extLst>
              <a:ext uri="{FF2B5EF4-FFF2-40B4-BE49-F238E27FC236}">
                <a16:creationId xmlns:a16="http://schemas.microsoft.com/office/drawing/2014/main" id="{8EE3202D-83B7-66B1-C5A7-E19A0B84BF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65337" y="1781779"/>
            <a:ext cx="2232248" cy="393926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131F7F6-E11C-7424-8C63-0F7B7D96B628}"/>
              </a:ext>
            </a:extLst>
          </p:cNvPr>
          <p:cNvSpPr txBox="1"/>
          <p:nvPr/>
        </p:nvSpPr>
        <p:spPr>
          <a:xfrm>
            <a:off x="5044539" y="5923664"/>
            <a:ext cx="326921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1100" b="1" dirty="0">
                <a:effectLst/>
              </a:rPr>
              <a:t>手指动了</a:t>
            </a:r>
            <a:r>
              <a:rPr lang="en-US" altLang="zh-CN" sz="1100" b="1" dirty="0">
                <a:effectLst/>
              </a:rPr>
              <a:t>45</a:t>
            </a:r>
            <a:r>
              <a:rPr lang="zh-CN" altLang="en-US" sz="1100" b="1" dirty="0">
                <a:effectLst/>
              </a:rPr>
              <a:t>次！才刷了</a:t>
            </a:r>
            <a:r>
              <a:rPr lang="en-US" altLang="zh-CN" sz="1100" b="1" dirty="0">
                <a:effectLst/>
              </a:rPr>
              <a:t>5</a:t>
            </a:r>
            <a:r>
              <a:rPr lang="zh-CN" altLang="en-US" sz="1100" b="1" dirty="0">
                <a:effectLst/>
              </a:rPr>
              <a:t>条朋友圈</a:t>
            </a:r>
            <a:endParaRPr lang="en-US" altLang="zh-CN" sz="1100" b="1" dirty="0">
              <a:effectLst/>
            </a:endParaRPr>
          </a:p>
          <a:p>
            <a:pPr algn="l"/>
            <a:r>
              <a:rPr lang="zh-CN" altLang="en-US" sz="1100" b="1" dirty="0">
                <a:effectLst/>
              </a:rPr>
              <a:t>那如果每天刷</a:t>
            </a:r>
            <a:r>
              <a:rPr lang="en-US" altLang="zh-CN" sz="1100" b="1" dirty="0">
                <a:effectLst/>
              </a:rPr>
              <a:t>100</a:t>
            </a:r>
            <a:r>
              <a:rPr lang="zh-CN" altLang="en-US" sz="1100" b="1" dirty="0">
                <a:effectLst/>
              </a:rPr>
              <a:t>条呢？</a:t>
            </a:r>
            <a:r>
              <a:rPr lang="en-US" altLang="zh-CN" sz="1100" b="1" dirty="0">
                <a:effectLst/>
              </a:rPr>
              <a:t>900</a:t>
            </a:r>
            <a:r>
              <a:rPr lang="zh-CN" altLang="en-US" sz="1100" b="1" dirty="0">
                <a:effectLst/>
              </a:rPr>
              <a:t>次</a:t>
            </a:r>
            <a:endParaRPr lang="zh-CN" altLang="en-US" sz="1100" dirty="0"/>
          </a:p>
        </p:txBody>
      </p:sp>
      <p:pic>
        <p:nvPicPr>
          <p:cNvPr id="12" name="优化后">
            <a:hlinkClick r:id="" action="ppaction://media"/>
            <a:extLst>
              <a:ext uri="{FF2B5EF4-FFF2-40B4-BE49-F238E27FC236}">
                <a16:creationId xmlns:a16="http://schemas.microsoft.com/office/drawing/2014/main" id="{92312541-169B-4D35-356F-D4127ACC8FB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9713" y="1790401"/>
            <a:ext cx="2232248" cy="393926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1B3717B-E672-6A35-5FB1-1F802BD3DA14}"/>
              </a:ext>
            </a:extLst>
          </p:cNvPr>
          <p:cNvSpPr txBox="1"/>
          <p:nvPr/>
        </p:nvSpPr>
        <p:spPr>
          <a:xfrm>
            <a:off x="3133461" y="1315387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i="0" dirty="0">
                <a:solidFill>
                  <a:srgbClr val="222222"/>
                </a:solidFill>
                <a:effectLst/>
                <a:latin typeface="system-ui"/>
              </a:rPr>
              <a:t>视障者刷朋友圈（优化前）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604500F-ABCE-5D0A-5CB4-AA3824E06F63}"/>
              </a:ext>
            </a:extLst>
          </p:cNvPr>
          <p:cNvSpPr txBox="1"/>
          <p:nvPr/>
        </p:nvSpPr>
        <p:spPr>
          <a:xfrm>
            <a:off x="8638509" y="5948834"/>
            <a:ext cx="293009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1100" b="1" dirty="0">
                <a:effectLst/>
              </a:rPr>
              <a:t>手指动了</a:t>
            </a:r>
            <a:r>
              <a:rPr lang="en-US" altLang="zh-CN" sz="1100" b="1" dirty="0">
                <a:effectLst/>
              </a:rPr>
              <a:t>5</a:t>
            </a:r>
            <a:r>
              <a:rPr lang="zh-CN" altLang="en-US" sz="1100" b="1" dirty="0">
                <a:effectLst/>
              </a:rPr>
              <a:t>次！</a:t>
            </a:r>
            <a:r>
              <a:rPr lang="en-US" altLang="zh-CN" sz="1100" b="1" dirty="0">
                <a:effectLst/>
              </a:rPr>
              <a:t>5</a:t>
            </a:r>
            <a:r>
              <a:rPr lang="zh-CN" altLang="en-US" sz="1100" b="1" dirty="0">
                <a:effectLst/>
              </a:rPr>
              <a:t>次！</a:t>
            </a:r>
            <a:r>
              <a:rPr lang="en-US" altLang="zh-CN" sz="1100" b="1" dirty="0">
                <a:effectLst/>
              </a:rPr>
              <a:t>5</a:t>
            </a:r>
            <a:r>
              <a:rPr lang="zh-CN" altLang="en-US" sz="1100" b="1" dirty="0">
                <a:effectLst/>
              </a:rPr>
              <a:t>次！</a:t>
            </a:r>
            <a:endParaRPr lang="en-US" altLang="zh-CN" sz="1100" b="1" dirty="0">
              <a:effectLst/>
            </a:endParaRPr>
          </a:p>
          <a:p>
            <a:pPr algn="l"/>
            <a:r>
              <a:rPr lang="zh-CN" altLang="en-US" sz="1100" b="1" dirty="0">
                <a:effectLst/>
              </a:rPr>
              <a:t>刷了</a:t>
            </a:r>
            <a:r>
              <a:rPr lang="en-US" altLang="zh-CN" sz="1100" b="1" dirty="0">
                <a:effectLst/>
              </a:rPr>
              <a:t>5</a:t>
            </a:r>
            <a:r>
              <a:rPr lang="zh-CN" altLang="en-US" sz="1100" b="1" dirty="0">
                <a:effectLst/>
              </a:rPr>
              <a:t>条朋友圈</a:t>
            </a:r>
            <a:endParaRPr lang="zh-CN" altLang="en-US" sz="11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7D67A90-B7AD-691D-B063-C676CB26DD71}"/>
              </a:ext>
            </a:extLst>
          </p:cNvPr>
          <p:cNvSpPr txBox="1"/>
          <p:nvPr/>
        </p:nvSpPr>
        <p:spPr>
          <a:xfrm>
            <a:off x="7876100" y="1315387"/>
            <a:ext cx="35037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i="0" dirty="0">
                <a:solidFill>
                  <a:srgbClr val="222222"/>
                </a:solidFill>
                <a:effectLst/>
                <a:latin typeface="system-ui"/>
              </a:rPr>
              <a:t>视障者刷朋友圈（优化后）</a:t>
            </a:r>
            <a:endParaRPr lang="zh-CN" altLang="en-US" dirty="0"/>
          </a:p>
        </p:txBody>
      </p:sp>
      <p:pic>
        <p:nvPicPr>
          <p:cNvPr id="6" name="复合型组件库">
            <a:hlinkClick r:id="" action="ppaction://media"/>
            <a:extLst>
              <a:ext uri="{FF2B5EF4-FFF2-40B4-BE49-F238E27FC236}">
                <a16:creationId xmlns:a16="http://schemas.microsoft.com/office/drawing/2014/main" id="{A80619DC-816A-D893-0E27-192730B31FC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72825" y="488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4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F9F23A1-0AEC-40B8-A479-6236EC67A5D2}"/>
              </a:ext>
            </a:extLst>
          </p:cNvPr>
          <p:cNvGrpSpPr/>
          <p:nvPr/>
        </p:nvGrpSpPr>
        <p:grpSpPr>
          <a:xfrm>
            <a:off x="765595" y="404664"/>
            <a:ext cx="4394301" cy="400110"/>
            <a:chOff x="1818566" y="208535"/>
            <a:chExt cx="4394301" cy="400110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32485982-E7F5-45F8-9A36-EBF814750C59}"/>
                </a:ext>
              </a:extLst>
            </p:cNvPr>
            <p:cNvSpPr txBox="1"/>
            <p:nvPr/>
          </p:nvSpPr>
          <p:spPr>
            <a:xfrm>
              <a:off x="2192353" y="208535"/>
              <a:ext cx="40205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rgbClr val="212C56"/>
                  </a:solidFill>
                  <a:latin typeface="+mn-lt"/>
                  <a:ea typeface="+mn-ea"/>
                  <a:cs typeface="+mn-ea"/>
                  <a:sym typeface="+mn-lt"/>
                </a:rPr>
                <a:t>腾讯云</a:t>
              </a:r>
              <a:r>
                <a:rPr lang="en-US" altLang="zh-CN" sz="2000" b="1" dirty="0">
                  <a:solidFill>
                    <a:srgbClr val="212C56"/>
                  </a:solidFill>
                  <a:latin typeface="+mn-lt"/>
                  <a:ea typeface="+mn-ea"/>
                  <a:cs typeface="+mn-ea"/>
                  <a:sym typeface="+mn-lt"/>
                </a:rPr>
                <a:t>H5</a:t>
              </a:r>
              <a:r>
                <a:rPr lang="zh-CN" altLang="en-US" sz="2000" b="1" dirty="0">
                  <a:solidFill>
                    <a:srgbClr val="212C56"/>
                  </a:solidFill>
                  <a:latin typeface="+mn-lt"/>
                  <a:ea typeface="+mn-ea"/>
                  <a:cs typeface="+mn-ea"/>
                  <a:sym typeface="+mn-lt"/>
                </a:rPr>
                <a:t>组件库</a:t>
              </a:r>
              <a:endParaRPr lang="en-US" altLang="zh-CN" sz="2000" b="1" dirty="0">
                <a:solidFill>
                  <a:srgbClr val="212C56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BA6C6176-E304-491F-A3FE-85E3DDE422D8}"/>
                </a:ext>
              </a:extLst>
            </p:cNvPr>
            <p:cNvGrpSpPr/>
            <p:nvPr/>
          </p:nvGrpSpPr>
          <p:grpSpPr>
            <a:xfrm>
              <a:off x="1818566" y="305261"/>
              <a:ext cx="357449" cy="217437"/>
              <a:chOff x="4264648" y="1635721"/>
              <a:chExt cx="567789" cy="234128"/>
            </a:xfrm>
            <a:solidFill>
              <a:srgbClr val="212C56"/>
            </a:solidFill>
          </p:grpSpPr>
          <p:grpSp>
            <p:nvGrpSpPr>
              <p:cNvPr id="41" name="íṡļíḍe">
                <a:extLst>
                  <a:ext uri="{FF2B5EF4-FFF2-40B4-BE49-F238E27FC236}">
                    <a16:creationId xmlns:a16="http://schemas.microsoft.com/office/drawing/2014/main" id="{A57ADE58-025F-47B8-8875-C7F0257048D2}"/>
                  </a:ext>
                </a:extLst>
              </p:cNvPr>
              <p:cNvGrpSpPr/>
              <p:nvPr/>
            </p:nvGrpSpPr>
            <p:grpSpPr>
              <a:xfrm>
                <a:off x="4264648" y="1635721"/>
                <a:ext cx="194460" cy="234128"/>
                <a:chOff x="6932220" y="2026513"/>
                <a:chExt cx="194460" cy="234128"/>
              </a:xfrm>
              <a:grpFill/>
            </p:grpSpPr>
            <p:sp>
              <p:nvSpPr>
                <p:cNvPr id="48" name="îSḻíḍé">
                  <a:extLst>
                    <a:ext uri="{FF2B5EF4-FFF2-40B4-BE49-F238E27FC236}">
                      <a16:creationId xmlns:a16="http://schemas.microsoft.com/office/drawing/2014/main" id="{E4D53CA0-164F-4B12-9580-2F52BDAEA2DF}"/>
                    </a:ext>
                  </a:extLst>
                </p:cNvPr>
                <p:cNvSpPr/>
                <p:nvPr/>
              </p:nvSpPr>
              <p:spPr bwMode="auto">
                <a:xfrm>
                  <a:off x="6932220" y="2026513"/>
                  <a:ext cx="194460" cy="155899"/>
                </a:xfrm>
                <a:custGeom>
                  <a:avLst/>
                  <a:gdLst>
                    <a:gd name="T0" fmla="*/ 0 w 353"/>
                    <a:gd name="T1" fmla="*/ 0 h 283"/>
                    <a:gd name="T2" fmla="*/ 282 w 353"/>
                    <a:gd name="T3" fmla="*/ 283 h 283"/>
                    <a:gd name="T4" fmla="*/ 353 w 353"/>
                    <a:gd name="T5" fmla="*/ 212 h 283"/>
                    <a:gd name="T6" fmla="*/ 141 w 353"/>
                    <a:gd name="T7" fmla="*/ 0 h 283"/>
                    <a:gd name="T8" fmla="*/ 0 w 353"/>
                    <a:gd name="T9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0"/>
                      </a:moveTo>
                      <a:lnTo>
                        <a:pt x="282" y="283"/>
                      </a:lnTo>
                      <a:lnTo>
                        <a:pt x="353" y="212"/>
                      </a:lnTo>
                      <a:lnTo>
                        <a:pt x="1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íṧliḍè">
                  <a:extLst>
                    <a:ext uri="{FF2B5EF4-FFF2-40B4-BE49-F238E27FC236}">
                      <a16:creationId xmlns:a16="http://schemas.microsoft.com/office/drawing/2014/main" id="{F7492511-3F38-45A8-9D7F-A11236D36043}"/>
                    </a:ext>
                  </a:extLst>
                </p:cNvPr>
                <p:cNvSpPr/>
                <p:nvPr/>
              </p:nvSpPr>
              <p:spPr bwMode="auto">
                <a:xfrm>
                  <a:off x="6932220" y="2104742"/>
                  <a:ext cx="194460" cy="155899"/>
                </a:xfrm>
                <a:custGeom>
                  <a:avLst/>
                  <a:gdLst>
                    <a:gd name="T0" fmla="*/ 0 w 353"/>
                    <a:gd name="T1" fmla="*/ 283 h 283"/>
                    <a:gd name="T2" fmla="*/ 282 w 353"/>
                    <a:gd name="T3" fmla="*/ 0 h 283"/>
                    <a:gd name="T4" fmla="*/ 353 w 353"/>
                    <a:gd name="T5" fmla="*/ 71 h 283"/>
                    <a:gd name="T6" fmla="*/ 141 w 353"/>
                    <a:gd name="T7" fmla="*/ 283 h 283"/>
                    <a:gd name="T8" fmla="*/ 0 w 353"/>
                    <a:gd name="T9" fmla="*/ 283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283"/>
                      </a:moveTo>
                      <a:lnTo>
                        <a:pt x="282" y="0"/>
                      </a:lnTo>
                      <a:lnTo>
                        <a:pt x="353" y="71"/>
                      </a:lnTo>
                      <a:lnTo>
                        <a:pt x="141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2" name="íṡļíḍe">
                <a:extLst>
                  <a:ext uri="{FF2B5EF4-FFF2-40B4-BE49-F238E27FC236}">
                    <a16:creationId xmlns:a16="http://schemas.microsoft.com/office/drawing/2014/main" id="{F066BC0B-5C3B-4BFD-BBF7-601A799D29BF}"/>
                  </a:ext>
                </a:extLst>
              </p:cNvPr>
              <p:cNvGrpSpPr/>
              <p:nvPr/>
            </p:nvGrpSpPr>
            <p:grpSpPr>
              <a:xfrm>
                <a:off x="4459107" y="1635721"/>
                <a:ext cx="194460" cy="234124"/>
                <a:chOff x="6932220" y="2026513"/>
                <a:chExt cx="194460" cy="234124"/>
              </a:xfrm>
              <a:grpFill/>
            </p:grpSpPr>
            <p:sp>
              <p:nvSpPr>
                <p:cNvPr id="46" name="îSḻíḍé">
                  <a:extLst>
                    <a:ext uri="{FF2B5EF4-FFF2-40B4-BE49-F238E27FC236}">
                      <a16:creationId xmlns:a16="http://schemas.microsoft.com/office/drawing/2014/main" id="{62D71AA4-4DA9-4F5B-B217-548E0D38111A}"/>
                    </a:ext>
                  </a:extLst>
                </p:cNvPr>
                <p:cNvSpPr/>
                <p:nvPr/>
              </p:nvSpPr>
              <p:spPr bwMode="auto">
                <a:xfrm>
                  <a:off x="6932220" y="2026513"/>
                  <a:ext cx="194460" cy="155899"/>
                </a:xfrm>
                <a:custGeom>
                  <a:avLst/>
                  <a:gdLst>
                    <a:gd name="T0" fmla="*/ 0 w 353"/>
                    <a:gd name="T1" fmla="*/ 0 h 283"/>
                    <a:gd name="T2" fmla="*/ 282 w 353"/>
                    <a:gd name="T3" fmla="*/ 283 h 283"/>
                    <a:gd name="T4" fmla="*/ 353 w 353"/>
                    <a:gd name="T5" fmla="*/ 212 h 283"/>
                    <a:gd name="T6" fmla="*/ 141 w 353"/>
                    <a:gd name="T7" fmla="*/ 0 h 283"/>
                    <a:gd name="T8" fmla="*/ 0 w 353"/>
                    <a:gd name="T9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0"/>
                      </a:moveTo>
                      <a:lnTo>
                        <a:pt x="282" y="283"/>
                      </a:lnTo>
                      <a:lnTo>
                        <a:pt x="353" y="212"/>
                      </a:lnTo>
                      <a:lnTo>
                        <a:pt x="1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íṧliḍè">
                  <a:extLst>
                    <a:ext uri="{FF2B5EF4-FFF2-40B4-BE49-F238E27FC236}">
                      <a16:creationId xmlns:a16="http://schemas.microsoft.com/office/drawing/2014/main" id="{F99B96E6-2EBF-4F8A-9051-0F3C24EC745C}"/>
                    </a:ext>
                  </a:extLst>
                </p:cNvPr>
                <p:cNvSpPr/>
                <p:nvPr/>
              </p:nvSpPr>
              <p:spPr bwMode="auto">
                <a:xfrm>
                  <a:off x="6932220" y="2104738"/>
                  <a:ext cx="194460" cy="155899"/>
                </a:xfrm>
                <a:custGeom>
                  <a:avLst/>
                  <a:gdLst>
                    <a:gd name="T0" fmla="*/ 0 w 353"/>
                    <a:gd name="T1" fmla="*/ 283 h 283"/>
                    <a:gd name="T2" fmla="*/ 282 w 353"/>
                    <a:gd name="T3" fmla="*/ 0 h 283"/>
                    <a:gd name="T4" fmla="*/ 353 w 353"/>
                    <a:gd name="T5" fmla="*/ 71 h 283"/>
                    <a:gd name="T6" fmla="*/ 141 w 353"/>
                    <a:gd name="T7" fmla="*/ 283 h 283"/>
                    <a:gd name="T8" fmla="*/ 0 w 353"/>
                    <a:gd name="T9" fmla="*/ 283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283"/>
                      </a:moveTo>
                      <a:lnTo>
                        <a:pt x="282" y="0"/>
                      </a:lnTo>
                      <a:lnTo>
                        <a:pt x="353" y="71"/>
                      </a:lnTo>
                      <a:lnTo>
                        <a:pt x="141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3" name="íṡļíḍe">
                <a:extLst>
                  <a:ext uri="{FF2B5EF4-FFF2-40B4-BE49-F238E27FC236}">
                    <a16:creationId xmlns:a16="http://schemas.microsoft.com/office/drawing/2014/main" id="{9AC5B4C3-D399-48C8-9D03-AF29B2841306}"/>
                  </a:ext>
                </a:extLst>
              </p:cNvPr>
              <p:cNvGrpSpPr/>
              <p:nvPr/>
            </p:nvGrpSpPr>
            <p:grpSpPr>
              <a:xfrm>
                <a:off x="4637977" y="1635721"/>
                <a:ext cx="194460" cy="234124"/>
                <a:chOff x="6932220" y="2026513"/>
                <a:chExt cx="194460" cy="234124"/>
              </a:xfrm>
              <a:grpFill/>
            </p:grpSpPr>
            <p:sp>
              <p:nvSpPr>
                <p:cNvPr id="44" name="îSḻíḍé">
                  <a:extLst>
                    <a:ext uri="{FF2B5EF4-FFF2-40B4-BE49-F238E27FC236}">
                      <a16:creationId xmlns:a16="http://schemas.microsoft.com/office/drawing/2014/main" id="{0E6735D9-665D-4015-87DC-29337FA46E02}"/>
                    </a:ext>
                  </a:extLst>
                </p:cNvPr>
                <p:cNvSpPr/>
                <p:nvPr/>
              </p:nvSpPr>
              <p:spPr bwMode="auto">
                <a:xfrm>
                  <a:off x="6932220" y="2026513"/>
                  <a:ext cx="194460" cy="155899"/>
                </a:xfrm>
                <a:custGeom>
                  <a:avLst/>
                  <a:gdLst>
                    <a:gd name="T0" fmla="*/ 0 w 353"/>
                    <a:gd name="T1" fmla="*/ 0 h 283"/>
                    <a:gd name="T2" fmla="*/ 282 w 353"/>
                    <a:gd name="T3" fmla="*/ 283 h 283"/>
                    <a:gd name="T4" fmla="*/ 353 w 353"/>
                    <a:gd name="T5" fmla="*/ 212 h 283"/>
                    <a:gd name="T6" fmla="*/ 141 w 353"/>
                    <a:gd name="T7" fmla="*/ 0 h 283"/>
                    <a:gd name="T8" fmla="*/ 0 w 353"/>
                    <a:gd name="T9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0"/>
                      </a:moveTo>
                      <a:lnTo>
                        <a:pt x="282" y="283"/>
                      </a:lnTo>
                      <a:lnTo>
                        <a:pt x="353" y="212"/>
                      </a:lnTo>
                      <a:lnTo>
                        <a:pt x="1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íṧliḍè">
                  <a:extLst>
                    <a:ext uri="{FF2B5EF4-FFF2-40B4-BE49-F238E27FC236}">
                      <a16:creationId xmlns:a16="http://schemas.microsoft.com/office/drawing/2014/main" id="{C049A568-6309-413D-9F51-8F49999778EF}"/>
                    </a:ext>
                  </a:extLst>
                </p:cNvPr>
                <p:cNvSpPr/>
                <p:nvPr/>
              </p:nvSpPr>
              <p:spPr bwMode="auto">
                <a:xfrm>
                  <a:off x="6932220" y="2104738"/>
                  <a:ext cx="194460" cy="155899"/>
                </a:xfrm>
                <a:custGeom>
                  <a:avLst/>
                  <a:gdLst>
                    <a:gd name="T0" fmla="*/ 0 w 353"/>
                    <a:gd name="T1" fmla="*/ 283 h 283"/>
                    <a:gd name="T2" fmla="*/ 282 w 353"/>
                    <a:gd name="T3" fmla="*/ 0 h 283"/>
                    <a:gd name="T4" fmla="*/ 353 w 353"/>
                    <a:gd name="T5" fmla="*/ 71 h 283"/>
                    <a:gd name="T6" fmla="*/ 141 w 353"/>
                    <a:gd name="T7" fmla="*/ 283 h 283"/>
                    <a:gd name="T8" fmla="*/ 0 w 353"/>
                    <a:gd name="T9" fmla="*/ 283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283"/>
                      </a:moveTo>
                      <a:lnTo>
                        <a:pt x="282" y="0"/>
                      </a:lnTo>
                      <a:lnTo>
                        <a:pt x="353" y="71"/>
                      </a:lnTo>
                      <a:lnTo>
                        <a:pt x="141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</p:grp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FB8BE9A4-6F8B-4D3E-9687-26050F8A6CB3}"/>
              </a:ext>
            </a:extLst>
          </p:cNvPr>
          <p:cNvCxnSpPr/>
          <p:nvPr/>
        </p:nvCxnSpPr>
        <p:spPr>
          <a:xfrm>
            <a:off x="767408" y="909166"/>
            <a:ext cx="108012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662356972875">
            <a:hlinkClick r:id="" action="ppaction://media"/>
            <a:extLst>
              <a:ext uri="{FF2B5EF4-FFF2-40B4-BE49-F238E27FC236}">
                <a16:creationId xmlns:a16="http://schemas.microsoft.com/office/drawing/2014/main" id="{9FC6EA00-5668-CDBC-4837-54228B9912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7808" y="1964069"/>
            <a:ext cx="2865516" cy="208820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8CBEB86-8885-6A25-40D8-655FFC75A9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716" y="2448136"/>
            <a:ext cx="3117694" cy="15276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D5C6AC-BE49-780B-F43E-618B41119F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9183" y="1964069"/>
            <a:ext cx="3824600" cy="1996935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B8999888-1F58-FFE2-D333-5110F82298C1}"/>
              </a:ext>
            </a:extLst>
          </p:cNvPr>
          <p:cNvSpPr txBox="1">
            <a:spLocks noChangeArrowheads="1"/>
          </p:cNvSpPr>
          <p:nvPr/>
        </p:nvSpPr>
        <p:spPr>
          <a:xfrm>
            <a:off x="4261286" y="4495583"/>
            <a:ext cx="2926646" cy="369332"/>
          </a:xfrm>
          <a:prstGeom prst="rect">
            <a:avLst/>
          </a:prstGeom>
          <a:solidFill>
            <a:srgbClr val="222D57"/>
          </a:solidFill>
          <a:ln>
            <a:noFill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ct val="5000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鼠标悬浮下拉菜单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A746BA76-06FF-77CB-E2B6-F46A170375C0}"/>
              </a:ext>
            </a:extLst>
          </p:cNvPr>
          <p:cNvSpPr txBox="1">
            <a:spLocks noChangeArrowheads="1"/>
          </p:cNvSpPr>
          <p:nvPr/>
        </p:nvSpPr>
        <p:spPr>
          <a:xfrm>
            <a:off x="8219681" y="4495583"/>
            <a:ext cx="2926646" cy="369332"/>
          </a:xfrm>
          <a:prstGeom prst="rect">
            <a:avLst/>
          </a:prstGeom>
          <a:solidFill>
            <a:srgbClr val="222D57"/>
          </a:solidFill>
          <a:ln>
            <a:noFill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ct val="5000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模态对话框浮层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578F72E-77D1-2B4E-3A6C-F416AEABD618}"/>
              </a:ext>
            </a:extLst>
          </p:cNvPr>
          <p:cNvSpPr txBox="1">
            <a:spLocks noChangeArrowheads="1"/>
          </p:cNvSpPr>
          <p:nvPr/>
        </p:nvSpPr>
        <p:spPr>
          <a:xfrm>
            <a:off x="826805" y="4495583"/>
            <a:ext cx="2926646" cy="369332"/>
          </a:xfrm>
          <a:prstGeom prst="rect">
            <a:avLst/>
          </a:prstGeom>
          <a:solidFill>
            <a:srgbClr val="222D57"/>
          </a:solidFill>
          <a:ln>
            <a:noFill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ct val="5000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日期选择器</a:t>
            </a:r>
          </a:p>
        </p:txBody>
      </p:sp>
      <p:pic>
        <p:nvPicPr>
          <p:cNvPr id="19" name="腾讯云H5组件库">
            <a:hlinkClick r:id="" action="ppaction://media"/>
            <a:extLst>
              <a:ext uri="{FF2B5EF4-FFF2-40B4-BE49-F238E27FC236}">
                <a16:creationId xmlns:a16="http://schemas.microsoft.com/office/drawing/2014/main" id="{BD3CF3D2-A5CB-34CD-2E87-04496DBB59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87953" y="558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0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>
            <a:extLst>
              <a:ext uri="{FF2B5EF4-FFF2-40B4-BE49-F238E27FC236}">
                <a16:creationId xmlns:a16="http://schemas.microsoft.com/office/drawing/2014/main" id="{1DEC1508-CD5D-4DE0-BC95-E17D99BDD25D}"/>
              </a:ext>
            </a:extLst>
          </p:cNvPr>
          <p:cNvGrpSpPr/>
          <p:nvPr/>
        </p:nvGrpSpPr>
        <p:grpSpPr>
          <a:xfrm>
            <a:off x="0" y="2820820"/>
            <a:ext cx="12192000" cy="3247673"/>
            <a:chOff x="142682" y="3511318"/>
            <a:chExt cx="11906635" cy="3144909"/>
          </a:xfrm>
        </p:grpSpPr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B4C9009C-288F-43F2-A75B-B44C00BFB929}"/>
                </a:ext>
              </a:extLst>
            </p:cNvPr>
            <p:cNvGrpSpPr/>
            <p:nvPr/>
          </p:nvGrpSpPr>
          <p:grpSpPr>
            <a:xfrm>
              <a:off x="142682" y="6510315"/>
              <a:ext cx="11906635" cy="145912"/>
              <a:chOff x="116735" y="6527260"/>
              <a:chExt cx="11906635" cy="145912"/>
            </a:xfrm>
          </p:grpSpPr>
          <p:sp>
            <p:nvSpPr>
              <p:cNvPr id="416" name="椭圆 415">
                <a:extLst>
                  <a:ext uri="{FF2B5EF4-FFF2-40B4-BE49-F238E27FC236}">
                    <a16:creationId xmlns:a16="http://schemas.microsoft.com/office/drawing/2014/main" id="{F14354BC-379F-41A7-83EB-9930164BCD53}"/>
                  </a:ext>
                </a:extLst>
              </p:cNvPr>
              <p:cNvSpPr/>
              <p:nvPr/>
            </p:nvSpPr>
            <p:spPr>
              <a:xfrm>
                <a:off x="11673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7" name="椭圆 416">
                <a:extLst>
                  <a:ext uri="{FF2B5EF4-FFF2-40B4-BE49-F238E27FC236}">
                    <a16:creationId xmlns:a16="http://schemas.microsoft.com/office/drawing/2014/main" id="{BA416308-1D92-4C30-905A-54996F0F9A21}"/>
                  </a:ext>
                </a:extLst>
              </p:cNvPr>
              <p:cNvSpPr/>
              <p:nvPr/>
            </p:nvSpPr>
            <p:spPr>
              <a:xfrm>
                <a:off x="41829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8" name="椭圆 417">
                <a:extLst>
                  <a:ext uri="{FF2B5EF4-FFF2-40B4-BE49-F238E27FC236}">
                    <a16:creationId xmlns:a16="http://schemas.microsoft.com/office/drawing/2014/main" id="{05F11E9F-0786-40A4-AAD3-2D161E087CB6}"/>
                  </a:ext>
                </a:extLst>
              </p:cNvPr>
              <p:cNvSpPr/>
              <p:nvPr/>
            </p:nvSpPr>
            <p:spPr>
              <a:xfrm>
                <a:off x="71984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9" name="椭圆 418">
                <a:extLst>
                  <a:ext uri="{FF2B5EF4-FFF2-40B4-BE49-F238E27FC236}">
                    <a16:creationId xmlns:a16="http://schemas.microsoft.com/office/drawing/2014/main" id="{5FB39B2F-C74E-41F3-9EA0-4170FF567F92}"/>
                  </a:ext>
                </a:extLst>
              </p:cNvPr>
              <p:cNvSpPr/>
              <p:nvPr/>
            </p:nvSpPr>
            <p:spPr>
              <a:xfrm>
                <a:off x="102140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0" name="椭圆 419">
                <a:extLst>
                  <a:ext uri="{FF2B5EF4-FFF2-40B4-BE49-F238E27FC236}">
                    <a16:creationId xmlns:a16="http://schemas.microsoft.com/office/drawing/2014/main" id="{B12B6CF6-D183-4FFC-9989-1118EF34E51F}"/>
                  </a:ext>
                </a:extLst>
              </p:cNvPr>
              <p:cNvSpPr/>
              <p:nvPr/>
            </p:nvSpPr>
            <p:spPr>
              <a:xfrm>
                <a:off x="132296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1" name="椭圆 420">
                <a:extLst>
                  <a:ext uri="{FF2B5EF4-FFF2-40B4-BE49-F238E27FC236}">
                    <a16:creationId xmlns:a16="http://schemas.microsoft.com/office/drawing/2014/main" id="{8CAC04B3-4AF7-48E5-9D90-450DC28F076D}"/>
                  </a:ext>
                </a:extLst>
              </p:cNvPr>
              <p:cNvSpPr/>
              <p:nvPr/>
            </p:nvSpPr>
            <p:spPr>
              <a:xfrm>
                <a:off x="162452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2" name="椭圆 421">
                <a:extLst>
                  <a:ext uri="{FF2B5EF4-FFF2-40B4-BE49-F238E27FC236}">
                    <a16:creationId xmlns:a16="http://schemas.microsoft.com/office/drawing/2014/main" id="{DEED4F34-575B-4D16-8D55-3775118AA57E}"/>
                  </a:ext>
                </a:extLst>
              </p:cNvPr>
              <p:cNvSpPr/>
              <p:nvPr/>
            </p:nvSpPr>
            <p:spPr>
              <a:xfrm>
                <a:off x="192607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3" name="椭圆 422">
                <a:extLst>
                  <a:ext uri="{FF2B5EF4-FFF2-40B4-BE49-F238E27FC236}">
                    <a16:creationId xmlns:a16="http://schemas.microsoft.com/office/drawing/2014/main" id="{BAE19A2D-893E-4570-86AC-FE6269D65D9C}"/>
                  </a:ext>
                </a:extLst>
              </p:cNvPr>
              <p:cNvSpPr/>
              <p:nvPr/>
            </p:nvSpPr>
            <p:spPr>
              <a:xfrm>
                <a:off x="222763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4" name="椭圆 423">
                <a:extLst>
                  <a:ext uri="{FF2B5EF4-FFF2-40B4-BE49-F238E27FC236}">
                    <a16:creationId xmlns:a16="http://schemas.microsoft.com/office/drawing/2014/main" id="{B774F180-4ED2-4B0F-96C9-2452DF7F8106}"/>
                  </a:ext>
                </a:extLst>
              </p:cNvPr>
              <p:cNvSpPr/>
              <p:nvPr/>
            </p:nvSpPr>
            <p:spPr>
              <a:xfrm>
                <a:off x="252919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5" name="椭圆 424">
                <a:extLst>
                  <a:ext uri="{FF2B5EF4-FFF2-40B4-BE49-F238E27FC236}">
                    <a16:creationId xmlns:a16="http://schemas.microsoft.com/office/drawing/2014/main" id="{F18EA1ED-4D05-4632-94AB-10478D3CFB25}"/>
                  </a:ext>
                </a:extLst>
              </p:cNvPr>
              <p:cNvSpPr/>
              <p:nvPr/>
            </p:nvSpPr>
            <p:spPr>
              <a:xfrm>
                <a:off x="283074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6" name="椭圆 425">
                <a:extLst>
                  <a:ext uri="{FF2B5EF4-FFF2-40B4-BE49-F238E27FC236}">
                    <a16:creationId xmlns:a16="http://schemas.microsoft.com/office/drawing/2014/main" id="{7AFBF190-8CD7-417A-B388-F047A19C6D70}"/>
                  </a:ext>
                </a:extLst>
              </p:cNvPr>
              <p:cNvSpPr/>
              <p:nvPr/>
            </p:nvSpPr>
            <p:spPr>
              <a:xfrm>
                <a:off x="313230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7" name="椭圆 426">
                <a:extLst>
                  <a:ext uri="{FF2B5EF4-FFF2-40B4-BE49-F238E27FC236}">
                    <a16:creationId xmlns:a16="http://schemas.microsoft.com/office/drawing/2014/main" id="{A8B906B2-94A5-402C-B87E-CBD5D19D22A1}"/>
                  </a:ext>
                </a:extLst>
              </p:cNvPr>
              <p:cNvSpPr/>
              <p:nvPr/>
            </p:nvSpPr>
            <p:spPr>
              <a:xfrm>
                <a:off x="343386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8" name="椭圆 427">
                <a:extLst>
                  <a:ext uri="{FF2B5EF4-FFF2-40B4-BE49-F238E27FC236}">
                    <a16:creationId xmlns:a16="http://schemas.microsoft.com/office/drawing/2014/main" id="{B74E36AC-7991-4897-B63B-B7FB2441686C}"/>
                  </a:ext>
                </a:extLst>
              </p:cNvPr>
              <p:cNvSpPr/>
              <p:nvPr/>
            </p:nvSpPr>
            <p:spPr>
              <a:xfrm>
                <a:off x="373541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9" name="椭圆 428">
                <a:extLst>
                  <a:ext uri="{FF2B5EF4-FFF2-40B4-BE49-F238E27FC236}">
                    <a16:creationId xmlns:a16="http://schemas.microsoft.com/office/drawing/2014/main" id="{3859CE08-B788-405D-A83B-1314906F3FD7}"/>
                  </a:ext>
                </a:extLst>
              </p:cNvPr>
              <p:cNvSpPr/>
              <p:nvPr/>
            </p:nvSpPr>
            <p:spPr>
              <a:xfrm>
                <a:off x="403697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0" name="椭圆 429">
                <a:extLst>
                  <a:ext uri="{FF2B5EF4-FFF2-40B4-BE49-F238E27FC236}">
                    <a16:creationId xmlns:a16="http://schemas.microsoft.com/office/drawing/2014/main" id="{62C53258-1153-4072-A16B-33661D7354AD}"/>
                  </a:ext>
                </a:extLst>
              </p:cNvPr>
              <p:cNvSpPr/>
              <p:nvPr/>
            </p:nvSpPr>
            <p:spPr>
              <a:xfrm>
                <a:off x="433853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1" name="椭圆 430">
                <a:extLst>
                  <a:ext uri="{FF2B5EF4-FFF2-40B4-BE49-F238E27FC236}">
                    <a16:creationId xmlns:a16="http://schemas.microsoft.com/office/drawing/2014/main" id="{D59EA7DD-3D25-48FC-A43A-0E269A94AF5B}"/>
                  </a:ext>
                </a:extLst>
              </p:cNvPr>
              <p:cNvSpPr/>
              <p:nvPr/>
            </p:nvSpPr>
            <p:spPr>
              <a:xfrm>
                <a:off x="464009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2" name="椭圆 431">
                <a:extLst>
                  <a:ext uri="{FF2B5EF4-FFF2-40B4-BE49-F238E27FC236}">
                    <a16:creationId xmlns:a16="http://schemas.microsoft.com/office/drawing/2014/main" id="{76F4C903-47E7-443C-ADCB-4D12D577007A}"/>
                  </a:ext>
                </a:extLst>
              </p:cNvPr>
              <p:cNvSpPr/>
              <p:nvPr/>
            </p:nvSpPr>
            <p:spPr>
              <a:xfrm>
                <a:off x="494164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3" name="椭圆 432">
                <a:extLst>
                  <a:ext uri="{FF2B5EF4-FFF2-40B4-BE49-F238E27FC236}">
                    <a16:creationId xmlns:a16="http://schemas.microsoft.com/office/drawing/2014/main" id="{AE859D90-BFF5-46EF-8780-C309B5925DB0}"/>
                  </a:ext>
                </a:extLst>
              </p:cNvPr>
              <p:cNvSpPr/>
              <p:nvPr/>
            </p:nvSpPr>
            <p:spPr>
              <a:xfrm>
                <a:off x="524320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4" name="椭圆 433">
                <a:extLst>
                  <a:ext uri="{FF2B5EF4-FFF2-40B4-BE49-F238E27FC236}">
                    <a16:creationId xmlns:a16="http://schemas.microsoft.com/office/drawing/2014/main" id="{91049E18-6329-4267-9F51-10978C06E68A}"/>
                  </a:ext>
                </a:extLst>
              </p:cNvPr>
              <p:cNvSpPr/>
              <p:nvPr/>
            </p:nvSpPr>
            <p:spPr>
              <a:xfrm>
                <a:off x="554476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5" name="椭圆 434">
                <a:extLst>
                  <a:ext uri="{FF2B5EF4-FFF2-40B4-BE49-F238E27FC236}">
                    <a16:creationId xmlns:a16="http://schemas.microsoft.com/office/drawing/2014/main" id="{14C4173D-2641-45F3-8D6C-F67330641D0E}"/>
                  </a:ext>
                </a:extLst>
              </p:cNvPr>
              <p:cNvSpPr/>
              <p:nvPr/>
            </p:nvSpPr>
            <p:spPr>
              <a:xfrm>
                <a:off x="584631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6" name="椭圆 435">
                <a:extLst>
                  <a:ext uri="{FF2B5EF4-FFF2-40B4-BE49-F238E27FC236}">
                    <a16:creationId xmlns:a16="http://schemas.microsoft.com/office/drawing/2014/main" id="{C7ADCE6E-7DDD-4EC4-B655-D21385E8921B}"/>
                  </a:ext>
                </a:extLst>
              </p:cNvPr>
              <p:cNvSpPr/>
              <p:nvPr/>
            </p:nvSpPr>
            <p:spPr>
              <a:xfrm>
                <a:off x="614787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7" name="椭圆 436">
                <a:extLst>
                  <a:ext uri="{FF2B5EF4-FFF2-40B4-BE49-F238E27FC236}">
                    <a16:creationId xmlns:a16="http://schemas.microsoft.com/office/drawing/2014/main" id="{C03E93D5-BC30-478F-9DA0-A213E36684B5}"/>
                  </a:ext>
                </a:extLst>
              </p:cNvPr>
              <p:cNvSpPr/>
              <p:nvPr/>
            </p:nvSpPr>
            <p:spPr>
              <a:xfrm>
                <a:off x="644943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8" name="椭圆 437">
                <a:extLst>
                  <a:ext uri="{FF2B5EF4-FFF2-40B4-BE49-F238E27FC236}">
                    <a16:creationId xmlns:a16="http://schemas.microsoft.com/office/drawing/2014/main" id="{B966F0D1-1345-44B6-A399-F6F49DFBF640}"/>
                  </a:ext>
                </a:extLst>
              </p:cNvPr>
              <p:cNvSpPr/>
              <p:nvPr/>
            </p:nvSpPr>
            <p:spPr>
              <a:xfrm>
                <a:off x="675098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9" name="椭圆 438">
                <a:extLst>
                  <a:ext uri="{FF2B5EF4-FFF2-40B4-BE49-F238E27FC236}">
                    <a16:creationId xmlns:a16="http://schemas.microsoft.com/office/drawing/2014/main" id="{B2C1EDE6-2A31-4440-A706-EE7DF8A97A7F}"/>
                  </a:ext>
                </a:extLst>
              </p:cNvPr>
              <p:cNvSpPr/>
              <p:nvPr/>
            </p:nvSpPr>
            <p:spPr>
              <a:xfrm>
                <a:off x="705254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0" name="椭圆 439">
                <a:extLst>
                  <a:ext uri="{FF2B5EF4-FFF2-40B4-BE49-F238E27FC236}">
                    <a16:creationId xmlns:a16="http://schemas.microsoft.com/office/drawing/2014/main" id="{84A393F1-DAC2-4C52-B382-7633D780CC17}"/>
                  </a:ext>
                </a:extLst>
              </p:cNvPr>
              <p:cNvSpPr/>
              <p:nvPr/>
            </p:nvSpPr>
            <p:spPr>
              <a:xfrm>
                <a:off x="735410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1" name="椭圆 440">
                <a:extLst>
                  <a:ext uri="{FF2B5EF4-FFF2-40B4-BE49-F238E27FC236}">
                    <a16:creationId xmlns:a16="http://schemas.microsoft.com/office/drawing/2014/main" id="{6F4E47D5-4181-4B6C-8370-A3FF339DE73E}"/>
                  </a:ext>
                </a:extLst>
              </p:cNvPr>
              <p:cNvSpPr/>
              <p:nvPr/>
            </p:nvSpPr>
            <p:spPr>
              <a:xfrm>
                <a:off x="765566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2" name="椭圆 441">
                <a:extLst>
                  <a:ext uri="{FF2B5EF4-FFF2-40B4-BE49-F238E27FC236}">
                    <a16:creationId xmlns:a16="http://schemas.microsoft.com/office/drawing/2014/main" id="{D7C058BA-4DD1-4635-9078-5AE5B7D69F40}"/>
                  </a:ext>
                </a:extLst>
              </p:cNvPr>
              <p:cNvSpPr/>
              <p:nvPr/>
            </p:nvSpPr>
            <p:spPr>
              <a:xfrm>
                <a:off x="795721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3" name="椭圆 442">
                <a:extLst>
                  <a:ext uri="{FF2B5EF4-FFF2-40B4-BE49-F238E27FC236}">
                    <a16:creationId xmlns:a16="http://schemas.microsoft.com/office/drawing/2014/main" id="{47DA0B48-C02D-4A52-ABC7-DA1A82D83664}"/>
                  </a:ext>
                </a:extLst>
              </p:cNvPr>
              <p:cNvSpPr/>
              <p:nvPr/>
            </p:nvSpPr>
            <p:spPr>
              <a:xfrm>
                <a:off x="825877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4" name="椭圆 443">
                <a:extLst>
                  <a:ext uri="{FF2B5EF4-FFF2-40B4-BE49-F238E27FC236}">
                    <a16:creationId xmlns:a16="http://schemas.microsoft.com/office/drawing/2014/main" id="{4732E928-8BC5-445D-9F8F-9B968B49ADFE}"/>
                  </a:ext>
                </a:extLst>
              </p:cNvPr>
              <p:cNvSpPr/>
              <p:nvPr/>
            </p:nvSpPr>
            <p:spPr>
              <a:xfrm>
                <a:off x="856033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5" name="椭圆 444">
                <a:extLst>
                  <a:ext uri="{FF2B5EF4-FFF2-40B4-BE49-F238E27FC236}">
                    <a16:creationId xmlns:a16="http://schemas.microsoft.com/office/drawing/2014/main" id="{D2F7EEE4-A411-443B-A86F-51045E657ACA}"/>
                  </a:ext>
                </a:extLst>
              </p:cNvPr>
              <p:cNvSpPr/>
              <p:nvPr/>
            </p:nvSpPr>
            <p:spPr>
              <a:xfrm>
                <a:off x="886188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6" name="椭圆 445">
                <a:extLst>
                  <a:ext uri="{FF2B5EF4-FFF2-40B4-BE49-F238E27FC236}">
                    <a16:creationId xmlns:a16="http://schemas.microsoft.com/office/drawing/2014/main" id="{5F882E1E-2F66-4ECC-80CE-E512AF1CC127}"/>
                  </a:ext>
                </a:extLst>
              </p:cNvPr>
              <p:cNvSpPr/>
              <p:nvPr/>
            </p:nvSpPr>
            <p:spPr>
              <a:xfrm>
                <a:off x="916344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7" name="椭圆 446">
                <a:extLst>
                  <a:ext uri="{FF2B5EF4-FFF2-40B4-BE49-F238E27FC236}">
                    <a16:creationId xmlns:a16="http://schemas.microsoft.com/office/drawing/2014/main" id="{AC56C36B-C828-426F-B175-35D93EFB2E7D}"/>
                  </a:ext>
                </a:extLst>
              </p:cNvPr>
              <p:cNvSpPr/>
              <p:nvPr/>
            </p:nvSpPr>
            <p:spPr>
              <a:xfrm>
                <a:off x="946500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8" name="椭圆 447">
                <a:extLst>
                  <a:ext uri="{FF2B5EF4-FFF2-40B4-BE49-F238E27FC236}">
                    <a16:creationId xmlns:a16="http://schemas.microsoft.com/office/drawing/2014/main" id="{73392AEB-EB54-4E16-A9F5-6FCC8B99ACF3}"/>
                  </a:ext>
                </a:extLst>
              </p:cNvPr>
              <p:cNvSpPr/>
              <p:nvPr/>
            </p:nvSpPr>
            <p:spPr>
              <a:xfrm>
                <a:off x="976655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9" name="椭圆 448">
                <a:extLst>
                  <a:ext uri="{FF2B5EF4-FFF2-40B4-BE49-F238E27FC236}">
                    <a16:creationId xmlns:a16="http://schemas.microsoft.com/office/drawing/2014/main" id="{929D31A5-F082-4522-A85D-6649E6D42E24}"/>
                  </a:ext>
                </a:extLst>
              </p:cNvPr>
              <p:cNvSpPr/>
              <p:nvPr/>
            </p:nvSpPr>
            <p:spPr>
              <a:xfrm>
                <a:off x="1006811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0" name="椭圆 449">
                <a:extLst>
                  <a:ext uri="{FF2B5EF4-FFF2-40B4-BE49-F238E27FC236}">
                    <a16:creationId xmlns:a16="http://schemas.microsoft.com/office/drawing/2014/main" id="{5DB3C7EC-BFEE-4B29-8F94-7BFE7D059024}"/>
                  </a:ext>
                </a:extLst>
              </p:cNvPr>
              <p:cNvSpPr/>
              <p:nvPr/>
            </p:nvSpPr>
            <p:spPr>
              <a:xfrm>
                <a:off x="1036967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1" name="椭圆 450">
                <a:extLst>
                  <a:ext uri="{FF2B5EF4-FFF2-40B4-BE49-F238E27FC236}">
                    <a16:creationId xmlns:a16="http://schemas.microsoft.com/office/drawing/2014/main" id="{0A4D20E5-A926-49DA-8B4D-4900BC4334B7}"/>
                  </a:ext>
                </a:extLst>
              </p:cNvPr>
              <p:cNvSpPr/>
              <p:nvPr/>
            </p:nvSpPr>
            <p:spPr>
              <a:xfrm>
                <a:off x="1067123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2" name="椭圆 451">
                <a:extLst>
                  <a:ext uri="{FF2B5EF4-FFF2-40B4-BE49-F238E27FC236}">
                    <a16:creationId xmlns:a16="http://schemas.microsoft.com/office/drawing/2014/main" id="{042D5622-C22E-4F63-B2AA-A4F6222CEA4D}"/>
                  </a:ext>
                </a:extLst>
              </p:cNvPr>
              <p:cNvSpPr/>
              <p:nvPr/>
            </p:nvSpPr>
            <p:spPr>
              <a:xfrm>
                <a:off x="1097278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3" name="椭圆 452">
                <a:extLst>
                  <a:ext uri="{FF2B5EF4-FFF2-40B4-BE49-F238E27FC236}">
                    <a16:creationId xmlns:a16="http://schemas.microsoft.com/office/drawing/2014/main" id="{3783DA0E-46E1-4FF5-808B-55604FE3ADD2}"/>
                  </a:ext>
                </a:extLst>
              </p:cNvPr>
              <p:cNvSpPr/>
              <p:nvPr/>
            </p:nvSpPr>
            <p:spPr>
              <a:xfrm>
                <a:off x="1127434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4" name="椭圆 453">
                <a:extLst>
                  <a:ext uri="{FF2B5EF4-FFF2-40B4-BE49-F238E27FC236}">
                    <a16:creationId xmlns:a16="http://schemas.microsoft.com/office/drawing/2014/main" id="{D8195DCA-D211-4213-8DC9-ECA2B3541114}"/>
                  </a:ext>
                </a:extLst>
              </p:cNvPr>
              <p:cNvSpPr/>
              <p:nvPr/>
            </p:nvSpPr>
            <p:spPr>
              <a:xfrm>
                <a:off x="1157590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5" name="椭圆 454">
                <a:extLst>
                  <a:ext uri="{FF2B5EF4-FFF2-40B4-BE49-F238E27FC236}">
                    <a16:creationId xmlns:a16="http://schemas.microsoft.com/office/drawing/2014/main" id="{7B422ADD-E5C7-4AE3-971C-6B2026954598}"/>
                  </a:ext>
                </a:extLst>
              </p:cNvPr>
              <p:cNvSpPr/>
              <p:nvPr/>
            </p:nvSpPr>
            <p:spPr>
              <a:xfrm>
                <a:off x="1187745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B14C054C-9D1A-4649-885C-472FBC87555F}"/>
                </a:ext>
              </a:extLst>
            </p:cNvPr>
            <p:cNvGrpSpPr/>
            <p:nvPr/>
          </p:nvGrpSpPr>
          <p:grpSpPr>
            <a:xfrm>
              <a:off x="142682" y="6177094"/>
              <a:ext cx="11906635" cy="145912"/>
              <a:chOff x="116735" y="6527260"/>
              <a:chExt cx="11906635" cy="145912"/>
            </a:xfrm>
          </p:grpSpPr>
          <p:sp>
            <p:nvSpPr>
              <p:cNvPr id="376" name="椭圆 375">
                <a:extLst>
                  <a:ext uri="{FF2B5EF4-FFF2-40B4-BE49-F238E27FC236}">
                    <a16:creationId xmlns:a16="http://schemas.microsoft.com/office/drawing/2014/main" id="{C5363E29-ADA2-4B15-872D-A951C1E655A8}"/>
                  </a:ext>
                </a:extLst>
              </p:cNvPr>
              <p:cNvSpPr/>
              <p:nvPr/>
            </p:nvSpPr>
            <p:spPr>
              <a:xfrm>
                <a:off x="11673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7" name="椭圆 376">
                <a:extLst>
                  <a:ext uri="{FF2B5EF4-FFF2-40B4-BE49-F238E27FC236}">
                    <a16:creationId xmlns:a16="http://schemas.microsoft.com/office/drawing/2014/main" id="{084B7D9B-975C-42AB-9C44-A9211A08C2BD}"/>
                  </a:ext>
                </a:extLst>
              </p:cNvPr>
              <p:cNvSpPr/>
              <p:nvPr/>
            </p:nvSpPr>
            <p:spPr>
              <a:xfrm>
                <a:off x="41829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8" name="椭圆 377">
                <a:extLst>
                  <a:ext uri="{FF2B5EF4-FFF2-40B4-BE49-F238E27FC236}">
                    <a16:creationId xmlns:a16="http://schemas.microsoft.com/office/drawing/2014/main" id="{81CA9218-22AA-4364-98BE-9607B6327A37}"/>
                  </a:ext>
                </a:extLst>
              </p:cNvPr>
              <p:cNvSpPr/>
              <p:nvPr/>
            </p:nvSpPr>
            <p:spPr>
              <a:xfrm>
                <a:off x="71984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9" name="椭圆 378">
                <a:extLst>
                  <a:ext uri="{FF2B5EF4-FFF2-40B4-BE49-F238E27FC236}">
                    <a16:creationId xmlns:a16="http://schemas.microsoft.com/office/drawing/2014/main" id="{78B21AF1-AF9C-4014-B78C-9A7A172D5E82}"/>
                  </a:ext>
                </a:extLst>
              </p:cNvPr>
              <p:cNvSpPr/>
              <p:nvPr/>
            </p:nvSpPr>
            <p:spPr>
              <a:xfrm>
                <a:off x="102140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0" name="椭圆 379">
                <a:extLst>
                  <a:ext uri="{FF2B5EF4-FFF2-40B4-BE49-F238E27FC236}">
                    <a16:creationId xmlns:a16="http://schemas.microsoft.com/office/drawing/2014/main" id="{713E7DB4-3BE7-4E7C-B378-48EC123EE401}"/>
                  </a:ext>
                </a:extLst>
              </p:cNvPr>
              <p:cNvSpPr/>
              <p:nvPr/>
            </p:nvSpPr>
            <p:spPr>
              <a:xfrm>
                <a:off x="132296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1" name="椭圆 380">
                <a:extLst>
                  <a:ext uri="{FF2B5EF4-FFF2-40B4-BE49-F238E27FC236}">
                    <a16:creationId xmlns:a16="http://schemas.microsoft.com/office/drawing/2014/main" id="{481497FA-2643-48BD-8A92-9576C6ED1A08}"/>
                  </a:ext>
                </a:extLst>
              </p:cNvPr>
              <p:cNvSpPr/>
              <p:nvPr/>
            </p:nvSpPr>
            <p:spPr>
              <a:xfrm>
                <a:off x="162452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2" name="椭圆 381">
                <a:extLst>
                  <a:ext uri="{FF2B5EF4-FFF2-40B4-BE49-F238E27FC236}">
                    <a16:creationId xmlns:a16="http://schemas.microsoft.com/office/drawing/2014/main" id="{893DC9F1-6E3C-4D83-ABAD-CC2252431867}"/>
                  </a:ext>
                </a:extLst>
              </p:cNvPr>
              <p:cNvSpPr/>
              <p:nvPr/>
            </p:nvSpPr>
            <p:spPr>
              <a:xfrm>
                <a:off x="192607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3" name="椭圆 382">
                <a:extLst>
                  <a:ext uri="{FF2B5EF4-FFF2-40B4-BE49-F238E27FC236}">
                    <a16:creationId xmlns:a16="http://schemas.microsoft.com/office/drawing/2014/main" id="{2BC8A1A8-5C5B-41AB-854F-6008CCF8708E}"/>
                  </a:ext>
                </a:extLst>
              </p:cNvPr>
              <p:cNvSpPr/>
              <p:nvPr/>
            </p:nvSpPr>
            <p:spPr>
              <a:xfrm>
                <a:off x="222763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4" name="椭圆 383">
                <a:extLst>
                  <a:ext uri="{FF2B5EF4-FFF2-40B4-BE49-F238E27FC236}">
                    <a16:creationId xmlns:a16="http://schemas.microsoft.com/office/drawing/2014/main" id="{0108EDE9-9CF6-48D5-A09F-BF212B5B68F5}"/>
                  </a:ext>
                </a:extLst>
              </p:cNvPr>
              <p:cNvSpPr/>
              <p:nvPr/>
            </p:nvSpPr>
            <p:spPr>
              <a:xfrm>
                <a:off x="252919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5" name="椭圆 384">
                <a:extLst>
                  <a:ext uri="{FF2B5EF4-FFF2-40B4-BE49-F238E27FC236}">
                    <a16:creationId xmlns:a16="http://schemas.microsoft.com/office/drawing/2014/main" id="{2A075D05-2B42-4AA1-8E2B-0ECFECC36435}"/>
                  </a:ext>
                </a:extLst>
              </p:cNvPr>
              <p:cNvSpPr/>
              <p:nvPr/>
            </p:nvSpPr>
            <p:spPr>
              <a:xfrm>
                <a:off x="283074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6" name="椭圆 385">
                <a:extLst>
                  <a:ext uri="{FF2B5EF4-FFF2-40B4-BE49-F238E27FC236}">
                    <a16:creationId xmlns:a16="http://schemas.microsoft.com/office/drawing/2014/main" id="{00E2D6D4-550B-4568-94F1-7146AC7058EA}"/>
                  </a:ext>
                </a:extLst>
              </p:cNvPr>
              <p:cNvSpPr/>
              <p:nvPr/>
            </p:nvSpPr>
            <p:spPr>
              <a:xfrm>
                <a:off x="313230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7" name="椭圆 386">
                <a:extLst>
                  <a:ext uri="{FF2B5EF4-FFF2-40B4-BE49-F238E27FC236}">
                    <a16:creationId xmlns:a16="http://schemas.microsoft.com/office/drawing/2014/main" id="{1F03B6D0-4C9F-4447-BFB8-4833AAD51C67}"/>
                  </a:ext>
                </a:extLst>
              </p:cNvPr>
              <p:cNvSpPr/>
              <p:nvPr/>
            </p:nvSpPr>
            <p:spPr>
              <a:xfrm>
                <a:off x="343386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8" name="椭圆 387">
                <a:extLst>
                  <a:ext uri="{FF2B5EF4-FFF2-40B4-BE49-F238E27FC236}">
                    <a16:creationId xmlns:a16="http://schemas.microsoft.com/office/drawing/2014/main" id="{119523D4-54F5-4499-8E72-3FA2AD51D40F}"/>
                  </a:ext>
                </a:extLst>
              </p:cNvPr>
              <p:cNvSpPr/>
              <p:nvPr/>
            </p:nvSpPr>
            <p:spPr>
              <a:xfrm>
                <a:off x="373541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9" name="椭圆 388">
                <a:extLst>
                  <a:ext uri="{FF2B5EF4-FFF2-40B4-BE49-F238E27FC236}">
                    <a16:creationId xmlns:a16="http://schemas.microsoft.com/office/drawing/2014/main" id="{A7782474-7CA7-48FB-963D-2405AE237FEE}"/>
                  </a:ext>
                </a:extLst>
              </p:cNvPr>
              <p:cNvSpPr/>
              <p:nvPr/>
            </p:nvSpPr>
            <p:spPr>
              <a:xfrm>
                <a:off x="403697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0" name="椭圆 389">
                <a:extLst>
                  <a:ext uri="{FF2B5EF4-FFF2-40B4-BE49-F238E27FC236}">
                    <a16:creationId xmlns:a16="http://schemas.microsoft.com/office/drawing/2014/main" id="{B3F72EED-C83A-4E6E-87AC-62EAD2F8BB61}"/>
                  </a:ext>
                </a:extLst>
              </p:cNvPr>
              <p:cNvSpPr/>
              <p:nvPr/>
            </p:nvSpPr>
            <p:spPr>
              <a:xfrm>
                <a:off x="433853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1" name="椭圆 390">
                <a:extLst>
                  <a:ext uri="{FF2B5EF4-FFF2-40B4-BE49-F238E27FC236}">
                    <a16:creationId xmlns:a16="http://schemas.microsoft.com/office/drawing/2014/main" id="{6A15EFCF-7A63-4F56-8ECE-C90E43A0CDE3}"/>
                  </a:ext>
                </a:extLst>
              </p:cNvPr>
              <p:cNvSpPr/>
              <p:nvPr/>
            </p:nvSpPr>
            <p:spPr>
              <a:xfrm>
                <a:off x="464009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2" name="椭圆 391">
                <a:extLst>
                  <a:ext uri="{FF2B5EF4-FFF2-40B4-BE49-F238E27FC236}">
                    <a16:creationId xmlns:a16="http://schemas.microsoft.com/office/drawing/2014/main" id="{DD06A7A6-FC5D-42AC-A78F-DD3C395341C0}"/>
                  </a:ext>
                </a:extLst>
              </p:cNvPr>
              <p:cNvSpPr/>
              <p:nvPr/>
            </p:nvSpPr>
            <p:spPr>
              <a:xfrm>
                <a:off x="494164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3" name="椭圆 392">
                <a:extLst>
                  <a:ext uri="{FF2B5EF4-FFF2-40B4-BE49-F238E27FC236}">
                    <a16:creationId xmlns:a16="http://schemas.microsoft.com/office/drawing/2014/main" id="{8F50DE10-145B-4DD6-ABAF-2F30B92421B5}"/>
                  </a:ext>
                </a:extLst>
              </p:cNvPr>
              <p:cNvSpPr/>
              <p:nvPr/>
            </p:nvSpPr>
            <p:spPr>
              <a:xfrm>
                <a:off x="524320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4" name="椭圆 393">
                <a:extLst>
                  <a:ext uri="{FF2B5EF4-FFF2-40B4-BE49-F238E27FC236}">
                    <a16:creationId xmlns:a16="http://schemas.microsoft.com/office/drawing/2014/main" id="{ED859A37-1F0F-48FE-AB02-23F38A6999DA}"/>
                  </a:ext>
                </a:extLst>
              </p:cNvPr>
              <p:cNvSpPr/>
              <p:nvPr/>
            </p:nvSpPr>
            <p:spPr>
              <a:xfrm>
                <a:off x="554476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5" name="椭圆 394">
                <a:extLst>
                  <a:ext uri="{FF2B5EF4-FFF2-40B4-BE49-F238E27FC236}">
                    <a16:creationId xmlns:a16="http://schemas.microsoft.com/office/drawing/2014/main" id="{1BD72575-26A2-4039-97AD-A6542D6762F0}"/>
                  </a:ext>
                </a:extLst>
              </p:cNvPr>
              <p:cNvSpPr/>
              <p:nvPr/>
            </p:nvSpPr>
            <p:spPr>
              <a:xfrm>
                <a:off x="584631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6" name="椭圆 395">
                <a:extLst>
                  <a:ext uri="{FF2B5EF4-FFF2-40B4-BE49-F238E27FC236}">
                    <a16:creationId xmlns:a16="http://schemas.microsoft.com/office/drawing/2014/main" id="{52C2788C-B3C9-464D-9239-A42D00498F5E}"/>
                  </a:ext>
                </a:extLst>
              </p:cNvPr>
              <p:cNvSpPr/>
              <p:nvPr/>
            </p:nvSpPr>
            <p:spPr>
              <a:xfrm>
                <a:off x="614787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7" name="椭圆 396">
                <a:extLst>
                  <a:ext uri="{FF2B5EF4-FFF2-40B4-BE49-F238E27FC236}">
                    <a16:creationId xmlns:a16="http://schemas.microsoft.com/office/drawing/2014/main" id="{45EE1995-E764-4419-ABCE-07B41233EB08}"/>
                  </a:ext>
                </a:extLst>
              </p:cNvPr>
              <p:cNvSpPr/>
              <p:nvPr/>
            </p:nvSpPr>
            <p:spPr>
              <a:xfrm>
                <a:off x="644943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8" name="椭圆 397">
                <a:extLst>
                  <a:ext uri="{FF2B5EF4-FFF2-40B4-BE49-F238E27FC236}">
                    <a16:creationId xmlns:a16="http://schemas.microsoft.com/office/drawing/2014/main" id="{2B7DE41A-FF58-4EE7-B005-ACDFCF47C8E4}"/>
                  </a:ext>
                </a:extLst>
              </p:cNvPr>
              <p:cNvSpPr/>
              <p:nvPr/>
            </p:nvSpPr>
            <p:spPr>
              <a:xfrm>
                <a:off x="675098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9" name="椭圆 398">
                <a:extLst>
                  <a:ext uri="{FF2B5EF4-FFF2-40B4-BE49-F238E27FC236}">
                    <a16:creationId xmlns:a16="http://schemas.microsoft.com/office/drawing/2014/main" id="{A9B801E1-09D5-4B53-9A0B-63ACCCC4A9C9}"/>
                  </a:ext>
                </a:extLst>
              </p:cNvPr>
              <p:cNvSpPr/>
              <p:nvPr/>
            </p:nvSpPr>
            <p:spPr>
              <a:xfrm>
                <a:off x="705254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0" name="椭圆 399">
                <a:extLst>
                  <a:ext uri="{FF2B5EF4-FFF2-40B4-BE49-F238E27FC236}">
                    <a16:creationId xmlns:a16="http://schemas.microsoft.com/office/drawing/2014/main" id="{2BDBE190-9D2D-489C-B449-C96D6A6361DB}"/>
                  </a:ext>
                </a:extLst>
              </p:cNvPr>
              <p:cNvSpPr/>
              <p:nvPr/>
            </p:nvSpPr>
            <p:spPr>
              <a:xfrm>
                <a:off x="735410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1" name="椭圆 400">
                <a:extLst>
                  <a:ext uri="{FF2B5EF4-FFF2-40B4-BE49-F238E27FC236}">
                    <a16:creationId xmlns:a16="http://schemas.microsoft.com/office/drawing/2014/main" id="{F2DC05A5-ECC9-456C-B772-FDEF73882D9A}"/>
                  </a:ext>
                </a:extLst>
              </p:cNvPr>
              <p:cNvSpPr/>
              <p:nvPr/>
            </p:nvSpPr>
            <p:spPr>
              <a:xfrm>
                <a:off x="765566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2" name="椭圆 401">
                <a:extLst>
                  <a:ext uri="{FF2B5EF4-FFF2-40B4-BE49-F238E27FC236}">
                    <a16:creationId xmlns:a16="http://schemas.microsoft.com/office/drawing/2014/main" id="{FD7ACE1E-C23D-4CE9-A16F-05E58885C36A}"/>
                  </a:ext>
                </a:extLst>
              </p:cNvPr>
              <p:cNvSpPr/>
              <p:nvPr/>
            </p:nvSpPr>
            <p:spPr>
              <a:xfrm>
                <a:off x="795721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3" name="椭圆 402">
                <a:extLst>
                  <a:ext uri="{FF2B5EF4-FFF2-40B4-BE49-F238E27FC236}">
                    <a16:creationId xmlns:a16="http://schemas.microsoft.com/office/drawing/2014/main" id="{B0D8E339-6DF4-48E1-9251-FCE632611626}"/>
                  </a:ext>
                </a:extLst>
              </p:cNvPr>
              <p:cNvSpPr/>
              <p:nvPr/>
            </p:nvSpPr>
            <p:spPr>
              <a:xfrm>
                <a:off x="825877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4" name="椭圆 403">
                <a:extLst>
                  <a:ext uri="{FF2B5EF4-FFF2-40B4-BE49-F238E27FC236}">
                    <a16:creationId xmlns:a16="http://schemas.microsoft.com/office/drawing/2014/main" id="{62264030-C906-496A-85E0-437F1319D0D0}"/>
                  </a:ext>
                </a:extLst>
              </p:cNvPr>
              <p:cNvSpPr/>
              <p:nvPr/>
            </p:nvSpPr>
            <p:spPr>
              <a:xfrm>
                <a:off x="856033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5" name="椭圆 404">
                <a:extLst>
                  <a:ext uri="{FF2B5EF4-FFF2-40B4-BE49-F238E27FC236}">
                    <a16:creationId xmlns:a16="http://schemas.microsoft.com/office/drawing/2014/main" id="{5A245C3A-3CD2-42BB-A4A5-164C21505B7E}"/>
                  </a:ext>
                </a:extLst>
              </p:cNvPr>
              <p:cNvSpPr/>
              <p:nvPr/>
            </p:nvSpPr>
            <p:spPr>
              <a:xfrm>
                <a:off x="886188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6" name="椭圆 405">
                <a:extLst>
                  <a:ext uri="{FF2B5EF4-FFF2-40B4-BE49-F238E27FC236}">
                    <a16:creationId xmlns:a16="http://schemas.microsoft.com/office/drawing/2014/main" id="{70979230-3ABA-4318-82A8-4703BAE24112}"/>
                  </a:ext>
                </a:extLst>
              </p:cNvPr>
              <p:cNvSpPr/>
              <p:nvPr/>
            </p:nvSpPr>
            <p:spPr>
              <a:xfrm>
                <a:off x="916344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7" name="椭圆 406">
                <a:extLst>
                  <a:ext uri="{FF2B5EF4-FFF2-40B4-BE49-F238E27FC236}">
                    <a16:creationId xmlns:a16="http://schemas.microsoft.com/office/drawing/2014/main" id="{ABDB2C14-BC06-4832-9EF5-49EA17499207}"/>
                  </a:ext>
                </a:extLst>
              </p:cNvPr>
              <p:cNvSpPr/>
              <p:nvPr/>
            </p:nvSpPr>
            <p:spPr>
              <a:xfrm>
                <a:off x="946500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8" name="椭圆 407">
                <a:extLst>
                  <a:ext uri="{FF2B5EF4-FFF2-40B4-BE49-F238E27FC236}">
                    <a16:creationId xmlns:a16="http://schemas.microsoft.com/office/drawing/2014/main" id="{8D596FFF-C124-4EDD-A86A-F8AE5065B1C2}"/>
                  </a:ext>
                </a:extLst>
              </p:cNvPr>
              <p:cNvSpPr/>
              <p:nvPr/>
            </p:nvSpPr>
            <p:spPr>
              <a:xfrm>
                <a:off x="976655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9" name="椭圆 408">
                <a:extLst>
                  <a:ext uri="{FF2B5EF4-FFF2-40B4-BE49-F238E27FC236}">
                    <a16:creationId xmlns:a16="http://schemas.microsoft.com/office/drawing/2014/main" id="{5759E1BE-B4E6-41B8-B2D2-5299F841F4DE}"/>
                  </a:ext>
                </a:extLst>
              </p:cNvPr>
              <p:cNvSpPr/>
              <p:nvPr/>
            </p:nvSpPr>
            <p:spPr>
              <a:xfrm>
                <a:off x="1006811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0" name="椭圆 409">
                <a:extLst>
                  <a:ext uri="{FF2B5EF4-FFF2-40B4-BE49-F238E27FC236}">
                    <a16:creationId xmlns:a16="http://schemas.microsoft.com/office/drawing/2014/main" id="{01B30A88-0050-4F54-8227-A8440BB93DB1}"/>
                  </a:ext>
                </a:extLst>
              </p:cNvPr>
              <p:cNvSpPr/>
              <p:nvPr/>
            </p:nvSpPr>
            <p:spPr>
              <a:xfrm>
                <a:off x="1036967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1" name="椭圆 410">
                <a:extLst>
                  <a:ext uri="{FF2B5EF4-FFF2-40B4-BE49-F238E27FC236}">
                    <a16:creationId xmlns:a16="http://schemas.microsoft.com/office/drawing/2014/main" id="{C7396CC8-3328-4078-9D1E-14A71F0FBFA3}"/>
                  </a:ext>
                </a:extLst>
              </p:cNvPr>
              <p:cNvSpPr/>
              <p:nvPr/>
            </p:nvSpPr>
            <p:spPr>
              <a:xfrm>
                <a:off x="1067123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2" name="椭圆 411">
                <a:extLst>
                  <a:ext uri="{FF2B5EF4-FFF2-40B4-BE49-F238E27FC236}">
                    <a16:creationId xmlns:a16="http://schemas.microsoft.com/office/drawing/2014/main" id="{A4E476F4-79BC-4022-B55C-DFB67FED69D3}"/>
                  </a:ext>
                </a:extLst>
              </p:cNvPr>
              <p:cNvSpPr/>
              <p:nvPr/>
            </p:nvSpPr>
            <p:spPr>
              <a:xfrm>
                <a:off x="1097278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3" name="椭圆 412">
                <a:extLst>
                  <a:ext uri="{FF2B5EF4-FFF2-40B4-BE49-F238E27FC236}">
                    <a16:creationId xmlns:a16="http://schemas.microsoft.com/office/drawing/2014/main" id="{6D29CC08-53D6-4322-977B-8989191FE3E8}"/>
                  </a:ext>
                </a:extLst>
              </p:cNvPr>
              <p:cNvSpPr/>
              <p:nvPr/>
            </p:nvSpPr>
            <p:spPr>
              <a:xfrm>
                <a:off x="1127434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4" name="椭圆 413">
                <a:extLst>
                  <a:ext uri="{FF2B5EF4-FFF2-40B4-BE49-F238E27FC236}">
                    <a16:creationId xmlns:a16="http://schemas.microsoft.com/office/drawing/2014/main" id="{09AEE96F-6582-4EA0-9187-6B236C2F9A35}"/>
                  </a:ext>
                </a:extLst>
              </p:cNvPr>
              <p:cNvSpPr/>
              <p:nvPr/>
            </p:nvSpPr>
            <p:spPr>
              <a:xfrm>
                <a:off x="1157590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5" name="椭圆 414">
                <a:extLst>
                  <a:ext uri="{FF2B5EF4-FFF2-40B4-BE49-F238E27FC236}">
                    <a16:creationId xmlns:a16="http://schemas.microsoft.com/office/drawing/2014/main" id="{EFEE99EF-DD91-4BFA-AE4F-44400F05E2C4}"/>
                  </a:ext>
                </a:extLst>
              </p:cNvPr>
              <p:cNvSpPr/>
              <p:nvPr/>
            </p:nvSpPr>
            <p:spPr>
              <a:xfrm>
                <a:off x="1187745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AB544AC1-91A1-4E7C-8675-74C247D6FF37}"/>
                </a:ext>
              </a:extLst>
            </p:cNvPr>
            <p:cNvGrpSpPr/>
            <p:nvPr/>
          </p:nvGrpSpPr>
          <p:grpSpPr>
            <a:xfrm>
              <a:off x="142682" y="5843872"/>
              <a:ext cx="11906635" cy="145912"/>
              <a:chOff x="116735" y="6527260"/>
              <a:chExt cx="11906635" cy="145912"/>
            </a:xfrm>
          </p:grpSpPr>
          <p:sp>
            <p:nvSpPr>
              <p:cNvPr id="336" name="椭圆 335">
                <a:extLst>
                  <a:ext uri="{FF2B5EF4-FFF2-40B4-BE49-F238E27FC236}">
                    <a16:creationId xmlns:a16="http://schemas.microsoft.com/office/drawing/2014/main" id="{DF70E609-A7CE-4EBC-92A1-1A781C0A07DC}"/>
                  </a:ext>
                </a:extLst>
              </p:cNvPr>
              <p:cNvSpPr/>
              <p:nvPr/>
            </p:nvSpPr>
            <p:spPr>
              <a:xfrm>
                <a:off x="11673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7" name="椭圆 336">
                <a:extLst>
                  <a:ext uri="{FF2B5EF4-FFF2-40B4-BE49-F238E27FC236}">
                    <a16:creationId xmlns:a16="http://schemas.microsoft.com/office/drawing/2014/main" id="{BD8991C0-2E98-4DD5-9022-E3B10BBE19B5}"/>
                  </a:ext>
                </a:extLst>
              </p:cNvPr>
              <p:cNvSpPr/>
              <p:nvPr/>
            </p:nvSpPr>
            <p:spPr>
              <a:xfrm>
                <a:off x="41829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8" name="椭圆 337">
                <a:extLst>
                  <a:ext uri="{FF2B5EF4-FFF2-40B4-BE49-F238E27FC236}">
                    <a16:creationId xmlns:a16="http://schemas.microsoft.com/office/drawing/2014/main" id="{6B3CB40B-CEC4-4EB3-87E3-95AE1B87E655}"/>
                  </a:ext>
                </a:extLst>
              </p:cNvPr>
              <p:cNvSpPr/>
              <p:nvPr/>
            </p:nvSpPr>
            <p:spPr>
              <a:xfrm>
                <a:off x="71984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9" name="椭圆 338">
                <a:extLst>
                  <a:ext uri="{FF2B5EF4-FFF2-40B4-BE49-F238E27FC236}">
                    <a16:creationId xmlns:a16="http://schemas.microsoft.com/office/drawing/2014/main" id="{A6E15091-4B0F-4ED7-AD56-3C97FB9DA111}"/>
                  </a:ext>
                </a:extLst>
              </p:cNvPr>
              <p:cNvSpPr/>
              <p:nvPr/>
            </p:nvSpPr>
            <p:spPr>
              <a:xfrm>
                <a:off x="102140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0" name="椭圆 339">
                <a:extLst>
                  <a:ext uri="{FF2B5EF4-FFF2-40B4-BE49-F238E27FC236}">
                    <a16:creationId xmlns:a16="http://schemas.microsoft.com/office/drawing/2014/main" id="{84F43E9B-BDBA-420E-8633-AF95FA4EA8F0}"/>
                  </a:ext>
                </a:extLst>
              </p:cNvPr>
              <p:cNvSpPr/>
              <p:nvPr/>
            </p:nvSpPr>
            <p:spPr>
              <a:xfrm>
                <a:off x="132296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1" name="椭圆 340">
                <a:extLst>
                  <a:ext uri="{FF2B5EF4-FFF2-40B4-BE49-F238E27FC236}">
                    <a16:creationId xmlns:a16="http://schemas.microsoft.com/office/drawing/2014/main" id="{FFB8C356-A6B9-4722-BA70-8435FB176DD6}"/>
                  </a:ext>
                </a:extLst>
              </p:cNvPr>
              <p:cNvSpPr/>
              <p:nvPr/>
            </p:nvSpPr>
            <p:spPr>
              <a:xfrm>
                <a:off x="162452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2" name="椭圆 341">
                <a:extLst>
                  <a:ext uri="{FF2B5EF4-FFF2-40B4-BE49-F238E27FC236}">
                    <a16:creationId xmlns:a16="http://schemas.microsoft.com/office/drawing/2014/main" id="{B81E4D1F-60F7-4C85-A0D0-5288C1139E6F}"/>
                  </a:ext>
                </a:extLst>
              </p:cNvPr>
              <p:cNvSpPr/>
              <p:nvPr/>
            </p:nvSpPr>
            <p:spPr>
              <a:xfrm>
                <a:off x="192607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3" name="椭圆 342">
                <a:extLst>
                  <a:ext uri="{FF2B5EF4-FFF2-40B4-BE49-F238E27FC236}">
                    <a16:creationId xmlns:a16="http://schemas.microsoft.com/office/drawing/2014/main" id="{FA4994D1-D4A8-4EA0-BA1F-237AE417BD3C}"/>
                  </a:ext>
                </a:extLst>
              </p:cNvPr>
              <p:cNvSpPr/>
              <p:nvPr/>
            </p:nvSpPr>
            <p:spPr>
              <a:xfrm>
                <a:off x="222763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4" name="椭圆 343">
                <a:extLst>
                  <a:ext uri="{FF2B5EF4-FFF2-40B4-BE49-F238E27FC236}">
                    <a16:creationId xmlns:a16="http://schemas.microsoft.com/office/drawing/2014/main" id="{B26B2B8C-AA99-42C3-BBF3-9D417E2F891C}"/>
                  </a:ext>
                </a:extLst>
              </p:cNvPr>
              <p:cNvSpPr/>
              <p:nvPr/>
            </p:nvSpPr>
            <p:spPr>
              <a:xfrm>
                <a:off x="252919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5" name="椭圆 344">
                <a:extLst>
                  <a:ext uri="{FF2B5EF4-FFF2-40B4-BE49-F238E27FC236}">
                    <a16:creationId xmlns:a16="http://schemas.microsoft.com/office/drawing/2014/main" id="{7D209B85-DB8E-458C-A4F9-ACDC1C753E70}"/>
                  </a:ext>
                </a:extLst>
              </p:cNvPr>
              <p:cNvSpPr/>
              <p:nvPr/>
            </p:nvSpPr>
            <p:spPr>
              <a:xfrm>
                <a:off x="283074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6" name="椭圆 345">
                <a:extLst>
                  <a:ext uri="{FF2B5EF4-FFF2-40B4-BE49-F238E27FC236}">
                    <a16:creationId xmlns:a16="http://schemas.microsoft.com/office/drawing/2014/main" id="{CC86A144-FB92-44A7-8431-BBDE2A4174E2}"/>
                  </a:ext>
                </a:extLst>
              </p:cNvPr>
              <p:cNvSpPr/>
              <p:nvPr/>
            </p:nvSpPr>
            <p:spPr>
              <a:xfrm>
                <a:off x="313230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7" name="椭圆 346">
                <a:extLst>
                  <a:ext uri="{FF2B5EF4-FFF2-40B4-BE49-F238E27FC236}">
                    <a16:creationId xmlns:a16="http://schemas.microsoft.com/office/drawing/2014/main" id="{182FEF19-F29C-4430-A443-9DF9589237C7}"/>
                  </a:ext>
                </a:extLst>
              </p:cNvPr>
              <p:cNvSpPr/>
              <p:nvPr/>
            </p:nvSpPr>
            <p:spPr>
              <a:xfrm>
                <a:off x="343386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8" name="椭圆 347">
                <a:extLst>
                  <a:ext uri="{FF2B5EF4-FFF2-40B4-BE49-F238E27FC236}">
                    <a16:creationId xmlns:a16="http://schemas.microsoft.com/office/drawing/2014/main" id="{8C701B23-037E-43CE-AA70-747B6FF6F249}"/>
                  </a:ext>
                </a:extLst>
              </p:cNvPr>
              <p:cNvSpPr/>
              <p:nvPr/>
            </p:nvSpPr>
            <p:spPr>
              <a:xfrm>
                <a:off x="373541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9" name="椭圆 348">
                <a:extLst>
                  <a:ext uri="{FF2B5EF4-FFF2-40B4-BE49-F238E27FC236}">
                    <a16:creationId xmlns:a16="http://schemas.microsoft.com/office/drawing/2014/main" id="{877B09E8-820D-4F27-980E-477A7E04EF24}"/>
                  </a:ext>
                </a:extLst>
              </p:cNvPr>
              <p:cNvSpPr/>
              <p:nvPr/>
            </p:nvSpPr>
            <p:spPr>
              <a:xfrm>
                <a:off x="403697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0" name="椭圆 349">
                <a:extLst>
                  <a:ext uri="{FF2B5EF4-FFF2-40B4-BE49-F238E27FC236}">
                    <a16:creationId xmlns:a16="http://schemas.microsoft.com/office/drawing/2014/main" id="{EDDE9D9A-43D1-4655-AC1A-DE3A70D4E89D}"/>
                  </a:ext>
                </a:extLst>
              </p:cNvPr>
              <p:cNvSpPr/>
              <p:nvPr/>
            </p:nvSpPr>
            <p:spPr>
              <a:xfrm>
                <a:off x="433853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1" name="椭圆 350">
                <a:extLst>
                  <a:ext uri="{FF2B5EF4-FFF2-40B4-BE49-F238E27FC236}">
                    <a16:creationId xmlns:a16="http://schemas.microsoft.com/office/drawing/2014/main" id="{2DE8AF24-D0EB-4E83-B4D4-FAFA1404F870}"/>
                  </a:ext>
                </a:extLst>
              </p:cNvPr>
              <p:cNvSpPr/>
              <p:nvPr/>
            </p:nvSpPr>
            <p:spPr>
              <a:xfrm>
                <a:off x="464009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2" name="椭圆 351">
                <a:extLst>
                  <a:ext uri="{FF2B5EF4-FFF2-40B4-BE49-F238E27FC236}">
                    <a16:creationId xmlns:a16="http://schemas.microsoft.com/office/drawing/2014/main" id="{E7218E17-9D01-415E-839D-9958DA2D439C}"/>
                  </a:ext>
                </a:extLst>
              </p:cNvPr>
              <p:cNvSpPr/>
              <p:nvPr/>
            </p:nvSpPr>
            <p:spPr>
              <a:xfrm>
                <a:off x="494164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3" name="椭圆 352">
                <a:extLst>
                  <a:ext uri="{FF2B5EF4-FFF2-40B4-BE49-F238E27FC236}">
                    <a16:creationId xmlns:a16="http://schemas.microsoft.com/office/drawing/2014/main" id="{ACB48ABC-7064-4A5C-AB91-A35425548E5D}"/>
                  </a:ext>
                </a:extLst>
              </p:cNvPr>
              <p:cNvSpPr/>
              <p:nvPr/>
            </p:nvSpPr>
            <p:spPr>
              <a:xfrm>
                <a:off x="524320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4" name="椭圆 353">
                <a:extLst>
                  <a:ext uri="{FF2B5EF4-FFF2-40B4-BE49-F238E27FC236}">
                    <a16:creationId xmlns:a16="http://schemas.microsoft.com/office/drawing/2014/main" id="{14632594-3A83-4D5F-AC62-104BC75F0883}"/>
                  </a:ext>
                </a:extLst>
              </p:cNvPr>
              <p:cNvSpPr/>
              <p:nvPr/>
            </p:nvSpPr>
            <p:spPr>
              <a:xfrm>
                <a:off x="554476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5" name="椭圆 354">
                <a:extLst>
                  <a:ext uri="{FF2B5EF4-FFF2-40B4-BE49-F238E27FC236}">
                    <a16:creationId xmlns:a16="http://schemas.microsoft.com/office/drawing/2014/main" id="{147C1C1D-A1E5-4E15-8057-5DD3D1A8D535}"/>
                  </a:ext>
                </a:extLst>
              </p:cNvPr>
              <p:cNvSpPr/>
              <p:nvPr/>
            </p:nvSpPr>
            <p:spPr>
              <a:xfrm>
                <a:off x="584631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6" name="椭圆 355">
                <a:extLst>
                  <a:ext uri="{FF2B5EF4-FFF2-40B4-BE49-F238E27FC236}">
                    <a16:creationId xmlns:a16="http://schemas.microsoft.com/office/drawing/2014/main" id="{0CE998A2-E03E-4AA9-A050-7A4A1E7BD69D}"/>
                  </a:ext>
                </a:extLst>
              </p:cNvPr>
              <p:cNvSpPr/>
              <p:nvPr/>
            </p:nvSpPr>
            <p:spPr>
              <a:xfrm>
                <a:off x="614787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7" name="椭圆 356">
                <a:extLst>
                  <a:ext uri="{FF2B5EF4-FFF2-40B4-BE49-F238E27FC236}">
                    <a16:creationId xmlns:a16="http://schemas.microsoft.com/office/drawing/2014/main" id="{80985A24-ECED-4508-819D-F4FB5D420500}"/>
                  </a:ext>
                </a:extLst>
              </p:cNvPr>
              <p:cNvSpPr/>
              <p:nvPr/>
            </p:nvSpPr>
            <p:spPr>
              <a:xfrm>
                <a:off x="644943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8" name="椭圆 357">
                <a:extLst>
                  <a:ext uri="{FF2B5EF4-FFF2-40B4-BE49-F238E27FC236}">
                    <a16:creationId xmlns:a16="http://schemas.microsoft.com/office/drawing/2014/main" id="{0C653413-4602-494F-8038-A9EF4DF2D135}"/>
                  </a:ext>
                </a:extLst>
              </p:cNvPr>
              <p:cNvSpPr/>
              <p:nvPr/>
            </p:nvSpPr>
            <p:spPr>
              <a:xfrm>
                <a:off x="675098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9" name="椭圆 358">
                <a:extLst>
                  <a:ext uri="{FF2B5EF4-FFF2-40B4-BE49-F238E27FC236}">
                    <a16:creationId xmlns:a16="http://schemas.microsoft.com/office/drawing/2014/main" id="{3025DA15-8F55-47C9-9F76-6888061DCC84}"/>
                  </a:ext>
                </a:extLst>
              </p:cNvPr>
              <p:cNvSpPr/>
              <p:nvPr/>
            </p:nvSpPr>
            <p:spPr>
              <a:xfrm>
                <a:off x="705254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0" name="椭圆 359">
                <a:extLst>
                  <a:ext uri="{FF2B5EF4-FFF2-40B4-BE49-F238E27FC236}">
                    <a16:creationId xmlns:a16="http://schemas.microsoft.com/office/drawing/2014/main" id="{0A649A29-576E-4AFC-9496-8A0FB40EBF6F}"/>
                  </a:ext>
                </a:extLst>
              </p:cNvPr>
              <p:cNvSpPr/>
              <p:nvPr/>
            </p:nvSpPr>
            <p:spPr>
              <a:xfrm>
                <a:off x="735410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1" name="椭圆 360">
                <a:extLst>
                  <a:ext uri="{FF2B5EF4-FFF2-40B4-BE49-F238E27FC236}">
                    <a16:creationId xmlns:a16="http://schemas.microsoft.com/office/drawing/2014/main" id="{9C88F652-501D-45B5-931D-2AB04E866FFA}"/>
                  </a:ext>
                </a:extLst>
              </p:cNvPr>
              <p:cNvSpPr/>
              <p:nvPr/>
            </p:nvSpPr>
            <p:spPr>
              <a:xfrm>
                <a:off x="765566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2" name="椭圆 361">
                <a:extLst>
                  <a:ext uri="{FF2B5EF4-FFF2-40B4-BE49-F238E27FC236}">
                    <a16:creationId xmlns:a16="http://schemas.microsoft.com/office/drawing/2014/main" id="{5DAB776D-61AD-483D-AC59-D7A27C2AC805}"/>
                  </a:ext>
                </a:extLst>
              </p:cNvPr>
              <p:cNvSpPr/>
              <p:nvPr/>
            </p:nvSpPr>
            <p:spPr>
              <a:xfrm>
                <a:off x="795721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3" name="椭圆 362">
                <a:extLst>
                  <a:ext uri="{FF2B5EF4-FFF2-40B4-BE49-F238E27FC236}">
                    <a16:creationId xmlns:a16="http://schemas.microsoft.com/office/drawing/2014/main" id="{10DA267A-D96B-4878-8502-4948EBE87843}"/>
                  </a:ext>
                </a:extLst>
              </p:cNvPr>
              <p:cNvSpPr/>
              <p:nvPr/>
            </p:nvSpPr>
            <p:spPr>
              <a:xfrm>
                <a:off x="825877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4" name="椭圆 363">
                <a:extLst>
                  <a:ext uri="{FF2B5EF4-FFF2-40B4-BE49-F238E27FC236}">
                    <a16:creationId xmlns:a16="http://schemas.microsoft.com/office/drawing/2014/main" id="{5AADD179-56FE-40AC-B103-FCE964B537DF}"/>
                  </a:ext>
                </a:extLst>
              </p:cNvPr>
              <p:cNvSpPr/>
              <p:nvPr/>
            </p:nvSpPr>
            <p:spPr>
              <a:xfrm>
                <a:off x="856033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5" name="椭圆 364">
                <a:extLst>
                  <a:ext uri="{FF2B5EF4-FFF2-40B4-BE49-F238E27FC236}">
                    <a16:creationId xmlns:a16="http://schemas.microsoft.com/office/drawing/2014/main" id="{F367894A-CB7B-41C5-B8CF-E8CF6D2F4FAB}"/>
                  </a:ext>
                </a:extLst>
              </p:cNvPr>
              <p:cNvSpPr/>
              <p:nvPr/>
            </p:nvSpPr>
            <p:spPr>
              <a:xfrm>
                <a:off x="886188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6" name="椭圆 365">
                <a:extLst>
                  <a:ext uri="{FF2B5EF4-FFF2-40B4-BE49-F238E27FC236}">
                    <a16:creationId xmlns:a16="http://schemas.microsoft.com/office/drawing/2014/main" id="{48323B32-0533-4AA7-899B-515BFCB439C6}"/>
                  </a:ext>
                </a:extLst>
              </p:cNvPr>
              <p:cNvSpPr/>
              <p:nvPr/>
            </p:nvSpPr>
            <p:spPr>
              <a:xfrm>
                <a:off x="916344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7" name="椭圆 366">
                <a:extLst>
                  <a:ext uri="{FF2B5EF4-FFF2-40B4-BE49-F238E27FC236}">
                    <a16:creationId xmlns:a16="http://schemas.microsoft.com/office/drawing/2014/main" id="{4D249E12-C331-4658-A11E-A0DFC8E0595D}"/>
                  </a:ext>
                </a:extLst>
              </p:cNvPr>
              <p:cNvSpPr/>
              <p:nvPr/>
            </p:nvSpPr>
            <p:spPr>
              <a:xfrm>
                <a:off x="946500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8" name="椭圆 367">
                <a:extLst>
                  <a:ext uri="{FF2B5EF4-FFF2-40B4-BE49-F238E27FC236}">
                    <a16:creationId xmlns:a16="http://schemas.microsoft.com/office/drawing/2014/main" id="{B4D5019D-21CB-4959-8524-C14F1C615A53}"/>
                  </a:ext>
                </a:extLst>
              </p:cNvPr>
              <p:cNvSpPr/>
              <p:nvPr/>
            </p:nvSpPr>
            <p:spPr>
              <a:xfrm>
                <a:off x="976655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9" name="椭圆 368">
                <a:extLst>
                  <a:ext uri="{FF2B5EF4-FFF2-40B4-BE49-F238E27FC236}">
                    <a16:creationId xmlns:a16="http://schemas.microsoft.com/office/drawing/2014/main" id="{5E2A794B-7B93-4B29-AF79-8B9C352A1CF5}"/>
                  </a:ext>
                </a:extLst>
              </p:cNvPr>
              <p:cNvSpPr/>
              <p:nvPr/>
            </p:nvSpPr>
            <p:spPr>
              <a:xfrm>
                <a:off x="1006811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0" name="椭圆 369">
                <a:extLst>
                  <a:ext uri="{FF2B5EF4-FFF2-40B4-BE49-F238E27FC236}">
                    <a16:creationId xmlns:a16="http://schemas.microsoft.com/office/drawing/2014/main" id="{2CFF0E22-D6F2-4831-B17A-054411B0C97F}"/>
                  </a:ext>
                </a:extLst>
              </p:cNvPr>
              <p:cNvSpPr/>
              <p:nvPr/>
            </p:nvSpPr>
            <p:spPr>
              <a:xfrm>
                <a:off x="1036967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1" name="椭圆 370">
                <a:extLst>
                  <a:ext uri="{FF2B5EF4-FFF2-40B4-BE49-F238E27FC236}">
                    <a16:creationId xmlns:a16="http://schemas.microsoft.com/office/drawing/2014/main" id="{C39ADAAE-0206-454B-BB60-F97C3602D86B}"/>
                  </a:ext>
                </a:extLst>
              </p:cNvPr>
              <p:cNvSpPr/>
              <p:nvPr/>
            </p:nvSpPr>
            <p:spPr>
              <a:xfrm>
                <a:off x="1067123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2" name="椭圆 371">
                <a:extLst>
                  <a:ext uri="{FF2B5EF4-FFF2-40B4-BE49-F238E27FC236}">
                    <a16:creationId xmlns:a16="http://schemas.microsoft.com/office/drawing/2014/main" id="{FFE60FBF-3CF6-44D6-8CBB-90F93516E167}"/>
                  </a:ext>
                </a:extLst>
              </p:cNvPr>
              <p:cNvSpPr/>
              <p:nvPr/>
            </p:nvSpPr>
            <p:spPr>
              <a:xfrm>
                <a:off x="1097278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3" name="椭圆 372">
                <a:extLst>
                  <a:ext uri="{FF2B5EF4-FFF2-40B4-BE49-F238E27FC236}">
                    <a16:creationId xmlns:a16="http://schemas.microsoft.com/office/drawing/2014/main" id="{6CBC2D4B-757F-42F4-A109-52C1A62983A7}"/>
                  </a:ext>
                </a:extLst>
              </p:cNvPr>
              <p:cNvSpPr/>
              <p:nvPr/>
            </p:nvSpPr>
            <p:spPr>
              <a:xfrm>
                <a:off x="1127434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4" name="椭圆 373">
                <a:extLst>
                  <a:ext uri="{FF2B5EF4-FFF2-40B4-BE49-F238E27FC236}">
                    <a16:creationId xmlns:a16="http://schemas.microsoft.com/office/drawing/2014/main" id="{D693E18C-781D-4299-A6BA-ADB0B6E6C5EB}"/>
                  </a:ext>
                </a:extLst>
              </p:cNvPr>
              <p:cNvSpPr/>
              <p:nvPr/>
            </p:nvSpPr>
            <p:spPr>
              <a:xfrm>
                <a:off x="1157590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5" name="椭圆 374">
                <a:extLst>
                  <a:ext uri="{FF2B5EF4-FFF2-40B4-BE49-F238E27FC236}">
                    <a16:creationId xmlns:a16="http://schemas.microsoft.com/office/drawing/2014/main" id="{59EB68B9-C0C6-4B3A-8867-76C8E83D779D}"/>
                  </a:ext>
                </a:extLst>
              </p:cNvPr>
              <p:cNvSpPr/>
              <p:nvPr/>
            </p:nvSpPr>
            <p:spPr>
              <a:xfrm>
                <a:off x="1187745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7377C182-D185-45E7-AB36-D19D601F7C37}"/>
                </a:ext>
              </a:extLst>
            </p:cNvPr>
            <p:cNvGrpSpPr/>
            <p:nvPr/>
          </p:nvGrpSpPr>
          <p:grpSpPr>
            <a:xfrm>
              <a:off x="142682" y="5510650"/>
              <a:ext cx="11906635" cy="145912"/>
              <a:chOff x="116735" y="6527260"/>
              <a:chExt cx="11906635" cy="145912"/>
            </a:xfrm>
          </p:grpSpPr>
          <p:sp>
            <p:nvSpPr>
              <p:cNvPr id="296" name="椭圆 295">
                <a:extLst>
                  <a:ext uri="{FF2B5EF4-FFF2-40B4-BE49-F238E27FC236}">
                    <a16:creationId xmlns:a16="http://schemas.microsoft.com/office/drawing/2014/main" id="{8B581262-869C-49F0-96B3-3FE95E269425}"/>
                  </a:ext>
                </a:extLst>
              </p:cNvPr>
              <p:cNvSpPr/>
              <p:nvPr/>
            </p:nvSpPr>
            <p:spPr>
              <a:xfrm>
                <a:off x="11673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7" name="椭圆 296">
                <a:extLst>
                  <a:ext uri="{FF2B5EF4-FFF2-40B4-BE49-F238E27FC236}">
                    <a16:creationId xmlns:a16="http://schemas.microsoft.com/office/drawing/2014/main" id="{D76E2821-C3DD-4D0B-8960-8C6BA83AAAB4}"/>
                  </a:ext>
                </a:extLst>
              </p:cNvPr>
              <p:cNvSpPr/>
              <p:nvPr/>
            </p:nvSpPr>
            <p:spPr>
              <a:xfrm>
                <a:off x="41829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8" name="椭圆 297">
                <a:extLst>
                  <a:ext uri="{FF2B5EF4-FFF2-40B4-BE49-F238E27FC236}">
                    <a16:creationId xmlns:a16="http://schemas.microsoft.com/office/drawing/2014/main" id="{AD9D6876-1485-48FE-8800-CCEF497AB7BE}"/>
                  </a:ext>
                </a:extLst>
              </p:cNvPr>
              <p:cNvSpPr/>
              <p:nvPr/>
            </p:nvSpPr>
            <p:spPr>
              <a:xfrm>
                <a:off x="71984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9" name="椭圆 298">
                <a:extLst>
                  <a:ext uri="{FF2B5EF4-FFF2-40B4-BE49-F238E27FC236}">
                    <a16:creationId xmlns:a16="http://schemas.microsoft.com/office/drawing/2014/main" id="{BF50B97D-D551-4F0B-922C-E633022BD616}"/>
                  </a:ext>
                </a:extLst>
              </p:cNvPr>
              <p:cNvSpPr/>
              <p:nvPr/>
            </p:nvSpPr>
            <p:spPr>
              <a:xfrm>
                <a:off x="102140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0" name="椭圆 299">
                <a:extLst>
                  <a:ext uri="{FF2B5EF4-FFF2-40B4-BE49-F238E27FC236}">
                    <a16:creationId xmlns:a16="http://schemas.microsoft.com/office/drawing/2014/main" id="{4D87CD0B-E155-4140-AE8B-E5CD156D88C4}"/>
                  </a:ext>
                </a:extLst>
              </p:cNvPr>
              <p:cNvSpPr/>
              <p:nvPr/>
            </p:nvSpPr>
            <p:spPr>
              <a:xfrm>
                <a:off x="132296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1" name="椭圆 300">
                <a:extLst>
                  <a:ext uri="{FF2B5EF4-FFF2-40B4-BE49-F238E27FC236}">
                    <a16:creationId xmlns:a16="http://schemas.microsoft.com/office/drawing/2014/main" id="{A82EC08D-05E7-4B7F-AF63-C6611DEC1229}"/>
                  </a:ext>
                </a:extLst>
              </p:cNvPr>
              <p:cNvSpPr/>
              <p:nvPr/>
            </p:nvSpPr>
            <p:spPr>
              <a:xfrm>
                <a:off x="162452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2" name="椭圆 301">
                <a:extLst>
                  <a:ext uri="{FF2B5EF4-FFF2-40B4-BE49-F238E27FC236}">
                    <a16:creationId xmlns:a16="http://schemas.microsoft.com/office/drawing/2014/main" id="{9F28EE35-AB88-4209-A031-C3BFABA6D300}"/>
                  </a:ext>
                </a:extLst>
              </p:cNvPr>
              <p:cNvSpPr/>
              <p:nvPr/>
            </p:nvSpPr>
            <p:spPr>
              <a:xfrm>
                <a:off x="192607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3" name="椭圆 302">
                <a:extLst>
                  <a:ext uri="{FF2B5EF4-FFF2-40B4-BE49-F238E27FC236}">
                    <a16:creationId xmlns:a16="http://schemas.microsoft.com/office/drawing/2014/main" id="{0742C5A5-2999-40BF-95C5-4FF930ADFF89}"/>
                  </a:ext>
                </a:extLst>
              </p:cNvPr>
              <p:cNvSpPr/>
              <p:nvPr/>
            </p:nvSpPr>
            <p:spPr>
              <a:xfrm>
                <a:off x="222763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4" name="椭圆 303">
                <a:extLst>
                  <a:ext uri="{FF2B5EF4-FFF2-40B4-BE49-F238E27FC236}">
                    <a16:creationId xmlns:a16="http://schemas.microsoft.com/office/drawing/2014/main" id="{F0F3A909-9E6B-43FB-9501-63A334567CEB}"/>
                  </a:ext>
                </a:extLst>
              </p:cNvPr>
              <p:cNvSpPr/>
              <p:nvPr/>
            </p:nvSpPr>
            <p:spPr>
              <a:xfrm>
                <a:off x="252919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5" name="椭圆 304">
                <a:extLst>
                  <a:ext uri="{FF2B5EF4-FFF2-40B4-BE49-F238E27FC236}">
                    <a16:creationId xmlns:a16="http://schemas.microsoft.com/office/drawing/2014/main" id="{4BAAF0E4-981E-452C-BF3A-40C4D1AF0882}"/>
                  </a:ext>
                </a:extLst>
              </p:cNvPr>
              <p:cNvSpPr/>
              <p:nvPr/>
            </p:nvSpPr>
            <p:spPr>
              <a:xfrm>
                <a:off x="283074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6" name="椭圆 305">
                <a:extLst>
                  <a:ext uri="{FF2B5EF4-FFF2-40B4-BE49-F238E27FC236}">
                    <a16:creationId xmlns:a16="http://schemas.microsoft.com/office/drawing/2014/main" id="{AE1B0FDF-A9C1-413E-B6F3-EC675BBE3832}"/>
                  </a:ext>
                </a:extLst>
              </p:cNvPr>
              <p:cNvSpPr/>
              <p:nvPr/>
            </p:nvSpPr>
            <p:spPr>
              <a:xfrm>
                <a:off x="313230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7" name="椭圆 306">
                <a:extLst>
                  <a:ext uri="{FF2B5EF4-FFF2-40B4-BE49-F238E27FC236}">
                    <a16:creationId xmlns:a16="http://schemas.microsoft.com/office/drawing/2014/main" id="{70DE1796-E62B-4F71-890D-DE9058E0942C}"/>
                  </a:ext>
                </a:extLst>
              </p:cNvPr>
              <p:cNvSpPr/>
              <p:nvPr/>
            </p:nvSpPr>
            <p:spPr>
              <a:xfrm>
                <a:off x="343386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8" name="椭圆 307">
                <a:extLst>
                  <a:ext uri="{FF2B5EF4-FFF2-40B4-BE49-F238E27FC236}">
                    <a16:creationId xmlns:a16="http://schemas.microsoft.com/office/drawing/2014/main" id="{114CEDC6-CA94-4493-BAD1-A1FD343DE54A}"/>
                  </a:ext>
                </a:extLst>
              </p:cNvPr>
              <p:cNvSpPr/>
              <p:nvPr/>
            </p:nvSpPr>
            <p:spPr>
              <a:xfrm>
                <a:off x="373541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9" name="椭圆 308">
                <a:extLst>
                  <a:ext uri="{FF2B5EF4-FFF2-40B4-BE49-F238E27FC236}">
                    <a16:creationId xmlns:a16="http://schemas.microsoft.com/office/drawing/2014/main" id="{AD479E1F-25B7-476E-86B0-08A5F92FFCAB}"/>
                  </a:ext>
                </a:extLst>
              </p:cNvPr>
              <p:cNvSpPr/>
              <p:nvPr/>
            </p:nvSpPr>
            <p:spPr>
              <a:xfrm>
                <a:off x="403697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0" name="椭圆 309">
                <a:extLst>
                  <a:ext uri="{FF2B5EF4-FFF2-40B4-BE49-F238E27FC236}">
                    <a16:creationId xmlns:a16="http://schemas.microsoft.com/office/drawing/2014/main" id="{3A631CD2-98AF-4106-B2E6-0A2EDC8319D3}"/>
                  </a:ext>
                </a:extLst>
              </p:cNvPr>
              <p:cNvSpPr/>
              <p:nvPr/>
            </p:nvSpPr>
            <p:spPr>
              <a:xfrm>
                <a:off x="433853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1" name="椭圆 310">
                <a:extLst>
                  <a:ext uri="{FF2B5EF4-FFF2-40B4-BE49-F238E27FC236}">
                    <a16:creationId xmlns:a16="http://schemas.microsoft.com/office/drawing/2014/main" id="{1F6BE77A-14ED-449C-93AB-DE25B9BF7A4B}"/>
                  </a:ext>
                </a:extLst>
              </p:cNvPr>
              <p:cNvSpPr/>
              <p:nvPr/>
            </p:nvSpPr>
            <p:spPr>
              <a:xfrm>
                <a:off x="464009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2" name="椭圆 311">
                <a:extLst>
                  <a:ext uri="{FF2B5EF4-FFF2-40B4-BE49-F238E27FC236}">
                    <a16:creationId xmlns:a16="http://schemas.microsoft.com/office/drawing/2014/main" id="{AB71B7C5-A3DD-4FBB-A83E-18EE9C2409BA}"/>
                  </a:ext>
                </a:extLst>
              </p:cNvPr>
              <p:cNvSpPr/>
              <p:nvPr/>
            </p:nvSpPr>
            <p:spPr>
              <a:xfrm>
                <a:off x="494164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3" name="椭圆 312">
                <a:extLst>
                  <a:ext uri="{FF2B5EF4-FFF2-40B4-BE49-F238E27FC236}">
                    <a16:creationId xmlns:a16="http://schemas.microsoft.com/office/drawing/2014/main" id="{82EB8D34-6912-45EE-B616-17E9A8E6CAAE}"/>
                  </a:ext>
                </a:extLst>
              </p:cNvPr>
              <p:cNvSpPr/>
              <p:nvPr/>
            </p:nvSpPr>
            <p:spPr>
              <a:xfrm>
                <a:off x="524320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4" name="椭圆 313">
                <a:extLst>
                  <a:ext uri="{FF2B5EF4-FFF2-40B4-BE49-F238E27FC236}">
                    <a16:creationId xmlns:a16="http://schemas.microsoft.com/office/drawing/2014/main" id="{6FDD8833-A328-441E-9855-E4E70CF17DAA}"/>
                  </a:ext>
                </a:extLst>
              </p:cNvPr>
              <p:cNvSpPr/>
              <p:nvPr/>
            </p:nvSpPr>
            <p:spPr>
              <a:xfrm>
                <a:off x="554476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5" name="椭圆 314">
                <a:extLst>
                  <a:ext uri="{FF2B5EF4-FFF2-40B4-BE49-F238E27FC236}">
                    <a16:creationId xmlns:a16="http://schemas.microsoft.com/office/drawing/2014/main" id="{7BEC10FA-F299-4BCC-9EED-6BAD08A8F5D7}"/>
                  </a:ext>
                </a:extLst>
              </p:cNvPr>
              <p:cNvSpPr/>
              <p:nvPr/>
            </p:nvSpPr>
            <p:spPr>
              <a:xfrm>
                <a:off x="584631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6" name="椭圆 315">
                <a:extLst>
                  <a:ext uri="{FF2B5EF4-FFF2-40B4-BE49-F238E27FC236}">
                    <a16:creationId xmlns:a16="http://schemas.microsoft.com/office/drawing/2014/main" id="{3766856F-F19E-4A2D-A68A-6B16B672A6DD}"/>
                  </a:ext>
                </a:extLst>
              </p:cNvPr>
              <p:cNvSpPr/>
              <p:nvPr/>
            </p:nvSpPr>
            <p:spPr>
              <a:xfrm>
                <a:off x="614787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7" name="椭圆 316">
                <a:extLst>
                  <a:ext uri="{FF2B5EF4-FFF2-40B4-BE49-F238E27FC236}">
                    <a16:creationId xmlns:a16="http://schemas.microsoft.com/office/drawing/2014/main" id="{CA708280-BC2A-43A3-8E2C-48DE6A004356}"/>
                  </a:ext>
                </a:extLst>
              </p:cNvPr>
              <p:cNvSpPr/>
              <p:nvPr/>
            </p:nvSpPr>
            <p:spPr>
              <a:xfrm>
                <a:off x="644943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8" name="椭圆 317">
                <a:extLst>
                  <a:ext uri="{FF2B5EF4-FFF2-40B4-BE49-F238E27FC236}">
                    <a16:creationId xmlns:a16="http://schemas.microsoft.com/office/drawing/2014/main" id="{56827D3B-75D4-475D-9C30-FF424D645033}"/>
                  </a:ext>
                </a:extLst>
              </p:cNvPr>
              <p:cNvSpPr/>
              <p:nvPr/>
            </p:nvSpPr>
            <p:spPr>
              <a:xfrm>
                <a:off x="675098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9" name="椭圆 318">
                <a:extLst>
                  <a:ext uri="{FF2B5EF4-FFF2-40B4-BE49-F238E27FC236}">
                    <a16:creationId xmlns:a16="http://schemas.microsoft.com/office/drawing/2014/main" id="{62A4FE89-EEFC-4F74-BE6B-15BD57D832F0}"/>
                  </a:ext>
                </a:extLst>
              </p:cNvPr>
              <p:cNvSpPr/>
              <p:nvPr/>
            </p:nvSpPr>
            <p:spPr>
              <a:xfrm>
                <a:off x="705254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0" name="椭圆 319">
                <a:extLst>
                  <a:ext uri="{FF2B5EF4-FFF2-40B4-BE49-F238E27FC236}">
                    <a16:creationId xmlns:a16="http://schemas.microsoft.com/office/drawing/2014/main" id="{2ADE95B4-2706-40AF-ACB3-920D2FDFD508}"/>
                  </a:ext>
                </a:extLst>
              </p:cNvPr>
              <p:cNvSpPr/>
              <p:nvPr/>
            </p:nvSpPr>
            <p:spPr>
              <a:xfrm>
                <a:off x="735410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1" name="椭圆 320">
                <a:extLst>
                  <a:ext uri="{FF2B5EF4-FFF2-40B4-BE49-F238E27FC236}">
                    <a16:creationId xmlns:a16="http://schemas.microsoft.com/office/drawing/2014/main" id="{812BF976-42A0-4FEE-A8C6-020740196C90}"/>
                  </a:ext>
                </a:extLst>
              </p:cNvPr>
              <p:cNvSpPr/>
              <p:nvPr/>
            </p:nvSpPr>
            <p:spPr>
              <a:xfrm>
                <a:off x="765566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2" name="椭圆 321">
                <a:extLst>
                  <a:ext uri="{FF2B5EF4-FFF2-40B4-BE49-F238E27FC236}">
                    <a16:creationId xmlns:a16="http://schemas.microsoft.com/office/drawing/2014/main" id="{F95AD16A-0726-49BD-AA0C-0B89A368E225}"/>
                  </a:ext>
                </a:extLst>
              </p:cNvPr>
              <p:cNvSpPr/>
              <p:nvPr/>
            </p:nvSpPr>
            <p:spPr>
              <a:xfrm>
                <a:off x="795721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3" name="椭圆 322">
                <a:extLst>
                  <a:ext uri="{FF2B5EF4-FFF2-40B4-BE49-F238E27FC236}">
                    <a16:creationId xmlns:a16="http://schemas.microsoft.com/office/drawing/2014/main" id="{D83C2E5B-54E7-49DE-9053-EA23A26712E2}"/>
                  </a:ext>
                </a:extLst>
              </p:cNvPr>
              <p:cNvSpPr/>
              <p:nvPr/>
            </p:nvSpPr>
            <p:spPr>
              <a:xfrm>
                <a:off x="825877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4" name="椭圆 323">
                <a:extLst>
                  <a:ext uri="{FF2B5EF4-FFF2-40B4-BE49-F238E27FC236}">
                    <a16:creationId xmlns:a16="http://schemas.microsoft.com/office/drawing/2014/main" id="{E3B38105-89E7-489F-AC26-8FDB2BC72ED9}"/>
                  </a:ext>
                </a:extLst>
              </p:cNvPr>
              <p:cNvSpPr/>
              <p:nvPr/>
            </p:nvSpPr>
            <p:spPr>
              <a:xfrm>
                <a:off x="856033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5" name="椭圆 324">
                <a:extLst>
                  <a:ext uri="{FF2B5EF4-FFF2-40B4-BE49-F238E27FC236}">
                    <a16:creationId xmlns:a16="http://schemas.microsoft.com/office/drawing/2014/main" id="{3B2D959B-ED9A-413D-824F-6292FEDD5E3E}"/>
                  </a:ext>
                </a:extLst>
              </p:cNvPr>
              <p:cNvSpPr/>
              <p:nvPr/>
            </p:nvSpPr>
            <p:spPr>
              <a:xfrm>
                <a:off x="886188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6" name="椭圆 325">
                <a:extLst>
                  <a:ext uri="{FF2B5EF4-FFF2-40B4-BE49-F238E27FC236}">
                    <a16:creationId xmlns:a16="http://schemas.microsoft.com/office/drawing/2014/main" id="{457075D8-40AC-4309-9C0C-89E20A1FD086}"/>
                  </a:ext>
                </a:extLst>
              </p:cNvPr>
              <p:cNvSpPr/>
              <p:nvPr/>
            </p:nvSpPr>
            <p:spPr>
              <a:xfrm>
                <a:off x="916344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7" name="椭圆 326">
                <a:extLst>
                  <a:ext uri="{FF2B5EF4-FFF2-40B4-BE49-F238E27FC236}">
                    <a16:creationId xmlns:a16="http://schemas.microsoft.com/office/drawing/2014/main" id="{AF164ADB-1F82-477F-84AF-8F161645EEE0}"/>
                  </a:ext>
                </a:extLst>
              </p:cNvPr>
              <p:cNvSpPr/>
              <p:nvPr/>
            </p:nvSpPr>
            <p:spPr>
              <a:xfrm>
                <a:off x="946500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8" name="椭圆 327">
                <a:extLst>
                  <a:ext uri="{FF2B5EF4-FFF2-40B4-BE49-F238E27FC236}">
                    <a16:creationId xmlns:a16="http://schemas.microsoft.com/office/drawing/2014/main" id="{0907282A-913E-444A-9037-16E9A6BFFC10}"/>
                  </a:ext>
                </a:extLst>
              </p:cNvPr>
              <p:cNvSpPr/>
              <p:nvPr/>
            </p:nvSpPr>
            <p:spPr>
              <a:xfrm>
                <a:off x="976655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9" name="椭圆 328">
                <a:extLst>
                  <a:ext uri="{FF2B5EF4-FFF2-40B4-BE49-F238E27FC236}">
                    <a16:creationId xmlns:a16="http://schemas.microsoft.com/office/drawing/2014/main" id="{CC41D4D8-4D02-423A-B9E8-7F9D0448E7E5}"/>
                  </a:ext>
                </a:extLst>
              </p:cNvPr>
              <p:cNvSpPr/>
              <p:nvPr/>
            </p:nvSpPr>
            <p:spPr>
              <a:xfrm>
                <a:off x="1006811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0" name="椭圆 329">
                <a:extLst>
                  <a:ext uri="{FF2B5EF4-FFF2-40B4-BE49-F238E27FC236}">
                    <a16:creationId xmlns:a16="http://schemas.microsoft.com/office/drawing/2014/main" id="{5C022AC0-7C40-4092-B099-1D95B484201E}"/>
                  </a:ext>
                </a:extLst>
              </p:cNvPr>
              <p:cNvSpPr/>
              <p:nvPr/>
            </p:nvSpPr>
            <p:spPr>
              <a:xfrm>
                <a:off x="1036967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1" name="椭圆 330">
                <a:extLst>
                  <a:ext uri="{FF2B5EF4-FFF2-40B4-BE49-F238E27FC236}">
                    <a16:creationId xmlns:a16="http://schemas.microsoft.com/office/drawing/2014/main" id="{5DB16459-7464-4150-A067-114D64468C45}"/>
                  </a:ext>
                </a:extLst>
              </p:cNvPr>
              <p:cNvSpPr/>
              <p:nvPr/>
            </p:nvSpPr>
            <p:spPr>
              <a:xfrm>
                <a:off x="1067123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2" name="椭圆 331">
                <a:extLst>
                  <a:ext uri="{FF2B5EF4-FFF2-40B4-BE49-F238E27FC236}">
                    <a16:creationId xmlns:a16="http://schemas.microsoft.com/office/drawing/2014/main" id="{D038E64C-A205-4C2A-A90E-DA8A5E30B2FA}"/>
                  </a:ext>
                </a:extLst>
              </p:cNvPr>
              <p:cNvSpPr/>
              <p:nvPr/>
            </p:nvSpPr>
            <p:spPr>
              <a:xfrm>
                <a:off x="1097278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3" name="椭圆 332">
                <a:extLst>
                  <a:ext uri="{FF2B5EF4-FFF2-40B4-BE49-F238E27FC236}">
                    <a16:creationId xmlns:a16="http://schemas.microsoft.com/office/drawing/2014/main" id="{20077F04-9B4E-4E6E-88C0-BE25787A7141}"/>
                  </a:ext>
                </a:extLst>
              </p:cNvPr>
              <p:cNvSpPr/>
              <p:nvPr/>
            </p:nvSpPr>
            <p:spPr>
              <a:xfrm>
                <a:off x="1127434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4" name="椭圆 333">
                <a:extLst>
                  <a:ext uri="{FF2B5EF4-FFF2-40B4-BE49-F238E27FC236}">
                    <a16:creationId xmlns:a16="http://schemas.microsoft.com/office/drawing/2014/main" id="{C25997BB-B994-4D12-9E8E-18029AD91774}"/>
                  </a:ext>
                </a:extLst>
              </p:cNvPr>
              <p:cNvSpPr/>
              <p:nvPr/>
            </p:nvSpPr>
            <p:spPr>
              <a:xfrm>
                <a:off x="1157590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5" name="椭圆 334">
                <a:extLst>
                  <a:ext uri="{FF2B5EF4-FFF2-40B4-BE49-F238E27FC236}">
                    <a16:creationId xmlns:a16="http://schemas.microsoft.com/office/drawing/2014/main" id="{00726159-0C84-4508-AA9D-0F422C631D16}"/>
                  </a:ext>
                </a:extLst>
              </p:cNvPr>
              <p:cNvSpPr/>
              <p:nvPr/>
            </p:nvSpPr>
            <p:spPr>
              <a:xfrm>
                <a:off x="1187745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A926A230-CAE1-49FA-A12A-75728B25DA93}"/>
                </a:ext>
              </a:extLst>
            </p:cNvPr>
            <p:cNvGrpSpPr/>
            <p:nvPr/>
          </p:nvGrpSpPr>
          <p:grpSpPr>
            <a:xfrm>
              <a:off x="142682" y="5177428"/>
              <a:ext cx="11906635" cy="145912"/>
              <a:chOff x="116735" y="6527260"/>
              <a:chExt cx="11906635" cy="145912"/>
            </a:xfrm>
          </p:grpSpPr>
          <p:sp>
            <p:nvSpPr>
              <p:cNvPr id="256" name="椭圆 255">
                <a:extLst>
                  <a:ext uri="{FF2B5EF4-FFF2-40B4-BE49-F238E27FC236}">
                    <a16:creationId xmlns:a16="http://schemas.microsoft.com/office/drawing/2014/main" id="{9C5786AE-E193-43D8-88B5-21957E9DF654}"/>
                  </a:ext>
                </a:extLst>
              </p:cNvPr>
              <p:cNvSpPr/>
              <p:nvPr/>
            </p:nvSpPr>
            <p:spPr>
              <a:xfrm>
                <a:off x="11673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7" name="椭圆 256">
                <a:extLst>
                  <a:ext uri="{FF2B5EF4-FFF2-40B4-BE49-F238E27FC236}">
                    <a16:creationId xmlns:a16="http://schemas.microsoft.com/office/drawing/2014/main" id="{1B4E2975-C7C2-467D-8333-E69F75ACADED}"/>
                  </a:ext>
                </a:extLst>
              </p:cNvPr>
              <p:cNvSpPr/>
              <p:nvPr/>
            </p:nvSpPr>
            <p:spPr>
              <a:xfrm>
                <a:off x="41829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8" name="椭圆 257">
                <a:extLst>
                  <a:ext uri="{FF2B5EF4-FFF2-40B4-BE49-F238E27FC236}">
                    <a16:creationId xmlns:a16="http://schemas.microsoft.com/office/drawing/2014/main" id="{B3F668C3-085C-4C5C-B49A-0D414D1C7C9D}"/>
                  </a:ext>
                </a:extLst>
              </p:cNvPr>
              <p:cNvSpPr/>
              <p:nvPr/>
            </p:nvSpPr>
            <p:spPr>
              <a:xfrm>
                <a:off x="71984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9" name="椭圆 258">
                <a:extLst>
                  <a:ext uri="{FF2B5EF4-FFF2-40B4-BE49-F238E27FC236}">
                    <a16:creationId xmlns:a16="http://schemas.microsoft.com/office/drawing/2014/main" id="{FBDB6C77-86E1-4971-A21D-5B199C54E9D2}"/>
                  </a:ext>
                </a:extLst>
              </p:cNvPr>
              <p:cNvSpPr/>
              <p:nvPr/>
            </p:nvSpPr>
            <p:spPr>
              <a:xfrm>
                <a:off x="102140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0" name="椭圆 259">
                <a:extLst>
                  <a:ext uri="{FF2B5EF4-FFF2-40B4-BE49-F238E27FC236}">
                    <a16:creationId xmlns:a16="http://schemas.microsoft.com/office/drawing/2014/main" id="{1DD06379-8E23-400D-8458-BB01E9783A33}"/>
                  </a:ext>
                </a:extLst>
              </p:cNvPr>
              <p:cNvSpPr/>
              <p:nvPr/>
            </p:nvSpPr>
            <p:spPr>
              <a:xfrm>
                <a:off x="132296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1" name="椭圆 260">
                <a:extLst>
                  <a:ext uri="{FF2B5EF4-FFF2-40B4-BE49-F238E27FC236}">
                    <a16:creationId xmlns:a16="http://schemas.microsoft.com/office/drawing/2014/main" id="{0CAA37B0-6DF5-4A6B-91E6-FFC9675C5056}"/>
                  </a:ext>
                </a:extLst>
              </p:cNvPr>
              <p:cNvSpPr/>
              <p:nvPr/>
            </p:nvSpPr>
            <p:spPr>
              <a:xfrm>
                <a:off x="162452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2" name="椭圆 261">
                <a:extLst>
                  <a:ext uri="{FF2B5EF4-FFF2-40B4-BE49-F238E27FC236}">
                    <a16:creationId xmlns:a16="http://schemas.microsoft.com/office/drawing/2014/main" id="{2160989A-ACE6-4CE9-9DEC-BE3A5A335F25}"/>
                  </a:ext>
                </a:extLst>
              </p:cNvPr>
              <p:cNvSpPr/>
              <p:nvPr/>
            </p:nvSpPr>
            <p:spPr>
              <a:xfrm>
                <a:off x="192607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3" name="椭圆 262">
                <a:extLst>
                  <a:ext uri="{FF2B5EF4-FFF2-40B4-BE49-F238E27FC236}">
                    <a16:creationId xmlns:a16="http://schemas.microsoft.com/office/drawing/2014/main" id="{4AB76805-B4CC-4529-B1A7-B63F81158B2D}"/>
                  </a:ext>
                </a:extLst>
              </p:cNvPr>
              <p:cNvSpPr/>
              <p:nvPr/>
            </p:nvSpPr>
            <p:spPr>
              <a:xfrm>
                <a:off x="222763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4" name="椭圆 263">
                <a:extLst>
                  <a:ext uri="{FF2B5EF4-FFF2-40B4-BE49-F238E27FC236}">
                    <a16:creationId xmlns:a16="http://schemas.microsoft.com/office/drawing/2014/main" id="{490C2525-C95C-44B2-A465-1FEA85BB3F15}"/>
                  </a:ext>
                </a:extLst>
              </p:cNvPr>
              <p:cNvSpPr/>
              <p:nvPr/>
            </p:nvSpPr>
            <p:spPr>
              <a:xfrm>
                <a:off x="252919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5" name="椭圆 264">
                <a:extLst>
                  <a:ext uri="{FF2B5EF4-FFF2-40B4-BE49-F238E27FC236}">
                    <a16:creationId xmlns:a16="http://schemas.microsoft.com/office/drawing/2014/main" id="{D0B756C1-F8FC-413F-99DC-E9C50DAC946F}"/>
                  </a:ext>
                </a:extLst>
              </p:cNvPr>
              <p:cNvSpPr/>
              <p:nvPr/>
            </p:nvSpPr>
            <p:spPr>
              <a:xfrm>
                <a:off x="283074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6" name="椭圆 265">
                <a:extLst>
                  <a:ext uri="{FF2B5EF4-FFF2-40B4-BE49-F238E27FC236}">
                    <a16:creationId xmlns:a16="http://schemas.microsoft.com/office/drawing/2014/main" id="{EF82C8B2-E5E9-4CC0-AB09-3191822BE9D4}"/>
                  </a:ext>
                </a:extLst>
              </p:cNvPr>
              <p:cNvSpPr/>
              <p:nvPr/>
            </p:nvSpPr>
            <p:spPr>
              <a:xfrm>
                <a:off x="313230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7" name="椭圆 266">
                <a:extLst>
                  <a:ext uri="{FF2B5EF4-FFF2-40B4-BE49-F238E27FC236}">
                    <a16:creationId xmlns:a16="http://schemas.microsoft.com/office/drawing/2014/main" id="{96A720E4-B56E-49C3-822C-1E2DA6B49559}"/>
                  </a:ext>
                </a:extLst>
              </p:cNvPr>
              <p:cNvSpPr/>
              <p:nvPr/>
            </p:nvSpPr>
            <p:spPr>
              <a:xfrm>
                <a:off x="343386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8" name="椭圆 267">
                <a:extLst>
                  <a:ext uri="{FF2B5EF4-FFF2-40B4-BE49-F238E27FC236}">
                    <a16:creationId xmlns:a16="http://schemas.microsoft.com/office/drawing/2014/main" id="{2FE6348F-C7B4-4F72-A37D-4797CAE90B5D}"/>
                  </a:ext>
                </a:extLst>
              </p:cNvPr>
              <p:cNvSpPr/>
              <p:nvPr/>
            </p:nvSpPr>
            <p:spPr>
              <a:xfrm>
                <a:off x="373541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9" name="椭圆 268">
                <a:extLst>
                  <a:ext uri="{FF2B5EF4-FFF2-40B4-BE49-F238E27FC236}">
                    <a16:creationId xmlns:a16="http://schemas.microsoft.com/office/drawing/2014/main" id="{A99478D9-5BDA-45BA-B704-6960E72235FB}"/>
                  </a:ext>
                </a:extLst>
              </p:cNvPr>
              <p:cNvSpPr/>
              <p:nvPr/>
            </p:nvSpPr>
            <p:spPr>
              <a:xfrm>
                <a:off x="403697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0" name="椭圆 269">
                <a:extLst>
                  <a:ext uri="{FF2B5EF4-FFF2-40B4-BE49-F238E27FC236}">
                    <a16:creationId xmlns:a16="http://schemas.microsoft.com/office/drawing/2014/main" id="{754E35CC-3EA1-4426-A4B2-19F90EA47AF7}"/>
                  </a:ext>
                </a:extLst>
              </p:cNvPr>
              <p:cNvSpPr/>
              <p:nvPr/>
            </p:nvSpPr>
            <p:spPr>
              <a:xfrm>
                <a:off x="433853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1" name="椭圆 270">
                <a:extLst>
                  <a:ext uri="{FF2B5EF4-FFF2-40B4-BE49-F238E27FC236}">
                    <a16:creationId xmlns:a16="http://schemas.microsoft.com/office/drawing/2014/main" id="{9D8F099D-4456-4E30-932B-5E341BBA6678}"/>
                  </a:ext>
                </a:extLst>
              </p:cNvPr>
              <p:cNvSpPr/>
              <p:nvPr/>
            </p:nvSpPr>
            <p:spPr>
              <a:xfrm>
                <a:off x="464009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2" name="椭圆 271">
                <a:extLst>
                  <a:ext uri="{FF2B5EF4-FFF2-40B4-BE49-F238E27FC236}">
                    <a16:creationId xmlns:a16="http://schemas.microsoft.com/office/drawing/2014/main" id="{041FBFE8-3CD5-47CF-8ED1-9099B87F5FEB}"/>
                  </a:ext>
                </a:extLst>
              </p:cNvPr>
              <p:cNvSpPr/>
              <p:nvPr/>
            </p:nvSpPr>
            <p:spPr>
              <a:xfrm>
                <a:off x="494164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3" name="椭圆 272">
                <a:extLst>
                  <a:ext uri="{FF2B5EF4-FFF2-40B4-BE49-F238E27FC236}">
                    <a16:creationId xmlns:a16="http://schemas.microsoft.com/office/drawing/2014/main" id="{6FC0E2DB-568C-477E-998E-2B4118E6BBBC}"/>
                  </a:ext>
                </a:extLst>
              </p:cNvPr>
              <p:cNvSpPr/>
              <p:nvPr/>
            </p:nvSpPr>
            <p:spPr>
              <a:xfrm>
                <a:off x="524320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4" name="椭圆 273">
                <a:extLst>
                  <a:ext uri="{FF2B5EF4-FFF2-40B4-BE49-F238E27FC236}">
                    <a16:creationId xmlns:a16="http://schemas.microsoft.com/office/drawing/2014/main" id="{B9C9CA1B-FE59-44F7-9274-FC7DC1006E79}"/>
                  </a:ext>
                </a:extLst>
              </p:cNvPr>
              <p:cNvSpPr/>
              <p:nvPr/>
            </p:nvSpPr>
            <p:spPr>
              <a:xfrm>
                <a:off x="554476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5" name="椭圆 274">
                <a:extLst>
                  <a:ext uri="{FF2B5EF4-FFF2-40B4-BE49-F238E27FC236}">
                    <a16:creationId xmlns:a16="http://schemas.microsoft.com/office/drawing/2014/main" id="{2B7CE2EE-2742-48CC-BF20-2E8A57CC528F}"/>
                  </a:ext>
                </a:extLst>
              </p:cNvPr>
              <p:cNvSpPr/>
              <p:nvPr/>
            </p:nvSpPr>
            <p:spPr>
              <a:xfrm>
                <a:off x="584631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6" name="椭圆 275">
                <a:extLst>
                  <a:ext uri="{FF2B5EF4-FFF2-40B4-BE49-F238E27FC236}">
                    <a16:creationId xmlns:a16="http://schemas.microsoft.com/office/drawing/2014/main" id="{FB589BE1-BDBB-4B21-859B-25D5956EC618}"/>
                  </a:ext>
                </a:extLst>
              </p:cNvPr>
              <p:cNvSpPr/>
              <p:nvPr/>
            </p:nvSpPr>
            <p:spPr>
              <a:xfrm>
                <a:off x="614787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7" name="椭圆 276">
                <a:extLst>
                  <a:ext uri="{FF2B5EF4-FFF2-40B4-BE49-F238E27FC236}">
                    <a16:creationId xmlns:a16="http://schemas.microsoft.com/office/drawing/2014/main" id="{9D8DD399-9367-4C04-8CBD-937338A0FC30}"/>
                  </a:ext>
                </a:extLst>
              </p:cNvPr>
              <p:cNvSpPr/>
              <p:nvPr/>
            </p:nvSpPr>
            <p:spPr>
              <a:xfrm>
                <a:off x="644943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8" name="椭圆 277">
                <a:extLst>
                  <a:ext uri="{FF2B5EF4-FFF2-40B4-BE49-F238E27FC236}">
                    <a16:creationId xmlns:a16="http://schemas.microsoft.com/office/drawing/2014/main" id="{A7C9FD5D-C009-4F93-B1B0-49245BBC3763}"/>
                  </a:ext>
                </a:extLst>
              </p:cNvPr>
              <p:cNvSpPr/>
              <p:nvPr/>
            </p:nvSpPr>
            <p:spPr>
              <a:xfrm>
                <a:off x="675098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9" name="椭圆 278">
                <a:extLst>
                  <a:ext uri="{FF2B5EF4-FFF2-40B4-BE49-F238E27FC236}">
                    <a16:creationId xmlns:a16="http://schemas.microsoft.com/office/drawing/2014/main" id="{57BDF104-F8FC-4954-BBC8-5D7B3CAE03BD}"/>
                  </a:ext>
                </a:extLst>
              </p:cNvPr>
              <p:cNvSpPr/>
              <p:nvPr/>
            </p:nvSpPr>
            <p:spPr>
              <a:xfrm>
                <a:off x="705254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0" name="椭圆 279">
                <a:extLst>
                  <a:ext uri="{FF2B5EF4-FFF2-40B4-BE49-F238E27FC236}">
                    <a16:creationId xmlns:a16="http://schemas.microsoft.com/office/drawing/2014/main" id="{A71A135E-28BF-4814-AE94-73C8813EFEE4}"/>
                  </a:ext>
                </a:extLst>
              </p:cNvPr>
              <p:cNvSpPr/>
              <p:nvPr/>
            </p:nvSpPr>
            <p:spPr>
              <a:xfrm>
                <a:off x="735410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1" name="椭圆 280">
                <a:extLst>
                  <a:ext uri="{FF2B5EF4-FFF2-40B4-BE49-F238E27FC236}">
                    <a16:creationId xmlns:a16="http://schemas.microsoft.com/office/drawing/2014/main" id="{A05199B9-327F-413B-8653-4FC879D19577}"/>
                  </a:ext>
                </a:extLst>
              </p:cNvPr>
              <p:cNvSpPr/>
              <p:nvPr/>
            </p:nvSpPr>
            <p:spPr>
              <a:xfrm>
                <a:off x="765566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2" name="椭圆 281">
                <a:extLst>
                  <a:ext uri="{FF2B5EF4-FFF2-40B4-BE49-F238E27FC236}">
                    <a16:creationId xmlns:a16="http://schemas.microsoft.com/office/drawing/2014/main" id="{21857106-7DC1-496E-AFEB-6CAAA78ECC82}"/>
                  </a:ext>
                </a:extLst>
              </p:cNvPr>
              <p:cNvSpPr/>
              <p:nvPr/>
            </p:nvSpPr>
            <p:spPr>
              <a:xfrm>
                <a:off x="795721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3" name="椭圆 282">
                <a:extLst>
                  <a:ext uri="{FF2B5EF4-FFF2-40B4-BE49-F238E27FC236}">
                    <a16:creationId xmlns:a16="http://schemas.microsoft.com/office/drawing/2014/main" id="{146E9AA7-6D15-4105-BBD2-3C66179A9FF4}"/>
                  </a:ext>
                </a:extLst>
              </p:cNvPr>
              <p:cNvSpPr/>
              <p:nvPr/>
            </p:nvSpPr>
            <p:spPr>
              <a:xfrm>
                <a:off x="825877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4" name="椭圆 283">
                <a:extLst>
                  <a:ext uri="{FF2B5EF4-FFF2-40B4-BE49-F238E27FC236}">
                    <a16:creationId xmlns:a16="http://schemas.microsoft.com/office/drawing/2014/main" id="{B8D291A9-CACF-46C2-87FC-66242FDB0948}"/>
                  </a:ext>
                </a:extLst>
              </p:cNvPr>
              <p:cNvSpPr/>
              <p:nvPr/>
            </p:nvSpPr>
            <p:spPr>
              <a:xfrm>
                <a:off x="856033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5" name="椭圆 284">
                <a:extLst>
                  <a:ext uri="{FF2B5EF4-FFF2-40B4-BE49-F238E27FC236}">
                    <a16:creationId xmlns:a16="http://schemas.microsoft.com/office/drawing/2014/main" id="{4C655738-F16F-45DA-AC76-6752CCC93259}"/>
                  </a:ext>
                </a:extLst>
              </p:cNvPr>
              <p:cNvSpPr/>
              <p:nvPr/>
            </p:nvSpPr>
            <p:spPr>
              <a:xfrm>
                <a:off x="886188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6" name="椭圆 285">
                <a:extLst>
                  <a:ext uri="{FF2B5EF4-FFF2-40B4-BE49-F238E27FC236}">
                    <a16:creationId xmlns:a16="http://schemas.microsoft.com/office/drawing/2014/main" id="{CE687C79-3232-4171-A8DF-F0C3439F6A73}"/>
                  </a:ext>
                </a:extLst>
              </p:cNvPr>
              <p:cNvSpPr/>
              <p:nvPr/>
            </p:nvSpPr>
            <p:spPr>
              <a:xfrm>
                <a:off x="916344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7" name="椭圆 286">
                <a:extLst>
                  <a:ext uri="{FF2B5EF4-FFF2-40B4-BE49-F238E27FC236}">
                    <a16:creationId xmlns:a16="http://schemas.microsoft.com/office/drawing/2014/main" id="{F228FB6E-98C0-4ABA-AF4B-1575241D2F78}"/>
                  </a:ext>
                </a:extLst>
              </p:cNvPr>
              <p:cNvSpPr/>
              <p:nvPr/>
            </p:nvSpPr>
            <p:spPr>
              <a:xfrm>
                <a:off x="946500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8" name="椭圆 287">
                <a:extLst>
                  <a:ext uri="{FF2B5EF4-FFF2-40B4-BE49-F238E27FC236}">
                    <a16:creationId xmlns:a16="http://schemas.microsoft.com/office/drawing/2014/main" id="{7E5B80EB-C4B5-4961-80EF-FBDE0F9CC1DA}"/>
                  </a:ext>
                </a:extLst>
              </p:cNvPr>
              <p:cNvSpPr/>
              <p:nvPr/>
            </p:nvSpPr>
            <p:spPr>
              <a:xfrm>
                <a:off x="976655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9" name="椭圆 288">
                <a:extLst>
                  <a:ext uri="{FF2B5EF4-FFF2-40B4-BE49-F238E27FC236}">
                    <a16:creationId xmlns:a16="http://schemas.microsoft.com/office/drawing/2014/main" id="{E423F1BD-DF20-4330-AAD4-CD5EBAFD4821}"/>
                  </a:ext>
                </a:extLst>
              </p:cNvPr>
              <p:cNvSpPr/>
              <p:nvPr/>
            </p:nvSpPr>
            <p:spPr>
              <a:xfrm>
                <a:off x="1006811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0" name="椭圆 289">
                <a:extLst>
                  <a:ext uri="{FF2B5EF4-FFF2-40B4-BE49-F238E27FC236}">
                    <a16:creationId xmlns:a16="http://schemas.microsoft.com/office/drawing/2014/main" id="{BBA6AE79-8D4D-4F25-8422-B4138F6D15CB}"/>
                  </a:ext>
                </a:extLst>
              </p:cNvPr>
              <p:cNvSpPr/>
              <p:nvPr/>
            </p:nvSpPr>
            <p:spPr>
              <a:xfrm>
                <a:off x="1036967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1" name="椭圆 290">
                <a:extLst>
                  <a:ext uri="{FF2B5EF4-FFF2-40B4-BE49-F238E27FC236}">
                    <a16:creationId xmlns:a16="http://schemas.microsoft.com/office/drawing/2014/main" id="{E96D1FC6-7BCB-4036-8CB8-B60049BF6B17}"/>
                  </a:ext>
                </a:extLst>
              </p:cNvPr>
              <p:cNvSpPr/>
              <p:nvPr/>
            </p:nvSpPr>
            <p:spPr>
              <a:xfrm>
                <a:off x="1067123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2" name="椭圆 291">
                <a:extLst>
                  <a:ext uri="{FF2B5EF4-FFF2-40B4-BE49-F238E27FC236}">
                    <a16:creationId xmlns:a16="http://schemas.microsoft.com/office/drawing/2014/main" id="{7A83C5B3-8040-4FFE-8C3B-C685930CD517}"/>
                  </a:ext>
                </a:extLst>
              </p:cNvPr>
              <p:cNvSpPr/>
              <p:nvPr/>
            </p:nvSpPr>
            <p:spPr>
              <a:xfrm>
                <a:off x="1097278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3" name="椭圆 292">
                <a:extLst>
                  <a:ext uri="{FF2B5EF4-FFF2-40B4-BE49-F238E27FC236}">
                    <a16:creationId xmlns:a16="http://schemas.microsoft.com/office/drawing/2014/main" id="{5CF4D98B-B1ED-4DE2-97D9-1C1F98CE59DD}"/>
                  </a:ext>
                </a:extLst>
              </p:cNvPr>
              <p:cNvSpPr/>
              <p:nvPr/>
            </p:nvSpPr>
            <p:spPr>
              <a:xfrm>
                <a:off x="1127434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4" name="椭圆 293">
                <a:extLst>
                  <a:ext uri="{FF2B5EF4-FFF2-40B4-BE49-F238E27FC236}">
                    <a16:creationId xmlns:a16="http://schemas.microsoft.com/office/drawing/2014/main" id="{F848DF84-F827-4D2F-9DD2-8C83FEF61BD1}"/>
                  </a:ext>
                </a:extLst>
              </p:cNvPr>
              <p:cNvSpPr/>
              <p:nvPr/>
            </p:nvSpPr>
            <p:spPr>
              <a:xfrm>
                <a:off x="1157590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5" name="椭圆 294">
                <a:extLst>
                  <a:ext uri="{FF2B5EF4-FFF2-40B4-BE49-F238E27FC236}">
                    <a16:creationId xmlns:a16="http://schemas.microsoft.com/office/drawing/2014/main" id="{2CF3225B-563B-4C76-B0D3-260560FDCB5A}"/>
                  </a:ext>
                </a:extLst>
              </p:cNvPr>
              <p:cNvSpPr/>
              <p:nvPr/>
            </p:nvSpPr>
            <p:spPr>
              <a:xfrm>
                <a:off x="1187745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034BCFCE-3A76-436F-AFE2-D3A0270D038D}"/>
                </a:ext>
              </a:extLst>
            </p:cNvPr>
            <p:cNvGrpSpPr/>
            <p:nvPr/>
          </p:nvGrpSpPr>
          <p:grpSpPr>
            <a:xfrm>
              <a:off x="142682" y="4844206"/>
              <a:ext cx="11906635" cy="145912"/>
              <a:chOff x="116735" y="6527260"/>
              <a:chExt cx="11906635" cy="145912"/>
            </a:xfrm>
          </p:grpSpPr>
          <p:sp>
            <p:nvSpPr>
              <p:cNvPr id="216" name="椭圆 215">
                <a:extLst>
                  <a:ext uri="{FF2B5EF4-FFF2-40B4-BE49-F238E27FC236}">
                    <a16:creationId xmlns:a16="http://schemas.microsoft.com/office/drawing/2014/main" id="{FD7126F4-E71A-4126-B24A-CE4DE03A9BF1}"/>
                  </a:ext>
                </a:extLst>
              </p:cNvPr>
              <p:cNvSpPr/>
              <p:nvPr/>
            </p:nvSpPr>
            <p:spPr>
              <a:xfrm>
                <a:off x="11673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7" name="椭圆 216">
                <a:extLst>
                  <a:ext uri="{FF2B5EF4-FFF2-40B4-BE49-F238E27FC236}">
                    <a16:creationId xmlns:a16="http://schemas.microsoft.com/office/drawing/2014/main" id="{89EF9ED0-DF27-4C09-80D3-BE8EA4B0D84B}"/>
                  </a:ext>
                </a:extLst>
              </p:cNvPr>
              <p:cNvSpPr/>
              <p:nvPr/>
            </p:nvSpPr>
            <p:spPr>
              <a:xfrm>
                <a:off x="41829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8" name="椭圆 217">
                <a:extLst>
                  <a:ext uri="{FF2B5EF4-FFF2-40B4-BE49-F238E27FC236}">
                    <a16:creationId xmlns:a16="http://schemas.microsoft.com/office/drawing/2014/main" id="{3D948B19-2133-4F7E-A0C8-509311E570D0}"/>
                  </a:ext>
                </a:extLst>
              </p:cNvPr>
              <p:cNvSpPr/>
              <p:nvPr/>
            </p:nvSpPr>
            <p:spPr>
              <a:xfrm>
                <a:off x="71984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9" name="椭圆 218">
                <a:extLst>
                  <a:ext uri="{FF2B5EF4-FFF2-40B4-BE49-F238E27FC236}">
                    <a16:creationId xmlns:a16="http://schemas.microsoft.com/office/drawing/2014/main" id="{47158EA6-64C7-4C5C-B643-C98C591F2402}"/>
                  </a:ext>
                </a:extLst>
              </p:cNvPr>
              <p:cNvSpPr/>
              <p:nvPr/>
            </p:nvSpPr>
            <p:spPr>
              <a:xfrm>
                <a:off x="102140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0" name="椭圆 219">
                <a:extLst>
                  <a:ext uri="{FF2B5EF4-FFF2-40B4-BE49-F238E27FC236}">
                    <a16:creationId xmlns:a16="http://schemas.microsoft.com/office/drawing/2014/main" id="{0C12C33A-EDD0-4B4F-8034-21B4920DC39F}"/>
                  </a:ext>
                </a:extLst>
              </p:cNvPr>
              <p:cNvSpPr/>
              <p:nvPr/>
            </p:nvSpPr>
            <p:spPr>
              <a:xfrm>
                <a:off x="132296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1" name="椭圆 220">
                <a:extLst>
                  <a:ext uri="{FF2B5EF4-FFF2-40B4-BE49-F238E27FC236}">
                    <a16:creationId xmlns:a16="http://schemas.microsoft.com/office/drawing/2014/main" id="{399B44D4-4D6D-436F-82FA-B7F84FD64DC2}"/>
                  </a:ext>
                </a:extLst>
              </p:cNvPr>
              <p:cNvSpPr/>
              <p:nvPr/>
            </p:nvSpPr>
            <p:spPr>
              <a:xfrm>
                <a:off x="162452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2" name="椭圆 221">
                <a:extLst>
                  <a:ext uri="{FF2B5EF4-FFF2-40B4-BE49-F238E27FC236}">
                    <a16:creationId xmlns:a16="http://schemas.microsoft.com/office/drawing/2014/main" id="{0DB61EB7-C5ED-433E-B669-2CE695F453E4}"/>
                  </a:ext>
                </a:extLst>
              </p:cNvPr>
              <p:cNvSpPr/>
              <p:nvPr/>
            </p:nvSpPr>
            <p:spPr>
              <a:xfrm>
                <a:off x="192607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3" name="椭圆 222">
                <a:extLst>
                  <a:ext uri="{FF2B5EF4-FFF2-40B4-BE49-F238E27FC236}">
                    <a16:creationId xmlns:a16="http://schemas.microsoft.com/office/drawing/2014/main" id="{124D51FE-F3F8-4545-88E6-C918311B8F3F}"/>
                  </a:ext>
                </a:extLst>
              </p:cNvPr>
              <p:cNvSpPr/>
              <p:nvPr/>
            </p:nvSpPr>
            <p:spPr>
              <a:xfrm>
                <a:off x="222763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4" name="椭圆 223">
                <a:extLst>
                  <a:ext uri="{FF2B5EF4-FFF2-40B4-BE49-F238E27FC236}">
                    <a16:creationId xmlns:a16="http://schemas.microsoft.com/office/drawing/2014/main" id="{15774CE0-3412-4360-830E-FEABF2A3E7B2}"/>
                  </a:ext>
                </a:extLst>
              </p:cNvPr>
              <p:cNvSpPr/>
              <p:nvPr/>
            </p:nvSpPr>
            <p:spPr>
              <a:xfrm>
                <a:off x="252919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5" name="椭圆 224">
                <a:extLst>
                  <a:ext uri="{FF2B5EF4-FFF2-40B4-BE49-F238E27FC236}">
                    <a16:creationId xmlns:a16="http://schemas.microsoft.com/office/drawing/2014/main" id="{2F5287BC-0B53-4101-8311-4931C2DBBD70}"/>
                  </a:ext>
                </a:extLst>
              </p:cNvPr>
              <p:cNvSpPr/>
              <p:nvPr/>
            </p:nvSpPr>
            <p:spPr>
              <a:xfrm>
                <a:off x="283074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6" name="椭圆 225">
                <a:extLst>
                  <a:ext uri="{FF2B5EF4-FFF2-40B4-BE49-F238E27FC236}">
                    <a16:creationId xmlns:a16="http://schemas.microsoft.com/office/drawing/2014/main" id="{BB59B584-7DCB-4AE1-9327-2302110AD29B}"/>
                  </a:ext>
                </a:extLst>
              </p:cNvPr>
              <p:cNvSpPr/>
              <p:nvPr/>
            </p:nvSpPr>
            <p:spPr>
              <a:xfrm>
                <a:off x="313230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椭圆 226">
                <a:extLst>
                  <a:ext uri="{FF2B5EF4-FFF2-40B4-BE49-F238E27FC236}">
                    <a16:creationId xmlns:a16="http://schemas.microsoft.com/office/drawing/2014/main" id="{DBC5DE63-B25D-4FD5-930E-19793A93EC70}"/>
                  </a:ext>
                </a:extLst>
              </p:cNvPr>
              <p:cNvSpPr/>
              <p:nvPr/>
            </p:nvSpPr>
            <p:spPr>
              <a:xfrm>
                <a:off x="343386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8" name="椭圆 227">
                <a:extLst>
                  <a:ext uri="{FF2B5EF4-FFF2-40B4-BE49-F238E27FC236}">
                    <a16:creationId xmlns:a16="http://schemas.microsoft.com/office/drawing/2014/main" id="{05CFD41B-62C3-46C2-B426-AB173F7E9E81}"/>
                  </a:ext>
                </a:extLst>
              </p:cNvPr>
              <p:cNvSpPr/>
              <p:nvPr/>
            </p:nvSpPr>
            <p:spPr>
              <a:xfrm>
                <a:off x="373541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9" name="椭圆 228">
                <a:extLst>
                  <a:ext uri="{FF2B5EF4-FFF2-40B4-BE49-F238E27FC236}">
                    <a16:creationId xmlns:a16="http://schemas.microsoft.com/office/drawing/2014/main" id="{E821A22F-F867-4531-BCEF-3AF6DCA41BA3}"/>
                  </a:ext>
                </a:extLst>
              </p:cNvPr>
              <p:cNvSpPr/>
              <p:nvPr/>
            </p:nvSpPr>
            <p:spPr>
              <a:xfrm>
                <a:off x="403697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0" name="椭圆 229">
                <a:extLst>
                  <a:ext uri="{FF2B5EF4-FFF2-40B4-BE49-F238E27FC236}">
                    <a16:creationId xmlns:a16="http://schemas.microsoft.com/office/drawing/2014/main" id="{BF3BD012-040B-4E5E-A7B0-144A1E099EE9}"/>
                  </a:ext>
                </a:extLst>
              </p:cNvPr>
              <p:cNvSpPr/>
              <p:nvPr/>
            </p:nvSpPr>
            <p:spPr>
              <a:xfrm>
                <a:off x="433853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1" name="椭圆 230">
                <a:extLst>
                  <a:ext uri="{FF2B5EF4-FFF2-40B4-BE49-F238E27FC236}">
                    <a16:creationId xmlns:a16="http://schemas.microsoft.com/office/drawing/2014/main" id="{DD00A976-B5BB-4989-9B63-92B18BA983E1}"/>
                  </a:ext>
                </a:extLst>
              </p:cNvPr>
              <p:cNvSpPr/>
              <p:nvPr/>
            </p:nvSpPr>
            <p:spPr>
              <a:xfrm>
                <a:off x="464009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2" name="椭圆 231">
                <a:extLst>
                  <a:ext uri="{FF2B5EF4-FFF2-40B4-BE49-F238E27FC236}">
                    <a16:creationId xmlns:a16="http://schemas.microsoft.com/office/drawing/2014/main" id="{B161A298-397A-4F96-921D-97F9B55C9783}"/>
                  </a:ext>
                </a:extLst>
              </p:cNvPr>
              <p:cNvSpPr/>
              <p:nvPr/>
            </p:nvSpPr>
            <p:spPr>
              <a:xfrm>
                <a:off x="494164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3" name="椭圆 232">
                <a:extLst>
                  <a:ext uri="{FF2B5EF4-FFF2-40B4-BE49-F238E27FC236}">
                    <a16:creationId xmlns:a16="http://schemas.microsoft.com/office/drawing/2014/main" id="{E620A57D-A908-4499-8339-13487ACD1A19}"/>
                  </a:ext>
                </a:extLst>
              </p:cNvPr>
              <p:cNvSpPr/>
              <p:nvPr/>
            </p:nvSpPr>
            <p:spPr>
              <a:xfrm>
                <a:off x="524320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4" name="椭圆 233">
                <a:extLst>
                  <a:ext uri="{FF2B5EF4-FFF2-40B4-BE49-F238E27FC236}">
                    <a16:creationId xmlns:a16="http://schemas.microsoft.com/office/drawing/2014/main" id="{DD180618-864C-4A79-9CED-1D2BC60C8502}"/>
                  </a:ext>
                </a:extLst>
              </p:cNvPr>
              <p:cNvSpPr/>
              <p:nvPr/>
            </p:nvSpPr>
            <p:spPr>
              <a:xfrm>
                <a:off x="554476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5" name="椭圆 234">
                <a:extLst>
                  <a:ext uri="{FF2B5EF4-FFF2-40B4-BE49-F238E27FC236}">
                    <a16:creationId xmlns:a16="http://schemas.microsoft.com/office/drawing/2014/main" id="{BF3679CC-D914-4D29-8052-E126AE132568}"/>
                  </a:ext>
                </a:extLst>
              </p:cNvPr>
              <p:cNvSpPr/>
              <p:nvPr/>
            </p:nvSpPr>
            <p:spPr>
              <a:xfrm>
                <a:off x="584631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6" name="椭圆 235">
                <a:extLst>
                  <a:ext uri="{FF2B5EF4-FFF2-40B4-BE49-F238E27FC236}">
                    <a16:creationId xmlns:a16="http://schemas.microsoft.com/office/drawing/2014/main" id="{8E36FA98-D825-4CE7-998E-2EDC8F4BBD86}"/>
                  </a:ext>
                </a:extLst>
              </p:cNvPr>
              <p:cNvSpPr/>
              <p:nvPr/>
            </p:nvSpPr>
            <p:spPr>
              <a:xfrm>
                <a:off x="614787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7" name="椭圆 236">
                <a:extLst>
                  <a:ext uri="{FF2B5EF4-FFF2-40B4-BE49-F238E27FC236}">
                    <a16:creationId xmlns:a16="http://schemas.microsoft.com/office/drawing/2014/main" id="{DAB11AAF-BB0E-4F66-BDB7-678D45E13E26}"/>
                  </a:ext>
                </a:extLst>
              </p:cNvPr>
              <p:cNvSpPr/>
              <p:nvPr/>
            </p:nvSpPr>
            <p:spPr>
              <a:xfrm>
                <a:off x="644943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8" name="椭圆 237">
                <a:extLst>
                  <a:ext uri="{FF2B5EF4-FFF2-40B4-BE49-F238E27FC236}">
                    <a16:creationId xmlns:a16="http://schemas.microsoft.com/office/drawing/2014/main" id="{F7BFE157-2DF2-497C-AF10-FD5146A2AA03}"/>
                  </a:ext>
                </a:extLst>
              </p:cNvPr>
              <p:cNvSpPr/>
              <p:nvPr/>
            </p:nvSpPr>
            <p:spPr>
              <a:xfrm>
                <a:off x="675098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9" name="椭圆 238">
                <a:extLst>
                  <a:ext uri="{FF2B5EF4-FFF2-40B4-BE49-F238E27FC236}">
                    <a16:creationId xmlns:a16="http://schemas.microsoft.com/office/drawing/2014/main" id="{269304B1-5E01-4AD3-A402-C6F91E307C55}"/>
                  </a:ext>
                </a:extLst>
              </p:cNvPr>
              <p:cNvSpPr/>
              <p:nvPr/>
            </p:nvSpPr>
            <p:spPr>
              <a:xfrm>
                <a:off x="705254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0" name="椭圆 239">
                <a:extLst>
                  <a:ext uri="{FF2B5EF4-FFF2-40B4-BE49-F238E27FC236}">
                    <a16:creationId xmlns:a16="http://schemas.microsoft.com/office/drawing/2014/main" id="{9B81F1C7-D3FF-49BF-B207-43647745BED9}"/>
                  </a:ext>
                </a:extLst>
              </p:cNvPr>
              <p:cNvSpPr/>
              <p:nvPr/>
            </p:nvSpPr>
            <p:spPr>
              <a:xfrm>
                <a:off x="735410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1" name="椭圆 240">
                <a:extLst>
                  <a:ext uri="{FF2B5EF4-FFF2-40B4-BE49-F238E27FC236}">
                    <a16:creationId xmlns:a16="http://schemas.microsoft.com/office/drawing/2014/main" id="{B861723C-38B3-437E-857D-3623E743D358}"/>
                  </a:ext>
                </a:extLst>
              </p:cNvPr>
              <p:cNvSpPr/>
              <p:nvPr/>
            </p:nvSpPr>
            <p:spPr>
              <a:xfrm>
                <a:off x="765566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2" name="椭圆 241">
                <a:extLst>
                  <a:ext uri="{FF2B5EF4-FFF2-40B4-BE49-F238E27FC236}">
                    <a16:creationId xmlns:a16="http://schemas.microsoft.com/office/drawing/2014/main" id="{98907071-1B7C-4CC3-8E8D-261E445E7780}"/>
                  </a:ext>
                </a:extLst>
              </p:cNvPr>
              <p:cNvSpPr/>
              <p:nvPr/>
            </p:nvSpPr>
            <p:spPr>
              <a:xfrm>
                <a:off x="795721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3" name="椭圆 242">
                <a:extLst>
                  <a:ext uri="{FF2B5EF4-FFF2-40B4-BE49-F238E27FC236}">
                    <a16:creationId xmlns:a16="http://schemas.microsoft.com/office/drawing/2014/main" id="{2397CF05-F921-47F9-9621-1436801AB755}"/>
                  </a:ext>
                </a:extLst>
              </p:cNvPr>
              <p:cNvSpPr/>
              <p:nvPr/>
            </p:nvSpPr>
            <p:spPr>
              <a:xfrm>
                <a:off x="825877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4" name="椭圆 243">
                <a:extLst>
                  <a:ext uri="{FF2B5EF4-FFF2-40B4-BE49-F238E27FC236}">
                    <a16:creationId xmlns:a16="http://schemas.microsoft.com/office/drawing/2014/main" id="{4845E79F-EC61-4BBD-9937-593439F7B1AA}"/>
                  </a:ext>
                </a:extLst>
              </p:cNvPr>
              <p:cNvSpPr/>
              <p:nvPr/>
            </p:nvSpPr>
            <p:spPr>
              <a:xfrm>
                <a:off x="856033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5" name="椭圆 244">
                <a:extLst>
                  <a:ext uri="{FF2B5EF4-FFF2-40B4-BE49-F238E27FC236}">
                    <a16:creationId xmlns:a16="http://schemas.microsoft.com/office/drawing/2014/main" id="{8E67098F-5605-4D75-B495-73223F8D3FB2}"/>
                  </a:ext>
                </a:extLst>
              </p:cNvPr>
              <p:cNvSpPr/>
              <p:nvPr/>
            </p:nvSpPr>
            <p:spPr>
              <a:xfrm>
                <a:off x="886188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6" name="椭圆 245">
                <a:extLst>
                  <a:ext uri="{FF2B5EF4-FFF2-40B4-BE49-F238E27FC236}">
                    <a16:creationId xmlns:a16="http://schemas.microsoft.com/office/drawing/2014/main" id="{4E93AA25-F157-4AE5-B4A8-AACB1394F75B}"/>
                  </a:ext>
                </a:extLst>
              </p:cNvPr>
              <p:cNvSpPr/>
              <p:nvPr/>
            </p:nvSpPr>
            <p:spPr>
              <a:xfrm>
                <a:off x="916344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7" name="椭圆 246">
                <a:extLst>
                  <a:ext uri="{FF2B5EF4-FFF2-40B4-BE49-F238E27FC236}">
                    <a16:creationId xmlns:a16="http://schemas.microsoft.com/office/drawing/2014/main" id="{2D763F58-96F0-420B-BE55-69852E735002}"/>
                  </a:ext>
                </a:extLst>
              </p:cNvPr>
              <p:cNvSpPr/>
              <p:nvPr/>
            </p:nvSpPr>
            <p:spPr>
              <a:xfrm>
                <a:off x="946500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8" name="椭圆 247">
                <a:extLst>
                  <a:ext uri="{FF2B5EF4-FFF2-40B4-BE49-F238E27FC236}">
                    <a16:creationId xmlns:a16="http://schemas.microsoft.com/office/drawing/2014/main" id="{A3EA0038-3E99-4243-833E-5EB7AEC60F2D}"/>
                  </a:ext>
                </a:extLst>
              </p:cNvPr>
              <p:cNvSpPr/>
              <p:nvPr/>
            </p:nvSpPr>
            <p:spPr>
              <a:xfrm>
                <a:off x="976655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9" name="椭圆 248">
                <a:extLst>
                  <a:ext uri="{FF2B5EF4-FFF2-40B4-BE49-F238E27FC236}">
                    <a16:creationId xmlns:a16="http://schemas.microsoft.com/office/drawing/2014/main" id="{EE6DC709-96EE-4903-9CB5-9156097746F0}"/>
                  </a:ext>
                </a:extLst>
              </p:cNvPr>
              <p:cNvSpPr/>
              <p:nvPr/>
            </p:nvSpPr>
            <p:spPr>
              <a:xfrm>
                <a:off x="1006811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0" name="椭圆 249">
                <a:extLst>
                  <a:ext uri="{FF2B5EF4-FFF2-40B4-BE49-F238E27FC236}">
                    <a16:creationId xmlns:a16="http://schemas.microsoft.com/office/drawing/2014/main" id="{BA997D09-B10F-4EBB-9220-CC50F4C1DACF}"/>
                  </a:ext>
                </a:extLst>
              </p:cNvPr>
              <p:cNvSpPr/>
              <p:nvPr/>
            </p:nvSpPr>
            <p:spPr>
              <a:xfrm>
                <a:off x="1036967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1" name="椭圆 250">
                <a:extLst>
                  <a:ext uri="{FF2B5EF4-FFF2-40B4-BE49-F238E27FC236}">
                    <a16:creationId xmlns:a16="http://schemas.microsoft.com/office/drawing/2014/main" id="{70CA4657-03F1-467F-918C-7B982242A80E}"/>
                  </a:ext>
                </a:extLst>
              </p:cNvPr>
              <p:cNvSpPr/>
              <p:nvPr/>
            </p:nvSpPr>
            <p:spPr>
              <a:xfrm>
                <a:off x="1067123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2" name="椭圆 251">
                <a:extLst>
                  <a:ext uri="{FF2B5EF4-FFF2-40B4-BE49-F238E27FC236}">
                    <a16:creationId xmlns:a16="http://schemas.microsoft.com/office/drawing/2014/main" id="{64F723E9-94AA-4B98-BF57-FA3C527683BE}"/>
                  </a:ext>
                </a:extLst>
              </p:cNvPr>
              <p:cNvSpPr/>
              <p:nvPr/>
            </p:nvSpPr>
            <p:spPr>
              <a:xfrm>
                <a:off x="1097278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3" name="椭圆 252">
                <a:extLst>
                  <a:ext uri="{FF2B5EF4-FFF2-40B4-BE49-F238E27FC236}">
                    <a16:creationId xmlns:a16="http://schemas.microsoft.com/office/drawing/2014/main" id="{8D1E2192-64EB-4A5B-8A8F-545BC0C32618}"/>
                  </a:ext>
                </a:extLst>
              </p:cNvPr>
              <p:cNvSpPr/>
              <p:nvPr/>
            </p:nvSpPr>
            <p:spPr>
              <a:xfrm>
                <a:off x="1127434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4" name="椭圆 253">
                <a:extLst>
                  <a:ext uri="{FF2B5EF4-FFF2-40B4-BE49-F238E27FC236}">
                    <a16:creationId xmlns:a16="http://schemas.microsoft.com/office/drawing/2014/main" id="{FD12C315-0FED-43D7-A3FA-66F94486E205}"/>
                  </a:ext>
                </a:extLst>
              </p:cNvPr>
              <p:cNvSpPr/>
              <p:nvPr/>
            </p:nvSpPr>
            <p:spPr>
              <a:xfrm>
                <a:off x="1157590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5" name="椭圆 254">
                <a:extLst>
                  <a:ext uri="{FF2B5EF4-FFF2-40B4-BE49-F238E27FC236}">
                    <a16:creationId xmlns:a16="http://schemas.microsoft.com/office/drawing/2014/main" id="{E5C72F93-C449-4835-A25A-619555DCB058}"/>
                  </a:ext>
                </a:extLst>
              </p:cNvPr>
              <p:cNvSpPr/>
              <p:nvPr/>
            </p:nvSpPr>
            <p:spPr>
              <a:xfrm>
                <a:off x="1187745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C5F3BB8B-E948-4874-87F1-7C5747C2BD24}"/>
                </a:ext>
              </a:extLst>
            </p:cNvPr>
            <p:cNvGrpSpPr/>
            <p:nvPr/>
          </p:nvGrpSpPr>
          <p:grpSpPr>
            <a:xfrm>
              <a:off x="142682" y="4510984"/>
              <a:ext cx="11906635" cy="145912"/>
              <a:chOff x="116735" y="6527260"/>
              <a:chExt cx="11906635" cy="145912"/>
            </a:xfrm>
          </p:grpSpPr>
          <p:sp>
            <p:nvSpPr>
              <p:cNvPr id="176" name="椭圆 175">
                <a:extLst>
                  <a:ext uri="{FF2B5EF4-FFF2-40B4-BE49-F238E27FC236}">
                    <a16:creationId xmlns:a16="http://schemas.microsoft.com/office/drawing/2014/main" id="{5A44C1CE-C8E8-4A8C-8134-89B35554DC65}"/>
                  </a:ext>
                </a:extLst>
              </p:cNvPr>
              <p:cNvSpPr/>
              <p:nvPr/>
            </p:nvSpPr>
            <p:spPr>
              <a:xfrm>
                <a:off x="11673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7" name="椭圆 176">
                <a:extLst>
                  <a:ext uri="{FF2B5EF4-FFF2-40B4-BE49-F238E27FC236}">
                    <a16:creationId xmlns:a16="http://schemas.microsoft.com/office/drawing/2014/main" id="{E67A2572-2A17-4D41-AA41-24CBC935F1E6}"/>
                  </a:ext>
                </a:extLst>
              </p:cNvPr>
              <p:cNvSpPr/>
              <p:nvPr/>
            </p:nvSpPr>
            <p:spPr>
              <a:xfrm>
                <a:off x="41829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8" name="椭圆 177">
                <a:extLst>
                  <a:ext uri="{FF2B5EF4-FFF2-40B4-BE49-F238E27FC236}">
                    <a16:creationId xmlns:a16="http://schemas.microsoft.com/office/drawing/2014/main" id="{CAA5DCD0-8C46-4B75-AC38-09B33138114D}"/>
                  </a:ext>
                </a:extLst>
              </p:cNvPr>
              <p:cNvSpPr/>
              <p:nvPr/>
            </p:nvSpPr>
            <p:spPr>
              <a:xfrm>
                <a:off x="71984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9" name="椭圆 178">
                <a:extLst>
                  <a:ext uri="{FF2B5EF4-FFF2-40B4-BE49-F238E27FC236}">
                    <a16:creationId xmlns:a16="http://schemas.microsoft.com/office/drawing/2014/main" id="{9BBD8662-F288-4808-A196-B76660B7ABBC}"/>
                  </a:ext>
                </a:extLst>
              </p:cNvPr>
              <p:cNvSpPr/>
              <p:nvPr/>
            </p:nvSpPr>
            <p:spPr>
              <a:xfrm>
                <a:off x="102140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0" name="椭圆 179">
                <a:extLst>
                  <a:ext uri="{FF2B5EF4-FFF2-40B4-BE49-F238E27FC236}">
                    <a16:creationId xmlns:a16="http://schemas.microsoft.com/office/drawing/2014/main" id="{833BC982-3071-47C6-A09E-DD9A4F8B45FC}"/>
                  </a:ext>
                </a:extLst>
              </p:cNvPr>
              <p:cNvSpPr/>
              <p:nvPr/>
            </p:nvSpPr>
            <p:spPr>
              <a:xfrm>
                <a:off x="132296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1" name="椭圆 180">
                <a:extLst>
                  <a:ext uri="{FF2B5EF4-FFF2-40B4-BE49-F238E27FC236}">
                    <a16:creationId xmlns:a16="http://schemas.microsoft.com/office/drawing/2014/main" id="{6080130B-2D27-429A-8DCB-4F41286B5C18}"/>
                  </a:ext>
                </a:extLst>
              </p:cNvPr>
              <p:cNvSpPr/>
              <p:nvPr/>
            </p:nvSpPr>
            <p:spPr>
              <a:xfrm>
                <a:off x="162452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2" name="椭圆 181">
                <a:extLst>
                  <a:ext uri="{FF2B5EF4-FFF2-40B4-BE49-F238E27FC236}">
                    <a16:creationId xmlns:a16="http://schemas.microsoft.com/office/drawing/2014/main" id="{D41B16B3-D93A-4941-AABC-17A10DF41350}"/>
                  </a:ext>
                </a:extLst>
              </p:cNvPr>
              <p:cNvSpPr/>
              <p:nvPr/>
            </p:nvSpPr>
            <p:spPr>
              <a:xfrm>
                <a:off x="192607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3" name="椭圆 182">
                <a:extLst>
                  <a:ext uri="{FF2B5EF4-FFF2-40B4-BE49-F238E27FC236}">
                    <a16:creationId xmlns:a16="http://schemas.microsoft.com/office/drawing/2014/main" id="{6408C43A-3DF9-4B0A-8BFD-A4641560EC99}"/>
                  </a:ext>
                </a:extLst>
              </p:cNvPr>
              <p:cNvSpPr/>
              <p:nvPr/>
            </p:nvSpPr>
            <p:spPr>
              <a:xfrm>
                <a:off x="222763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4" name="椭圆 183">
                <a:extLst>
                  <a:ext uri="{FF2B5EF4-FFF2-40B4-BE49-F238E27FC236}">
                    <a16:creationId xmlns:a16="http://schemas.microsoft.com/office/drawing/2014/main" id="{A75DCAD4-7F6E-4353-9709-49A16F8450F6}"/>
                  </a:ext>
                </a:extLst>
              </p:cNvPr>
              <p:cNvSpPr/>
              <p:nvPr/>
            </p:nvSpPr>
            <p:spPr>
              <a:xfrm>
                <a:off x="252919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5" name="椭圆 184">
                <a:extLst>
                  <a:ext uri="{FF2B5EF4-FFF2-40B4-BE49-F238E27FC236}">
                    <a16:creationId xmlns:a16="http://schemas.microsoft.com/office/drawing/2014/main" id="{D91BF77D-602C-4AD5-9EEE-63C98B8BE17F}"/>
                  </a:ext>
                </a:extLst>
              </p:cNvPr>
              <p:cNvSpPr/>
              <p:nvPr/>
            </p:nvSpPr>
            <p:spPr>
              <a:xfrm>
                <a:off x="283074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6" name="椭圆 185">
                <a:extLst>
                  <a:ext uri="{FF2B5EF4-FFF2-40B4-BE49-F238E27FC236}">
                    <a16:creationId xmlns:a16="http://schemas.microsoft.com/office/drawing/2014/main" id="{D456E3D8-AB5E-43E1-99A5-34F365ECA0BE}"/>
                  </a:ext>
                </a:extLst>
              </p:cNvPr>
              <p:cNvSpPr/>
              <p:nvPr/>
            </p:nvSpPr>
            <p:spPr>
              <a:xfrm>
                <a:off x="313230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7" name="椭圆 186">
                <a:extLst>
                  <a:ext uri="{FF2B5EF4-FFF2-40B4-BE49-F238E27FC236}">
                    <a16:creationId xmlns:a16="http://schemas.microsoft.com/office/drawing/2014/main" id="{5DA605FF-A843-4F57-86CC-AE28886FBF23}"/>
                  </a:ext>
                </a:extLst>
              </p:cNvPr>
              <p:cNvSpPr/>
              <p:nvPr/>
            </p:nvSpPr>
            <p:spPr>
              <a:xfrm>
                <a:off x="343386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8" name="椭圆 187">
                <a:extLst>
                  <a:ext uri="{FF2B5EF4-FFF2-40B4-BE49-F238E27FC236}">
                    <a16:creationId xmlns:a16="http://schemas.microsoft.com/office/drawing/2014/main" id="{391CE06E-446F-49CC-A4D0-0C355BA521F3}"/>
                  </a:ext>
                </a:extLst>
              </p:cNvPr>
              <p:cNvSpPr/>
              <p:nvPr/>
            </p:nvSpPr>
            <p:spPr>
              <a:xfrm>
                <a:off x="373541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9" name="椭圆 188">
                <a:extLst>
                  <a:ext uri="{FF2B5EF4-FFF2-40B4-BE49-F238E27FC236}">
                    <a16:creationId xmlns:a16="http://schemas.microsoft.com/office/drawing/2014/main" id="{3C98E0D3-EF1B-4AAD-9416-F59604A012FE}"/>
                  </a:ext>
                </a:extLst>
              </p:cNvPr>
              <p:cNvSpPr/>
              <p:nvPr/>
            </p:nvSpPr>
            <p:spPr>
              <a:xfrm>
                <a:off x="403697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0" name="椭圆 189">
                <a:extLst>
                  <a:ext uri="{FF2B5EF4-FFF2-40B4-BE49-F238E27FC236}">
                    <a16:creationId xmlns:a16="http://schemas.microsoft.com/office/drawing/2014/main" id="{72B07E46-7CA7-4926-A022-69C1DBED284E}"/>
                  </a:ext>
                </a:extLst>
              </p:cNvPr>
              <p:cNvSpPr/>
              <p:nvPr/>
            </p:nvSpPr>
            <p:spPr>
              <a:xfrm>
                <a:off x="433853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1" name="椭圆 190">
                <a:extLst>
                  <a:ext uri="{FF2B5EF4-FFF2-40B4-BE49-F238E27FC236}">
                    <a16:creationId xmlns:a16="http://schemas.microsoft.com/office/drawing/2014/main" id="{02318A33-76AF-4042-9DC7-27284F00D0FB}"/>
                  </a:ext>
                </a:extLst>
              </p:cNvPr>
              <p:cNvSpPr/>
              <p:nvPr/>
            </p:nvSpPr>
            <p:spPr>
              <a:xfrm>
                <a:off x="464009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2" name="椭圆 191">
                <a:extLst>
                  <a:ext uri="{FF2B5EF4-FFF2-40B4-BE49-F238E27FC236}">
                    <a16:creationId xmlns:a16="http://schemas.microsoft.com/office/drawing/2014/main" id="{CC32ABE2-13F6-44E4-8053-E978E7D1E53D}"/>
                  </a:ext>
                </a:extLst>
              </p:cNvPr>
              <p:cNvSpPr/>
              <p:nvPr/>
            </p:nvSpPr>
            <p:spPr>
              <a:xfrm>
                <a:off x="494164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3" name="椭圆 192">
                <a:extLst>
                  <a:ext uri="{FF2B5EF4-FFF2-40B4-BE49-F238E27FC236}">
                    <a16:creationId xmlns:a16="http://schemas.microsoft.com/office/drawing/2014/main" id="{9AFF9A1A-FB67-4B09-8BC7-AB2352F6BE7A}"/>
                  </a:ext>
                </a:extLst>
              </p:cNvPr>
              <p:cNvSpPr/>
              <p:nvPr/>
            </p:nvSpPr>
            <p:spPr>
              <a:xfrm>
                <a:off x="524320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4" name="椭圆 193">
                <a:extLst>
                  <a:ext uri="{FF2B5EF4-FFF2-40B4-BE49-F238E27FC236}">
                    <a16:creationId xmlns:a16="http://schemas.microsoft.com/office/drawing/2014/main" id="{372EF098-C918-4801-AE60-DE88676C6B57}"/>
                  </a:ext>
                </a:extLst>
              </p:cNvPr>
              <p:cNvSpPr/>
              <p:nvPr/>
            </p:nvSpPr>
            <p:spPr>
              <a:xfrm>
                <a:off x="554476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5" name="椭圆 194">
                <a:extLst>
                  <a:ext uri="{FF2B5EF4-FFF2-40B4-BE49-F238E27FC236}">
                    <a16:creationId xmlns:a16="http://schemas.microsoft.com/office/drawing/2014/main" id="{F9C083FE-C20C-4466-9576-F8C58A8C1670}"/>
                  </a:ext>
                </a:extLst>
              </p:cNvPr>
              <p:cNvSpPr/>
              <p:nvPr/>
            </p:nvSpPr>
            <p:spPr>
              <a:xfrm>
                <a:off x="584631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6" name="椭圆 195">
                <a:extLst>
                  <a:ext uri="{FF2B5EF4-FFF2-40B4-BE49-F238E27FC236}">
                    <a16:creationId xmlns:a16="http://schemas.microsoft.com/office/drawing/2014/main" id="{EE6CB684-DEDE-416C-B45E-8F0DEAA09793}"/>
                  </a:ext>
                </a:extLst>
              </p:cNvPr>
              <p:cNvSpPr/>
              <p:nvPr/>
            </p:nvSpPr>
            <p:spPr>
              <a:xfrm>
                <a:off x="614787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7" name="椭圆 196">
                <a:extLst>
                  <a:ext uri="{FF2B5EF4-FFF2-40B4-BE49-F238E27FC236}">
                    <a16:creationId xmlns:a16="http://schemas.microsoft.com/office/drawing/2014/main" id="{E17E3381-947C-4951-B91A-F107F6A9791C}"/>
                  </a:ext>
                </a:extLst>
              </p:cNvPr>
              <p:cNvSpPr/>
              <p:nvPr/>
            </p:nvSpPr>
            <p:spPr>
              <a:xfrm>
                <a:off x="644943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8" name="椭圆 197">
                <a:extLst>
                  <a:ext uri="{FF2B5EF4-FFF2-40B4-BE49-F238E27FC236}">
                    <a16:creationId xmlns:a16="http://schemas.microsoft.com/office/drawing/2014/main" id="{5351DFDB-E48E-4BF8-8F2A-C2B38FED9B82}"/>
                  </a:ext>
                </a:extLst>
              </p:cNvPr>
              <p:cNvSpPr/>
              <p:nvPr/>
            </p:nvSpPr>
            <p:spPr>
              <a:xfrm>
                <a:off x="675098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9" name="椭圆 198">
                <a:extLst>
                  <a:ext uri="{FF2B5EF4-FFF2-40B4-BE49-F238E27FC236}">
                    <a16:creationId xmlns:a16="http://schemas.microsoft.com/office/drawing/2014/main" id="{887153BD-E578-45E6-B1D2-B53CC3365BA3}"/>
                  </a:ext>
                </a:extLst>
              </p:cNvPr>
              <p:cNvSpPr/>
              <p:nvPr/>
            </p:nvSpPr>
            <p:spPr>
              <a:xfrm>
                <a:off x="705254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0" name="椭圆 199">
                <a:extLst>
                  <a:ext uri="{FF2B5EF4-FFF2-40B4-BE49-F238E27FC236}">
                    <a16:creationId xmlns:a16="http://schemas.microsoft.com/office/drawing/2014/main" id="{2FD91FAB-67BE-407A-B6C2-F758405AEA73}"/>
                  </a:ext>
                </a:extLst>
              </p:cNvPr>
              <p:cNvSpPr/>
              <p:nvPr/>
            </p:nvSpPr>
            <p:spPr>
              <a:xfrm>
                <a:off x="735410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1" name="椭圆 200">
                <a:extLst>
                  <a:ext uri="{FF2B5EF4-FFF2-40B4-BE49-F238E27FC236}">
                    <a16:creationId xmlns:a16="http://schemas.microsoft.com/office/drawing/2014/main" id="{7FEEA008-7179-4413-AD50-85077FE56142}"/>
                  </a:ext>
                </a:extLst>
              </p:cNvPr>
              <p:cNvSpPr/>
              <p:nvPr/>
            </p:nvSpPr>
            <p:spPr>
              <a:xfrm>
                <a:off x="765566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2" name="椭圆 201">
                <a:extLst>
                  <a:ext uri="{FF2B5EF4-FFF2-40B4-BE49-F238E27FC236}">
                    <a16:creationId xmlns:a16="http://schemas.microsoft.com/office/drawing/2014/main" id="{058FCD36-2BFC-4CBF-A999-24BFECC333E2}"/>
                  </a:ext>
                </a:extLst>
              </p:cNvPr>
              <p:cNvSpPr/>
              <p:nvPr/>
            </p:nvSpPr>
            <p:spPr>
              <a:xfrm>
                <a:off x="795721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3" name="椭圆 202">
                <a:extLst>
                  <a:ext uri="{FF2B5EF4-FFF2-40B4-BE49-F238E27FC236}">
                    <a16:creationId xmlns:a16="http://schemas.microsoft.com/office/drawing/2014/main" id="{FF516ACA-BB3C-459B-A06A-EED45C24F3E4}"/>
                  </a:ext>
                </a:extLst>
              </p:cNvPr>
              <p:cNvSpPr/>
              <p:nvPr/>
            </p:nvSpPr>
            <p:spPr>
              <a:xfrm>
                <a:off x="825877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4" name="椭圆 203">
                <a:extLst>
                  <a:ext uri="{FF2B5EF4-FFF2-40B4-BE49-F238E27FC236}">
                    <a16:creationId xmlns:a16="http://schemas.microsoft.com/office/drawing/2014/main" id="{265F986D-417C-4925-B991-E5FE837EA117}"/>
                  </a:ext>
                </a:extLst>
              </p:cNvPr>
              <p:cNvSpPr/>
              <p:nvPr/>
            </p:nvSpPr>
            <p:spPr>
              <a:xfrm>
                <a:off x="856033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5" name="椭圆 204">
                <a:extLst>
                  <a:ext uri="{FF2B5EF4-FFF2-40B4-BE49-F238E27FC236}">
                    <a16:creationId xmlns:a16="http://schemas.microsoft.com/office/drawing/2014/main" id="{B224ECF8-15D2-4E98-B998-E42435F500E6}"/>
                  </a:ext>
                </a:extLst>
              </p:cNvPr>
              <p:cNvSpPr/>
              <p:nvPr/>
            </p:nvSpPr>
            <p:spPr>
              <a:xfrm>
                <a:off x="886188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6" name="椭圆 205">
                <a:extLst>
                  <a:ext uri="{FF2B5EF4-FFF2-40B4-BE49-F238E27FC236}">
                    <a16:creationId xmlns:a16="http://schemas.microsoft.com/office/drawing/2014/main" id="{83CDEB86-F6A8-44C7-90B1-AECE51A36D52}"/>
                  </a:ext>
                </a:extLst>
              </p:cNvPr>
              <p:cNvSpPr/>
              <p:nvPr/>
            </p:nvSpPr>
            <p:spPr>
              <a:xfrm>
                <a:off x="916344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7" name="椭圆 206">
                <a:extLst>
                  <a:ext uri="{FF2B5EF4-FFF2-40B4-BE49-F238E27FC236}">
                    <a16:creationId xmlns:a16="http://schemas.microsoft.com/office/drawing/2014/main" id="{4D22D5A6-9C66-4884-B85B-1CE81FEA2BB7}"/>
                  </a:ext>
                </a:extLst>
              </p:cNvPr>
              <p:cNvSpPr/>
              <p:nvPr/>
            </p:nvSpPr>
            <p:spPr>
              <a:xfrm>
                <a:off x="946500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8" name="椭圆 207">
                <a:extLst>
                  <a:ext uri="{FF2B5EF4-FFF2-40B4-BE49-F238E27FC236}">
                    <a16:creationId xmlns:a16="http://schemas.microsoft.com/office/drawing/2014/main" id="{52B3094A-A21E-490F-845A-99A753861251}"/>
                  </a:ext>
                </a:extLst>
              </p:cNvPr>
              <p:cNvSpPr/>
              <p:nvPr/>
            </p:nvSpPr>
            <p:spPr>
              <a:xfrm>
                <a:off x="976655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9" name="椭圆 208">
                <a:extLst>
                  <a:ext uri="{FF2B5EF4-FFF2-40B4-BE49-F238E27FC236}">
                    <a16:creationId xmlns:a16="http://schemas.microsoft.com/office/drawing/2014/main" id="{F7AA451C-876F-4FDF-A851-4F5A3E0B885D}"/>
                  </a:ext>
                </a:extLst>
              </p:cNvPr>
              <p:cNvSpPr/>
              <p:nvPr/>
            </p:nvSpPr>
            <p:spPr>
              <a:xfrm>
                <a:off x="1006811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0" name="椭圆 209">
                <a:extLst>
                  <a:ext uri="{FF2B5EF4-FFF2-40B4-BE49-F238E27FC236}">
                    <a16:creationId xmlns:a16="http://schemas.microsoft.com/office/drawing/2014/main" id="{A36798DA-F481-46E2-AAA8-1394919121D5}"/>
                  </a:ext>
                </a:extLst>
              </p:cNvPr>
              <p:cNvSpPr/>
              <p:nvPr/>
            </p:nvSpPr>
            <p:spPr>
              <a:xfrm>
                <a:off x="1036967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1" name="椭圆 210">
                <a:extLst>
                  <a:ext uri="{FF2B5EF4-FFF2-40B4-BE49-F238E27FC236}">
                    <a16:creationId xmlns:a16="http://schemas.microsoft.com/office/drawing/2014/main" id="{CF416A2E-98B2-4179-BFC9-BEEBD601A682}"/>
                  </a:ext>
                </a:extLst>
              </p:cNvPr>
              <p:cNvSpPr/>
              <p:nvPr/>
            </p:nvSpPr>
            <p:spPr>
              <a:xfrm>
                <a:off x="1067123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2" name="椭圆 211">
                <a:extLst>
                  <a:ext uri="{FF2B5EF4-FFF2-40B4-BE49-F238E27FC236}">
                    <a16:creationId xmlns:a16="http://schemas.microsoft.com/office/drawing/2014/main" id="{B8ABA305-910C-4E15-A622-9D3A1B55ABD7}"/>
                  </a:ext>
                </a:extLst>
              </p:cNvPr>
              <p:cNvSpPr/>
              <p:nvPr/>
            </p:nvSpPr>
            <p:spPr>
              <a:xfrm>
                <a:off x="1097278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3" name="椭圆 212">
                <a:extLst>
                  <a:ext uri="{FF2B5EF4-FFF2-40B4-BE49-F238E27FC236}">
                    <a16:creationId xmlns:a16="http://schemas.microsoft.com/office/drawing/2014/main" id="{C84B1C5C-FC71-45A7-989B-C3B6C6B906DB}"/>
                  </a:ext>
                </a:extLst>
              </p:cNvPr>
              <p:cNvSpPr/>
              <p:nvPr/>
            </p:nvSpPr>
            <p:spPr>
              <a:xfrm>
                <a:off x="1127434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4" name="椭圆 213">
                <a:extLst>
                  <a:ext uri="{FF2B5EF4-FFF2-40B4-BE49-F238E27FC236}">
                    <a16:creationId xmlns:a16="http://schemas.microsoft.com/office/drawing/2014/main" id="{EF9D9460-7AF9-44C6-A8A3-FBA8369F2F52}"/>
                  </a:ext>
                </a:extLst>
              </p:cNvPr>
              <p:cNvSpPr/>
              <p:nvPr/>
            </p:nvSpPr>
            <p:spPr>
              <a:xfrm>
                <a:off x="1157590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5" name="椭圆 214">
                <a:extLst>
                  <a:ext uri="{FF2B5EF4-FFF2-40B4-BE49-F238E27FC236}">
                    <a16:creationId xmlns:a16="http://schemas.microsoft.com/office/drawing/2014/main" id="{326D08BD-AA66-41F8-9466-393D93303C9C}"/>
                  </a:ext>
                </a:extLst>
              </p:cNvPr>
              <p:cNvSpPr/>
              <p:nvPr/>
            </p:nvSpPr>
            <p:spPr>
              <a:xfrm>
                <a:off x="1187745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9FE2EDFD-DF9F-4748-8A95-31CF330B6B78}"/>
                </a:ext>
              </a:extLst>
            </p:cNvPr>
            <p:cNvGrpSpPr/>
            <p:nvPr/>
          </p:nvGrpSpPr>
          <p:grpSpPr>
            <a:xfrm>
              <a:off x="142682" y="4177762"/>
              <a:ext cx="11906635" cy="145912"/>
              <a:chOff x="116735" y="6527260"/>
              <a:chExt cx="11906635" cy="145912"/>
            </a:xfrm>
            <a:gradFill>
              <a:gsLst>
                <a:gs pos="0">
                  <a:schemeClr val="accent1">
                    <a:lumMod val="5000"/>
                    <a:lumOff val="95000"/>
                    <a:alpha val="53000"/>
                  </a:schemeClr>
                </a:gs>
                <a:gs pos="74000">
                  <a:srgbClr val="F1F1F1"/>
                </a:gs>
                <a:gs pos="83000">
                  <a:srgbClr val="F1F1F1"/>
                </a:gs>
                <a:gs pos="100000">
                  <a:srgbClr val="F1F1F1">
                    <a:alpha val="60000"/>
                  </a:srgbClr>
                </a:gs>
              </a:gsLst>
              <a:lin ang="5400000" scaled="1"/>
            </a:gradFill>
          </p:grpSpPr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EA1D0466-82C1-4053-9EC1-A032C33B595E}"/>
                  </a:ext>
                </a:extLst>
              </p:cNvPr>
              <p:cNvSpPr/>
              <p:nvPr/>
            </p:nvSpPr>
            <p:spPr>
              <a:xfrm>
                <a:off x="11673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A988D4AB-6CB8-47F6-B47F-E516EDAAC09C}"/>
                  </a:ext>
                </a:extLst>
              </p:cNvPr>
              <p:cNvSpPr/>
              <p:nvPr/>
            </p:nvSpPr>
            <p:spPr>
              <a:xfrm>
                <a:off x="41829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184A72C-1671-4AAE-9152-69DD11B3AEE0}"/>
                  </a:ext>
                </a:extLst>
              </p:cNvPr>
              <p:cNvSpPr/>
              <p:nvPr/>
            </p:nvSpPr>
            <p:spPr>
              <a:xfrm>
                <a:off x="71984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2BCF0EC3-FF68-4B0E-8185-918AED5C522A}"/>
                  </a:ext>
                </a:extLst>
              </p:cNvPr>
              <p:cNvSpPr/>
              <p:nvPr/>
            </p:nvSpPr>
            <p:spPr>
              <a:xfrm>
                <a:off x="102140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2AAAAE5-ACBC-4A46-990E-72CD0F5BF134}"/>
                  </a:ext>
                </a:extLst>
              </p:cNvPr>
              <p:cNvSpPr/>
              <p:nvPr/>
            </p:nvSpPr>
            <p:spPr>
              <a:xfrm>
                <a:off x="132296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1" name="椭圆 140">
                <a:extLst>
                  <a:ext uri="{FF2B5EF4-FFF2-40B4-BE49-F238E27FC236}">
                    <a16:creationId xmlns:a16="http://schemas.microsoft.com/office/drawing/2014/main" id="{5BAE531A-A818-41AB-93D0-84621F8A5337}"/>
                  </a:ext>
                </a:extLst>
              </p:cNvPr>
              <p:cNvSpPr/>
              <p:nvPr/>
            </p:nvSpPr>
            <p:spPr>
              <a:xfrm>
                <a:off x="162452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213C5EC2-D980-4DEF-9435-40D865A695E8}"/>
                  </a:ext>
                </a:extLst>
              </p:cNvPr>
              <p:cNvSpPr/>
              <p:nvPr/>
            </p:nvSpPr>
            <p:spPr>
              <a:xfrm>
                <a:off x="192607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D9367985-2642-4D36-B98B-5DABA96A089A}"/>
                  </a:ext>
                </a:extLst>
              </p:cNvPr>
              <p:cNvSpPr/>
              <p:nvPr/>
            </p:nvSpPr>
            <p:spPr>
              <a:xfrm>
                <a:off x="222763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3B340FF1-ACD6-4BAD-B506-7ED6898F9452}"/>
                  </a:ext>
                </a:extLst>
              </p:cNvPr>
              <p:cNvSpPr/>
              <p:nvPr/>
            </p:nvSpPr>
            <p:spPr>
              <a:xfrm>
                <a:off x="252919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C541F587-6826-43F4-B57F-E5826B9B2681}"/>
                  </a:ext>
                </a:extLst>
              </p:cNvPr>
              <p:cNvSpPr/>
              <p:nvPr/>
            </p:nvSpPr>
            <p:spPr>
              <a:xfrm>
                <a:off x="283074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029A2870-C7F4-47ED-960B-411828CE490A}"/>
                  </a:ext>
                </a:extLst>
              </p:cNvPr>
              <p:cNvSpPr/>
              <p:nvPr/>
            </p:nvSpPr>
            <p:spPr>
              <a:xfrm>
                <a:off x="313230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F7FDF436-4583-4757-9F57-7850F2B2230C}"/>
                  </a:ext>
                </a:extLst>
              </p:cNvPr>
              <p:cNvSpPr/>
              <p:nvPr/>
            </p:nvSpPr>
            <p:spPr>
              <a:xfrm>
                <a:off x="343386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1E9CE343-22CD-4C18-A2C8-3C0628D97FD2}"/>
                  </a:ext>
                </a:extLst>
              </p:cNvPr>
              <p:cNvSpPr/>
              <p:nvPr/>
            </p:nvSpPr>
            <p:spPr>
              <a:xfrm>
                <a:off x="373541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58369EC4-2F50-48C7-B49A-54255ECD7E77}"/>
                  </a:ext>
                </a:extLst>
              </p:cNvPr>
              <p:cNvSpPr/>
              <p:nvPr/>
            </p:nvSpPr>
            <p:spPr>
              <a:xfrm>
                <a:off x="403697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C400C587-3773-48DF-9C57-F1CA84688FFE}"/>
                  </a:ext>
                </a:extLst>
              </p:cNvPr>
              <p:cNvSpPr/>
              <p:nvPr/>
            </p:nvSpPr>
            <p:spPr>
              <a:xfrm>
                <a:off x="433853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1" name="椭圆 150">
                <a:extLst>
                  <a:ext uri="{FF2B5EF4-FFF2-40B4-BE49-F238E27FC236}">
                    <a16:creationId xmlns:a16="http://schemas.microsoft.com/office/drawing/2014/main" id="{1B917C1B-501C-4AAB-AE17-0FE4ECD1F274}"/>
                  </a:ext>
                </a:extLst>
              </p:cNvPr>
              <p:cNvSpPr/>
              <p:nvPr/>
            </p:nvSpPr>
            <p:spPr>
              <a:xfrm>
                <a:off x="464009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6C5F63B7-0616-41B4-A238-A1E0DF40DB7F}"/>
                  </a:ext>
                </a:extLst>
              </p:cNvPr>
              <p:cNvSpPr/>
              <p:nvPr/>
            </p:nvSpPr>
            <p:spPr>
              <a:xfrm>
                <a:off x="494164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EC011A75-1EC8-413A-92E7-71DA5C277FF2}"/>
                  </a:ext>
                </a:extLst>
              </p:cNvPr>
              <p:cNvSpPr/>
              <p:nvPr/>
            </p:nvSpPr>
            <p:spPr>
              <a:xfrm>
                <a:off x="524320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55C9A663-B676-42EA-994C-99CF2D024A1B}"/>
                  </a:ext>
                </a:extLst>
              </p:cNvPr>
              <p:cNvSpPr/>
              <p:nvPr/>
            </p:nvSpPr>
            <p:spPr>
              <a:xfrm>
                <a:off x="554476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CBD8FFAE-61A0-4FD3-8389-EB878D586EEA}"/>
                  </a:ext>
                </a:extLst>
              </p:cNvPr>
              <p:cNvSpPr/>
              <p:nvPr/>
            </p:nvSpPr>
            <p:spPr>
              <a:xfrm>
                <a:off x="584631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469358BE-F46E-4061-8938-3714BA8431ED}"/>
                  </a:ext>
                </a:extLst>
              </p:cNvPr>
              <p:cNvSpPr/>
              <p:nvPr/>
            </p:nvSpPr>
            <p:spPr>
              <a:xfrm>
                <a:off x="614787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258944F-1310-4D46-82F8-B137539EA38F}"/>
                  </a:ext>
                </a:extLst>
              </p:cNvPr>
              <p:cNvSpPr/>
              <p:nvPr/>
            </p:nvSpPr>
            <p:spPr>
              <a:xfrm>
                <a:off x="644943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D6C8CADD-039F-48CE-8BBA-E0E4FE0E22B3}"/>
                  </a:ext>
                </a:extLst>
              </p:cNvPr>
              <p:cNvSpPr/>
              <p:nvPr/>
            </p:nvSpPr>
            <p:spPr>
              <a:xfrm>
                <a:off x="675098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946D512C-C731-40FA-823C-C4AD2547BD67}"/>
                  </a:ext>
                </a:extLst>
              </p:cNvPr>
              <p:cNvSpPr/>
              <p:nvPr/>
            </p:nvSpPr>
            <p:spPr>
              <a:xfrm>
                <a:off x="705254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4900848B-FDD9-4949-A93F-93C40AAE02A6}"/>
                  </a:ext>
                </a:extLst>
              </p:cNvPr>
              <p:cNvSpPr/>
              <p:nvPr/>
            </p:nvSpPr>
            <p:spPr>
              <a:xfrm>
                <a:off x="735410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1" name="椭圆 160">
                <a:extLst>
                  <a:ext uri="{FF2B5EF4-FFF2-40B4-BE49-F238E27FC236}">
                    <a16:creationId xmlns:a16="http://schemas.microsoft.com/office/drawing/2014/main" id="{44276D47-0B41-447B-BCCA-72F3A8404125}"/>
                  </a:ext>
                </a:extLst>
              </p:cNvPr>
              <p:cNvSpPr/>
              <p:nvPr/>
            </p:nvSpPr>
            <p:spPr>
              <a:xfrm>
                <a:off x="765566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2" name="椭圆 161">
                <a:extLst>
                  <a:ext uri="{FF2B5EF4-FFF2-40B4-BE49-F238E27FC236}">
                    <a16:creationId xmlns:a16="http://schemas.microsoft.com/office/drawing/2014/main" id="{CD1FB04D-D2AE-4A95-9DB1-E91002E4D099}"/>
                  </a:ext>
                </a:extLst>
              </p:cNvPr>
              <p:cNvSpPr/>
              <p:nvPr/>
            </p:nvSpPr>
            <p:spPr>
              <a:xfrm>
                <a:off x="795721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3" name="椭圆 162">
                <a:extLst>
                  <a:ext uri="{FF2B5EF4-FFF2-40B4-BE49-F238E27FC236}">
                    <a16:creationId xmlns:a16="http://schemas.microsoft.com/office/drawing/2014/main" id="{6389016A-DB4A-4B40-BB34-D5D918019060}"/>
                  </a:ext>
                </a:extLst>
              </p:cNvPr>
              <p:cNvSpPr/>
              <p:nvPr/>
            </p:nvSpPr>
            <p:spPr>
              <a:xfrm>
                <a:off x="825877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4" name="椭圆 163">
                <a:extLst>
                  <a:ext uri="{FF2B5EF4-FFF2-40B4-BE49-F238E27FC236}">
                    <a16:creationId xmlns:a16="http://schemas.microsoft.com/office/drawing/2014/main" id="{7E5E723C-9253-485C-9F47-903D6B93D590}"/>
                  </a:ext>
                </a:extLst>
              </p:cNvPr>
              <p:cNvSpPr/>
              <p:nvPr/>
            </p:nvSpPr>
            <p:spPr>
              <a:xfrm>
                <a:off x="856033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5" name="椭圆 164">
                <a:extLst>
                  <a:ext uri="{FF2B5EF4-FFF2-40B4-BE49-F238E27FC236}">
                    <a16:creationId xmlns:a16="http://schemas.microsoft.com/office/drawing/2014/main" id="{6E699136-8F17-447D-B7DE-2781099EDB19}"/>
                  </a:ext>
                </a:extLst>
              </p:cNvPr>
              <p:cNvSpPr/>
              <p:nvPr/>
            </p:nvSpPr>
            <p:spPr>
              <a:xfrm>
                <a:off x="886188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6" name="椭圆 165">
                <a:extLst>
                  <a:ext uri="{FF2B5EF4-FFF2-40B4-BE49-F238E27FC236}">
                    <a16:creationId xmlns:a16="http://schemas.microsoft.com/office/drawing/2014/main" id="{B6EF4218-31F3-4C94-B164-1FEE0BBB3959}"/>
                  </a:ext>
                </a:extLst>
              </p:cNvPr>
              <p:cNvSpPr/>
              <p:nvPr/>
            </p:nvSpPr>
            <p:spPr>
              <a:xfrm>
                <a:off x="916344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7" name="椭圆 166">
                <a:extLst>
                  <a:ext uri="{FF2B5EF4-FFF2-40B4-BE49-F238E27FC236}">
                    <a16:creationId xmlns:a16="http://schemas.microsoft.com/office/drawing/2014/main" id="{DD617525-E98C-4CFC-BB07-A7565E75D8DF}"/>
                  </a:ext>
                </a:extLst>
              </p:cNvPr>
              <p:cNvSpPr/>
              <p:nvPr/>
            </p:nvSpPr>
            <p:spPr>
              <a:xfrm>
                <a:off x="946500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8" name="椭圆 167">
                <a:extLst>
                  <a:ext uri="{FF2B5EF4-FFF2-40B4-BE49-F238E27FC236}">
                    <a16:creationId xmlns:a16="http://schemas.microsoft.com/office/drawing/2014/main" id="{7D3C62F1-FC05-4066-BDFE-815D3CB9A63A}"/>
                  </a:ext>
                </a:extLst>
              </p:cNvPr>
              <p:cNvSpPr/>
              <p:nvPr/>
            </p:nvSpPr>
            <p:spPr>
              <a:xfrm>
                <a:off x="976655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9" name="椭圆 168">
                <a:extLst>
                  <a:ext uri="{FF2B5EF4-FFF2-40B4-BE49-F238E27FC236}">
                    <a16:creationId xmlns:a16="http://schemas.microsoft.com/office/drawing/2014/main" id="{D8262091-F926-4AEB-8CF0-D7D2D9E82C75}"/>
                  </a:ext>
                </a:extLst>
              </p:cNvPr>
              <p:cNvSpPr/>
              <p:nvPr/>
            </p:nvSpPr>
            <p:spPr>
              <a:xfrm>
                <a:off x="1006811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0" name="椭圆 169">
                <a:extLst>
                  <a:ext uri="{FF2B5EF4-FFF2-40B4-BE49-F238E27FC236}">
                    <a16:creationId xmlns:a16="http://schemas.microsoft.com/office/drawing/2014/main" id="{E1EA31E9-D6EE-4FB6-ABBA-A487DC19D6F8}"/>
                  </a:ext>
                </a:extLst>
              </p:cNvPr>
              <p:cNvSpPr/>
              <p:nvPr/>
            </p:nvSpPr>
            <p:spPr>
              <a:xfrm>
                <a:off x="1036967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1" name="椭圆 170">
                <a:extLst>
                  <a:ext uri="{FF2B5EF4-FFF2-40B4-BE49-F238E27FC236}">
                    <a16:creationId xmlns:a16="http://schemas.microsoft.com/office/drawing/2014/main" id="{03005CF9-DE3A-439A-B0E7-902C10C7819E}"/>
                  </a:ext>
                </a:extLst>
              </p:cNvPr>
              <p:cNvSpPr/>
              <p:nvPr/>
            </p:nvSpPr>
            <p:spPr>
              <a:xfrm>
                <a:off x="1067123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2" name="椭圆 171">
                <a:extLst>
                  <a:ext uri="{FF2B5EF4-FFF2-40B4-BE49-F238E27FC236}">
                    <a16:creationId xmlns:a16="http://schemas.microsoft.com/office/drawing/2014/main" id="{7B89A3A3-87A7-4F6F-AA55-9D51FF69316E}"/>
                  </a:ext>
                </a:extLst>
              </p:cNvPr>
              <p:cNvSpPr/>
              <p:nvPr/>
            </p:nvSpPr>
            <p:spPr>
              <a:xfrm>
                <a:off x="1097278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3" name="椭圆 172">
                <a:extLst>
                  <a:ext uri="{FF2B5EF4-FFF2-40B4-BE49-F238E27FC236}">
                    <a16:creationId xmlns:a16="http://schemas.microsoft.com/office/drawing/2014/main" id="{005FFF90-87A6-4743-B09B-71D26B4763D8}"/>
                  </a:ext>
                </a:extLst>
              </p:cNvPr>
              <p:cNvSpPr/>
              <p:nvPr/>
            </p:nvSpPr>
            <p:spPr>
              <a:xfrm>
                <a:off x="1127434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4" name="椭圆 173">
                <a:extLst>
                  <a:ext uri="{FF2B5EF4-FFF2-40B4-BE49-F238E27FC236}">
                    <a16:creationId xmlns:a16="http://schemas.microsoft.com/office/drawing/2014/main" id="{E7F4E641-E346-41C6-9F66-99CA9BC16EAC}"/>
                  </a:ext>
                </a:extLst>
              </p:cNvPr>
              <p:cNvSpPr/>
              <p:nvPr/>
            </p:nvSpPr>
            <p:spPr>
              <a:xfrm>
                <a:off x="1157590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5" name="椭圆 174">
                <a:extLst>
                  <a:ext uri="{FF2B5EF4-FFF2-40B4-BE49-F238E27FC236}">
                    <a16:creationId xmlns:a16="http://schemas.microsoft.com/office/drawing/2014/main" id="{B8DD99EC-4AEA-49E1-A42C-83D3F53DC06A}"/>
                  </a:ext>
                </a:extLst>
              </p:cNvPr>
              <p:cNvSpPr/>
              <p:nvPr/>
            </p:nvSpPr>
            <p:spPr>
              <a:xfrm>
                <a:off x="1187745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487CA0EA-F9DF-4345-B369-807C5AD4F2A8}"/>
                </a:ext>
              </a:extLst>
            </p:cNvPr>
            <p:cNvGrpSpPr/>
            <p:nvPr/>
          </p:nvGrpSpPr>
          <p:grpSpPr>
            <a:xfrm>
              <a:off x="142682" y="3844540"/>
              <a:ext cx="11906635" cy="145912"/>
              <a:chOff x="116735" y="6527260"/>
              <a:chExt cx="11906635" cy="145912"/>
            </a:xfrm>
            <a:gradFill>
              <a:gsLst>
                <a:gs pos="0">
                  <a:schemeClr val="accent1">
                    <a:lumMod val="5000"/>
                    <a:lumOff val="95000"/>
                    <a:alpha val="21000"/>
                  </a:schemeClr>
                </a:gs>
                <a:gs pos="74000">
                  <a:srgbClr val="F1F1F1">
                    <a:alpha val="68000"/>
                  </a:srgbClr>
                </a:gs>
                <a:gs pos="83000">
                  <a:srgbClr val="F1F1F1">
                    <a:alpha val="62000"/>
                  </a:srgbClr>
                </a:gs>
                <a:gs pos="100000">
                  <a:srgbClr val="F1F1F1">
                    <a:alpha val="60000"/>
                  </a:srgbClr>
                </a:gs>
              </a:gsLst>
              <a:lin ang="5400000" scaled="1"/>
            </a:gradFill>
          </p:grpSpPr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B3F379C0-0EF5-43DD-B081-6C0D242E2C4E}"/>
                  </a:ext>
                </a:extLst>
              </p:cNvPr>
              <p:cNvSpPr/>
              <p:nvPr/>
            </p:nvSpPr>
            <p:spPr>
              <a:xfrm>
                <a:off x="11673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31B7E607-534F-4E40-8D90-39A8AFB00B7E}"/>
                  </a:ext>
                </a:extLst>
              </p:cNvPr>
              <p:cNvSpPr/>
              <p:nvPr/>
            </p:nvSpPr>
            <p:spPr>
              <a:xfrm>
                <a:off x="41829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F337F35F-DA10-4CB9-8295-D51097E0E703}"/>
                  </a:ext>
                </a:extLst>
              </p:cNvPr>
              <p:cNvSpPr/>
              <p:nvPr/>
            </p:nvSpPr>
            <p:spPr>
              <a:xfrm>
                <a:off x="71984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01BD8BD6-FAB0-4080-A337-FD0FD661AEC4}"/>
                  </a:ext>
                </a:extLst>
              </p:cNvPr>
              <p:cNvSpPr/>
              <p:nvPr/>
            </p:nvSpPr>
            <p:spPr>
              <a:xfrm>
                <a:off x="102140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608C282E-2A17-460A-97CB-C35D32794349}"/>
                  </a:ext>
                </a:extLst>
              </p:cNvPr>
              <p:cNvSpPr/>
              <p:nvPr/>
            </p:nvSpPr>
            <p:spPr>
              <a:xfrm>
                <a:off x="132296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1" name="椭圆 100">
                <a:extLst>
                  <a:ext uri="{FF2B5EF4-FFF2-40B4-BE49-F238E27FC236}">
                    <a16:creationId xmlns:a16="http://schemas.microsoft.com/office/drawing/2014/main" id="{2D62679B-FBEE-42EB-BF31-B2DA4ADFF06E}"/>
                  </a:ext>
                </a:extLst>
              </p:cNvPr>
              <p:cNvSpPr/>
              <p:nvPr/>
            </p:nvSpPr>
            <p:spPr>
              <a:xfrm>
                <a:off x="162452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6475A302-17B7-4A67-8455-5EC9618879D6}"/>
                  </a:ext>
                </a:extLst>
              </p:cNvPr>
              <p:cNvSpPr/>
              <p:nvPr/>
            </p:nvSpPr>
            <p:spPr>
              <a:xfrm>
                <a:off x="192607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1641D0AA-2299-47A2-8391-6BE443D70777}"/>
                  </a:ext>
                </a:extLst>
              </p:cNvPr>
              <p:cNvSpPr/>
              <p:nvPr/>
            </p:nvSpPr>
            <p:spPr>
              <a:xfrm>
                <a:off x="222763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5CB1F074-2013-41E1-90BC-2059A8D5C64E}"/>
                  </a:ext>
                </a:extLst>
              </p:cNvPr>
              <p:cNvSpPr/>
              <p:nvPr/>
            </p:nvSpPr>
            <p:spPr>
              <a:xfrm>
                <a:off x="252919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D7F0B168-CCE3-4F2D-BE8F-8C6458219C23}"/>
                  </a:ext>
                </a:extLst>
              </p:cNvPr>
              <p:cNvSpPr/>
              <p:nvPr/>
            </p:nvSpPr>
            <p:spPr>
              <a:xfrm>
                <a:off x="283074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BC2404DB-B71F-4ECF-B774-60789376A2BA}"/>
                  </a:ext>
                </a:extLst>
              </p:cNvPr>
              <p:cNvSpPr/>
              <p:nvPr/>
            </p:nvSpPr>
            <p:spPr>
              <a:xfrm>
                <a:off x="313230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A193DF39-3E52-4DB4-94B8-B66E149D2486}"/>
                  </a:ext>
                </a:extLst>
              </p:cNvPr>
              <p:cNvSpPr/>
              <p:nvPr/>
            </p:nvSpPr>
            <p:spPr>
              <a:xfrm>
                <a:off x="343386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ADD024D0-8C85-4765-A599-3968E8632C6B}"/>
                  </a:ext>
                </a:extLst>
              </p:cNvPr>
              <p:cNvSpPr/>
              <p:nvPr/>
            </p:nvSpPr>
            <p:spPr>
              <a:xfrm>
                <a:off x="373541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8FCD4B9F-FAFF-4B12-BE4A-7D3D2F720E25}"/>
                  </a:ext>
                </a:extLst>
              </p:cNvPr>
              <p:cNvSpPr/>
              <p:nvPr/>
            </p:nvSpPr>
            <p:spPr>
              <a:xfrm>
                <a:off x="403697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39B7154F-2EDB-44C6-B034-E03B5BCDA6CA}"/>
                  </a:ext>
                </a:extLst>
              </p:cNvPr>
              <p:cNvSpPr/>
              <p:nvPr/>
            </p:nvSpPr>
            <p:spPr>
              <a:xfrm>
                <a:off x="433853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1" name="椭圆 110">
                <a:extLst>
                  <a:ext uri="{FF2B5EF4-FFF2-40B4-BE49-F238E27FC236}">
                    <a16:creationId xmlns:a16="http://schemas.microsoft.com/office/drawing/2014/main" id="{3C44BF4D-4B55-4CE6-84AD-BF31FCCB2F26}"/>
                  </a:ext>
                </a:extLst>
              </p:cNvPr>
              <p:cNvSpPr/>
              <p:nvPr/>
            </p:nvSpPr>
            <p:spPr>
              <a:xfrm>
                <a:off x="464009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F146766-C3B0-4D5F-84B6-E94E00697EFF}"/>
                  </a:ext>
                </a:extLst>
              </p:cNvPr>
              <p:cNvSpPr/>
              <p:nvPr/>
            </p:nvSpPr>
            <p:spPr>
              <a:xfrm>
                <a:off x="494164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C89695E1-39F3-4D3B-86F1-4DA250B8A8E0}"/>
                  </a:ext>
                </a:extLst>
              </p:cNvPr>
              <p:cNvSpPr/>
              <p:nvPr/>
            </p:nvSpPr>
            <p:spPr>
              <a:xfrm>
                <a:off x="524320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789B093C-C4A9-42AF-AD22-25FEA6F6AFB0}"/>
                  </a:ext>
                </a:extLst>
              </p:cNvPr>
              <p:cNvSpPr/>
              <p:nvPr/>
            </p:nvSpPr>
            <p:spPr>
              <a:xfrm>
                <a:off x="554476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1E0BFE6C-841F-4807-8009-890B4525D988}"/>
                  </a:ext>
                </a:extLst>
              </p:cNvPr>
              <p:cNvSpPr/>
              <p:nvPr/>
            </p:nvSpPr>
            <p:spPr>
              <a:xfrm>
                <a:off x="584631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9DC80A65-E11C-48E4-B323-0C635167DE28}"/>
                  </a:ext>
                </a:extLst>
              </p:cNvPr>
              <p:cNvSpPr/>
              <p:nvPr/>
            </p:nvSpPr>
            <p:spPr>
              <a:xfrm>
                <a:off x="614787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24330FA6-A79B-4C90-AB01-8DA2F2CC7F88}"/>
                  </a:ext>
                </a:extLst>
              </p:cNvPr>
              <p:cNvSpPr/>
              <p:nvPr/>
            </p:nvSpPr>
            <p:spPr>
              <a:xfrm>
                <a:off x="644943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1265BB2B-664E-48FA-96DB-1038A8613E91}"/>
                  </a:ext>
                </a:extLst>
              </p:cNvPr>
              <p:cNvSpPr/>
              <p:nvPr/>
            </p:nvSpPr>
            <p:spPr>
              <a:xfrm>
                <a:off x="675098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4A82904F-BDAB-490F-B26F-6A824ABBD75F}"/>
                  </a:ext>
                </a:extLst>
              </p:cNvPr>
              <p:cNvSpPr/>
              <p:nvPr/>
            </p:nvSpPr>
            <p:spPr>
              <a:xfrm>
                <a:off x="705254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D0B96D94-9F01-4E16-8C08-684404B99CAF}"/>
                  </a:ext>
                </a:extLst>
              </p:cNvPr>
              <p:cNvSpPr/>
              <p:nvPr/>
            </p:nvSpPr>
            <p:spPr>
              <a:xfrm>
                <a:off x="735410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1" name="椭圆 120">
                <a:extLst>
                  <a:ext uri="{FF2B5EF4-FFF2-40B4-BE49-F238E27FC236}">
                    <a16:creationId xmlns:a16="http://schemas.microsoft.com/office/drawing/2014/main" id="{E7FEC9EA-62EF-4867-9EE2-5DEE794A8B76}"/>
                  </a:ext>
                </a:extLst>
              </p:cNvPr>
              <p:cNvSpPr/>
              <p:nvPr/>
            </p:nvSpPr>
            <p:spPr>
              <a:xfrm>
                <a:off x="765566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3F653086-0FB3-4DC9-9C7A-CC5E84F25CF3}"/>
                  </a:ext>
                </a:extLst>
              </p:cNvPr>
              <p:cNvSpPr/>
              <p:nvPr/>
            </p:nvSpPr>
            <p:spPr>
              <a:xfrm>
                <a:off x="795721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1228AA43-16E9-46E2-979D-31DB088283A4}"/>
                  </a:ext>
                </a:extLst>
              </p:cNvPr>
              <p:cNvSpPr/>
              <p:nvPr/>
            </p:nvSpPr>
            <p:spPr>
              <a:xfrm>
                <a:off x="825877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12FECB3E-AC4A-441D-B558-96372B674A3F}"/>
                  </a:ext>
                </a:extLst>
              </p:cNvPr>
              <p:cNvSpPr/>
              <p:nvPr/>
            </p:nvSpPr>
            <p:spPr>
              <a:xfrm>
                <a:off x="856033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194D3CBA-46C5-4822-BCA1-6787DB8C3263}"/>
                  </a:ext>
                </a:extLst>
              </p:cNvPr>
              <p:cNvSpPr/>
              <p:nvPr/>
            </p:nvSpPr>
            <p:spPr>
              <a:xfrm>
                <a:off x="886188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02A18B31-F826-45F7-AA8C-6AB329441F86}"/>
                  </a:ext>
                </a:extLst>
              </p:cNvPr>
              <p:cNvSpPr/>
              <p:nvPr/>
            </p:nvSpPr>
            <p:spPr>
              <a:xfrm>
                <a:off x="916344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5031F56E-8A17-434B-9864-31D73EED51EA}"/>
                  </a:ext>
                </a:extLst>
              </p:cNvPr>
              <p:cNvSpPr/>
              <p:nvPr/>
            </p:nvSpPr>
            <p:spPr>
              <a:xfrm>
                <a:off x="946500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215CE815-993F-4D9A-A775-1DBE637762D2}"/>
                  </a:ext>
                </a:extLst>
              </p:cNvPr>
              <p:cNvSpPr/>
              <p:nvPr/>
            </p:nvSpPr>
            <p:spPr>
              <a:xfrm>
                <a:off x="976655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2A218C2-B3CE-4175-BAE0-CD992DE5DB1A}"/>
                  </a:ext>
                </a:extLst>
              </p:cNvPr>
              <p:cNvSpPr/>
              <p:nvPr/>
            </p:nvSpPr>
            <p:spPr>
              <a:xfrm>
                <a:off x="1006811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043249B5-8831-44D1-9450-A84CE4D1FCE7}"/>
                  </a:ext>
                </a:extLst>
              </p:cNvPr>
              <p:cNvSpPr/>
              <p:nvPr/>
            </p:nvSpPr>
            <p:spPr>
              <a:xfrm>
                <a:off x="1036967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1" name="椭圆 130">
                <a:extLst>
                  <a:ext uri="{FF2B5EF4-FFF2-40B4-BE49-F238E27FC236}">
                    <a16:creationId xmlns:a16="http://schemas.microsoft.com/office/drawing/2014/main" id="{1A9BDA71-D6DF-4AB2-9C66-D3FD25D2BB37}"/>
                  </a:ext>
                </a:extLst>
              </p:cNvPr>
              <p:cNvSpPr/>
              <p:nvPr/>
            </p:nvSpPr>
            <p:spPr>
              <a:xfrm>
                <a:off x="1067123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844719A2-08BF-4945-B176-2FE016B5B7E5}"/>
                  </a:ext>
                </a:extLst>
              </p:cNvPr>
              <p:cNvSpPr/>
              <p:nvPr/>
            </p:nvSpPr>
            <p:spPr>
              <a:xfrm>
                <a:off x="1097278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AD8D4074-DDFF-44D6-8DC4-AD81BE859F8C}"/>
                  </a:ext>
                </a:extLst>
              </p:cNvPr>
              <p:cNvSpPr/>
              <p:nvPr/>
            </p:nvSpPr>
            <p:spPr>
              <a:xfrm>
                <a:off x="1127434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D7703A83-4EDF-4FA5-9FEF-0DA5E883DAC0}"/>
                  </a:ext>
                </a:extLst>
              </p:cNvPr>
              <p:cNvSpPr/>
              <p:nvPr/>
            </p:nvSpPr>
            <p:spPr>
              <a:xfrm>
                <a:off x="1157590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440BBFDD-D70E-486F-82F7-095262F173A8}"/>
                  </a:ext>
                </a:extLst>
              </p:cNvPr>
              <p:cNvSpPr/>
              <p:nvPr/>
            </p:nvSpPr>
            <p:spPr>
              <a:xfrm>
                <a:off x="1187745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86B95F15-0D7C-48C8-9381-C0DFA27A8D0D}"/>
                </a:ext>
              </a:extLst>
            </p:cNvPr>
            <p:cNvGrpSpPr/>
            <p:nvPr/>
          </p:nvGrpSpPr>
          <p:grpSpPr>
            <a:xfrm>
              <a:off x="142682" y="3511318"/>
              <a:ext cx="11906635" cy="145912"/>
              <a:chOff x="116735" y="6527260"/>
              <a:chExt cx="11906635" cy="145912"/>
            </a:xfrm>
            <a:gradFill>
              <a:gsLst>
                <a:gs pos="0">
                  <a:schemeClr val="accent1">
                    <a:lumMod val="5000"/>
                    <a:lumOff val="95000"/>
                    <a:alpha val="21000"/>
                  </a:schemeClr>
                </a:gs>
                <a:gs pos="74000">
                  <a:srgbClr val="F1F1F1">
                    <a:alpha val="40000"/>
                  </a:srgbClr>
                </a:gs>
                <a:gs pos="83000">
                  <a:srgbClr val="F1F1F1"/>
                </a:gs>
                <a:gs pos="100000">
                  <a:srgbClr val="F1F1F1">
                    <a:alpha val="30000"/>
                  </a:srgbClr>
                </a:gs>
              </a:gsLst>
              <a:lin ang="5400000" scaled="1"/>
            </a:gradFill>
          </p:grpSpPr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C68B27B3-6BCD-4306-9E73-F9921307885C}"/>
                  </a:ext>
                </a:extLst>
              </p:cNvPr>
              <p:cNvSpPr/>
              <p:nvPr/>
            </p:nvSpPr>
            <p:spPr>
              <a:xfrm>
                <a:off x="11673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DE3C3C61-2094-4EB1-A72B-48BD6CCC6FF7}"/>
                  </a:ext>
                </a:extLst>
              </p:cNvPr>
              <p:cNvSpPr/>
              <p:nvPr/>
            </p:nvSpPr>
            <p:spPr>
              <a:xfrm>
                <a:off x="41829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D454E979-61DB-4363-8F01-811B3D7F08D4}"/>
                  </a:ext>
                </a:extLst>
              </p:cNvPr>
              <p:cNvSpPr/>
              <p:nvPr/>
            </p:nvSpPr>
            <p:spPr>
              <a:xfrm>
                <a:off x="71984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1BE5288C-C4BE-4199-86E7-1FDC59BE6A73}"/>
                  </a:ext>
                </a:extLst>
              </p:cNvPr>
              <p:cNvSpPr/>
              <p:nvPr/>
            </p:nvSpPr>
            <p:spPr>
              <a:xfrm>
                <a:off x="102140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91E78E42-5377-4AC8-9FE6-5E7C67B2BFC9}"/>
                  </a:ext>
                </a:extLst>
              </p:cNvPr>
              <p:cNvSpPr/>
              <p:nvPr/>
            </p:nvSpPr>
            <p:spPr>
              <a:xfrm>
                <a:off x="132296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2B633B36-554E-4C22-8E26-EA04D7E6E4AB}"/>
                  </a:ext>
                </a:extLst>
              </p:cNvPr>
              <p:cNvSpPr/>
              <p:nvPr/>
            </p:nvSpPr>
            <p:spPr>
              <a:xfrm>
                <a:off x="162452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E273AB9E-4029-4351-9AE4-C982D32F9E16}"/>
                  </a:ext>
                </a:extLst>
              </p:cNvPr>
              <p:cNvSpPr/>
              <p:nvPr/>
            </p:nvSpPr>
            <p:spPr>
              <a:xfrm>
                <a:off x="192607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A8A145BD-E57D-4099-AD09-C6472E3CCC87}"/>
                  </a:ext>
                </a:extLst>
              </p:cNvPr>
              <p:cNvSpPr/>
              <p:nvPr/>
            </p:nvSpPr>
            <p:spPr>
              <a:xfrm>
                <a:off x="222763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B9C7499B-9693-4D5F-8EDD-A3E6233D5E66}"/>
                  </a:ext>
                </a:extLst>
              </p:cNvPr>
              <p:cNvSpPr/>
              <p:nvPr/>
            </p:nvSpPr>
            <p:spPr>
              <a:xfrm>
                <a:off x="252919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B48E37CB-3DBB-4ECE-A603-A5650B29618B}"/>
                  </a:ext>
                </a:extLst>
              </p:cNvPr>
              <p:cNvSpPr/>
              <p:nvPr/>
            </p:nvSpPr>
            <p:spPr>
              <a:xfrm>
                <a:off x="283074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0131B253-6332-4128-A106-599874F620E6}"/>
                  </a:ext>
                </a:extLst>
              </p:cNvPr>
              <p:cNvSpPr/>
              <p:nvPr/>
            </p:nvSpPr>
            <p:spPr>
              <a:xfrm>
                <a:off x="313230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3CB35ACF-D2B6-4741-87F3-0924A261245D}"/>
                  </a:ext>
                </a:extLst>
              </p:cNvPr>
              <p:cNvSpPr/>
              <p:nvPr/>
            </p:nvSpPr>
            <p:spPr>
              <a:xfrm>
                <a:off x="343386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CF6D59F8-8B15-4CD2-9BB1-24A17E8060E7}"/>
                  </a:ext>
                </a:extLst>
              </p:cNvPr>
              <p:cNvSpPr/>
              <p:nvPr/>
            </p:nvSpPr>
            <p:spPr>
              <a:xfrm>
                <a:off x="373541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8F671CE7-29BF-49E6-916B-55EA81B1835C}"/>
                  </a:ext>
                </a:extLst>
              </p:cNvPr>
              <p:cNvSpPr/>
              <p:nvPr/>
            </p:nvSpPr>
            <p:spPr>
              <a:xfrm>
                <a:off x="403697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C4DCAF76-FB32-4732-B9A2-F036B04DA9BD}"/>
                  </a:ext>
                </a:extLst>
              </p:cNvPr>
              <p:cNvSpPr/>
              <p:nvPr/>
            </p:nvSpPr>
            <p:spPr>
              <a:xfrm>
                <a:off x="433853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椭圆 70">
                <a:extLst>
                  <a:ext uri="{FF2B5EF4-FFF2-40B4-BE49-F238E27FC236}">
                    <a16:creationId xmlns:a16="http://schemas.microsoft.com/office/drawing/2014/main" id="{D507657E-8CE9-471D-B700-84DBAAB3DA49}"/>
                  </a:ext>
                </a:extLst>
              </p:cNvPr>
              <p:cNvSpPr/>
              <p:nvPr/>
            </p:nvSpPr>
            <p:spPr>
              <a:xfrm>
                <a:off x="464009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67E74A24-FF44-4EBA-A36B-43ECC4355160}"/>
                  </a:ext>
                </a:extLst>
              </p:cNvPr>
              <p:cNvSpPr/>
              <p:nvPr/>
            </p:nvSpPr>
            <p:spPr>
              <a:xfrm>
                <a:off x="494164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76A95FA7-BB57-4356-9932-AB96CE7DE1A1}"/>
                  </a:ext>
                </a:extLst>
              </p:cNvPr>
              <p:cNvSpPr/>
              <p:nvPr/>
            </p:nvSpPr>
            <p:spPr>
              <a:xfrm>
                <a:off x="524320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8F051A0F-954E-4845-9829-BD06A4BA9CF8}"/>
                  </a:ext>
                </a:extLst>
              </p:cNvPr>
              <p:cNvSpPr/>
              <p:nvPr/>
            </p:nvSpPr>
            <p:spPr>
              <a:xfrm>
                <a:off x="554476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C427958C-AED2-4C98-AED2-196AAC93BC26}"/>
                  </a:ext>
                </a:extLst>
              </p:cNvPr>
              <p:cNvSpPr/>
              <p:nvPr/>
            </p:nvSpPr>
            <p:spPr>
              <a:xfrm>
                <a:off x="584631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2169EEF8-56EF-49BD-9BC0-3BD2E5D37C4F}"/>
                  </a:ext>
                </a:extLst>
              </p:cNvPr>
              <p:cNvSpPr/>
              <p:nvPr/>
            </p:nvSpPr>
            <p:spPr>
              <a:xfrm>
                <a:off x="614787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04F11A82-47BA-4AB6-90F0-59A9A69AD525}"/>
                  </a:ext>
                </a:extLst>
              </p:cNvPr>
              <p:cNvSpPr/>
              <p:nvPr/>
            </p:nvSpPr>
            <p:spPr>
              <a:xfrm>
                <a:off x="644943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056F98C6-F48E-466D-9A19-38D2A98E459C}"/>
                  </a:ext>
                </a:extLst>
              </p:cNvPr>
              <p:cNvSpPr/>
              <p:nvPr/>
            </p:nvSpPr>
            <p:spPr>
              <a:xfrm>
                <a:off x="675098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98E23966-2376-446B-8A38-37CDFC73B1D1}"/>
                  </a:ext>
                </a:extLst>
              </p:cNvPr>
              <p:cNvSpPr/>
              <p:nvPr/>
            </p:nvSpPr>
            <p:spPr>
              <a:xfrm>
                <a:off x="705254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73BFABD1-4154-4EF1-B3BE-4ABDE20F18A3}"/>
                  </a:ext>
                </a:extLst>
              </p:cNvPr>
              <p:cNvSpPr/>
              <p:nvPr/>
            </p:nvSpPr>
            <p:spPr>
              <a:xfrm>
                <a:off x="735410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椭圆 80">
                <a:extLst>
                  <a:ext uri="{FF2B5EF4-FFF2-40B4-BE49-F238E27FC236}">
                    <a16:creationId xmlns:a16="http://schemas.microsoft.com/office/drawing/2014/main" id="{D0DFAB90-0EF9-4937-8889-EE5D43A49807}"/>
                  </a:ext>
                </a:extLst>
              </p:cNvPr>
              <p:cNvSpPr/>
              <p:nvPr/>
            </p:nvSpPr>
            <p:spPr>
              <a:xfrm>
                <a:off x="765566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4B1AF403-00A5-4C4B-9427-23EEADD1383D}"/>
                  </a:ext>
                </a:extLst>
              </p:cNvPr>
              <p:cNvSpPr/>
              <p:nvPr/>
            </p:nvSpPr>
            <p:spPr>
              <a:xfrm>
                <a:off x="795721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84BD8BC0-8D9B-493B-A4CF-9A4350899AD7}"/>
                  </a:ext>
                </a:extLst>
              </p:cNvPr>
              <p:cNvSpPr/>
              <p:nvPr/>
            </p:nvSpPr>
            <p:spPr>
              <a:xfrm>
                <a:off x="825877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FFECC9CA-952B-4C1A-B762-1ECC85C45759}"/>
                  </a:ext>
                </a:extLst>
              </p:cNvPr>
              <p:cNvSpPr/>
              <p:nvPr/>
            </p:nvSpPr>
            <p:spPr>
              <a:xfrm>
                <a:off x="856033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149844DE-55C5-4173-A51F-8E2825367E74}"/>
                  </a:ext>
                </a:extLst>
              </p:cNvPr>
              <p:cNvSpPr/>
              <p:nvPr/>
            </p:nvSpPr>
            <p:spPr>
              <a:xfrm>
                <a:off x="886188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121B1685-8F8A-4F73-BF2F-9E425B55D94B}"/>
                  </a:ext>
                </a:extLst>
              </p:cNvPr>
              <p:cNvSpPr/>
              <p:nvPr/>
            </p:nvSpPr>
            <p:spPr>
              <a:xfrm>
                <a:off x="916344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500A52E4-23B5-4DEF-8239-B3D240857095}"/>
                  </a:ext>
                </a:extLst>
              </p:cNvPr>
              <p:cNvSpPr/>
              <p:nvPr/>
            </p:nvSpPr>
            <p:spPr>
              <a:xfrm>
                <a:off x="946500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184CEC36-A7FD-4A69-A440-FC20BE66C3E3}"/>
                  </a:ext>
                </a:extLst>
              </p:cNvPr>
              <p:cNvSpPr/>
              <p:nvPr/>
            </p:nvSpPr>
            <p:spPr>
              <a:xfrm>
                <a:off x="976655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DBD4C812-2DF2-4614-9650-5EE5797E89A4}"/>
                  </a:ext>
                </a:extLst>
              </p:cNvPr>
              <p:cNvSpPr/>
              <p:nvPr/>
            </p:nvSpPr>
            <p:spPr>
              <a:xfrm>
                <a:off x="1006811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9C9236EA-BEE2-4727-A3BF-C7049E61671D}"/>
                  </a:ext>
                </a:extLst>
              </p:cNvPr>
              <p:cNvSpPr/>
              <p:nvPr/>
            </p:nvSpPr>
            <p:spPr>
              <a:xfrm>
                <a:off x="1036967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1" name="椭圆 90">
                <a:extLst>
                  <a:ext uri="{FF2B5EF4-FFF2-40B4-BE49-F238E27FC236}">
                    <a16:creationId xmlns:a16="http://schemas.microsoft.com/office/drawing/2014/main" id="{6EE61048-9EA8-4FA9-9AF8-228080B40DEE}"/>
                  </a:ext>
                </a:extLst>
              </p:cNvPr>
              <p:cNvSpPr/>
              <p:nvPr/>
            </p:nvSpPr>
            <p:spPr>
              <a:xfrm>
                <a:off x="1067123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66C23BF6-51B2-489F-929B-0BBA0E4D0A52}"/>
                  </a:ext>
                </a:extLst>
              </p:cNvPr>
              <p:cNvSpPr/>
              <p:nvPr/>
            </p:nvSpPr>
            <p:spPr>
              <a:xfrm>
                <a:off x="1097278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F07C16E3-EC92-4F30-BE59-A5B906E161D5}"/>
                  </a:ext>
                </a:extLst>
              </p:cNvPr>
              <p:cNvSpPr/>
              <p:nvPr/>
            </p:nvSpPr>
            <p:spPr>
              <a:xfrm>
                <a:off x="1127434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76A04A95-98D6-4115-9D3C-DA207C2D2A77}"/>
                  </a:ext>
                </a:extLst>
              </p:cNvPr>
              <p:cNvSpPr/>
              <p:nvPr/>
            </p:nvSpPr>
            <p:spPr>
              <a:xfrm>
                <a:off x="1157590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8A68941F-3CE9-4D59-A71E-D0D196E3F7F7}"/>
                  </a:ext>
                </a:extLst>
              </p:cNvPr>
              <p:cNvSpPr/>
              <p:nvPr/>
            </p:nvSpPr>
            <p:spPr>
              <a:xfrm>
                <a:off x="1187745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" name="直角三角形 3">
            <a:extLst>
              <a:ext uri="{FF2B5EF4-FFF2-40B4-BE49-F238E27FC236}">
                <a16:creationId xmlns:a16="http://schemas.microsoft.com/office/drawing/2014/main" id="{E2CE3EA2-E6E0-426B-9BAC-AA8B9000EBAF}"/>
              </a:ext>
            </a:extLst>
          </p:cNvPr>
          <p:cNvSpPr/>
          <p:nvPr/>
        </p:nvSpPr>
        <p:spPr>
          <a:xfrm flipV="1">
            <a:off x="-10129" y="-13997"/>
            <a:ext cx="2535419" cy="2420915"/>
          </a:xfrm>
          <a:custGeom>
            <a:avLst/>
            <a:gdLst>
              <a:gd name="connsiteX0" fmla="*/ 0 w 1336306"/>
              <a:gd name="connsiteY0" fmla="*/ 2495550 h 2495550"/>
              <a:gd name="connsiteX1" fmla="*/ 0 w 1336306"/>
              <a:gd name="connsiteY1" fmla="*/ 0 h 2495550"/>
              <a:gd name="connsiteX2" fmla="*/ 1336306 w 1336306"/>
              <a:gd name="connsiteY2" fmla="*/ 2495550 h 2495550"/>
              <a:gd name="connsiteX3" fmla="*/ 0 w 1336306"/>
              <a:gd name="connsiteY3" fmla="*/ 2495550 h 2495550"/>
              <a:gd name="connsiteX0" fmla="*/ 0 w 1336306"/>
              <a:gd name="connsiteY0" fmla="*/ 2495550 h 2495550"/>
              <a:gd name="connsiteX1" fmla="*/ 0 w 1336306"/>
              <a:gd name="connsiteY1" fmla="*/ 0 h 2495550"/>
              <a:gd name="connsiteX2" fmla="*/ 1336306 w 1336306"/>
              <a:gd name="connsiteY2" fmla="*/ 2495550 h 2495550"/>
              <a:gd name="connsiteX3" fmla="*/ 0 w 1336306"/>
              <a:gd name="connsiteY3" fmla="*/ 2495550 h 2495550"/>
              <a:gd name="connsiteX0" fmla="*/ 0 w 1336306"/>
              <a:gd name="connsiteY0" fmla="*/ 2495550 h 2495550"/>
              <a:gd name="connsiteX1" fmla="*/ 0 w 1336306"/>
              <a:gd name="connsiteY1" fmla="*/ 0 h 2495550"/>
              <a:gd name="connsiteX2" fmla="*/ 1336306 w 1336306"/>
              <a:gd name="connsiteY2" fmla="*/ 2495550 h 2495550"/>
              <a:gd name="connsiteX3" fmla="*/ 0 w 1336306"/>
              <a:gd name="connsiteY3" fmla="*/ 2495550 h 2495550"/>
              <a:gd name="connsiteX0" fmla="*/ 0 w 1336306"/>
              <a:gd name="connsiteY0" fmla="*/ 2495550 h 2495550"/>
              <a:gd name="connsiteX1" fmla="*/ 0 w 1336306"/>
              <a:gd name="connsiteY1" fmla="*/ 0 h 2495550"/>
              <a:gd name="connsiteX2" fmla="*/ 1336306 w 1336306"/>
              <a:gd name="connsiteY2" fmla="*/ 2495550 h 2495550"/>
              <a:gd name="connsiteX3" fmla="*/ 0 w 1336306"/>
              <a:gd name="connsiteY3" fmla="*/ 2495550 h 2495550"/>
              <a:gd name="connsiteX0" fmla="*/ 0 w 1336306"/>
              <a:gd name="connsiteY0" fmla="*/ 2495550 h 2495550"/>
              <a:gd name="connsiteX1" fmla="*/ 0 w 1336306"/>
              <a:gd name="connsiteY1" fmla="*/ 0 h 2495550"/>
              <a:gd name="connsiteX2" fmla="*/ 1336306 w 1336306"/>
              <a:gd name="connsiteY2" fmla="*/ 2495550 h 2495550"/>
              <a:gd name="connsiteX3" fmla="*/ 0 w 1336306"/>
              <a:gd name="connsiteY3" fmla="*/ 2495550 h 249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306" h="2495550">
                <a:moveTo>
                  <a:pt x="0" y="2495550"/>
                </a:moveTo>
                <a:lnTo>
                  <a:pt x="0" y="0"/>
                </a:lnTo>
                <a:cubicBezTo>
                  <a:pt x="275130" y="446416"/>
                  <a:pt x="1013931" y="1329692"/>
                  <a:pt x="1336306" y="2495550"/>
                </a:cubicBezTo>
                <a:lnTo>
                  <a:pt x="0" y="2495550"/>
                </a:lnTo>
                <a:close/>
              </a:path>
            </a:pathLst>
          </a:custGeom>
          <a:solidFill>
            <a:srgbClr val="22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直角三角形 3">
            <a:extLst>
              <a:ext uri="{FF2B5EF4-FFF2-40B4-BE49-F238E27FC236}">
                <a16:creationId xmlns:a16="http://schemas.microsoft.com/office/drawing/2014/main" id="{DF9F1D0C-58D5-4A05-B146-C04239233FC5}"/>
              </a:ext>
            </a:extLst>
          </p:cNvPr>
          <p:cNvSpPr/>
          <p:nvPr/>
        </p:nvSpPr>
        <p:spPr>
          <a:xfrm flipV="1">
            <a:off x="-28205" y="-22453"/>
            <a:ext cx="1524012" cy="2089583"/>
          </a:xfrm>
          <a:custGeom>
            <a:avLst/>
            <a:gdLst>
              <a:gd name="connsiteX0" fmla="*/ 0 w 1336306"/>
              <a:gd name="connsiteY0" fmla="*/ 2495550 h 2495550"/>
              <a:gd name="connsiteX1" fmla="*/ 0 w 1336306"/>
              <a:gd name="connsiteY1" fmla="*/ 0 h 2495550"/>
              <a:gd name="connsiteX2" fmla="*/ 1336306 w 1336306"/>
              <a:gd name="connsiteY2" fmla="*/ 2495550 h 2495550"/>
              <a:gd name="connsiteX3" fmla="*/ 0 w 1336306"/>
              <a:gd name="connsiteY3" fmla="*/ 2495550 h 2495550"/>
              <a:gd name="connsiteX0" fmla="*/ 0 w 1336306"/>
              <a:gd name="connsiteY0" fmla="*/ 2495550 h 2495550"/>
              <a:gd name="connsiteX1" fmla="*/ 0 w 1336306"/>
              <a:gd name="connsiteY1" fmla="*/ 0 h 2495550"/>
              <a:gd name="connsiteX2" fmla="*/ 1336306 w 1336306"/>
              <a:gd name="connsiteY2" fmla="*/ 2495550 h 2495550"/>
              <a:gd name="connsiteX3" fmla="*/ 0 w 1336306"/>
              <a:gd name="connsiteY3" fmla="*/ 2495550 h 2495550"/>
              <a:gd name="connsiteX0" fmla="*/ 0 w 1336306"/>
              <a:gd name="connsiteY0" fmla="*/ 2495550 h 2495550"/>
              <a:gd name="connsiteX1" fmla="*/ 0 w 1336306"/>
              <a:gd name="connsiteY1" fmla="*/ 0 h 2495550"/>
              <a:gd name="connsiteX2" fmla="*/ 1336306 w 1336306"/>
              <a:gd name="connsiteY2" fmla="*/ 2495550 h 2495550"/>
              <a:gd name="connsiteX3" fmla="*/ 0 w 1336306"/>
              <a:gd name="connsiteY3" fmla="*/ 2495550 h 249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306" h="2495550">
                <a:moveTo>
                  <a:pt x="0" y="2495550"/>
                </a:moveTo>
                <a:lnTo>
                  <a:pt x="0" y="0"/>
                </a:lnTo>
                <a:cubicBezTo>
                  <a:pt x="469186" y="511216"/>
                  <a:pt x="890871" y="820552"/>
                  <a:pt x="1336306" y="2495550"/>
                </a:cubicBezTo>
                <a:lnTo>
                  <a:pt x="0" y="2495550"/>
                </a:lnTo>
                <a:close/>
              </a:path>
            </a:pathLst>
          </a:custGeom>
          <a:solidFill>
            <a:srgbClr val="FBD2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A646645B-33DE-4D8C-82E4-86F1073A0224}"/>
              </a:ext>
            </a:extLst>
          </p:cNvPr>
          <p:cNvGrpSpPr/>
          <p:nvPr/>
        </p:nvGrpSpPr>
        <p:grpSpPr>
          <a:xfrm>
            <a:off x="0" y="5013176"/>
            <a:ext cx="12211246" cy="1844824"/>
            <a:chOff x="3052950" y="5346121"/>
            <a:chExt cx="9154718" cy="1511879"/>
          </a:xfrm>
          <a:solidFill>
            <a:srgbClr val="FBD247"/>
          </a:solidFill>
        </p:grpSpPr>
        <p:sp>
          <p:nvSpPr>
            <p:cNvPr id="5" name="任意多边形 49">
              <a:extLst>
                <a:ext uri="{FF2B5EF4-FFF2-40B4-BE49-F238E27FC236}">
                  <a16:creationId xmlns:a16="http://schemas.microsoft.com/office/drawing/2014/main" id="{161DB836-8EE0-48E8-8FC4-17583710622C}"/>
                </a:ext>
              </a:extLst>
            </p:cNvPr>
            <p:cNvSpPr/>
            <p:nvPr/>
          </p:nvSpPr>
          <p:spPr>
            <a:xfrm flipH="1">
              <a:off x="3052950" y="5553542"/>
              <a:ext cx="9144000" cy="1297528"/>
            </a:xfrm>
            <a:custGeom>
              <a:avLst/>
              <a:gdLst>
                <a:gd name="connsiteX0" fmla="*/ 3395672 w 9123216"/>
                <a:gd name="connsiteY0" fmla="*/ 502 h 1972691"/>
                <a:gd name="connsiteX1" fmla="*/ 0 w 9123216"/>
                <a:gd name="connsiteY1" fmla="*/ 344287 h 1972691"/>
                <a:gd name="connsiteX2" fmla="*/ 0 w 9123216"/>
                <a:gd name="connsiteY2" fmla="*/ 1972691 h 1972691"/>
                <a:gd name="connsiteX3" fmla="*/ 9123216 w 9123216"/>
                <a:gd name="connsiteY3" fmla="*/ 1972691 h 1972691"/>
                <a:gd name="connsiteX4" fmla="*/ 9123216 w 9123216"/>
                <a:gd name="connsiteY4" fmla="*/ 1340582 h 1972691"/>
                <a:gd name="connsiteX5" fmla="*/ 8811866 w 9123216"/>
                <a:gd name="connsiteY5" fmla="*/ 1183691 h 1972691"/>
                <a:gd name="connsiteX6" fmla="*/ 3395672 w 9123216"/>
                <a:gd name="connsiteY6" fmla="*/ 502 h 197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23216" h="1972691">
                  <a:moveTo>
                    <a:pt x="3395672" y="502"/>
                  </a:moveTo>
                  <a:cubicBezTo>
                    <a:pt x="2392937" y="8614"/>
                    <a:pt x="1273390" y="115526"/>
                    <a:pt x="0" y="344287"/>
                  </a:cubicBezTo>
                  <a:lnTo>
                    <a:pt x="0" y="1972691"/>
                  </a:lnTo>
                  <a:lnTo>
                    <a:pt x="9123216" y="1972691"/>
                  </a:lnTo>
                  <a:lnTo>
                    <a:pt x="9123216" y="1340582"/>
                  </a:lnTo>
                  <a:lnTo>
                    <a:pt x="8811866" y="1183691"/>
                  </a:lnTo>
                  <a:cubicBezTo>
                    <a:pt x="7316622" y="464167"/>
                    <a:pt x="5651826" y="-17751"/>
                    <a:pt x="3395672" y="502"/>
                  </a:cubicBezTo>
                  <a:close/>
                </a:path>
              </a:pathLst>
            </a:custGeom>
            <a:solidFill>
              <a:srgbClr val="22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直角三角形 3">
              <a:extLst>
                <a:ext uri="{FF2B5EF4-FFF2-40B4-BE49-F238E27FC236}">
                  <a16:creationId xmlns:a16="http://schemas.microsoft.com/office/drawing/2014/main" id="{6D6251DC-362C-4E43-B0DC-D5C73EB7AF33}"/>
                </a:ext>
              </a:extLst>
            </p:cNvPr>
            <p:cNvSpPr/>
            <p:nvPr/>
          </p:nvSpPr>
          <p:spPr>
            <a:xfrm flipH="1">
              <a:off x="5262749" y="5346121"/>
              <a:ext cx="6944919" cy="1511879"/>
            </a:xfrm>
            <a:custGeom>
              <a:avLst/>
              <a:gdLst>
                <a:gd name="connsiteX0" fmla="*/ 0 w 1336306"/>
                <a:gd name="connsiteY0" fmla="*/ 2495550 h 2495550"/>
                <a:gd name="connsiteX1" fmla="*/ 0 w 1336306"/>
                <a:gd name="connsiteY1" fmla="*/ 0 h 2495550"/>
                <a:gd name="connsiteX2" fmla="*/ 1336306 w 1336306"/>
                <a:gd name="connsiteY2" fmla="*/ 2495550 h 2495550"/>
                <a:gd name="connsiteX3" fmla="*/ 0 w 1336306"/>
                <a:gd name="connsiteY3" fmla="*/ 2495550 h 2495550"/>
                <a:gd name="connsiteX0" fmla="*/ 0 w 1336306"/>
                <a:gd name="connsiteY0" fmla="*/ 2495550 h 2495550"/>
                <a:gd name="connsiteX1" fmla="*/ 0 w 1336306"/>
                <a:gd name="connsiteY1" fmla="*/ 0 h 2495550"/>
                <a:gd name="connsiteX2" fmla="*/ 1336306 w 1336306"/>
                <a:gd name="connsiteY2" fmla="*/ 2495550 h 2495550"/>
                <a:gd name="connsiteX3" fmla="*/ 0 w 1336306"/>
                <a:gd name="connsiteY3" fmla="*/ 2495550 h 2495550"/>
                <a:gd name="connsiteX0" fmla="*/ 0 w 1336306"/>
                <a:gd name="connsiteY0" fmla="*/ 2495550 h 2495550"/>
                <a:gd name="connsiteX1" fmla="*/ 0 w 1336306"/>
                <a:gd name="connsiteY1" fmla="*/ 0 h 2495550"/>
                <a:gd name="connsiteX2" fmla="*/ 1336306 w 1336306"/>
                <a:gd name="connsiteY2" fmla="*/ 2495550 h 2495550"/>
                <a:gd name="connsiteX3" fmla="*/ 0 w 1336306"/>
                <a:gd name="connsiteY3" fmla="*/ 2495550 h 2495550"/>
                <a:gd name="connsiteX0" fmla="*/ 0 w 1336306"/>
                <a:gd name="connsiteY0" fmla="*/ 2495550 h 2495550"/>
                <a:gd name="connsiteX1" fmla="*/ 0 w 1336306"/>
                <a:gd name="connsiteY1" fmla="*/ 0 h 2495550"/>
                <a:gd name="connsiteX2" fmla="*/ 1336306 w 1336306"/>
                <a:gd name="connsiteY2" fmla="*/ 2495550 h 2495550"/>
                <a:gd name="connsiteX3" fmla="*/ 0 w 1336306"/>
                <a:gd name="connsiteY3" fmla="*/ 2495550 h 2495550"/>
                <a:gd name="connsiteX0" fmla="*/ 0 w 1336306"/>
                <a:gd name="connsiteY0" fmla="*/ 2495550 h 2495550"/>
                <a:gd name="connsiteX1" fmla="*/ 0 w 1336306"/>
                <a:gd name="connsiteY1" fmla="*/ 0 h 2495550"/>
                <a:gd name="connsiteX2" fmla="*/ 1336306 w 1336306"/>
                <a:gd name="connsiteY2" fmla="*/ 2495550 h 2495550"/>
                <a:gd name="connsiteX3" fmla="*/ 0 w 1336306"/>
                <a:gd name="connsiteY3" fmla="*/ 2495550 h 2495550"/>
                <a:gd name="connsiteX0" fmla="*/ 0 w 1336306"/>
                <a:gd name="connsiteY0" fmla="*/ 2495550 h 2495550"/>
                <a:gd name="connsiteX1" fmla="*/ 0 w 1336306"/>
                <a:gd name="connsiteY1" fmla="*/ 0 h 2495550"/>
                <a:gd name="connsiteX2" fmla="*/ 1336306 w 1336306"/>
                <a:gd name="connsiteY2" fmla="*/ 2495550 h 2495550"/>
                <a:gd name="connsiteX3" fmla="*/ 0 w 1336306"/>
                <a:gd name="connsiteY3" fmla="*/ 2495550 h 2495550"/>
                <a:gd name="connsiteX0" fmla="*/ 0 w 1336306"/>
                <a:gd name="connsiteY0" fmla="*/ 2495550 h 2495550"/>
                <a:gd name="connsiteX1" fmla="*/ 0 w 1336306"/>
                <a:gd name="connsiteY1" fmla="*/ 0 h 2495550"/>
                <a:gd name="connsiteX2" fmla="*/ 1336306 w 1336306"/>
                <a:gd name="connsiteY2" fmla="*/ 2495550 h 2495550"/>
                <a:gd name="connsiteX3" fmla="*/ 0 w 1336306"/>
                <a:gd name="connsiteY3" fmla="*/ 2495550 h 249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6306" h="2495550">
                  <a:moveTo>
                    <a:pt x="0" y="2495550"/>
                  </a:moveTo>
                  <a:lnTo>
                    <a:pt x="0" y="0"/>
                  </a:lnTo>
                  <a:cubicBezTo>
                    <a:pt x="587780" y="17209"/>
                    <a:pt x="1156544" y="1105757"/>
                    <a:pt x="1336306" y="2495550"/>
                  </a:cubicBezTo>
                  <a:lnTo>
                    <a:pt x="0" y="249555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1D8C39D4-A790-408D-814A-4AE1915FA95D}"/>
              </a:ext>
            </a:extLst>
          </p:cNvPr>
          <p:cNvSpPr txBox="1"/>
          <p:nvPr/>
        </p:nvSpPr>
        <p:spPr>
          <a:xfrm>
            <a:off x="1585465" y="2381995"/>
            <a:ext cx="8772929" cy="148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rgbClr val="212C56"/>
                </a:solidFill>
                <a:latin typeface="+mn-lt"/>
                <a:ea typeface="+mn-ea"/>
                <a:cs typeface="+mn-ea"/>
                <a:sym typeface="+mn-lt"/>
              </a:rPr>
              <a:t>是的，我想无障碍改造</a:t>
            </a:r>
            <a:endParaRPr lang="en-US" altLang="zh-CN" sz="3200" b="1" dirty="0">
              <a:solidFill>
                <a:srgbClr val="212C56"/>
              </a:solidFill>
              <a:latin typeface="+mn-lt"/>
              <a:ea typeface="+mn-ea"/>
              <a:cs typeface="+mn-ea"/>
              <a:sym typeface="+mn-lt"/>
            </a:endParaRPr>
          </a:p>
          <a:p>
            <a:pPr lvl="0"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rgbClr val="212C56"/>
                </a:solidFill>
                <a:latin typeface="+mn-lt"/>
                <a:ea typeface="+mn-ea"/>
                <a:cs typeface="+mn-ea"/>
                <a:sym typeface="+mn-lt"/>
              </a:rPr>
              <a:t>就像拼积木那么简单。</a:t>
            </a: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C20906BE-1DF1-4722-AB61-F7EBDF1C04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70" t="14399" r="5401" b="13256"/>
          <a:stretch/>
        </p:blipFill>
        <p:spPr>
          <a:xfrm>
            <a:off x="8491122" y="1862014"/>
            <a:ext cx="3754950" cy="4415073"/>
          </a:xfrm>
          <a:prstGeom prst="rect">
            <a:avLst/>
          </a:prstGeom>
        </p:spPr>
      </p:pic>
      <p:grpSp>
        <p:nvGrpSpPr>
          <p:cNvPr id="461" name="组合 460">
            <a:extLst>
              <a:ext uri="{FF2B5EF4-FFF2-40B4-BE49-F238E27FC236}">
                <a16:creationId xmlns:a16="http://schemas.microsoft.com/office/drawing/2014/main" id="{1F7373EC-6C35-43A8-9383-72F3ED525BC3}"/>
              </a:ext>
            </a:extLst>
          </p:cNvPr>
          <p:cNvGrpSpPr/>
          <p:nvPr/>
        </p:nvGrpSpPr>
        <p:grpSpPr>
          <a:xfrm>
            <a:off x="9795736" y="308752"/>
            <a:ext cx="2011323" cy="278053"/>
            <a:chOff x="9571647" y="423379"/>
            <a:chExt cx="2505128" cy="346318"/>
          </a:xfrm>
        </p:grpSpPr>
        <p:grpSp>
          <p:nvGrpSpPr>
            <p:cNvPr id="9" name="Group 833">
              <a:extLst>
                <a:ext uri="{FF2B5EF4-FFF2-40B4-BE49-F238E27FC236}">
                  <a16:creationId xmlns:a16="http://schemas.microsoft.com/office/drawing/2014/main" id="{5FBD6BCD-6C19-4CC4-A66B-54CAC289A7BC}"/>
                </a:ext>
              </a:extLst>
            </p:cNvPr>
            <p:cNvGrpSpPr/>
            <p:nvPr/>
          </p:nvGrpSpPr>
          <p:grpSpPr>
            <a:xfrm>
              <a:off x="9571647" y="428152"/>
              <a:ext cx="2410335" cy="341545"/>
              <a:chOff x="8964606" y="466982"/>
              <a:chExt cx="2540765" cy="360027"/>
            </a:xfrm>
          </p:grpSpPr>
          <p:grpSp>
            <p:nvGrpSpPr>
              <p:cNvPr id="10" name="Group 45">
                <a:extLst>
                  <a:ext uri="{FF2B5EF4-FFF2-40B4-BE49-F238E27FC236}">
                    <a16:creationId xmlns:a16="http://schemas.microsoft.com/office/drawing/2014/main" id="{71398038-A009-4E1D-B0D5-2B4AAE7B1528}"/>
                  </a:ext>
                </a:extLst>
              </p:cNvPr>
              <p:cNvGrpSpPr/>
              <p:nvPr/>
            </p:nvGrpSpPr>
            <p:grpSpPr>
              <a:xfrm>
                <a:off x="8964606" y="466982"/>
                <a:ext cx="360821" cy="360027"/>
                <a:chOff x="1052358" y="3989666"/>
                <a:chExt cx="940105" cy="938035"/>
              </a:xfrm>
              <a:effectLst/>
            </p:grpSpPr>
            <p:sp>
              <p:nvSpPr>
                <p:cNvPr id="20" name="Oval 120">
                  <a:extLst>
                    <a:ext uri="{FF2B5EF4-FFF2-40B4-BE49-F238E27FC236}">
                      <a16:creationId xmlns:a16="http://schemas.microsoft.com/office/drawing/2014/main" id="{CFA161A9-4CE3-4ACF-A591-AB45529CBE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2358" y="3989666"/>
                  <a:ext cx="940105" cy="938035"/>
                </a:xfrm>
                <a:prstGeom prst="ellipse">
                  <a:avLst/>
                </a:prstGeom>
                <a:noFill/>
                <a:ln>
                  <a:solidFill>
                    <a:srgbClr val="222D57"/>
                  </a:solidFill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8F8F8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Freeform 122">
                  <a:extLst>
                    <a:ext uri="{FF2B5EF4-FFF2-40B4-BE49-F238E27FC236}">
                      <a16:creationId xmlns:a16="http://schemas.microsoft.com/office/drawing/2014/main" id="{C3317BB3-0D1E-49E1-B49B-F62EB2B881A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03337" y="4258256"/>
                  <a:ext cx="438150" cy="374649"/>
                </a:xfrm>
                <a:custGeom>
                  <a:avLst/>
                  <a:gdLst>
                    <a:gd name="T0" fmla="*/ 49 w 138"/>
                    <a:gd name="T1" fmla="*/ 77 h 118"/>
                    <a:gd name="T2" fmla="*/ 49 w 138"/>
                    <a:gd name="T3" fmla="*/ 118 h 118"/>
                    <a:gd name="T4" fmla="*/ 80 w 138"/>
                    <a:gd name="T5" fmla="*/ 118 h 118"/>
                    <a:gd name="T6" fmla="*/ 80 w 138"/>
                    <a:gd name="T7" fmla="*/ 81 h 118"/>
                    <a:gd name="T8" fmla="*/ 66 w 138"/>
                    <a:gd name="T9" fmla="*/ 94 h 118"/>
                    <a:gd name="T10" fmla="*/ 49 w 138"/>
                    <a:gd name="T11" fmla="*/ 77 h 118"/>
                    <a:gd name="T12" fmla="*/ 6 w 138"/>
                    <a:gd name="T13" fmla="*/ 112 h 118"/>
                    <a:gd name="T14" fmla="*/ 11 w 138"/>
                    <a:gd name="T15" fmla="*/ 118 h 118"/>
                    <a:gd name="T16" fmla="*/ 36 w 138"/>
                    <a:gd name="T17" fmla="*/ 118 h 118"/>
                    <a:gd name="T18" fmla="*/ 36 w 138"/>
                    <a:gd name="T19" fmla="*/ 64 h 118"/>
                    <a:gd name="T20" fmla="*/ 6 w 138"/>
                    <a:gd name="T21" fmla="*/ 95 h 118"/>
                    <a:gd name="T22" fmla="*/ 6 w 138"/>
                    <a:gd name="T23" fmla="*/ 112 h 118"/>
                    <a:gd name="T24" fmla="*/ 92 w 138"/>
                    <a:gd name="T25" fmla="*/ 68 h 118"/>
                    <a:gd name="T26" fmla="*/ 92 w 138"/>
                    <a:gd name="T27" fmla="*/ 118 h 118"/>
                    <a:gd name="T28" fmla="*/ 117 w 138"/>
                    <a:gd name="T29" fmla="*/ 118 h 118"/>
                    <a:gd name="T30" fmla="*/ 123 w 138"/>
                    <a:gd name="T31" fmla="*/ 112 h 118"/>
                    <a:gd name="T32" fmla="*/ 123 w 138"/>
                    <a:gd name="T33" fmla="*/ 64 h 118"/>
                    <a:gd name="T34" fmla="*/ 123 w 138"/>
                    <a:gd name="T35" fmla="*/ 38 h 118"/>
                    <a:gd name="T36" fmla="*/ 96 w 138"/>
                    <a:gd name="T37" fmla="*/ 64 h 118"/>
                    <a:gd name="T38" fmla="*/ 92 w 138"/>
                    <a:gd name="T39" fmla="*/ 68 h 118"/>
                    <a:gd name="T40" fmla="*/ 110 w 138"/>
                    <a:gd name="T41" fmla="*/ 3 h 118"/>
                    <a:gd name="T42" fmla="*/ 105 w 138"/>
                    <a:gd name="T43" fmla="*/ 9 h 118"/>
                    <a:gd name="T44" fmla="*/ 111 w 138"/>
                    <a:gd name="T45" fmla="*/ 14 h 118"/>
                    <a:gd name="T46" fmla="*/ 117 w 138"/>
                    <a:gd name="T47" fmla="*/ 13 h 118"/>
                    <a:gd name="T48" fmla="*/ 66 w 138"/>
                    <a:gd name="T49" fmla="*/ 64 h 118"/>
                    <a:gd name="T50" fmla="*/ 36 w 138"/>
                    <a:gd name="T51" fmla="*/ 34 h 118"/>
                    <a:gd name="T52" fmla="*/ 2 w 138"/>
                    <a:gd name="T53" fmla="*/ 69 h 118"/>
                    <a:gd name="T54" fmla="*/ 2 w 138"/>
                    <a:gd name="T55" fmla="*/ 77 h 118"/>
                    <a:gd name="T56" fmla="*/ 9 w 138"/>
                    <a:gd name="T57" fmla="*/ 77 h 118"/>
                    <a:gd name="T58" fmla="*/ 36 w 138"/>
                    <a:gd name="T59" fmla="*/ 50 h 118"/>
                    <a:gd name="T60" fmla="*/ 66 w 138"/>
                    <a:gd name="T61" fmla="*/ 80 h 118"/>
                    <a:gd name="T62" fmla="*/ 125 w 138"/>
                    <a:gd name="T63" fmla="*/ 21 h 118"/>
                    <a:gd name="T64" fmla="*/ 125 w 138"/>
                    <a:gd name="T65" fmla="*/ 27 h 118"/>
                    <a:gd name="T66" fmla="*/ 130 w 138"/>
                    <a:gd name="T67" fmla="*/ 33 h 118"/>
                    <a:gd name="T68" fmla="*/ 130 w 138"/>
                    <a:gd name="T69" fmla="*/ 33 h 118"/>
                    <a:gd name="T70" fmla="*/ 136 w 138"/>
                    <a:gd name="T71" fmla="*/ 28 h 118"/>
                    <a:gd name="T72" fmla="*/ 138 w 138"/>
                    <a:gd name="T73" fmla="*/ 0 h 118"/>
                    <a:gd name="T74" fmla="*/ 110 w 138"/>
                    <a:gd name="T75" fmla="*/ 3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38" h="118">
                      <a:moveTo>
                        <a:pt x="49" y="77"/>
                      </a:moveTo>
                      <a:cubicBezTo>
                        <a:pt x="49" y="118"/>
                        <a:pt x="49" y="118"/>
                        <a:pt x="49" y="118"/>
                      </a:cubicBezTo>
                      <a:cubicBezTo>
                        <a:pt x="80" y="118"/>
                        <a:pt x="80" y="118"/>
                        <a:pt x="80" y="118"/>
                      </a:cubicBezTo>
                      <a:cubicBezTo>
                        <a:pt x="80" y="81"/>
                        <a:pt x="80" y="81"/>
                        <a:pt x="80" y="81"/>
                      </a:cubicBezTo>
                      <a:cubicBezTo>
                        <a:pt x="66" y="94"/>
                        <a:pt x="66" y="94"/>
                        <a:pt x="66" y="94"/>
                      </a:cubicBezTo>
                      <a:lnTo>
                        <a:pt x="49" y="77"/>
                      </a:lnTo>
                      <a:close/>
                      <a:moveTo>
                        <a:pt x="6" y="112"/>
                      </a:moveTo>
                      <a:cubicBezTo>
                        <a:pt x="6" y="115"/>
                        <a:pt x="8" y="118"/>
                        <a:pt x="11" y="118"/>
                      </a:cubicBezTo>
                      <a:cubicBezTo>
                        <a:pt x="36" y="118"/>
                        <a:pt x="36" y="118"/>
                        <a:pt x="36" y="118"/>
                      </a:cubicBezTo>
                      <a:cubicBezTo>
                        <a:pt x="36" y="64"/>
                        <a:pt x="36" y="64"/>
                        <a:pt x="36" y="64"/>
                      </a:cubicBezTo>
                      <a:cubicBezTo>
                        <a:pt x="6" y="95"/>
                        <a:pt x="6" y="95"/>
                        <a:pt x="6" y="95"/>
                      </a:cubicBezTo>
                      <a:lnTo>
                        <a:pt x="6" y="112"/>
                      </a:lnTo>
                      <a:close/>
                      <a:moveTo>
                        <a:pt x="92" y="68"/>
                      </a:moveTo>
                      <a:cubicBezTo>
                        <a:pt x="92" y="118"/>
                        <a:pt x="92" y="118"/>
                        <a:pt x="92" y="118"/>
                      </a:cubicBezTo>
                      <a:cubicBezTo>
                        <a:pt x="117" y="118"/>
                        <a:pt x="117" y="118"/>
                        <a:pt x="117" y="118"/>
                      </a:cubicBezTo>
                      <a:cubicBezTo>
                        <a:pt x="120" y="118"/>
                        <a:pt x="123" y="115"/>
                        <a:pt x="123" y="112"/>
                      </a:cubicBezTo>
                      <a:cubicBezTo>
                        <a:pt x="123" y="64"/>
                        <a:pt x="123" y="64"/>
                        <a:pt x="123" y="64"/>
                      </a:cubicBezTo>
                      <a:cubicBezTo>
                        <a:pt x="123" y="38"/>
                        <a:pt x="123" y="38"/>
                        <a:pt x="123" y="38"/>
                      </a:cubicBezTo>
                      <a:cubicBezTo>
                        <a:pt x="96" y="64"/>
                        <a:pt x="96" y="64"/>
                        <a:pt x="96" y="64"/>
                      </a:cubicBezTo>
                      <a:lnTo>
                        <a:pt x="92" y="68"/>
                      </a:lnTo>
                      <a:close/>
                      <a:moveTo>
                        <a:pt x="110" y="3"/>
                      </a:moveTo>
                      <a:cubicBezTo>
                        <a:pt x="107" y="3"/>
                        <a:pt x="105" y="6"/>
                        <a:pt x="105" y="9"/>
                      </a:cubicBezTo>
                      <a:cubicBezTo>
                        <a:pt x="106" y="12"/>
                        <a:pt x="108" y="14"/>
                        <a:pt x="111" y="14"/>
                      </a:cubicBezTo>
                      <a:cubicBezTo>
                        <a:pt x="117" y="13"/>
                        <a:pt x="117" y="13"/>
                        <a:pt x="117" y="13"/>
                      </a:cubicBezTo>
                      <a:cubicBezTo>
                        <a:pt x="66" y="64"/>
                        <a:pt x="66" y="64"/>
                        <a:pt x="66" y="64"/>
                      </a:cubicBezTo>
                      <a:cubicBezTo>
                        <a:pt x="36" y="34"/>
                        <a:pt x="36" y="34"/>
                        <a:pt x="36" y="34"/>
                      </a:cubicBezTo>
                      <a:cubicBezTo>
                        <a:pt x="2" y="69"/>
                        <a:pt x="2" y="69"/>
                        <a:pt x="2" y="69"/>
                      </a:cubicBezTo>
                      <a:cubicBezTo>
                        <a:pt x="0" y="71"/>
                        <a:pt x="0" y="75"/>
                        <a:pt x="2" y="77"/>
                      </a:cubicBezTo>
                      <a:cubicBezTo>
                        <a:pt x="4" y="79"/>
                        <a:pt x="7" y="79"/>
                        <a:pt x="9" y="77"/>
                      </a:cubicBezTo>
                      <a:cubicBezTo>
                        <a:pt x="36" y="50"/>
                        <a:pt x="36" y="50"/>
                        <a:pt x="36" y="50"/>
                      </a:cubicBezTo>
                      <a:cubicBezTo>
                        <a:pt x="66" y="80"/>
                        <a:pt x="66" y="80"/>
                        <a:pt x="66" y="80"/>
                      </a:cubicBezTo>
                      <a:cubicBezTo>
                        <a:pt x="125" y="21"/>
                        <a:pt x="125" y="21"/>
                        <a:pt x="125" y="21"/>
                      </a:cubicBezTo>
                      <a:cubicBezTo>
                        <a:pt x="125" y="27"/>
                        <a:pt x="125" y="27"/>
                        <a:pt x="125" y="27"/>
                      </a:cubicBezTo>
                      <a:cubicBezTo>
                        <a:pt x="124" y="30"/>
                        <a:pt x="127" y="33"/>
                        <a:pt x="130" y="33"/>
                      </a:cubicBezTo>
                      <a:cubicBezTo>
                        <a:pt x="130" y="33"/>
                        <a:pt x="130" y="33"/>
                        <a:pt x="130" y="33"/>
                      </a:cubicBezTo>
                      <a:cubicBezTo>
                        <a:pt x="133" y="33"/>
                        <a:pt x="135" y="31"/>
                        <a:pt x="136" y="28"/>
                      </a:cubicBezTo>
                      <a:cubicBezTo>
                        <a:pt x="138" y="0"/>
                        <a:pt x="138" y="0"/>
                        <a:pt x="138" y="0"/>
                      </a:cubicBezTo>
                      <a:lnTo>
                        <a:pt x="110" y="3"/>
                      </a:lnTo>
                      <a:close/>
                    </a:path>
                  </a:pathLst>
                </a:custGeom>
                <a:solidFill>
                  <a:srgbClr val="222D57"/>
                </a:solidFill>
                <a:ln>
                  <a:noFill/>
                </a:ln>
              </p:spPr>
              <p:txBody>
                <a:bodyPr vert="horz" wrap="square" lIns="96435" tIns="48218" rIns="96435" bIns="48218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9" name="Freeform 122">
                <a:extLst>
                  <a:ext uri="{FF2B5EF4-FFF2-40B4-BE49-F238E27FC236}">
                    <a16:creationId xmlns:a16="http://schemas.microsoft.com/office/drawing/2014/main" id="{EBF096DE-DE33-4A15-A8C5-8FE9F921AD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19691" y="559656"/>
                <a:ext cx="168166" cy="164623"/>
              </a:xfrm>
              <a:custGeom>
                <a:avLst/>
                <a:gdLst>
                  <a:gd name="T0" fmla="*/ 2895 w 12754"/>
                  <a:gd name="T1" fmla="*/ 3482 h 12486"/>
                  <a:gd name="T2" fmla="*/ 6377 w 12754"/>
                  <a:gd name="T3" fmla="*/ 0 h 12486"/>
                  <a:gd name="T4" fmla="*/ 9859 w 12754"/>
                  <a:gd name="T5" fmla="*/ 3482 h 12486"/>
                  <a:gd name="T6" fmla="*/ 6377 w 12754"/>
                  <a:gd name="T7" fmla="*/ 6963 h 12486"/>
                  <a:gd name="T8" fmla="*/ 2895 w 12754"/>
                  <a:gd name="T9" fmla="*/ 3482 h 12486"/>
                  <a:gd name="T10" fmla="*/ 0 w 12754"/>
                  <a:gd name="T11" fmla="*/ 12468 h 12486"/>
                  <a:gd name="T12" fmla="*/ 3586 w 12754"/>
                  <a:gd name="T13" fmla="*/ 7045 h 12486"/>
                  <a:gd name="T14" fmla="*/ 6377 w 12754"/>
                  <a:gd name="T15" fmla="*/ 8014 h 12486"/>
                  <a:gd name="T16" fmla="*/ 9182 w 12754"/>
                  <a:gd name="T17" fmla="*/ 7036 h 12486"/>
                  <a:gd name="T18" fmla="*/ 12754 w 12754"/>
                  <a:gd name="T19" fmla="*/ 12468 h 12486"/>
                  <a:gd name="T20" fmla="*/ 0 w 12754"/>
                  <a:gd name="T21" fmla="*/ 12468 h 12486"/>
                  <a:gd name="T22" fmla="*/ 0 w 12754"/>
                  <a:gd name="T23" fmla="*/ 12468 h 12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754" h="12486">
                    <a:moveTo>
                      <a:pt x="2895" y="3482"/>
                    </a:moveTo>
                    <a:cubicBezTo>
                      <a:pt x="2895" y="1562"/>
                      <a:pt x="4457" y="0"/>
                      <a:pt x="6377" y="0"/>
                    </a:cubicBezTo>
                    <a:cubicBezTo>
                      <a:pt x="8297" y="0"/>
                      <a:pt x="9859" y="1562"/>
                      <a:pt x="9859" y="3482"/>
                    </a:cubicBezTo>
                    <a:cubicBezTo>
                      <a:pt x="9859" y="5402"/>
                      <a:pt x="8297" y="6963"/>
                      <a:pt x="6377" y="6963"/>
                    </a:cubicBezTo>
                    <a:cubicBezTo>
                      <a:pt x="4457" y="6963"/>
                      <a:pt x="2895" y="5402"/>
                      <a:pt x="2895" y="3482"/>
                    </a:cubicBezTo>
                    <a:close/>
                    <a:moveTo>
                      <a:pt x="0" y="12468"/>
                    </a:moveTo>
                    <a:cubicBezTo>
                      <a:pt x="75" y="11626"/>
                      <a:pt x="479" y="8643"/>
                      <a:pt x="3586" y="7045"/>
                    </a:cubicBezTo>
                    <a:cubicBezTo>
                      <a:pt x="4356" y="7650"/>
                      <a:pt x="5324" y="8014"/>
                      <a:pt x="6377" y="8014"/>
                    </a:cubicBezTo>
                    <a:cubicBezTo>
                      <a:pt x="7436" y="8014"/>
                      <a:pt x="8409" y="7647"/>
                      <a:pt x="9182" y="7036"/>
                    </a:cubicBezTo>
                    <a:cubicBezTo>
                      <a:pt x="12302" y="8627"/>
                      <a:pt x="12678" y="11589"/>
                      <a:pt x="12754" y="12468"/>
                    </a:cubicBezTo>
                    <a:cubicBezTo>
                      <a:pt x="12736" y="12486"/>
                      <a:pt x="18" y="12470"/>
                      <a:pt x="0" y="12468"/>
                    </a:cubicBezTo>
                    <a:close/>
                    <a:moveTo>
                      <a:pt x="0" y="12468"/>
                    </a:moveTo>
                    <a:close/>
                  </a:path>
                </a:pathLst>
              </a:custGeom>
              <a:solidFill>
                <a:srgbClr val="222D57"/>
              </a:solidFill>
              <a:ln>
                <a:noFill/>
              </a:ln>
            </p:spPr>
            <p:txBody>
              <a:bodyPr vert="horz" wrap="square" lIns="96435" tIns="48218" rIns="96435" bIns="4821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" name="Freeform 122">
                <a:extLst>
                  <a:ext uri="{FF2B5EF4-FFF2-40B4-BE49-F238E27FC236}">
                    <a16:creationId xmlns:a16="http://schemas.microsoft.com/office/drawing/2014/main" id="{73E32ECD-1C40-434D-AC64-C6B7DB258E3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578447" y="557953"/>
                <a:ext cx="168166" cy="168027"/>
              </a:xfrm>
              <a:custGeom>
                <a:avLst/>
                <a:gdLst>
                  <a:gd name="T0" fmla="*/ 11212 w 12607"/>
                  <a:gd name="T1" fmla="*/ 4855 h 12594"/>
                  <a:gd name="T2" fmla="*/ 11019 w 12607"/>
                  <a:gd name="T3" fmla="*/ 4855 h 12594"/>
                  <a:gd name="T4" fmla="*/ 10644 w 12607"/>
                  <a:gd name="T5" fmla="*/ 3981 h 12594"/>
                  <a:gd name="T6" fmla="*/ 10796 w 12607"/>
                  <a:gd name="T7" fmla="*/ 3830 h 12594"/>
                  <a:gd name="T8" fmla="*/ 10796 w 12607"/>
                  <a:gd name="T9" fmla="*/ 1864 h 12594"/>
                  <a:gd name="T10" fmla="*/ 10755 w 12607"/>
                  <a:gd name="T11" fmla="*/ 1823 h 12594"/>
                  <a:gd name="T12" fmla="*/ 8781 w 12607"/>
                  <a:gd name="T13" fmla="*/ 1823 h 12594"/>
                  <a:gd name="T14" fmla="*/ 8611 w 12607"/>
                  <a:gd name="T15" fmla="*/ 1992 h 12594"/>
                  <a:gd name="T16" fmla="*/ 7729 w 12607"/>
                  <a:gd name="T17" fmla="*/ 1634 h 12594"/>
                  <a:gd name="T18" fmla="*/ 7729 w 12607"/>
                  <a:gd name="T19" fmla="*/ 1390 h 12594"/>
                  <a:gd name="T20" fmla="*/ 6333 w 12607"/>
                  <a:gd name="T21" fmla="*/ 0 h 12594"/>
                  <a:gd name="T22" fmla="*/ 6274 w 12607"/>
                  <a:gd name="T23" fmla="*/ 0 h 12594"/>
                  <a:gd name="T24" fmla="*/ 4878 w 12607"/>
                  <a:gd name="T25" fmla="*/ 1390 h 12594"/>
                  <a:gd name="T26" fmla="*/ 4878 w 12607"/>
                  <a:gd name="T27" fmla="*/ 1652 h 12594"/>
                  <a:gd name="T28" fmla="*/ 4033 w 12607"/>
                  <a:gd name="T29" fmla="*/ 2003 h 12594"/>
                  <a:gd name="T30" fmla="*/ 3852 w 12607"/>
                  <a:gd name="T31" fmla="*/ 1823 h 12594"/>
                  <a:gd name="T32" fmla="*/ 1878 w 12607"/>
                  <a:gd name="T33" fmla="*/ 1823 h 12594"/>
                  <a:gd name="T34" fmla="*/ 1837 w 12607"/>
                  <a:gd name="T35" fmla="*/ 1864 h 12594"/>
                  <a:gd name="T36" fmla="*/ 1837 w 12607"/>
                  <a:gd name="T37" fmla="*/ 3830 h 12594"/>
                  <a:gd name="T38" fmla="*/ 2012 w 12607"/>
                  <a:gd name="T39" fmla="*/ 4004 h 12594"/>
                  <a:gd name="T40" fmla="*/ 1650 w 12607"/>
                  <a:gd name="T41" fmla="*/ 4855 h 12594"/>
                  <a:gd name="T42" fmla="*/ 1396 w 12607"/>
                  <a:gd name="T43" fmla="*/ 4855 h 12594"/>
                  <a:gd name="T44" fmla="*/ 0 w 12607"/>
                  <a:gd name="T45" fmla="*/ 6245 h 12594"/>
                  <a:gd name="T46" fmla="*/ 0 w 12607"/>
                  <a:gd name="T47" fmla="*/ 6304 h 12594"/>
                  <a:gd name="T48" fmla="*/ 1396 w 12607"/>
                  <a:gd name="T49" fmla="*/ 7694 h 12594"/>
                  <a:gd name="T50" fmla="*/ 1618 w 12607"/>
                  <a:gd name="T51" fmla="*/ 7694 h 12594"/>
                  <a:gd name="T52" fmla="*/ 1983 w 12607"/>
                  <a:gd name="T53" fmla="*/ 8593 h 12594"/>
                  <a:gd name="T54" fmla="*/ 1814 w 12607"/>
                  <a:gd name="T55" fmla="*/ 8761 h 12594"/>
                  <a:gd name="T56" fmla="*/ 1814 w 12607"/>
                  <a:gd name="T57" fmla="*/ 10728 h 12594"/>
                  <a:gd name="T58" fmla="*/ 1855 w 12607"/>
                  <a:gd name="T59" fmla="*/ 10769 h 12594"/>
                  <a:gd name="T60" fmla="*/ 3829 w 12607"/>
                  <a:gd name="T61" fmla="*/ 10769 h 12594"/>
                  <a:gd name="T62" fmla="*/ 3981 w 12607"/>
                  <a:gd name="T63" fmla="*/ 10618 h 12594"/>
                  <a:gd name="T64" fmla="*/ 4878 w 12607"/>
                  <a:gd name="T65" fmla="*/ 10999 h 12594"/>
                  <a:gd name="T66" fmla="*/ 4878 w 12607"/>
                  <a:gd name="T67" fmla="*/ 11204 h 12594"/>
                  <a:gd name="T68" fmla="*/ 6274 w 12607"/>
                  <a:gd name="T69" fmla="*/ 12594 h 12594"/>
                  <a:gd name="T70" fmla="*/ 6333 w 12607"/>
                  <a:gd name="T71" fmla="*/ 12594 h 12594"/>
                  <a:gd name="T72" fmla="*/ 7729 w 12607"/>
                  <a:gd name="T73" fmla="*/ 11204 h 12594"/>
                  <a:gd name="T74" fmla="*/ 7729 w 12607"/>
                  <a:gd name="T75" fmla="*/ 11016 h 12594"/>
                  <a:gd name="T76" fmla="*/ 8664 w 12607"/>
                  <a:gd name="T77" fmla="*/ 10630 h 12594"/>
                  <a:gd name="T78" fmla="*/ 8803 w 12607"/>
                  <a:gd name="T79" fmla="*/ 10769 h 12594"/>
                  <a:gd name="T80" fmla="*/ 10777 w 12607"/>
                  <a:gd name="T81" fmla="*/ 10769 h 12594"/>
                  <a:gd name="T82" fmla="*/ 10819 w 12607"/>
                  <a:gd name="T83" fmla="*/ 10728 h 12594"/>
                  <a:gd name="T84" fmla="*/ 10819 w 12607"/>
                  <a:gd name="T85" fmla="*/ 8761 h 12594"/>
                  <a:gd name="T86" fmla="*/ 10673 w 12607"/>
                  <a:gd name="T87" fmla="*/ 8616 h 12594"/>
                  <a:gd name="T88" fmla="*/ 11051 w 12607"/>
                  <a:gd name="T89" fmla="*/ 7694 h 12594"/>
                  <a:gd name="T90" fmla="*/ 11211 w 12607"/>
                  <a:gd name="T91" fmla="*/ 7694 h 12594"/>
                  <a:gd name="T92" fmla="*/ 12607 w 12607"/>
                  <a:gd name="T93" fmla="*/ 6304 h 12594"/>
                  <a:gd name="T94" fmla="*/ 12607 w 12607"/>
                  <a:gd name="T95" fmla="*/ 6245 h 12594"/>
                  <a:gd name="T96" fmla="*/ 11212 w 12607"/>
                  <a:gd name="T97" fmla="*/ 4855 h 12594"/>
                  <a:gd name="T98" fmla="*/ 6337 w 12607"/>
                  <a:gd name="T99" fmla="*/ 8498 h 12594"/>
                  <a:gd name="T100" fmla="*/ 4152 w 12607"/>
                  <a:gd name="T101" fmla="*/ 6323 h 12594"/>
                  <a:gd name="T102" fmla="*/ 6337 w 12607"/>
                  <a:gd name="T103" fmla="*/ 4146 h 12594"/>
                  <a:gd name="T104" fmla="*/ 8521 w 12607"/>
                  <a:gd name="T105" fmla="*/ 6323 h 12594"/>
                  <a:gd name="T106" fmla="*/ 6337 w 12607"/>
                  <a:gd name="T107" fmla="*/ 8498 h 12594"/>
                  <a:gd name="T108" fmla="*/ 6337 w 12607"/>
                  <a:gd name="T109" fmla="*/ 8498 h 12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607" h="12594">
                    <a:moveTo>
                      <a:pt x="11212" y="4855"/>
                    </a:moveTo>
                    <a:lnTo>
                      <a:pt x="11019" y="4855"/>
                    </a:lnTo>
                    <a:cubicBezTo>
                      <a:pt x="10923" y="4550"/>
                      <a:pt x="10796" y="4258"/>
                      <a:pt x="10644" y="3981"/>
                    </a:cubicBezTo>
                    <a:lnTo>
                      <a:pt x="10796" y="3830"/>
                    </a:lnTo>
                    <a:cubicBezTo>
                      <a:pt x="11341" y="3287"/>
                      <a:pt x="11341" y="2407"/>
                      <a:pt x="10796" y="1864"/>
                    </a:cubicBezTo>
                    <a:lnTo>
                      <a:pt x="10755" y="1823"/>
                    </a:lnTo>
                    <a:cubicBezTo>
                      <a:pt x="10209" y="1279"/>
                      <a:pt x="9326" y="1279"/>
                      <a:pt x="8781" y="1823"/>
                    </a:cubicBezTo>
                    <a:lnTo>
                      <a:pt x="8611" y="1992"/>
                    </a:lnTo>
                    <a:cubicBezTo>
                      <a:pt x="8332" y="1846"/>
                      <a:pt x="8037" y="1725"/>
                      <a:pt x="7729" y="1634"/>
                    </a:cubicBezTo>
                    <a:lnTo>
                      <a:pt x="7729" y="1390"/>
                    </a:lnTo>
                    <a:cubicBezTo>
                      <a:pt x="7729" y="622"/>
                      <a:pt x="7104" y="0"/>
                      <a:pt x="6333" y="0"/>
                    </a:cubicBezTo>
                    <a:lnTo>
                      <a:pt x="6274" y="0"/>
                    </a:lnTo>
                    <a:cubicBezTo>
                      <a:pt x="5503" y="0"/>
                      <a:pt x="4878" y="622"/>
                      <a:pt x="4878" y="1390"/>
                    </a:cubicBezTo>
                    <a:lnTo>
                      <a:pt x="4878" y="1652"/>
                    </a:lnTo>
                    <a:cubicBezTo>
                      <a:pt x="4584" y="1742"/>
                      <a:pt x="4301" y="1861"/>
                      <a:pt x="4033" y="2003"/>
                    </a:cubicBezTo>
                    <a:lnTo>
                      <a:pt x="3852" y="1823"/>
                    </a:lnTo>
                    <a:cubicBezTo>
                      <a:pt x="3307" y="1280"/>
                      <a:pt x="2423" y="1280"/>
                      <a:pt x="1878" y="1823"/>
                    </a:cubicBezTo>
                    <a:lnTo>
                      <a:pt x="1837" y="1864"/>
                    </a:lnTo>
                    <a:cubicBezTo>
                      <a:pt x="1292" y="2407"/>
                      <a:pt x="1292" y="3287"/>
                      <a:pt x="1837" y="3830"/>
                    </a:cubicBezTo>
                    <a:lnTo>
                      <a:pt x="2012" y="4004"/>
                    </a:lnTo>
                    <a:cubicBezTo>
                      <a:pt x="1865" y="4274"/>
                      <a:pt x="1743" y="4558"/>
                      <a:pt x="1650" y="4855"/>
                    </a:cubicBezTo>
                    <a:lnTo>
                      <a:pt x="1396" y="4855"/>
                    </a:lnTo>
                    <a:cubicBezTo>
                      <a:pt x="625" y="4855"/>
                      <a:pt x="0" y="5478"/>
                      <a:pt x="0" y="6245"/>
                    </a:cubicBezTo>
                    <a:lnTo>
                      <a:pt x="0" y="6304"/>
                    </a:lnTo>
                    <a:cubicBezTo>
                      <a:pt x="0" y="7072"/>
                      <a:pt x="625" y="7694"/>
                      <a:pt x="1396" y="7694"/>
                    </a:cubicBezTo>
                    <a:lnTo>
                      <a:pt x="1618" y="7694"/>
                    </a:lnTo>
                    <a:cubicBezTo>
                      <a:pt x="1710" y="8008"/>
                      <a:pt x="1833" y="8308"/>
                      <a:pt x="1983" y="8593"/>
                    </a:cubicBezTo>
                    <a:lnTo>
                      <a:pt x="1814" y="8761"/>
                    </a:lnTo>
                    <a:cubicBezTo>
                      <a:pt x="1269" y="9304"/>
                      <a:pt x="1269" y="10185"/>
                      <a:pt x="1814" y="10728"/>
                    </a:cubicBezTo>
                    <a:lnTo>
                      <a:pt x="1855" y="10769"/>
                    </a:lnTo>
                    <a:cubicBezTo>
                      <a:pt x="2400" y="11312"/>
                      <a:pt x="3284" y="11312"/>
                      <a:pt x="3829" y="10769"/>
                    </a:cubicBezTo>
                    <a:lnTo>
                      <a:pt x="3981" y="10618"/>
                    </a:lnTo>
                    <a:cubicBezTo>
                      <a:pt x="4264" y="10773"/>
                      <a:pt x="4564" y="10902"/>
                      <a:pt x="4878" y="10999"/>
                    </a:cubicBezTo>
                    <a:lnTo>
                      <a:pt x="4878" y="11204"/>
                    </a:lnTo>
                    <a:cubicBezTo>
                      <a:pt x="4878" y="11972"/>
                      <a:pt x="5503" y="12594"/>
                      <a:pt x="6274" y="12594"/>
                    </a:cubicBezTo>
                    <a:lnTo>
                      <a:pt x="6333" y="12594"/>
                    </a:lnTo>
                    <a:cubicBezTo>
                      <a:pt x="7104" y="12594"/>
                      <a:pt x="7729" y="11972"/>
                      <a:pt x="7729" y="11204"/>
                    </a:cubicBezTo>
                    <a:lnTo>
                      <a:pt x="7729" y="11016"/>
                    </a:lnTo>
                    <a:cubicBezTo>
                      <a:pt x="8056" y="10920"/>
                      <a:pt x="8368" y="10788"/>
                      <a:pt x="8664" y="10630"/>
                    </a:cubicBezTo>
                    <a:lnTo>
                      <a:pt x="8803" y="10769"/>
                    </a:lnTo>
                    <a:cubicBezTo>
                      <a:pt x="9348" y="11312"/>
                      <a:pt x="10233" y="11312"/>
                      <a:pt x="10777" y="10769"/>
                    </a:cubicBezTo>
                    <a:lnTo>
                      <a:pt x="10819" y="10728"/>
                    </a:lnTo>
                    <a:cubicBezTo>
                      <a:pt x="11364" y="10185"/>
                      <a:pt x="11364" y="9304"/>
                      <a:pt x="10819" y="8761"/>
                    </a:cubicBezTo>
                    <a:lnTo>
                      <a:pt x="10673" y="8616"/>
                    </a:lnTo>
                    <a:cubicBezTo>
                      <a:pt x="10828" y="8324"/>
                      <a:pt x="10956" y="8017"/>
                      <a:pt x="11051" y="7694"/>
                    </a:cubicBezTo>
                    <a:lnTo>
                      <a:pt x="11211" y="7694"/>
                    </a:lnTo>
                    <a:cubicBezTo>
                      <a:pt x="11982" y="7694"/>
                      <a:pt x="12607" y="7071"/>
                      <a:pt x="12607" y="6304"/>
                    </a:cubicBezTo>
                    <a:lnTo>
                      <a:pt x="12607" y="6245"/>
                    </a:lnTo>
                    <a:cubicBezTo>
                      <a:pt x="12607" y="5477"/>
                      <a:pt x="11982" y="4855"/>
                      <a:pt x="11212" y="4855"/>
                    </a:cubicBezTo>
                    <a:close/>
                    <a:moveTo>
                      <a:pt x="6337" y="8498"/>
                    </a:moveTo>
                    <a:cubicBezTo>
                      <a:pt x="5130" y="8498"/>
                      <a:pt x="4152" y="7524"/>
                      <a:pt x="4152" y="6323"/>
                    </a:cubicBezTo>
                    <a:cubicBezTo>
                      <a:pt x="4152" y="5120"/>
                      <a:pt x="5130" y="4146"/>
                      <a:pt x="6337" y="4146"/>
                    </a:cubicBezTo>
                    <a:cubicBezTo>
                      <a:pt x="7544" y="4146"/>
                      <a:pt x="8521" y="5120"/>
                      <a:pt x="8521" y="6323"/>
                    </a:cubicBezTo>
                    <a:cubicBezTo>
                      <a:pt x="8521" y="7524"/>
                      <a:pt x="7544" y="8498"/>
                      <a:pt x="6337" y="8498"/>
                    </a:cubicBezTo>
                    <a:close/>
                    <a:moveTo>
                      <a:pt x="6337" y="8498"/>
                    </a:moveTo>
                    <a:close/>
                  </a:path>
                </a:pathLst>
              </a:custGeom>
              <a:solidFill>
                <a:srgbClr val="222D57"/>
              </a:solidFill>
              <a:ln>
                <a:noFill/>
              </a:ln>
            </p:spPr>
            <p:txBody>
              <a:bodyPr vert="horz" wrap="square" lIns="96435" tIns="48218" rIns="96435" bIns="4821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" name="Freeform 122">
                <a:extLst>
                  <a:ext uri="{FF2B5EF4-FFF2-40B4-BE49-F238E27FC236}">
                    <a16:creationId xmlns:a16="http://schemas.microsoft.com/office/drawing/2014/main" id="{8245E8DA-D125-4642-8399-846AD3EB46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37205" y="573318"/>
                <a:ext cx="168166" cy="137298"/>
              </a:xfrm>
              <a:custGeom>
                <a:avLst/>
                <a:gdLst>
                  <a:gd name="T0" fmla="*/ 8626 w 12744"/>
                  <a:gd name="T1" fmla="*/ 3144 h 10406"/>
                  <a:gd name="T2" fmla="*/ 9071 w 12744"/>
                  <a:gd name="T3" fmla="*/ 3172 h 10406"/>
                  <a:gd name="T4" fmla="*/ 4508 w 12744"/>
                  <a:gd name="T5" fmla="*/ 0 h 10406"/>
                  <a:gd name="T6" fmla="*/ 0 w 12744"/>
                  <a:gd name="T7" fmla="*/ 3840 h 10406"/>
                  <a:gd name="T8" fmla="*/ 1809 w 12744"/>
                  <a:gd name="T9" fmla="*/ 6873 h 10406"/>
                  <a:gd name="T10" fmla="*/ 1363 w 12744"/>
                  <a:gd name="T11" fmla="*/ 8264 h 10406"/>
                  <a:gd name="T12" fmla="*/ 2949 w 12744"/>
                  <a:gd name="T13" fmla="*/ 7485 h 10406"/>
                  <a:gd name="T14" fmla="*/ 4535 w 12744"/>
                  <a:gd name="T15" fmla="*/ 7707 h 10406"/>
                  <a:gd name="T16" fmla="*/ 4953 w 12744"/>
                  <a:gd name="T17" fmla="*/ 7680 h 10406"/>
                  <a:gd name="T18" fmla="*/ 4814 w 12744"/>
                  <a:gd name="T19" fmla="*/ 6733 h 10406"/>
                  <a:gd name="T20" fmla="*/ 8626 w 12744"/>
                  <a:gd name="T21" fmla="*/ 3144 h 10406"/>
                  <a:gd name="T22" fmla="*/ 6205 w 12744"/>
                  <a:gd name="T23" fmla="*/ 1920 h 10406"/>
                  <a:gd name="T24" fmla="*/ 6762 w 12744"/>
                  <a:gd name="T25" fmla="*/ 2476 h 10406"/>
                  <a:gd name="T26" fmla="*/ 6205 w 12744"/>
                  <a:gd name="T27" fmla="*/ 3033 h 10406"/>
                  <a:gd name="T28" fmla="*/ 5537 w 12744"/>
                  <a:gd name="T29" fmla="*/ 2476 h 10406"/>
                  <a:gd name="T30" fmla="*/ 6205 w 12744"/>
                  <a:gd name="T31" fmla="*/ 1920 h 10406"/>
                  <a:gd name="T32" fmla="*/ 3033 w 12744"/>
                  <a:gd name="T33" fmla="*/ 3060 h 10406"/>
                  <a:gd name="T34" fmla="*/ 2365 w 12744"/>
                  <a:gd name="T35" fmla="*/ 2504 h 10406"/>
                  <a:gd name="T36" fmla="*/ 3033 w 12744"/>
                  <a:gd name="T37" fmla="*/ 1947 h 10406"/>
                  <a:gd name="T38" fmla="*/ 3589 w 12744"/>
                  <a:gd name="T39" fmla="*/ 2504 h 10406"/>
                  <a:gd name="T40" fmla="*/ 3033 w 12744"/>
                  <a:gd name="T41" fmla="*/ 3060 h 10406"/>
                  <a:gd name="T42" fmla="*/ 3033 w 12744"/>
                  <a:gd name="T43" fmla="*/ 3060 h 10406"/>
                  <a:gd name="T44" fmla="*/ 12744 w 12744"/>
                  <a:gd name="T45" fmla="*/ 6678 h 10406"/>
                  <a:gd name="T46" fmla="*/ 8904 w 12744"/>
                  <a:gd name="T47" fmla="*/ 3394 h 10406"/>
                  <a:gd name="T48" fmla="*/ 5064 w 12744"/>
                  <a:gd name="T49" fmla="*/ 6678 h 10406"/>
                  <a:gd name="T50" fmla="*/ 8904 w 12744"/>
                  <a:gd name="T51" fmla="*/ 9961 h 10406"/>
                  <a:gd name="T52" fmla="*/ 10268 w 12744"/>
                  <a:gd name="T53" fmla="*/ 9739 h 10406"/>
                  <a:gd name="T54" fmla="*/ 11492 w 12744"/>
                  <a:gd name="T55" fmla="*/ 10406 h 10406"/>
                  <a:gd name="T56" fmla="*/ 11158 w 12744"/>
                  <a:gd name="T57" fmla="*/ 9266 h 10406"/>
                  <a:gd name="T58" fmla="*/ 12744 w 12744"/>
                  <a:gd name="T59" fmla="*/ 6678 h 10406"/>
                  <a:gd name="T60" fmla="*/ 7680 w 12744"/>
                  <a:gd name="T61" fmla="*/ 6093 h 10406"/>
                  <a:gd name="T62" fmla="*/ 7235 w 12744"/>
                  <a:gd name="T63" fmla="*/ 5648 h 10406"/>
                  <a:gd name="T64" fmla="*/ 7680 w 12744"/>
                  <a:gd name="T65" fmla="*/ 5203 h 10406"/>
                  <a:gd name="T66" fmla="*/ 8236 w 12744"/>
                  <a:gd name="T67" fmla="*/ 5648 h 10406"/>
                  <a:gd name="T68" fmla="*/ 7680 w 12744"/>
                  <a:gd name="T69" fmla="*/ 6093 h 10406"/>
                  <a:gd name="T70" fmla="*/ 10156 w 12744"/>
                  <a:gd name="T71" fmla="*/ 6093 h 10406"/>
                  <a:gd name="T72" fmla="*/ 9711 w 12744"/>
                  <a:gd name="T73" fmla="*/ 5648 h 10406"/>
                  <a:gd name="T74" fmla="*/ 10156 w 12744"/>
                  <a:gd name="T75" fmla="*/ 5203 h 10406"/>
                  <a:gd name="T76" fmla="*/ 10713 w 12744"/>
                  <a:gd name="T77" fmla="*/ 5648 h 10406"/>
                  <a:gd name="T78" fmla="*/ 10156 w 12744"/>
                  <a:gd name="T79" fmla="*/ 6093 h 10406"/>
                  <a:gd name="T80" fmla="*/ 10156 w 12744"/>
                  <a:gd name="T81" fmla="*/ 6093 h 10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744" h="10406">
                    <a:moveTo>
                      <a:pt x="8626" y="3144"/>
                    </a:moveTo>
                    <a:cubicBezTo>
                      <a:pt x="8765" y="3144"/>
                      <a:pt x="8904" y="3144"/>
                      <a:pt x="9071" y="3172"/>
                    </a:cubicBezTo>
                    <a:cubicBezTo>
                      <a:pt x="8682" y="1363"/>
                      <a:pt x="6734" y="0"/>
                      <a:pt x="4508" y="0"/>
                    </a:cubicBezTo>
                    <a:cubicBezTo>
                      <a:pt x="2031" y="0"/>
                      <a:pt x="0" y="1697"/>
                      <a:pt x="0" y="3840"/>
                    </a:cubicBezTo>
                    <a:cubicBezTo>
                      <a:pt x="0" y="5092"/>
                      <a:pt x="668" y="6093"/>
                      <a:pt x="1809" y="6873"/>
                    </a:cubicBezTo>
                    <a:lnTo>
                      <a:pt x="1363" y="8264"/>
                    </a:lnTo>
                    <a:lnTo>
                      <a:pt x="2949" y="7485"/>
                    </a:lnTo>
                    <a:cubicBezTo>
                      <a:pt x="3506" y="7596"/>
                      <a:pt x="3979" y="7707"/>
                      <a:pt x="4535" y="7707"/>
                    </a:cubicBezTo>
                    <a:cubicBezTo>
                      <a:pt x="4675" y="7707"/>
                      <a:pt x="4814" y="7707"/>
                      <a:pt x="4953" y="7680"/>
                    </a:cubicBezTo>
                    <a:cubicBezTo>
                      <a:pt x="4869" y="7373"/>
                      <a:pt x="4814" y="7067"/>
                      <a:pt x="4814" y="6733"/>
                    </a:cubicBezTo>
                    <a:cubicBezTo>
                      <a:pt x="4786" y="4758"/>
                      <a:pt x="6483" y="3144"/>
                      <a:pt x="8626" y="3144"/>
                    </a:cubicBezTo>
                    <a:close/>
                    <a:moveTo>
                      <a:pt x="6205" y="1920"/>
                    </a:moveTo>
                    <a:cubicBezTo>
                      <a:pt x="6539" y="1920"/>
                      <a:pt x="6762" y="2142"/>
                      <a:pt x="6762" y="2476"/>
                    </a:cubicBezTo>
                    <a:cubicBezTo>
                      <a:pt x="6762" y="2810"/>
                      <a:pt x="6539" y="3033"/>
                      <a:pt x="6205" y="3033"/>
                    </a:cubicBezTo>
                    <a:cubicBezTo>
                      <a:pt x="5871" y="3033"/>
                      <a:pt x="5537" y="2810"/>
                      <a:pt x="5537" y="2476"/>
                    </a:cubicBezTo>
                    <a:cubicBezTo>
                      <a:pt x="5537" y="2142"/>
                      <a:pt x="5871" y="1920"/>
                      <a:pt x="6205" y="1920"/>
                    </a:cubicBezTo>
                    <a:close/>
                    <a:moveTo>
                      <a:pt x="3033" y="3060"/>
                    </a:moveTo>
                    <a:cubicBezTo>
                      <a:pt x="2699" y="3060"/>
                      <a:pt x="2365" y="2838"/>
                      <a:pt x="2365" y="2504"/>
                    </a:cubicBezTo>
                    <a:cubicBezTo>
                      <a:pt x="2365" y="2170"/>
                      <a:pt x="2699" y="1947"/>
                      <a:pt x="3033" y="1947"/>
                    </a:cubicBezTo>
                    <a:cubicBezTo>
                      <a:pt x="3367" y="1947"/>
                      <a:pt x="3589" y="2170"/>
                      <a:pt x="3589" y="2504"/>
                    </a:cubicBezTo>
                    <a:cubicBezTo>
                      <a:pt x="3617" y="2838"/>
                      <a:pt x="3395" y="3060"/>
                      <a:pt x="3033" y="3060"/>
                    </a:cubicBezTo>
                    <a:close/>
                    <a:moveTo>
                      <a:pt x="3033" y="3060"/>
                    </a:moveTo>
                    <a:close/>
                    <a:moveTo>
                      <a:pt x="12744" y="6678"/>
                    </a:moveTo>
                    <a:cubicBezTo>
                      <a:pt x="12744" y="4869"/>
                      <a:pt x="10935" y="3394"/>
                      <a:pt x="8904" y="3394"/>
                    </a:cubicBezTo>
                    <a:cubicBezTo>
                      <a:pt x="6762" y="3394"/>
                      <a:pt x="5064" y="4869"/>
                      <a:pt x="5064" y="6678"/>
                    </a:cubicBezTo>
                    <a:cubicBezTo>
                      <a:pt x="5064" y="8486"/>
                      <a:pt x="6762" y="9961"/>
                      <a:pt x="8904" y="9961"/>
                    </a:cubicBezTo>
                    <a:cubicBezTo>
                      <a:pt x="9349" y="9961"/>
                      <a:pt x="9795" y="9850"/>
                      <a:pt x="10268" y="9739"/>
                    </a:cubicBezTo>
                    <a:lnTo>
                      <a:pt x="11492" y="10406"/>
                    </a:lnTo>
                    <a:lnTo>
                      <a:pt x="11158" y="9266"/>
                    </a:lnTo>
                    <a:cubicBezTo>
                      <a:pt x="12076" y="8598"/>
                      <a:pt x="12744" y="7680"/>
                      <a:pt x="12744" y="6678"/>
                    </a:cubicBezTo>
                    <a:close/>
                    <a:moveTo>
                      <a:pt x="7680" y="6093"/>
                    </a:moveTo>
                    <a:cubicBezTo>
                      <a:pt x="7457" y="6093"/>
                      <a:pt x="7235" y="5871"/>
                      <a:pt x="7235" y="5648"/>
                    </a:cubicBezTo>
                    <a:cubicBezTo>
                      <a:pt x="7235" y="5426"/>
                      <a:pt x="7457" y="5203"/>
                      <a:pt x="7680" y="5203"/>
                    </a:cubicBezTo>
                    <a:cubicBezTo>
                      <a:pt x="8014" y="5203"/>
                      <a:pt x="8236" y="5426"/>
                      <a:pt x="8236" y="5648"/>
                    </a:cubicBezTo>
                    <a:cubicBezTo>
                      <a:pt x="8236" y="5871"/>
                      <a:pt x="8014" y="6093"/>
                      <a:pt x="7680" y="6093"/>
                    </a:cubicBezTo>
                    <a:close/>
                    <a:moveTo>
                      <a:pt x="10156" y="6093"/>
                    </a:moveTo>
                    <a:cubicBezTo>
                      <a:pt x="9934" y="6093"/>
                      <a:pt x="9711" y="5871"/>
                      <a:pt x="9711" y="5648"/>
                    </a:cubicBezTo>
                    <a:cubicBezTo>
                      <a:pt x="9711" y="5426"/>
                      <a:pt x="9934" y="5203"/>
                      <a:pt x="10156" y="5203"/>
                    </a:cubicBezTo>
                    <a:cubicBezTo>
                      <a:pt x="10490" y="5203"/>
                      <a:pt x="10713" y="5426"/>
                      <a:pt x="10713" y="5648"/>
                    </a:cubicBezTo>
                    <a:cubicBezTo>
                      <a:pt x="10713" y="5871"/>
                      <a:pt x="10490" y="6093"/>
                      <a:pt x="10156" y="6093"/>
                    </a:cubicBezTo>
                    <a:close/>
                    <a:moveTo>
                      <a:pt x="10156" y="6093"/>
                    </a:moveTo>
                    <a:close/>
                  </a:path>
                </a:pathLst>
              </a:custGeom>
              <a:solidFill>
                <a:srgbClr val="222D57"/>
              </a:solidFill>
              <a:ln>
                <a:noFill/>
              </a:ln>
            </p:spPr>
            <p:txBody>
              <a:bodyPr vert="horz" wrap="square" lIns="96435" tIns="48218" rIns="96435" bIns="4821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458" name="Oval 120">
              <a:extLst>
                <a:ext uri="{FF2B5EF4-FFF2-40B4-BE49-F238E27FC236}">
                  <a16:creationId xmlns:a16="http://schemas.microsoft.com/office/drawing/2014/main" id="{AB521BB4-ECAD-4D4E-BF62-042607EF8E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5153" y="428152"/>
              <a:ext cx="342298" cy="341545"/>
            </a:xfrm>
            <a:prstGeom prst="ellipse">
              <a:avLst/>
            </a:prstGeom>
            <a:noFill/>
            <a:ln>
              <a:solidFill>
                <a:srgbClr val="222D57"/>
              </a:solidFill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59" name="Oval 120">
              <a:extLst>
                <a:ext uri="{FF2B5EF4-FFF2-40B4-BE49-F238E27FC236}">
                  <a16:creationId xmlns:a16="http://schemas.microsoft.com/office/drawing/2014/main" id="{32A93D29-84AC-481B-A15C-3DF822F78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9815" y="423380"/>
              <a:ext cx="342298" cy="341545"/>
            </a:xfrm>
            <a:prstGeom prst="ellipse">
              <a:avLst/>
            </a:prstGeom>
            <a:noFill/>
            <a:ln>
              <a:solidFill>
                <a:srgbClr val="222D57"/>
              </a:solidFill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60" name="Oval 120">
              <a:extLst>
                <a:ext uri="{FF2B5EF4-FFF2-40B4-BE49-F238E27FC236}">
                  <a16:creationId xmlns:a16="http://schemas.microsoft.com/office/drawing/2014/main" id="{08B3D001-33E7-41D6-BA3E-9718E05FB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4477" y="423379"/>
              <a:ext cx="342298" cy="341545"/>
            </a:xfrm>
            <a:prstGeom prst="ellipse">
              <a:avLst/>
            </a:prstGeom>
            <a:noFill/>
            <a:ln>
              <a:solidFill>
                <a:srgbClr val="222D57"/>
              </a:solidFill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" name="谢谢">
            <a:hlinkClick r:id="" action="ppaction://media"/>
            <a:extLst>
              <a:ext uri="{FF2B5EF4-FFF2-40B4-BE49-F238E27FC236}">
                <a16:creationId xmlns:a16="http://schemas.microsoft.com/office/drawing/2014/main" id="{BA7E6A6E-CF17-F601-B4D2-63AA1FBB77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3616" y="5992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1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>
            <a:extLst>
              <a:ext uri="{FF2B5EF4-FFF2-40B4-BE49-F238E27FC236}">
                <a16:creationId xmlns:a16="http://schemas.microsoft.com/office/drawing/2014/main" id="{1DEC1508-CD5D-4DE0-BC95-E17D99BDD25D}"/>
              </a:ext>
            </a:extLst>
          </p:cNvPr>
          <p:cNvGrpSpPr/>
          <p:nvPr/>
        </p:nvGrpSpPr>
        <p:grpSpPr>
          <a:xfrm>
            <a:off x="0" y="2820820"/>
            <a:ext cx="12192000" cy="3247673"/>
            <a:chOff x="142682" y="3511318"/>
            <a:chExt cx="11906635" cy="3144909"/>
          </a:xfrm>
        </p:grpSpPr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B4C9009C-288F-43F2-A75B-B44C00BFB929}"/>
                </a:ext>
              </a:extLst>
            </p:cNvPr>
            <p:cNvGrpSpPr/>
            <p:nvPr/>
          </p:nvGrpSpPr>
          <p:grpSpPr>
            <a:xfrm>
              <a:off x="142682" y="6510315"/>
              <a:ext cx="11906635" cy="145912"/>
              <a:chOff x="116735" y="6527260"/>
              <a:chExt cx="11906635" cy="145912"/>
            </a:xfrm>
          </p:grpSpPr>
          <p:sp>
            <p:nvSpPr>
              <p:cNvPr id="416" name="椭圆 415">
                <a:extLst>
                  <a:ext uri="{FF2B5EF4-FFF2-40B4-BE49-F238E27FC236}">
                    <a16:creationId xmlns:a16="http://schemas.microsoft.com/office/drawing/2014/main" id="{F14354BC-379F-41A7-83EB-9930164BCD53}"/>
                  </a:ext>
                </a:extLst>
              </p:cNvPr>
              <p:cNvSpPr/>
              <p:nvPr/>
            </p:nvSpPr>
            <p:spPr>
              <a:xfrm>
                <a:off x="11673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7" name="椭圆 416">
                <a:extLst>
                  <a:ext uri="{FF2B5EF4-FFF2-40B4-BE49-F238E27FC236}">
                    <a16:creationId xmlns:a16="http://schemas.microsoft.com/office/drawing/2014/main" id="{BA416308-1D92-4C30-905A-54996F0F9A21}"/>
                  </a:ext>
                </a:extLst>
              </p:cNvPr>
              <p:cNvSpPr/>
              <p:nvPr/>
            </p:nvSpPr>
            <p:spPr>
              <a:xfrm>
                <a:off x="41829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8" name="椭圆 417">
                <a:extLst>
                  <a:ext uri="{FF2B5EF4-FFF2-40B4-BE49-F238E27FC236}">
                    <a16:creationId xmlns:a16="http://schemas.microsoft.com/office/drawing/2014/main" id="{05F11E9F-0786-40A4-AAD3-2D161E087CB6}"/>
                  </a:ext>
                </a:extLst>
              </p:cNvPr>
              <p:cNvSpPr/>
              <p:nvPr/>
            </p:nvSpPr>
            <p:spPr>
              <a:xfrm>
                <a:off x="71984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9" name="椭圆 418">
                <a:extLst>
                  <a:ext uri="{FF2B5EF4-FFF2-40B4-BE49-F238E27FC236}">
                    <a16:creationId xmlns:a16="http://schemas.microsoft.com/office/drawing/2014/main" id="{5FB39B2F-C74E-41F3-9EA0-4170FF567F92}"/>
                  </a:ext>
                </a:extLst>
              </p:cNvPr>
              <p:cNvSpPr/>
              <p:nvPr/>
            </p:nvSpPr>
            <p:spPr>
              <a:xfrm>
                <a:off x="102140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0" name="椭圆 419">
                <a:extLst>
                  <a:ext uri="{FF2B5EF4-FFF2-40B4-BE49-F238E27FC236}">
                    <a16:creationId xmlns:a16="http://schemas.microsoft.com/office/drawing/2014/main" id="{B12B6CF6-D183-4FFC-9989-1118EF34E51F}"/>
                  </a:ext>
                </a:extLst>
              </p:cNvPr>
              <p:cNvSpPr/>
              <p:nvPr/>
            </p:nvSpPr>
            <p:spPr>
              <a:xfrm>
                <a:off x="132296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1" name="椭圆 420">
                <a:extLst>
                  <a:ext uri="{FF2B5EF4-FFF2-40B4-BE49-F238E27FC236}">
                    <a16:creationId xmlns:a16="http://schemas.microsoft.com/office/drawing/2014/main" id="{8CAC04B3-4AF7-48E5-9D90-450DC28F076D}"/>
                  </a:ext>
                </a:extLst>
              </p:cNvPr>
              <p:cNvSpPr/>
              <p:nvPr/>
            </p:nvSpPr>
            <p:spPr>
              <a:xfrm>
                <a:off x="162452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2" name="椭圆 421">
                <a:extLst>
                  <a:ext uri="{FF2B5EF4-FFF2-40B4-BE49-F238E27FC236}">
                    <a16:creationId xmlns:a16="http://schemas.microsoft.com/office/drawing/2014/main" id="{DEED4F34-575B-4D16-8D55-3775118AA57E}"/>
                  </a:ext>
                </a:extLst>
              </p:cNvPr>
              <p:cNvSpPr/>
              <p:nvPr/>
            </p:nvSpPr>
            <p:spPr>
              <a:xfrm>
                <a:off x="192607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3" name="椭圆 422">
                <a:extLst>
                  <a:ext uri="{FF2B5EF4-FFF2-40B4-BE49-F238E27FC236}">
                    <a16:creationId xmlns:a16="http://schemas.microsoft.com/office/drawing/2014/main" id="{BAE19A2D-893E-4570-86AC-FE6269D65D9C}"/>
                  </a:ext>
                </a:extLst>
              </p:cNvPr>
              <p:cNvSpPr/>
              <p:nvPr/>
            </p:nvSpPr>
            <p:spPr>
              <a:xfrm>
                <a:off x="222763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4" name="椭圆 423">
                <a:extLst>
                  <a:ext uri="{FF2B5EF4-FFF2-40B4-BE49-F238E27FC236}">
                    <a16:creationId xmlns:a16="http://schemas.microsoft.com/office/drawing/2014/main" id="{B774F180-4ED2-4B0F-96C9-2452DF7F8106}"/>
                  </a:ext>
                </a:extLst>
              </p:cNvPr>
              <p:cNvSpPr/>
              <p:nvPr/>
            </p:nvSpPr>
            <p:spPr>
              <a:xfrm>
                <a:off x="252919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5" name="椭圆 424">
                <a:extLst>
                  <a:ext uri="{FF2B5EF4-FFF2-40B4-BE49-F238E27FC236}">
                    <a16:creationId xmlns:a16="http://schemas.microsoft.com/office/drawing/2014/main" id="{F18EA1ED-4D05-4632-94AB-10478D3CFB25}"/>
                  </a:ext>
                </a:extLst>
              </p:cNvPr>
              <p:cNvSpPr/>
              <p:nvPr/>
            </p:nvSpPr>
            <p:spPr>
              <a:xfrm>
                <a:off x="283074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6" name="椭圆 425">
                <a:extLst>
                  <a:ext uri="{FF2B5EF4-FFF2-40B4-BE49-F238E27FC236}">
                    <a16:creationId xmlns:a16="http://schemas.microsoft.com/office/drawing/2014/main" id="{7AFBF190-8CD7-417A-B388-F047A19C6D70}"/>
                  </a:ext>
                </a:extLst>
              </p:cNvPr>
              <p:cNvSpPr/>
              <p:nvPr/>
            </p:nvSpPr>
            <p:spPr>
              <a:xfrm>
                <a:off x="313230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7" name="椭圆 426">
                <a:extLst>
                  <a:ext uri="{FF2B5EF4-FFF2-40B4-BE49-F238E27FC236}">
                    <a16:creationId xmlns:a16="http://schemas.microsoft.com/office/drawing/2014/main" id="{A8B906B2-94A5-402C-B87E-CBD5D19D22A1}"/>
                  </a:ext>
                </a:extLst>
              </p:cNvPr>
              <p:cNvSpPr/>
              <p:nvPr/>
            </p:nvSpPr>
            <p:spPr>
              <a:xfrm>
                <a:off x="343386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8" name="椭圆 427">
                <a:extLst>
                  <a:ext uri="{FF2B5EF4-FFF2-40B4-BE49-F238E27FC236}">
                    <a16:creationId xmlns:a16="http://schemas.microsoft.com/office/drawing/2014/main" id="{B74E36AC-7991-4897-B63B-B7FB2441686C}"/>
                  </a:ext>
                </a:extLst>
              </p:cNvPr>
              <p:cNvSpPr/>
              <p:nvPr/>
            </p:nvSpPr>
            <p:spPr>
              <a:xfrm>
                <a:off x="373541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9" name="椭圆 428">
                <a:extLst>
                  <a:ext uri="{FF2B5EF4-FFF2-40B4-BE49-F238E27FC236}">
                    <a16:creationId xmlns:a16="http://schemas.microsoft.com/office/drawing/2014/main" id="{3859CE08-B788-405D-A83B-1314906F3FD7}"/>
                  </a:ext>
                </a:extLst>
              </p:cNvPr>
              <p:cNvSpPr/>
              <p:nvPr/>
            </p:nvSpPr>
            <p:spPr>
              <a:xfrm>
                <a:off x="403697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0" name="椭圆 429">
                <a:extLst>
                  <a:ext uri="{FF2B5EF4-FFF2-40B4-BE49-F238E27FC236}">
                    <a16:creationId xmlns:a16="http://schemas.microsoft.com/office/drawing/2014/main" id="{62C53258-1153-4072-A16B-33661D7354AD}"/>
                  </a:ext>
                </a:extLst>
              </p:cNvPr>
              <p:cNvSpPr/>
              <p:nvPr/>
            </p:nvSpPr>
            <p:spPr>
              <a:xfrm>
                <a:off x="433853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1" name="椭圆 430">
                <a:extLst>
                  <a:ext uri="{FF2B5EF4-FFF2-40B4-BE49-F238E27FC236}">
                    <a16:creationId xmlns:a16="http://schemas.microsoft.com/office/drawing/2014/main" id="{D59EA7DD-3D25-48FC-A43A-0E269A94AF5B}"/>
                  </a:ext>
                </a:extLst>
              </p:cNvPr>
              <p:cNvSpPr/>
              <p:nvPr/>
            </p:nvSpPr>
            <p:spPr>
              <a:xfrm>
                <a:off x="464009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2" name="椭圆 431">
                <a:extLst>
                  <a:ext uri="{FF2B5EF4-FFF2-40B4-BE49-F238E27FC236}">
                    <a16:creationId xmlns:a16="http://schemas.microsoft.com/office/drawing/2014/main" id="{76F4C903-47E7-443C-ADCB-4D12D577007A}"/>
                  </a:ext>
                </a:extLst>
              </p:cNvPr>
              <p:cNvSpPr/>
              <p:nvPr/>
            </p:nvSpPr>
            <p:spPr>
              <a:xfrm>
                <a:off x="494164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3" name="椭圆 432">
                <a:extLst>
                  <a:ext uri="{FF2B5EF4-FFF2-40B4-BE49-F238E27FC236}">
                    <a16:creationId xmlns:a16="http://schemas.microsoft.com/office/drawing/2014/main" id="{AE859D90-BFF5-46EF-8780-C309B5925DB0}"/>
                  </a:ext>
                </a:extLst>
              </p:cNvPr>
              <p:cNvSpPr/>
              <p:nvPr/>
            </p:nvSpPr>
            <p:spPr>
              <a:xfrm>
                <a:off x="524320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4" name="椭圆 433">
                <a:extLst>
                  <a:ext uri="{FF2B5EF4-FFF2-40B4-BE49-F238E27FC236}">
                    <a16:creationId xmlns:a16="http://schemas.microsoft.com/office/drawing/2014/main" id="{91049E18-6329-4267-9F51-10978C06E68A}"/>
                  </a:ext>
                </a:extLst>
              </p:cNvPr>
              <p:cNvSpPr/>
              <p:nvPr/>
            </p:nvSpPr>
            <p:spPr>
              <a:xfrm>
                <a:off x="554476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5" name="椭圆 434">
                <a:extLst>
                  <a:ext uri="{FF2B5EF4-FFF2-40B4-BE49-F238E27FC236}">
                    <a16:creationId xmlns:a16="http://schemas.microsoft.com/office/drawing/2014/main" id="{14C4173D-2641-45F3-8D6C-F67330641D0E}"/>
                  </a:ext>
                </a:extLst>
              </p:cNvPr>
              <p:cNvSpPr/>
              <p:nvPr/>
            </p:nvSpPr>
            <p:spPr>
              <a:xfrm>
                <a:off x="584631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6" name="椭圆 435">
                <a:extLst>
                  <a:ext uri="{FF2B5EF4-FFF2-40B4-BE49-F238E27FC236}">
                    <a16:creationId xmlns:a16="http://schemas.microsoft.com/office/drawing/2014/main" id="{C7ADCE6E-7DDD-4EC4-B655-D21385E8921B}"/>
                  </a:ext>
                </a:extLst>
              </p:cNvPr>
              <p:cNvSpPr/>
              <p:nvPr/>
            </p:nvSpPr>
            <p:spPr>
              <a:xfrm>
                <a:off x="614787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7" name="椭圆 436">
                <a:extLst>
                  <a:ext uri="{FF2B5EF4-FFF2-40B4-BE49-F238E27FC236}">
                    <a16:creationId xmlns:a16="http://schemas.microsoft.com/office/drawing/2014/main" id="{C03E93D5-BC30-478F-9DA0-A213E36684B5}"/>
                  </a:ext>
                </a:extLst>
              </p:cNvPr>
              <p:cNvSpPr/>
              <p:nvPr/>
            </p:nvSpPr>
            <p:spPr>
              <a:xfrm>
                <a:off x="644943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8" name="椭圆 437">
                <a:extLst>
                  <a:ext uri="{FF2B5EF4-FFF2-40B4-BE49-F238E27FC236}">
                    <a16:creationId xmlns:a16="http://schemas.microsoft.com/office/drawing/2014/main" id="{B966F0D1-1345-44B6-A399-F6F49DFBF640}"/>
                  </a:ext>
                </a:extLst>
              </p:cNvPr>
              <p:cNvSpPr/>
              <p:nvPr/>
            </p:nvSpPr>
            <p:spPr>
              <a:xfrm>
                <a:off x="675098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9" name="椭圆 438">
                <a:extLst>
                  <a:ext uri="{FF2B5EF4-FFF2-40B4-BE49-F238E27FC236}">
                    <a16:creationId xmlns:a16="http://schemas.microsoft.com/office/drawing/2014/main" id="{B2C1EDE6-2A31-4440-A706-EE7DF8A97A7F}"/>
                  </a:ext>
                </a:extLst>
              </p:cNvPr>
              <p:cNvSpPr/>
              <p:nvPr/>
            </p:nvSpPr>
            <p:spPr>
              <a:xfrm>
                <a:off x="705254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0" name="椭圆 439">
                <a:extLst>
                  <a:ext uri="{FF2B5EF4-FFF2-40B4-BE49-F238E27FC236}">
                    <a16:creationId xmlns:a16="http://schemas.microsoft.com/office/drawing/2014/main" id="{84A393F1-DAC2-4C52-B382-7633D780CC17}"/>
                  </a:ext>
                </a:extLst>
              </p:cNvPr>
              <p:cNvSpPr/>
              <p:nvPr/>
            </p:nvSpPr>
            <p:spPr>
              <a:xfrm>
                <a:off x="735410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1" name="椭圆 440">
                <a:extLst>
                  <a:ext uri="{FF2B5EF4-FFF2-40B4-BE49-F238E27FC236}">
                    <a16:creationId xmlns:a16="http://schemas.microsoft.com/office/drawing/2014/main" id="{6F4E47D5-4181-4B6C-8370-A3FF339DE73E}"/>
                  </a:ext>
                </a:extLst>
              </p:cNvPr>
              <p:cNvSpPr/>
              <p:nvPr/>
            </p:nvSpPr>
            <p:spPr>
              <a:xfrm>
                <a:off x="765566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2" name="椭圆 441">
                <a:extLst>
                  <a:ext uri="{FF2B5EF4-FFF2-40B4-BE49-F238E27FC236}">
                    <a16:creationId xmlns:a16="http://schemas.microsoft.com/office/drawing/2014/main" id="{D7C058BA-4DD1-4635-9078-5AE5B7D69F40}"/>
                  </a:ext>
                </a:extLst>
              </p:cNvPr>
              <p:cNvSpPr/>
              <p:nvPr/>
            </p:nvSpPr>
            <p:spPr>
              <a:xfrm>
                <a:off x="795721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3" name="椭圆 442">
                <a:extLst>
                  <a:ext uri="{FF2B5EF4-FFF2-40B4-BE49-F238E27FC236}">
                    <a16:creationId xmlns:a16="http://schemas.microsoft.com/office/drawing/2014/main" id="{47DA0B48-C02D-4A52-ABC7-DA1A82D83664}"/>
                  </a:ext>
                </a:extLst>
              </p:cNvPr>
              <p:cNvSpPr/>
              <p:nvPr/>
            </p:nvSpPr>
            <p:spPr>
              <a:xfrm>
                <a:off x="825877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4" name="椭圆 443">
                <a:extLst>
                  <a:ext uri="{FF2B5EF4-FFF2-40B4-BE49-F238E27FC236}">
                    <a16:creationId xmlns:a16="http://schemas.microsoft.com/office/drawing/2014/main" id="{4732E928-8BC5-445D-9F8F-9B968B49ADFE}"/>
                  </a:ext>
                </a:extLst>
              </p:cNvPr>
              <p:cNvSpPr/>
              <p:nvPr/>
            </p:nvSpPr>
            <p:spPr>
              <a:xfrm>
                <a:off x="856033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5" name="椭圆 444">
                <a:extLst>
                  <a:ext uri="{FF2B5EF4-FFF2-40B4-BE49-F238E27FC236}">
                    <a16:creationId xmlns:a16="http://schemas.microsoft.com/office/drawing/2014/main" id="{D2F7EEE4-A411-443B-A86F-51045E657ACA}"/>
                  </a:ext>
                </a:extLst>
              </p:cNvPr>
              <p:cNvSpPr/>
              <p:nvPr/>
            </p:nvSpPr>
            <p:spPr>
              <a:xfrm>
                <a:off x="886188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6" name="椭圆 445">
                <a:extLst>
                  <a:ext uri="{FF2B5EF4-FFF2-40B4-BE49-F238E27FC236}">
                    <a16:creationId xmlns:a16="http://schemas.microsoft.com/office/drawing/2014/main" id="{5F882E1E-2F66-4ECC-80CE-E512AF1CC127}"/>
                  </a:ext>
                </a:extLst>
              </p:cNvPr>
              <p:cNvSpPr/>
              <p:nvPr/>
            </p:nvSpPr>
            <p:spPr>
              <a:xfrm>
                <a:off x="916344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7" name="椭圆 446">
                <a:extLst>
                  <a:ext uri="{FF2B5EF4-FFF2-40B4-BE49-F238E27FC236}">
                    <a16:creationId xmlns:a16="http://schemas.microsoft.com/office/drawing/2014/main" id="{AC56C36B-C828-426F-B175-35D93EFB2E7D}"/>
                  </a:ext>
                </a:extLst>
              </p:cNvPr>
              <p:cNvSpPr/>
              <p:nvPr/>
            </p:nvSpPr>
            <p:spPr>
              <a:xfrm>
                <a:off x="946500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8" name="椭圆 447">
                <a:extLst>
                  <a:ext uri="{FF2B5EF4-FFF2-40B4-BE49-F238E27FC236}">
                    <a16:creationId xmlns:a16="http://schemas.microsoft.com/office/drawing/2014/main" id="{73392AEB-EB54-4E16-A9F5-6FCC8B99ACF3}"/>
                  </a:ext>
                </a:extLst>
              </p:cNvPr>
              <p:cNvSpPr/>
              <p:nvPr/>
            </p:nvSpPr>
            <p:spPr>
              <a:xfrm>
                <a:off x="976655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9" name="椭圆 448">
                <a:extLst>
                  <a:ext uri="{FF2B5EF4-FFF2-40B4-BE49-F238E27FC236}">
                    <a16:creationId xmlns:a16="http://schemas.microsoft.com/office/drawing/2014/main" id="{929D31A5-F082-4522-A85D-6649E6D42E24}"/>
                  </a:ext>
                </a:extLst>
              </p:cNvPr>
              <p:cNvSpPr/>
              <p:nvPr/>
            </p:nvSpPr>
            <p:spPr>
              <a:xfrm>
                <a:off x="1006811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0" name="椭圆 449">
                <a:extLst>
                  <a:ext uri="{FF2B5EF4-FFF2-40B4-BE49-F238E27FC236}">
                    <a16:creationId xmlns:a16="http://schemas.microsoft.com/office/drawing/2014/main" id="{5DB3C7EC-BFEE-4B29-8F94-7BFE7D059024}"/>
                  </a:ext>
                </a:extLst>
              </p:cNvPr>
              <p:cNvSpPr/>
              <p:nvPr/>
            </p:nvSpPr>
            <p:spPr>
              <a:xfrm>
                <a:off x="1036967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1" name="椭圆 450">
                <a:extLst>
                  <a:ext uri="{FF2B5EF4-FFF2-40B4-BE49-F238E27FC236}">
                    <a16:creationId xmlns:a16="http://schemas.microsoft.com/office/drawing/2014/main" id="{0A4D20E5-A926-49DA-8B4D-4900BC4334B7}"/>
                  </a:ext>
                </a:extLst>
              </p:cNvPr>
              <p:cNvSpPr/>
              <p:nvPr/>
            </p:nvSpPr>
            <p:spPr>
              <a:xfrm>
                <a:off x="1067123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2" name="椭圆 451">
                <a:extLst>
                  <a:ext uri="{FF2B5EF4-FFF2-40B4-BE49-F238E27FC236}">
                    <a16:creationId xmlns:a16="http://schemas.microsoft.com/office/drawing/2014/main" id="{042D5622-C22E-4F63-B2AA-A4F6222CEA4D}"/>
                  </a:ext>
                </a:extLst>
              </p:cNvPr>
              <p:cNvSpPr/>
              <p:nvPr/>
            </p:nvSpPr>
            <p:spPr>
              <a:xfrm>
                <a:off x="1097278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3" name="椭圆 452">
                <a:extLst>
                  <a:ext uri="{FF2B5EF4-FFF2-40B4-BE49-F238E27FC236}">
                    <a16:creationId xmlns:a16="http://schemas.microsoft.com/office/drawing/2014/main" id="{3783DA0E-46E1-4FF5-808B-55604FE3ADD2}"/>
                  </a:ext>
                </a:extLst>
              </p:cNvPr>
              <p:cNvSpPr/>
              <p:nvPr/>
            </p:nvSpPr>
            <p:spPr>
              <a:xfrm>
                <a:off x="1127434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4" name="椭圆 453">
                <a:extLst>
                  <a:ext uri="{FF2B5EF4-FFF2-40B4-BE49-F238E27FC236}">
                    <a16:creationId xmlns:a16="http://schemas.microsoft.com/office/drawing/2014/main" id="{D8195DCA-D211-4213-8DC9-ECA2B3541114}"/>
                  </a:ext>
                </a:extLst>
              </p:cNvPr>
              <p:cNvSpPr/>
              <p:nvPr/>
            </p:nvSpPr>
            <p:spPr>
              <a:xfrm>
                <a:off x="1157590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5" name="椭圆 454">
                <a:extLst>
                  <a:ext uri="{FF2B5EF4-FFF2-40B4-BE49-F238E27FC236}">
                    <a16:creationId xmlns:a16="http://schemas.microsoft.com/office/drawing/2014/main" id="{7B422ADD-E5C7-4AE3-971C-6B2026954598}"/>
                  </a:ext>
                </a:extLst>
              </p:cNvPr>
              <p:cNvSpPr/>
              <p:nvPr/>
            </p:nvSpPr>
            <p:spPr>
              <a:xfrm>
                <a:off x="1187745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B14C054C-9D1A-4649-885C-472FBC87555F}"/>
                </a:ext>
              </a:extLst>
            </p:cNvPr>
            <p:cNvGrpSpPr/>
            <p:nvPr/>
          </p:nvGrpSpPr>
          <p:grpSpPr>
            <a:xfrm>
              <a:off x="142682" y="6177094"/>
              <a:ext cx="11906635" cy="145912"/>
              <a:chOff x="116735" y="6527260"/>
              <a:chExt cx="11906635" cy="145912"/>
            </a:xfrm>
          </p:grpSpPr>
          <p:sp>
            <p:nvSpPr>
              <p:cNvPr id="376" name="椭圆 375">
                <a:extLst>
                  <a:ext uri="{FF2B5EF4-FFF2-40B4-BE49-F238E27FC236}">
                    <a16:creationId xmlns:a16="http://schemas.microsoft.com/office/drawing/2014/main" id="{C5363E29-ADA2-4B15-872D-A951C1E655A8}"/>
                  </a:ext>
                </a:extLst>
              </p:cNvPr>
              <p:cNvSpPr/>
              <p:nvPr/>
            </p:nvSpPr>
            <p:spPr>
              <a:xfrm>
                <a:off x="11673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7" name="椭圆 376">
                <a:extLst>
                  <a:ext uri="{FF2B5EF4-FFF2-40B4-BE49-F238E27FC236}">
                    <a16:creationId xmlns:a16="http://schemas.microsoft.com/office/drawing/2014/main" id="{084B7D9B-975C-42AB-9C44-A9211A08C2BD}"/>
                  </a:ext>
                </a:extLst>
              </p:cNvPr>
              <p:cNvSpPr/>
              <p:nvPr/>
            </p:nvSpPr>
            <p:spPr>
              <a:xfrm>
                <a:off x="41829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8" name="椭圆 377">
                <a:extLst>
                  <a:ext uri="{FF2B5EF4-FFF2-40B4-BE49-F238E27FC236}">
                    <a16:creationId xmlns:a16="http://schemas.microsoft.com/office/drawing/2014/main" id="{81CA9218-22AA-4364-98BE-9607B6327A37}"/>
                  </a:ext>
                </a:extLst>
              </p:cNvPr>
              <p:cNvSpPr/>
              <p:nvPr/>
            </p:nvSpPr>
            <p:spPr>
              <a:xfrm>
                <a:off x="71984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9" name="椭圆 378">
                <a:extLst>
                  <a:ext uri="{FF2B5EF4-FFF2-40B4-BE49-F238E27FC236}">
                    <a16:creationId xmlns:a16="http://schemas.microsoft.com/office/drawing/2014/main" id="{78B21AF1-AF9C-4014-B78C-9A7A172D5E82}"/>
                  </a:ext>
                </a:extLst>
              </p:cNvPr>
              <p:cNvSpPr/>
              <p:nvPr/>
            </p:nvSpPr>
            <p:spPr>
              <a:xfrm>
                <a:off x="102140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0" name="椭圆 379">
                <a:extLst>
                  <a:ext uri="{FF2B5EF4-FFF2-40B4-BE49-F238E27FC236}">
                    <a16:creationId xmlns:a16="http://schemas.microsoft.com/office/drawing/2014/main" id="{713E7DB4-3BE7-4E7C-B378-48EC123EE401}"/>
                  </a:ext>
                </a:extLst>
              </p:cNvPr>
              <p:cNvSpPr/>
              <p:nvPr/>
            </p:nvSpPr>
            <p:spPr>
              <a:xfrm>
                <a:off x="132296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1" name="椭圆 380">
                <a:extLst>
                  <a:ext uri="{FF2B5EF4-FFF2-40B4-BE49-F238E27FC236}">
                    <a16:creationId xmlns:a16="http://schemas.microsoft.com/office/drawing/2014/main" id="{481497FA-2643-48BD-8A92-9576C6ED1A08}"/>
                  </a:ext>
                </a:extLst>
              </p:cNvPr>
              <p:cNvSpPr/>
              <p:nvPr/>
            </p:nvSpPr>
            <p:spPr>
              <a:xfrm>
                <a:off x="162452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2" name="椭圆 381">
                <a:extLst>
                  <a:ext uri="{FF2B5EF4-FFF2-40B4-BE49-F238E27FC236}">
                    <a16:creationId xmlns:a16="http://schemas.microsoft.com/office/drawing/2014/main" id="{893DC9F1-6E3C-4D83-ABAD-CC2252431867}"/>
                  </a:ext>
                </a:extLst>
              </p:cNvPr>
              <p:cNvSpPr/>
              <p:nvPr/>
            </p:nvSpPr>
            <p:spPr>
              <a:xfrm>
                <a:off x="192607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3" name="椭圆 382">
                <a:extLst>
                  <a:ext uri="{FF2B5EF4-FFF2-40B4-BE49-F238E27FC236}">
                    <a16:creationId xmlns:a16="http://schemas.microsoft.com/office/drawing/2014/main" id="{2BC8A1A8-5C5B-41AB-854F-6008CCF8708E}"/>
                  </a:ext>
                </a:extLst>
              </p:cNvPr>
              <p:cNvSpPr/>
              <p:nvPr/>
            </p:nvSpPr>
            <p:spPr>
              <a:xfrm>
                <a:off x="222763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4" name="椭圆 383">
                <a:extLst>
                  <a:ext uri="{FF2B5EF4-FFF2-40B4-BE49-F238E27FC236}">
                    <a16:creationId xmlns:a16="http://schemas.microsoft.com/office/drawing/2014/main" id="{0108EDE9-9CF6-48D5-A09F-BF212B5B68F5}"/>
                  </a:ext>
                </a:extLst>
              </p:cNvPr>
              <p:cNvSpPr/>
              <p:nvPr/>
            </p:nvSpPr>
            <p:spPr>
              <a:xfrm>
                <a:off x="252919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5" name="椭圆 384">
                <a:extLst>
                  <a:ext uri="{FF2B5EF4-FFF2-40B4-BE49-F238E27FC236}">
                    <a16:creationId xmlns:a16="http://schemas.microsoft.com/office/drawing/2014/main" id="{2A075D05-2B42-4AA1-8E2B-0ECFECC36435}"/>
                  </a:ext>
                </a:extLst>
              </p:cNvPr>
              <p:cNvSpPr/>
              <p:nvPr/>
            </p:nvSpPr>
            <p:spPr>
              <a:xfrm>
                <a:off x="283074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6" name="椭圆 385">
                <a:extLst>
                  <a:ext uri="{FF2B5EF4-FFF2-40B4-BE49-F238E27FC236}">
                    <a16:creationId xmlns:a16="http://schemas.microsoft.com/office/drawing/2014/main" id="{00E2D6D4-550B-4568-94F1-7146AC7058EA}"/>
                  </a:ext>
                </a:extLst>
              </p:cNvPr>
              <p:cNvSpPr/>
              <p:nvPr/>
            </p:nvSpPr>
            <p:spPr>
              <a:xfrm>
                <a:off x="313230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7" name="椭圆 386">
                <a:extLst>
                  <a:ext uri="{FF2B5EF4-FFF2-40B4-BE49-F238E27FC236}">
                    <a16:creationId xmlns:a16="http://schemas.microsoft.com/office/drawing/2014/main" id="{1F03B6D0-4C9F-4447-BFB8-4833AAD51C67}"/>
                  </a:ext>
                </a:extLst>
              </p:cNvPr>
              <p:cNvSpPr/>
              <p:nvPr/>
            </p:nvSpPr>
            <p:spPr>
              <a:xfrm>
                <a:off x="343386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8" name="椭圆 387">
                <a:extLst>
                  <a:ext uri="{FF2B5EF4-FFF2-40B4-BE49-F238E27FC236}">
                    <a16:creationId xmlns:a16="http://schemas.microsoft.com/office/drawing/2014/main" id="{119523D4-54F5-4499-8E72-3FA2AD51D40F}"/>
                  </a:ext>
                </a:extLst>
              </p:cNvPr>
              <p:cNvSpPr/>
              <p:nvPr/>
            </p:nvSpPr>
            <p:spPr>
              <a:xfrm>
                <a:off x="373541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9" name="椭圆 388">
                <a:extLst>
                  <a:ext uri="{FF2B5EF4-FFF2-40B4-BE49-F238E27FC236}">
                    <a16:creationId xmlns:a16="http://schemas.microsoft.com/office/drawing/2014/main" id="{A7782474-7CA7-48FB-963D-2405AE237FEE}"/>
                  </a:ext>
                </a:extLst>
              </p:cNvPr>
              <p:cNvSpPr/>
              <p:nvPr/>
            </p:nvSpPr>
            <p:spPr>
              <a:xfrm>
                <a:off x="403697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0" name="椭圆 389">
                <a:extLst>
                  <a:ext uri="{FF2B5EF4-FFF2-40B4-BE49-F238E27FC236}">
                    <a16:creationId xmlns:a16="http://schemas.microsoft.com/office/drawing/2014/main" id="{B3F72EED-C83A-4E6E-87AC-62EAD2F8BB61}"/>
                  </a:ext>
                </a:extLst>
              </p:cNvPr>
              <p:cNvSpPr/>
              <p:nvPr/>
            </p:nvSpPr>
            <p:spPr>
              <a:xfrm>
                <a:off x="433853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1" name="椭圆 390">
                <a:extLst>
                  <a:ext uri="{FF2B5EF4-FFF2-40B4-BE49-F238E27FC236}">
                    <a16:creationId xmlns:a16="http://schemas.microsoft.com/office/drawing/2014/main" id="{6A15EFCF-7A63-4F56-8ECE-C90E43A0CDE3}"/>
                  </a:ext>
                </a:extLst>
              </p:cNvPr>
              <p:cNvSpPr/>
              <p:nvPr/>
            </p:nvSpPr>
            <p:spPr>
              <a:xfrm>
                <a:off x="464009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2" name="椭圆 391">
                <a:extLst>
                  <a:ext uri="{FF2B5EF4-FFF2-40B4-BE49-F238E27FC236}">
                    <a16:creationId xmlns:a16="http://schemas.microsoft.com/office/drawing/2014/main" id="{DD06A7A6-FC5D-42AC-A78F-DD3C395341C0}"/>
                  </a:ext>
                </a:extLst>
              </p:cNvPr>
              <p:cNvSpPr/>
              <p:nvPr/>
            </p:nvSpPr>
            <p:spPr>
              <a:xfrm>
                <a:off x="494164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3" name="椭圆 392">
                <a:extLst>
                  <a:ext uri="{FF2B5EF4-FFF2-40B4-BE49-F238E27FC236}">
                    <a16:creationId xmlns:a16="http://schemas.microsoft.com/office/drawing/2014/main" id="{8F50DE10-145B-4DD6-ABAF-2F30B92421B5}"/>
                  </a:ext>
                </a:extLst>
              </p:cNvPr>
              <p:cNvSpPr/>
              <p:nvPr/>
            </p:nvSpPr>
            <p:spPr>
              <a:xfrm>
                <a:off x="524320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4" name="椭圆 393">
                <a:extLst>
                  <a:ext uri="{FF2B5EF4-FFF2-40B4-BE49-F238E27FC236}">
                    <a16:creationId xmlns:a16="http://schemas.microsoft.com/office/drawing/2014/main" id="{ED859A37-1F0F-48FE-AB02-23F38A6999DA}"/>
                  </a:ext>
                </a:extLst>
              </p:cNvPr>
              <p:cNvSpPr/>
              <p:nvPr/>
            </p:nvSpPr>
            <p:spPr>
              <a:xfrm>
                <a:off x="554476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5" name="椭圆 394">
                <a:extLst>
                  <a:ext uri="{FF2B5EF4-FFF2-40B4-BE49-F238E27FC236}">
                    <a16:creationId xmlns:a16="http://schemas.microsoft.com/office/drawing/2014/main" id="{1BD72575-26A2-4039-97AD-A6542D6762F0}"/>
                  </a:ext>
                </a:extLst>
              </p:cNvPr>
              <p:cNvSpPr/>
              <p:nvPr/>
            </p:nvSpPr>
            <p:spPr>
              <a:xfrm>
                <a:off x="584631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6" name="椭圆 395">
                <a:extLst>
                  <a:ext uri="{FF2B5EF4-FFF2-40B4-BE49-F238E27FC236}">
                    <a16:creationId xmlns:a16="http://schemas.microsoft.com/office/drawing/2014/main" id="{52C2788C-B3C9-464D-9239-A42D00498F5E}"/>
                  </a:ext>
                </a:extLst>
              </p:cNvPr>
              <p:cNvSpPr/>
              <p:nvPr/>
            </p:nvSpPr>
            <p:spPr>
              <a:xfrm>
                <a:off x="614787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7" name="椭圆 396">
                <a:extLst>
                  <a:ext uri="{FF2B5EF4-FFF2-40B4-BE49-F238E27FC236}">
                    <a16:creationId xmlns:a16="http://schemas.microsoft.com/office/drawing/2014/main" id="{45EE1995-E764-4419-ABCE-07B41233EB08}"/>
                  </a:ext>
                </a:extLst>
              </p:cNvPr>
              <p:cNvSpPr/>
              <p:nvPr/>
            </p:nvSpPr>
            <p:spPr>
              <a:xfrm>
                <a:off x="644943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8" name="椭圆 397">
                <a:extLst>
                  <a:ext uri="{FF2B5EF4-FFF2-40B4-BE49-F238E27FC236}">
                    <a16:creationId xmlns:a16="http://schemas.microsoft.com/office/drawing/2014/main" id="{2B7DE41A-FF58-4EE7-B005-ACDFCF47C8E4}"/>
                  </a:ext>
                </a:extLst>
              </p:cNvPr>
              <p:cNvSpPr/>
              <p:nvPr/>
            </p:nvSpPr>
            <p:spPr>
              <a:xfrm>
                <a:off x="675098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9" name="椭圆 398">
                <a:extLst>
                  <a:ext uri="{FF2B5EF4-FFF2-40B4-BE49-F238E27FC236}">
                    <a16:creationId xmlns:a16="http://schemas.microsoft.com/office/drawing/2014/main" id="{A9B801E1-09D5-4B53-9A0B-63ACCCC4A9C9}"/>
                  </a:ext>
                </a:extLst>
              </p:cNvPr>
              <p:cNvSpPr/>
              <p:nvPr/>
            </p:nvSpPr>
            <p:spPr>
              <a:xfrm>
                <a:off x="705254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0" name="椭圆 399">
                <a:extLst>
                  <a:ext uri="{FF2B5EF4-FFF2-40B4-BE49-F238E27FC236}">
                    <a16:creationId xmlns:a16="http://schemas.microsoft.com/office/drawing/2014/main" id="{2BDBE190-9D2D-489C-B449-C96D6A6361DB}"/>
                  </a:ext>
                </a:extLst>
              </p:cNvPr>
              <p:cNvSpPr/>
              <p:nvPr/>
            </p:nvSpPr>
            <p:spPr>
              <a:xfrm>
                <a:off x="735410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1" name="椭圆 400">
                <a:extLst>
                  <a:ext uri="{FF2B5EF4-FFF2-40B4-BE49-F238E27FC236}">
                    <a16:creationId xmlns:a16="http://schemas.microsoft.com/office/drawing/2014/main" id="{F2DC05A5-ECC9-456C-B772-FDEF73882D9A}"/>
                  </a:ext>
                </a:extLst>
              </p:cNvPr>
              <p:cNvSpPr/>
              <p:nvPr/>
            </p:nvSpPr>
            <p:spPr>
              <a:xfrm>
                <a:off x="765566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2" name="椭圆 401">
                <a:extLst>
                  <a:ext uri="{FF2B5EF4-FFF2-40B4-BE49-F238E27FC236}">
                    <a16:creationId xmlns:a16="http://schemas.microsoft.com/office/drawing/2014/main" id="{FD7ACE1E-C23D-4CE9-A16F-05E58885C36A}"/>
                  </a:ext>
                </a:extLst>
              </p:cNvPr>
              <p:cNvSpPr/>
              <p:nvPr/>
            </p:nvSpPr>
            <p:spPr>
              <a:xfrm>
                <a:off x="795721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3" name="椭圆 402">
                <a:extLst>
                  <a:ext uri="{FF2B5EF4-FFF2-40B4-BE49-F238E27FC236}">
                    <a16:creationId xmlns:a16="http://schemas.microsoft.com/office/drawing/2014/main" id="{B0D8E339-6DF4-48E1-9251-FCE632611626}"/>
                  </a:ext>
                </a:extLst>
              </p:cNvPr>
              <p:cNvSpPr/>
              <p:nvPr/>
            </p:nvSpPr>
            <p:spPr>
              <a:xfrm>
                <a:off x="825877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4" name="椭圆 403">
                <a:extLst>
                  <a:ext uri="{FF2B5EF4-FFF2-40B4-BE49-F238E27FC236}">
                    <a16:creationId xmlns:a16="http://schemas.microsoft.com/office/drawing/2014/main" id="{62264030-C906-496A-85E0-437F1319D0D0}"/>
                  </a:ext>
                </a:extLst>
              </p:cNvPr>
              <p:cNvSpPr/>
              <p:nvPr/>
            </p:nvSpPr>
            <p:spPr>
              <a:xfrm>
                <a:off x="856033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5" name="椭圆 404">
                <a:extLst>
                  <a:ext uri="{FF2B5EF4-FFF2-40B4-BE49-F238E27FC236}">
                    <a16:creationId xmlns:a16="http://schemas.microsoft.com/office/drawing/2014/main" id="{5A245C3A-3CD2-42BB-A4A5-164C21505B7E}"/>
                  </a:ext>
                </a:extLst>
              </p:cNvPr>
              <p:cNvSpPr/>
              <p:nvPr/>
            </p:nvSpPr>
            <p:spPr>
              <a:xfrm>
                <a:off x="886188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6" name="椭圆 405">
                <a:extLst>
                  <a:ext uri="{FF2B5EF4-FFF2-40B4-BE49-F238E27FC236}">
                    <a16:creationId xmlns:a16="http://schemas.microsoft.com/office/drawing/2014/main" id="{70979230-3ABA-4318-82A8-4703BAE24112}"/>
                  </a:ext>
                </a:extLst>
              </p:cNvPr>
              <p:cNvSpPr/>
              <p:nvPr/>
            </p:nvSpPr>
            <p:spPr>
              <a:xfrm>
                <a:off x="916344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7" name="椭圆 406">
                <a:extLst>
                  <a:ext uri="{FF2B5EF4-FFF2-40B4-BE49-F238E27FC236}">
                    <a16:creationId xmlns:a16="http://schemas.microsoft.com/office/drawing/2014/main" id="{ABDB2C14-BC06-4832-9EF5-49EA17499207}"/>
                  </a:ext>
                </a:extLst>
              </p:cNvPr>
              <p:cNvSpPr/>
              <p:nvPr/>
            </p:nvSpPr>
            <p:spPr>
              <a:xfrm>
                <a:off x="946500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8" name="椭圆 407">
                <a:extLst>
                  <a:ext uri="{FF2B5EF4-FFF2-40B4-BE49-F238E27FC236}">
                    <a16:creationId xmlns:a16="http://schemas.microsoft.com/office/drawing/2014/main" id="{8D596FFF-C124-4EDD-A86A-F8AE5065B1C2}"/>
                  </a:ext>
                </a:extLst>
              </p:cNvPr>
              <p:cNvSpPr/>
              <p:nvPr/>
            </p:nvSpPr>
            <p:spPr>
              <a:xfrm>
                <a:off x="976655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9" name="椭圆 408">
                <a:extLst>
                  <a:ext uri="{FF2B5EF4-FFF2-40B4-BE49-F238E27FC236}">
                    <a16:creationId xmlns:a16="http://schemas.microsoft.com/office/drawing/2014/main" id="{5759E1BE-B4E6-41B8-B2D2-5299F841F4DE}"/>
                  </a:ext>
                </a:extLst>
              </p:cNvPr>
              <p:cNvSpPr/>
              <p:nvPr/>
            </p:nvSpPr>
            <p:spPr>
              <a:xfrm>
                <a:off x="1006811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0" name="椭圆 409">
                <a:extLst>
                  <a:ext uri="{FF2B5EF4-FFF2-40B4-BE49-F238E27FC236}">
                    <a16:creationId xmlns:a16="http://schemas.microsoft.com/office/drawing/2014/main" id="{01B30A88-0050-4F54-8227-A8440BB93DB1}"/>
                  </a:ext>
                </a:extLst>
              </p:cNvPr>
              <p:cNvSpPr/>
              <p:nvPr/>
            </p:nvSpPr>
            <p:spPr>
              <a:xfrm>
                <a:off x="1036967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1" name="椭圆 410">
                <a:extLst>
                  <a:ext uri="{FF2B5EF4-FFF2-40B4-BE49-F238E27FC236}">
                    <a16:creationId xmlns:a16="http://schemas.microsoft.com/office/drawing/2014/main" id="{C7396CC8-3328-4078-9D1E-14A71F0FBFA3}"/>
                  </a:ext>
                </a:extLst>
              </p:cNvPr>
              <p:cNvSpPr/>
              <p:nvPr/>
            </p:nvSpPr>
            <p:spPr>
              <a:xfrm>
                <a:off x="1067123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2" name="椭圆 411">
                <a:extLst>
                  <a:ext uri="{FF2B5EF4-FFF2-40B4-BE49-F238E27FC236}">
                    <a16:creationId xmlns:a16="http://schemas.microsoft.com/office/drawing/2014/main" id="{A4E476F4-79BC-4022-B55C-DFB67FED69D3}"/>
                  </a:ext>
                </a:extLst>
              </p:cNvPr>
              <p:cNvSpPr/>
              <p:nvPr/>
            </p:nvSpPr>
            <p:spPr>
              <a:xfrm>
                <a:off x="1097278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3" name="椭圆 412">
                <a:extLst>
                  <a:ext uri="{FF2B5EF4-FFF2-40B4-BE49-F238E27FC236}">
                    <a16:creationId xmlns:a16="http://schemas.microsoft.com/office/drawing/2014/main" id="{6D29CC08-53D6-4322-977B-8989191FE3E8}"/>
                  </a:ext>
                </a:extLst>
              </p:cNvPr>
              <p:cNvSpPr/>
              <p:nvPr/>
            </p:nvSpPr>
            <p:spPr>
              <a:xfrm>
                <a:off x="1127434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4" name="椭圆 413">
                <a:extLst>
                  <a:ext uri="{FF2B5EF4-FFF2-40B4-BE49-F238E27FC236}">
                    <a16:creationId xmlns:a16="http://schemas.microsoft.com/office/drawing/2014/main" id="{09AEE96F-6582-4EA0-9187-6B236C2F9A35}"/>
                  </a:ext>
                </a:extLst>
              </p:cNvPr>
              <p:cNvSpPr/>
              <p:nvPr/>
            </p:nvSpPr>
            <p:spPr>
              <a:xfrm>
                <a:off x="1157590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5" name="椭圆 414">
                <a:extLst>
                  <a:ext uri="{FF2B5EF4-FFF2-40B4-BE49-F238E27FC236}">
                    <a16:creationId xmlns:a16="http://schemas.microsoft.com/office/drawing/2014/main" id="{EFEE99EF-DD91-4BFA-AE4F-44400F05E2C4}"/>
                  </a:ext>
                </a:extLst>
              </p:cNvPr>
              <p:cNvSpPr/>
              <p:nvPr/>
            </p:nvSpPr>
            <p:spPr>
              <a:xfrm>
                <a:off x="1187745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AB544AC1-91A1-4E7C-8675-74C247D6FF37}"/>
                </a:ext>
              </a:extLst>
            </p:cNvPr>
            <p:cNvGrpSpPr/>
            <p:nvPr/>
          </p:nvGrpSpPr>
          <p:grpSpPr>
            <a:xfrm>
              <a:off x="142682" y="5843872"/>
              <a:ext cx="11906635" cy="145912"/>
              <a:chOff x="116735" y="6527260"/>
              <a:chExt cx="11906635" cy="145912"/>
            </a:xfrm>
          </p:grpSpPr>
          <p:sp>
            <p:nvSpPr>
              <p:cNvPr id="336" name="椭圆 335">
                <a:extLst>
                  <a:ext uri="{FF2B5EF4-FFF2-40B4-BE49-F238E27FC236}">
                    <a16:creationId xmlns:a16="http://schemas.microsoft.com/office/drawing/2014/main" id="{DF70E609-A7CE-4EBC-92A1-1A781C0A07DC}"/>
                  </a:ext>
                </a:extLst>
              </p:cNvPr>
              <p:cNvSpPr/>
              <p:nvPr/>
            </p:nvSpPr>
            <p:spPr>
              <a:xfrm>
                <a:off x="11673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7" name="椭圆 336">
                <a:extLst>
                  <a:ext uri="{FF2B5EF4-FFF2-40B4-BE49-F238E27FC236}">
                    <a16:creationId xmlns:a16="http://schemas.microsoft.com/office/drawing/2014/main" id="{BD8991C0-2E98-4DD5-9022-E3B10BBE19B5}"/>
                  </a:ext>
                </a:extLst>
              </p:cNvPr>
              <p:cNvSpPr/>
              <p:nvPr/>
            </p:nvSpPr>
            <p:spPr>
              <a:xfrm>
                <a:off x="41829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8" name="椭圆 337">
                <a:extLst>
                  <a:ext uri="{FF2B5EF4-FFF2-40B4-BE49-F238E27FC236}">
                    <a16:creationId xmlns:a16="http://schemas.microsoft.com/office/drawing/2014/main" id="{6B3CB40B-CEC4-4EB3-87E3-95AE1B87E655}"/>
                  </a:ext>
                </a:extLst>
              </p:cNvPr>
              <p:cNvSpPr/>
              <p:nvPr/>
            </p:nvSpPr>
            <p:spPr>
              <a:xfrm>
                <a:off x="71984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9" name="椭圆 338">
                <a:extLst>
                  <a:ext uri="{FF2B5EF4-FFF2-40B4-BE49-F238E27FC236}">
                    <a16:creationId xmlns:a16="http://schemas.microsoft.com/office/drawing/2014/main" id="{A6E15091-4B0F-4ED7-AD56-3C97FB9DA111}"/>
                  </a:ext>
                </a:extLst>
              </p:cNvPr>
              <p:cNvSpPr/>
              <p:nvPr/>
            </p:nvSpPr>
            <p:spPr>
              <a:xfrm>
                <a:off x="102140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0" name="椭圆 339">
                <a:extLst>
                  <a:ext uri="{FF2B5EF4-FFF2-40B4-BE49-F238E27FC236}">
                    <a16:creationId xmlns:a16="http://schemas.microsoft.com/office/drawing/2014/main" id="{84F43E9B-BDBA-420E-8633-AF95FA4EA8F0}"/>
                  </a:ext>
                </a:extLst>
              </p:cNvPr>
              <p:cNvSpPr/>
              <p:nvPr/>
            </p:nvSpPr>
            <p:spPr>
              <a:xfrm>
                <a:off x="132296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1" name="椭圆 340">
                <a:extLst>
                  <a:ext uri="{FF2B5EF4-FFF2-40B4-BE49-F238E27FC236}">
                    <a16:creationId xmlns:a16="http://schemas.microsoft.com/office/drawing/2014/main" id="{FFB8C356-A6B9-4722-BA70-8435FB176DD6}"/>
                  </a:ext>
                </a:extLst>
              </p:cNvPr>
              <p:cNvSpPr/>
              <p:nvPr/>
            </p:nvSpPr>
            <p:spPr>
              <a:xfrm>
                <a:off x="162452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2" name="椭圆 341">
                <a:extLst>
                  <a:ext uri="{FF2B5EF4-FFF2-40B4-BE49-F238E27FC236}">
                    <a16:creationId xmlns:a16="http://schemas.microsoft.com/office/drawing/2014/main" id="{B81E4D1F-60F7-4C85-A0D0-5288C1139E6F}"/>
                  </a:ext>
                </a:extLst>
              </p:cNvPr>
              <p:cNvSpPr/>
              <p:nvPr/>
            </p:nvSpPr>
            <p:spPr>
              <a:xfrm>
                <a:off x="192607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3" name="椭圆 342">
                <a:extLst>
                  <a:ext uri="{FF2B5EF4-FFF2-40B4-BE49-F238E27FC236}">
                    <a16:creationId xmlns:a16="http://schemas.microsoft.com/office/drawing/2014/main" id="{FA4994D1-D4A8-4EA0-BA1F-237AE417BD3C}"/>
                  </a:ext>
                </a:extLst>
              </p:cNvPr>
              <p:cNvSpPr/>
              <p:nvPr/>
            </p:nvSpPr>
            <p:spPr>
              <a:xfrm>
                <a:off x="222763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4" name="椭圆 343">
                <a:extLst>
                  <a:ext uri="{FF2B5EF4-FFF2-40B4-BE49-F238E27FC236}">
                    <a16:creationId xmlns:a16="http://schemas.microsoft.com/office/drawing/2014/main" id="{B26B2B8C-AA99-42C3-BBF3-9D417E2F891C}"/>
                  </a:ext>
                </a:extLst>
              </p:cNvPr>
              <p:cNvSpPr/>
              <p:nvPr/>
            </p:nvSpPr>
            <p:spPr>
              <a:xfrm>
                <a:off x="252919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5" name="椭圆 344">
                <a:extLst>
                  <a:ext uri="{FF2B5EF4-FFF2-40B4-BE49-F238E27FC236}">
                    <a16:creationId xmlns:a16="http://schemas.microsoft.com/office/drawing/2014/main" id="{7D209B85-DB8E-458C-A4F9-ACDC1C753E70}"/>
                  </a:ext>
                </a:extLst>
              </p:cNvPr>
              <p:cNvSpPr/>
              <p:nvPr/>
            </p:nvSpPr>
            <p:spPr>
              <a:xfrm>
                <a:off x="283074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6" name="椭圆 345">
                <a:extLst>
                  <a:ext uri="{FF2B5EF4-FFF2-40B4-BE49-F238E27FC236}">
                    <a16:creationId xmlns:a16="http://schemas.microsoft.com/office/drawing/2014/main" id="{CC86A144-FB92-44A7-8431-BBDE2A4174E2}"/>
                  </a:ext>
                </a:extLst>
              </p:cNvPr>
              <p:cNvSpPr/>
              <p:nvPr/>
            </p:nvSpPr>
            <p:spPr>
              <a:xfrm>
                <a:off x="313230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7" name="椭圆 346">
                <a:extLst>
                  <a:ext uri="{FF2B5EF4-FFF2-40B4-BE49-F238E27FC236}">
                    <a16:creationId xmlns:a16="http://schemas.microsoft.com/office/drawing/2014/main" id="{182FEF19-F29C-4430-A443-9DF9589237C7}"/>
                  </a:ext>
                </a:extLst>
              </p:cNvPr>
              <p:cNvSpPr/>
              <p:nvPr/>
            </p:nvSpPr>
            <p:spPr>
              <a:xfrm>
                <a:off x="343386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8" name="椭圆 347">
                <a:extLst>
                  <a:ext uri="{FF2B5EF4-FFF2-40B4-BE49-F238E27FC236}">
                    <a16:creationId xmlns:a16="http://schemas.microsoft.com/office/drawing/2014/main" id="{8C701B23-037E-43CE-AA70-747B6FF6F249}"/>
                  </a:ext>
                </a:extLst>
              </p:cNvPr>
              <p:cNvSpPr/>
              <p:nvPr/>
            </p:nvSpPr>
            <p:spPr>
              <a:xfrm>
                <a:off x="373541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9" name="椭圆 348">
                <a:extLst>
                  <a:ext uri="{FF2B5EF4-FFF2-40B4-BE49-F238E27FC236}">
                    <a16:creationId xmlns:a16="http://schemas.microsoft.com/office/drawing/2014/main" id="{877B09E8-820D-4F27-980E-477A7E04EF24}"/>
                  </a:ext>
                </a:extLst>
              </p:cNvPr>
              <p:cNvSpPr/>
              <p:nvPr/>
            </p:nvSpPr>
            <p:spPr>
              <a:xfrm>
                <a:off x="403697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0" name="椭圆 349">
                <a:extLst>
                  <a:ext uri="{FF2B5EF4-FFF2-40B4-BE49-F238E27FC236}">
                    <a16:creationId xmlns:a16="http://schemas.microsoft.com/office/drawing/2014/main" id="{EDDE9D9A-43D1-4655-AC1A-DE3A70D4E89D}"/>
                  </a:ext>
                </a:extLst>
              </p:cNvPr>
              <p:cNvSpPr/>
              <p:nvPr/>
            </p:nvSpPr>
            <p:spPr>
              <a:xfrm>
                <a:off x="433853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1" name="椭圆 350">
                <a:extLst>
                  <a:ext uri="{FF2B5EF4-FFF2-40B4-BE49-F238E27FC236}">
                    <a16:creationId xmlns:a16="http://schemas.microsoft.com/office/drawing/2014/main" id="{2DE8AF24-D0EB-4E83-B4D4-FAFA1404F870}"/>
                  </a:ext>
                </a:extLst>
              </p:cNvPr>
              <p:cNvSpPr/>
              <p:nvPr/>
            </p:nvSpPr>
            <p:spPr>
              <a:xfrm>
                <a:off x="464009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2" name="椭圆 351">
                <a:extLst>
                  <a:ext uri="{FF2B5EF4-FFF2-40B4-BE49-F238E27FC236}">
                    <a16:creationId xmlns:a16="http://schemas.microsoft.com/office/drawing/2014/main" id="{E7218E17-9D01-415E-839D-9958DA2D439C}"/>
                  </a:ext>
                </a:extLst>
              </p:cNvPr>
              <p:cNvSpPr/>
              <p:nvPr/>
            </p:nvSpPr>
            <p:spPr>
              <a:xfrm>
                <a:off x="494164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3" name="椭圆 352">
                <a:extLst>
                  <a:ext uri="{FF2B5EF4-FFF2-40B4-BE49-F238E27FC236}">
                    <a16:creationId xmlns:a16="http://schemas.microsoft.com/office/drawing/2014/main" id="{ACB48ABC-7064-4A5C-AB91-A35425548E5D}"/>
                  </a:ext>
                </a:extLst>
              </p:cNvPr>
              <p:cNvSpPr/>
              <p:nvPr/>
            </p:nvSpPr>
            <p:spPr>
              <a:xfrm>
                <a:off x="524320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4" name="椭圆 353">
                <a:extLst>
                  <a:ext uri="{FF2B5EF4-FFF2-40B4-BE49-F238E27FC236}">
                    <a16:creationId xmlns:a16="http://schemas.microsoft.com/office/drawing/2014/main" id="{14632594-3A83-4D5F-AC62-104BC75F0883}"/>
                  </a:ext>
                </a:extLst>
              </p:cNvPr>
              <p:cNvSpPr/>
              <p:nvPr/>
            </p:nvSpPr>
            <p:spPr>
              <a:xfrm>
                <a:off x="554476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5" name="椭圆 354">
                <a:extLst>
                  <a:ext uri="{FF2B5EF4-FFF2-40B4-BE49-F238E27FC236}">
                    <a16:creationId xmlns:a16="http://schemas.microsoft.com/office/drawing/2014/main" id="{147C1C1D-A1E5-4E15-8057-5DD3D1A8D535}"/>
                  </a:ext>
                </a:extLst>
              </p:cNvPr>
              <p:cNvSpPr/>
              <p:nvPr/>
            </p:nvSpPr>
            <p:spPr>
              <a:xfrm>
                <a:off x="584631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6" name="椭圆 355">
                <a:extLst>
                  <a:ext uri="{FF2B5EF4-FFF2-40B4-BE49-F238E27FC236}">
                    <a16:creationId xmlns:a16="http://schemas.microsoft.com/office/drawing/2014/main" id="{0CE998A2-E03E-4AA9-A050-7A4A1E7BD69D}"/>
                  </a:ext>
                </a:extLst>
              </p:cNvPr>
              <p:cNvSpPr/>
              <p:nvPr/>
            </p:nvSpPr>
            <p:spPr>
              <a:xfrm>
                <a:off x="614787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7" name="椭圆 356">
                <a:extLst>
                  <a:ext uri="{FF2B5EF4-FFF2-40B4-BE49-F238E27FC236}">
                    <a16:creationId xmlns:a16="http://schemas.microsoft.com/office/drawing/2014/main" id="{80985A24-ECED-4508-819D-F4FB5D420500}"/>
                  </a:ext>
                </a:extLst>
              </p:cNvPr>
              <p:cNvSpPr/>
              <p:nvPr/>
            </p:nvSpPr>
            <p:spPr>
              <a:xfrm>
                <a:off x="644943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8" name="椭圆 357">
                <a:extLst>
                  <a:ext uri="{FF2B5EF4-FFF2-40B4-BE49-F238E27FC236}">
                    <a16:creationId xmlns:a16="http://schemas.microsoft.com/office/drawing/2014/main" id="{0C653413-4602-494F-8038-A9EF4DF2D135}"/>
                  </a:ext>
                </a:extLst>
              </p:cNvPr>
              <p:cNvSpPr/>
              <p:nvPr/>
            </p:nvSpPr>
            <p:spPr>
              <a:xfrm>
                <a:off x="675098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9" name="椭圆 358">
                <a:extLst>
                  <a:ext uri="{FF2B5EF4-FFF2-40B4-BE49-F238E27FC236}">
                    <a16:creationId xmlns:a16="http://schemas.microsoft.com/office/drawing/2014/main" id="{3025DA15-8F55-47C9-9F76-6888061DCC84}"/>
                  </a:ext>
                </a:extLst>
              </p:cNvPr>
              <p:cNvSpPr/>
              <p:nvPr/>
            </p:nvSpPr>
            <p:spPr>
              <a:xfrm>
                <a:off x="705254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0" name="椭圆 359">
                <a:extLst>
                  <a:ext uri="{FF2B5EF4-FFF2-40B4-BE49-F238E27FC236}">
                    <a16:creationId xmlns:a16="http://schemas.microsoft.com/office/drawing/2014/main" id="{0A649A29-576E-4AFC-9496-8A0FB40EBF6F}"/>
                  </a:ext>
                </a:extLst>
              </p:cNvPr>
              <p:cNvSpPr/>
              <p:nvPr/>
            </p:nvSpPr>
            <p:spPr>
              <a:xfrm>
                <a:off x="735410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1" name="椭圆 360">
                <a:extLst>
                  <a:ext uri="{FF2B5EF4-FFF2-40B4-BE49-F238E27FC236}">
                    <a16:creationId xmlns:a16="http://schemas.microsoft.com/office/drawing/2014/main" id="{9C88F652-501D-45B5-931D-2AB04E866FFA}"/>
                  </a:ext>
                </a:extLst>
              </p:cNvPr>
              <p:cNvSpPr/>
              <p:nvPr/>
            </p:nvSpPr>
            <p:spPr>
              <a:xfrm>
                <a:off x="765566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2" name="椭圆 361">
                <a:extLst>
                  <a:ext uri="{FF2B5EF4-FFF2-40B4-BE49-F238E27FC236}">
                    <a16:creationId xmlns:a16="http://schemas.microsoft.com/office/drawing/2014/main" id="{5DAB776D-61AD-483D-AC59-D7A27C2AC805}"/>
                  </a:ext>
                </a:extLst>
              </p:cNvPr>
              <p:cNvSpPr/>
              <p:nvPr/>
            </p:nvSpPr>
            <p:spPr>
              <a:xfrm>
                <a:off x="795721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3" name="椭圆 362">
                <a:extLst>
                  <a:ext uri="{FF2B5EF4-FFF2-40B4-BE49-F238E27FC236}">
                    <a16:creationId xmlns:a16="http://schemas.microsoft.com/office/drawing/2014/main" id="{10DA267A-D96B-4878-8502-4948EBE87843}"/>
                  </a:ext>
                </a:extLst>
              </p:cNvPr>
              <p:cNvSpPr/>
              <p:nvPr/>
            </p:nvSpPr>
            <p:spPr>
              <a:xfrm>
                <a:off x="825877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4" name="椭圆 363">
                <a:extLst>
                  <a:ext uri="{FF2B5EF4-FFF2-40B4-BE49-F238E27FC236}">
                    <a16:creationId xmlns:a16="http://schemas.microsoft.com/office/drawing/2014/main" id="{5AADD179-56FE-40AC-B103-FCE964B537DF}"/>
                  </a:ext>
                </a:extLst>
              </p:cNvPr>
              <p:cNvSpPr/>
              <p:nvPr/>
            </p:nvSpPr>
            <p:spPr>
              <a:xfrm>
                <a:off x="856033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5" name="椭圆 364">
                <a:extLst>
                  <a:ext uri="{FF2B5EF4-FFF2-40B4-BE49-F238E27FC236}">
                    <a16:creationId xmlns:a16="http://schemas.microsoft.com/office/drawing/2014/main" id="{F367894A-CB7B-41C5-B8CF-E8CF6D2F4FAB}"/>
                  </a:ext>
                </a:extLst>
              </p:cNvPr>
              <p:cNvSpPr/>
              <p:nvPr/>
            </p:nvSpPr>
            <p:spPr>
              <a:xfrm>
                <a:off x="886188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6" name="椭圆 365">
                <a:extLst>
                  <a:ext uri="{FF2B5EF4-FFF2-40B4-BE49-F238E27FC236}">
                    <a16:creationId xmlns:a16="http://schemas.microsoft.com/office/drawing/2014/main" id="{48323B32-0533-4AA7-899B-515BFCB439C6}"/>
                  </a:ext>
                </a:extLst>
              </p:cNvPr>
              <p:cNvSpPr/>
              <p:nvPr/>
            </p:nvSpPr>
            <p:spPr>
              <a:xfrm>
                <a:off x="916344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7" name="椭圆 366">
                <a:extLst>
                  <a:ext uri="{FF2B5EF4-FFF2-40B4-BE49-F238E27FC236}">
                    <a16:creationId xmlns:a16="http://schemas.microsoft.com/office/drawing/2014/main" id="{4D249E12-C331-4658-A11E-A0DFC8E0595D}"/>
                  </a:ext>
                </a:extLst>
              </p:cNvPr>
              <p:cNvSpPr/>
              <p:nvPr/>
            </p:nvSpPr>
            <p:spPr>
              <a:xfrm>
                <a:off x="946500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8" name="椭圆 367">
                <a:extLst>
                  <a:ext uri="{FF2B5EF4-FFF2-40B4-BE49-F238E27FC236}">
                    <a16:creationId xmlns:a16="http://schemas.microsoft.com/office/drawing/2014/main" id="{B4D5019D-21CB-4959-8524-C14F1C615A53}"/>
                  </a:ext>
                </a:extLst>
              </p:cNvPr>
              <p:cNvSpPr/>
              <p:nvPr/>
            </p:nvSpPr>
            <p:spPr>
              <a:xfrm>
                <a:off x="976655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9" name="椭圆 368">
                <a:extLst>
                  <a:ext uri="{FF2B5EF4-FFF2-40B4-BE49-F238E27FC236}">
                    <a16:creationId xmlns:a16="http://schemas.microsoft.com/office/drawing/2014/main" id="{5E2A794B-7B93-4B29-AF79-8B9C352A1CF5}"/>
                  </a:ext>
                </a:extLst>
              </p:cNvPr>
              <p:cNvSpPr/>
              <p:nvPr/>
            </p:nvSpPr>
            <p:spPr>
              <a:xfrm>
                <a:off x="1006811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0" name="椭圆 369">
                <a:extLst>
                  <a:ext uri="{FF2B5EF4-FFF2-40B4-BE49-F238E27FC236}">
                    <a16:creationId xmlns:a16="http://schemas.microsoft.com/office/drawing/2014/main" id="{2CFF0E22-D6F2-4831-B17A-054411B0C97F}"/>
                  </a:ext>
                </a:extLst>
              </p:cNvPr>
              <p:cNvSpPr/>
              <p:nvPr/>
            </p:nvSpPr>
            <p:spPr>
              <a:xfrm>
                <a:off x="1036967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1" name="椭圆 370">
                <a:extLst>
                  <a:ext uri="{FF2B5EF4-FFF2-40B4-BE49-F238E27FC236}">
                    <a16:creationId xmlns:a16="http://schemas.microsoft.com/office/drawing/2014/main" id="{C39ADAAE-0206-454B-BB60-F97C3602D86B}"/>
                  </a:ext>
                </a:extLst>
              </p:cNvPr>
              <p:cNvSpPr/>
              <p:nvPr/>
            </p:nvSpPr>
            <p:spPr>
              <a:xfrm>
                <a:off x="1067123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2" name="椭圆 371">
                <a:extLst>
                  <a:ext uri="{FF2B5EF4-FFF2-40B4-BE49-F238E27FC236}">
                    <a16:creationId xmlns:a16="http://schemas.microsoft.com/office/drawing/2014/main" id="{FFE60FBF-3CF6-44D6-8CBB-90F93516E167}"/>
                  </a:ext>
                </a:extLst>
              </p:cNvPr>
              <p:cNvSpPr/>
              <p:nvPr/>
            </p:nvSpPr>
            <p:spPr>
              <a:xfrm>
                <a:off x="1097278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3" name="椭圆 372">
                <a:extLst>
                  <a:ext uri="{FF2B5EF4-FFF2-40B4-BE49-F238E27FC236}">
                    <a16:creationId xmlns:a16="http://schemas.microsoft.com/office/drawing/2014/main" id="{6CBC2D4B-757F-42F4-A109-52C1A62983A7}"/>
                  </a:ext>
                </a:extLst>
              </p:cNvPr>
              <p:cNvSpPr/>
              <p:nvPr/>
            </p:nvSpPr>
            <p:spPr>
              <a:xfrm>
                <a:off x="1127434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4" name="椭圆 373">
                <a:extLst>
                  <a:ext uri="{FF2B5EF4-FFF2-40B4-BE49-F238E27FC236}">
                    <a16:creationId xmlns:a16="http://schemas.microsoft.com/office/drawing/2014/main" id="{D693E18C-781D-4299-A6BA-ADB0B6E6C5EB}"/>
                  </a:ext>
                </a:extLst>
              </p:cNvPr>
              <p:cNvSpPr/>
              <p:nvPr/>
            </p:nvSpPr>
            <p:spPr>
              <a:xfrm>
                <a:off x="1157590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5" name="椭圆 374">
                <a:extLst>
                  <a:ext uri="{FF2B5EF4-FFF2-40B4-BE49-F238E27FC236}">
                    <a16:creationId xmlns:a16="http://schemas.microsoft.com/office/drawing/2014/main" id="{59EB68B9-C0C6-4B3A-8867-76C8E83D779D}"/>
                  </a:ext>
                </a:extLst>
              </p:cNvPr>
              <p:cNvSpPr/>
              <p:nvPr/>
            </p:nvSpPr>
            <p:spPr>
              <a:xfrm>
                <a:off x="1187745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7377C182-D185-45E7-AB36-D19D601F7C37}"/>
                </a:ext>
              </a:extLst>
            </p:cNvPr>
            <p:cNvGrpSpPr/>
            <p:nvPr/>
          </p:nvGrpSpPr>
          <p:grpSpPr>
            <a:xfrm>
              <a:off x="142682" y="5510650"/>
              <a:ext cx="11906635" cy="145912"/>
              <a:chOff x="116735" y="6527260"/>
              <a:chExt cx="11906635" cy="145912"/>
            </a:xfrm>
          </p:grpSpPr>
          <p:sp>
            <p:nvSpPr>
              <p:cNvPr id="296" name="椭圆 295">
                <a:extLst>
                  <a:ext uri="{FF2B5EF4-FFF2-40B4-BE49-F238E27FC236}">
                    <a16:creationId xmlns:a16="http://schemas.microsoft.com/office/drawing/2014/main" id="{8B581262-869C-49F0-96B3-3FE95E269425}"/>
                  </a:ext>
                </a:extLst>
              </p:cNvPr>
              <p:cNvSpPr/>
              <p:nvPr/>
            </p:nvSpPr>
            <p:spPr>
              <a:xfrm>
                <a:off x="11673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7" name="椭圆 296">
                <a:extLst>
                  <a:ext uri="{FF2B5EF4-FFF2-40B4-BE49-F238E27FC236}">
                    <a16:creationId xmlns:a16="http://schemas.microsoft.com/office/drawing/2014/main" id="{D76E2821-C3DD-4D0B-8960-8C6BA83AAAB4}"/>
                  </a:ext>
                </a:extLst>
              </p:cNvPr>
              <p:cNvSpPr/>
              <p:nvPr/>
            </p:nvSpPr>
            <p:spPr>
              <a:xfrm>
                <a:off x="41829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8" name="椭圆 297">
                <a:extLst>
                  <a:ext uri="{FF2B5EF4-FFF2-40B4-BE49-F238E27FC236}">
                    <a16:creationId xmlns:a16="http://schemas.microsoft.com/office/drawing/2014/main" id="{AD9D6876-1485-48FE-8800-CCEF497AB7BE}"/>
                  </a:ext>
                </a:extLst>
              </p:cNvPr>
              <p:cNvSpPr/>
              <p:nvPr/>
            </p:nvSpPr>
            <p:spPr>
              <a:xfrm>
                <a:off x="71984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9" name="椭圆 298">
                <a:extLst>
                  <a:ext uri="{FF2B5EF4-FFF2-40B4-BE49-F238E27FC236}">
                    <a16:creationId xmlns:a16="http://schemas.microsoft.com/office/drawing/2014/main" id="{BF50B97D-D551-4F0B-922C-E633022BD616}"/>
                  </a:ext>
                </a:extLst>
              </p:cNvPr>
              <p:cNvSpPr/>
              <p:nvPr/>
            </p:nvSpPr>
            <p:spPr>
              <a:xfrm>
                <a:off x="102140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0" name="椭圆 299">
                <a:extLst>
                  <a:ext uri="{FF2B5EF4-FFF2-40B4-BE49-F238E27FC236}">
                    <a16:creationId xmlns:a16="http://schemas.microsoft.com/office/drawing/2014/main" id="{4D87CD0B-E155-4140-AE8B-E5CD156D88C4}"/>
                  </a:ext>
                </a:extLst>
              </p:cNvPr>
              <p:cNvSpPr/>
              <p:nvPr/>
            </p:nvSpPr>
            <p:spPr>
              <a:xfrm>
                <a:off x="132296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1" name="椭圆 300">
                <a:extLst>
                  <a:ext uri="{FF2B5EF4-FFF2-40B4-BE49-F238E27FC236}">
                    <a16:creationId xmlns:a16="http://schemas.microsoft.com/office/drawing/2014/main" id="{A82EC08D-05E7-4B7F-AF63-C6611DEC1229}"/>
                  </a:ext>
                </a:extLst>
              </p:cNvPr>
              <p:cNvSpPr/>
              <p:nvPr/>
            </p:nvSpPr>
            <p:spPr>
              <a:xfrm>
                <a:off x="162452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2" name="椭圆 301">
                <a:extLst>
                  <a:ext uri="{FF2B5EF4-FFF2-40B4-BE49-F238E27FC236}">
                    <a16:creationId xmlns:a16="http://schemas.microsoft.com/office/drawing/2014/main" id="{9F28EE35-AB88-4209-A031-C3BFABA6D300}"/>
                  </a:ext>
                </a:extLst>
              </p:cNvPr>
              <p:cNvSpPr/>
              <p:nvPr/>
            </p:nvSpPr>
            <p:spPr>
              <a:xfrm>
                <a:off x="192607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3" name="椭圆 302">
                <a:extLst>
                  <a:ext uri="{FF2B5EF4-FFF2-40B4-BE49-F238E27FC236}">
                    <a16:creationId xmlns:a16="http://schemas.microsoft.com/office/drawing/2014/main" id="{0742C5A5-2999-40BF-95C5-4FF930ADFF89}"/>
                  </a:ext>
                </a:extLst>
              </p:cNvPr>
              <p:cNvSpPr/>
              <p:nvPr/>
            </p:nvSpPr>
            <p:spPr>
              <a:xfrm>
                <a:off x="222763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4" name="椭圆 303">
                <a:extLst>
                  <a:ext uri="{FF2B5EF4-FFF2-40B4-BE49-F238E27FC236}">
                    <a16:creationId xmlns:a16="http://schemas.microsoft.com/office/drawing/2014/main" id="{F0F3A909-9E6B-43FB-9501-63A334567CEB}"/>
                  </a:ext>
                </a:extLst>
              </p:cNvPr>
              <p:cNvSpPr/>
              <p:nvPr/>
            </p:nvSpPr>
            <p:spPr>
              <a:xfrm>
                <a:off x="252919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5" name="椭圆 304">
                <a:extLst>
                  <a:ext uri="{FF2B5EF4-FFF2-40B4-BE49-F238E27FC236}">
                    <a16:creationId xmlns:a16="http://schemas.microsoft.com/office/drawing/2014/main" id="{4BAAF0E4-981E-452C-BF3A-40C4D1AF0882}"/>
                  </a:ext>
                </a:extLst>
              </p:cNvPr>
              <p:cNvSpPr/>
              <p:nvPr/>
            </p:nvSpPr>
            <p:spPr>
              <a:xfrm>
                <a:off x="283074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6" name="椭圆 305">
                <a:extLst>
                  <a:ext uri="{FF2B5EF4-FFF2-40B4-BE49-F238E27FC236}">
                    <a16:creationId xmlns:a16="http://schemas.microsoft.com/office/drawing/2014/main" id="{AE1B0FDF-A9C1-413E-B6F3-EC675BBE3832}"/>
                  </a:ext>
                </a:extLst>
              </p:cNvPr>
              <p:cNvSpPr/>
              <p:nvPr/>
            </p:nvSpPr>
            <p:spPr>
              <a:xfrm>
                <a:off x="313230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7" name="椭圆 306">
                <a:extLst>
                  <a:ext uri="{FF2B5EF4-FFF2-40B4-BE49-F238E27FC236}">
                    <a16:creationId xmlns:a16="http://schemas.microsoft.com/office/drawing/2014/main" id="{70DE1796-E62B-4F71-890D-DE9058E0942C}"/>
                  </a:ext>
                </a:extLst>
              </p:cNvPr>
              <p:cNvSpPr/>
              <p:nvPr/>
            </p:nvSpPr>
            <p:spPr>
              <a:xfrm>
                <a:off x="343386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8" name="椭圆 307">
                <a:extLst>
                  <a:ext uri="{FF2B5EF4-FFF2-40B4-BE49-F238E27FC236}">
                    <a16:creationId xmlns:a16="http://schemas.microsoft.com/office/drawing/2014/main" id="{114CEDC6-CA94-4493-BAD1-A1FD343DE54A}"/>
                  </a:ext>
                </a:extLst>
              </p:cNvPr>
              <p:cNvSpPr/>
              <p:nvPr/>
            </p:nvSpPr>
            <p:spPr>
              <a:xfrm>
                <a:off x="373541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9" name="椭圆 308">
                <a:extLst>
                  <a:ext uri="{FF2B5EF4-FFF2-40B4-BE49-F238E27FC236}">
                    <a16:creationId xmlns:a16="http://schemas.microsoft.com/office/drawing/2014/main" id="{AD479E1F-25B7-476E-86B0-08A5F92FFCAB}"/>
                  </a:ext>
                </a:extLst>
              </p:cNvPr>
              <p:cNvSpPr/>
              <p:nvPr/>
            </p:nvSpPr>
            <p:spPr>
              <a:xfrm>
                <a:off x="403697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0" name="椭圆 309">
                <a:extLst>
                  <a:ext uri="{FF2B5EF4-FFF2-40B4-BE49-F238E27FC236}">
                    <a16:creationId xmlns:a16="http://schemas.microsoft.com/office/drawing/2014/main" id="{3A631CD2-98AF-4106-B2E6-0A2EDC8319D3}"/>
                  </a:ext>
                </a:extLst>
              </p:cNvPr>
              <p:cNvSpPr/>
              <p:nvPr/>
            </p:nvSpPr>
            <p:spPr>
              <a:xfrm>
                <a:off x="433853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1" name="椭圆 310">
                <a:extLst>
                  <a:ext uri="{FF2B5EF4-FFF2-40B4-BE49-F238E27FC236}">
                    <a16:creationId xmlns:a16="http://schemas.microsoft.com/office/drawing/2014/main" id="{1F6BE77A-14ED-449C-93AB-DE25B9BF7A4B}"/>
                  </a:ext>
                </a:extLst>
              </p:cNvPr>
              <p:cNvSpPr/>
              <p:nvPr/>
            </p:nvSpPr>
            <p:spPr>
              <a:xfrm>
                <a:off x="464009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2" name="椭圆 311">
                <a:extLst>
                  <a:ext uri="{FF2B5EF4-FFF2-40B4-BE49-F238E27FC236}">
                    <a16:creationId xmlns:a16="http://schemas.microsoft.com/office/drawing/2014/main" id="{AB71B7C5-A3DD-4FBB-A83E-18EE9C2409BA}"/>
                  </a:ext>
                </a:extLst>
              </p:cNvPr>
              <p:cNvSpPr/>
              <p:nvPr/>
            </p:nvSpPr>
            <p:spPr>
              <a:xfrm>
                <a:off x="494164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3" name="椭圆 312">
                <a:extLst>
                  <a:ext uri="{FF2B5EF4-FFF2-40B4-BE49-F238E27FC236}">
                    <a16:creationId xmlns:a16="http://schemas.microsoft.com/office/drawing/2014/main" id="{82EB8D34-6912-45EE-B616-17E9A8E6CAAE}"/>
                  </a:ext>
                </a:extLst>
              </p:cNvPr>
              <p:cNvSpPr/>
              <p:nvPr/>
            </p:nvSpPr>
            <p:spPr>
              <a:xfrm>
                <a:off x="524320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4" name="椭圆 313">
                <a:extLst>
                  <a:ext uri="{FF2B5EF4-FFF2-40B4-BE49-F238E27FC236}">
                    <a16:creationId xmlns:a16="http://schemas.microsoft.com/office/drawing/2014/main" id="{6FDD8833-A328-441E-9855-E4E70CF17DAA}"/>
                  </a:ext>
                </a:extLst>
              </p:cNvPr>
              <p:cNvSpPr/>
              <p:nvPr/>
            </p:nvSpPr>
            <p:spPr>
              <a:xfrm>
                <a:off x="554476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5" name="椭圆 314">
                <a:extLst>
                  <a:ext uri="{FF2B5EF4-FFF2-40B4-BE49-F238E27FC236}">
                    <a16:creationId xmlns:a16="http://schemas.microsoft.com/office/drawing/2014/main" id="{7BEC10FA-F299-4BCC-9EED-6BAD08A8F5D7}"/>
                  </a:ext>
                </a:extLst>
              </p:cNvPr>
              <p:cNvSpPr/>
              <p:nvPr/>
            </p:nvSpPr>
            <p:spPr>
              <a:xfrm>
                <a:off x="584631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6" name="椭圆 315">
                <a:extLst>
                  <a:ext uri="{FF2B5EF4-FFF2-40B4-BE49-F238E27FC236}">
                    <a16:creationId xmlns:a16="http://schemas.microsoft.com/office/drawing/2014/main" id="{3766856F-F19E-4A2D-A68A-6B16B672A6DD}"/>
                  </a:ext>
                </a:extLst>
              </p:cNvPr>
              <p:cNvSpPr/>
              <p:nvPr/>
            </p:nvSpPr>
            <p:spPr>
              <a:xfrm>
                <a:off x="614787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7" name="椭圆 316">
                <a:extLst>
                  <a:ext uri="{FF2B5EF4-FFF2-40B4-BE49-F238E27FC236}">
                    <a16:creationId xmlns:a16="http://schemas.microsoft.com/office/drawing/2014/main" id="{CA708280-BC2A-43A3-8E2C-48DE6A004356}"/>
                  </a:ext>
                </a:extLst>
              </p:cNvPr>
              <p:cNvSpPr/>
              <p:nvPr/>
            </p:nvSpPr>
            <p:spPr>
              <a:xfrm>
                <a:off x="644943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8" name="椭圆 317">
                <a:extLst>
                  <a:ext uri="{FF2B5EF4-FFF2-40B4-BE49-F238E27FC236}">
                    <a16:creationId xmlns:a16="http://schemas.microsoft.com/office/drawing/2014/main" id="{56827D3B-75D4-475D-9C30-FF424D645033}"/>
                  </a:ext>
                </a:extLst>
              </p:cNvPr>
              <p:cNvSpPr/>
              <p:nvPr/>
            </p:nvSpPr>
            <p:spPr>
              <a:xfrm>
                <a:off x="675098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9" name="椭圆 318">
                <a:extLst>
                  <a:ext uri="{FF2B5EF4-FFF2-40B4-BE49-F238E27FC236}">
                    <a16:creationId xmlns:a16="http://schemas.microsoft.com/office/drawing/2014/main" id="{62A4FE89-EEFC-4F74-BE6B-15BD57D832F0}"/>
                  </a:ext>
                </a:extLst>
              </p:cNvPr>
              <p:cNvSpPr/>
              <p:nvPr/>
            </p:nvSpPr>
            <p:spPr>
              <a:xfrm>
                <a:off x="705254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0" name="椭圆 319">
                <a:extLst>
                  <a:ext uri="{FF2B5EF4-FFF2-40B4-BE49-F238E27FC236}">
                    <a16:creationId xmlns:a16="http://schemas.microsoft.com/office/drawing/2014/main" id="{2ADE95B4-2706-40AF-ACB3-920D2FDFD508}"/>
                  </a:ext>
                </a:extLst>
              </p:cNvPr>
              <p:cNvSpPr/>
              <p:nvPr/>
            </p:nvSpPr>
            <p:spPr>
              <a:xfrm>
                <a:off x="735410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1" name="椭圆 320">
                <a:extLst>
                  <a:ext uri="{FF2B5EF4-FFF2-40B4-BE49-F238E27FC236}">
                    <a16:creationId xmlns:a16="http://schemas.microsoft.com/office/drawing/2014/main" id="{812BF976-42A0-4FEE-A8C6-020740196C90}"/>
                  </a:ext>
                </a:extLst>
              </p:cNvPr>
              <p:cNvSpPr/>
              <p:nvPr/>
            </p:nvSpPr>
            <p:spPr>
              <a:xfrm>
                <a:off x="765566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2" name="椭圆 321">
                <a:extLst>
                  <a:ext uri="{FF2B5EF4-FFF2-40B4-BE49-F238E27FC236}">
                    <a16:creationId xmlns:a16="http://schemas.microsoft.com/office/drawing/2014/main" id="{F95AD16A-0726-49BD-AA0C-0B89A368E225}"/>
                  </a:ext>
                </a:extLst>
              </p:cNvPr>
              <p:cNvSpPr/>
              <p:nvPr/>
            </p:nvSpPr>
            <p:spPr>
              <a:xfrm>
                <a:off x="795721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3" name="椭圆 322">
                <a:extLst>
                  <a:ext uri="{FF2B5EF4-FFF2-40B4-BE49-F238E27FC236}">
                    <a16:creationId xmlns:a16="http://schemas.microsoft.com/office/drawing/2014/main" id="{D83C2E5B-54E7-49DE-9053-EA23A26712E2}"/>
                  </a:ext>
                </a:extLst>
              </p:cNvPr>
              <p:cNvSpPr/>
              <p:nvPr/>
            </p:nvSpPr>
            <p:spPr>
              <a:xfrm>
                <a:off x="825877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4" name="椭圆 323">
                <a:extLst>
                  <a:ext uri="{FF2B5EF4-FFF2-40B4-BE49-F238E27FC236}">
                    <a16:creationId xmlns:a16="http://schemas.microsoft.com/office/drawing/2014/main" id="{E3B38105-89E7-489F-AC26-8FDB2BC72ED9}"/>
                  </a:ext>
                </a:extLst>
              </p:cNvPr>
              <p:cNvSpPr/>
              <p:nvPr/>
            </p:nvSpPr>
            <p:spPr>
              <a:xfrm>
                <a:off x="856033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5" name="椭圆 324">
                <a:extLst>
                  <a:ext uri="{FF2B5EF4-FFF2-40B4-BE49-F238E27FC236}">
                    <a16:creationId xmlns:a16="http://schemas.microsoft.com/office/drawing/2014/main" id="{3B2D959B-ED9A-413D-824F-6292FEDD5E3E}"/>
                  </a:ext>
                </a:extLst>
              </p:cNvPr>
              <p:cNvSpPr/>
              <p:nvPr/>
            </p:nvSpPr>
            <p:spPr>
              <a:xfrm>
                <a:off x="886188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6" name="椭圆 325">
                <a:extLst>
                  <a:ext uri="{FF2B5EF4-FFF2-40B4-BE49-F238E27FC236}">
                    <a16:creationId xmlns:a16="http://schemas.microsoft.com/office/drawing/2014/main" id="{457075D8-40AC-4309-9C0C-89E20A1FD086}"/>
                  </a:ext>
                </a:extLst>
              </p:cNvPr>
              <p:cNvSpPr/>
              <p:nvPr/>
            </p:nvSpPr>
            <p:spPr>
              <a:xfrm>
                <a:off x="916344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7" name="椭圆 326">
                <a:extLst>
                  <a:ext uri="{FF2B5EF4-FFF2-40B4-BE49-F238E27FC236}">
                    <a16:creationId xmlns:a16="http://schemas.microsoft.com/office/drawing/2014/main" id="{AF164ADB-1F82-477F-84AF-8F161645EEE0}"/>
                  </a:ext>
                </a:extLst>
              </p:cNvPr>
              <p:cNvSpPr/>
              <p:nvPr/>
            </p:nvSpPr>
            <p:spPr>
              <a:xfrm>
                <a:off x="946500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8" name="椭圆 327">
                <a:extLst>
                  <a:ext uri="{FF2B5EF4-FFF2-40B4-BE49-F238E27FC236}">
                    <a16:creationId xmlns:a16="http://schemas.microsoft.com/office/drawing/2014/main" id="{0907282A-913E-444A-9037-16E9A6BFFC10}"/>
                  </a:ext>
                </a:extLst>
              </p:cNvPr>
              <p:cNvSpPr/>
              <p:nvPr/>
            </p:nvSpPr>
            <p:spPr>
              <a:xfrm>
                <a:off x="976655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9" name="椭圆 328">
                <a:extLst>
                  <a:ext uri="{FF2B5EF4-FFF2-40B4-BE49-F238E27FC236}">
                    <a16:creationId xmlns:a16="http://schemas.microsoft.com/office/drawing/2014/main" id="{CC41D4D8-4D02-423A-B9E8-7F9D0448E7E5}"/>
                  </a:ext>
                </a:extLst>
              </p:cNvPr>
              <p:cNvSpPr/>
              <p:nvPr/>
            </p:nvSpPr>
            <p:spPr>
              <a:xfrm>
                <a:off x="1006811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0" name="椭圆 329">
                <a:extLst>
                  <a:ext uri="{FF2B5EF4-FFF2-40B4-BE49-F238E27FC236}">
                    <a16:creationId xmlns:a16="http://schemas.microsoft.com/office/drawing/2014/main" id="{5C022AC0-7C40-4092-B099-1D95B484201E}"/>
                  </a:ext>
                </a:extLst>
              </p:cNvPr>
              <p:cNvSpPr/>
              <p:nvPr/>
            </p:nvSpPr>
            <p:spPr>
              <a:xfrm>
                <a:off x="1036967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1" name="椭圆 330">
                <a:extLst>
                  <a:ext uri="{FF2B5EF4-FFF2-40B4-BE49-F238E27FC236}">
                    <a16:creationId xmlns:a16="http://schemas.microsoft.com/office/drawing/2014/main" id="{5DB16459-7464-4150-A067-114D64468C45}"/>
                  </a:ext>
                </a:extLst>
              </p:cNvPr>
              <p:cNvSpPr/>
              <p:nvPr/>
            </p:nvSpPr>
            <p:spPr>
              <a:xfrm>
                <a:off x="1067123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2" name="椭圆 331">
                <a:extLst>
                  <a:ext uri="{FF2B5EF4-FFF2-40B4-BE49-F238E27FC236}">
                    <a16:creationId xmlns:a16="http://schemas.microsoft.com/office/drawing/2014/main" id="{D038E64C-A205-4C2A-A90E-DA8A5E30B2FA}"/>
                  </a:ext>
                </a:extLst>
              </p:cNvPr>
              <p:cNvSpPr/>
              <p:nvPr/>
            </p:nvSpPr>
            <p:spPr>
              <a:xfrm>
                <a:off x="1097278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3" name="椭圆 332">
                <a:extLst>
                  <a:ext uri="{FF2B5EF4-FFF2-40B4-BE49-F238E27FC236}">
                    <a16:creationId xmlns:a16="http://schemas.microsoft.com/office/drawing/2014/main" id="{20077F04-9B4E-4E6E-88C0-BE25787A7141}"/>
                  </a:ext>
                </a:extLst>
              </p:cNvPr>
              <p:cNvSpPr/>
              <p:nvPr/>
            </p:nvSpPr>
            <p:spPr>
              <a:xfrm>
                <a:off x="1127434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4" name="椭圆 333">
                <a:extLst>
                  <a:ext uri="{FF2B5EF4-FFF2-40B4-BE49-F238E27FC236}">
                    <a16:creationId xmlns:a16="http://schemas.microsoft.com/office/drawing/2014/main" id="{C25997BB-B994-4D12-9E8E-18029AD91774}"/>
                  </a:ext>
                </a:extLst>
              </p:cNvPr>
              <p:cNvSpPr/>
              <p:nvPr/>
            </p:nvSpPr>
            <p:spPr>
              <a:xfrm>
                <a:off x="1157590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5" name="椭圆 334">
                <a:extLst>
                  <a:ext uri="{FF2B5EF4-FFF2-40B4-BE49-F238E27FC236}">
                    <a16:creationId xmlns:a16="http://schemas.microsoft.com/office/drawing/2014/main" id="{00726159-0C84-4508-AA9D-0F422C631D16}"/>
                  </a:ext>
                </a:extLst>
              </p:cNvPr>
              <p:cNvSpPr/>
              <p:nvPr/>
            </p:nvSpPr>
            <p:spPr>
              <a:xfrm>
                <a:off x="1187745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A926A230-CAE1-49FA-A12A-75728B25DA93}"/>
                </a:ext>
              </a:extLst>
            </p:cNvPr>
            <p:cNvGrpSpPr/>
            <p:nvPr/>
          </p:nvGrpSpPr>
          <p:grpSpPr>
            <a:xfrm>
              <a:off x="142682" y="5177428"/>
              <a:ext cx="11906635" cy="145912"/>
              <a:chOff x="116735" y="6527260"/>
              <a:chExt cx="11906635" cy="145912"/>
            </a:xfrm>
          </p:grpSpPr>
          <p:sp>
            <p:nvSpPr>
              <p:cNvPr id="256" name="椭圆 255">
                <a:extLst>
                  <a:ext uri="{FF2B5EF4-FFF2-40B4-BE49-F238E27FC236}">
                    <a16:creationId xmlns:a16="http://schemas.microsoft.com/office/drawing/2014/main" id="{9C5786AE-E193-43D8-88B5-21957E9DF654}"/>
                  </a:ext>
                </a:extLst>
              </p:cNvPr>
              <p:cNvSpPr/>
              <p:nvPr/>
            </p:nvSpPr>
            <p:spPr>
              <a:xfrm>
                <a:off x="11673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7" name="椭圆 256">
                <a:extLst>
                  <a:ext uri="{FF2B5EF4-FFF2-40B4-BE49-F238E27FC236}">
                    <a16:creationId xmlns:a16="http://schemas.microsoft.com/office/drawing/2014/main" id="{1B4E2975-C7C2-467D-8333-E69F75ACADED}"/>
                  </a:ext>
                </a:extLst>
              </p:cNvPr>
              <p:cNvSpPr/>
              <p:nvPr/>
            </p:nvSpPr>
            <p:spPr>
              <a:xfrm>
                <a:off x="41829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8" name="椭圆 257">
                <a:extLst>
                  <a:ext uri="{FF2B5EF4-FFF2-40B4-BE49-F238E27FC236}">
                    <a16:creationId xmlns:a16="http://schemas.microsoft.com/office/drawing/2014/main" id="{B3F668C3-085C-4C5C-B49A-0D414D1C7C9D}"/>
                  </a:ext>
                </a:extLst>
              </p:cNvPr>
              <p:cNvSpPr/>
              <p:nvPr/>
            </p:nvSpPr>
            <p:spPr>
              <a:xfrm>
                <a:off x="71984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9" name="椭圆 258">
                <a:extLst>
                  <a:ext uri="{FF2B5EF4-FFF2-40B4-BE49-F238E27FC236}">
                    <a16:creationId xmlns:a16="http://schemas.microsoft.com/office/drawing/2014/main" id="{FBDB6C77-86E1-4971-A21D-5B199C54E9D2}"/>
                  </a:ext>
                </a:extLst>
              </p:cNvPr>
              <p:cNvSpPr/>
              <p:nvPr/>
            </p:nvSpPr>
            <p:spPr>
              <a:xfrm>
                <a:off x="102140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0" name="椭圆 259">
                <a:extLst>
                  <a:ext uri="{FF2B5EF4-FFF2-40B4-BE49-F238E27FC236}">
                    <a16:creationId xmlns:a16="http://schemas.microsoft.com/office/drawing/2014/main" id="{1DD06379-8E23-400D-8458-BB01E9783A33}"/>
                  </a:ext>
                </a:extLst>
              </p:cNvPr>
              <p:cNvSpPr/>
              <p:nvPr/>
            </p:nvSpPr>
            <p:spPr>
              <a:xfrm>
                <a:off x="132296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1" name="椭圆 260">
                <a:extLst>
                  <a:ext uri="{FF2B5EF4-FFF2-40B4-BE49-F238E27FC236}">
                    <a16:creationId xmlns:a16="http://schemas.microsoft.com/office/drawing/2014/main" id="{0CAA37B0-6DF5-4A6B-91E6-FFC9675C5056}"/>
                  </a:ext>
                </a:extLst>
              </p:cNvPr>
              <p:cNvSpPr/>
              <p:nvPr/>
            </p:nvSpPr>
            <p:spPr>
              <a:xfrm>
                <a:off x="162452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2" name="椭圆 261">
                <a:extLst>
                  <a:ext uri="{FF2B5EF4-FFF2-40B4-BE49-F238E27FC236}">
                    <a16:creationId xmlns:a16="http://schemas.microsoft.com/office/drawing/2014/main" id="{2160989A-ACE6-4CE9-9DEC-BE3A5A335F25}"/>
                  </a:ext>
                </a:extLst>
              </p:cNvPr>
              <p:cNvSpPr/>
              <p:nvPr/>
            </p:nvSpPr>
            <p:spPr>
              <a:xfrm>
                <a:off x="192607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3" name="椭圆 262">
                <a:extLst>
                  <a:ext uri="{FF2B5EF4-FFF2-40B4-BE49-F238E27FC236}">
                    <a16:creationId xmlns:a16="http://schemas.microsoft.com/office/drawing/2014/main" id="{4AB76805-B4CC-4529-B1A7-B63F81158B2D}"/>
                  </a:ext>
                </a:extLst>
              </p:cNvPr>
              <p:cNvSpPr/>
              <p:nvPr/>
            </p:nvSpPr>
            <p:spPr>
              <a:xfrm>
                <a:off x="222763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4" name="椭圆 263">
                <a:extLst>
                  <a:ext uri="{FF2B5EF4-FFF2-40B4-BE49-F238E27FC236}">
                    <a16:creationId xmlns:a16="http://schemas.microsoft.com/office/drawing/2014/main" id="{490C2525-C95C-44B2-A465-1FEA85BB3F15}"/>
                  </a:ext>
                </a:extLst>
              </p:cNvPr>
              <p:cNvSpPr/>
              <p:nvPr/>
            </p:nvSpPr>
            <p:spPr>
              <a:xfrm>
                <a:off x="252919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5" name="椭圆 264">
                <a:extLst>
                  <a:ext uri="{FF2B5EF4-FFF2-40B4-BE49-F238E27FC236}">
                    <a16:creationId xmlns:a16="http://schemas.microsoft.com/office/drawing/2014/main" id="{D0B756C1-F8FC-413F-99DC-E9C50DAC946F}"/>
                  </a:ext>
                </a:extLst>
              </p:cNvPr>
              <p:cNvSpPr/>
              <p:nvPr/>
            </p:nvSpPr>
            <p:spPr>
              <a:xfrm>
                <a:off x="283074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6" name="椭圆 265">
                <a:extLst>
                  <a:ext uri="{FF2B5EF4-FFF2-40B4-BE49-F238E27FC236}">
                    <a16:creationId xmlns:a16="http://schemas.microsoft.com/office/drawing/2014/main" id="{EF82C8B2-E5E9-4CC0-AB09-3191822BE9D4}"/>
                  </a:ext>
                </a:extLst>
              </p:cNvPr>
              <p:cNvSpPr/>
              <p:nvPr/>
            </p:nvSpPr>
            <p:spPr>
              <a:xfrm>
                <a:off x="313230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7" name="椭圆 266">
                <a:extLst>
                  <a:ext uri="{FF2B5EF4-FFF2-40B4-BE49-F238E27FC236}">
                    <a16:creationId xmlns:a16="http://schemas.microsoft.com/office/drawing/2014/main" id="{96A720E4-B56E-49C3-822C-1E2DA6B49559}"/>
                  </a:ext>
                </a:extLst>
              </p:cNvPr>
              <p:cNvSpPr/>
              <p:nvPr/>
            </p:nvSpPr>
            <p:spPr>
              <a:xfrm>
                <a:off x="343386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8" name="椭圆 267">
                <a:extLst>
                  <a:ext uri="{FF2B5EF4-FFF2-40B4-BE49-F238E27FC236}">
                    <a16:creationId xmlns:a16="http://schemas.microsoft.com/office/drawing/2014/main" id="{2FE6348F-C7B4-4F72-A37D-4797CAE90B5D}"/>
                  </a:ext>
                </a:extLst>
              </p:cNvPr>
              <p:cNvSpPr/>
              <p:nvPr/>
            </p:nvSpPr>
            <p:spPr>
              <a:xfrm>
                <a:off x="373541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9" name="椭圆 268">
                <a:extLst>
                  <a:ext uri="{FF2B5EF4-FFF2-40B4-BE49-F238E27FC236}">
                    <a16:creationId xmlns:a16="http://schemas.microsoft.com/office/drawing/2014/main" id="{A99478D9-5BDA-45BA-B704-6960E72235FB}"/>
                  </a:ext>
                </a:extLst>
              </p:cNvPr>
              <p:cNvSpPr/>
              <p:nvPr/>
            </p:nvSpPr>
            <p:spPr>
              <a:xfrm>
                <a:off x="403697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0" name="椭圆 269">
                <a:extLst>
                  <a:ext uri="{FF2B5EF4-FFF2-40B4-BE49-F238E27FC236}">
                    <a16:creationId xmlns:a16="http://schemas.microsoft.com/office/drawing/2014/main" id="{754E35CC-3EA1-4426-A4B2-19F90EA47AF7}"/>
                  </a:ext>
                </a:extLst>
              </p:cNvPr>
              <p:cNvSpPr/>
              <p:nvPr/>
            </p:nvSpPr>
            <p:spPr>
              <a:xfrm>
                <a:off x="433853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1" name="椭圆 270">
                <a:extLst>
                  <a:ext uri="{FF2B5EF4-FFF2-40B4-BE49-F238E27FC236}">
                    <a16:creationId xmlns:a16="http://schemas.microsoft.com/office/drawing/2014/main" id="{9D8F099D-4456-4E30-932B-5E341BBA6678}"/>
                  </a:ext>
                </a:extLst>
              </p:cNvPr>
              <p:cNvSpPr/>
              <p:nvPr/>
            </p:nvSpPr>
            <p:spPr>
              <a:xfrm>
                <a:off x="464009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2" name="椭圆 271">
                <a:extLst>
                  <a:ext uri="{FF2B5EF4-FFF2-40B4-BE49-F238E27FC236}">
                    <a16:creationId xmlns:a16="http://schemas.microsoft.com/office/drawing/2014/main" id="{041FBFE8-3CD5-47CF-8ED1-9099B87F5FEB}"/>
                  </a:ext>
                </a:extLst>
              </p:cNvPr>
              <p:cNvSpPr/>
              <p:nvPr/>
            </p:nvSpPr>
            <p:spPr>
              <a:xfrm>
                <a:off x="494164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3" name="椭圆 272">
                <a:extLst>
                  <a:ext uri="{FF2B5EF4-FFF2-40B4-BE49-F238E27FC236}">
                    <a16:creationId xmlns:a16="http://schemas.microsoft.com/office/drawing/2014/main" id="{6FC0E2DB-568C-477E-998E-2B4118E6BBBC}"/>
                  </a:ext>
                </a:extLst>
              </p:cNvPr>
              <p:cNvSpPr/>
              <p:nvPr/>
            </p:nvSpPr>
            <p:spPr>
              <a:xfrm>
                <a:off x="524320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4" name="椭圆 273">
                <a:extLst>
                  <a:ext uri="{FF2B5EF4-FFF2-40B4-BE49-F238E27FC236}">
                    <a16:creationId xmlns:a16="http://schemas.microsoft.com/office/drawing/2014/main" id="{B9C9CA1B-FE59-44F7-9274-FC7DC1006E79}"/>
                  </a:ext>
                </a:extLst>
              </p:cNvPr>
              <p:cNvSpPr/>
              <p:nvPr/>
            </p:nvSpPr>
            <p:spPr>
              <a:xfrm>
                <a:off x="554476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5" name="椭圆 274">
                <a:extLst>
                  <a:ext uri="{FF2B5EF4-FFF2-40B4-BE49-F238E27FC236}">
                    <a16:creationId xmlns:a16="http://schemas.microsoft.com/office/drawing/2014/main" id="{2B7CE2EE-2742-48CC-BF20-2E8A57CC528F}"/>
                  </a:ext>
                </a:extLst>
              </p:cNvPr>
              <p:cNvSpPr/>
              <p:nvPr/>
            </p:nvSpPr>
            <p:spPr>
              <a:xfrm>
                <a:off x="584631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6" name="椭圆 275">
                <a:extLst>
                  <a:ext uri="{FF2B5EF4-FFF2-40B4-BE49-F238E27FC236}">
                    <a16:creationId xmlns:a16="http://schemas.microsoft.com/office/drawing/2014/main" id="{FB589BE1-BDBB-4B21-859B-25D5956EC618}"/>
                  </a:ext>
                </a:extLst>
              </p:cNvPr>
              <p:cNvSpPr/>
              <p:nvPr/>
            </p:nvSpPr>
            <p:spPr>
              <a:xfrm>
                <a:off x="614787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7" name="椭圆 276">
                <a:extLst>
                  <a:ext uri="{FF2B5EF4-FFF2-40B4-BE49-F238E27FC236}">
                    <a16:creationId xmlns:a16="http://schemas.microsoft.com/office/drawing/2014/main" id="{9D8DD399-9367-4C04-8CBD-937338A0FC30}"/>
                  </a:ext>
                </a:extLst>
              </p:cNvPr>
              <p:cNvSpPr/>
              <p:nvPr/>
            </p:nvSpPr>
            <p:spPr>
              <a:xfrm>
                <a:off x="644943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8" name="椭圆 277">
                <a:extLst>
                  <a:ext uri="{FF2B5EF4-FFF2-40B4-BE49-F238E27FC236}">
                    <a16:creationId xmlns:a16="http://schemas.microsoft.com/office/drawing/2014/main" id="{A7C9FD5D-C009-4F93-B1B0-49245BBC3763}"/>
                  </a:ext>
                </a:extLst>
              </p:cNvPr>
              <p:cNvSpPr/>
              <p:nvPr/>
            </p:nvSpPr>
            <p:spPr>
              <a:xfrm>
                <a:off x="675098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9" name="椭圆 278">
                <a:extLst>
                  <a:ext uri="{FF2B5EF4-FFF2-40B4-BE49-F238E27FC236}">
                    <a16:creationId xmlns:a16="http://schemas.microsoft.com/office/drawing/2014/main" id="{57BDF104-F8FC-4954-BBC8-5D7B3CAE03BD}"/>
                  </a:ext>
                </a:extLst>
              </p:cNvPr>
              <p:cNvSpPr/>
              <p:nvPr/>
            </p:nvSpPr>
            <p:spPr>
              <a:xfrm>
                <a:off x="705254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0" name="椭圆 279">
                <a:extLst>
                  <a:ext uri="{FF2B5EF4-FFF2-40B4-BE49-F238E27FC236}">
                    <a16:creationId xmlns:a16="http://schemas.microsoft.com/office/drawing/2014/main" id="{A71A135E-28BF-4814-AE94-73C8813EFEE4}"/>
                  </a:ext>
                </a:extLst>
              </p:cNvPr>
              <p:cNvSpPr/>
              <p:nvPr/>
            </p:nvSpPr>
            <p:spPr>
              <a:xfrm>
                <a:off x="735410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1" name="椭圆 280">
                <a:extLst>
                  <a:ext uri="{FF2B5EF4-FFF2-40B4-BE49-F238E27FC236}">
                    <a16:creationId xmlns:a16="http://schemas.microsoft.com/office/drawing/2014/main" id="{A05199B9-327F-413B-8653-4FC879D19577}"/>
                  </a:ext>
                </a:extLst>
              </p:cNvPr>
              <p:cNvSpPr/>
              <p:nvPr/>
            </p:nvSpPr>
            <p:spPr>
              <a:xfrm>
                <a:off x="765566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2" name="椭圆 281">
                <a:extLst>
                  <a:ext uri="{FF2B5EF4-FFF2-40B4-BE49-F238E27FC236}">
                    <a16:creationId xmlns:a16="http://schemas.microsoft.com/office/drawing/2014/main" id="{21857106-7DC1-496E-AFEB-6CAAA78ECC82}"/>
                  </a:ext>
                </a:extLst>
              </p:cNvPr>
              <p:cNvSpPr/>
              <p:nvPr/>
            </p:nvSpPr>
            <p:spPr>
              <a:xfrm>
                <a:off x="795721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3" name="椭圆 282">
                <a:extLst>
                  <a:ext uri="{FF2B5EF4-FFF2-40B4-BE49-F238E27FC236}">
                    <a16:creationId xmlns:a16="http://schemas.microsoft.com/office/drawing/2014/main" id="{146E9AA7-6D15-4105-BBD2-3C66179A9FF4}"/>
                  </a:ext>
                </a:extLst>
              </p:cNvPr>
              <p:cNvSpPr/>
              <p:nvPr/>
            </p:nvSpPr>
            <p:spPr>
              <a:xfrm>
                <a:off x="825877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4" name="椭圆 283">
                <a:extLst>
                  <a:ext uri="{FF2B5EF4-FFF2-40B4-BE49-F238E27FC236}">
                    <a16:creationId xmlns:a16="http://schemas.microsoft.com/office/drawing/2014/main" id="{B8D291A9-CACF-46C2-87FC-66242FDB0948}"/>
                  </a:ext>
                </a:extLst>
              </p:cNvPr>
              <p:cNvSpPr/>
              <p:nvPr/>
            </p:nvSpPr>
            <p:spPr>
              <a:xfrm>
                <a:off x="856033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5" name="椭圆 284">
                <a:extLst>
                  <a:ext uri="{FF2B5EF4-FFF2-40B4-BE49-F238E27FC236}">
                    <a16:creationId xmlns:a16="http://schemas.microsoft.com/office/drawing/2014/main" id="{4C655738-F16F-45DA-AC76-6752CCC93259}"/>
                  </a:ext>
                </a:extLst>
              </p:cNvPr>
              <p:cNvSpPr/>
              <p:nvPr/>
            </p:nvSpPr>
            <p:spPr>
              <a:xfrm>
                <a:off x="886188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6" name="椭圆 285">
                <a:extLst>
                  <a:ext uri="{FF2B5EF4-FFF2-40B4-BE49-F238E27FC236}">
                    <a16:creationId xmlns:a16="http://schemas.microsoft.com/office/drawing/2014/main" id="{CE687C79-3232-4171-A8DF-F0C3439F6A73}"/>
                  </a:ext>
                </a:extLst>
              </p:cNvPr>
              <p:cNvSpPr/>
              <p:nvPr/>
            </p:nvSpPr>
            <p:spPr>
              <a:xfrm>
                <a:off x="916344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7" name="椭圆 286">
                <a:extLst>
                  <a:ext uri="{FF2B5EF4-FFF2-40B4-BE49-F238E27FC236}">
                    <a16:creationId xmlns:a16="http://schemas.microsoft.com/office/drawing/2014/main" id="{F228FB6E-98C0-4ABA-AF4B-1575241D2F78}"/>
                  </a:ext>
                </a:extLst>
              </p:cNvPr>
              <p:cNvSpPr/>
              <p:nvPr/>
            </p:nvSpPr>
            <p:spPr>
              <a:xfrm>
                <a:off x="946500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8" name="椭圆 287">
                <a:extLst>
                  <a:ext uri="{FF2B5EF4-FFF2-40B4-BE49-F238E27FC236}">
                    <a16:creationId xmlns:a16="http://schemas.microsoft.com/office/drawing/2014/main" id="{7E5B80EB-C4B5-4961-80EF-FBDE0F9CC1DA}"/>
                  </a:ext>
                </a:extLst>
              </p:cNvPr>
              <p:cNvSpPr/>
              <p:nvPr/>
            </p:nvSpPr>
            <p:spPr>
              <a:xfrm>
                <a:off x="976655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9" name="椭圆 288">
                <a:extLst>
                  <a:ext uri="{FF2B5EF4-FFF2-40B4-BE49-F238E27FC236}">
                    <a16:creationId xmlns:a16="http://schemas.microsoft.com/office/drawing/2014/main" id="{E423F1BD-DF20-4330-AAD4-CD5EBAFD4821}"/>
                  </a:ext>
                </a:extLst>
              </p:cNvPr>
              <p:cNvSpPr/>
              <p:nvPr/>
            </p:nvSpPr>
            <p:spPr>
              <a:xfrm>
                <a:off x="1006811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0" name="椭圆 289">
                <a:extLst>
                  <a:ext uri="{FF2B5EF4-FFF2-40B4-BE49-F238E27FC236}">
                    <a16:creationId xmlns:a16="http://schemas.microsoft.com/office/drawing/2014/main" id="{BBA6AE79-8D4D-4F25-8422-B4138F6D15CB}"/>
                  </a:ext>
                </a:extLst>
              </p:cNvPr>
              <p:cNvSpPr/>
              <p:nvPr/>
            </p:nvSpPr>
            <p:spPr>
              <a:xfrm>
                <a:off x="1036967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1" name="椭圆 290">
                <a:extLst>
                  <a:ext uri="{FF2B5EF4-FFF2-40B4-BE49-F238E27FC236}">
                    <a16:creationId xmlns:a16="http://schemas.microsoft.com/office/drawing/2014/main" id="{E96D1FC6-7BCB-4036-8CB8-B60049BF6B17}"/>
                  </a:ext>
                </a:extLst>
              </p:cNvPr>
              <p:cNvSpPr/>
              <p:nvPr/>
            </p:nvSpPr>
            <p:spPr>
              <a:xfrm>
                <a:off x="1067123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2" name="椭圆 291">
                <a:extLst>
                  <a:ext uri="{FF2B5EF4-FFF2-40B4-BE49-F238E27FC236}">
                    <a16:creationId xmlns:a16="http://schemas.microsoft.com/office/drawing/2014/main" id="{7A83C5B3-8040-4FFE-8C3B-C685930CD517}"/>
                  </a:ext>
                </a:extLst>
              </p:cNvPr>
              <p:cNvSpPr/>
              <p:nvPr/>
            </p:nvSpPr>
            <p:spPr>
              <a:xfrm>
                <a:off x="1097278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3" name="椭圆 292">
                <a:extLst>
                  <a:ext uri="{FF2B5EF4-FFF2-40B4-BE49-F238E27FC236}">
                    <a16:creationId xmlns:a16="http://schemas.microsoft.com/office/drawing/2014/main" id="{5CF4D98B-B1ED-4DE2-97D9-1C1F98CE59DD}"/>
                  </a:ext>
                </a:extLst>
              </p:cNvPr>
              <p:cNvSpPr/>
              <p:nvPr/>
            </p:nvSpPr>
            <p:spPr>
              <a:xfrm>
                <a:off x="1127434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4" name="椭圆 293">
                <a:extLst>
                  <a:ext uri="{FF2B5EF4-FFF2-40B4-BE49-F238E27FC236}">
                    <a16:creationId xmlns:a16="http://schemas.microsoft.com/office/drawing/2014/main" id="{F848DF84-F827-4D2F-9DD2-8C83FEF61BD1}"/>
                  </a:ext>
                </a:extLst>
              </p:cNvPr>
              <p:cNvSpPr/>
              <p:nvPr/>
            </p:nvSpPr>
            <p:spPr>
              <a:xfrm>
                <a:off x="1157590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5" name="椭圆 294">
                <a:extLst>
                  <a:ext uri="{FF2B5EF4-FFF2-40B4-BE49-F238E27FC236}">
                    <a16:creationId xmlns:a16="http://schemas.microsoft.com/office/drawing/2014/main" id="{2CF3225B-563B-4C76-B0D3-260560FDCB5A}"/>
                  </a:ext>
                </a:extLst>
              </p:cNvPr>
              <p:cNvSpPr/>
              <p:nvPr/>
            </p:nvSpPr>
            <p:spPr>
              <a:xfrm>
                <a:off x="1187745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034BCFCE-3A76-436F-AFE2-D3A0270D038D}"/>
                </a:ext>
              </a:extLst>
            </p:cNvPr>
            <p:cNvGrpSpPr/>
            <p:nvPr/>
          </p:nvGrpSpPr>
          <p:grpSpPr>
            <a:xfrm>
              <a:off x="142682" y="4844206"/>
              <a:ext cx="11906635" cy="145912"/>
              <a:chOff x="116735" y="6527260"/>
              <a:chExt cx="11906635" cy="145912"/>
            </a:xfrm>
          </p:grpSpPr>
          <p:sp>
            <p:nvSpPr>
              <p:cNvPr id="216" name="椭圆 215">
                <a:extLst>
                  <a:ext uri="{FF2B5EF4-FFF2-40B4-BE49-F238E27FC236}">
                    <a16:creationId xmlns:a16="http://schemas.microsoft.com/office/drawing/2014/main" id="{FD7126F4-E71A-4126-B24A-CE4DE03A9BF1}"/>
                  </a:ext>
                </a:extLst>
              </p:cNvPr>
              <p:cNvSpPr/>
              <p:nvPr/>
            </p:nvSpPr>
            <p:spPr>
              <a:xfrm>
                <a:off x="11673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7" name="椭圆 216">
                <a:extLst>
                  <a:ext uri="{FF2B5EF4-FFF2-40B4-BE49-F238E27FC236}">
                    <a16:creationId xmlns:a16="http://schemas.microsoft.com/office/drawing/2014/main" id="{89EF9ED0-DF27-4C09-80D3-BE8EA4B0D84B}"/>
                  </a:ext>
                </a:extLst>
              </p:cNvPr>
              <p:cNvSpPr/>
              <p:nvPr/>
            </p:nvSpPr>
            <p:spPr>
              <a:xfrm>
                <a:off x="41829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8" name="椭圆 217">
                <a:extLst>
                  <a:ext uri="{FF2B5EF4-FFF2-40B4-BE49-F238E27FC236}">
                    <a16:creationId xmlns:a16="http://schemas.microsoft.com/office/drawing/2014/main" id="{3D948B19-2133-4F7E-A0C8-509311E570D0}"/>
                  </a:ext>
                </a:extLst>
              </p:cNvPr>
              <p:cNvSpPr/>
              <p:nvPr/>
            </p:nvSpPr>
            <p:spPr>
              <a:xfrm>
                <a:off x="71984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9" name="椭圆 218">
                <a:extLst>
                  <a:ext uri="{FF2B5EF4-FFF2-40B4-BE49-F238E27FC236}">
                    <a16:creationId xmlns:a16="http://schemas.microsoft.com/office/drawing/2014/main" id="{47158EA6-64C7-4C5C-B643-C98C591F2402}"/>
                  </a:ext>
                </a:extLst>
              </p:cNvPr>
              <p:cNvSpPr/>
              <p:nvPr/>
            </p:nvSpPr>
            <p:spPr>
              <a:xfrm>
                <a:off x="102140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0" name="椭圆 219">
                <a:extLst>
                  <a:ext uri="{FF2B5EF4-FFF2-40B4-BE49-F238E27FC236}">
                    <a16:creationId xmlns:a16="http://schemas.microsoft.com/office/drawing/2014/main" id="{0C12C33A-EDD0-4B4F-8034-21B4920DC39F}"/>
                  </a:ext>
                </a:extLst>
              </p:cNvPr>
              <p:cNvSpPr/>
              <p:nvPr/>
            </p:nvSpPr>
            <p:spPr>
              <a:xfrm>
                <a:off x="132296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1" name="椭圆 220">
                <a:extLst>
                  <a:ext uri="{FF2B5EF4-FFF2-40B4-BE49-F238E27FC236}">
                    <a16:creationId xmlns:a16="http://schemas.microsoft.com/office/drawing/2014/main" id="{399B44D4-4D6D-436F-82FA-B7F84FD64DC2}"/>
                  </a:ext>
                </a:extLst>
              </p:cNvPr>
              <p:cNvSpPr/>
              <p:nvPr/>
            </p:nvSpPr>
            <p:spPr>
              <a:xfrm>
                <a:off x="162452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2" name="椭圆 221">
                <a:extLst>
                  <a:ext uri="{FF2B5EF4-FFF2-40B4-BE49-F238E27FC236}">
                    <a16:creationId xmlns:a16="http://schemas.microsoft.com/office/drawing/2014/main" id="{0DB61EB7-C5ED-433E-B669-2CE695F453E4}"/>
                  </a:ext>
                </a:extLst>
              </p:cNvPr>
              <p:cNvSpPr/>
              <p:nvPr/>
            </p:nvSpPr>
            <p:spPr>
              <a:xfrm>
                <a:off x="192607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3" name="椭圆 222">
                <a:extLst>
                  <a:ext uri="{FF2B5EF4-FFF2-40B4-BE49-F238E27FC236}">
                    <a16:creationId xmlns:a16="http://schemas.microsoft.com/office/drawing/2014/main" id="{124D51FE-F3F8-4545-88E6-C918311B8F3F}"/>
                  </a:ext>
                </a:extLst>
              </p:cNvPr>
              <p:cNvSpPr/>
              <p:nvPr/>
            </p:nvSpPr>
            <p:spPr>
              <a:xfrm>
                <a:off x="222763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4" name="椭圆 223">
                <a:extLst>
                  <a:ext uri="{FF2B5EF4-FFF2-40B4-BE49-F238E27FC236}">
                    <a16:creationId xmlns:a16="http://schemas.microsoft.com/office/drawing/2014/main" id="{15774CE0-3412-4360-830E-FEABF2A3E7B2}"/>
                  </a:ext>
                </a:extLst>
              </p:cNvPr>
              <p:cNvSpPr/>
              <p:nvPr/>
            </p:nvSpPr>
            <p:spPr>
              <a:xfrm>
                <a:off x="252919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5" name="椭圆 224">
                <a:extLst>
                  <a:ext uri="{FF2B5EF4-FFF2-40B4-BE49-F238E27FC236}">
                    <a16:creationId xmlns:a16="http://schemas.microsoft.com/office/drawing/2014/main" id="{2F5287BC-0B53-4101-8311-4931C2DBBD70}"/>
                  </a:ext>
                </a:extLst>
              </p:cNvPr>
              <p:cNvSpPr/>
              <p:nvPr/>
            </p:nvSpPr>
            <p:spPr>
              <a:xfrm>
                <a:off x="283074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6" name="椭圆 225">
                <a:extLst>
                  <a:ext uri="{FF2B5EF4-FFF2-40B4-BE49-F238E27FC236}">
                    <a16:creationId xmlns:a16="http://schemas.microsoft.com/office/drawing/2014/main" id="{BB59B584-7DCB-4AE1-9327-2302110AD29B}"/>
                  </a:ext>
                </a:extLst>
              </p:cNvPr>
              <p:cNvSpPr/>
              <p:nvPr/>
            </p:nvSpPr>
            <p:spPr>
              <a:xfrm>
                <a:off x="313230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椭圆 226">
                <a:extLst>
                  <a:ext uri="{FF2B5EF4-FFF2-40B4-BE49-F238E27FC236}">
                    <a16:creationId xmlns:a16="http://schemas.microsoft.com/office/drawing/2014/main" id="{DBC5DE63-B25D-4FD5-930E-19793A93EC70}"/>
                  </a:ext>
                </a:extLst>
              </p:cNvPr>
              <p:cNvSpPr/>
              <p:nvPr/>
            </p:nvSpPr>
            <p:spPr>
              <a:xfrm>
                <a:off x="343386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8" name="椭圆 227">
                <a:extLst>
                  <a:ext uri="{FF2B5EF4-FFF2-40B4-BE49-F238E27FC236}">
                    <a16:creationId xmlns:a16="http://schemas.microsoft.com/office/drawing/2014/main" id="{05CFD41B-62C3-46C2-B426-AB173F7E9E81}"/>
                  </a:ext>
                </a:extLst>
              </p:cNvPr>
              <p:cNvSpPr/>
              <p:nvPr/>
            </p:nvSpPr>
            <p:spPr>
              <a:xfrm>
                <a:off x="373541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9" name="椭圆 228">
                <a:extLst>
                  <a:ext uri="{FF2B5EF4-FFF2-40B4-BE49-F238E27FC236}">
                    <a16:creationId xmlns:a16="http://schemas.microsoft.com/office/drawing/2014/main" id="{E821A22F-F867-4531-BCEF-3AF6DCA41BA3}"/>
                  </a:ext>
                </a:extLst>
              </p:cNvPr>
              <p:cNvSpPr/>
              <p:nvPr/>
            </p:nvSpPr>
            <p:spPr>
              <a:xfrm>
                <a:off x="403697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0" name="椭圆 229">
                <a:extLst>
                  <a:ext uri="{FF2B5EF4-FFF2-40B4-BE49-F238E27FC236}">
                    <a16:creationId xmlns:a16="http://schemas.microsoft.com/office/drawing/2014/main" id="{BF3BD012-040B-4E5E-A7B0-144A1E099EE9}"/>
                  </a:ext>
                </a:extLst>
              </p:cNvPr>
              <p:cNvSpPr/>
              <p:nvPr/>
            </p:nvSpPr>
            <p:spPr>
              <a:xfrm>
                <a:off x="433853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1" name="椭圆 230">
                <a:extLst>
                  <a:ext uri="{FF2B5EF4-FFF2-40B4-BE49-F238E27FC236}">
                    <a16:creationId xmlns:a16="http://schemas.microsoft.com/office/drawing/2014/main" id="{DD00A976-B5BB-4989-9B63-92B18BA983E1}"/>
                  </a:ext>
                </a:extLst>
              </p:cNvPr>
              <p:cNvSpPr/>
              <p:nvPr/>
            </p:nvSpPr>
            <p:spPr>
              <a:xfrm>
                <a:off x="464009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2" name="椭圆 231">
                <a:extLst>
                  <a:ext uri="{FF2B5EF4-FFF2-40B4-BE49-F238E27FC236}">
                    <a16:creationId xmlns:a16="http://schemas.microsoft.com/office/drawing/2014/main" id="{B161A298-397A-4F96-921D-97F9B55C9783}"/>
                  </a:ext>
                </a:extLst>
              </p:cNvPr>
              <p:cNvSpPr/>
              <p:nvPr/>
            </p:nvSpPr>
            <p:spPr>
              <a:xfrm>
                <a:off x="494164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3" name="椭圆 232">
                <a:extLst>
                  <a:ext uri="{FF2B5EF4-FFF2-40B4-BE49-F238E27FC236}">
                    <a16:creationId xmlns:a16="http://schemas.microsoft.com/office/drawing/2014/main" id="{E620A57D-A908-4499-8339-13487ACD1A19}"/>
                  </a:ext>
                </a:extLst>
              </p:cNvPr>
              <p:cNvSpPr/>
              <p:nvPr/>
            </p:nvSpPr>
            <p:spPr>
              <a:xfrm>
                <a:off x="524320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4" name="椭圆 233">
                <a:extLst>
                  <a:ext uri="{FF2B5EF4-FFF2-40B4-BE49-F238E27FC236}">
                    <a16:creationId xmlns:a16="http://schemas.microsoft.com/office/drawing/2014/main" id="{DD180618-864C-4A79-9CED-1D2BC60C8502}"/>
                  </a:ext>
                </a:extLst>
              </p:cNvPr>
              <p:cNvSpPr/>
              <p:nvPr/>
            </p:nvSpPr>
            <p:spPr>
              <a:xfrm>
                <a:off x="554476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5" name="椭圆 234">
                <a:extLst>
                  <a:ext uri="{FF2B5EF4-FFF2-40B4-BE49-F238E27FC236}">
                    <a16:creationId xmlns:a16="http://schemas.microsoft.com/office/drawing/2014/main" id="{BF3679CC-D914-4D29-8052-E126AE132568}"/>
                  </a:ext>
                </a:extLst>
              </p:cNvPr>
              <p:cNvSpPr/>
              <p:nvPr/>
            </p:nvSpPr>
            <p:spPr>
              <a:xfrm>
                <a:off x="584631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6" name="椭圆 235">
                <a:extLst>
                  <a:ext uri="{FF2B5EF4-FFF2-40B4-BE49-F238E27FC236}">
                    <a16:creationId xmlns:a16="http://schemas.microsoft.com/office/drawing/2014/main" id="{8E36FA98-D825-4CE7-998E-2EDC8F4BBD86}"/>
                  </a:ext>
                </a:extLst>
              </p:cNvPr>
              <p:cNvSpPr/>
              <p:nvPr/>
            </p:nvSpPr>
            <p:spPr>
              <a:xfrm>
                <a:off x="614787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7" name="椭圆 236">
                <a:extLst>
                  <a:ext uri="{FF2B5EF4-FFF2-40B4-BE49-F238E27FC236}">
                    <a16:creationId xmlns:a16="http://schemas.microsoft.com/office/drawing/2014/main" id="{DAB11AAF-BB0E-4F66-BDB7-678D45E13E26}"/>
                  </a:ext>
                </a:extLst>
              </p:cNvPr>
              <p:cNvSpPr/>
              <p:nvPr/>
            </p:nvSpPr>
            <p:spPr>
              <a:xfrm>
                <a:off x="644943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8" name="椭圆 237">
                <a:extLst>
                  <a:ext uri="{FF2B5EF4-FFF2-40B4-BE49-F238E27FC236}">
                    <a16:creationId xmlns:a16="http://schemas.microsoft.com/office/drawing/2014/main" id="{F7BFE157-2DF2-497C-AF10-FD5146A2AA03}"/>
                  </a:ext>
                </a:extLst>
              </p:cNvPr>
              <p:cNvSpPr/>
              <p:nvPr/>
            </p:nvSpPr>
            <p:spPr>
              <a:xfrm>
                <a:off x="675098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9" name="椭圆 238">
                <a:extLst>
                  <a:ext uri="{FF2B5EF4-FFF2-40B4-BE49-F238E27FC236}">
                    <a16:creationId xmlns:a16="http://schemas.microsoft.com/office/drawing/2014/main" id="{269304B1-5E01-4AD3-A402-C6F91E307C55}"/>
                  </a:ext>
                </a:extLst>
              </p:cNvPr>
              <p:cNvSpPr/>
              <p:nvPr/>
            </p:nvSpPr>
            <p:spPr>
              <a:xfrm>
                <a:off x="705254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0" name="椭圆 239">
                <a:extLst>
                  <a:ext uri="{FF2B5EF4-FFF2-40B4-BE49-F238E27FC236}">
                    <a16:creationId xmlns:a16="http://schemas.microsoft.com/office/drawing/2014/main" id="{9B81F1C7-D3FF-49BF-B207-43647745BED9}"/>
                  </a:ext>
                </a:extLst>
              </p:cNvPr>
              <p:cNvSpPr/>
              <p:nvPr/>
            </p:nvSpPr>
            <p:spPr>
              <a:xfrm>
                <a:off x="735410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1" name="椭圆 240">
                <a:extLst>
                  <a:ext uri="{FF2B5EF4-FFF2-40B4-BE49-F238E27FC236}">
                    <a16:creationId xmlns:a16="http://schemas.microsoft.com/office/drawing/2014/main" id="{B861723C-38B3-437E-857D-3623E743D358}"/>
                  </a:ext>
                </a:extLst>
              </p:cNvPr>
              <p:cNvSpPr/>
              <p:nvPr/>
            </p:nvSpPr>
            <p:spPr>
              <a:xfrm>
                <a:off x="765566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2" name="椭圆 241">
                <a:extLst>
                  <a:ext uri="{FF2B5EF4-FFF2-40B4-BE49-F238E27FC236}">
                    <a16:creationId xmlns:a16="http://schemas.microsoft.com/office/drawing/2014/main" id="{98907071-1B7C-4CC3-8E8D-261E445E7780}"/>
                  </a:ext>
                </a:extLst>
              </p:cNvPr>
              <p:cNvSpPr/>
              <p:nvPr/>
            </p:nvSpPr>
            <p:spPr>
              <a:xfrm>
                <a:off x="795721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3" name="椭圆 242">
                <a:extLst>
                  <a:ext uri="{FF2B5EF4-FFF2-40B4-BE49-F238E27FC236}">
                    <a16:creationId xmlns:a16="http://schemas.microsoft.com/office/drawing/2014/main" id="{2397CF05-F921-47F9-9621-1436801AB755}"/>
                  </a:ext>
                </a:extLst>
              </p:cNvPr>
              <p:cNvSpPr/>
              <p:nvPr/>
            </p:nvSpPr>
            <p:spPr>
              <a:xfrm>
                <a:off x="825877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4" name="椭圆 243">
                <a:extLst>
                  <a:ext uri="{FF2B5EF4-FFF2-40B4-BE49-F238E27FC236}">
                    <a16:creationId xmlns:a16="http://schemas.microsoft.com/office/drawing/2014/main" id="{4845E79F-EC61-4BBD-9937-593439F7B1AA}"/>
                  </a:ext>
                </a:extLst>
              </p:cNvPr>
              <p:cNvSpPr/>
              <p:nvPr/>
            </p:nvSpPr>
            <p:spPr>
              <a:xfrm>
                <a:off x="856033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5" name="椭圆 244">
                <a:extLst>
                  <a:ext uri="{FF2B5EF4-FFF2-40B4-BE49-F238E27FC236}">
                    <a16:creationId xmlns:a16="http://schemas.microsoft.com/office/drawing/2014/main" id="{8E67098F-5605-4D75-B495-73223F8D3FB2}"/>
                  </a:ext>
                </a:extLst>
              </p:cNvPr>
              <p:cNvSpPr/>
              <p:nvPr/>
            </p:nvSpPr>
            <p:spPr>
              <a:xfrm>
                <a:off x="886188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6" name="椭圆 245">
                <a:extLst>
                  <a:ext uri="{FF2B5EF4-FFF2-40B4-BE49-F238E27FC236}">
                    <a16:creationId xmlns:a16="http://schemas.microsoft.com/office/drawing/2014/main" id="{4E93AA25-F157-4AE5-B4A8-AACB1394F75B}"/>
                  </a:ext>
                </a:extLst>
              </p:cNvPr>
              <p:cNvSpPr/>
              <p:nvPr/>
            </p:nvSpPr>
            <p:spPr>
              <a:xfrm>
                <a:off x="916344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7" name="椭圆 246">
                <a:extLst>
                  <a:ext uri="{FF2B5EF4-FFF2-40B4-BE49-F238E27FC236}">
                    <a16:creationId xmlns:a16="http://schemas.microsoft.com/office/drawing/2014/main" id="{2D763F58-96F0-420B-BE55-69852E735002}"/>
                  </a:ext>
                </a:extLst>
              </p:cNvPr>
              <p:cNvSpPr/>
              <p:nvPr/>
            </p:nvSpPr>
            <p:spPr>
              <a:xfrm>
                <a:off x="946500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8" name="椭圆 247">
                <a:extLst>
                  <a:ext uri="{FF2B5EF4-FFF2-40B4-BE49-F238E27FC236}">
                    <a16:creationId xmlns:a16="http://schemas.microsoft.com/office/drawing/2014/main" id="{A3EA0038-3E99-4243-833E-5EB7AEC60F2D}"/>
                  </a:ext>
                </a:extLst>
              </p:cNvPr>
              <p:cNvSpPr/>
              <p:nvPr/>
            </p:nvSpPr>
            <p:spPr>
              <a:xfrm>
                <a:off x="976655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9" name="椭圆 248">
                <a:extLst>
                  <a:ext uri="{FF2B5EF4-FFF2-40B4-BE49-F238E27FC236}">
                    <a16:creationId xmlns:a16="http://schemas.microsoft.com/office/drawing/2014/main" id="{EE6DC709-96EE-4903-9CB5-9156097746F0}"/>
                  </a:ext>
                </a:extLst>
              </p:cNvPr>
              <p:cNvSpPr/>
              <p:nvPr/>
            </p:nvSpPr>
            <p:spPr>
              <a:xfrm>
                <a:off x="1006811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0" name="椭圆 249">
                <a:extLst>
                  <a:ext uri="{FF2B5EF4-FFF2-40B4-BE49-F238E27FC236}">
                    <a16:creationId xmlns:a16="http://schemas.microsoft.com/office/drawing/2014/main" id="{BA997D09-B10F-4EBB-9220-CC50F4C1DACF}"/>
                  </a:ext>
                </a:extLst>
              </p:cNvPr>
              <p:cNvSpPr/>
              <p:nvPr/>
            </p:nvSpPr>
            <p:spPr>
              <a:xfrm>
                <a:off x="1036967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1" name="椭圆 250">
                <a:extLst>
                  <a:ext uri="{FF2B5EF4-FFF2-40B4-BE49-F238E27FC236}">
                    <a16:creationId xmlns:a16="http://schemas.microsoft.com/office/drawing/2014/main" id="{70CA4657-03F1-467F-918C-7B982242A80E}"/>
                  </a:ext>
                </a:extLst>
              </p:cNvPr>
              <p:cNvSpPr/>
              <p:nvPr/>
            </p:nvSpPr>
            <p:spPr>
              <a:xfrm>
                <a:off x="1067123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2" name="椭圆 251">
                <a:extLst>
                  <a:ext uri="{FF2B5EF4-FFF2-40B4-BE49-F238E27FC236}">
                    <a16:creationId xmlns:a16="http://schemas.microsoft.com/office/drawing/2014/main" id="{64F723E9-94AA-4B98-BF57-FA3C527683BE}"/>
                  </a:ext>
                </a:extLst>
              </p:cNvPr>
              <p:cNvSpPr/>
              <p:nvPr/>
            </p:nvSpPr>
            <p:spPr>
              <a:xfrm>
                <a:off x="1097278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3" name="椭圆 252">
                <a:extLst>
                  <a:ext uri="{FF2B5EF4-FFF2-40B4-BE49-F238E27FC236}">
                    <a16:creationId xmlns:a16="http://schemas.microsoft.com/office/drawing/2014/main" id="{8D1E2192-64EB-4A5B-8A8F-545BC0C32618}"/>
                  </a:ext>
                </a:extLst>
              </p:cNvPr>
              <p:cNvSpPr/>
              <p:nvPr/>
            </p:nvSpPr>
            <p:spPr>
              <a:xfrm>
                <a:off x="1127434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4" name="椭圆 253">
                <a:extLst>
                  <a:ext uri="{FF2B5EF4-FFF2-40B4-BE49-F238E27FC236}">
                    <a16:creationId xmlns:a16="http://schemas.microsoft.com/office/drawing/2014/main" id="{FD12C315-0FED-43D7-A3FA-66F94486E205}"/>
                  </a:ext>
                </a:extLst>
              </p:cNvPr>
              <p:cNvSpPr/>
              <p:nvPr/>
            </p:nvSpPr>
            <p:spPr>
              <a:xfrm>
                <a:off x="1157590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5" name="椭圆 254">
                <a:extLst>
                  <a:ext uri="{FF2B5EF4-FFF2-40B4-BE49-F238E27FC236}">
                    <a16:creationId xmlns:a16="http://schemas.microsoft.com/office/drawing/2014/main" id="{E5C72F93-C449-4835-A25A-619555DCB058}"/>
                  </a:ext>
                </a:extLst>
              </p:cNvPr>
              <p:cNvSpPr/>
              <p:nvPr/>
            </p:nvSpPr>
            <p:spPr>
              <a:xfrm>
                <a:off x="1187745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C5F3BB8B-E948-4874-87F1-7C5747C2BD24}"/>
                </a:ext>
              </a:extLst>
            </p:cNvPr>
            <p:cNvGrpSpPr/>
            <p:nvPr/>
          </p:nvGrpSpPr>
          <p:grpSpPr>
            <a:xfrm>
              <a:off x="142682" y="4510984"/>
              <a:ext cx="11906635" cy="145912"/>
              <a:chOff x="116735" y="6527260"/>
              <a:chExt cx="11906635" cy="145912"/>
            </a:xfrm>
          </p:grpSpPr>
          <p:sp>
            <p:nvSpPr>
              <p:cNvPr id="176" name="椭圆 175">
                <a:extLst>
                  <a:ext uri="{FF2B5EF4-FFF2-40B4-BE49-F238E27FC236}">
                    <a16:creationId xmlns:a16="http://schemas.microsoft.com/office/drawing/2014/main" id="{5A44C1CE-C8E8-4A8C-8134-89B35554DC65}"/>
                  </a:ext>
                </a:extLst>
              </p:cNvPr>
              <p:cNvSpPr/>
              <p:nvPr/>
            </p:nvSpPr>
            <p:spPr>
              <a:xfrm>
                <a:off x="11673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7" name="椭圆 176">
                <a:extLst>
                  <a:ext uri="{FF2B5EF4-FFF2-40B4-BE49-F238E27FC236}">
                    <a16:creationId xmlns:a16="http://schemas.microsoft.com/office/drawing/2014/main" id="{E67A2572-2A17-4D41-AA41-24CBC935F1E6}"/>
                  </a:ext>
                </a:extLst>
              </p:cNvPr>
              <p:cNvSpPr/>
              <p:nvPr/>
            </p:nvSpPr>
            <p:spPr>
              <a:xfrm>
                <a:off x="41829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8" name="椭圆 177">
                <a:extLst>
                  <a:ext uri="{FF2B5EF4-FFF2-40B4-BE49-F238E27FC236}">
                    <a16:creationId xmlns:a16="http://schemas.microsoft.com/office/drawing/2014/main" id="{CAA5DCD0-8C46-4B75-AC38-09B33138114D}"/>
                  </a:ext>
                </a:extLst>
              </p:cNvPr>
              <p:cNvSpPr/>
              <p:nvPr/>
            </p:nvSpPr>
            <p:spPr>
              <a:xfrm>
                <a:off x="71984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9" name="椭圆 178">
                <a:extLst>
                  <a:ext uri="{FF2B5EF4-FFF2-40B4-BE49-F238E27FC236}">
                    <a16:creationId xmlns:a16="http://schemas.microsoft.com/office/drawing/2014/main" id="{9BBD8662-F288-4808-A196-B76660B7ABBC}"/>
                  </a:ext>
                </a:extLst>
              </p:cNvPr>
              <p:cNvSpPr/>
              <p:nvPr/>
            </p:nvSpPr>
            <p:spPr>
              <a:xfrm>
                <a:off x="102140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0" name="椭圆 179">
                <a:extLst>
                  <a:ext uri="{FF2B5EF4-FFF2-40B4-BE49-F238E27FC236}">
                    <a16:creationId xmlns:a16="http://schemas.microsoft.com/office/drawing/2014/main" id="{833BC982-3071-47C6-A09E-DD9A4F8B45FC}"/>
                  </a:ext>
                </a:extLst>
              </p:cNvPr>
              <p:cNvSpPr/>
              <p:nvPr/>
            </p:nvSpPr>
            <p:spPr>
              <a:xfrm>
                <a:off x="132296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1" name="椭圆 180">
                <a:extLst>
                  <a:ext uri="{FF2B5EF4-FFF2-40B4-BE49-F238E27FC236}">
                    <a16:creationId xmlns:a16="http://schemas.microsoft.com/office/drawing/2014/main" id="{6080130B-2D27-429A-8DCB-4F41286B5C18}"/>
                  </a:ext>
                </a:extLst>
              </p:cNvPr>
              <p:cNvSpPr/>
              <p:nvPr/>
            </p:nvSpPr>
            <p:spPr>
              <a:xfrm>
                <a:off x="162452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2" name="椭圆 181">
                <a:extLst>
                  <a:ext uri="{FF2B5EF4-FFF2-40B4-BE49-F238E27FC236}">
                    <a16:creationId xmlns:a16="http://schemas.microsoft.com/office/drawing/2014/main" id="{D41B16B3-D93A-4941-AABC-17A10DF41350}"/>
                  </a:ext>
                </a:extLst>
              </p:cNvPr>
              <p:cNvSpPr/>
              <p:nvPr/>
            </p:nvSpPr>
            <p:spPr>
              <a:xfrm>
                <a:off x="192607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3" name="椭圆 182">
                <a:extLst>
                  <a:ext uri="{FF2B5EF4-FFF2-40B4-BE49-F238E27FC236}">
                    <a16:creationId xmlns:a16="http://schemas.microsoft.com/office/drawing/2014/main" id="{6408C43A-3DF9-4B0A-8BFD-A4641560EC99}"/>
                  </a:ext>
                </a:extLst>
              </p:cNvPr>
              <p:cNvSpPr/>
              <p:nvPr/>
            </p:nvSpPr>
            <p:spPr>
              <a:xfrm>
                <a:off x="222763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4" name="椭圆 183">
                <a:extLst>
                  <a:ext uri="{FF2B5EF4-FFF2-40B4-BE49-F238E27FC236}">
                    <a16:creationId xmlns:a16="http://schemas.microsoft.com/office/drawing/2014/main" id="{A75DCAD4-7F6E-4353-9709-49A16F8450F6}"/>
                  </a:ext>
                </a:extLst>
              </p:cNvPr>
              <p:cNvSpPr/>
              <p:nvPr/>
            </p:nvSpPr>
            <p:spPr>
              <a:xfrm>
                <a:off x="252919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5" name="椭圆 184">
                <a:extLst>
                  <a:ext uri="{FF2B5EF4-FFF2-40B4-BE49-F238E27FC236}">
                    <a16:creationId xmlns:a16="http://schemas.microsoft.com/office/drawing/2014/main" id="{D91BF77D-602C-4AD5-9EEE-63C98B8BE17F}"/>
                  </a:ext>
                </a:extLst>
              </p:cNvPr>
              <p:cNvSpPr/>
              <p:nvPr/>
            </p:nvSpPr>
            <p:spPr>
              <a:xfrm>
                <a:off x="283074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6" name="椭圆 185">
                <a:extLst>
                  <a:ext uri="{FF2B5EF4-FFF2-40B4-BE49-F238E27FC236}">
                    <a16:creationId xmlns:a16="http://schemas.microsoft.com/office/drawing/2014/main" id="{D456E3D8-AB5E-43E1-99A5-34F365ECA0BE}"/>
                  </a:ext>
                </a:extLst>
              </p:cNvPr>
              <p:cNvSpPr/>
              <p:nvPr/>
            </p:nvSpPr>
            <p:spPr>
              <a:xfrm>
                <a:off x="313230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7" name="椭圆 186">
                <a:extLst>
                  <a:ext uri="{FF2B5EF4-FFF2-40B4-BE49-F238E27FC236}">
                    <a16:creationId xmlns:a16="http://schemas.microsoft.com/office/drawing/2014/main" id="{5DA605FF-A843-4F57-86CC-AE28886FBF23}"/>
                  </a:ext>
                </a:extLst>
              </p:cNvPr>
              <p:cNvSpPr/>
              <p:nvPr/>
            </p:nvSpPr>
            <p:spPr>
              <a:xfrm>
                <a:off x="343386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8" name="椭圆 187">
                <a:extLst>
                  <a:ext uri="{FF2B5EF4-FFF2-40B4-BE49-F238E27FC236}">
                    <a16:creationId xmlns:a16="http://schemas.microsoft.com/office/drawing/2014/main" id="{391CE06E-446F-49CC-A4D0-0C355BA521F3}"/>
                  </a:ext>
                </a:extLst>
              </p:cNvPr>
              <p:cNvSpPr/>
              <p:nvPr/>
            </p:nvSpPr>
            <p:spPr>
              <a:xfrm>
                <a:off x="373541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9" name="椭圆 188">
                <a:extLst>
                  <a:ext uri="{FF2B5EF4-FFF2-40B4-BE49-F238E27FC236}">
                    <a16:creationId xmlns:a16="http://schemas.microsoft.com/office/drawing/2014/main" id="{3C98E0D3-EF1B-4AAD-9416-F59604A012FE}"/>
                  </a:ext>
                </a:extLst>
              </p:cNvPr>
              <p:cNvSpPr/>
              <p:nvPr/>
            </p:nvSpPr>
            <p:spPr>
              <a:xfrm>
                <a:off x="403697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0" name="椭圆 189">
                <a:extLst>
                  <a:ext uri="{FF2B5EF4-FFF2-40B4-BE49-F238E27FC236}">
                    <a16:creationId xmlns:a16="http://schemas.microsoft.com/office/drawing/2014/main" id="{72B07E46-7CA7-4926-A022-69C1DBED284E}"/>
                  </a:ext>
                </a:extLst>
              </p:cNvPr>
              <p:cNvSpPr/>
              <p:nvPr/>
            </p:nvSpPr>
            <p:spPr>
              <a:xfrm>
                <a:off x="433853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1" name="椭圆 190">
                <a:extLst>
                  <a:ext uri="{FF2B5EF4-FFF2-40B4-BE49-F238E27FC236}">
                    <a16:creationId xmlns:a16="http://schemas.microsoft.com/office/drawing/2014/main" id="{02318A33-76AF-4042-9DC7-27284F00D0FB}"/>
                  </a:ext>
                </a:extLst>
              </p:cNvPr>
              <p:cNvSpPr/>
              <p:nvPr/>
            </p:nvSpPr>
            <p:spPr>
              <a:xfrm>
                <a:off x="464009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2" name="椭圆 191">
                <a:extLst>
                  <a:ext uri="{FF2B5EF4-FFF2-40B4-BE49-F238E27FC236}">
                    <a16:creationId xmlns:a16="http://schemas.microsoft.com/office/drawing/2014/main" id="{CC32ABE2-13F6-44E4-8053-E978E7D1E53D}"/>
                  </a:ext>
                </a:extLst>
              </p:cNvPr>
              <p:cNvSpPr/>
              <p:nvPr/>
            </p:nvSpPr>
            <p:spPr>
              <a:xfrm>
                <a:off x="494164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3" name="椭圆 192">
                <a:extLst>
                  <a:ext uri="{FF2B5EF4-FFF2-40B4-BE49-F238E27FC236}">
                    <a16:creationId xmlns:a16="http://schemas.microsoft.com/office/drawing/2014/main" id="{9AFF9A1A-FB67-4B09-8BC7-AB2352F6BE7A}"/>
                  </a:ext>
                </a:extLst>
              </p:cNvPr>
              <p:cNvSpPr/>
              <p:nvPr/>
            </p:nvSpPr>
            <p:spPr>
              <a:xfrm>
                <a:off x="524320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4" name="椭圆 193">
                <a:extLst>
                  <a:ext uri="{FF2B5EF4-FFF2-40B4-BE49-F238E27FC236}">
                    <a16:creationId xmlns:a16="http://schemas.microsoft.com/office/drawing/2014/main" id="{372EF098-C918-4801-AE60-DE88676C6B57}"/>
                  </a:ext>
                </a:extLst>
              </p:cNvPr>
              <p:cNvSpPr/>
              <p:nvPr/>
            </p:nvSpPr>
            <p:spPr>
              <a:xfrm>
                <a:off x="554476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5" name="椭圆 194">
                <a:extLst>
                  <a:ext uri="{FF2B5EF4-FFF2-40B4-BE49-F238E27FC236}">
                    <a16:creationId xmlns:a16="http://schemas.microsoft.com/office/drawing/2014/main" id="{F9C083FE-C20C-4466-9576-F8C58A8C1670}"/>
                  </a:ext>
                </a:extLst>
              </p:cNvPr>
              <p:cNvSpPr/>
              <p:nvPr/>
            </p:nvSpPr>
            <p:spPr>
              <a:xfrm>
                <a:off x="584631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6" name="椭圆 195">
                <a:extLst>
                  <a:ext uri="{FF2B5EF4-FFF2-40B4-BE49-F238E27FC236}">
                    <a16:creationId xmlns:a16="http://schemas.microsoft.com/office/drawing/2014/main" id="{EE6CB684-DEDE-416C-B45E-8F0DEAA09793}"/>
                  </a:ext>
                </a:extLst>
              </p:cNvPr>
              <p:cNvSpPr/>
              <p:nvPr/>
            </p:nvSpPr>
            <p:spPr>
              <a:xfrm>
                <a:off x="614787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7" name="椭圆 196">
                <a:extLst>
                  <a:ext uri="{FF2B5EF4-FFF2-40B4-BE49-F238E27FC236}">
                    <a16:creationId xmlns:a16="http://schemas.microsoft.com/office/drawing/2014/main" id="{E17E3381-947C-4951-B91A-F107F6A9791C}"/>
                  </a:ext>
                </a:extLst>
              </p:cNvPr>
              <p:cNvSpPr/>
              <p:nvPr/>
            </p:nvSpPr>
            <p:spPr>
              <a:xfrm>
                <a:off x="644943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8" name="椭圆 197">
                <a:extLst>
                  <a:ext uri="{FF2B5EF4-FFF2-40B4-BE49-F238E27FC236}">
                    <a16:creationId xmlns:a16="http://schemas.microsoft.com/office/drawing/2014/main" id="{5351DFDB-E48E-4BF8-8F2A-C2B38FED9B82}"/>
                  </a:ext>
                </a:extLst>
              </p:cNvPr>
              <p:cNvSpPr/>
              <p:nvPr/>
            </p:nvSpPr>
            <p:spPr>
              <a:xfrm>
                <a:off x="675098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9" name="椭圆 198">
                <a:extLst>
                  <a:ext uri="{FF2B5EF4-FFF2-40B4-BE49-F238E27FC236}">
                    <a16:creationId xmlns:a16="http://schemas.microsoft.com/office/drawing/2014/main" id="{887153BD-E578-45E6-B1D2-B53CC3365BA3}"/>
                  </a:ext>
                </a:extLst>
              </p:cNvPr>
              <p:cNvSpPr/>
              <p:nvPr/>
            </p:nvSpPr>
            <p:spPr>
              <a:xfrm>
                <a:off x="705254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0" name="椭圆 199">
                <a:extLst>
                  <a:ext uri="{FF2B5EF4-FFF2-40B4-BE49-F238E27FC236}">
                    <a16:creationId xmlns:a16="http://schemas.microsoft.com/office/drawing/2014/main" id="{2FD91FAB-67BE-407A-B6C2-F758405AEA73}"/>
                  </a:ext>
                </a:extLst>
              </p:cNvPr>
              <p:cNvSpPr/>
              <p:nvPr/>
            </p:nvSpPr>
            <p:spPr>
              <a:xfrm>
                <a:off x="735410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1" name="椭圆 200">
                <a:extLst>
                  <a:ext uri="{FF2B5EF4-FFF2-40B4-BE49-F238E27FC236}">
                    <a16:creationId xmlns:a16="http://schemas.microsoft.com/office/drawing/2014/main" id="{7FEEA008-7179-4413-AD50-85077FE56142}"/>
                  </a:ext>
                </a:extLst>
              </p:cNvPr>
              <p:cNvSpPr/>
              <p:nvPr/>
            </p:nvSpPr>
            <p:spPr>
              <a:xfrm>
                <a:off x="765566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2" name="椭圆 201">
                <a:extLst>
                  <a:ext uri="{FF2B5EF4-FFF2-40B4-BE49-F238E27FC236}">
                    <a16:creationId xmlns:a16="http://schemas.microsoft.com/office/drawing/2014/main" id="{058FCD36-2BFC-4CBF-A999-24BFECC333E2}"/>
                  </a:ext>
                </a:extLst>
              </p:cNvPr>
              <p:cNvSpPr/>
              <p:nvPr/>
            </p:nvSpPr>
            <p:spPr>
              <a:xfrm>
                <a:off x="795721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3" name="椭圆 202">
                <a:extLst>
                  <a:ext uri="{FF2B5EF4-FFF2-40B4-BE49-F238E27FC236}">
                    <a16:creationId xmlns:a16="http://schemas.microsoft.com/office/drawing/2014/main" id="{FF516ACA-BB3C-459B-A06A-EED45C24F3E4}"/>
                  </a:ext>
                </a:extLst>
              </p:cNvPr>
              <p:cNvSpPr/>
              <p:nvPr/>
            </p:nvSpPr>
            <p:spPr>
              <a:xfrm>
                <a:off x="825877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4" name="椭圆 203">
                <a:extLst>
                  <a:ext uri="{FF2B5EF4-FFF2-40B4-BE49-F238E27FC236}">
                    <a16:creationId xmlns:a16="http://schemas.microsoft.com/office/drawing/2014/main" id="{265F986D-417C-4925-B991-E5FE837EA117}"/>
                  </a:ext>
                </a:extLst>
              </p:cNvPr>
              <p:cNvSpPr/>
              <p:nvPr/>
            </p:nvSpPr>
            <p:spPr>
              <a:xfrm>
                <a:off x="856033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5" name="椭圆 204">
                <a:extLst>
                  <a:ext uri="{FF2B5EF4-FFF2-40B4-BE49-F238E27FC236}">
                    <a16:creationId xmlns:a16="http://schemas.microsoft.com/office/drawing/2014/main" id="{B224ECF8-15D2-4E98-B998-E42435F500E6}"/>
                  </a:ext>
                </a:extLst>
              </p:cNvPr>
              <p:cNvSpPr/>
              <p:nvPr/>
            </p:nvSpPr>
            <p:spPr>
              <a:xfrm>
                <a:off x="886188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6" name="椭圆 205">
                <a:extLst>
                  <a:ext uri="{FF2B5EF4-FFF2-40B4-BE49-F238E27FC236}">
                    <a16:creationId xmlns:a16="http://schemas.microsoft.com/office/drawing/2014/main" id="{83CDEB86-F6A8-44C7-90B1-AECE51A36D52}"/>
                  </a:ext>
                </a:extLst>
              </p:cNvPr>
              <p:cNvSpPr/>
              <p:nvPr/>
            </p:nvSpPr>
            <p:spPr>
              <a:xfrm>
                <a:off x="9163445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7" name="椭圆 206">
                <a:extLst>
                  <a:ext uri="{FF2B5EF4-FFF2-40B4-BE49-F238E27FC236}">
                    <a16:creationId xmlns:a16="http://schemas.microsoft.com/office/drawing/2014/main" id="{4D22D5A6-9C66-4884-B85B-1CE81FEA2BB7}"/>
                  </a:ext>
                </a:extLst>
              </p:cNvPr>
              <p:cNvSpPr/>
              <p:nvPr/>
            </p:nvSpPr>
            <p:spPr>
              <a:xfrm>
                <a:off x="9465002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8" name="椭圆 207">
                <a:extLst>
                  <a:ext uri="{FF2B5EF4-FFF2-40B4-BE49-F238E27FC236}">
                    <a16:creationId xmlns:a16="http://schemas.microsoft.com/office/drawing/2014/main" id="{52B3094A-A21E-490F-845A-99A753861251}"/>
                  </a:ext>
                </a:extLst>
              </p:cNvPr>
              <p:cNvSpPr/>
              <p:nvPr/>
            </p:nvSpPr>
            <p:spPr>
              <a:xfrm>
                <a:off x="9766559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9" name="椭圆 208">
                <a:extLst>
                  <a:ext uri="{FF2B5EF4-FFF2-40B4-BE49-F238E27FC236}">
                    <a16:creationId xmlns:a16="http://schemas.microsoft.com/office/drawing/2014/main" id="{F7AA451C-876F-4FDF-A851-4F5A3E0B885D}"/>
                  </a:ext>
                </a:extLst>
              </p:cNvPr>
              <p:cNvSpPr/>
              <p:nvPr/>
            </p:nvSpPr>
            <p:spPr>
              <a:xfrm>
                <a:off x="10068116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0" name="椭圆 209">
                <a:extLst>
                  <a:ext uri="{FF2B5EF4-FFF2-40B4-BE49-F238E27FC236}">
                    <a16:creationId xmlns:a16="http://schemas.microsoft.com/office/drawing/2014/main" id="{A36798DA-F481-46E2-AAA8-1394919121D5}"/>
                  </a:ext>
                </a:extLst>
              </p:cNvPr>
              <p:cNvSpPr/>
              <p:nvPr/>
            </p:nvSpPr>
            <p:spPr>
              <a:xfrm>
                <a:off x="10369673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1" name="椭圆 210">
                <a:extLst>
                  <a:ext uri="{FF2B5EF4-FFF2-40B4-BE49-F238E27FC236}">
                    <a16:creationId xmlns:a16="http://schemas.microsoft.com/office/drawing/2014/main" id="{CF416A2E-98B2-4179-BFC9-BEEBD601A682}"/>
                  </a:ext>
                </a:extLst>
              </p:cNvPr>
              <p:cNvSpPr/>
              <p:nvPr/>
            </p:nvSpPr>
            <p:spPr>
              <a:xfrm>
                <a:off x="10671230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2" name="椭圆 211">
                <a:extLst>
                  <a:ext uri="{FF2B5EF4-FFF2-40B4-BE49-F238E27FC236}">
                    <a16:creationId xmlns:a16="http://schemas.microsoft.com/office/drawing/2014/main" id="{B8ABA305-910C-4E15-A622-9D3A1B55ABD7}"/>
                  </a:ext>
                </a:extLst>
              </p:cNvPr>
              <p:cNvSpPr/>
              <p:nvPr/>
            </p:nvSpPr>
            <p:spPr>
              <a:xfrm>
                <a:off x="10972787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3" name="椭圆 212">
                <a:extLst>
                  <a:ext uri="{FF2B5EF4-FFF2-40B4-BE49-F238E27FC236}">
                    <a16:creationId xmlns:a16="http://schemas.microsoft.com/office/drawing/2014/main" id="{C84B1C5C-FC71-45A7-989B-C3B6C6B906DB}"/>
                  </a:ext>
                </a:extLst>
              </p:cNvPr>
              <p:cNvSpPr/>
              <p:nvPr/>
            </p:nvSpPr>
            <p:spPr>
              <a:xfrm>
                <a:off x="11274344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4" name="椭圆 213">
                <a:extLst>
                  <a:ext uri="{FF2B5EF4-FFF2-40B4-BE49-F238E27FC236}">
                    <a16:creationId xmlns:a16="http://schemas.microsoft.com/office/drawing/2014/main" id="{EF9D9460-7AF9-44C6-A8A3-FBA8369F2F52}"/>
                  </a:ext>
                </a:extLst>
              </p:cNvPr>
              <p:cNvSpPr/>
              <p:nvPr/>
            </p:nvSpPr>
            <p:spPr>
              <a:xfrm>
                <a:off x="11575901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5" name="椭圆 214">
                <a:extLst>
                  <a:ext uri="{FF2B5EF4-FFF2-40B4-BE49-F238E27FC236}">
                    <a16:creationId xmlns:a16="http://schemas.microsoft.com/office/drawing/2014/main" id="{326D08BD-AA66-41F8-9466-393D93303C9C}"/>
                  </a:ext>
                </a:extLst>
              </p:cNvPr>
              <p:cNvSpPr/>
              <p:nvPr/>
            </p:nvSpPr>
            <p:spPr>
              <a:xfrm>
                <a:off x="11877458" y="6527260"/>
                <a:ext cx="145912" cy="145912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9FE2EDFD-DF9F-4748-8A95-31CF330B6B78}"/>
                </a:ext>
              </a:extLst>
            </p:cNvPr>
            <p:cNvGrpSpPr/>
            <p:nvPr/>
          </p:nvGrpSpPr>
          <p:grpSpPr>
            <a:xfrm>
              <a:off x="142682" y="4177762"/>
              <a:ext cx="11906635" cy="145912"/>
              <a:chOff x="116735" y="6527260"/>
              <a:chExt cx="11906635" cy="145912"/>
            </a:xfrm>
            <a:gradFill>
              <a:gsLst>
                <a:gs pos="0">
                  <a:schemeClr val="accent1">
                    <a:lumMod val="5000"/>
                    <a:lumOff val="95000"/>
                    <a:alpha val="53000"/>
                  </a:schemeClr>
                </a:gs>
                <a:gs pos="74000">
                  <a:srgbClr val="F1F1F1"/>
                </a:gs>
                <a:gs pos="83000">
                  <a:srgbClr val="F1F1F1"/>
                </a:gs>
                <a:gs pos="100000">
                  <a:srgbClr val="F1F1F1">
                    <a:alpha val="60000"/>
                  </a:srgbClr>
                </a:gs>
              </a:gsLst>
              <a:lin ang="5400000" scaled="1"/>
            </a:gradFill>
          </p:grpSpPr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EA1D0466-82C1-4053-9EC1-A032C33B595E}"/>
                  </a:ext>
                </a:extLst>
              </p:cNvPr>
              <p:cNvSpPr/>
              <p:nvPr/>
            </p:nvSpPr>
            <p:spPr>
              <a:xfrm>
                <a:off x="11673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A988D4AB-6CB8-47F6-B47F-E516EDAAC09C}"/>
                  </a:ext>
                </a:extLst>
              </p:cNvPr>
              <p:cNvSpPr/>
              <p:nvPr/>
            </p:nvSpPr>
            <p:spPr>
              <a:xfrm>
                <a:off x="41829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184A72C-1671-4AAE-9152-69DD11B3AEE0}"/>
                  </a:ext>
                </a:extLst>
              </p:cNvPr>
              <p:cNvSpPr/>
              <p:nvPr/>
            </p:nvSpPr>
            <p:spPr>
              <a:xfrm>
                <a:off x="71984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2BCF0EC3-FF68-4B0E-8185-918AED5C522A}"/>
                  </a:ext>
                </a:extLst>
              </p:cNvPr>
              <p:cNvSpPr/>
              <p:nvPr/>
            </p:nvSpPr>
            <p:spPr>
              <a:xfrm>
                <a:off x="102140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2AAAAE5-ACBC-4A46-990E-72CD0F5BF134}"/>
                  </a:ext>
                </a:extLst>
              </p:cNvPr>
              <p:cNvSpPr/>
              <p:nvPr/>
            </p:nvSpPr>
            <p:spPr>
              <a:xfrm>
                <a:off x="132296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1" name="椭圆 140">
                <a:extLst>
                  <a:ext uri="{FF2B5EF4-FFF2-40B4-BE49-F238E27FC236}">
                    <a16:creationId xmlns:a16="http://schemas.microsoft.com/office/drawing/2014/main" id="{5BAE531A-A818-41AB-93D0-84621F8A5337}"/>
                  </a:ext>
                </a:extLst>
              </p:cNvPr>
              <p:cNvSpPr/>
              <p:nvPr/>
            </p:nvSpPr>
            <p:spPr>
              <a:xfrm>
                <a:off x="162452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213C5EC2-D980-4DEF-9435-40D865A695E8}"/>
                  </a:ext>
                </a:extLst>
              </p:cNvPr>
              <p:cNvSpPr/>
              <p:nvPr/>
            </p:nvSpPr>
            <p:spPr>
              <a:xfrm>
                <a:off x="192607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D9367985-2642-4D36-B98B-5DABA96A089A}"/>
                  </a:ext>
                </a:extLst>
              </p:cNvPr>
              <p:cNvSpPr/>
              <p:nvPr/>
            </p:nvSpPr>
            <p:spPr>
              <a:xfrm>
                <a:off x="222763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3B340FF1-ACD6-4BAD-B506-7ED6898F9452}"/>
                  </a:ext>
                </a:extLst>
              </p:cNvPr>
              <p:cNvSpPr/>
              <p:nvPr/>
            </p:nvSpPr>
            <p:spPr>
              <a:xfrm>
                <a:off x="252919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C541F587-6826-43F4-B57F-E5826B9B2681}"/>
                  </a:ext>
                </a:extLst>
              </p:cNvPr>
              <p:cNvSpPr/>
              <p:nvPr/>
            </p:nvSpPr>
            <p:spPr>
              <a:xfrm>
                <a:off x="283074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029A2870-C7F4-47ED-960B-411828CE490A}"/>
                  </a:ext>
                </a:extLst>
              </p:cNvPr>
              <p:cNvSpPr/>
              <p:nvPr/>
            </p:nvSpPr>
            <p:spPr>
              <a:xfrm>
                <a:off x="313230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F7FDF436-4583-4757-9F57-7850F2B2230C}"/>
                  </a:ext>
                </a:extLst>
              </p:cNvPr>
              <p:cNvSpPr/>
              <p:nvPr/>
            </p:nvSpPr>
            <p:spPr>
              <a:xfrm>
                <a:off x="343386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1E9CE343-22CD-4C18-A2C8-3C0628D97FD2}"/>
                  </a:ext>
                </a:extLst>
              </p:cNvPr>
              <p:cNvSpPr/>
              <p:nvPr/>
            </p:nvSpPr>
            <p:spPr>
              <a:xfrm>
                <a:off x="373541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58369EC4-2F50-48C7-B49A-54255ECD7E77}"/>
                  </a:ext>
                </a:extLst>
              </p:cNvPr>
              <p:cNvSpPr/>
              <p:nvPr/>
            </p:nvSpPr>
            <p:spPr>
              <a:xfrm>
                <a:off x="403697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C400C587-3773-48DF-9C57-F1CA84688FFE}"/>
                  </a:ext>
                </a:extLst>
              </p:cNvPr>
              <p:cNvSpPr/>
              <p:nvPr/>
            </p:nvSpPr>
            <p:spPr>
              <a:xfrm>
                <a:off x="433853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1" name="椭圆 150">
                <a:extLst>
                  <a:ext uri="{FF2B5EF4-FFF2-40B4-BE49-F238E27FC236}">
                    <a16:creationId xmlns:a16="http://schemas.microsoft.com/office/drawing/2014/main" id="{1B917C1B-501C-4AAB-AE17-0FE4ECD1F274}"/>
                  </a:ext>
                </a:extLst>
              </p:cNvPr>
              <p:cNvSpPr/>
              <p:nvPr/>
            </p:nvSpPr>
            <p:spPr>
              <a:xfrm>
                <a:off x="464009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6C5F63B7-0616-41B4-A238-A1E0DF40DB7F}"/>
                  </a:ext>
                </a:extLst>
              </p:cNvPr>
              <p:cNvSpPr/>
              <p:nvPr/>
            </p:nvSpPr>
            <p:spPr>
              <a:xfrm>
                <a:off x="494164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EC011A75-1EC8-413A-92E7-71DA5C277FF2}"/>
                  </a:ext>
                </a:extLst>
              </p:cNvPr>
              <p:cNvSpPr/>
              <p:nvPr/>
            </p:nvSpPr>
            <p:spPr>
              <a:xfrm>
                <a:off x="524320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55C9A663-B676-42EA-994C-99CF2D024A1B}"/>
                  </a:ext>
                </a:extLst>
              </p:cNvPr>
              <p:cNvSpPr/>
              <p:nvPr/>
            </p:nvSpPr>
            <p:spPr>
              <a:xfrm>
                <a:off x="554476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CBD8FFAE-61A0-4FD3-8389-EB878D586EEA}"/>
                  </a:ext>
                </a:extLst>
              </p:cNvPr>
              <p:cNvSpPr/>
              <p:nvPr/>
            </p:nvSpPr>
            <p:spPr>
              <a:xfrm>
                <a:off x="584631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469358BE-F46E-4061-8938-3714BA8431ED}"/>
                  </a:ext>
                </a:extLst>
              </p:cNvPr>
              <p:cNvSpPr/>
              <p:nvPr/>
            </p:nvSpPr>
            <p:spPr>
              <a:xfrm>
                <a:off x="614787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258944F-1310-4D46-82F8-B137539EA38F}"/>
                  </a:ext>
                </a:extLst>
              </p:cNvPr>
              <p:cNvSpPr/>
              <p:nvPr/>
            </p:nvSpPr>
            <p:spPr>
              <a:xfrm>
                <a:off x="644943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D6C8CADD-039F-48CE-8BBA-E0E4FE0E22B3}"/>
                  </a:ext>
                </a:extLst>
              </p:cNvPr>
              <p:cNvSpPr/>
              <p:nvPr/>
            </p:nvSpPr>
            <p:spPr>
              <a:xfrm>
                <a:off x="675098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946D512C-C731-40FA-823C-C4AD2547BD67}"/>
                  </a:ext>
                </a:extLst>
              </p:cNvPr>
              <p:cNvSpPr/>
              <p:nvPr/>
            </p:nvSpPr>
            <p:spPr>
              <a:xfrm>
                <a:off x="705254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4900848B-FDD9-4949-A93F-93C40AAE02A6}"/>
                  </a:ext>
                </a:extLst>
              </p:cNvPr>
              <p:cNvSpPr/>
              <p:nvPr/>
            </p:nvSpPr>
            <p:spPr>
              <a:xfrm>
                <a:off x="735410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1" name="椭圆 160">
                <a:extLst>
                  <a:ext uri="{FF2B5EF4-FFF2-40B4-BE49-F238E27FC236}">
                    <a16:creationId xmlns:a16="http://schemas.microsoft.com/office/drawing/2014/main" id="{44276D47-0B41-447B-BCCA-72F3A8404125}"/>
                  </a:ext>
                </a:extLst>
              </p:cNvPr>
              <p:cNvSpPr/>
              <p:nvPr/>
            </p:nvSpPr>
            <p:spPr>
              <a:xfrm>
                <a:off x="765566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2" name="椭圆 161">
                <a:extLst>
                  <a:ext uri="{FF2B5EF4-FFF2-40B4-BE49-F238E27FC236}">
                    <a16:creationId xmlns:a16="http://schemas.microsoft.com/office/drawing/2014/main" id="{CD1FB04D-D2AE-4A95-9DB1-E91002E4D099}"/>
                  </a:ext>
                </a:extLst>
              </p:cNvPr>
              <p:cNvSpPr/>
              <p:nvPr/>
            </p:nvSpPr>
            <p:spPr>
              <a:xfrm>
                <a:off x="795721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3" name="椭圆 162">
                <a:extLst>
                  <a:ext uri="{FF2B5EF4-FFF2-40B4-BE49-F238E27FC236}">
                    <a16:creationId xmlns:a16="http://schemas.microsoft.com/office/drawing/2014/main" id="{6389016A-DB4A-4B40-BB34-D5D918019060}"/>
                  </a:ext>
                </a:extLst>
              </p:cNvPr>
              <p:cNvSpPr/>
              <p:nvPr/>
            </p:nvSpPr>
            <p:spPr>
              <a:xfrm>
                <a:off x="825877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4" name="椭圆 163">
                <a:extLst>
                  <a:ext uri="{FF2B5EF4-FFF2-40B4-BE49-F238E27FC236}">
                    <a16:creationId xmlns:a16="http://schemas.microsoft.com/office/drawing/2014/main" id="{7E5E723C-9253-485C-9F47-903D6B93D590}"/>
                  </a:ext>
                </a:extLst>
              </p:cNvPr>
              <p:cNvSpPr/>
              <p:nvPr/>
            </p:nvSpPr>
            <p:spPr>
              <a:xfrm>
                <a:off x="856033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5" name="椭圆 164">
                <a:extLst>
                  <a:ext uri="{FF2B5EF4-FFF2-40B4-BE49-F238E27FC236}">
                    <a16:creationId xmlns:a16="http://schemas.microsoft.com/office/drawing/2014/main" id="{6E699136-8F17-447D-B7DE-2781099EDB19}"/>
                  </a:ext>
                </a:extLst>
              </p:cNvPr>
              <p:cNvSpPr/>
              <p:nvPr/>
            </p:nvSpPr>
            <p:spPr>
              <a:xfrm>
                <a:off x="886188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6" name="椭圆 165">
                <a:extLst>
                  <a:ext uri="{FF2B5EF4-FFF2-40B4-BE49-F238E27FC236}">
                    <a16:creationId xmlns:a16="http://schemas.microsoft.com/office/drawing/2014/main" id="{B6EF4218-31F3-4C94-B164-1FEE0BBB3959}"/>
                  </a:ext>
                </a:extLst>
              </p:cNvPr>
              <p:cNvSpPr/>
              <p:nvPr/>
            </p:nvSpPr>
            <p:spPr>
              <a:xfrm>
                <a:off x="916344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7" name="椭圆 166">
                <a:extLst>
                  <a:ext uri="{FF2B5EF4-FFF2-40B4-BE49-F238E27FC236}">
                    <a16:creationId xmlns:a16="http://schemas.microsoft.com/office/drawing/2014/main" id="{DD617525-E98C-4CFC-BB07-A7565E75D8DF}"/>
                  </a:ext>
                </a:extLst>
              </p:cNvPr>
              <p:cNvSpPr/>
              <p:nvPr/>
            </p:nvSpPr>
            <p:spPr>
              <a:xfrm>
                <a:off x="946500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8" name="椭圆 167">
                <a:extLst>
                  <a:ext uri="{FF2B5EF4-FFF2-40B4-BE49-F238E27FC236}">
                    <a16:creationId xmlns:a16="http://schemas.microsoft.com/office/drawing/2014/main" id="{7D3C62F1-FC05-4066-BDFE-815D3CB9A63A}"/>
                  </a:ext>
                </a:extLst>
              </p:cNvPr>
              <p:cNvSpPr/>
              <p:nvPr/>
            </p:nvSpPr>
            <p:spPr>
              <a:xfrm>
                <a:off x="976655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9" name="椭圆 168">
                <a:extLst>
                  <a:ext uri="{FF2B5EF4-FFF2-40B4-BE49-F238E27FC236}">
                    <a16:creationId xmlns:a16="http://schemas.microsoft.com/office/drawing/2014/main" id="{D8262091-F926-4AEB-8CF0-D7D2D9E82C75}"/>
                  </a:ext>
                </a:extLst>
              </p:cNvPr>
              <p:cNvSpPr/>
              <p:nvPr/>
            </p:nvSpPr>
            <p:spPr>
              <a:xfrm>
                <a:off x="1006811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0" name="椭圆 169">
                <a:extLst>
                  <a:ext uri="{FF2B5EF4-FFF2-40B4-BE49-F238E27FC236}">
                    <a16:creationId xmlns:a16="http://schemas.microsoft.com/office/drawing/2014/main" id="{E1EA31E9-D6EE-4FB6-ABBA-A487DC19D6F8}"/>
                  </a:ext>
                </a:extLst>
              </p:cNvPr>
              <p:cNvSpPr/>
              <p:nvPr/>
            </p:nvSpPr>
            <p:spPr>
              <a:xfrm>
                <a:off x="1036967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1" name="椭圆 170">
                <a:extLst>
                  <a:ext uri="{FF2B5EF4-FFF2-40B4-BE49-F238E27FC236}">
                    <a16:creationId xmlns:a16="http://schemas.microsoft.com/office/drawing/2014/main" id="{03005CF9-DE3A-439A-B0E7-902C10C7819E}"/>
                  </a:ext>
                </a:extLst>
              </p:cNvPr>
              <p:cNvSpPr/>
              <p:nvPr/>
            </p:nvSpPr>
            <p:spPr>
              <a:xfrm>
                <a:off x="1067123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2" name="椭圆 171">
                <a:extLst>
                  <a:ext uri="{FF2B5EF4-FFF2-40B4-BE49-F238E27FC236}">
                    <a16:creationId xmlns:a16="http://schemas.microsoft.com/office/drawing/2014/main" id="{7B89A3A3-87A7-4F6F-AA55-9D51FF69316E}"/>
                  </a:ext>
                </a:extLst>
              </p:cNvPr>
              <p:cNvSpPr/>
              <p:nvPr/>
            </p:nvSpPr>
            <p:spPr>
              <a:xfrm>
                <a:off x="1097278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3" name="椭圆 172">
                <a:extLst>
                  <a:ext uri="{FF2B5EF4-FFF2-40B4-BE49-F238E27FC236}">
                    <a16:creationId xmlns:a16="http://schemas.microsoft.com/office/drawing/2014/main" id="{005FFF90-87A6-4743-B09B-71D26B4763D8}"/>
                  </a:ext>
                </a:extLst>
              </p:cNvPr>
              <p:cNvSpPr/>
              <p:nvPr/>
            </p:nvSpPr>
            <p:spPr>
              <a:xfrm>
                <a:off x="1127434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4" name="椭圆 173">
                <a:extLst>
                  <a:ext uri="{FF2B5EF4-FFF2-40B4-BE49-F238E27FC236}">
                    <a16:creationId xmlns:a16="http://schemas.microsoft.com/office/drawing/2014/main" id="{E7F4E641-E346-41C6-9F66-99CA9BC16EAC}"/>
                  </a:ext>
                </a:extLst>
              </p:cNvPr>
              <p:cNvSpPr/>
              <p:nvPr/>
            </p:nvSpPr>
            <p:spPr>
              <a:xfrm>
                <a:off x="1157590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5" name="椭圆 174">
                <a:extLst>
                  <a:ext uri="{FF2B5EF4-FFF2-40B4-BE49-F238E27FC236}">
                    <a16:creationId xmlns:a16="http://schemas.microsoft.com/office/drawing/2014/main" id="{B8DD99EC-4AEA-49E1-A42C-83D3F53DC06A}"/>
                  </a:ext>
                </a:extLst>
              </p:cNvPr>
              <p:cNvSpPr/>
              <p:nvPr/>
            </p:nvSpPr>
            <p:spPr>
              <a:xfrm>
                <a:off x="1187745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487CA0EA-F9DF-4345-B369-807C5AD4F2A8}"/>
                </a:ext>
              </a:extLst>
            </p:cNvPr>
            <p:cNvGrpSpPr/>
            <p:nvPr/>
          </p:nvGrpSpPr>
          <p:grpSpPr>
            <a:xfrm>
              <a:off x="142682" y="3844540"/>
              <a:ext cx="11906635" cy="145912"/>
              <a:chOff x="116735" y="6527260"/>
              <a:chExt cx="11906635" cy="145912"/>
            </a:xfrm>
            <a:gradFill>
              <a:gsLst>
                <a:gs pos="0">
                  <a:schemeClr val="accent1">
                    <a:lumMod val="5000"/>
                    <a:lumOff val="95000"/>
                    <a:alpha val="21000"/>
                  </a:schemeClr>
                </a:gs>
                <a:gs pos="74000">
                  <a:srgbClr val="F1F1F1">
                    <a:alpha val="68000"/>
                  </a:srgbClr>
                </a:gs>
                <a:gs pos="83000">
                  <a:srgbClr val="F1F1F1">
                    <a:alpha val="62000"/>
                  </a:srgbClr>
                </a:gs>
                <a:gs pos="100000">
                  <a:srgbClr val="F1F1F1">
                    <a:alpha val="60000"/>
                  </a:srgbClr>
                </a:gs>
              </a:gsLst>
              <a:lin ang="5400000" scaled="1"/>
            </a:gradFill>
          </p:grpSpPr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B3F379C0-0EF5-43DD-B081-6C0D242E2C4E}"/>
                  </a:ext>
                </a:extLst>
              </p:cNvPr>
              <p:cNvSpPr/>
              <p:nvPr/>
            </p:nvSpPr>
            <p:spPr>
              <a:xfrm>
                <a:off x="11673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31B7E607-534F-4E40-8D90-39A8AFB00B7E}"/>
                  </a:ext>
                </a:extLst>
              </p:cNvPr>
              <p:cNvSpPr/>
              <p:nvPr/>
            </p:nvSpPr>
            <p:spPr>
              <a:xfrm>
                <a:off x="41829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F337F35F-DA10-4CB9-8295-D51097E0E703}"/>
                  </a:ext>
                </a:extLst>
              </p:cNvPr>
              <p:cNvSpPr/>
              <p:nvPr/>
            </p:nvSpPr>
            <p:spPr>
              <a:xfrm>
                <a:off x="71984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01BD8BD6-FAB0-4080-A337-FD0FD661AEC4}"/>
                  </a:ext>
                </a:extLst>
              </p:cNvPr>
              <p:cNvSpPr/>
              <p:nvPr/>
            </p:nvSpPr>
            <p:spPr>
              <a:xfrm>
                <a:off x="102140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608C282E-2A17-460A-97CB-C35D32794349}"/>
                  </a:ext>
                </a:extLst>
              </p:cNvPr>
              <p:cNvSpPr/>
              <p:nvPr/>
            </p:nvSpPr>
            <p:spPr>
              <a:xfrm>
                <a:off x="132296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1" name="椭圆 100">
                <a:extLst>
                  <a:ext uri="{FF2B5EF4-FFF2-40B4-BE49-F238E27FC236}">
                    <a16:creationId xmlns:a16="http://schemas.microsoft.com/office/drawing/2014/main" id="{2D62679B-FBEE-42EB-BF31-B2DA4ADFF06E}"/>
                  </a:ext>
                </a:extLst>
              </p:cNvPr>
              <p:cNvSpPr/>
              <p:nvPr/>
            </p:nvSpPr>
            <p:spPr>
              <a:xfrm>
                <a:off x="162452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6475A302-17B7-4A67-8455-5EC9618879D6}"/>
                  </a:ext>
                </a:extLst>
              </p:cNvPr>
              <p:cNvSpPr/>
              <p:nvPr/>
            </p:nvSpPr>
            <p:spPr>
              <a:xfrm>
                <a:off x="192607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1641D0AA-2299-47A2-8391-6BE443D70777}"/>
                  </a:ext>
                </a:extLst>
              </p:cNvPr>
              <p:cNvSpPr/>
              <p:nvPr/>
            </p:nvSpPr>
            <p:spPr>
              <a:xfrm>
                <a:off x="222763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5CB1F074-2013-41E1-90BC-2059A8D5C64E}"/>
                  </a:ext>
                </a:extLst>
              </p:cNvPr>
              <p:cNvSpPr/>
              <p:nvPr/>
            </p:nvSpPr>
            <p:spPr>
              <a:xfrm>
                <a:off x="252919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D7F0B168-CCE3-4F2D-BE8F-8C6458219C23}"/>
                  </a:ext>
                </a:extLst>
              </p:cNvPr>
              <p:cNvSpPr/>
              <p:nvPr/>
            </p:nvSpPr>
            <p:spPr>
              <a:xfrm>
                <a:off x="283074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BC2404DB-B71F-4ECF-B774-60789376A2BA}"/>
                  </a:ext>
                </a:extLst>
              </p:cNvPr>
              <p:cNvSpPr/>
              <p:nvPr/>
            </p:nvSpPr>
            <p:spPr>
              <a:xfrm>
                <a:off x="313230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A193DF39-3E52-4DB4-94B8-B66E149D2486}"/>
                  </a:ext>
                </a:extLst>
              </p:cNvPr>
              <p:cNvSpPr/>
              <p:nvPr/>
            </p:nvSpPr>
            <p:spPr>
              <a:xfrm>
                <a:off x="343386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ADD024D0-8C85-4765-A599-3968E8632C6B}"/>
                  </a:ext>
                </a:extLst>
              </p:cNvPr>
              <p:cNvSpPr/>
              <p:nvPr/>
            </p:nvSpPr>
            <p:spPr>
              <a:xfrm>
                <a:off x="373541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8FCD4B9F-FAFF-4B12-BE4A-7D3D2F720E25}"/>
                  </a:ext>
                </a:extLst>
              </p:cNvPr>
              <p:cNvSpPr/>
              <p:nvPr/>
            </p:nvSpPr>
            <p:spPr>
              <a:xfrm>
                <a:off x="403697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39B7154F-2EDB-44C6-B034-E03B5BCDA6CA}"/>
                  </a:ext>
                </a:extLst>
              </p:cNvPr>
              <p:cNvSpPr/>
              <p:nvPr/>
            </p:nvSpPr>
            <p:spPr>
              <a:xfrm>
                <a:off x="433853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1" name="椭圆 110">
                <a:extLst>
                  <a:ext uri="{FF2B5EF4-FFF2-40B4-BE49-F238E27FC236}">
                    <a16:creationId xmlns:a16="http://schemas.microsoft.com/office/drawing/2014/main" id="{3C44BF4D-4B55-4CE6-84AD-BF31FCCB2F26}"/>
                  </a:ext>
                </a:extLst>
              </p:cNvPr>
              <p:cNvSpPr/>
              <p:nvPr/>
            </p:nvSpPr>
            <p:spPr>
              <a:xfrm>
                <a:off x="464009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F146766-C3B0-4D5F-84B6-E94E00697EFF}"/>
                  </a:ext>
                </a:extLst>
              </p:cNvPr>
              <p:cNvSpPr/>
              <p:nvPr/>
            </p:nvSpPr>
            <p:spPr>
              <a:xfrm>
                <a:off x="494164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C89695E1-39F3-4D3B-86F1-4DA250B8A8E0}"/>
                  </a:ext>
                </a:extLst>
              </p:cNvPr>
              <p:cNvSpPr/>
              <p:nvPr/>
            </p:nvSpPr>
            <p:spPr>
              <a:xfrm>
                <a:off x="524320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789B093C-C4A9-42AF-AD22-25FEA6F6AFB0}"/>
                  </a:ext>
                </a:extLst>
              </p:cNvPr>
              <p:cNvSpPr/>
              <p:nvPr/>
            </p:nvSpPr>
            <p:spPr>
              <a:xfrm>
                <a:off x="554476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1E0BFE6C-841F-4807-8009-890B4525D988}"/>
                  </a:ext>
                </a:extLst>
              </p:cNvPr>
              <p:cNvSpPr/>
              <p:nvPr/>
            </p:nvSpPr>
            <p:spPr>
              <a:xfrm>
                <a:off x="584631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9DC80A65-E11C-48E4-B323-0C635167DE28}"/>
                  </a:ext>
                </a:extLst>
              </p:cNvPr>
              <p:cNvSpPr/>
              <p:nvPr/>
            </p:nvSpPr>
            <p:spPr>
              <a:xfrm>
                <a:off x="614787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24330FA6-A79B-4C90-AB01-8DA2F2CC7F88}"/>
                  </a:ext>
                </a:extLst>
              </p:cNvPr>
              <p:cNvSpPr/>
              <p:nvPr/>
            </p:nvSpPr>
            <p:spPr>
              <a:xfrm>
                <a:off x="644943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1265BB2B-664E-48FA-96DB-1038A8613E91}"/>
                  </a:ext>
                </a:extLst>
              </p:cNvPr>
              <p:cNvSpPr/>
              <p:nvPr/>
            </p:nvSpPr>
            <p:spPr>
              <a:xfrm>
                <a:off x="675098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4A82904F-BDAB-490F-B26F-6A824ABBD75F}"/>
                  </a:ext>
                </a:extLst>
              </p:cNvPr>
              <p:cNvSpPr/>
              <p:nvPr/>
            </p:nvSpPr>
            <p:spPr>
              <a:xfrm>
                <a:off x="705254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D0B96D94-9F01-4E16-8C08-684404B99CAF}"/>
                  </a:ext>
                </a:extLst>
              </p:cNvPr>
              <p:cNvSpPr/>
              <p:nvPr/>
            </p:nvSpPr>
            <p:spPr>
              <a:xfrm>
                <a:off x="735410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1" name="椭圆 120">
                <a:extLst>
                  <a:ext uri="{FF2B5EF4-FFF2-40B4-BE49-F238E27FC236}">
                    <a16:creationId xmlns:a16="http://schemas.microsoft.com/office/drawing/2014/main" id="{E7FEC9EA-62EF-4867-9EE2-5DEE794A8B76}"/>
                  </a:ext>
                </a:extLst>
              </p:cNvPr>
              <p:cNvSpPr/>
              <p:nvPr/>
            </p:nvSpPr>
            <p:spPr>
              <a:xfrm>
                <a:off x="765566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3F653086-0FB3-4DC9-9C7A-CC5E84F25CF3}"/>
                  </a:ext>
                </a:extLst>
              </p:cNvPr>
              <p:cNvSpPr/>
              <p:nvPr/>
            </p:nvSpPr>
            <p:spPr>
              <a:xfrm>
                <a:off x="795721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1228AA43-16E9-46E2-979D-31DB088283A4}"/>
                  </a:ext>
                </a:extLst>
              </p:cNvPr>
              <p:cNvSpPr/>
              <p:nvPr/>
            </p:nvSpPr>
            <p:spPr>
              <a:xfrm>
                <a:off x="825877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12FECB3E-AC4A-441D-B558-96372B674A3F}"/>
                  </a:ext>
                </a:extLst>
              </p:cNvPr>
              <p:cNvSpPr/>
              <p:nvPr/>
            </p:nvSpPr>
            <p:spPr>
              <a:xfrm>
                <a:off x="856033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194D3CBA-46C5-4822-BCA1-6787DB8C3263}"/>
                  </a:ext>
                </a:extLst>
              </p:cNvPr>
              <p:cNvSpPr/>
              <p:nvPr/>
            </p:nvSpPr>
            <p:spPr>
              <a:xfrm>
                <a:off x="886188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02A18B31-F826-45F7-AA8C-6AB329441F86}"/>
                  </a:ext>
                </a:extLst>
              </p:cNvPr>
              <p:cNvSpPr/>
              <p:nvPr/>
            </p:nvSpPr>
            <p:spPr>
              <a:xfrm>
                <a:off x="916344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5031F56E-8A17-434B-9864-31D73EED51EA}"/>
                  </a:ext>
                </a:extLst>
              </p:cNvPr>
              <p:cNvSpPr/>
              <p:nvPr/>
            </p:nvSpPr>
            <p:spPr>
              <a:xfrm>
                <a:off x="946500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215CE815-993F-4D9A-A775-1DBE637762D2}"/>
                  </a:ext>
                </a:extLst>
              </p:cNvPr>
              <p:cNvSpPr/>
              <p:nvPr/>
            </p:nvSpPr>
            <p:spPr>
              <a:xfrm>
                <a:off x="976655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2A218C2-B3CE-4175-BAE0-CD992DE5DB1A}"/>
                  </a:ext>
                </a:extLst>
              </p:cNvPr>
              <p:cNvSpPr/>
              <p:nvPr/>
            </p:nvSpPr>
            <p:spPr>
              <a:xfrm>
                <a:off x="1006811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043249B5-8831-44D1-9450-A84CE4D1FCE7}"/>
                  </a:ext>
                </a:extLst>
              </p:cNvPr>
              <p:cNvSpPr/>
              <p:nvPr/>
            </p:nvSpPr>
            <p:spPr>
              <a:xfrm>
                <a:off x="1036967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1" name="椭圆 130">
                <a:extLst>
                  <a:ext uri="{FF2B5EF4-FFF2-40B4-BE49-F238E27FC236}">
                    <a16:creationId xmlns:a16="http://schemas.microsoft.com/office/drawing/2014/main" id="{1A9BDA71-D6DF-4AB2-9C66-D3FD25D2BB37}"/>
                  </a:ext>
                </a:extLst>
              </p:cNvPr>
              <p:cNvSpPr/>
              <p:nvPr/>
            </p:nvSpPr>
            <p:spPr>
              <a:xfrm>
                <a:off x="1067123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844719A2-08BF-4945-B176-2FE016B5B7E5}"/>
                  </a:ext>
                </a:extLst>
              </p:cNvPr>
              <p:cNvSpPr/>
              <p:nvPr/>
            </p:nvSpPr>
            <p:spPr>
              <a:xfrm>
                <a:off x="1097278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AD8D4074-DDFF-44D6-8DC4-AD81BE859F8C}"/>
                  </a:ext>
                </a:extLst>
              </p:cNvPr>
              <p:cNvSpPr/>
              <p:nvPr/>
            </p:nvSpPr>
            <p:spPr>
              <a:xfrm>
                <a:off x="1127434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D7703A83-4EDF-4FA5-9FEF-0DA5E883DAC0}"/>
                  </a:ext>
                </a:extLst>
              </p:cNvPr>
              <p:cNvSpPr/>
              <p:nvPr/>
            </p:nvSpPr>
            <p:spPr>
              <a:xfrm>
                <a:off x="1157590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440BBFDD-D70E-486F-82F7-095262F173A8}"/>
                  </a:ext>
                </a:extLst>
              </p:cNvPr>
              <p:cNvSpPr/>
              <p:nvPr/>
            </p:nvSpPr>
            <p:spPr>
              <a:xfrm>
                <a:off x="1187745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86B95F15-0D7C-48C8-9381-C0DFA27A8D0D}"/>
                </a:ext>
              </a:extLst>
            </p:cNvPr>
            <p:cNvGrpSpPr/>
            <p:nvPr/>
          </p:nvGrpSpPr>
          <p:grpSpPr>
            <a:xfrm>
              <a:off x="142682" y="3511318"/>
              <a:ext cx="11906635" cy="145912"/>
              <a:chOff x="116735" y="6527260"/>
              <a:chExt cx="11906635" cy="145912"/>
            </a:xfrm>
            <a:gradFill>
              <a:gsLst>
                <a:gs pos="0">
                  <a:schemeClr val="accent1">
                    <a:lumMod val="5000"/>
                    <a:lumOff val="95000"/>
                    <a:alpha val="21000"/>
                  </a:schemeClr>
                </a:gs>
                <a:gs pos="74000">
                  <a:srgbClr val="F1F1F1">
                    <a:alpha val="40000"/>
                  </a:srgbClr>
                </a:gs>
                <a:gs pos="83000">
                  <a:srgbClr val="F1F1F1"/>
                </a:gs>
                <a:gs pos="100000">
                  <a:srgbClr val="F1F1F1">
                    <a:alpha val="30000"/>
                  </a:srgbClr>
                </a:gs>
              </a:gsLst>
              <a:lin ang="5400000" scaled="1"/>
            </a:gradFill>
          </p:grpSpPr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C68B27B3-6BCD-4306-9E73-F9921307885C}"/>
                  </a:ext>
                </a:extLst>
              </p:cNvPr>
              <p:cNvSpPr/>
              <p:nvPr/>
            </p:nvSpPr>
            <p:spPr>
              <a:xfrm>
                <a:off x="11673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D454E979-61DB-4363-8F01-811B3D7F08D4}"/>
                  </a:ext>
                </a:extLst>
              </p:cNvPr>
              <p:cNvSpPr/>
              <p:nvPr/>
            </p:nvSpPr>
            <p:spPr>
              <a:xfrm>
                <a:off x="71984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1BE5288C-C4BE-4199-86E7-1FDC59BE6A73}"/>
                  </a:ext>
                </a:extLst>
              </p:cNvPr>
              <p:cNvSpPr/>
              <p:nvPr/>
            </p:nvSpPr>
            <p:spPr>
              <a:xfrm>
                <a:off x="102140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91E78E42-5377-4AC8-9FE6-5E7C67B2BFC9}"/>
                  </a:ext>
                </a:extLst>
              </p:cNvPr>
              <p:cNvSpPr/>
              <p:nvPr/>
            </p:nvSpPr>
            <p:spPr>
              <a:xfrm>
                <a:off x="132296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2B633B36-554E-4C22-8E26-EA04D7E6E4AB}"/>
                  </a:ext>
                </a:extLst>
              </p:cNvPr>
              <p:cNvSpPr/>
              <p:nvPr/>
            </p:nvSpPr>
            <p:spPr>
              <a:xfrm>
                <a:off x="162452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E273AB9E-4029-4351-9AE4-C982D32F9E16}"/>
                  </a:ext>
                </a:extLst>
              </p:cNvPr>
              <p:cNvSpPr/>
              <p:nvPr/>
            </p:nvSpPr>
            <p:spPr>
              <a:xfrm>
                <a:off x="192607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A8A145BD-E57D-4099-AD09-C6472E3CCC87}"/>
                  </a:ext>
                </a:extLst>
              </p:cNvPr>
              <p:cNvSpPr/>
              <p:nvPr/>
            </p:nvSpPr>
            <p:spPr>
              <a:xfrm>
                <a:off x="222763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B9C7499B-9693-4D5F-8EDD-A3E6233D5E66}"/>
                  </a:ext>
                </a:extLst>
              </p:cNvPr>
              <p:cNvSpPr/>
              <p:nvPr/>
            </p:nvSpPr>
            <p:spPr>
              <a:xfrm>
                <a:off x="252919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B48E37CB-3DBB-4ECE-A603-A5650B29618B}"/>
                  </a:ext>
                </a:extLst>
              </p:cNvPr>
              <p:cNvSpPr/>
              <p:nvPr/>
            </p:nvSpPr>
            <p:spPr>
              <a:xfrm>
                <a:off x="283074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0131B253-6332-4128-A106-599874F620E6}"/>
                  </a:ext>
                </a:extLst>
              </p:cNvPr>
              <p:cNvSpPr/>
              <p:nvPr/>
            </p:nvSpPr>
            <p:spPr>
              <a:xfrm>
                <a:off x="313230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3CB35ACF-D2B6-4741-87F3-0924A261245D}"/>
                  </a:ext>
                </a:extLst>
              </p:cNvPr>
              <p:cNvSpPr/>
              <p:nvPr/>
            </p:nvSpPr>
            <p:spPr>
              <a:xfrm>
                <a:off x="343386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CF6D59F8-8B15-4CD2-9BB1-24A17E8060E7}"/>
                  </a:ext>
                </a:extLst>
              </p:cNvPr>
              <p:cNvSpPr/>
              <p:nvPr/>
            </p:nvSpPr>
            <p:spPr>
              <a:xfrm>
                <a:off x="373541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8F671CE7-29BF-49E6-916B-55EA81B1835C}"/>
                  </a:ext>
                </a:extLst>
              </p:cNvPr>
              <p:cNvSpPr/>
              <p:nvPr/>
            </p:nvSpPr>
            <p:spPr>
              <a:xfrm>
                <a:off x="403697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C4DCAF76-FB32-4732-B9A2-F036B04DA9BD}"/>
                  </a:ext>
                </a:extLst>
              </p:cNvPr>
              <p:cNvSpPr/>
              <p:nvPr/>
            </p:nvSpPr>
            <p:spPr>
              <a:xfrm>
                <a:off x="433853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椭圆 70">
                <a:extLst>
                  <a:ext uri="{FF2B5EF4-FFF2-40B4-BE49-F238E27FC236}">
                    <a16:creationId xmlns:a16="http://schemas.microsoft.com/office/drawing/2014/main" id="{D507657E-8CE9-471D-B700-84DBAAB3DA49}"/>
                  </a:ext>
                </a:extLst>
              </p:cNvPr>
              <p:cNvSpPr/>
              <p:nvPr/>
            </p:nvSpPr>
            <p:spPr>
              <a:xfrm>
                <a:off x="464009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67E74A24-FF44-4EBA-A36B-43ECC4355160}"/>
                  </a:ext>
                </a:extLst>
              </p:cNvPr>
              <p:cNvSpPr/>
              <p:nvPr/>
            </p:nvSpPr>
            <p:spPr>
              <a:xfrm>
                <a:off x="494164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76A95FA7-BB57-4356-9932-AB96CE7DE1A1}"/>
                  </a:ext>
                </a:extLst>
              </p:cNvPr>
              <p:cNvSpPr/>
              <p:nvPr/>
            </p:nvSpPr>
            <p:spPr>
              <a:xfrm>
                <a:off x="524320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8F051A0F-954E-4845-9829-BD06A4BA9CF8}"/>
                  </a:ext>
                </a:extLst>
              </p:cNvPr>
              <p:cNvSpPr/>
              <p:nvPr/>
            </p:nvSpPr>
            <p:spPr>
              <a:xfrm>
                <a:off x="554476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C427958C-AED2-4C98-AED2-196AAC93BC26}"/>
                  </a:ext>
                </a:extLst>
              </p:cNvPr>
              <p:cNvSpPr/>
              <p:nvPr/>
            </p:nvSpPr>
            <p:spPr>
              <a:xfrm>
                <a:off x="584631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2169EEF8-56EF-49BD-9BC0-3BD2E5D37C4F}"/>
                  </a:ext>
                </a:extLst>
              </p:cNvPr>
              <p:cNvSpPr/>
              <p:nvPr/>
            </p:nvSpPr>
            <p:spPr>
              <a:xfrm>
                <a:off x="614787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04F11A82-47BA-4AB6-90F0-59A9A69AD525}"/>
                  </a:ext>
                </a:extLst>
              </p:cNvPr>
              <p:cNvSpPr/>
              <p:nvPr/>
            </p:nvSpPr>
            <p:spPr>
              <a:xfrm>
                <a:off x="644943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056F98C6-F48E-466D-9A19-38D2A98E459C}"/>
                  </a:ext>
                </a:extLst>
              </p:cNvPr>
              <p:cNvSpPr/>
              <p:nvPr/>
            </p:nvSpPr>
            <p:spPr>
              <a:xfrm>
                <a:off x="675098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98E23966-2376-446B-8A38-37CDFC73B1D1}"/>
                  </a:ext>
                </a:extLst>
              </p:cNvPr>
              <p:cNvSpPr/>
              <p:nvPr/>
            </p:nvSpPr>
            <p:spPr>
              <a:xfrm>
                <a:off x="705254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73BFABD1-4154-4EF1-B3BE-4ABDE20F18A3}"/>
                  </a:ext>
                </a:extLst>
              </p:cNvPr>
              <p:cNvSpPr/>
              <p:nvPr/>
            </p:nvSpPr>
            <p:spPr>
              <a:xfrm>
                <a:off x="735410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椭圆 80">
                <a:extLst>
                  <a:ext uri="{FF2B5EF4-FFF2-40B4-BE49-F238E27FC236}">
                    <a16:creationId xmlns:a16="http://schemas.microsoft.com/office/drawing/2014/main" id="{D0DFAB90-0EF9-4937-8889-EE5D43A49807}"/>
                  </a:ext>
                </a:extLst>
              </p:cNvPr>
              <p:cNvSpPr/>
              <p:nvPr/>
            </p:nvSpPr>
            <p:spPr>
              <a:xfrm>
                <a:off x="765566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4B1AF403-00A5-4C4B-9427-23EEADD1383D}"/>
                  </a:ext>
                </a:extLst>
              </p:cNvPr>
              <p:cNvSpPr/>
              <p:nvPr/>
            </p:nvSpPr>
            <p:spPr>
              <a:xfrm>
                <a:off x="795721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84BD8BC0-8D9B-493B-A4CF-9A4350899AD7}"/>
                  </a:ext>
                </a:extLst>
              </p:cNvPr>
              <p:cNvSpPr/>
              <p:nvPr/>
            </p:nvSpPr>
            <p:spPr>
              <a:xfrm>
                <a:off x="825877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FFECC9CA-952B-4C1A-B762-1ECC85C45759}"/>
                  </a:ext>
                </a:extLst>
              </p:cNvPr>
              <p:cNvSpPr/>
              <p:nvPr/>
            </p:nvSpPr>
            <p:spPr>
              <a:xfrm>
                <a:off x="856033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149844DE-55C5-4173-A51F-8E2825367E74}"/>
                  </a:ext>
                </a:extLst>
              </p:cNvPr>
              <p:cNvSpPr/>
              <p:nvPr/>
            </p:nvSpPr>
            <p:spPr>
              <a:xfrm>
                <a:off x="886188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121B1685-8F8A-4F73-BF2F-9E425B55D94B}"/>
                  </a:ext>
                </a:extLst>
              </p:cNvPr>
              <p:cNvSpPr/>
              <p:nvPr/>
            </p:nvSpPr>
            <p:spPr>
              <a:xfrm>
                <a:off x="9163445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500A52E4-23B5-4DEF-8239-B3D240857095}"/>
                  </a:ext>
                </a:extLst>
              </p:cNvPr>
              <p:cNvSpPr/>
              <p:nvPr/>
            </p:nvSpPr>
            <p:spPr>
              <a:xfrm>
                <a:off x="9465002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184CEC36-A7FD-4A69-A440-FC20BE66C3E3}"/>
                  </a:ext>
                </a:extLst>
              </p:cNvPr>
              <p:cNvSpPr/>
              <p:nvPr/>
            </p:nvSpPr>
            <p:spPr>
              <a:xfrm>
                <a:off x="9766559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DBD4C812-2DF2-4614-9650-5EE5797E89A4}"/>
                  </a:ext>
                </a:extLst>
              </p:cNvPr>
              <p:cNvSpPr/>
              <p:nvPr/>
            </p:nvSpPr>
            <p:spPr>
              <a:xfrm>
                <a:off x="10068116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9C9236EA-BEE2-4727-A3BF-C7049E61671D}"/>
                  </a:ext>
                </a:extLst>
              </p:cNvPr>
              <p:cNvSpPr/>
              <p:nvPr/>
            </p:nvSpPr>
            <p:spPr>
              <a:xfrm>
                <a:off x="10369673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1" name="椭圆 90">
                <a:extLst>
                  <a:ext uri="{FF2B5EF4-FFF2-40B4-BE49-F238E27FC236}">
                    <a16:creationId xmlns:a16="http://schemas.microsoft.com/office/drawing/2014/main" id="{6EE61048-9EA8-4FA9-9AF8-228080B40DEE}"/>
                  </a:ext>
                </a:extLst>
              </p:cNvPr>
              <p:cNvSpPr/>
              <p:nvPr/>
            </p:nvSpPr>
            <p:spPr>
              <a:xfrm>
                <a:off x="10671230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66C23BF6-51B2-489F-929B-0BBA0E4D0A52}"/>
                  </a:ext>
                </a:extLst>
              </p:cNvPr>
              <p:cNvSpPr/>
              <p:nvPr/>
            </p:nvSpPr>
            <p:spPr>
              <a:xfrm>
                <a:off x="10972787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F07C16E3-EC92-4F30-BE59-A5B906E161D5}"/>
                  </a:ext>
                </a:extLst>
              </p:cNvPr>
              <p:cNvSpPr/>
              <p:nvPr/>
            </p:nvSpPr>
            <p:spPr>
              <a:xfrm>
                <a:off x="11274344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76A04A95-98D6-4115-9D3C-DA207C2D2A77}"/>
                  </a:ext>
                </a:extLst>
              </p:cNvPr>
              <p:cNvSpPr/>
              <p:nvPr/>
            </p:nvSpPr>
            <p:spPr>
              <a:xfrm>
                <a:off x="11575901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8A68941F-3CE9-4D59-A71E-D0D196E3F7F7}"/>
                  </a:ext>
                </a:extLst>
              </p:cNvPr>
              <p:cNvSpPr/>
              <p:nvPr/>
            </p:nvSpPr>
            <p:spPr>
              <a:xfrm>
                <a:off x="11877458" y="6527260"/>
                <a:ext cx="145912" cy="1459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A646645B-33DE-4D8C-82E4-86F1073A0224}"/>
              </a:ext>
            </a:extLst>
          </p:cNvPr>
          <p:cNvGrpSpPr/>
          <p:nvPr/>
        </p:nvGrpSpPr>
        <p:grpSpPr>
          <a:xfrm flipH="1">
            <a:off x="0" y="5013176"/>
            <a:ext cx="12211246" cy="1844824"/>
            <a:chOff x="3052950" y="5346121"/>
            <a:chExt cx="9154718" cy="1511879"/>
          </a:xfrm>
          <a:solidFill>
            <a:srgbClr val="FBD247"/>
          </a:solidFill>
        </p:grpSpPr>
        <p:sp>
          <p:nvSpPr>
            <p:cNvPr id="5" name="任意多边形 49">
              <a:extLst>
                <a:ext uri="{FF2B5EF4-FFF2-40B4-BE49-F238E27FC236}">
                  <a16:creationId xmlns:a16="http://schemas.microsoft.com/office/drawing/2014/main" id="{161DB836-8EE0-48E8-8FC4-17583710622C}"/>
                </a:ext>
              </a:extLst>
            </p:cNvPr>
            <p:cNvSpPr/>
            <p:nvPr/>
          </p:nvSpPr>
          <p:spPr>
            <a:xfrm flipH="1">
              <a:off x="3052950" y="5553542"/>
              <a:ext cx="9144000" cy="1297528"/>
            </a:xfrm>
            <a:custGeom>
              <a:avLst/>
              <a:gdLst>
                <a:gd name="connsiteX0" fmla="*/ 3395672 w 9123216"/>
                <a:gd name="connsiteY0" fmla="*/ 502 h 1972691"/>
                <a:gd name="connsiteX1" fmla="*/ 0 w 9123216"/>
                <a:gd name="connsiteY1" fmla="*/ 344287 h 1972691"/>
                <a:gd name="connsiteX2" fmla="*/ 0 w 9123216"/>
                <a:gd name="connsiteY2" fmla="*/ 1972691 h 1972691"/>
                <a:gd name="connsiteX3" fmla="*/ 9123216 w 9123216"/>
                <a:gd name="connsiteY3" fmla="*/ 1972691 h 1972691"/>
                <a:gd name="connsiteX4" fmla="*/ 9123216 w 9123216"/>
                <a:gd name="connsiteY4" fmla="*/ 1340582 h 1972691"/>
                <a:gd name="connsiteX5" fmla="*/ 8811866 w 9123216"/>
                <a:gd name="connsiteY5" fmla="*/ 1183691 h 1972691"/>
                <a:gd name="connsiteX6" fmla="*/ 3395672 w 9123216"/>
                <a:gd name="connsiteY6" fmla="*/ 502 h 197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23216" h="1972691">
                  <a:moveTo>
                    <a:pt x="3395672" y="502"/>
                  </a:moveTo>
                  <a:cubicBezTo>
                    <a:pt x="2392937" y="8614"/>
                    <a:pt x="1273390" y="115526"/>
                    <a:pt x="0" y="344287"/>
                  </a:cubicBezTo>
                  <a:lnTo>
                    <a:pt x="0" y="1972691"/>
                  </a:lnTo>
                  <a:lnTo>
                    <a:pt x="9123216" y="1972691"/>
                  </a:lnTo>
                  <a:lnTo>
                    <a:pt x="9123216" y="1340582"/>
                  </a:lnTo>
                  <a:lnTo>
                    <a:pt x="8811866" y="1183691"/>
                  </a:lnTo>
                  <a:cubicBezTo>
                    <a:pt x="7316622" y="464167"/>
                    <a:pt x="5651826" y="-17751"/>
                    <a:pt x="3395672" y="502"/>
                  </a:cubicBezTo>
                  <a:close/>
                </a:path>
              </a:pathLst>
            </a:custGeom>
            <a:solidFill>
              <a:srgbClr val="22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直角三角形 3">
              <a:extLst>
                <a:ext uri="{FF2B5EF4-FFF2-40B4-BE49-F238E27FC236}">
                  <a16:creationId xmlns:a16="http://schemas.microsoft.com/office/drawing/2014/main" id="{6D6251DC-362C-4E43-B0DC-D5C73EB7AF33}"/>
                </a:ext>
              </a:extLst>
            </p:cNvPr>
            <p:cNvSpPr/>
            <p:nvPr/>
          </p:nvSpPr>
          <p:spPr>
            <a:xfrm flipH="1">
              <a:off x="5262749" y="5346121"/>
              <a:ext cx="6944919" cy="1511879"/>
            </a:xfrm>
            <a:custGeom>
              <a:avLst/>
              <a:gdLst>
                <a:gd name="connsiteX0" fmla="*/ 0 w 1336306"/>
                <a:gd name="connsiteY0" fmla="*/ 2495550 h 2495550"/>
                <a:gd name="connsiteX1" fmla="*/ 0 w 1336306"/>
                <a:gd name="connsiteY1" fmla="*/ 0 h 2495550"/>
                <a:gd name="connsiteX2" fmla="*/ 1336306 w 1336306"/>
                <a:gd name="connsiteY2" fmla="*/ 2495550 h 2495550"/>
                <a:gd name="connsiteX3" fmla="*/ 0 w 1336306"/>
                <a:gd name="connsiteY3" fmla="*/ 2495550 h 2495550"/>
                <a:gd name="connsiteX0" fmla="*/ 0 w 1336306"/>
                <a:gd name="connsiteY0" fmla="*/ 2495550 h 2495550"/>
                <a:gd name="connsiteX1" fmla="*/ 0 w 1336306"/>
                <a:gd name="connsiteY1" fmla="*/ 0 h 2495550"/>
                <a:gd name="connsiteX2" fmla="*/ 1336306 w 1336306"/>
                <a:gd name="connsiteY2" fmla="*/ 2495550 h 2495550"/>
                <a:gd name="connsiteX3" fmla="*/ 0 w 1336306"/>
                <a:gd name="connsiteY3" fmla="*/ 2495550 h 2495550"/>
                <a:gd name="connsiteX0" fmla="*/ 0 w 1336306"/>
                <a:gd name="connsiteY0" fmla="*/ 2495550 h 2495550"/>
                <a:gd name="connsiteX1" fmla="*/ 0 w 1336306"/>
                <a:gd name="connsiteY1" fmla="*/ 0 h 2495550"/>
                <a:gd name="connsiteX2" fmla="*/ 1336306 w 1336306"/>
                <a:gd name="connsiteY2" fmla="*/ 2495550 h 2495550"/>
                <a:gd name="connsiteX3" fmla="*/ 0 w 1336306"/>
                <a:gd name="connsiteY3" fmla="*/ 2495550 h 2495550"/>
                <a:gd name="connsiteX0" fmla="*/ 0 w 1336306"/>
                <a:gd name="connsiteY0" fmla="*/ 2495550 h 2495550"/>
                <a:gd name="connsiteX1" fmla="*/ 0 w 1336306"/>
                <a:gd name="connsiteY1" fmla="*/ 0 h 2495550"/>
                <a:gd name="connsiteX2" fmla="*/ 1336306 w 1336306"/>
                <a:gd name="connsiteY2" fmla="*/ 2495550 h 2495550"/>
                <a:gd name="connsiteX3" fmla="*/ 0 w 1336306"/>
                <a:gd name="connsiteY3" fmla="*/ 2495550 h 2495550"/>
                <a:gd name="connsiteX0" fmla="*/ 0 w 1336306"/>
                <a:gd name="connsiteY0" fmla="*/ 2495550 h 2495550"/>
                <a:gd name="connsiteX1" fmla="*/ 0 w 1336306"/>
                <a:gd name="connsiteY1" fmla="*/ 0 h 2495550"/>
                <a:gd name="connsiteX2" fmla="*/ 1336306 w 1336306"/>
                <a:gd name="connsiteY2" fmla="*/ 2495550 h 2495550"/>
                <a:gd name="connsiteX3" fmla="*/ 0 w 1336306"/>
                <a:gd name="connsiteY3" fmla="*/ 2495550 h 2495550"/>
                <a:gd name="connsiteX0" fmla="*/ 0 w 1336306"/>
                <a:gd name="connsiteY0" fmla="*/ 2495550 h 2495550"/>
                <a:gd name="connsiteX1" fmla="*/ 0 w 1336306"/>
                <a:gd name="connsiteY1" fmla="*/ 0 h 2495550"/>
                <a:gd name="connsiteX2" fmla="*/ 1336306 w 1336306"/>
                <a:gd name="connsiteY2" fmla="*/ 2495550 h 2495550"/>
                <a:gd name="connsiteX3" fmla="*/ 0 w 1336306"/>
                <a:gd name="connsiteY3" fmla="*/ 2495550 h 2495550"/>
                <a:gd name="connsiteX0" fmla="*/ 0 w 1336306"/>
                <a:gd name="connsiteY0" fmla="*/ 2495550 h 2495550"/>
                <a:gd name="connsiteX1" fmla="*/ 0 w 1336306"/>
                <a:gd name="connsiteY1" fmla="*/ 0 h 2495550"/>
                <a:gd name="connsiteX2" fmla="*/ 1336306 w 1336306"/>
                <a:gd name="connsiteY2" fmla="*/ 2495550 h 2495550"/>
                <a:gd name="connsiteX3" fmla="*/ 0 w 1336306"/>
                <a:gd name="connsiteY3" fmla="*/ 2495550 h 249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6306" h="2495550">
                  <a:moveTo>
                    <a:pt x="0" y="2495550"/>
                  </a:moveTo>
                  <a:lnTo>
                    <a:pt x="0" y="0"/>
                  </a:lnTo>
                  <a:cubicBezTo>
                    <a:pt x="587780" y="17209"/>
                    <a:pt x="1156544" y="1105757"/>
                    <a:pt x="1336306" y="2495550"/>
                  </a:cubicBezTo>
                  <a:lnTo>
                    <a:pt x="0" y="249555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43" name="图片 42">
            <a:extLst>
              <a:ext uri="{FF2B5EF4-FFF2-40B4-BE49-F238E27FC236}">
                <a16:creationId xmlns:a16="http://schemas.microsoft.com/office/drawing/2014/main" id="{C20906BE-1DF1-4722-AB61-F7EBDF1C04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70" t="14399" r="5401" b="13256"/>
          <a:stretch/>
        </p:blipFill>
        <p:spPr>
          <a:xfrm>
            <a:off x="1130957" y="1103531"/>
            <a:ext cx="4078872" cy="4795941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1D8C39D4-A790-408D-814A-4AE1915FA95D}"/>
              </a:ext>
            </a:extLst>
          </p:cNvPr>
          <p:cNvSpPr txBox="1"/>
          <p:nvPr/>
        </p:nvSpPr>
        <p:spPr>
          <a:xfrm>
            <a:off x="5541428" y="2703090"/>
            <a:ext cx="56691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b="1" dirty="0">
                <a:solidFill>
                  <a:srgbClr val="212C56"/>
                </a:solidFill>
                <a:latin typeface="+mn-lt"/>
                <a:ea typeface="+mn-ea"/>
                <a:cs typeface="+mn-ea"/>
                <a:sym typeface="+mn-lt"/>
              </a:rPr>
              <a:t>什么是信息无障碍组件库标准化建设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212C56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61" name="组合 460">
            <a:extLst>
              <a:ext uri="{FF2B5EF4-FFF2-40B4-BE49-F238E27FC236}">
                <a16:creationId xmlns:a16="http://schemas.microsoft.com/office/drawing/2014/main" id="{1F7373EC-6C35-43A8-9383-72F3ED525BC3}"/>
              </a:ext>
            </a:extLst>
          </p:cNvPr>
          <p:cNvGrpSpPr/>
          <p:nvPr/>
        </p:nvGrpSpPr>
        <p:grpSpPr>
          <a:xfrm>
            <a:off x="805282" y="484154"/>
            <a:ext cx="2011323" cy="278053"/>
            <a:chOff x="9571647" y="423379"/>
            <a:chExt cx="2505128" cy="346318"/>
          </a:xfrm>
        </p:grpSpPr>
        <p:grpSp>
          <p:nvGrpSpPr>
            <p:cNvPr id="9" name="Group 833">
              <a:extLst>
                <a:ext uri="{FF2B5EF4-FFF2-40B4-BE49-F238E27FC236}">
                  <a16:creationId xmlns:a16="http://schemas.microsoft.com/office/drawing/2014/main" id="{5FBD6BCD-6C19-4CC4-A66B-54CAC289A7BC}"/>
                </a:ext>
              </a:extLst>
            </p:cNvPr>
            <p:cNvGrpSpPr/>
            <p:nvPr/>
          </p:nvGrpSpPr>
          <p:grpSpPr>
            <a:xfrm>
              <a:off x="9571647" y="428152"/>
              <a:ext cx="2410335" cy="341545"/>
              <a:chOff x="8964606" y="466982"/>
              <a:chExt cx="2540765" cy="360027"/>
            </a:xfrm>
          </p:grpSpPr>
          <p:grpSp>
            <p:nvGrpSpPr>
              <p:cNvPr id="10" name="Group 45">
                <a:extLst>
                  <a:ext uri="{FF2B5EF4-FFF2-40B4-BE49-F238E27FC236}">
                    <a16:creationId xmlns:a16="http://schemas.microsoft.com/office/drawing/2014/main" id="{71398038-A009-4E1D-B0D5-2B4AAE7B1528}"/>
                  </a:ext>
                </a:extLst>
              </p:cNvPr>
              <p:cNvGrpSpPr/>
              <p:nvPr/>
            </p:nvGrpSpPr>
            <p:grpSpPr>
              <a:xfrm>
                <a:off x="8964606" y="466982"/>
                <a:ext cx="360821" cy="360027"/>
                <a:chOff x="1052358" y="3989666"/>
                <a:chExt cx="940105" cy="938035"/>
              </a:xfrm>
              <a:effectLst/>
            </p:grpSpPr>
            <p:sp>
              <p:nvSpPr>
                <p:cNvPr id="20" name="Oval 120">
                  <a:extLst>
                    <a:ext uri="{FF2B5EF4-FFF2-40B4-BE49-F238E27FC236}">
                      <a16:creationId xmlns:a16="http://schemas.microsoft.com/office/drawing/2014/main" id="{CFA161A9-4CE3-4ACF-A591-AB45529CBE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2358" y="3989666"/>
                  <a:ext cx="940105" cy="938035"/>
                </a:xfrm>
                <a:prstGeom prst="ellipse">
                  <a:avLst/>
                </a:prstGeom>
                <a:noFill/>
                <a:ln>
                  <a:solidFill>
                    <a:srgbClr val="222D57"/>
                  </a:solidFill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8F8F8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Freeform 122">
                  <a:extLst>
                    <a:ext uri="{FF2B5EF4-FFF2-40B4-BE49-F238E27FC236}">
                      <a16:creationId xmlns:a16="http://schemas.microsoft.com/office/drawing/2014/main" id="{C3317BB3-0D1E-49E1-B49B-F62EB2B881A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03337" y="4258256"/>
                  <a:ext cx="438150" cy="374649"/>
                </a:xfrm>
                <a:custGeom>
                  <a:avLst/>
                  <a:gdLst>
                    <a:gd name="T0" fmla="*/ 49 w 138"/>
                    <a:gd name="T1" fmla="*/ 77 h 118"/>
                    <a:gd name="T2" fmla="*/ 49 w 138"/>
                    <a:gd name="T3" fmla="*/ 118 h 118"/>
                    <a:gd name="T4" fmla="*/ 80 w 138"/>
                    <a:gd name="T5" fmla="*/ 118 h 118"/>
                    <a:gd name="T6" fmla="*/ 80 w 138"/>
                    <a:gd name="T7" fmla="*/ 81 h 118"/>
                    <a:gd name="T8" fmla="*/ 66 w 138"/>
                    <a:gd name="T9" fmla="*/ 94 h 118"/>
                    <a:gd name="T10" fmla="*/ 49 w 138"/>
                    <a:gd name="T11" fmla="*/ 77 h 118"/>
                    <a:gd name="T12" fmla="*/ 6 w 138"/>
                    <a:gd name="T13" fmla="*/ 112 h 118"/>
                    <a:gd name="T14" fmla="*/ 11 w 138"/>
                    <a:gd name="T15" fmla="*/ 118 h 118"/>
                    <a:gd name="T16" fmla="*/ 36 w 138"/>
                    <a:gd name="T17" fmla="*/ 118 h 118"/>
                    <a:gd name="T18" fmla="*/ 36 w 138"/>
                    <a:gd name="T19" fmla="*/ 64 h 118"/>
                    <a:gd name="T20" fmla="*/ 6 w 138"/>
                    <a:gd name="T21" fmla="*/ 95 h 118"/>
                    <a:gd name="T22" fmla="*/ 6 w 138"/>
                    <a:gd name="T23" fmla="*/ 112 h 118"/>
                    <a:gd name="T24" fmla="*/ 92 w 138"/>
                    <a:gd name="T25" fmla="*/ 68 h 118"/>
                    <a:gd name="T26" fmla="*/ 92 w 138"/>
                    <a:gd name="T27" fmla="*/ 118 h 118"/>
                    <a:gd name="T28" fmla="*/ 117 w 138"/>
                    <a:gd name="T29" fmla="*/ 118 h 118"/>
                    <a:gd name="T30" fmla="*/ 123 w 138"/>
                    <a:gd name="T31" fmla="*/ 112 h 118"/>
                    <a:gd name="T32" fmla="*/ 123 w 138"/>
                    <a:gd name="T33" fmla="*/ 64 h 118"/>
                    <a:gd name="T34" fmla="*/ 123 w 138"/>
                    <a:gd name="T35" fmla="*/ 38 h 118"/>
                    <a:gd name="T36" fmla="*/ 96 w 138"/>
                    <a:gd name="T37" fmla="*/ 64 h 118"/>
                    <a:gd name="T38" fmla="*/ 92 w 138"/>
                    <a:gd name="T39" fmla="*/ 68 h 118"/>
                    <a:gd name="T40" fmla="*/ 110 w 138"/>
                    <a:gd name="T41" fmla="*/ 3 h 118"/>
                    <a:gd name="T42" fmla="*/ 105 w 138"/>
                    <a:gd name="T43" fmla="*/ 9 h 118"/>
                    <a:gd name="T44" fmla="*/ 111 w 138"/>
                    <a:gd name="T45" fmla="*/ 14 h 118"/>
                    <a:gd name="T46" fmla="*/ 117 w 138"/>
                    <a:gd name="T47" fmla="*/ 13 h 118"/>
                    <a:gd name="T48" fmla="*/ 66 w 138"/>
                    <a:gd name="T49" fmla="*/ 64 h 118"/>
                    <a:gd name="T50" fmla="*/ 36 w 138"/>
                    <a:gd name="T51" fmla="*/ 34 h 118"/>
                    <a:gd name="T52" fmla="*/ 2 w 138"/>
                    <a:gd name="T53" fmla="*/ 69 h 118"/>
                    <a:gd name="T54" fmla="*/ 2 w 138"/>
                    <a:gd name="T55" fmla="*/ 77 h 118"/>
                    <a:gd name="T56" fmla="*/ 9 w 138"/>
                    <a:gd name="T57" fmla="*/ 77 h 118"/>
                    <a:gd name="T58" fmla="*/ 36 w 138"/>
                    <a:gd name="T59" fmla="*/ 50 h 118"/>
                    <a:gd name="T60" fmla="*/ 66 w 138"/>
                    <a:gd name="T61" fmla="*/ 80 h 118"/>
                    <a:gd name="T62" fmla="*/ 125 w 138"/>
                    <a:gd name="T63" fmla="*/ 21 h 118"/>
                    <a:gd name="T64" fmla="*/ 125 w 138"/>
                    <a:gd name="T65" fmla="*/ 27 h 118"/>
                    <a:gd name="T66" fmla="*/ 130 w 138"/>
                    <a:gd name="T67" fmla="*/ 33 h 118"/>
                    <a:gd name="T68" fmla="*/ 130 w 138"/>
                    <a:gd name="T69" fmla="*/ 33 h 118"/>
                    <a:gd name="T70" fmla="*/ 136 w 138"/>
                    <a:gd name="T71" fmla="*/ 28 h 118"/>
                    <a:gd name="T72" fmla="*/ 138 w 138"/>
                    <a:gd name="T73" fmla="*/ 0 h 118"/>
                    <a:gd name="T74" fmla="*/ 110 w 138"/>
                    <a:gd name="T75" fmla="*/ 3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38" h="118">
                      <a:moveTo>
                        <a:pt x="49" y="77"/>
                      </a:moveTo>
                      <a:cubicBezTo>
                        <a:pt x="49" y="118"/>
                        <a:pt x="49" y="118"/>
                        <a:pt x="49" y="118"/>
                      </a:cubicBezTo>
                      <a:cubicBezTo>
                        <a:pt x="80" y="118"/>
                        <a:pt x="80" y="118"/>
                        <a:pt x="80" y="118"/>
                      </a:cubicBezTo>
                      <a:cubicBezTo>
                        <a:pt x="80" y="81"/>
                        <a:pt x="80" y="81"/>
                        <a:pt x="80" y="81"/>
                      </a:cubicBezTo>
                      <a:cubicBezTo>
                        <a:pt x="66" y="94"/>
                        <a:pt x="66" y="94"/>
                        <a:pt x="66" y="94"/>
                      </a:cubicBezTo>
                      <a:lnTo>
                        <a:pt x="49" y="77"/>
                      </a:lnTo>
                      <a:close/>
                      <a:moveTo>
                        <a:pt x="6" y="112"/>
                      </a:moveTo>
                      <a:cubicBezTo>
                        <a:pt x="6" y="115"/>
                        <a:pt x="8" y="118"/>
                        <a:pt x="11" y="118"/>
                      </a:cubicBezTo>
                      <a:cubicBezTo>
                        <a:pt x="36" y="118"/>
                        <a:pt x="36" y="118"/>
                        <a:pt x="36" y="118"/>
                      </a:cubicBezTo>
                      <a:cubicBezTo>
                        <a:pt x="36" y="64"/>
                        <a:pt x="36" y="64"/>
                        <a:pt x="36" y="64"/>
                      </a:cubicBezTo>
                      <a:cubicBezTo>
                        <a:pt x="6" y="95"/>
                        <a:pt x="6" y="95"/>
                        <a:pt x="6" y="95"/>
                      </a:cubicBezTo>
                      <a:lnTo>
                        <a:pt x="6" y="112"/>
                      </a:lnTo>
                      <a:close/>
                      <a:moveTo>
                        <a:pt x="92" y="68"/>
                      </a:moveTo>
                      <a:cubicBezTo>
                        <a:pt x="92" y="118"/>
                        <a:pt x="92" y="118"/>
                        <a:pt x="92" y="118"/>
                      </a:cubicBezTo>
                      <a:cubicBezTo>
                        <a:pt x="117" y="118"/>
                        <a:pt x="117" y="118"/>
                        <a:pt x="117" y="118"/>
                      </a:cubicBezTo>
                      <a:cubicBezTo>
                        <a:pt x="120" y="118"/>
                        <a:pt x="123" y="115"/>
                        <a:pt x="123" y="112"/>
                      </a:cubicBezTo>
                      <a:cubicBezTo>
                        <a:pt x="123" y="64"/>
                        <a:pt x="123" y="64"/>
                        <a:pt x="123" y="64"/>
                      </a:cubicBezTo>
                      <a:cubicBezTo>
                        <a:pt x="123" y="38"/>
                        <a:pt x="123" y="38"/>
                        <a:pt x="123" y="38"/>
                      </a:cubicBezTo>
                      <a:cubicBezTo>
                        <a:pt x="96" y="64"/>
                        <a:pt x="96" y="64"/>
                        <a:pt x="96" y="64"/>
                      </a:cubicBezTo>
                      <a:lnTo>
                        <a:pt x="92" y="68"/>
                      </a:lnTo>
                      <a:close/>
                      <a:moveTo>
                        <a:pt x="110" y="3"/>
                      </a:moveTo>
                      <a:cubicBezTo>
                        <a:pt x="107" y="3"/>
                        <a:pt x="105" y="6"/>
                        <a:pt x="105" y="9"/>
                      </a:cubicBezTo>
                      <a:cubicBezTo>
                        <a:pt x="106" y="12"/>
                        <a:pt x="108" y="14"/>
                        <a:pt x="111" y="14"/>
                      </a:cubicBezTo>
                      <a:cubicBezTo>
                        <a:pt x="117" y="13"/>
                        <a:pt x="117" y="13"/>
                        <a:pt x="117" y="13"/>
                      </a:cubicBezTo>
                      <a:cubicBezTo>
                        <a:pt x="66" y="64"/>
                        <a:pt x="66" y="64"/>
                        <a:pt x="66" y="64"/>
                      </a:cubicBezTo>
                      <a:cubicBezTo>
                        <a:pt x="36" y="34"/>
                        <a:pt x="36" y="34"/>
                        <a:pt x="36" y="34"/>
                      </a:cubicBezTo>
                      <a:cubicBezTo>
                        <a:pt x="2" y="69"/>
                        <a:pt x="2" y="69"/>
                        <a:pt x="2" y="69"/>
                      </a:cubicBezTo>
                      <a:cubicBezTo>
                        <a:pt x="0" y="71"/>
                        <a:pt x="0" y="75"/>
                        <a:pt x="2" y="77"/>
                      </a:cubicBezTo>
                      <a:cubicBezTo>
                        <a:pt x="4" y="79"/>
                        <a:pt x="7" y="79"/>
                        <a:pt x="9" y="77"/>
                      </a:cubicBezTo>
                      <a:cubicBezTo>
                        <a:pt x="36" y="50"/>
                        <a:pt x="36" y="50"/>
                        <a:pt x="36" y="50"/>
                      </a:cubicBezTo>
                      <a:cubicBezTo>
                        <a:pt x="66" y="80"/>
                        <a:pt x="66" y="80"/>
                        <a:pt x="66" y="80"/>
                      </a:cubicBezTo>
                      <a:cubicBezTo>
                        <a:pt x="125" y="21"/>
                        <a:pt x="125" y="21"/>
                        <a:pt x="125" y="21"/>
                      </a:cubicBezTo>
                      <a:cubicBezTo>
                        <a:pt x="125" y="27"/>
                        <a:pt x="125" y="27"/>
                        <a:pt x="125" y="27"/>
                      </a:cubicBezTo>
                      <a:cubicBezTo>
                        <a:pt x="124" y="30"/>
                        <a:pt x="127" y="33"/>
                        <a:pt x="130" y="33"/>
                      </a:cubicBezTo>
                      <a:cubicBezTo>
                        <a:pt x="130" y="33"/>
                        <a:pt x="130" y="33"/>
                        <a:pt x="130" y="33"/>
                      </a:cubicBezTo>
                      <a:cubicBezTo>
                        <a:pt x="133" y="33"/>
                        <a:pt x="135" y="31"/>
                        <a:pt x="136" y="28"/>
                      </a:cubicBezTo>
                      <a:cubicBezTo>
                        <a:pt x="138" y="0"/>
                        <a:pt x="138" y="0"/>
                        <a:pt x="138" y="0"/>
                      </a:cubicBezTo>
                      <a:lnTo>
                        <a:pt x="110" y="3"/>
                      </a:lnTo>
                      <a:close/>
                    </a:path>
                  </a:pathLst>
                </a:custGeom>
                <a:solidFill>
                  <a:srgbClr val="222D57"/>
                </a:solidFill>
                <a:ln>
                  <a:noFill/>
                </a:ln>
              </p:spPr>
              <p:txBody>
                <a:bodyPr vert="horz" wrap="square" lIns="96435" tIns="48218" rIns="96435" bIns="48218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9" name="Freeform 122">
                <a:extLst>
                  <a:ext uri="{FF2B5EF4-FFF2-40B4-BE49-F238E27FC236}">
                    <a16:creationId xmlns:a16="http://schemas.microsoft.com/office/drawing/2014/main" id="{EBF096DE-DE33-4A15-A8C5-8FE9F921AD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19691" y="559656"/>
                <a:ext cx="168166" cy="164623"/>
              </a:xfrm>
              <a:custGeom>
                <a:avLst/>
                <a:gdLst>
                  <a:gd name="T0" fmla="*/ 2895 w 12754"/>
                  <a:gd name="T1" fmla="*/ 3482 h 12486"/>
                  <a:gd name="T2" fmla="*/ 6377 w 12754"/>
                  <a:gd name="T3" fmla="*/ 0 h 12486"/>
                  <a:gd name="T4" fmla="*/ 9859 w 12754"/>
                  <a:gd name="T5" fmla="*/ 3482 h 12486"/>
                  <a:gd name="T6" fmla="*/ 6377 w 12754"/>
                  <a:gd name="T7" fmla="*/ 6963 h 12486"/>
                  <a:gd name="T8" fmla="*/ 2895 w 12754"/>
                  <a:gd name="T9" fmla="*/ 3482 h 12486"/>
                  <a:gd name="T10" fmla="*/ 0 w 12754"/>
                  <a:gd name="T11" fmla="*/ 12468 h 12486"/>
                  <a:gd name="T12" fmla="*/ 3586 w 12754"/>
                  <a:gd name="T13" fmla="*/ 7045 h 12486"/>
                  <a:gd name="T14" fmla="*/ 6377 w 12754"/>
                  <a:gd name="T15" fmla="*/ 8014 h 12486"/>
                  <a:gd name="T16" fmla="*/ 9182 w 12754"/>
                  <a:gd name="T17" fmla="*/ 7036 h 12486"/>
                  <a:gd name="T18" fmla="*/ 12754 w 12754"/>
                  <a:gd name="T19" fmla="*/ 12468 h 12486"/>
                  <a:gd name="T20" fmla="*/ 0 w 12754"/>
                  <a:gd name="T21" fmla="*/ 12468 h 12486"/>
                  <a:gd name="T22" fmla="*/ 0 w 12754"/>
                  <a:gd name="T23" fmla="*/ 12468 h 12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754" h="12486">
                    <a:moveTo>
                      <a:pt x="2895" y="3482"/>
                    </a:moveTo>
                    <a:cubicBezTo>
                      <a:pt x="2895" y="1562"/>
                      <a:pt x="4457" y="0"/>
                      <a:pt x="6377" y="0"/>
                    </a:cubicBezTo>
                    <a:cubicBezTo>
                      <a:pt x="8297" y="0"/>
                      <a:pt x="9859" y="1562"/>
                      <a:pt x="9859" y="3482"/>
                    </a:cubicBezTo>
                    <a:cubicBezTo>
                      <a:pt x="9859" y="5402"/>
                      <a:pt x="8297" y="6963"/>
                      <a:pt x="6377" y="6963"/>
                    </a:cubicBezTo>
                    <a:cubicBezTo>
                      <a:pt x="4457" y="6963"/>
                      <a:pt x="2895" y="5402"/>
                      <a:pt x="2895" y="3482"/>
                    </a:cubicBezTo>
                    <a:close/>
                    <a:moveTo>
                      <a:pt x="0" y="12468"/>
                    </a:moveTo>
                    <a:cubicBezTo>
                      <a:pt x="75" y="11626"/>
                      <a:pt x="479" y="8643"/>
                      <a:pt x="3586" y="7045"/>
                    </a:cubicBezTo>
                    <a:cubicBezTo>
                      <a:pt x="4356" y="7650"/>
                      <a:pt x="5324" y="8014"/>
                      <a:pt x="6377" y="8014"/>
                    </a:cubicBezTo>
                    <a:cubicBezTo>
                      <a:pt x="7436" y="8014"/>
                      <a:pt x="8409" y="7647"/>
                      <a:pt x="9182" y="7036"/>
                    </a:cubicBezTo>
                    <a:cubicBezTo>
                      <a:pt x="12302" y="8627"/>
                      <a:pt x="12678" y="11589"/>
                      <a:pt x="12754" y="12468"/>
                    </a:cubicBezTo>
                    <a:cubicBezTo>
                      <a:pt x="12736" y="12486"/>
                      <a:pt x="18" y="12470"/>
                      <a:pt x="0" y="12468"/>
                    </a:cubicBezTo>
                    <a:close/>
                    <a:moveTo>
                      <a:pt x="0" y="12468"/>
                    </a:moveTo>
                    <a:close/>
                  </a:path>
                </a:pathLst>
              </a:custGeom>
              <a:solidFill>
                <a:srgbClr val="222D57"/>
              </a:solidFill>
              <a:ln>
                <a:noFill/>
              </a:ln>
            </p:spPr>
            <p:txBody>
              <a:bodyPr vert="horz" wrap="square" lIns="96435" tIns="48218" rIns="96435" bIns="4821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" name="Freeform 122">
                <a:extLst>
                  <a:ext uri="{FF2B5EF4-FFF2-40B4-BE49-F238E27FC236}">
                    <a16:creationId xmlns:a16="http://schemas.microsoft.com/office/drawing/2014/main" id="{73E32ECD-1C40-434D-AC64-C6B7DB258E3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578447" y="557953"/>
                <a:ext cx="168166" cy="168027"/>
              </a:xfrm>
              <a:custGeom>
                <a:avLst/>
                <a:gdLst>
                  <a:gd name="T0" fmla="*/ 11212 w 12607"/>
                  <a:gd name="T1" fmla="*/ 4855 h 12594"/>
                  <a:gd name="T2" fmla="*/ 11019 w 12607"/>
                  <a:gd name="T3" fmla="*/ 4855 h 12594"/>
                  <a:gd name="T4" fmla="*/ 10644 w 12607"/>
                  <a:gd name="T5" fmla="*/ 3981 h 12594"/>
                  <a:gd name="T6" fmla="*/ 10796 w 12607"/>
                  <a:gd name="T7" fmla="*/ 3830 h 12594"/>
                  <a:gd name="T8" fmla="*/ 10796 w 12607"/>
                  <a:gd name="T9" fmla="*/ 1864 h 12594"/>
                  <a:gd name="T10" fmla="*/ 10755 w 12607"/>
                  <a:gd name="T11" fmla="*/ 1823 h 12594"/>
                  <a:gd name="T12" fmla="*/ 8781 w 12607"/>
                  <a:gd name="T13" fmla="*/ 1823 h 12594"/>
                  <a:gd name="T14" fmla="*/ 8611 w 12607"/>
                  <a:gd name="T15" fmla="*/ 1992 h 12594"/>
                  <a:gd name="T16" fmla="*/ 7729 w 12607"/>
                  <a:gd name="T17" fmla="*/ 1634 h 12594"/>
                  <a:gd name="T18" fmla="*/ 7729 w 12607"/>
                  <a:gd name="T19" fmla="*/ 1390 h 12594"/>
                  <a:gd name="T20" fmla="*/ 6333 w 12607"/>
                  <a:gd name="T21" fmla="*/ 0 h 12594"/>
                  <a:gd name="T22" fmla="*/ 6274 w 12607"/>
                  <a:gd name="T23" fmla="*/ 0 h 12594"/>
                  <a:gd name="T24" fmla="*/ 4878 w 12607"/>
                  <a:gd name="T25" fmla="*/ 1390 h 12594"/>
                  <a:gd name="T26" fmla="*/ 4878 w 12607"/>
                  <a:gd name="T27" fmla="*/ 1652 h 12594"/>
                  <a:gd name="T28" fmla="*/ 4033 w 12607"/>
                  <a:gd name="T29" fmla="*/ 2003 h 12594"/>
                  <a:gd name="T30" fmla="*/ 3852 w 12607"/>
                  <a:gd name="T31" fmla="*/ 1823 h 12594"/>
                  <a:gd name="T32" fmla="*/ 1878 w 12607"/>
                  <a:gd name="T33" fmla="*/ 1823 h 12594"/>
                  <a:gd name="T34" fmla="*/ 1837 w 12607"/>
                  <a:gd name="T35" fmla="*/ 1864 h 12594"/>
                  <a:gd name="T36" fmla="*/ 1837 w 12607"/>
                  <a:gd name="T37" fmla="*/ 3830 h 12594"/>
                  <a:gd name="T38" fmla="*/ 2012 w 12607"/>
                  <a:gd name="T39" fmla="*/ 4004 h 12594"/>
                  <a:gd name="T40" fmla="*/ 1650 w 12607"/>
                  <a:gd name="T41" fmla="*/ 4855 h 12594"/>
                  <a:gd name="T42" fmla="*/ 1396 w 12607"/>
                  <a:gd name="T43" fmla="*/ 4855 h 12594"/>
                  <a:gd name="T44" fmla="*/ 0 w 12607"/>
                  <a:gd name="T45" fmla="*/ 6245 h 12594"/>
                  <a:gd name="T46" fmla="*/ 0 w 12607"/>
                  <a:gd name="T47" fmla="*/ 6304 h 12594"/>
                  <a:gd name="T48" fmla="*/ 1396 w 12607"/>
                  <a:gd name="T49" fmla="*/ 7694 h 12594"/>
                  <a:gd name="T50" fmla="*/ 1618 w 12607"/>
                  <a:gd name="T51" fmla="*/ 7694 h 12594"/>
                  <a:gd name="T52" fmla="*/ 1983 w 12607"/>
                  <a:gd name="T53" fmla="*/ 8593 h 12594"/>
                  <a:gd name="T54" fmla="*/ 1814 w 12607"/>
                  <a:gd name="T55" fmla="*/ 8761 h 12594"/>
                  <a:gd name="T56" fmla="*/ 1814 w 12607"/>
                  <a:gd name="T57" fmla="*/ 10728 h 12594"/>
                  <a:gd name="T58" fmla="*/ 1855 w 12607"/>
                  <a:gd name="T59" fmla="*/ 10769 h 12594"/>
                  <a:gd name="T60" fmla="*/ 3829 w 12607"/>
                  <a:gd name="T61" fmla="*/ 10769 h 12594"/>
                  <a:gd name="T62" fmla="*/ 3981 w 12607"/>
                  <a:gd name="T63" fmla="*/ 10618 h 12594"/>
                  <a:gd name="T64" fmla="*/ 4878 w 12607"/>
                  <a:gd name="T65" fmla="*/ 10999 h 12594"/>
                  <a:gd name="T66" fmla="*/ 4878 w 12607"/>
                  <a:gd name="T67" fmla="*/ 11204 h 12594"/>
                  <a:gd name="T68" fmla="*/ 6274 w 12607"/>
                  <a:gd name="T69" fmla="*/ 12594 h 12594"/>
                  <a:gd name="T70" fmla="*/ 6333 w 12607"/>
                  <a:gd name="T71" fmla="*/ 12594 h 12594"/>
                  <a:gd name="T72" fmla="*/ 7729 w 12607"/>
                  <a:gd name="T73" fmla="*/ 11204 h 12594"/>
                  <a:gd name="T74" fmla="*/ 7729 w 12607"/>
                  <a:gd name="T75" fmla="*/ 11016 h 12594"/>
                  <a:gd name="T76" fmla="*/ 8664 w 12607"/>
                  <a:gd name="T77" fmla="*/ 10630 h 12594"/>
                  <a:gd name="T78" fmla="*/ 8803 w 12607"/>
                  <a:gd name="T79" fmla="*/ 10769 h 12594"/>
                  <a:gd name="T80" fmla="*/ 10777 w 12607"/>
                  <a:gd name="T81" fmla="*/ 10769 h 12594"/>
                  <a:gd name="T82" fmla="*/ 10819 w 12607"/>
                  <a:gd name="T83" fmla="*/ 10728 h 12594"/>
                  <a:gd name="T84" fmla="*/ 10819 w 12607"/>
                  <a:gd name="T85" fmla="*/ 8761 h 12594"/>
                  <a:gd name="T86" fmla="*/ 10673 w 12607"/>
                  <a:gd name="T87" fmla="*/ 8616 h 12594"/>
                  <a:gd name="T88" fmla="*/ 11051 w 12607"/>
                  <a:gd name="T89" fmla="*/ 7694 h 12594"/>
                  <a:gd name="T90" fmla="*/ 11211 w 12607"/>
                  <a:gd name="T91" fmla="*/ 7694 h 12594"/>
                  <a:gd name="T92" fmla="*/ 12607 w 12607"/>
                  <a:gd name="T93" fmla="*/ 6304 h 12594"/>
                  <a:gd name="T94" fmla="*/ 12607 w 12607"/>
                  <a:gd name="T95" fmla="*/ 6245 h 12594"/>
                  <a:gd name="T96" fmla="*/ 11212 w 12607"/>
                  <a:gd name="T97" fmla="*/ 4855 h 12594"/>
                  <a:gd name="T98" fmla="*/ 6337 w 12607"/>
                  <a:gd name="T99" fmla="*/ 8498 h 12594"/>
                  <a:gd name="T100" fmla="*/ 4152 w 12607"/>
                  <a:gd name="T101" fmla="*/ 6323 h 12594"/>
                  <a:gd name="T102" fmla="*/ 6337 w 12607"/>
                  <a:gd name="T103" fmla="*/ 4146 h 12594"/>
                  <a:gd name="T104" fmla="*/ 8521 w 12607"/>
                  <a:gd name="T105" fmla="*/ 6323 h 12594"/>
                  <a:gd name="T106" fmla="*/ 6337 w 12607"/>
                  <a:gd name="T107" fmla="*/ 8498 h 12594"/>
                  <a:gd name="T108" fmla="*/ 6337 w 12607"/>
                  <a:gd name="T109" fmla="*/ 8498 h 12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607" h="12594">
                    <a:moveTo>
                      <a:pt x="11212" y="4855"/>
                    </a:moveTo>
                    <a:lnTo>
                      <a:pt x="11019" y="4855"/>
                    </a:lnTo>
                    <a:cubicBezTo>
                      <a:pt x="10923" y="4550"/>
                      <a:pt x="10796" y="4258"/>
                      <a:pt x="10644" y="3981"/>
                    </a:cubicBezTo>
                    <a:lnTo>
                      <a:pt x="10796" y="3830"/>
                    </a:lnTo>
                    <a:cubicBezTo>
                      <a:pt x="11341" y="3287"/>
                      <a:pt x="11341" y="2407"/>
                      <a:pt x="10796" y="1864"/>
                    </a:cubicBezTo>
                    <a:lnTo>
                      <a:pt x="10755" y="1823"/>
                    </a:lnTo>
                    <a:cubicBezTo>
                      <a:pt x="10209" y="1279"/>
                      <a:pt x="9326" y="1279"/>
                      <a:pt x="8781" y="1823"/>
                    </a:cubicBezTo>
                    <a:lnTo>
                      <a:pt x="8611" y="1992"/>
                    </a:lnTo>
                    <a:cubicBezTo>
                      <a:pt x="8332" y="1846"/>
                      <a:pt x="8037" y="1725"/>
                      <a:pt x="7729" y="1634"/>
                    </a:cubicBezTo>
                    <a:lnTo>
                      <a:pt x="7729" y="1390"/>
                    </a:lnTo>
                    <a:cubicBezTo>
                      <a:pt x="7729" y="622"/>
                      <a:pt x="7104" y="0"/>
                      <a:pt x="6333" y="0"/>
                    </a:cubicBezTo>
                    <a:lnTo>
                      <a:pt x="6274" y="0"/>
                    </a:lnTo>
                    <a:cubicBezTo>
                      <a:pt x="5503" y="0"/>
                      <a:pt x="4878" y="622"/>
                      <a:pt x="4878" y="1390"/>
                    </a:cubicBezTo>
                    <a:lnTo>
                      <a:pt x="4878" y="1652"/>
                    </a:lnTo>
                    <a:cubicBezTo>
                      <a:pt x="4584" y="1742"/>
                      <a:pt x="4301" y="1861"/>
                      <a:pt x="4033" y="2003"/>
                    </a:cubicBezTo>
                    <a:lnTo>
                      <a:pt x="3852" y="1823"/>
                    </a:lnTo>
                    <a:cubicBezTo>
                      <a:pt x="3307" y="1280"/>
                      <a:pt x="2423" y="1280"/>
                      <a:pt x="1878" y="1823"/>
                    </a:cubicBezTo>
                    <a:lnTo>
                      <a:pt x="1837" y="1864"/>
                    </a:lnTo>
                    <a:cubicBezTo>
                      <a:pt x="1292" y="2407"/>
                      <a:pt x="1292" y="3287"/>
                      <a:pt x="1837" y="3830"/>
                    </a:cubicBezTo>
                    <a:lnTo>
                      <a:pt x="2012" y="4004"/>
                    </a:lnTo>
                    <a:cubicBezTo>
                      <a:pt x="1865" y="4274"/>
                      <a:pt x="1743" y="4558"/>
                      <a:pt x="1650" y="4855"/>
                    </a:cubicBezTo>
                    <a:lnTo>
                      <a:pt x="1396" y="4855"/>
                    </a:lnTo>
                    <a:cubicBezTo>
                      <a:pt x="625" y="4855"/>
                      <a:pt x="0" y="5478"/>
                      <a:pt x="0" y="6245"/>
                    </a:cubicBezTo>
                    <a:lnTo>
                      <a:pt x="0" y="6304"/>
                    </a:lnTo>
                    <a:cubicBezTo>
                      <a:pt x="0" y="7072"/>
                      <a:pt x="625" y="7694"/>
                      <a:pt x="1396" y="7694"/>
                    </a:cubicBezTo>
                    <a:lnTo>
                      <a:pt x="1618" y="7694"/>
                    </a:lnTo>
                    <a:cubicBezTo>
                      <a:pt x="1710" y="8008"/>
                      <a:pt x="1833" y="8308"/>
                      <a:pt x="1983" y="8593"/>
                    </a:cubicBezTo>
                    <a:lnTo>
                      <a:pt x="1814" y="8761"/>
                    </a:lnTo>
                    <a:cubicBezTo>
                      <a:pt x="1269" y="9304"/>
                      <a:pt x="1269" y="10185"/>
                      <a:pt x="1814" y="10728"/>
                    </a:cubicBezTo>
                    <a:lnTo>
                      <a:pt x="1855" y="10769"/>
                    </a:lnTo>
                    <a:cubicBezTo>
                      <a:pt x="2400" y="11312"/>
                      <a:pt x="3284" y="11312"/>
                      <a:pt x="3829" y="10769"/>
                    </a:cubicBezTo>
                    <a:lnTo>
                      <a:pt x="3981" y="10618"/>
                    </a:lnTo>
                    <a:cubicBezTo>
                      <a:pt x="4264" y="10773"/>
                      <a:pt x="4564" y="10902"/>
                      <a:pt x="4878" y="10999"/>
                    </a:cubicBezTo>
                    <a:lnTo>
                      <a:pt x="4878" y="11204"/>
                    </a:lnTo>
                    <a:cubicBezTo>
                      <a:pt x="4878" y="11972"/>
                      <a:pt x="5503" y="12594"/>
                      <a:pt x="6274" y="12594"/>
                    </a:cubicBezTo>
                    <a:lnTo>
                      <a:pt x="6333" y="12594"/>
                    </a:lnTo>
                    <a:cubicBezTo>
                      <a:pt x="7104" y="12594"/>
                      <a:pt x="7729" y="11972"/>
                      <a:pt x="7729" y="11204"/>
                    </a:cubicBezTo>
                    <a:lnTo>
                      <a:pt x="7729" y="11016"/>
                    </a:lnTo>
                    <a:cubicBezTo>
                      <a:pt x="8056" y="10920"/>
                      <a:pt x="8368" y="10788"/>
                      <a:pt x="8664" y="10630"/>
                    </a:cubicBezTo>
                    <a:lnTo>
                      <a:pt x="8803" y="10769"/>
                    </a:lnTo>
                    <a:cubicBezTo>
                      <a:pt x="9348" y="11312"/>
                      <a:pt x="10233" y="11312"/>
                      <a:pt x="10777" y="10769"/>
                    </a:cubicBezTo>
                    <a:lnTo>
                      <a:pt x="10819" y="10728"/>
                    </a:lnTo>
                    <a:cubicBezTo>
                      <a:pt x="11364" y="10185"/>
                      <a:pt x="11364" y="9304"/>
                      <a:pt x="10819" y="8761"/>
                    </a:cubicBezTo>
                    <a:lnTo>
                      <a:pt x="10673" y="8616"/>
                    </a:lnTo>
                    <a:cubicBezTo>
                      <a:pt x="10828" y="8324"/>
                      <a:pt x="10956" y="8017"/>
                      <a:pt x="11051" y="7694"/>
                    </a:cubicBezTo>
                    <a:lnTo>
                      <a:pt x="11211" y="7694"/>
                    </a:lnTo>
                    <a:cubicBezTo>
                      <a:pt x="11982" y="7694"/>
                      <a:pt x="12607" y="7071"/>
                      <a:pt x="12607" y="6304"/>
                    </a:cubicBezTo>
                    <a:lnTo>
                      <a:pt x="12607" y="6245"/>
                    </a:lnTo>
                    <a:cubicBezTo>
                      <a:pt x="12607" y="5477"/>
                      <a:pt x="11982" y="4855"/>
                      <a:pt x="11212" y="4855"/>
                    </a:cubicBezTo>
                    <a:close/>
                    <a:moveTo>
                      <a:pt x="6337" y="8498"/>
                    </a:moveTo>
                    <a:cubicBezTo>
                      <a:pt x="5130" y="8498"/>
                      <a:pt x="4152" y="7524"/>
                      <a:pt x="4152" y="6323"/>
                    </a:cubicBezTo>
                    <a:cubicBezTo>
                      <a:pt x="4152" y="5120"/>
                      <a:pt x="5130" y="4146"/>
                      <a:pt x="6337" y="4146"/>
                    </a:cubicBezTo>
                    <a:cubicBezTo>
                      <a:pt x="7544" y="4146"/>
                      <a:pt x="8521" y="5120"/>
                      <a:pt x="8521" y="6323"/>
                    </a:cubicBezTo>
                    <a:cubicBezTo>
                      <a:pt x="8521" y="7524"/>
                      <a:pt x="7544" y="8498"/>
                      <a:pt x="6337" y="8498"/>
                    </a:cubicBezTo>
                    <a:close/>
                    <a:moveTo>
                      <a:pt x="6337" y="8498"/>
                    </a:moveTo>
                    <a:close/>
                  </a:path>
                </a:pathLst>
              </a:custGeom>
              <a:solidFill>
                <a:srgbClr val="222D57"/>
              </a:solidFill>
              <a:ln>
                <a:noFill/>
              </a:ln>
            </p:spPr>
            <p:txBody>
              <a:bodyPr vert="horz" wrap="square" lIns="96435" tIns="48218" rIns="96435" bIns="4821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" name="Freeform 122">
                <a:extLst>
                  <a:ext uri="{FF2B5EF4-FFF2-40B4-BE49-F238E27FC236}">
                    <a16:creationId xmlns:a16="http://schemas.microsoft.com/office/drawing/2014/main" id="{8245E8DA-D125-4642-8399-846AD3EB46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37205" y="573318"/>
                <a:ext cx="168166" cy="137298"/>
              </a:xfrm>
              <a:custGeom>
                <a:avLst/>
                <a:gdLst>
                  <a:gd name="T0" fmla="*/ 8626 w 12744"/>
                  <a:gd name="T1" fmla="*/ 3144 h 10406"/>
                  <a:gd name="T2" fmla="*/ 9071 w 12744"/>
                  <a:gd name="T3" fmla="*/ 3172 h 10406"/>
                  <a:gd name="T4" fmla="*/ 4508 w 12744"/>
                  <a:gd name="T5" fmla="*/ 0 h 10406"/>
                  <a:gd name="T6" fmla="*/ 0 w 12744"/>
                  <a:gd name="T7" fmla="*/ 3840 h 10406"/>
                  <a:gd name="T8" fmla="*/ 1809 w 12744"/>
                  <a:gd name="T9" fmla="*/ 6873 h 10406"/>
                  <a:gd name="T10" fmla="*/ 1363 w 12744"/>
                  <a:gd name="T11" fmla="*/ 8264 h 10406"/>
                  <a:gd name="T12" fmla="*/ 2949 w 12744"/>
                  <a:gd name="T13" fmla="*/ 7485 h 10406"/>
                  <a:gd name="T14" fmla="*/ 4535 w 12744"/>
                  <a:gd name="T15" fmla="*/ 7707 h 10406"/>
                  <a:gd name="T16" fmla="*/ 4953 w 12744"/>
                  <a:gd name="T17" fmla="*/ 7680 h 10406"/>
                  <a:gd name="T18" fmla="*/ 4814 w 12744"/>
                  <a:gd name="T19" fmla="*/ 6733 h 10406"/>
                  <a:gd name="T20" fmla="*/ 8626 w 12744"/>
                  <a:gd name="T21" fmla="*/ 3144 h 10406"/>
                  <a:gd name="T22" fmla="*/ 6205 w 12744"/>
                  <a:gd name="T23" fmla="*/ 1920 h 10406"/>
                  <a:gd name="T24" fmla="*/ 6762 w 12744"/>
                  <a:gd name="T25" fmla="*/ 2476 h 10406"/>
                  <a:gd name="T26" fmla="*/ 6205 w 12744"/>
                  <a:gd name="T27" fmla="*/ 3033 h 10406"/>
                  <a:gd name="T28" fmla="*/ 5537 w 12744"/>
                  <a:gd name="T29" fmla="*/ 2476 h 10406"/>
                  <a:gd name="T30" fmla="*/ 6205 w 12744"/>
                  <a:gd name="T31" fmla="*/ 1920 h 10406"/>
                  <a:gd name="T32" fmla="*/ 3033 w 12744"/>
                  <a:gd name="T33" fmla="*/ 3060 h 10406"/>
                  <a:gd name="T34" fmla="*/ 2365 w 12744"/>
                  <a:gd name="T35" fmla="*/ 2504 h 10406"/>
                  <a:gd name="T36" fmla="*/ 3033 w 12744"/>
                  <a:gd name="T37" fmla="*/ 1947 h 10406"/>
                  <a:gd name="T38" fmla="*/ 3589 w 12744"/>
                  <a:gd name="T39" fmla="*/ 2504 h 10406"/>
                  <a:gd name="T40" fmla="*/ 3033 w 12744"/>
                  <a:gd name="T41" fmla="*/ 3060 h 10406"/>
                  <a:gd name="T42" fmla="*/ 3033 w 12744"/>
                  <a:gd name="T43" fmla="*/ 3060 h 10406"/>
                  <a:gd name="T44" fmla="*/ 12744 w 12744"/>
                  <a:gd name="T45" fmla="*/ 6678 h 10406"/>
                  <a:gd name="T46" fmla="*/ 8904 w 12744"/>
                  <a:gd name="T47" fmla="*/ 3394 h 10406"/>
                  <a:gd name="T48" fmla="*/ 5064 w 12744"/>
                  <a:gd name="T49" fmla="*/ 6678 h 10406"/>
                  <a:gd name="T50" fmla="*/ 8904 w 12744"/>
                  <a:gd name="T51" fmla="*/ 9961 h 10406"/>
                  <a:gd name="T52" fmla="*/ 10268 w 12744"/>
                  <a:gd name="T53" fmla="*/ 9739 h 10406"/>
                  <a:gd name="T54" fmla="*/ 11492 w 12744"/>
                  <a:gd name="T55" fmla="*/ 10406 h 10406"/>
                  <a:gd name="T56" fmla="*/ 11158 w 12744"/>
                  <a:gd name="T57" fmla="*/ 9266 h 10406"/>
                  <a:gd name="T58" fmla="*/ 12744 w 12744"/>
                  <a:gd name="T59" fmla="*/ 6678 h 10406"/>
                  <a:gd name="T60" fmla="*/ 7680 w 12744"/>
                  <a:gd name="T61" fmla="*/ 6093 h 10406"/>
                  <a:gd name="T62" fmla="*/ 7235 w 12744"/>
                  <a:gd name="T63" fmla="*/ 5648 h 10406"/>
                  <a:gd name="T64" fmla="*/ 7680 w 12744"/>
                  <a:gd name="T65" fmla="*/ 5203 h 10406"/>
                  <a:gd name="T66" fmla="*/ 8236 w 12744"/>
                  <a:gd name="T67" fmla="*/ 5648 h 10406"/>
                  <a:gd name="T68" fmla="*/ 7680 w 12744"/>
                  <a:gd name="T69" fmla="*/ 6093 h 10406"/>
                  <a:gd name="T70" fmla="*/ 10156 w 12744"/>
                  <a:gd name="T71" fmla="*/ 6093 h 10406"/>
                  <a:gd name="T72" fmla="*/ 9711 w 12744"/>
                  <a:gd name="T73" fmla="*/ 5648 h 10406"/>
                  <a:gd name="T74" fmla="*/ 10156 w 12744"/>
                  <a:gd name="T75" fmla="*/ 5203 h 10406"/>
                  <a:gd name="T76" fmla="*/ 10713 w 12744"/>
                  <a:gd name="T77" fmla="*/ 5648 h 10406"/>
                  <a:gd name="T78" fmla="*/ 10156 w 12744"/>
                  <a:gd name="T79" fmla="*/ 6093 h 10406"/>
                  <a:gd name="T80" fmla="*/ 10156 w 12744"/>
                  <a:gd name="T81" fmla="*/ 6093 h 10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744" h="10406">
                    <a:moveTo>
                      <a:pt x="8626" y="3144"/>
                    </a:moveTo>
                    <a:cubicBezTo>
                      <a:pt x="8765" y="3144"/>
                      <a:pt x="8904" y="3144"/>
                      <a:pt x="9071" y="3172"/>
                    </a:cubicBezTo>
                    <a:cubicBezTo>
                      <a:pt x="8682" y="1363"/>
                      <a:pt x="6734" y="0"/>
                      <a:pt x="4508" y="0"/>
                    </a:cubicBezTo>
                    <a:cubicBezTo>
                      <a:pt x="2031" y="0"/>
                      <a:pt x="0" y="1697"/>
                      <a:pt x="0" y="3840"/>
                    </a:cubicBezTo>
                    <a:cubicBezTo>
                      <a:pt x="0" y="5092"/>
                      <a:pt x="668" y="6093"/>
                      <a:pt x="1809" y="6873"/>
                    </a:cubicBezTo>
                    <a:lnTo>
                      <a:pt x="1363" y="8264"/>
                    </a:lnTo>
                    <a:lnTo>
                      <a:pt x="2949" y="7485"/>
                    </a:lnTo>
                    <a:cubicBezTo>
                      <a:pt x="3506" y="7596"/>
                      <a:pt x="3979" y="7707"/>
                      <a:pt x="4535" y="7707"/>
                    </a:cubicBezTo>
                    <a:cubicBezTo>
                      <a:pt x="4675" y="7707"/>
                      <a:pt x="4814" y="7707"/>
                      <a:pt x="4953" y="7680"/>
                    </a:cubicBezTo>
                    <a:cubicBezTo>
                      <a:pt x="4869" y="7373"/>
                      <a:pt x="4814" y="7067"/>
                      <a:pt x="4814" y="6733"/>
                    </a:cubicBezTo>
                    <a:cubicBezTo>
                      <a:pt x="4786" y="4758"/>
                      <a:pt x="6483" y="3144"/>
                      <a:pt x="8626" y="3144"/>
                    </a:cubicBezTo>
                    <a:close/>
                    <a:moveTo>
                      <a:pt x="6205" y="1920"/>
                    </a:moveTo>
                    <a:cubicBezTo>
                      <a:pt x="6539" y="1920"/>
                      <a:pt x="6762" y="2142"/>
                      <a:pt x="6762" y="2476"/>
                    </a:cubicBezTo>
                    <a:cubicBezTo>
                      <a:pt x="6762" y="2810"/>
                      <a:pt x="6539" y="3033"/>
                      <a:pt x="6205" y="3033"/>
                    </a:cubicBezTo>
                    <a:cubicBezTo>
                      <a:pt x="5871" y="3033"/>
                      <a:pt x="5537" y="2810"/>
                      <a:pt x="5537" y="2476"/>
                    </a:cubicBezTo>
                    <a:cubicBezTo>
                      <a:pt x="5537" y="2142"/>
                      <a:pt x="5871" y="1920"/>
                      <a:pt x="6205" y="1920"/>
                    </a:cubicBezTo>
                    <a:close/>
                    <a:moveTo>
                      <a:pt x="3033" y="3060"/>
                    </a:moveTo>
                    <a:cubicBezTo>
                      <a:pt x="2699" y="3060"/>
                      <a:pt x="2365" y="2838"/>
                      <a:pt x="2365" y="2504"/>
                    </a:cubicBezTo>
                    <a:cubicBezTo>
                      <a:pt x="2365" y="2170"/>
                      <a:pt x="2699" y="1947"/>
                      <a:pt x="3033" y="1947"/>
                    </a:cubicBezTo>
                    <a:cubicBezTo>
                      <a:pt x="3367" y="1947"/>
                      <a:pt x="3589" y="2170"/>
                      <a:pt x="3589" y="2504"/>
                    </a:cubicBezTo>
                    <a:cubicBezTo>
                      <a:pt x="3617" y="2838"/>
                      <a:pt x="3395" y="3060"/>
                      <a:pt x="3033" y="3060"/>
                    </a:cubicBezTo>
                    <a:close/>
                    <a:moveTo>
                      <a:pt x="3033" y="3060"/>
                    </a:moveTo>
                    <a:close/>
                    <a:moveTo>
                      <a:pt x="12744" y="6678"/>
                    </a:moveTo>
                    <a:cubicBezTo>
                      <a:pt x="12744" y="4869"/>
                      <a:pt x="10935" y="3394"/>
                      <a:pt x="8904" y="3394"/>
                    </a:cubicBezTo>
                    <a:cubicBezTo>
                      <a:pt x="6762" y="3394"/>
                      <a:pt x="5064" y="4869"/>
                      <a:pt x="5064" y="6678"/>
                    </a:cubicBezTo>
                    <a:cubicBezTo>
                      <a:pt x="5064" y="8486"/>
                      <a:pt x="6762" y="9961"/>
                      <a:pt x="8904" y="9961"/>
                    </a:cubicBezTo>
                    <a:cubicBezTo>
                      <a:pt x="9349" y="9961"/>
                      <a:pt x="9795" y="9850"/>
                      <a:pt x="10268" y="9739"/>
                    </a:cubicBezTo>
                    <a:lnTo>
                      <a:pt x="11492" y="10406"/>
                    </a:lnTo>
                    <a:lnTo>
                      <a:pt x="11158" y="9266"/>
                    </a:lnTo>
                    <a:cubicBezTo>
                      <a:pt x="12076" y="8598"/>
                      <a:pt x="12744" y="7680"/>
                      <a:pt x="12744" y="6678"/>
                    </a:cubicBezTo>
                    <a:close/>
                    <a:moveTo>
                      <a:pt x="7680" y="6093"/>
                    </a:moveTo>
                    <a:cubicBezTo>
                      <a:pt x="7457" y="6093"/>
                      <a:pt x="7235" y="5871"/>
                      <a:pt x="7235" y="5648"/>
                    </a:cubicBezTo>
                    <a:cubicBezTo>
                      <a:pt x="7235" y="5426"/>
                      <a:pt x="7457" y="5203"/>
                      <a:pt x="7680" y="5203"/>
                    </a:cubicBezTo>
                    <a:cubicBezTo>
                      <a:pt x="8014" y="5203"/>
                      <a:pt x="8236" y="5426"/>
                      <a:pt x="8236" y="5648"/>
                    </a:cubicBezTo>
                    <a:cubicBezTo>
                      <a:pt x="8236" y="5871"/>
                      <a:pt x="8014" y="6093"/>
                      <a:pt x="7680" y="6093"/>
                    </a:cubicBezTo>
                    <a:close/>
                    <a:moveTo>
                      <a:pt x="10156" y="6093"/>
                    </a:moveTo>
                    <a:cubicBezTo>
                      <a:pt x="9934" y="6093"/>
                      <a:pt x="9711" y="5871"/>
                      <a:pt x="9711" y="5648"/>
                    </a:cubicBezTo>
                    <a:cubicBezTo>
                      <a:pt x="9711" y="5426"/>
                      <a:pt x="9934" y="5203"/>
                      <a:pt x="10156" y="5203"/>
                    </a:cubicBezTo>
                    <a:cubicBezTo>
                      <a:pt x="10490" y="5203"/>
                      <a:pt x="10713" y="5426"/>
                      <a:pt x="10713" y="5648"/>
                    </a:cubicBezTo>
                    <a:cubicBezTo>
                      <a:pt x="10713" y="5871"/>
                      <a:pt x="10490" y="6093"/>
                      <a:pt x="10156" y="6093"/>
                    </a:cubicBezTo>
                    <a:close/>
                    <a:moveTo>
                      <a:pt x="10156" y="6093"/>
                    </a:moveTo>
                    <a:close/>
                  </a:path>
                </a:pathLst>
              </a:custGeom>
              <a:solidFill>
                <a:srgbClr val="222D57"/>
              </a:solidFill>
              <a:ln>
                <a:noFill/>
              </a:ln>
            </p:spPr>
            <p:txBody>
              <a:bodyPr vert="horz" wrap="square" lIns="96435" tIns="48218" rIns="96435" bIns="4821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458" name="Oval 120">
              <a:extLst>
                <a:ext uri="{FF2B5EF4-FFF2-40B4-BE49-F238E27FC236}">
                  <a16:creationId xmlns:a16="http://schemas.microsoft.com/office/drawing/2014/main" id="{AB521BB4-ECAD-4D4E-BF62-042607EF8E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5153" y="428152"/>
              <a:ext cx="342298" cy="341545"/>
            </a:xfrm>
            <a:prstGeom prst="ellipse">
              <a:avLst/>
            </a:prstGeom>
            <a:noFill/>
            <a:ln>
              <a:solidFill>
                <a:srgbClr val="222D57"/>
              </a:solidFill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59" name="Oval 120">
              <a:extLst>
                <a:ext uri="{FF2B5EF4-FFF2-40B4-BE49-F238E27FC236}">
                  <a16:creationId xmlns:a16="http://schemas.microsoft.com/office/drawing/2014/main" id="{32A93D29-84AC-481B-A15C-3DF822F78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9815" y="423380"/>
              <a:ext cx="342298" cy="341545"/>
            </a:xfrm>
            <a:prstGeom prst="ellipse">
              <a:avLst/>
            </a:prstGeom>
            <a:noFill/>
            <a:ln>
              <a:solidFill>
                <a:srgbClr val="222D57"/>
              </a:solidFill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60" name="Oval 120">
              <a:extLst>
                <a:ext uri="{FF2B5EF4-FFF2-40B4-BE49-F238E27FC236}">
                  <a16:creationId xmlns:a16="http://schemas.microsoft.com/office/drawing/2014/main" id="{08B3D001-33E7-41D6-BA3E-9718E05FB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4477" y="423379"/>
              <a:ext cx="342298" cy="341545"/>
            </a:xfrm>
            <a:prstGeom prst="ellipse">
              <a:avLst/>
            </a:prstGeom>
            <a:noFill/>
            <a:ln>
              <a:solidFill>
                <a:srgbClr val="222D57"/>
              </a:solidFill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cxnSp>
        <p:nvCxnSpPr>
          <p:cNvPr id="457" name="直接连接符 456">
            <a:extLst>
              <a:ext uri="{FF2B5EF4-FFF2-40B4-BE49-F238E27FC236}">
                <a16:creationId xmlns:a16="http://schemas.microsoft.com/office/drawing/2014/main" id="{917A1B2C-6805-4A75-BFCB-2ED0081B0F84}"/>
              </a:ext>
            </a:extLst>
          </p:cNvPr>
          <p:cNvCxnSpPr>
            <a:cxnSpLocks/>
          </p:cNvCxnSpPr>
          <p:nvPr/>
        </p:nvCxnSpPr>
        <p:spPr>
          <a:xfrm>
            <a:off x="5681417" y="4347942"/>
            <a:ext cx="5184000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信息无障碍组件库标准化建设">
            <a:hlinkClick r:id="" action="ppaction://media"/>
            <a:extLst>
              <a:ext uri="{FF2B5EF4-FFF2-40B4-BE49-F238E27FC236}">
                <a16:creationId xmlns:a16="http://schemas.microsoft.com/office/drawing/2014/main" id="{71A7E2FB-8E55-AF2D-D1C4-E84A74BF9D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2622" y="6839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8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>
            <a:extLst>
              <a:ext uri="{FF2B5EF4-FFF2-40B4-BE49-F238E27FC236}">
                <a16:creationId xmlns:a16="http://schemas.microsoft.com/office/drawing/2014/main" id="{F9F6E774-71C0-448F-9D40-3D8AA783DD43}"/>
              </a:ext>
            </a:extLst>
          </p:cNvPr>
          <p:cNvGrpSpPr/>
          <p:nvPr/>
        </p:nvGrpSpPr>
        <p:grpSpPr>
          <a:xfrm>
            <a:off x="4775647" y="3668815"/>
            <a:ext cx="2242289" cy="1374086"/>
            <a:chOff x="1404524" y="1439077"/>
            <a:chExt cx="1655148" cy="1014282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9DB9A31A-0FE8-4D21-B158-40DC1F8C93F2}"/>
                </a:ext>
              </a:extLst>
            </p:cNvPr>
            <p:cNvGrpSpPr/>
            <p:nvPr/>
          </p:nvGrpSpPr>
          <p:grpSpPr>
            <a:xfrm>
              <a:off x="1404524" y="1439077"/>
              <a:ext cx="1655148" cy="1014282"/>
              <a:chOff x="1404524" y="1439077"/>
              <a:chExt cx="1655148" cy="1014282"/>
            </a:xfrm>
          </p:grpSpPr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54895EF8-B20F-483A-89D2-CC5AEF21302D}"/>
                  </a:ext>
                </a:extLst>
              </p:cNvPr>
              <p:cNvGrpSpPr/>
              <p:nvPr/>
            </p:nvGrpSpPr>
            <p:grpSpPr>
              <a:xfrm>
                <a:off x="1404524" y="1439077"/>
                <a:ext cx="1655148" cy="1014282"/>
                <a:chOff x="1404524" y="1439077"/>
                <a:chExt cx="1655148" cy="1014282"/>
              </a:xfrm>
            </p:grpSpPr>
            <p:sp>
              <p:nvSpPr>
                <p:cNvPr id="46" name="矩形 45">
                  <a:extLst>
                    <a:ext uri="{FF2B5EF4-FFF2-40B4-BE49-F238E27FC236}">
                      <a16:creationId xmlns:a16="http://schemas.microsoft.com/office/drawing/2014/main" id="{B067DAA2-B8D5-4EB8-A42A-917B5D940C72}"/>
                    </a:ext>
                  </a:extLst>
                </p:cNvPr>
                <p:cNvSpPr/>
                <p:nvPr/>
              </p:nvSpPr>
              <p:spPr>
                <a:xfrm>
                  <a:off x="1619672" y="1563638"/>
                  <a:ext cx="1440000" cy="889721"/>
                </a:xfrm>
                <a:prstGeom prst="rect">
                  <a:avLst/>
                </a:prstGeom>
                <a:solidFill>
                  <a:srgbClr val="FBD2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38"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矩形 46">
                  <a:extLst>
                    <a:ext uri="{FF2B5EF4-FFF2-40B4-BE49-F238E27FC236}">
                      <a16:creationId xmlns:a16="http://schemas.microsoft.com/office/drawing/2014/main" id="{9238A02A-0CBB-4283-8B57-C05FD4DDBE0C}"/>
                    </a:ext>
                  </a:extLst>
                </p:cNvPr>
                <p:cNvSpPr/>
                <p:nvPr/>
              </p:nvSpPr>
              <p:spPr>
                <a:xfrm>
                  <a:off x="1619672" y="1563638"/>
                  <a:ext cx="1440000" cy="283107"/>
                </a:xfrm>
                <a:prstGeom prst="rect">
                  <a:avLst/>
                </a:prstGeom>
                <a:solidFill>
                  <a:srgbClr val="222D5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2438" dirty="0">
                      <a:cs typeface="+mn-ea"/>
                      <a:sym typeface="+mn-lt"/>
                    </a:rPr>
                    <a:t>APP</a:t>
                  </a:r>
                  <a:endParaRPr lang="zh-CN" altLang="en-US" sz="2438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椭圆 47">
                  <a:extLst>
                    <a:ext uri="{FF2B5EF4-FFF2-40B4-BE49-F238E27FC236}">
                      <a16:creationId xmlns:a16="http://schemas.microsoft.com/office/drawing/2014/main" id="{D7DE2055-0509-4471-97BB-0E1EE8570E19}"/>
                    </a:ext>
                  </a:extLst>
                </p:cNvPr>
                <p:cNvSpPr/>
                <p:nvPr/>
              </p:nvSpPr>
              <p:spPr>
                <a:xfrm>
                  <a:off x="1404524" y="1439077"/>
                  <a:ext cx="434420" cy="434420"/>
                </a:xfrm>
                <a:prstGeom prst="ellipse">
                  <a:avLst/>
                </a:prstGeom>
                <a:solidFill>
                  <a:srgbClr val="222D57"/>
                </a:solidFill>
                <a:ln w="381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38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5" name="TextBox 8">
                <a:extLst>
                  <a:ext uri="{FF2B5EF4-FFF2-40B4-BE49-F238E27FC236}">
                    <a16:creationId xmlns:a16="http://schemas.microsoft.com/office/drawing/2014/main" id="{6CB49CB8-6301-48DF-9E16-FD01D6558192}"/>
                  </a:ext>
                </a:extLst>
              </p:cNvPr>
              <p:cNvSpPr txBox="1"/>
              <p:nvPr/>
            </p:nvSpPr>
            <p:spPr>
              <a:xfrm>
                <a:off x="1469872" y="1460530"/>
                <a:ext cx="299601" cy="3862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rPr>
                  <a:t>2</a:t>
                </a:r>
                <a:endParaRPr lang="zh-CN" altLang="en-US" sz="2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6F541366-5F99-418E-8327-941E040BA2C9}"/>
                </a:ext>
              </a:extLst>
            </p:cNvPr>
            <p:cNvSpPr/>
            <p:nvPr/>
          </p:nvSpPr>
          <p:spPr>
            <a:xfrm>
              <a:off x="1742991" y="1976605"/>
              <a:ext cx="1260000" cy="3862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/>
              <a:r>
                <a:rPr kumimoji="1" lang="en-US" altLang="zh-CN" sz="2800" b="1" dirty="0">
                  <a:solidFill>
                    <a:srgbClr val="222D57"/>
                  </a:solidFill>
                  <a:latin typeface="+mn-lt"/>
                  <a:ea typeface="+mn-ea"/>
                  <a:cs typeface="+mn-ea"/>
                  <a:sym typeface="+mn-lt"/>
                </a:rPr>
                <a:t>252</a:t>
              </a:r>
              <a:r>
                <a:rPr kumimoji="1" lang="zh-CN" altLang="en-US" sz="2800" b="1" dirty="0">
                  <a:solidFill>
                    <a:srgbClr val="222D57"/>
                  </a:solidFill>
                  <a:latin typeface="+mn-lt"/>
                  <a:ea typeface="+mn-ea"/>
                  <a:cs typeface="+mn-ea"/>
                  <a:sym typeface="+mn-lt"/>
                </a:rPr>
                <a:t>万款</a:t>
              </a:r>
              <a:endParaRPr lang="zh-CN" altLang="en-US" sz="2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77B91CC-688E-4CED-9944-3F271D42D40C}"/>
              </a:ext>
            </a:extLst>
          </p:cNvPr>
          <p:cNvCxnSpPr/>
          <p:nvPr/>
        </p:nvCxnSpPr>
        <p:spPr>
          <a:xfrm>
            <a:off x="767408" y="909166"/>
            <a:ext cx="108012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4D1EFA79-C094-4AAA-9E4F-DF6817D6FE5A}"/>
              </a:ext>
            </a:extLst>
          </p:cNvPr>
          <p:cNvGrpSpPr/>
          <p:nvPr/>
        </p:nvGrpSpPr>
        <p:grpSpPr>
          <a:xfrm>
            <a:off x="804913" y="426259"/>
            <a:ext cx="2002779" cy="400110"/>
            <a:chOff x="1818566" y="208535"/>
            <a:chExt cx="2002779" cy="400110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B497353-6AF7-470B-AA23-579010023D0D}"/>
                </a:ext>
              </a:extLst>
            </p:cNvPr>
            <p:cNvSpPr txBox="1"/>
            <p:nvPr/>
          </p:nvSpPr>
          <p:spPr>
            <a:xfrm>
              <a:off x="2192353" y="208535"/>
              <a:ext cx="16289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 b="1" dirty="0">
                <a:solidFill>
                  <a:srgbClr val="212C56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F948E6CA-C5BD-4C36-9B19-2FABEF6B0B69}"/>
                </a:ext>
              </a:extLst>
            </p:cNvPr>
            <p:cNvGrpSpPr/>
            <p:nvPr/>
          </p:nvGrpSpPr>
          <p:grpSpPr>
            <a:xfrm>
              <a:off x="1818566" y="305261"/>
              <a:ext cx="357449" cy="217437"/>
              <a:chOff x="4264648" y="1635721"/>
              <a:chExt cx="567789" cy="234128"/>
            </a:xfrm>
            <a:solidFill>
              <a:srgbClr val="212C56"/>
            </a:solidFill>
          </p:grpSpPr>
          <p:grpSp>
            <p:nvGrpSpPr>
              <p:cNvPr id="11" name="íṡļíḍe">
                <a:extLst>
                  <a:ext uri="{FF2B5EF4-FFF2-40B4-BE49-F238E27FC236}">
                    <a16:creationId xmlns:a16="http://schemas.microsoft.com/office/drawing/2014/main" id="{55DF6075-24D6-4CF1-9EAE-458305374F7B}"/>
                  </a:ext>
                </a:extLst>
              </p:cNvPr>
              <p:cNvGrpSpPr/>
              <p:nvPr/>
            </p:nvGrpSpPr>
            <p:grpSpPr>
              <a:xfrm>
                <a:off x="4264648" y="1635721"/>
                <a:ext cx="194460" cy="234128"/>
                <a:chOff x="6932220" y="2026513"/>
                <a:chExt cx="194460" cy="234128"/>
              </a:xfrm>
              <a:grpFill/>
            </p:grpSpPr>
            <p:sp>
              <p:nvSpPr>
                <p:cNvPr id="18" name="îSḻíḍé">
                  <a:extLst>
                    <a:ext uri="{FF2B5EF4-FFF2-40B4-BE49-F238E27FC236}">
                      <a16:creationId xmlns:a16="http://schemas.microsoft.com/office/drawing/2014/main" id="{003908F5-D626-4838-87D7-DA4E86D9A9D7}"/>
                    </a:ext>
                  </a:extLst>
                </p:cNvPr>
                <p:cNvSpPr/>
                <p:nvPr/>
              </p:nvSpPr>
              <p:spPr bwMode="auto">
                <a:xfrm>
                  <a:off x="6932220" y="2026513"/>
                  <a:ext cx="194460" cy="155899"/>
                </a:xfrm>
                <a:custGeom>
                  <a:avLst/>
                  <a:gdLst>
                    <a:gd name="T0" fmla="*/ 0 w 353"/>
                    <a:gd name="T1" fmla="*/ 0 h 283"/>
                    <a:gd name="T2" fmla="*/ 282 w 353"/>
                    <a:gd name="T3" fmla="*/ 283 h 283"/>
                    <a:gd name="T4" fmla="*/ 353 w 353"/>
                    <a:gd name="T5" fmla="*/ 212 h 283"/>
                    <a:gd name="T6" fmla="*/ 141 w 353"/>
                    <a:gd name="T7" fmla="*/ 0 h 283"/>
                    <a:gd name="T8" fmla="*/ 0 w 353"/>
                    <a:gd name="T9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0"/>
                      </a:moveTo>
                      <a:lnTo>
                        <a:pt x="282" y="283"/>
                      </a:lnTo>
                      <a:lnTo>
                        <a:pt x="353" y="212"/>
                      </a:lnTo>
                      <a:lnTo>
                        <a:pt x="1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íṧliḍè">
                  <a:extLst>
                    <a:ext uri="{FF2B5EF4-FFF2-40B4-BE49-F238E27FC236}">
                      <a16:creationId xmlns:a16="http://schemas.microsoft.com/office/drawing/2014/main" id="{13457E68-4442-41C4-B259-C075BA59E5A1}"/>
                    </a:ext>
                  </a:extLst>
                </p:cNvPr>
                <p:cNvSpPr/>
                <p:nvPr/>
              </p:nvSpPr>
              <p:spPr bwMode="auto">
                <a:xfrm>
                  <a:off x="6932220" y="2104742"/>
                  <a:ext cx="194460" cy="155899"/>
                </a:xfrm>
                <a:custGeom>
                  <a:avLst/>
                  <a:gdLst>
                    <a:gd name="T0" fmla="*/ 0 w 353"/>
                    <a:gd name="T1" fmla="*/ 283 h 283"/>
                    <a:gd name="T2" fmla="*/ 282 w 353"/>
                    <a:gd name="T3" fmla="*/ 0 h 283"/>
                    <a:gd name="T4" fmla="*/ 353 w 353"/>
                    <a:gd name="T5" fmla="*/ 71 h 283"/>
                    <a:gd name="T6" fmla="*/ 141 w 353"/>
                    <a:gd name="T7" fmla="*/ 283 h 283"/>
                    <a:gd name="T8" fmla="*/ 0 w 353"/>
                    <a:gd name="T9" fmla="*/ 283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283"/>
                      </a:moveTo>
                      <a:lnTo>
                        <a:pt x="282" y="0"/>
                      </a:lnTo>
                      <a:lnTo>
                        <a:pt x="353" y="71"/>
                      </a:lnTo>
                      <a:lnTo>
                        <a:pt x="141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2" name="íṡļíḍe">
                <a:extLst>
                  <a:ext uri="{FF2B5EF4-FFF2-40B4-BE49-F238E27FC236}">
                    <a16:creationId xmlns:a16="http://schemas.microsoft.com/office/drawing/2014/main" id="{B5FA4C0F-02F1-4697-92EC-961335AC791A}"/>
                  </a:ext>
                </a:extLst>
              </p:cNvPr>
              <p:cNvGrpSpPr/>
              <p:nvPr/>
            </p:nvGrpSpPr>
            <p:grpSpPr>
              <a:xfrm>
                <a:off x="4459107" y="1635721"/>
                <a:ext cx="194460" cy="234124"/>
                <a:chOff x="6932220" y="2026513"/>
                <a:chExt cx="194460" cy="234124"/>
              </a:xfrm>
              <a:grpFill/>
            </p:grpSpPr>
            <p:sp>
              <p:nvSpPr>
                <p:cNvPr id="16" name="îSḻíḍé">
                  <a:extLst>
                    <a:ext uri="{FF2B5EF4-FFF2-40B4-BE49-F238E27FC236}">
                      <a16:creationId xmlns:a16="http://schemas.microsoft.com/office/drawing/2014/main" id="{B9B1A44E-27A2-4DBA-BC0B-545FBDD80556}"/>
                    </a:ext>
                  </a:extLst>
                </p:cNvPr>
                <p:cNvSpPr/>
                <p:nvPr/>
              </p:nvSpPr>
              <p:spPr bwMode="auto">
                <a:xfrm>
                  <a:off x="6932220" y="2026513"/>
                  <a:ext cx="194460" cy="155899"/>
                </a:xfrm>
                <a:custGeom>
                  <a:avLst/>
                  <a:gdLst>
                    <a:gd name="T0" fmla="*/ 0 w 353"/>
                    <a:gd name="T1" fmla="*/ 0 h 283"/>
                    <a:gd name="T2" fmla="*/ 282 w 353"/>
                    <a:gd name="T3" fmla="*/ 283 h 283"/>
                    <a:gd name="T4" fmla="*/ 353 w 353"/>
                    <a:gd name="T5" fmla="*/ 212 h 283"/>
                    <a:gd name="T6" fmla="*/ 141 w 353"/>
                    <a:gd name="T7" fmla="*/ 0 h 283"/>
                    <a:gd name="T8" fmla="*/ 0 w 353"/>
                    <a:gd name="T9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0"/>
                      </a:moveTo>
                      <a:lnTo>
                        <a:pt x="282" y="283"/>
                      </a:lnTo>
                      <a:lnTo>
                        <a:pt x="353" y="212"/>
                      </a:lnTo>
                      <a:lnTo>
                        <a:pt x="1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7" name="íṧliḍè">
                  <a:extLst>
                    <a:ext uri="{FF2B5EF4-FFF2-40B4-BE49-F238E27FC236}">
                      <a16:creationId xmlns:a16="http://schemas.microsoft.com/office/drawing/2014/main" id="{FCE3E8B2-C075-4E84-8C5A-E7F657BDC3F2}"/>
                    </a:ext>
                  </a:extLst>
                </p:cNvPr>
                <p:cNvSpPr/>
                <p:nvPr/>
              </p:nvSpPr>
              <p:spPr bwMode="auto">
                <a:xfrm>
                  <a:off x="6932220" y="2104738"/>
                  <a:ext cx="194460" cy="155899"/>
                </a:xfrm>
                <a:custGeom>
                  <a:avLst/>
                  <a:gdLst>
                    <a:gd name="T0" fmla="*/ 0 w 353"/>
                    <a:gd name="T1" fmla="*/ 283 h 283"/>
                    <a:gd name="T2" fmla="*/ 282 w 353"/>
                    <a:gd name="T3" fmla="*/ 0 h 283"/>
                    <a:gd name="T4" fmla="*/ 353 w 353"/>
                    <a:gd name="T5" fmla="*/ 71 h 283"/>
                    <a:gd name="T6" fmla="*/ 141 w 353"/>
                    <a:gd name="T7" fmla="*/ 283 h 283"/>
                    <a:gd name="T8" fmla="*/ 0 w 353"/>
                    <a:gd name="T9" fmla="*/ 283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283"/>
                      </a:moveTo>
                      <a:lnTo>
                        <a:pt x="282" y="0"/>
                      </a:lnTo>
                      <a:lnTo>
                        <a:pt x="353" y="71"/>
                      </a:lnTo>
                      <a:lnTo>
                        <a:pt x="141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3" name="íṡļíḍe">
                <a:extLst>
                  <a:ext uri="{FF2B5EF4-FFF2-40B4-BE49-F238E27FC236}">
                    <a16:creationId xmlns:a16="http://schemas.microsoft.com/office/drawing/2014/main" id="{03AD3559-6227-41BD-A8B0-05F86F4A22ED}"/>
                  </a:ext>
                </a:extLst>
              </p:cNvPr>
              <p:cNvGrpSpPr/>
              <p:nvPr/>
            </p:nvGrpSpPr>
            <p:grpSpPr>
              <a:xfrm>
                <a:off x="4637977" y="1635721"/>
                <a:ext cx="194460" cy="234124"/>
                <a:chOff x="6932220" y="2026513"/>
                <a:chExt cx="194460" cy="234124"/>
              </a:xfrm>
              <a:grpFill/>
            </p:grpSpPr>
            <p:sp>
              <p:nvSpPr>
                <p:cNvPr id="14" name="îSḻíḍé">
                  <a:extLst>
                    <a:ext uri="{FF2B5EF4-FFF2-40B4-BE49-F238E27FC236}">
                      <a16:creationId xmlns:a16="http://schemas.microsoft.com/office/drawing/2014/main" id="{D06AA26C-D8BE-49DE-AF34-14395A76B2F6}"/>
                    </a:ext>
                  </a:extLst>
                </p:cNvPr>
                <p:cNvSpPr/>
                <p:nvPr/>
              </p:nvSpPr>
              <p:spPr bwMode="auto">
                <a:xfrm>
                  <a:off x="6932220" y="2026513"/>
                  <a:ext cx="194460" cy="155899"/>
                </a:xfrm>
                <a:custGeom>
                  <a:avLst/>
                  <a:gdLst>
                    <a:gd name="T0" fmla="*/ 0 w 353"/>
                    <a:gd name="T1" fmla="*/ 0 h 283"/>
                    <a:gd name="T2" fmla="*/ 282 w 353"/>
                    <a:gd name="T3" fmla="*/ 283 h 283"/>
                    <a:gd name="T4" fmla="*/ 353 w 353"/>
                    <a:gd name="T5" fmla="*/ 212 h 283"/>
                    <a:gd name="T6" fmla="*/ 141 w 353"/>
                    <a:gd name="T7" fmla="*/ 0 h 283"/>
                    <a:gd name="T8" fmla="*/ 0 w 353"/>
                    <a:gd name="T9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0"/>
                      </a:moveTo>
                      <a:lnTo>
                        <a:pt x="282" y="283"/>
                      </a:lnTo>
                      <a:lnTo>
                        <a:pt x="353" y="212"/>
                      </a:lnTo>
                      <a:lnTo>
                        <a:pt x="1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 dirty="0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" name="íṧliḍè">
                  <a:extLst>
                    <a:ext uri="{FF2B5EF4-FFF2-40B4-BE49-F238E27FC236}">
                      <a16:creationId xmlns:a16="http://schemas.microsoft.com/office/drawing/2014/main" id="{CBD4CE0F-E8A6-48E4-AA45-A49775D1EE14}"/>
                    </a:ext>
                  </a:extLst>
                </p:cNvPr>
                <p:cNvSpPr/>
                <p:nvPr/>
              </p:nvSpPr>
              <p:spPr bwMode="auto">
                <a:xfrm>
                  <a:off x="6932220" y="2104738"/>
                  <a:ext cx="194460" cy="155899"/>
                </a:xfrm>
                <a:custGeom>
                  <a:avLst/>
                  <a:gdLst>
                    <a:gd name="T0" fmla="*/ 0 w 353"/>
                    <a:gd name="T1" fmla="*/ 283 h 283"/>
                    <a:gd name="T2" fmla="*/ 282 w 353"/>
                    <a:gd name="T3" fmla="*/ 0 h 283"/>
                    <a:gd name="T4" fmla="*/ 353 w 353"/>
                    <a:gd name="T5" fmla="*/ 71 h 283"/>
                    <a:gd name="T6" fmla="*/ 141 w 353"/>
                    <a:gd name="T7" fmla="*/ 283 h 283"/>
                    <a:gd name="T8" fmla="*/ 0 w 353"/>
                    <a:gd name="T9" fmla="*/ 283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283"/>
                      </a:moveTo>
                      <a:lnTo>
                        <a:pt x="282" y="0"/>
                      </a:lnTo>
                      <a:lnTo>
                        <a:pt x="353" y="71"/>
                      </a:lnTo>
                      <a:lnTo>
                        <a:pt x="141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EBF834EB-A7CC-46ED-B1C7-1AD7B92260B0}"/>
              </a:ext>
            </a:extLst>
          </p:cNvPr>
          <p:cNvGrpSpPr/>
          <p:nvPr/>
        </p:nvGrpSpPr>
        <p:grpSpPr>
          <a:xfrm>
            <a:off x="1285799" y="3663079"/>
            <a:ext cx="2272962" cy="1382312"/>
            <a:chOff x="1404524" y="1439077"/>
            <a:chExt cx="1677790" cy="1020354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04AD9130-FAFD-4025-96EF-BE682EA5FC75}"/>
                </a:ext>
              </a:extLst>
            </p:cNvPr>
            <p:cNvGrpSpPr/>
            <p:nvPr/>
          </p:nvGrpSpPr>
          <p:grpSpPr>
            <a:xfrm>
              <a:off x="1404524" y="1439077"/>
              <a:ext cx="1677790" cy="1020354"/>
              <a:chOff x="1404524" y="1439077"/>
              <a:chExt cx="1677790" cy="1020354"/>
            </a:xfrm>
          </p:grpSpPr>
          <p:grpSp>
            <p:nvGrpSpPr>
              <p:cNvPr id="36" name="组合 35">
                <a:extLst>
                  <a:ext uri="{FF2B5EF4-FFF2-40B4-BE49-F238E27FC236}">
                    <a16:creationId xmlns:a16="http://schemas.microsoft.com/office/drawing/2014/main" id="{F74F9B7B-1EA0-4577-8EC9-BDD363595C88}"/>
                  </a:ext>
                </a:extLst>
              </p:cNvPr>
              <p:cNvGrpSpPr/>
              <p:nvPr/>
            </p:nvGrpSpPr>
            <p:grpSpPr>
              <a:xfrm>
                <a:off x="1404524" y="1439077"/>
                <a:ext cx="1677790" cy="1020354"/>
                <a:chOff x="1404524" y="1439077"/>
                <a:chExt cx="1677790" cy="1020354"/>
              </a:xfrm>
            </p:grpSpPr>
            <p:sp>
              <p:nvSpPr>
                <p:cNvPr id="38" name="矩形 37">
                  <a:extLst>
                    <a:ext uri="{FF2B5EF4-FFF2-40B4-BE49-F238E27FC236}">
                      <a16:creationId xmlns:a16="http://schemas.microsoft.com/office/drawing/2014/main" id="{ED40B5B0-4A1F-4D6C-9DA2-712CFB6C49ED}"/>
                    </a:ext>
                  </a:extLst>
                </p:cNvPr>
                <p:cNvSpPr/>
                <p:nvPr/>
              </p:nvSpPr>
              <p:spPr>
                <a:xfrm>
                  <a:off x="1642314" y="1569710"/>
                  <a:ext cx="1440000" cy="889721"/>
                </a:xfrm>
                <a:prstGeom prst="rect">
                  <a:avLst/>
                </a:prstGeom>
                <a:solidFill>
                  <a:srgbClr val="FBD2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38"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矩形 38">
                  <a:extLst>
                    <a:ext uri="{FF2B5EF4-FFF2-40B4-BE49-F238E27FC236}">
                      <a16:creationId xmlns:a16="http://schemas.microsoft.com/office/drawing/2014/main" id="{A8777FA5-27DE-4771-87B0-14504F0191E6}"/>
                    </a:ext>
                  </a:extLst>
                </p:cNvPr>
                <p:cNvSpPr/>
                <p:nvPr/>
              </p:nvSpPr>
              <p:spPr>
                <a:xfrm>
                  <a:off x="1638765" y="1563638"/>
                  <a:ext cx="1440000" cy="283107"/>
                </a:xfrm>
                <a:prstGeom prst="rect">
                  <a:avLst/>
                </a:prstGeom>
                <a:solidFill>
                  <a:srgbClr val="222D5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438" dirty="0">
                      <a:cs typeface="+mn-ea"/>
                      <a:sym typeface="+mn-lt"/>
                    </a:rPr>
                    <a:t>网站</a:t>
                  </a:r>
                </a:p>
              </p:txBody>
            </p:sp>
            <p:sp>
              <p:nvSpPr>
                <p:cNvPr id="40" name="椭圆 39">
                  <a:extLst>
                    <a:ext uri="{FF2B5EF4-FFF2-40B4-BE49-F238E27FC236}">
                      <a16:creationId xmlns:a16="http://schemas.microsoft.com/office/drawing/2014/main" id="{CA4AE009-3367-44A7-BEF2-FAF0079AD6FB}"/>
                    </a:ext>
                  </a:extLst>
                </p:cNvPr>
                <p:cNvSpPr/>
                <p:nvPr/>
              </p:nvSpPr>
              <p:spPr>
                <a:xfrm>
                  <a:off x="1404524" y="1439077"/>
                  <a:ext cx="434420" cy="434420"/>
                </a:xfrm>
                <a:prstGeom prst="ellipse">
                  <a:avLst/>
                </a:prstGeom>
                <a:solidFill>
                  <a:srgbClr val="222D57"/>
                </a:solidFill>
                <a:ln w="381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38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7" name="TextBox 8">
                <a:extLst>
                  <a:ext uri="{FF2B5EF4-FFF2-40B4-BE49-F238E27FC236}">
                    <a16:creationId xmlns:a16="http://schemas.microsoft.com/office/drawing/2014/main" id="{4297C18C-D402-4F97-8393-5A5AD7BF6A06}"/>
                  </a:ext>
                </a:extLst>
              </p:cNvPr>
              <p:cNvSpPr txBox="1"/>
              <p:nvPr/>
            </p:nvSpPr>
            <p:spPr>
              <a:xfrm>
                <a:off x="1469879" y="1461470"/>
                <a:ext cx="299601" cy="3862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rPr>
                  <a:t>1</a:t>
                </a:r>
                <a:endParaRPr lang="zh-CN" altLang="en-US" sz="2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98B78246-1251-4B95-9AC5-38DE85661B11}"/>
                </a:ext>
              </a:extLst>
            </p:cNvPr>
            <p:cNvSpPr/>
            <p:nvPr/>
          </p:nvSpPr>
          <p:spPr>
            <a:xfrm>
              <a:off x="1732313" y="1998058"/>
              <a:ext cx="1260000" cy="3862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/>
              <a:r>
                <a:rPr kumimoji="1" lang="en-US" altLang="zh-CN" sz="2800" b="1" dirty="0">
                  <a:solidFill>
                    <a:srgbClr val="222D57"/>
                  </a:solidFill>
                  <a:latin typeface="+mn-lt"/>
                  <a:ea typeface="+mn-ea"/>
                  <a:cs typeface="+mn-ea"/>
                  <a:sym typeface="+mn-lt"/>
                </a:rPr>
                <a:t>418</a:t>
              </a:r>
              <a:r>
                <a:rPr kumimoji="1" lang="zh-CN" altLang="en-US" sz="2800" b="1" dirty="0">
                  <a:solidFill>
                    <a:srgbClr val="222D57"/>
                  </a:solidFill>
                  <a:latin typeface="+mn-lt"/>
                  <a:ea typeface="+mn-ea"/>
                  <a:cs typeface="+mn-ea"/>
                  <a:sym typeface="+mn-lt"/>
                </a:rPr>
                <a:t>万个</a:t>
              </a:r>
              <a:endParaRPr lang="zh-CN" altLang="en-US" sz="2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C1E927E8-7C2A-4E68-2900-7B7D3E2988E9}"/>
              </a:ext>
            </a:extLst>
          </p:cNvPr>
          <p:cNvSpPr txBox="1"/>
          <p:nvPr/>
        </p:nvSpPr>
        <p:spPr>
          <a:xfrm>
            <a:off x="1175246" y="419844"/>
            <a:ext cx="5183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rgbClr val="212C56"/>
                </a:solidFill>
                <a:latin typeface="+mn-lt"/>
                <a:ea typeface="+mn-ea"/>
                <a:cs typeface="+mn-ea"/>
                <a:sym typeface="+mn-lt"/>
              </a:rPr>
              <a:t>市场规模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33DA47A-43F4-2320-FCE6-3EDEEF13A970}"/>
              </a:ext>
            </a:extLst>
          </p:cNvPr>
          <p:cNvSpPr txBox="1"/>
          <p:nvPr/>
        </p:nvSpPr>
        <p:spPr>
          <a:xfrm>
            <a:off x="732412" y="6041685"/>
            <a:ext cx="33473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b="1" dirty="0">
                <a:solidFill>
                  <a:srgbClr val="212C56"/>
                </a:solidFill>
                <a:latin typeface="+mn-lt"/>
                <a:ea typeface="+mn-ea"/>
                <a:cs typeface="+mn-ea"/>
                <a:sym typeface="+mn-lt"/>
              </a:rPr>
              <a:t>数据来源：第</a:t>
            </a:r>
            <a:r>
              <a:rPr lang="en-US" altLang="zh-CN" sz="1100" b="1" dirty="0">
                <a:solidFill>
                  <a:srgbClr val="212C56"/>
                </a:solidFill>
                <a:latin typeface="+mn-lt"/>
                <a:ea typeface="+mn-ea"/>
                <a:cs typeface="+mn-ea"/>
                <a:sym typeface="+mn-lt"/>
              </a:rPr>
              <a:t>49</a:t>
            </a:r>
            <a:r>
              <a:rPr lang="zh-CN" altLang="en-US" sz="1100" b="1" dirty="0">
                <a:solidFill>
                  <a:srgbClr val="212C56"/>
                </a:solidFill>
                <a:latin typeface="+mn-lt"/>
                <a:ea typeface="+mn-ea"/>
                <a:cs typeface="+mn-ea"/>
                <a:sym typeface="+mn-lt"/>
              </a:rPr>
              <a:t>次中国互联网络发展状况统计报告、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F9BE7C4-3625-1DFF-7D00-210564A92EF1}"/>
              </a:ext>
            </a:extLst>
          </p:cNvPr>
          <p:cNvSpPr txBox="1"/>
          <p:nvPr/>
        </p:nvSpPr>
        <p:spPr>
          <a:xfrm>
            <a:off x="3895770" y="6041685"/>
            <a:ext cx="25078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dist" defTabSz="457200" fontAlgn="auto">
              <a:spcBef>
                <a:spcPts val="0"/>
              </a:spcBef>
              <a:spcAft>
                <a:spcPts val="0"/>
              </a:spcAft>
              <a:defRPr sz="2000" b="1">
                <a:solidFill>
                  <a:srgbClr val="212C56"/>
                </a:solidFill>
                <a:latin typeface="+mn-lt"/>
                <a:ea typeface="+mn-ea"/>
                <a:cs typeface="+mn-ea"/>
              </a:defRPr>
            </a:lvl1pPr>
          </a:lstStyle>
          <a:p>
            <a:pPr algn="l"/>
            <a:r>
              <a:rPr lang="en-US" altLang="zh-CN" sz="1100" dirty="0"/>
              <a:t>《2021</a:t>
            </a:r>
            <a:r>
              <a:rPr lang="zh-CN" altLang="en-US" sz="1100" dirty="0"/>
              <a:t>年度小程序互联网发展白皮书</a:t>
            </a:r>
            <a:r>
              <a:rPr lang="en-US" altLang="zh-CN" sz="1100" dirty="0"/>
              <a:t>》</a:t>
            </a:r>
            <a:endParaRPr lang="zh-CN" altLang="en-US" sz="1100" dirty="0"/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32E3ABE2-9FB3-6379-1709-471EBBBA7F5F}"/>
              </a:ext>
            </a:extLst>
          </p:cNvPr>
          <p:cNvGrpSpPr/>
          <p:nvPr/>
        </p:nvGrpSpPr>
        <p:grpSpPr>
          <a:xfrm>
            <a:off x="8040216" y="3645024"/>
            <a:ext cx="2272962" cy="1382312"/>
            <a:chOff x="1404524" y="1439077"/>
            <a:chExt cx="1677790" cy="1020354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5033BC7-A138-464E-0BEF-D59A684CA002}"/>
                </a:ext>
              </a:extLst>
            </p:cNvPr>
            <p:cNvGrpSpPr/>
            <p:nvPr/>
          </p:nvGrpSpPr>
          <p:grpSpPr>
            <a:xfrm>
              <a:off x="1404524" y="1439077"/>
              <a:ext cx="1677790" cy="1020354"/>
              <a:chOff x="1404524" y="1439077"/>
              <a:chExt cx="1677790" cy="1020354"/>
            </a:xfrm>
          </p:grpSpPr>
          <p:grpSp>
            <p:nvGrpSpPr>
              <p:cNvPr id="26" name="组合 25">
                <a:extLst>
                  <a:ext uri="{FF2B5EF4-FFF2-40B4-BE49-F238E27FC236}">
                    <a16:creationId xmlns:a16="http://schemas.microsoft.com/office/drawing/2014/main" id="{F5AC2B76-F1C9-A4BB-E85B-0FA07B8D8ACA}"/>
                  </a:ext>
                </a:extLst>
              </p:cNvPr>
              <p:cNvGrpSpPr/>
              <p:nvPr/>
            </p:nvGrpSpPr>
            <p:grpSpPr>
              <a:xfrm>
                <a:off x="1404524" y="1439077"/>
                <a:ext cx="1677790" cy="1020354"/>
                <a:chOff x="1404524" y="1439077"/>
                <a:chExt cx="1677790" cy="1020354"/>
              </a:xfrm>
            </p:grpSpPr>
            <p:sp>
              <p:nvSpPr>
                <p:cNvPr id="28" name="矩形 27">
                  <a:extLst>
                    <a:ext uri="{FF2B5EF4-FFF2-40B4-BE49-F238E27FC236}">
                      <a16:creationId xmlns:a16="http://schemas.microsoft.com/office/drawing/2014/main" id="{EA887790-C534-ACD5-ACE7-C8C8A5481AA9}"/>
                    </a:ext>
                  </a:extLst>
                </p:cNvPr>
                <p:cNvSpPr/>
                <p:nvPr/>
              </p:nvSpPr>
              <p:spPr>
                <a:xfrm>
                  <a:off x="1642314" y="1569710"/>
                  <a:ext cx="1440000" cy="889721"/>
                </a:xfrm>
                <a:prstGeom prst="rect">
                  <a:avLst/>
                </a:prstGeom>
                <a:solidFill>
                  <a:srgbClr val="FBD2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38"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矩形 28">
                  <a:extLst>
                    <a:ext uri="{FF2B5EF4-FFF2-40B4-BE49-F238E27FC236}">
                      <a16:creationId xmlns:a16="http://schemas.microsoft.com/office/drawing/2014/main" id="{631018DB-7108-A71B-B69C-96C31474070D}"/>
                    </a:ext>
                  </a:extLst>
                </p:cNvPr>
                <p:cNvSpPr/>
                <p:nvPr/>
              </p:nvSpPr>
              <p:spPr>
                <a:xfrm>
                  <a:off x="1638765" y="1563638"/>
                  <a:ext cx="1440000" cy="283107"/>
                </a:xfrm>
                <a:prstGeom prst="rect">
                  <a:avLst/>
                </a:prstGeom>
                <a:solidFill>
                  <a:srgbClr val="222D5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438" dirty="0">
                      <a:cs typeface="+mn-ea"/>
                      <a:sym typeface="+mn-lt"/>
                    </a:rPr>
                    <a:t>小程序</a:t>
                  </a:r>
                </a:p>
              </p:txBody>
            </p:sp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BB297A29-BA42-47C1-0A17-C29939B512B0}"/>
                    </a:ext>
                  </a:extLst>
                </p:cNvPr>
                <p:cNvSpPr/>
                <p:nvPr/>
              </p:nvSpPr>
              <p:spPr>
                <a:xfrm>
                  <a:off x="1404524" y="1439077"/>
                  <a:ext cx="434420" cy="434420"/>
                </a:xfrm>
                <a:prstGeom prst="ellipse">
                  <a:avLst/>
                </a:prstGeom>
                <a:solidFill>
                  <a:srgbClr val="222D57"/>
                </a:solidFill>
                <a:ln w="381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38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" name="TextBox 8">
                <a:extLst>
                  <a:ext uri="{FF2B5EF4-FFF2-40B4-BE49-F238E27FC236}">
                    <a16:creationId xmlns:a16="http://schemas.microsoft.com/office/drawing/2014/main" id="{7E831722-1D5F-F5DF-6818-4B79ECA016C5}"/>
                  </a:ext>
                </a:extLst>
              </p:cNvPr>
              <p:cNvSpPr txBox="1"/>
              <p:nvPr/>
            </p:nvSpPr>
            <p:spPr>
              <a:xfrm>
                <a:off x="1469879" y="1461470"/>
                <a:ext cx="299601" cy="3862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rPr>
                  <a:t>3</a:t>
                </a:r>
                <a:endParaRPr lang="zh-CN" altLang="en-US" sz="2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4DB8102C-087E-0837-E2A9-CDE46619DFFE}"/>
                </a:ext>
              </a:extLst>
            </p:cNvPr>
            <p:cNvSpPr/>
            <p:nvPr/>
          </p:nvSpPr>
          <p:spPr>
            <a:xfrm>
              <a:off x="1732313" y="1998058"/>
              <a:ext cx="1260000" cy="3862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/>
              <a:r>
                <a:rPr kumimoji="1" lang="en-US" altLang="zh-CN" sz="2800" b="1" dirty="0">
                  <a:solidFill>
                    <a:srgbClr val="222D57"/>
                  </a:solidFill>
                  <a:latin typeface="+mn-lt"/>
                  <a:ea typeface="+mn-ea"/>
                  <a:cs typeface="+mn-ea"/>
                  <a:sym typeface="+mn-lt"/>
                </a:rPr>
                <a:t>700</a:t>
              </a:r>
              <a:r>
                <a:rPr kumimoji="1" lang="zh-CN" altLang="en-US" sz="2800" b="1" dirty="0">
                  <a:solidFill>
                    <a:srgbClr val="222D57"/>
                  </a:solidFill>
                  <a:latin typeface="+mn-lt"/>
                  <a:ea typeface="+mn-ea"/>
                  <a:cs typeface="+mn-ea"/>
                  <a:sym typeface="+mn-lt"/>
                </a:rPr>
                <a:t>万</a:t>
              </a:r>
              <a:r>
                <a:rPr kumimoji="1" lang="en-US" altLang="zh-CN" sz="2800" b="1" dirty="0">
                  <a:solidFill>
                    <a:srgbClr val="222D57"/>
                  </a:solidFill>
                  <a:latin typeface="+mn-lt"/>
                  <a:ea typeface="+mn-ea"/>
                  <a:cs typeface="+mn-ea"/>
                  <a:sym typeface="+mn-lt"/>
                </a:rPr>
                <a:t>+</a:t>
              </a:r>
              <a:endParaRPr lang="zh-CN" altLang="en-US" sz="2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D4FF3335-6E0A-FC10-4BB5-A607830CF8F0}"/>
              </a:ext>
            </a:extLst>
          </p:cNvPr>
          <p:cNvSpPr txBox="1"/>
          <p:nvPr/>
        </p:nvSpPr>
        <p:spPr>
          <a:xfrm>
            <a:off x="1026419" y="2212270"/>
            <a:ext cx="10189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+mn-lt"/>
              </a:rPr>
              <a:t>截止至</a:t>
            </a:r>
            <a:r>
              <a:rPr lang="en-US" altLang="zh-CN" sz="2800" b="1" dirty="0">
                <a:latin typeface="+mn-lt"/>
              </a:rPr>
              <a:t>2021</a:t>
            </a:r>
            <a:r>
              <a:rPr lang="zh-CN" altLang="en-US" sz="2800" b="1" dirty="0">
                <a:latin typeface="+mn-lt"/>
              </a:rPr>
              <a:t>年底，我国网站、</a:t>
            </a:r>
            <a:r>
              <a:rPr lang="en-US" altLang="zh-CN" sz="2800" b="1" dirty="0">
                <a:latin typeface="+mn-lt"/>
              </a:rPr>
              <a:t>App</a:t>
            </a:r>
            <a:r>
              <a:rPr lang="zh-CN" altLang="en-US" sz="2800" b="1" dirty="0">
                <a:latin typeface="+mn-lt"/>
              </a:rPr>
              <a:t>、小程序总数量为</a:t>
            </a:r>
            <a:r>
              <a:rPr lang="en-US" altLang="zh-CN" sz="2800" b="1" dirty="0">
                <a:latin typeface="+mn-lt"/>
              </a:rPr>
              <a:t>1370</a:t>
            </a:r>
            <a:r>
              <a:rPr lang="zh-CN" altLang="en-US" sz="2800" b="1" dirty="0">
                <a:latin typeface="+mn-lt"/>
              </a:rPr>
              <a:t>万</a:t>
            </a:r>
            <a:r>
              <a:rPr lang="en-US" altLang="zh-CN" sz="2800" b="1" dirty="0">
                <a:latin typeface="+mn-lt"/>
              </a:rPr>
              <a:t>+</a:t>
            </a:r>
            <a:endParaRPr lang="zh-CN" altLang="en-US" sz="2800" b="1" dirty="0">
              <a:latin typeface="+mn-lt"/>
            </a:endParaRPr>
          </a:p>
        </p:txBody>
      </p:sp>
      <p:pic>
        <p:nvPicPr>
          <p:cNvPr id="3" name="市场规模">
            <a:hlinkClick r:id="" action="ppaction://media"/>
            <a:extLst>
              <a:ext uri="{FF2B5EF4-FFF2-40B4-BE49-F238E27FC236}">
                <a16:creationId xmlns:a16="http://schemas.microsoft.com/office/drawing/2014/main" id="{C29B0AF5-2C4C-875F-9DC1-D791CDCA8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0627" y="1150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5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F9F23A1-0AEC-40B8-A479-6236EC67A5D2}"/>
              </a:ext>
            </a:extLst>
          </p:cNvPr>
          <p:cNvGrpSpPr/>
          <p:nvPr/>
        </p:nvGrpSpPr>
        <p:grpSpPr>
          <a:xfrm>
            <a:off x="765595" y="404664"/>
            <a:ext cx="2002779" cy="400110"/>
            <a:chOff x="1818566" y="208535"/>
            <a:chExt cx="2002779" cy="400110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32485982-E7F5-45F8-9A36-EBF814750C59}"/>
                </a:ext>
              </a:extLst>
            </p:cNvPr>
            <p:cNvSpPr txBox="1"/>
            <p:nvPr/>
          </p:nvSpPr>
          <p:spPr>
            <a:xfrm>
              <a:off x="2192353" y="208535"/>
              <a:ext cx="16289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rgbClr val="212C56"/>
                  </a:solidFill>
                  <a:latin typeface="+mn-lt"/>
                  <a:ea typeface="+mn-ea"/>
                  <a:cs typeface="+mn-ea"/>
                  <a:sym typeface="+mn-lt"/>
                </a:rPr>
                <a:t>国内外标准</a:t>
              </a:r>
            </a:p>
          </p:txBody>
        </p: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BA6C6176-E304-491F-A3FE-85E3DDE422D8}"/>
                </a:ext>
              </a:extLst>
            </p:cNvPr>
            <p:cNvGrpSpPr/>
            <p:nvPr/>
          </p:nvGrpSpPr>
          <p:grpSpPr>
            <a:xfrm>
              <a:off x="1818566" y="305261"/>
              <a:ext cx="357449" cy="217437"/>
              <a:chOff x="4264648" y="1635721"/>
              <a:chExt cx="567789" cy="234128"/>
            </a:xfrm>
            <a:solidFill>
              <a:srgbClr val="212C56"/>
            </a:solidFill>
          </p:grpSpPr>
          <p:grpSp>
            <p:nvGrpSpPr>
              <p:cNvPr id="41" name="íṡļíḍe">
                <a:extLst>
                  <a:ext uri="{FF2B5EF4-FFF2-40B4-BE49-F238E27FC236}">
                    <a16:creationId xmlns:a16="http://schemas.microsoft.com/office/drawing/2014/main" id="{A57ADE58-025F-47B8-8875-C7F0257048D2}"/>
                  </a:ext>
                </a:extLst>
              </p:cNvPr>
              <p:cNvGrpSpPr/>
              <p:nvPr/>
            </p:nvGrpSpPr>
            <p:grpSpPr>
              <a:xfrm>
                <a:off x="4264648" y="1635721"/>
                <a:ext cx="194460" cy="234128"/>
                <a:chOff x="6932220" y="2026513"/>
                <a:chExt cx="194460" cy="234128"/>
              </a:xfrm>
              <a:grpFill/>
            </p:grpSpPr>
            <p:sp>
              <p:nvSpPr>
                <p:cNvPr id="48" name="îSḻíḍé">
                  <a:extLst>
                    <a:ext uri="{FF2B5EF4-FFF2-40B4-BE49-F238E27FC236}">
                      <a16:creationId xmlns:a16="http://schemas.microsoft.com/office/drawing/2014/main" id="{E4D53CA0-164F-4B12-9580-2F52BDAEA2DF}"/>
                    </a:ext>
                  </a:extLst>
                </p:cNvPr>
                <p:cNvSpPr/>
                <p:nvPr/>
              </p:nvSpPr>
              <p:spPr bwMode="auto">
                <a:xfrm>
                  <a:off x="6932220" y="2026513"/>
                  <a:ext cx="194460" cy="155899"/>
                </a:xfrm>
                <a:custGeom>
                  <a:avLst/>
                  <a:gdLst>
                    <a:gd name="T0" fmla="*/ 0 w 353"/>
                    <a:gd name="T1" fmla="*/ 0 h 283"/>
                    <a:gd name="T2" fmla="*/ 282 w 353"/>
                    <a:gd name="T3" fmla="*/ 283 h 283"/>
                    <a:gd name="T4" fmla="*/ 353 w 353"/>
                    <a:gd name="T5" fmla="*/ 212 h 283"/>
                    <a:gd name="T6" fmla="*/ 141 w 353"/>
                    <a:gd name="T7" fmla="*/ 0 h 283"/>
                    <a:gd name="T8" fmla="*/ 0 w 353"/>
                    <a:gd name="T9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0"/>
                      </a:moveTo>
                      <a:lnTo>
                        <a:pt x="282" y="283"/>
                      </a:lnTo>
                      <a:lnTo>
                        <a:pt x="353" y="212"/>
                      </a:lnTo>
                      <a:lnTo>
                        <a:pt x="1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íṧliḍè">
                  <a:extLst>
                    <a:ext uri="{FF2B5EF4-FFF2-40B4-BE49-F238E27FC236}">
                      <a16:creationId xmlns:a16="http://schemas.microsoft.com/office/drawing/2014/main" id="{F7492511-3F38-45A8-9D7F-A11236D36043}"/>
                    </a:ext>
                  </a:extLst>
                </p:cNvPr>
                <p:cNvSpPr/>
                <p:nvPr/>
              </p:nvSpPr>
              <p:spPr bwMode="auto">
                <a:xfrm>
                  <a:off x="6932220" y="2104742"/>
                  <a:ext cx="194460" cy="155899"/>
                </a:xfrm>
                <a:custGeom>
                  <a:avLst/>
                  <a:gdLst>
                    <a:gd name="T0" fmla="*/ 0 w 353"/>
                    <a:gd name="T1" fmla="*/ 283 h 283"/>
                    <a:gd name="T2" fmla="*/ 282 w 353"/>
                    <a:gd name="T3" fmla="*/ 0 h 283"/>
                    <a:gd name="T4" fmla="*/ 353 w 353"/>
                    <a:gd name="T5" fmla="*/ 71 h 283"/>
                    <a:gd name="T6" fmla="*/ 141 w 353"/>
                    <a:gd name="T7" fmla="*/ 283 h 283"/>
                    <a:gd name="T8" fmla="*/ 0 w 353"/>
                    <a:gd name="T9" fmla="*/ 283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283"/>
                      </a:moveTo>
                      <a:lnTo>
                        <a:pt x="282" y="0"/>
                      </a:lnTo>
                      <a:lnTo>
                        <a:pt x="353" y="71"/>
                      </a:lnTo>
                      <a:lnTo>
                        <a:pt x="141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2" name="íṡļíḍe">
                <a:extLst>
                  <a:ext uri="{FF2B5EF4-FFF2-40B4-BE49-F238E27FC236}">
                    <a16:creationId xmlns:a16="http://schemas.microsoft.com/office/drawing/2014/main" id="{F066BC0B-5C3B-4BFD-BBF7-601A799D29BF}"/>
                  </a:ext>
                </a:extLst>
              </p:cNvPr>
              <p:cNvGrpSpPr/>
              <p:nvPr/>
            </p:nvGrpSpPr>
            <p:grpSpPr>
              <a:xfrm>
                <a:off x="4459107" y="1635721"/>
                <a:ext cx="194460" cy="234124"/>
                <a:chOff x="6932220" y="2026513"/>
                <a:chExt cx="194460" cy="234124"/>
              </a:xfrm>
              <a:grpFill/>
            </p:grpSpPr>
            <p:sp>
              <p:nvSpPr>
                <p:cNvPr id="46" name="îSḻíḍé">
                  <a:extLst>
                    <a:ext uri="{FF2B5EF4-FFF2-40B4-BE49-F238E27FC236}">
                      <a16:creationId xmlns:a16="http://schemas.microsoft.com/office/drawing/2014/main" id="{62D71AA4-4DA9-4F5B-B217-548E0D38111A}"/>
                    </a:ext>
                  </a:extLst>
                </p:cNvPr>
                <p:cNvSpPr/>
                <p:nvPr/>
              </p:nvSpPr>
              <p:spPr bwMode="auto">
                <a:xfrm>
                  <a:off x="6932220" y="2026513"/>
                  <a:ext cx="194460" cy="155899"/>
                </a:xfrm>
                <a:custGeom>
                  <a:avLst/>
                  <a:gdLst>
                    <a:gd name="T0" fmla="*/ 0 w 353"/>
                    <a:gd name="T1" fmla="*/ 0 h 283"/>
                    <a:gd name="T2" fmla="*/ 282 w 353"/>
                    <a:gd name="T3" fmla="*/ 283 h 283"/>
                    <a:gd name="T4" fmla="*/ 353 w 353"/>
                    <a:gd name="T5" fmla="*/ 212 h 283"/>
                    <a:gd name="T6" fmla="*/ 141 w 353"/>
                    <a:gd name="T7" fmla="*/ 0 h 283"/>
                    <a:gd name="T8" fmla="*/ 0 w 353"/>
                    <a:gd name="T9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0"/>
                      </a:moveTo>
                      <a:lnTo>
                        <a:pt x="282" y="283"/>
                      </a:lnTo>
                      <a:lnTo>
                        <a:pt x="353" y="212"/>
                      </a:lnTo>
                      <a:lnTo>
                        <a:pt x="1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íṧliḍè">
                  <a:extLst>
                    <a:ext uri="{FF2B5EF4-FFF2-40B4-BE49-F238E27FC236}">
                      <a16:creationId xmlns:a16="http://schemas.microsoft.com/office/drawing/2014/main" id="{F99B96E6-2EBF-4F8A-9051-0F3C24EC745C}"/>
                    </a:ext>
                  </a:extLst>
                </p:cNvPr>
                <p:cNvSpPr/>
                <p:nvPr/>
              </p:nvSpPr>
              <p:spPr bwMode="auto">
                <a:xfrm>
                  <a:off x="6932220" y="2104738"/>
                  <a:ext cx="194460" cy="155899"/>
                </a:xfrm>
                <a:custGeom>
                  <a:avLst/>
                  <a:gdLst>
                    <a:gd name="T0" fmla="*/ 0 w 353"/>
                    <a:gd name="T1" fmla="*/ 283 h 283"/>
                    <a:gd name="T2" fmla="*/ 282 w 353"/>
                    <a:gd name="T3" fmla="*/ 0 h 283"/>
                    <a:gd name="T4" fmla="*/ 353 w 353"/>
                    <a:gd name="T5" fmla="*/ 71 h 283"/>
                    <a:gd name="T6" fmla="*/ 141 w 353"/>
                    <a:gd name="T7" fmla="*/ 283 h 283"/>
                    <a:gd name="T8" fmla="*/ 0 w 353"/>
                    <a:gd name="T9" fmla="*/ 283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283"/>
                      </a:moveTo>
                      <a:lnTo>
                        <a:pt x="282" y="0"/>
                      </a:lnTo>
                      <a:lnTo>
                        <a:pt x="353" y="71"/>
                      </a:lnTo>
                      <a:lnTo>
                        <a:pt x="141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3" name="íṡļíḍe">
                <a:extLst>
                  <a:ext uri="{FF2B5EF4-FFF2-40B4-BE49-F238E27FC236}">
                    <a16:creationId xmlns:a16="http://schemas.microsoft.com/office/drawing/2014/main" id="{9AC5B4C3-D399-48C8-9D03-AF29B2841306}"/>
                  </a:ext>
                </a:extLst>
              </p:cNvPr>
              <p:cNvGrpSpPr/>
              <p:nvPr/>
            </p:nvGrpSpPr>
            <p:grpSpPr>
              <a:xfrm>
                <a:off x="4637977" y="1635721"/>
                <a:ext cx="194460" cy="234124"/>
                <a:chOff x="6932220" y="2026513"/>
                <a:chExt cx="194460" cy="234124"/>
              </a:xfrm>
              <a:grpFill/>
            </p:grpSpPr>
            <p:sp>
              <p:nvSpPr>
                <p:cNvPr id="44" name="îSḻíḍé">
                  <a:extLst>
                    <a:ext uri="{FF2B5EF4-FFF2-40B4-BE49-F238E27FC236}">
                      <a16:creationId xmlns:a16="http://schemas.microsoft.com/office/drawing/2014/main" id="{0E6735D9-665D-4015-87DC-29337FA46E02}"/>
                    </a:ext>
                  </a:extLst>
                </p:cNvPr>
                <p:cNvSpPr/>
                <p:nvPr/>
              </p:nvSpPr>
              <p:spPr bwMode="auto">
                <a:xfrm>
                  <a:off x="6932220" y="2026513"/>
                  <a:ext cx="194460" cy="155899"/>
                </a:xfrm>
                <a:custGeom>
                  <a:avLst/>
                  <a:gdLst>
                    <a:gd name="T0" fmla="*/ 0 w 353"/>
                    <a:gd name="T1" fmla="*/ 0 h 283"/>
                    <a:gd name="T2" fmla="*/ 282 w 353"/>
                    <a:gd name="T3" fmla="*/ 283 h 283"/>
                    <a:gd name="T4" fmla="*/ 353 w 353"/>
                    <a:gd name="T5" fmla="*/ 212 h 283"/>
                    <a:gd name="T6" fmla="*/ 141 w 353"/>
                    <a:gd name="T7" fmla="*/ 0 h 283"/>
                    <a:gd name="T8" fmla="*/ 0 w 353"/>
                    <a:gd name="T9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0"/>
                      </a:moveTo>
                      <a:lnTo>
                        <a:pt x="282" y="283"/>
                      </a:lnTo>
                      <a:lnTo>
                        <a:pt x="353" y="212"/>
                      </a:lnTo>
                      <a:lnTo>
                        <a:pt x="1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íṧliḍè">
                  <a:extLst>
                    <a:ext uri="{FF2B5EF4-FFF2-40B4-BE49-F238E27FC236}">
                      <a16:creationId xmlns:a16="http://schemas.microsoft.com/office/drawing/2014/main" id="{C049A568-6309-413D-9F51-8F49999778EF}"/>
                    </a:ext>
                  </a:extLst>
                </p:cNvPr>
                <p:cNvSpPr/>
                <p:nvPr/>
              </p:nvSpPr>
              <p:spPr bwMode="auto">
                <a:xfrm>
                  <a:off x="6932220" y="2104738"/>
                  <a:ext cx="194460" cy="155899"/>
                </a:xfrm>
                <a:custGeom>
                  <a:avLst/>
                  <a:gdLst>
                    <a:gd name="T0" fmla="*/ 0 w 353"/>
                    <a:gd name="T1" fmla="*/ 283 h 283"/>
                    <a:gd name="T2" fmla="*/ 282 w 353"/>
                    <a:gd name="T3" fmla="*/ 0 h 283"/>
                    <a:gd name="T4" fmla="*/ 353 w 353"/>
                    <a:gd name="T5" fmla="*/ 71 h 283"/>
                    <a:gd name="T6" fmla="*/ 141 w 353"/>
                    <a:gd name="T7" fmla="*/ 283 h 283"/>
                    <a:gd name="T8" fmla="*/ 0 w 353"/>
                    <a:gd name="T9" fmla="*/ 283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283"/>
                      </a:moveTo>
                      <a:lnTo>
                        <a:pt x="282" y="0"/>
                      </a:lnTo>
                      <a:lnTo>
                        <a:pt x="353" y="71"/>
                      </a:lnTo>
                      <a:lnTo>
                        <a:pt x="141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</p:grp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FB8BE9A4-6F8B-4D3E-9687-26050F8A6CB3}"/>
              </a:ext>
            </a:extLst>
          </p:cNvPr>
          <p:cNvCxnSpPr/>
          <p:nvPr/>
        </p:nvCxnSpPr>
        <p:spPr>
          <a:xfrm>
            <a:off x="767408" y="909166"/>
            <a:ext cx="108012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1309CF8-34DA-B3C3-408F-C66A6E75D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4772" y="1916832"/>
            <a:ext cx="3273132" cy="338554"/>
          </a:xfrm>
          <a:prstGeom prst="rect">
            <a:avLst/>
          </a:prstGeom>
          <a:solidFill>
            <a:srgbClr val="FFC000"/>
          </a:solidFill>
          <a:ln w="9525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lvl1pPr marL="1614488" indent="185738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08363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358775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767138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3946525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+mj-ea"/>
                <a:ea typeface="+mj-ea"/>
              </a:rPr>
              <a:t>Web</a:t>
            </a:r>
            <a:r>
              <a:rPr lang="zh-CN" altLang="en-US" dirty="0">
                <a:latin typeface="+mj-ea"/>
                <a:ea typeface="+mj-ea"/>
              </a:rPr>
              <a:t>内容无障碍指南（</a:t>
            </a:r>
            <a:r>
              <a:rPr lang="en-US" altLang="zh-CN" dirty="0">
                <a:latin typeface="+mj-ea"/>
                <a:ea typeface="+mj-ea"/>
              </a:rPr>
              <a:t>WCAG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）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  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978657FE-A778-EFDF-FCFD-C62AA2D60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783" y="2508161"/>
            <a:ext cx="8403734" cy="338554"/>
          </a:xfrm>
          <a:prstGeom prst="rect">
            <a:avLst/>
          </a:prstGeom>
          <a:solidFill>
            <a:srgbClr val="FFC000"/>
          </a:solidFill>
          <a:ln w="9525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lvl1pPr marL="1614488" indent="185738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08363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358775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767138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3946525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+mj-lt"/>
              </a:rPr>
              <a:t>国家标准</a:t>
            </a:r>
            <a:r>
              <a:rPr lang="en-US" altLang="zh-CN" dirty="0">
                <a:latin typeface="+mj-lt"/>
              </a:rPr>
              <a:t>GB/T 37668-2019《</a:t>
            </a:r>
            <a:r>
              <a:rPr lang="zh-CN" altLang="en-US" dirty="0">
                <a:latin typeface="+mj-lt"/>
              </a:rPr>
              <a:t>信息技术 互联网内容无障碍可访问性技术要求与测试方法</a:t>
            </a:r>
            <a:r>
              <a:rPr lang="en-US" altLang="zh-CN" dirty="0">
                <a:latin typeface="+mj-lt"/>
              </a:rPr>
              <a:t>》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n-ea"/>
              <a:cs typeface="+mn-ea"/>
              <a:sym typeface="+mn-lt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CC4F4B08-B45F-198B-9C66-DD8D2244E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339" y="3115309"/>
            <a:ext cx="8403734" cy="338554"/>
          </a:xfrm>
          <a:prstGeom prst="rect">
            <a:avLst/>
          </a:prstGeom>
          <a:solidFill>
            <a:srgbClr val="FFC000"/>
          </a:solidFill>
          <a:ln w="9525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lvl1pPr marL="1614488" indent="185738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08363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358775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767138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3946525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+mn-lt"/>
              </a:rPr>
              <a:t>行业标准</a:t>
            </a:r>
            <a:r>
              <a:rPr lang="en-US" altLang="zh-CN" dirty="0">
                <a:latin typeface="+mn-lt"/>
              </a:rPr>
              <a:t>YD/T1822-2008《</a:t>
            </a:r>
            <a:r>
              <a:rPr lang="zh-CN" altLang="en-US" dirty="0">
                <a:latin typeface="+mn-lt"/>
              </a:rPr>
              <a:t>信息无障碍 身体机能差异人群 网站无障碍评级测试方法</a:t>
            </a:r>
            <a:r>
              <a:rPr lang="en-US" altLang="zh-CN" dirty="0">
                <a:latin typeface="+mn-lt"/>
              </a:rPr>
              <a:t>》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84F0159C-7BA8-64DF-6D53-1A822BAD9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4772" y="3706638"/>
            <a:ext cx="3933435" cy="338554"/>
          </a:xfrm>
          <a:prstGeom prst="rect">
            <a:avLst/>
          </a:prstGeom>
          <a:solidFill>
            <a:srgbClr val="FFC000"/>
          </a:solidFill>
          <a:ln w="9525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lvl1pPr marL="1614488" indent="185738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08363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358775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767138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3946525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+mn-lt"/>
              </a:rPr>
              <a:t>《</a:t>
            </a:r>
            <a:r>
              <a:rPr lang="zh-CN" altLang="en-US" dirty="0">
                <a:latin typeface="+mn-lt"/>
              </a:rPr>
              <a:t>互联网网站适老化通用设计规范</a:t>
            </a:r>
            <a:r>
              <a:rPr lang="en-US" altLang="zh-CN" dirty="0">
                <a:latin typeface="+mn-lt"/>
              </a:rPr>
              <a:t>》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FBA77F6C-516D-D489-9E9A-DF50EA244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996" y="4248735"/>
            <a:ext cx="3933435" cy="338554"/>
          </a:xfrm>
          <a:prstGeom prst="rect">
            <a:avLst/>
          </a:prstGeom>
          <a:solidFill>
            <a:srgbClr val="FFC000"/>
          </a:solidFill>
          <a:ln w="9525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lvl1pPr marL="1614488" indent="185738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08363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358775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767138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3946525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+mn-lt"/>
              </a:rPr>
              <a:t>美国 </a:t>
            </a:r>
            <a:r>
              <a:rPr lang="en-US" altLang="zh-CN" dirty="0">
                <a:latin typeface="+mn-lt"/>
              </a:rPr>
              <a:t>508 </a:t>
            </a:r>
            <a:r>
              <a:rPr lang="zh-CN" altLang="en-US" dirty="0">
                <a:latin typeface="+mn-lt"/>
              </a:rPr>
              <a:t>法案 </a:t>
            </a:r>
            <a:r>
              <a:rPr lang="en-US" altLang="zh-CN" dirty="0">
                <a:latin typeface="+mn-lt"/>
              </a:rPr>
              <a:t>(US Section 508)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AAE9968-5769-93CF-BA64-22B163A0A498}"/>
              </a:ext>
            </a:extLst>
          </p:cNvPr>
          <p:cNvSpPr txBox="1"/>
          <p:nvPr/>
        </p:nvSpPr>
        <p:spPr>
          <a:xfrm>
            <a:off x="1054772" y="4865981"/>
            <a:ext cx="2522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 dirty="0">
                <a:latin typeface="+mn-lt"/>
              </a:rPr>
              <a:t>……….</a:t>
            </a:r>
            <a:endParaRPr lang="zh-CN" altLang="en-US" sz="2800" b="1" dirty="0">
              <a:latin typeface="+mn-lt"/>
            </a:endParaRPr>
          </a:p>
        </p:txBody>
      </p:sp>
      <p:pic>
        <p:nvPicPr>
          <p:cNvPr id="2" name="国内外标准">
            <a:hlinkClick r:id="" action="ppaction://media"/>
            <a:extLst>
              <a:ext uri="{FF2B5EF4-FFF2-40B4-BE49-F238E27FC236}">
                <a16:creationId xmlns:a16="http://schemas.microsoft.com/office/drawing/2014/main" id="{06CDAAC3-3D81-9611-0B60-1259010006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9763" y="1019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F9F23A1-0AEC-40B8-A479-6236EC67A5D2}"/>
              </a:ext>
            </a:extLst>
          </p:cNvPr>
          <p:cNvGrpSpPr/>
          <p:nvPr/>
        </p:nvGrpSpPr>
        <p:grpSpPr>
          <a:xfrm>
            <a:off x="608804" y="413885"/>
            <a:ext cx="3410450" cy="400110"/>
            <a:chOff x="1818566" y="217756"/>
            <a:chExt cx="3410450" cy="400110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32485982-E7F5-45F8-9A36-EBF814750C59}"/>
                </a:ext>
              </a:extLst>
            </p:cNvPr>
            <p:cNvSpPr txBox="1"/>
            <p:nvPr/>
          </p:nvSpPr>
          <p:spPr>
            <a:xfrm>
              <a:off x="2288622" y="217756"/>
              <a:ext cx="29403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rgbClr val="212C56"/>
                  </a:solidFill>
                  <a:latin typeface="+mn-lt"/>
                  <a:ea typeface="+mn-ea"/>
                  <a:cs typeface="+mn-ea"/>
                  <a:sym typeface="+mn-lt"/>
                </a:rPr>
                <a:t>产品无障碍化流程</a:t>
              </a:r>
              <a:endParaRPr lang="en-US" altLang="zh-CN" sz="2000" b="1" dirty="0">
                <a:solidFill>
                  <a:srgbClr val="212C56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BA6C6176-E304-491F-A3FE-85E3DDE422D8}"/>
                </a:ext>
              </a:extLst>
            </p:cNvPr>
            <p:cNvGrpSpPr/>
            <p:nvPr/>
          </p:nvGrpSpPr>
          <p:grpSpPr>
            <a:xfrm>
              <a:off x="1818566" y="305261"/>
              <a:ext cx="357449" cy="217437"/>
              <a:chOff x="4264648" y="1635721"/>
              <a:chExt cx="567789" cy="234128"/>
            </a:xfrm>
            <a:solidFill>
              <a:srgbClr val="212C56"/>
            </a:solidFill>
          </p:grpSpPr>
          <p:grpSp>
            <p:nvGrpSpPr>
              <p:cNvPr id="41" name="íṡļíḍe">
                <a:extLst>
                  <a:ext uri="{FF2B5EF4-FFF2-40B4-BE49-F238E27FC236}">
                    <a16:creationId xmlns:a16="http://schemas.microsoft.com/office/drawing/2014/main" id="{A57ADE58-025F-47B8-8875-C7F0257048D2}"/>
                  </a:ext>
                </a:extLst>
              </p:cNvPr>
              <p:cNvGrpSpPr/>
              <p:nvPr/>
            </p:nvGrpSpPr>
            <p:grpSpPr>
              <a:xfrm>
                <a:off x="4264648" y="1635721"/>
                <a:ext cx="194460" cy="234128"/>
                <a:chOff x="6932220" y="2026513"/>
                <a:chExt cx="194460" cy="234128"/>
              </a:xfrm>
              <a:grpFill/>
            </p:grpSpPr>
            <p:sp>
              <p:nvSpPr>
                <p:cNvPr id="48" name="îSḻíḍé">
                  <a:extLst>
                    <a:ext uri="{FF2B5EF4-FFF2-40B4-BE49-F238E27FC236}">
                      <a16:creationId xmlns:a16="http://schemas.microsoft.com/office/drawing/2014/main" id="{E4D53CA0-164F-4B12-9580-2F52BDAEA2DF}"/>
                    </a:ext>
                  </a:extLst>
                </p:cNvPr>
                <p:cNvSpPr/>
                <p:nvPr/>
              </p:nvSpPr>
              <p:spPr bwMode="auto">
                <a:xfrm>
                  <a:off x="6932220" y="2026513"/>
                  <a:ext cx="194460" cy="155899"/>
                </a:xfrm>
                <a:custGeom>
                  <a:avLst/>
                  <a:gdLst>
                    <a:gd name="T0" fmla="*/ 0 w 353"/>
                    <a:gd name="T1" fmla="*/ 0 h 283"/>
                    <a:gd name="T2" fmla="*/ 282 w 353"/>
                    <a:gd name="T3" fmla="*/ 283 h 283"/>
                    <a:gd name="T4" fmla="*/ 353 w 353"/>
                    <a:gd name="T5" fmla="*/ 212 h 283"/>
                    <a:gd name="T6" fmla="*/ 141 w 353"/>
                    <a:gd name="T7" fmla="*/ 0 h 283"/>
                    <a:gd name="T8" fmla="*/ 0 w 353"/>
                    <a:gd name="T9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0"/>
                      </a:moveTo>
                      <a:lnTo>
                        <a:pt x="282" y="283"/>
                      </a:lnTo>
                      <a:lnTo>
                        <a:pt x="353" y="212"/>
                      </a:lnTo>
                      <a:lnTo>
                        <a:pt x="1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íṧliḍè">
                  <a:extLst>
                    <a:ext uri="{FF2B5EF4-FFF2-40B4-BE49-F238E27FC236}">
                      <a16:creationId xmlns:a16="http://schemas.microsoft.com/office/drawing/2014/main" id="{F7492511-3F38-45A8-9D7F-A11236D36043}"/>
                    </a:ext>
                  </a:extLst>
                </p:cNvPr>
                <p:cNvSpPr/>
                <p:nvPr/>
              </p:nvSpPr>
              <p:spPr bwMode="auto">
                <a:xfrm>
                  <a:off x="6932220" y="2104742"/>
                  <a:ext cx="194460" cy="155899"/>
                </a:xfrm>
                <a:custGeom>
                  <a:avLst/>
                  <a:gdLst>
                    <a:gd name="T0" fmla="*/ 0 w 353"/>
                    <a:gd name="T1" fmla="*/ 283 h 283"/>
                    <a:gd name="T2" fmla="*/ 282 w 353"/>
                    <a:gd name="T3" fmla="*/ 0 h 283"/>
                    <a:gd name="T4" fmla="*/ 353 w 353"/>
                    <a:gd name="T5" fmla="*/ 71 h 283"/>
                    <a:gd name="T6" fmla="*/ 141 w 353"/>
                    <a:gd name="T7" fmla="*/ 283 h 283"/>
                    <a:gd name="T8" fmla="*/ 0 w 353"/>
                    <a:gd name="T9" fmla="*/ 283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283"/>
                      </a:moveTo>
                      <a:lnTo>
                        <a:pt x="282" y="0"/>
                      </a:lnTo>
                      <a:lnTo>
                        <a:pt x="353" y="71"/>
                      </a:lnTo>
                      <a:lnTo>
                        <a:pt x="141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2" name="íṡļíḍe">
                <a:extLst>
                  <a:ext uri="{FF2B5EF4-FFF2-40B4-BE49-F238E27FC236}">
                    <a16:creationId xmlns:a16="http://schemas.microsoft.com/office/drawing/2014/main" id="{F066BC0B-5C3B-4BFD-BBF7-601A799D29BF}"/>
                  </a:ext>
                </a:extLst>
              </p:cNvPr>
              <p:cNvGrpSpPr/>
              <p:nvPr/>
            </p:nvGrpSpPr>
            <p:grpSpPr>
              <a:xfrm>
                <a:off x="4459107" y="1635721"/>
                <a:ext cx="194460" cy="234124"/>
                <a:chOff x="6932220" y="2026513"/>
                <a:chExt cx="194460" cy="234124"/>
              </a:xfrm>
              <a:grpFill/>
            </p:grpSpPr>
            <p:sp>
              <p:nvSpPr>
                <p:cNvPr id="46" name="îSḻíḍé">
                  <a:extLst>
                    <a:ext uri="{FF2B5EF4-FFF2-40B4-BE49-F238E27FC236}">
                      <a16:creationId xmlns:a16="http://schemas.microsoft.com/office/drawing/2014/main" id="{62D71AA4-4DA9-4F5B-B217-548E0D38111A}"/>
                    </a:ext>
                  </a:extLst>
                </p:cNvPr>
                <p:cNvSpPr/>
                <p:nvPr/>
              </p:nvSpPr>
              <p:spPr bwMode="auto">
                <a:xfrm>
                  <a:off x="6932220" y="2026513"/>
                  <a:ext cx="194460" cy="155899"/>
                </a:xfrm>
                <a:custGeom>
                  <a:avLst/>
                  <a:gdLst>
                    <a:gd name="T0" fmla="*/ 0 w 353"/>
                    <a:gd name="T1" fmla="*/ 0 h 283"/>
                    <a:gd name="T2" fmla="*/ 282 w 353"/>
                    <a:gd name="T3" fmla="*/ 283 h 283"/>
                    <a:gd name="T4" fmla="*/ 353 w 353"/>
                    <a:gd name="T5" fmla="*/ 212 h 283"/>
                    <a:gd name="T6" fmla="*/ 141 w 353"/>
                    <a:gd name="T7" fmla="*/ 0 h 283"/>
                    <a:gd name="T8" fmla="*/ 0 w 353"/>
                    <a:gd name="T9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0"/>
                      </a:moveTo>
                      <a:lnTo>
                        <a:pt x="282" y="283"/>
                      </a:lnTo>
                      <a:lnTo>
                        <a:pt x="353" y="212"/>
                      </a:lnTo>
                      <a:lnTo>
                        <a:pt x="1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íṧliḍè">
                  <a:extLst>
                    <a:ext uri="{FF2B5EF4-FFF2-40B4-BE49-F238E27FC236}">
                      <a16:creationId xmlns:a16="http://schemas.microsoft.com/office/drawing/2014/main" id="{F99B96E6-2EBF-4F8A-9051-0F3C24EC745C}"/>
                    </a:ext>
                  </a:extLst>
                </p:cNvPr>
                <p:cNvSpPr/>
                <p:nvPr/>
              </p:nvSpPr>
              <p:spPr bwMode="auto">
                <a:xfrm>
                  <a:off x="6932220" y="2104738"/>
                  <a:ext cx="194460" cy="155899"/>
                </a:xfrm>
                <a:custGeom>
                  <a:avLst/>
                  <a:gdLst>
                    <a:gd name="T0" fmla="*/ 0 w 353"/>
                    <a:gd name="T1" fmla="*/ 283 h 283"/>
                    <a:gd name="T2" fmla="*/ 282 w 353"/>
                    <a:gd name="T3" fmla="*/ 0 h 283"/>
                    <a:gd name="T4" fmla="*/ 353 w 353"/>
                    <a:gd name="T5" fmla="*/ 71 h 283"/>
                    <a:gd name="T6" fmla="*/ 141 w 353"/>
                    <a:gd name="T7" fmla="*/ 283 h 283"/>
                    <a:gd name="T8" fmla="*/ 0 w 353"/>
                    <a:gd name="T9" fmla="*/ 283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283"/>
                      </a:moveTo>
                      <a:lnTo>
                        <a:pt x="282" y="0"/>
                      </a:lnTo>
                      <a:lnTo>
                        <a:pt x="353" y="71"/>
                      </a:lnTo>
                      <a:lnTo>
                        <a:pt x="141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3" name="íṡļíḍe">
                <a:extLst>
                  <a:ext uri="{FF2B5EF4-FFF2-40B4-BE49-F238E27FC236}">
                    <a16:creationId xmlns:a16="http://schemas.microsoft.com/office/drawing/2014/main" id="{9AC5B4C3-D399-48C8-9D03-AF29B2841306}"/>
                  </a:ext>
                </a:extLst>
              </p:cNvPr>
              <p:cNvGrpSpPr/>
              <p:nvPr/>
            </p:nvGrpSpPr>
            <p:grpSpPr>
              <a:xfrm>
                <a:off x="4637977" y="1635721"/>
                <a:ext cx="194460" cy="234124"/>
                <a:chOff x="6932220" y="2026513"/>
                <a:chExt cx="194460" cy="234124"/>
              </a:xfrm>
              <a:grpFill/>
            </p:grpSpPr>
            <p:sp>
              <p:nvSpPr>
                <p:cNvPr id="44" name="îSḻíḍé">
                  <a:extLst>
                    <a:ext uri="{FF2B5EF4-FFF2-40B4-BE49-F238E27FC236}">
                      <a16:creationId xmlns:a16="http://schemas.microsoft.com/office/drawing/2014/main" id="{0E6735D9-665D-4015-87DC-29337FA46E02}"/>
                    </a:ext>
                  </a:extLst>
                </p:cNvPr>
                <p:cNvSpPr/>
                <p:nvPr/>
              </p:nvSpPr>
              <p:spPr bwMode="auto">
                <a:xfrm>
                  <a:off x="6932220" y="2026513"/>
                  <a:ext cx="194460" cy="155899"/>
                </a:xfrm>
                <a:custGeom>
                  <a:avLst/>
                  <a:gdLst>
                    <a:gd name="T0" fmla="*/ 0 w 353"/>
                    <a:gd name="T1" fmla="*/ 0 h 283"/>
                    <a:gd name="T2" fmla="*/ 282 w 353"/>
                    <a:gd name="T3" fmla="*/ 283 h 283"/>
                    <a:gd name="T4" fmla="*/ 353 w 353"/>
                    <a:gd name="T5" fmla="*/ 212 h 283"/>
                    <a:gd name="T6" fmla="*/ 141 w 353"/>
                    <a:gd name="T7" fmla="*/ 0 h 283"/>
                    <a:gd name="T8" fmla="*/ 0 w 353"/>
                    <a:gd name="T9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0"/>
                      </a:moveTo>
                      <a:lnTo>
                        <a:pt x="282" y="283"/>
                      </a:lnTo>
                      <a:lnTo>
                        <a:pt x="353" y="212"/>
                      </a:lnTo>
                      <a:lnTo>
                        <a:pt x="1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íṧliḍè">
                  <a:extLst>
                    <a:ext uri="{FF2B5EF4-FFF2-40B4-BE49-F238E27FC236}">
                      <a16:creationId xmlns:a16="http://schemas.microsoft.com/office/drawing/2014/main" id="{C049A568-6309-413D-9F51-8F49999778EF}"/>
                    </a:ext>
                  </a:extLst>
                </p:cNvPr>
                <p:cNvSpPr/>
                <p:nvPr/>
              </p:nvSpPr>
              <p:spPr bwMode="auto">
                <a:xfrm>
                  <a:off x="6932220" y="2104738"/>
                  <a:ext cx="194460" cy="155899"/>
                </a:xfrm>
                <a:custGeom>
                  <a:avLst/>
                  <a:gdLst>
                    <a:gd name="T0" fmla="*/ 0 w 353"/>
                    <a:gd name="T1" fmla="*/ 283 h 283"/>
                    <a:gd name="T2" fmla="*/ 282 w 353"/>
                    <a:gd name="T3" fmla="*/ 0 h 283"/>
                    <a:gd name="T4" fmla="*/ 353 w 353"/>
                    <a:gd name="T5" fmla="*/ 71 h 283"/>
                    <a:gd name="T6" fmla="*/ 141 w 353"/>
                    <a:gd name="T7" fmla="*/ 283 h 283"/>
                    <a:gd name="T8" fmla="*/ 0 w 353"/>
                    <a:gd name="T9" fmla="*/ 283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283"/>
                      </a:moveTo>
                      <a:lnTo>
                        <a:pt x="282" y="0"/>
                      </a:lnTo>
                      <a:lnTo>
                        <a:pt x="353" y="71"/>
                      </a:lnTo>
                      <a:lnTo>
                        <a:pt x="141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</p:grp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FB8BE9A4-6F8B-4D3E-9687-26050F8A6CB3}"/>
              </a:ext>
            </a:extLst>
          </p:cNvPr>
          <p:cNvCxnSpPr/>
          <p:nvPr/>
        </p:nvCxnSpPr>
        <p:spPr>
          <a:xfrm>
            <a:off x="610617" y="909166"/>
            <a:ext cx="108012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Group 22">
            <a:extLst>
              <a:ext uri="{FF2B5EF4-FFF2-40B4-BE49-F238E27FC236}">
                <a16:creationId xmlns:a16="http://schemas.microsoft.com/office/drawing/2014/main" id="{C8B306C9-8521-81AC-8446-73B7E2ACC7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7005945"/>
              </p:ext>
            </p:extLst>
          </p:nvPr>
        </p:nvGraphicFramePr>
        <p:xfrm>
          <a:off x="1415480" y="2060848"/>
          <a:ext cx="3725213" cy="3638402"/>
        </p:xfrm>
        <a:graphic>
          <a:graphicData uri="http://schemas.openxmlformats.org/drawingml/2006/table">
            <a:tbl>
              <a:tblPr/>
              <a:tblGrid>
                <a:gridCol w="3725213">
                  <a:extLst>
                    <a:ext uri="{9D8B030D-6E8A-4147-A177-3AD203B41FA5}">
                      <a16:colId xmlns:a16="http://schemas.microsoft.com/office/drawing/2014/main" val="3525552005"/>
                    </a:ext>
                  </a:extLst>
                </a:gridCol>
              </a:tblGrid>
              <a:tr h="66236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CN" altLang="en-US" sz="2000" b="1" dirty="0">
                          <a:solidFill>
                            <a:schemeClr val="tx1"/>
                          </a:solidFill>
                        </a:rPr>
                        <a:t>常见无障碍化流程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50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041983"/>
                  </a:ext>
                </a:extLst>
              </a:tr>
              <a:tr h="297604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22D57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294134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ADE5A410-3658-D2A6-FB33-BC0E16FFDAF7}"/>
              </a:ext>
            </a:extLst>
          </p:cNvPr>
          <p:cNvSpPr/>
          <p:nvPr/>
        </p:nvSpPr>
        <p:spPr>
          <a:xfrm>
            <a:off x="1842906" y="2856295"/>
            <a:ext cx="2808312" cy="276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UI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设计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：满足色盲色弱、适老化人群阅读理解；</a:t>
            </a:r>
          </a:p>
          <a:p>
            <a:pPr lvl="0" algn="l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交互设计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：特定的交互操作能覆盖到使用不同辅助技术的人群；</a:t>
            </a:r>
          </a:p>
          <a:p>
            <a:pPr lvl="0" algn="l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产品开发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：规范编码，无障碍接口、属性正确实现；</a:t>
            </a:r>
          </a:p>
          <a:p>
            <a:pPr lvl="0" algn="l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系统测试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：如何判定无障碍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BUG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、如何给出最优解决方案；</a:t>
            </a:r>
          </a:p>
        </p:txBody>
      </p:sp>
      <p:graphicFrame>
        <p:nvGraphicFramePr>
          <p:cNvPr id="11" name="Group 22">
            <a:extLst>
              <a:ext uri="{FF2B5EF4-FFF2-40B4-BE49-F238E27FC236}">
                <a16:creationId xmlns:a16="http://schemas.microsoft.com/office/drawing/2014/main" id="{D8D0F5F0-EF25-3B45-AAF0-BAA9C97942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2836012"/>
              </p:ext>
            </p:extLst>
          </p:nvPr>
        </p:nvGraphicFramePr>
        <p:xfrm>
          <a:off x="6528048" y="2085273"/>
          <a:ext cx="3725213" cy="3665821"/>
        </p:xfrm>
        <a:graphic>
          <a:graphicData uri="http://schemas.openxmlformats.org/drawingml/2006/table">
            <a:tbl>
              <a:tblPr/>
              <a:tblGrid>
                <a:gridCol w="3725213">
                  <a:extLst>
                    <a:ext uri="{9D8B030D-6E8A-4147-A177-3AD203B41FA5}">
                      <a16:colId xmlns:a16="http://schemas.microsoft.com/office/drawing/2014/main" val="3525552005"/>
                    </a:ext>
                  </a:extLst>
                </a:gridCol>
              </a:tblGrid>
              <a:tr h="66735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/>
                      <a:r>
                        <a:rPr lang="zh-CN" altLang="en-US" sz="2000" b="1" dirty="0">
                          <a:solidFill>
                            <a:srgbClr val="222D57"/>
                          </a:solidFill>
                        </a:rPr>
                        <a:t>标准化流程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50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041983"/>
                  </a:ext>
                </a:extLst>
              </a:tr>
              <a:tr h="299846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222D57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3294134"/>
                  </a:ext>
                </a:extLst>
              </a:tr>
            </a:tbl>
          </a:graphicData>
        </a:graphic>
      </p:graphicFrame>
      <p:sp>
        <p:nvSpPr>
          <p:cNvPr id="12" name="矩形 11">
            <a:extLst>
              <a:ext uri="{FF2B5EF4-FFF2-40B4-BE49-F238E27FC236}">
                <a16:creationId xmlns:a16="http://schemas.microsoft.com/office/drawing/2014/main" id="{F2E3069F-194F-4360-02C1-96A876E50992}"/>
              </a:ext>
            </a:extLst>
          </p:cNvPr>
          <p:cNvSpPr/>
          <p:nvPr/>
        </p:nvSpPr>
        <p:spPr>
          <a:xfrm>
            <a:off x="6986498" y="3438854"/>
            <a:ext cx="2808312" cy="1118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ct val="250000"/>
              </a:lnSpc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zh-CN" altLang="en-US" sz="1400" b="1" dirty="0"/>
              <a:t>产品开发</a:t>
            </a:r>
            <a:r>
              <a:rPr lang="zh-CN" altLang="en-US" sz="1400" dirty="0"/>
              <a:t>：引入组件库开发；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lvl="0" algn="l">
              <a:lnSpc>
                <a:spcPct val="250000"/>
              </a:lnSpc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zh-CN" altLang="en-US" sz="1400" b="1" dirty="0"/>
              <a:t>系统测试</a:t>
            </a:r>
            <a:r>
              <a:rPr lang="zh-CN" altLang="en-US" sz="1400" dirty="0"/>
              <a:t>：无障碍兼容性测试；</a:t>
            </a:r>
            <a:endParaRPr lang="zh-CN" altLang="en-US" sz="1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产品无障碍流程">
            <a:hlinkClick r:id="" action="ppaction://media"/>
            <a:extLst>
              <a:ext uri="{FF2B5EF4-FFF2-40B4-BE49-F238E27FC236}">
                <a16:creationId xmlns:a16="http://schemas.microsoft.com/office/drawing/2014/main" id="{118405EA-0DFC-3779-B004-72653046E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36238" y="1319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1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F9F23A1-0AEC-40B8-A479-6236EC67A5D2}"/>
              </a:ext>
            </a:extLst>
          </p:cNvPr>
          <p:cNvGrpSpPr/>
          <p:nvPr/>
        </p:nvGrpSpPr>
        <p:grpSpPr>
          <a:xfrm>
            <a:off x="765595" y="404664"/>
            <a:ext cx="3314181" cy="400110"/>
            <a:chOff x="1818566" y="208535"/>
            <a:chExt cx="3314181" cy="400110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32485982-E7F5-45F8-9A36-EBF814750C59}"/>
                </a:ext>
              </a:extLst>
            </p:cNvPr>
            <p:cNvSpPr txBox="1"/>
            <p:nvPr/>
          </p:nvSpPr>
          <p:spPr>
            <a:xfrm>
              <a:off x="2192353" y="208535"/>
              <a:ext cx="29403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rgbClr val="212C56"/>
                  </a:solidFill>
                  <a:latin typeface="+mn-lt"/>
                  <a:ea typeface="+mn-ea"/>
                  <a:cs typeface="+mn-ea"/>
                  <a:sym typeface="+mn-lt"/>
                </a:rPr>
                <a:t>信息无障碍改造现状</a:t>
              </a:r>
            </a:p>
          </p:txBody>
        </p: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BA6C6176-E304-491F-A3FE-85E3DDE422D8}"/>
                </a:ext>
              </a:extLst>
            </p:cNvPr>
            <p:cNvGrpSpPr/>
            <p:nvPr/>
          </p:nvGrpSpPr>
          <p:grpSpPr>
            <a:xfrm>
              <a:off x="1818566" y="305261"/>
              <a:ext cx="357449" cy="217437"/>
              <a:chOff x="4264648" y="1635721"/>
              <a:chExt cx="567789" cy="234128"/>
            </a:xfrm>
            <a:solidFill>
              <a:srgbClr val="212C56"/>
            </a:solidFill>
          </p:grpSpPr>
          <p:grpSp>
            <p:nvGrpSpPr>
              <p:cNvPr id="41" name="íṡļíḍe">
                <a:extLst>
                  <a:ext uri="{FF2B5EF4-FFF2-40B4-BE49-F238E27FC236}">
                    <a16:creationId xmlns:a16="http://schemas.microsoft.com/office/drawing/2014/main" id="{A57ADE58-025F-47B8-8875-C7F0257048D2}"/>
                  </a:ext>
                </a:extLst>
              </p:cNvPr>
              <p:cNvGrpSpPr/>
              <p:nvPr/>
            </p:nvGrpSpPr>
            <p:grpSpPr>
              <a:xfrm>
                <a:off x="4264648" y="1635721"/>
                <a:ext cx="194460" cy="234128"/>
                <a:chOff x="6932220" y="2026513"/>
                <a:chExt cx="194460" cy="234128"/>
              </a:xfrm>
              <a:grpFill/>
            </p:grpSpPr>
            <p:sp>
              <p:nvSpPr>
                <p:cNvPr id="48" name="îSḻíḍé">
                  <a:extLst>
                    <a:ext uri="{FF2B5EF4-FFF2-40B4-BE49-F238E27FC236}">
                      <a16:creationId xmlns:a16="http://schemas.microsoft.com/office/drawing/2014/main" id="{E4D53CA0-164F-4B12-9580-2F52BDAEA2DF}"/>
                    </a:ext>
                  </a:extLst>
                </p:cNvPr>
                <p:cNvSpPr/>
                <p:nvPr/>
              </p:nvSpPr>
              <p:spPr bwMode="auto">
                <a:xfrm>
                  <a:off x="6932220" y="2026513"/>
                  <a:ext cx="194460" cy="155899"/>
                </a:xfrm>
                <a:custGeom>
                  <a:avLst/>
                  <a:gdLst>
                    <a:gd name="T0" fmla="*/ 0 w 353"/>
                    <a:gd name="T1" fmla="*/ 0 h 283"/>
                    <a:gd name="T2" fmla="*/ 282 w 353"/>
                    <a:gd name="T3" fmla="*/ 283 h 283"/>
                    <a:gd name="T4" fmla="*/ 353 w 353"/>
                    <a:gd name="T5" fmla="*/ 212 h 283"/>
                    <a:gd name="T6" fmla="*/ 141 w 353"/>
                    <a:gd name="T7" fmla="*/ 0 h 283"/>
                    <a:gd name="T8" fmla="*/ 0 w 353"/>
                    <a:gd name="T9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0"/>
                      </a:moveTo>
                      <a:lnTo>
                        <a:pt x="282" y="283"/>
                      </a:lnTo>
                      <a:lnTo>
                        <a:pt x="353" y="212"/>
                      </a:lnTo>
                      <a:lnTo>
                        <a:pt x="1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íṧliḍè">
                  <a:extLst>
                    <a:ext uri="{FF2B5EF4-FFF2-40B4-BE49-F238E27FC236}">
                      <a16:creationId xmlns:a16="http://schemas.microsoft.com/office/drawing/2014/main" id="{F7492511-3F38-45A8-9D7F-A11236D36043}"/>
                    </a:ext>
                  </a:extLst>
                </p:cNvPr>
                <p:cNvSpPr/>
                <p:nvPr/>
              </p:nvSpPr>
              <p:spPr bwMode="auto">
                <a:xfrm>
                  <a:off x="6932220" y="2104742"/>
                  <a:ext cx="194460" cy="155899"/>
                </a:xfrm>
                <a:custGeom>
                  <a:avLst/>
                  <a:gdLst>
                    <a:gd name="T0" fmla="*/ 0 w 353"/>
                    <a:gd name="T1" fmla="*/ 283 h 283"/>
                    <a:gd name="T2" fmla="*/ 282 w 353"/>
                    <a:gd name="T3" fmla="*/ 0 h 283"/>
                    <a:gd name="T4" fmla="*/ 353 w 353"/>
                    <a:gd name="T5" fmla="*/ 71 h 283"/>
                    <a:gd name="T6" fmla="*/ 141 w 353"/>
                    <a:gd name="T7" fmla="*/ 283 h 283"/>
                    <a:gd name="T8" fmla="*/ 0 w 353"/>
                    <a:gd name="T9" fmla="*/ 283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283"/>
                      </a:moveTo>
                      <a:lnTo>
                        <a:pt x="282" y="0"/>
                      </a:lnTo>
                      <a:lnTo>
                        <a:pt x="353" y="71"/>
                      </a:lnTo>
                      <a:lnTo>
                        <a:pt x="141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2" name="íṡļíḍe">
                <a:extLst>
                  <a:ext uri="{FF2B5EF4-FFF2-40B4-BE49-F238E27FC236}">
                    <a16:creationId xmlns:a16="http://schemas.microsoft.com/office/drawing/2014/main" id="{F066BC0B-5C3B-4BFD-BBF7-601A799D29BF}"/>
                  </a:ext>
                </a:extLst>
              </p:cNvPr>
              <p:cNvGrpSpPr/>
              <p:nvPr/>
            </p:nvGrpSpPr>
            <p:grpSpPr>
              <a:xfrm>
                <a:off x="4459107" y="1635721"/>
                <a:ext cx="194460" cy="234124"/>
                <a:chOff x="6932220" y="2026513"/>
                <a:chExt cx="194460" cy="234124"/>
              </a:xfrm>
              <a:grpFill/>
            </p:grpSpPr>
            <p:sp>
              <p:nvSpPr>
                <p:cNvPr id="46" name="îSḻíḍé">
                  <a:extLst>
                    <a:ext uri="{FF2B5EF4-FFF2-40B4-BE49-F238E27FC236}">
                      <a16:creationId xmlns:a16="http://schemas.microsoft.com/office/drawing/2014/main" id="{62D71AA4-4DA9-4F5B-B217-548E0D38111A}"/>
                    </a:ext>
                  </a:extLst>
                </p:cNvPr>
                <p:cNvSpPr/>
                <p:nvPr/>
              </p:nvSpPr>
              <p:spPr bwMode="auto">
                <a:xfrm>
                  <a:off x="6932220" y="2026513"/>
                  <a:ext cx="194460" cy="155899"/>
                </a:xfrm>
                <a:custGeom>
                  <a:avLst/>
                  <a:gdLst>
                    <a:gd name="T0" fmla="*/ 0 w 353"/>
                    <a:gd name="T1" fmla="*/ 0 h 283"/>
                    <a:gd name="T2" fmla="*/ 282 w 353"/>
                    <a:gd name="T3" fmla="*/ 283 h 283"/>
                    <a:gd name="T4" fmla="*/ 353 w 353"/>
                    <a:gd name="T5" fmla="*/ 212 h 283"/>
                    <a:gd name="T6" fmla="*/ 141 w 353"/>
                    <a:gd name="T7" fmla="*/ 0 h 283"/>
                    <a:gd name="T8" fmla="*/ 0 w 353"/>
                    <a:gd name="T9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0"/>
                      </a:moveTo>
                      <a:lnTo>
                        <a:pt x="282" y="283"/>
                      </a:lnTo>
                      <a:lnTo>
                        <a:pt x="353" y="212"/>
                      </a:lnTo>
                      <a:lnTo>
                        <a:pt x="1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íṧliḍè">
                  <a:extLst>
                    <a:ext uri="{FF2B5EF4-FFF2-40B4-BE49-F238E27FC236}">
                      <a16:creationId xmlns:a16="http://schemas.microsoft.com/office/drawing/2014/main" id="{F99B96E6-2EBF-4F8A-9051-0F3C24EC745C}"/>
                    </a:ext>
                  </a:extLst>
                </p:cNvPr>
                <p:cNvSpPr/>
                <p:nvPr/>
              </p:nvSpPr>
              <p:spPr bwMode="auto">
                <a:xfrm>
                  <a:off x="6932220" y="2104738"/>
                  <a:ext cx="194460" cy="155899"/>
                </a:xfrm>
                <a:custGeom>
                  <a:avLst/>
                  <a:gdLst>
                    <a:gd name="T0" fmla="*/ 0 w 353"/>
                    <a:gd name="T1" fmla="*/ 283 h 283"/>
                    <a:gd name="T2" fmla="*/ 282 w 353"/>
                    <a:gd name="T3" fmla="*/ 0 h 283"/>
                    <a:gd name="T4" fmla="*/ 353 w 353"/>
                    <a:gd name="T5" fmla="*/ 71 h 283"/>
                    <a:gd name="T6" fmla="*/ 141 w 353"/>
                    <a:gd name="T7" fmla="*/ 283 h 283"/>
                    <a:gd name="T8" fmla="*/ 0 w 353"/>
                    <a:gd name="T9" fmla="*/ 283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283"/>
                      </a:moveTo>
                      <a:lnTo>
                        <a:pt x="282" y="0"/>
                      </a:lnTo>
                      <a:lnTo>
                        <a:pt x="353" y="71"/>
                      </a:lnTo>
                      <a:lnTo>
                        <a:pt x="141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3" name="íṡļíḍe">
                <a:extLst>
                  <a:ext uri="{FF2B5EF4-FFF2-40B4-BE49-F238E27FC236}">
                    <a16:creationId xmlns:a16="http://schemas.microsoft.com/office/drawing/2014/main" id="{9AC5B4C3-D399-48C8-9D03-AF29B2841306}"/>
                  </a:ext>
                </a:extLst>
              </p:cNvPr>
              <p:cNvGrpSpPr/>
              <p:nvPr/>
            </p:nvGrpSpPr>
            <p:grpSpPr>
              <a:xfrm>
                <a:off x="4637977" y="1635721"/>
                <a:ext cx="194460" cy="234124"/>
                <a:chOff x="6932220" y="2026513"/>
                <a:chExt cx="194460" cy="234124"/>
              </a:xfrm>
              <a:grpFill/>
            </p:grpSpPr>
            <p:sp>
              <p:nvSpPr>
                <p:cNvPr id="44" name="îSḻíḍé">
                  <a:extLst>
                    <a:ext uri="{FF2B5EF4-FFF2-40B4-BE49-F238E27FC236}">
                      <a16:creationId xmlns:a16="http://schemas.microsoft.com/office/drawing/2014/main" id="{0E6735D9-665D-4015-87DC-29337FA46E02}"/>
                    </a:ext>
                  </a:extLst>
                </p:cNvPr>
                <p:cNvSpPr/>
                <p:nvPr/>
              </p:nvSpPr>
              <p:spPr bwMode="auto">
                <a:xfrm>
                  <a:off x="6932220" y="2026513"/>
                  <a:ext cx="194460" cy="155899"/>
                </a:xfrm>
                <a:custGeom>
                  <a:avLst/>
                  <a:gdLst>
                    <a:gd name="T0" fmla="*/ 0 w 353"/>
                    <a:gd name="T1" fmla="*/ 0 h 283"/>
                    <a:gd name="T2" fmla="*/ 282 w 353"/>
                    <a:gd name="T3" fmla="*/ 283 h 283"/>
                    <a:gd name="T4" fmla="*/ 353 w 353"/>
                    <a:gd name="T5" fmla="*/ 212 h 283"/>
                    <a:gd name="T6" fmla="*/ 141 w 353"/>
                    <a:gd name="T7" fmla="*/ 0 h 283"/>
                    <a:gd name="T8" fmla="*/ 0 w 353"/>
                    <a:gd name="T9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0"/>
                      </a:moveTo>
                      <a:lnTo>
                        <a:pt x="282" y="283"/>
                      </a:lnTo>
                      <a:lnTo>
                        <a:pt x="353" y="212"/>
                      </a:lnTo>
                      <a:lnTo>
                        <a:pt x="1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íṧliḍè">
                  <a:extLst>
                    <a:ext uri="{FF2B5EF4-FFF2-40B4-BE49-F238E27FC236}">
                      <a16:creationId xmlns:a16="http://schemas.microsoft.com/office/drawing/2014/main" id="{C049A568-6309-413D-9F51-8F49999778EF}"/>
                    </a:ext>
                  </a:extLst>
                </p:cNvPr>
                <p:cNvSpPr/>
                <p:nvPr/>
              </p:nvSpPr>
              <p:spPr bwMode="auto">
                <a:xfrm>
                  <a:off x="6932220" y="2104738"/>
                  <a:ext cx="194460" cy="155899"/>
                </a:xfrm>
                <a:custGeom>
                  <a:avLst/>
                  <a:gdLst>
                    <a:gd name="T0" fmla="*/ 0 w 353"/>
                    <a:gd name="T1" fmla="*/ 283 h 283"/>
                    <a:gd name="T2" fmla="*/ 282 w 353"/>
                    <a:gd name="T3" fmla="*/ 0 h 283"/>
                    <a:gd name="T4" fmla="*/ 353 w 353"/>
                    <a:gd name="T5" fmla="*/ 71 h 283"/>
                    <a:gd name="T6" fmla="*/ 141 w 353"/>
                    <a:gd name="T7" fmla="*/ 283 h 283"/>
                    <a:gd name="T8" fmla="*/ 0 w 353"/>
                    <a:gd name="T9" fmla="*/ 283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283"/>
                      </a:moveTo>
                      <a:lnTo>
                        <a:pt x="282" y="0"/>
                      </a:lnTo>
                      <a:lnTo>
                        <a:pt x="353" y="71"/>
                      </a:lnTo>
                      <a:lnTo>
                        <a:pt x="141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</p:grp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FB8BE9A4-6F8B-4D3E-9687-26050F8A6CB3}"/>
              </a:ext>
            </a:extLst>
          </p:cNvPr>
          <p:cNvCxnSpPr/>
          <p:nvPr/>
        </p:nvCxnSpPr>
        <p:spPr>
          <a:xfrm>
            <a:off x="767408" y="909166"/>
            <a:ext cx="108012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id="{58D1F3A2-837D-CFBF-5189-34AB93302949}"/>
              </a:ext>
            </a:extLst>
          </p:cNvPr>
          <p:cNvGrpSpPr/>
          <p:nvPr/>
        </p:nvGrpSpPr>
        <p:grpSpPr>
          <a:xfrm>
            <a:off x="1169719" y="1491643"/>
            <a:ext cx="4352935" cy="1412601"/>
            <a:chOff x="1631504" y="1988840"/>
            <a:chExt cx="4352935" cy="1412601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415CA14F-8793-D40D-B58D-AB08BA63FC84}"/>
                </a:ext>
              </a:extLst>
            </p:cNvPr>
            <p:cNvSpPr/>
            <p:nvPr/>
          </p:nvSpPr>
          <p:spPr>
            <a:xfrm>
              <a:off x="1631504" y="1988840"/>
              <a:ext cx="4352935" cy="1412601"/>
            </a:xfrm>
            <a:prstGeom prst="rect">
              <a:avLst/>
            </a:prstGeom>
            <a:solidFill>
              <a:srgbClr val="FBD2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C1E414A-4771-FB65-44E4-99B2AA6102AA}"/>
                </a:ext>
              </a:extLst>
            </p:cNvPr>
            <p:cNvGrpSpPr/>
            <p:nvPr/>
          </p:nvGrpSpPr>
          <p:grpSpPr>
            <a:xfrm>
              <a:off x="2206138" y="2224526"/>
              <a:ext cx="2640919" cy="851411"/>
              <a:chOff x="1160031" y="1905673"/>
              <a:chExt cx="2640919" cy="851411"/>
            </a:xfrm>
          </p:grpSpPr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4B65764-95B1-DE17-92F4-07D13B3A0D6D}"/>
                  </a:ext>
                </a:extLst>
              </p:cNvPr>
              <p:cNvSpPr txBox="1"/>
              <p:nvPr/>
            </p:nvSpPr>
            <p:spPr>
              <a:xfrm>
                <a:off x="2567608" y="2220588"/>
                <a:ext cx="184731" cy="345094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spAutoFit/>
              </a:bodyPr>
              <a:lstStyle>
                <a:lvl1pPr marL="0" indent="0" algn="l" defTabSz="914400" eaLnBrk="1" latinLnBrk="0" hangingPunct="1">
                  <a:lnSpc>
                    <a:spcPct val="13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仿宋_GB2312" pitchFamily="49" charset="-122"/>
                  </a:defRPr>
                </a:lvl1pPr>
                <a:lvl2pPr marL="685800" indent="-228600" algn="l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latin typeface="+mn-lt"/>
                    <a:ea typeface="+mn-ea"/>
                  </a:defRPr>
                </a:lvl2pPr>
                <a:lvl3pPr marL="1143000" indent="-228600" algn="l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latin typeface="+mn-lt"/>
                    <a:ea typeface="+mn-ea"/>
                  </a:defRPr>
                </a:lvl3pPr>
                <a:lvl4pPr marL="1600200" indent="-228600" algn="l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4pPr>
                <a:lvl5pPr marL="2057400" indent="-228600" algn="l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9pPr>
              </a:lstStyle>
              <a:p>
                <a:endParaRPr lang="zh-CN" altLang="en-US" sz="1400" b="0" dirty="0">
                  <a:ea typeface="+mn-ea"/>
                  <a:cs typeface="+mn-ea"/>
                  <a:sym typeface="+mn-lt"/>
                </a:endParaRPr>
              </a:p>
            </p:txBody>
          </p:sp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89E6301A-00D1-EDA6-3C5B-C243EBECC3BA}"/>
                  </a:ext>
                </a:extLst>
              </p:cNvPr>
              <p:cNvGrpSpPr/>
              <p:nvPr/>
            </p:nvGrpSpPr>
            <p:grpSpPr>
              <a:xfrm>
                <a:off x="1160031" y="1905673"/>
                <a:ext cx="2640919" cy="851411"/>
                <a:chOff x="1160031" y="1905673"/>
                <a:chExt cx="2640919" cy="851411"/>
              </a:xfrm>
            </p:grpSpPr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7914EAB2-A986-5A53-BC77-8FA8CD4A27C5}"/>
                    </a:ext>
                  </a:extLst>
                </p:cNvPr>
                <p:cNvSpPr txBox="1"/>
                <p:nvPr/>
              </p:nvSpPr>
              <p:spPr>
                <a:xfrm>
                  <a:off x="1160031" y="2140749"/>
                  <a:ext cx="407371" cy="379078"/>
                </a:xfrm>
                <a:prstGeom prst="rect">
                  <a:avLst/>
                </a:prstGeom>
                <a:solidFill>
                  <a:srgbClr val="222D57"/>
                </a:solidFill>
              </p:spPr>
              <p:txBody>
                <a:bodyPr vert="horz" wrap="square" lIns="91440" tIns="45720" rIns="91440" bIns="45720" rtlCol="0">
                  <a:spAutoFit/>
                </a:bodyPr>
                <a:lstStyle>
                  <a:lvl1pPr marL="0" indent="0" algn="l" defTabSz="914400" eaLnBrk="1" latinLnBrk="0" hangingPunct="1">
                    <a:lnSpc>
                      <a:spcPct val="13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18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仿宋_GB2312" pitchFamily="49" charset="-122"/>
                    </a:defRPr>
                  </a:lvl1pPr>
                  <a:lvl2pPr marL="685800" indent="-228600" algn="l" defTabSz="91440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latin typeface="+mn-lt"/>
                      <a:ea typeface="+mn-ea"/>
                    </a:defRPr>
                  </a:lvl2pPr>
                  <a:lvl3pPr marL="1143000" indent="-228600" algn="l" defTabSz="91440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latin typeface="+mn-lt"/>
                      <a:ea typeface="+mn-ea"/>
                    </a:defRPr>
                  </a:lvl3pPr>
                  <a:lvl4pPr marL="1600200" indent="-228600" algn="l" defTabSz="91440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>
                      <a:latin typeface="+mn-lt"/>
                      <a:ea typeface="+mn-ea"/>
                    </a:defRPr>
                  </a:lvl4pPr>
                  <a:lvl5pPr marL="2057400" indent="-228600" algn="l" defTabSz="91440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>
                      <a:latin typeface="+mn-lt"/>
                      <a:ea typeface="+mn-ea"/>
                    </a:defRPr>
                  </a:lvl5pPr>
                  <a:lvl6pPr marL="25146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>
                      <a:latin typeface="+mn-lt"/>
                      <a:ea typeface="+mn-ea"/>
                    </a:defRPr>
                  </a:lvl6pPr>
                  <a:lvl7pPr marL="29718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>
                      <a:latin typeface="+mn-lt"/>
                      <a:ea typeface="+mn-ea"/>
                    </a:defRPr>
                  </a:lvl7pPr>
                  <a:lvl8pPr marL="3429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>
                      <a:latin typeface="+mn-lt"/>
                      <a:ea typeface="+mn-ea"/>
                    </a:defRPr>
                  </a:lvl8pPr>
                  <a:lvl9pPr marL="3886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>
                      <a:latin typeface="+mn-lt"/>
                      <a:ea typeface="+mn-ea"/>
                    </a:defRPr>
                  </a:lvl9pPr>
                </a:lstStyle>
                <a:p>
                  <a:pPr algn="ctr"/>
                  <a:r>
                    <a:rPr lang="en-US" altLang="zh-CN" sz="1600" dirty="0">
                      <a:solidFill>
                        <a:schemeClr val="bg1"/>
                      </a:solidFill>
                      <a:ea typeface="+mn-ea"/>
                      <a:cs typeface="+mn-ea"/>
                      <a:sym typeface="+mn-lt"/>
                    </a:rPr>
                    <a:t>1</a:t>
                  </a:r>
                  <a:endParaRPr lang="zh-CN" altLang="en-US" sz="1600" dirty="0">
                    <a:solidFill>
                      <a:schemeClr val="bg1"/>
                    </a:solidFill>
                    <a:ea typeface="+mn-ea"/>
                    <a:cs typeface="+mn-ea"/>
                    <a:sym typeface="+mn-lt"/>
                  </a:endParaRPr>
                </a:p>
              </p:txBody>
            </p:sp>
            <p:grpSp>
              <p:nvGrpSpPr>
                <p:cNvPr id="12" name="组合 11">
                  <a:extLst>
                    <a:ext uri="{FF2B5EF4-FFF2-40B4-BE49-F238E27FC236}">
                      <a16:creationId xmlns:a16="http://schemas.microsoft.com/office/drawing/2014/main" id="{EFEB4A6A-95D8-9D89-AADD-90C423590372}"/>
                    </a:ext>
                  </a:extLst>
                </p:cNvPr>
                <p:cNvGrpSpPr/>
                <p:nvPr/>
              </p:nvGrpSpPr>
              <p:grpSpPr>
                <a:xfrm>
                  <a:off x="1725016" y="1905673"/>
                  <a:ext cx="2075934" cy="851411"/>
                  <a:chOff x="2168364" y="2274670"/>
                  <a:chExt cx="2075934" cy="851411"/>
                </a:xfrm>
              </p:grpSpPr>
              <p:sp>
                <p:nvSpPr>
                  <p:cNvPr id="13" name="矩形 12">
                    <a:extLst>
                      <a:ext uri="{FF2B5EF4-FFF2-40B4-BE49-F238E27FC236}">
                        <a16:creationId xmlns:a16="http://schemas.microsoft.com/office/drawing/2014/main" id="{0E888C9D-167B-2A69-98AA-E0AFA023C5E0}"/>
                      </a:ext>
                    </a:extLst>
                  </p:cNvPr>
                  <p:cNvSpPr/>
                  <p:nvPr/>
                </p:nvSpPr>
                <p:spPr>
                  <a:xfrm>
                    <a:off x="2371670" y="2567742"/>
                    <a:ext cx="1872628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lvl="0" defTabSz="914400">
                      <a:defRPr/>
                    </a:pPr>
                    <a:r>
                      <a:rPr lang="zh-CN" altLang="en-US" b="1" dirty="0">
                        <a:solidFill>
                          <a:srgbClr val="222D57"/>
                        </a:solidFill>
                        <a:latin typeface="+mn-lt"/>
                        <a:ea typeface="+mn-ea"/>
                        <a:cs typeface="+mn-ea"/>
                        <a:sym typeface="+mn-lt"/>
                      </a:rPr>
                      <a:t>成熟产品上找</a:t>
                    </a:r>
                    <a:r>
                      <a:rPr lang="en-US" altLang="zh-CN" b="1" dirty="0">
                        <a:solidFill>
                          <a:srgbClr val="222D57"/>
                        </a:solidFill>
                        <a:latin typeface="+mn-lt"/>
                        <a:ea typeface="+mn-ea"/>
                        <a:cs typeface="+mn-ea"/>
                        <a:sym typeface="+mn-lt"/>
                      </a:rPr>
                      <a:t>BUG</a:t>
                    </a:r>
                    <a:endParaRPr lang="zh-CN" altLang="en-US" b="1" dirty="0">
                      <a:solidFill>
                        <a:srgbClr val="222D57"/>
                      </a:solidFill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  <p:cxnSp>
                <p:nvCxnSpPr>
                  <p:cNvPr id="14" name="直接连接符 17">
                    <a:extLst>
                      <a:ext uri="{FF2B5EF4-FFF2-40B4-BE49-F238E27FC236}">
                        <a16:creationId xmlns:a16="http://schemas.microsoft.com/office/drawing/2014/main" id="{B4593259-8DA7-3C5E-4CD4-9E8BD0EA3C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68364" y="2274670"/>
                    <a:ext cx="0" cy="851411"/>
                  </a:xfrm>
                  <a:prstGeom prst="line">
                    <a:avLst/>
                  </a:prstGeom>
                  <a:ln>
                    <a:solidFill>
                      <a:srgbClr val="222D5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461B6FF6-9FCD-B2F9-1DB9-C1F3A40947B6}"/>
              </a:ext>
            </a:extLst>
          </p:cNvPr>
          <p:cNvGrpSpPr/>
          <p:nvPr/>
        </p:nvGrpSpPr>
        <p:grpSpPr>
          <a:xfrm>
            <a:off x="1169719" y="3276748"/>
            <a:ext cx="4352935" cy="1412601"/>
            <a:chOff x="1631504" y="3773945"/>
            <a:chExt cx="4352935" cy="1412601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38D80A54-CED6-031E-9BF9-4C85BA0FB173}"/>
                </a:ext>
              </a:extLst>
            </p:cNvPr>
            <p:cNvSpPr/>
            <p:nvPr/>
          </p:nvSpPr>
          <p:spPr>
            <a:xfrm>
              <a:off x="1631504" y="3773945"/>
              <a:ext cx="4352935" cy="1412601"/>
            </a:xfrm>
            <a:prstGeom prst="rect">
              <a:avLst/>
            </a:prstGeom>
            <a:solidFill>
              <a:srgbClr val="FBD2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7E4CAAA0-A2C5-467E-F0CF-1BFC2C774AB0}"/>
                </a:ext>
              </a:extLst>
            </p:cNvPr>
            <p:cNvGrpSpPr/>
            <p:nvPr/>
          </p:nvGrpSpPr>
          <p:grpSpPr>
            <a:xfrm>
              <a:off x="2152866" y="4105678"/>
              <a:ext cx="2966795" cy="851411"/>
              <a:chOff x="1160031" y="1905673"/>
              <a:chExt cx="2966795" cy="851411"/>
            </a:xfrm>
          </p:grpSpPr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1F8910CB-D2FB-8AD6-015B-F945C74390F3}"/>
                  </a:ext>
                </a:extLst>
              </p:cNvPr>
              <p:cNvSpPr txBox="1"/>
              <p:nvPr/>
            </p:nvSpPr>
            <p:spPr>
              <a:xfrm>
                <a:off x="1160031" y="2140749"/>
                <a:ext cx="407371" cy="379078"/>
              </a:xfrm>
              <a:prstGeom prst="rect">
                <a:avLst/>
              </a:prstGeom>
              <a:solidFill>
                <a:srgbClr val="222D57"/>
              </a:solidFill>
            </p:spPr>
            <p:txBody>
              <a:bodyPr vert="horz" wrap="square" lIns="91440" tIns="45720" rIns="91440" bIns="45720" rtlCol="0">
                <a:spAutoFit/>
              </a:bodyPr>
              <a:lstStyle>
                <a:lvl1pPr marL="0" indent="0" algn="l" defTabSz="914400" eaLnBrk="1" latinLnBrk="0" hangingPunct="1">
                  <a:lnSpc>
                    <a:spcPct val="13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仿宋_GB2312" pitchFamily="49" charset="-122"/>
                  </a:defRPr>
                </a:lvl1pPr>
                <a:lvl2pPr marL="685800" indent="-228600" algn="l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latin typeface="+mn-lt"/>
                    <a:ea typeface="+mn-ea"/>
                  </a:defRPr>
                </a:lvl2pPr>
                <a:lvl3pPr marL="1143000" indent="-228600" algn="l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latin typeface="+mn-lt"/>
                    <a:ea typeface="+mn-ea"/>
                  </a:defRPr>
                </a:lvl3pPr>
                <a:lvl4pPr marL="1600200" indent="-228600" algn="l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4pPr>
                <a:lvl5pPr marL="2057400" indent="-228600" algn="l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9pPr>
              </a:lstStyle>
              <a:p>
                <a:pPr algn="ctr"/>
                <a:r>
                  <a:rPr lang="en-US" altLang="zh-CN" sz="1600" dirty="0">
                    <a:solidFill>
                      <a:schemeClr val="bg1"/>
                    </a:solidFill>
                    <a:ea typeface="+mn-ea"/>
                    <a:cs typeface="+mn-ea"/>
                    <a:sym typeface="+mn-lt"/>
                  </a:rPr>
                  <a:t>2</a:t>
                </a:r>
                <a:endParaRPr lang="zh-CN" altLang="en-US" sz="1600" dirty="0">
                  <a:solidFill>
                    <a:schemeClr val="bg1"/>
                  </a:solidFill>
                  <a:ea typeface="+mn-ea"/>
                  <a:cs typeface="+mn-ea"/>
                  <a:sym typeface="+mn-lt"/>
                </a:endParaRPr>
              </a:p>
            </p:txBody>
          </p:sp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D1E88FF1-AFED-43E5-583A-EC0DEC3DF17D}"/>
                  </a:ext>
                </a:extLst>
              </p:cNvPr>
              <p:cNvGrpSpPr/>
              <p:nvPr/>
            </p:nvGrpSpPr>
            <p:grpSpPr>
              <a:xfrm>
                <a:off x="1725016" y="1905673"/>
                <a:ext cx="2401810" cy="851411"/>
                <a:chOff x="2168364" y="2274670"/>
                <a:chExt cx="2401810" cy="851411"/>
              </a:xfrm>
            </p:grpSpPr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B7A110F9-9DC7-6A94-5673-B1363275A982}"/>
                    </a:ext>
                  </a:extLst>
                </p:cNvPr>
                <p:cNvSpPr/>
                <p:nvPr/>
              </p:nvSpPr>
              <p:spPr>
                <a:xfrm>
                  <a:off x="2538849" y="2536150"/>
                  <a:ext cx="203132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>
                    <a:defRPr/>
                  </a:pPr>
                  <a:r>
                    <a:rPr lang="zh-CN" altLang="en-US" b="1" dirty="0">
                      <a:solidFill>
                        <a:srgbClr val="222D57"/>
                      </a:solidFill>
                      <a:latin typeface="+mn-lt"/>
                      <a:ea typeface="+mn-ea"/>
                      <a:cs typeface="+mn-ea"/>
                      <a:sym typeface="+mn-lt"/>
                    </a:rPr>
                    <a:t>来不及就下个版本修</a:t>
                  </a:r>
                </a:p>
              </p:txBody>
            </p:sp>
            <p:cxnSp>
              <p:nvCxnSpPr>
                <p:cNvPr id="23" name="直接连接符 17">
                  <a:extLst>
                    <a:ext uri="{FF2B5EF4-FFF2-40B4-BE49-F238E27FC236}">
                      <a16:creationId xmlns:a16="http://schemas.microsoft.com/office/drawing/2014/main" id="{5EA1C8DB-1774-38D6-94B7-8197305933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68364" y="2274670"/>
                  <a:ext cx="0" cy="851411"/>
                </a:xfrm>
                <a:prstGeom prst="line">
                  <a:avLst/>
                </a:prstGeom>
                <a:ln>
                  <a:solidFill>
                    <a:srgbClr val="222D5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DDE6C2-1C38-EAF2-9A44-AF7ACC3A87FE}"/>
              </a:ext>
            </a:extLst>
          </p:cNvPr>
          <p:cNvGrpSpPr/>
          <p:nvPr/>
        </p:nvGrpSpPr>
        <p:grpSpPr>
          <a:xfrm>
            <a:off x="1156453" y="5021082"/>
            <a:ext cx="4352935" cy="1412601"/>
            <a:chOff x="6255252" y="1988840"/>
            <a:chExt cx="4352935" cy="1412601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BE3485A6-90B4-FB3C-DC9F-758743F618BC}"/>
                </a:ext>
              </a:extLst>
            </p:cNvPr>
            <p:cNvSpPr/>
            <p:nvPr/>
          </p:nvSpPr>
          <p:spPr>
            <a:xfrm>
              <a:off x="6255252" y="1988840"/>
              <a:ext cx="4352935" cy="1412601"/>
            </a:xfrm>
            <a:prstGeom prst="rect">
              <a:avLst/>
            </a:prstGeom>
            <a:solidFill>
              <a:srgbClr val="FBD2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60000F16-F8A7-D5C7-CF5C-16FED720A6AC}"/>
                </a:ext>
              </a:extLst>
            </p:cNvPr>
            <p:cNvGrpSpPr/>
            <p:nvPr/>
          </p:nvGrpSpPr>
          <p:grpSpPr>
            <a:xfrm>
              <a:off x="6816080" y="2241998"/>
              <a:ext cx="3074450" cy="851411"/>
              <a:chOff x="1143617" y="1905673"/>
              <a:chExt cx="3074450" cy="851411"/>
            </a:xfrm>
          </p:grpSpPr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89EAE110-1ABE-C3B1-60AD-4006B4ABD646}"/>
                  </a:ext>
                </a:extLst>
              </p:cNvPr>
              <p:cNvSpPr txBox="1"/>
              <p:nvPr/>
            </p:nvSpPr>
            <p:spPr>
              <a:xfrm>
                <a:off x="1143617" y="2140749"/>
                <a:ext cx="407371" cy="379078"/>
              </a:xfrm>
              <a:prstGeom prst="rect">
                <a:avLst/>
              </a:prstGeom>
              <a:solidFill>
                <a:srgbClr val="222D57"/>
              </a:solidFill>
            </p:spPr>
            <p:txBody>
              <a:bodyPr vert="horz" wrap="square" lIns="91440" tIns="45720" rIns="91440" bIns="45720" rtlCol="0">
                <a:spAutoFit/>
              </a:bodyPr>
              <a:lstStyle>
                <a:lvl1pPr marL="0" indent="0" algn="l" defTabSz="914400" eaLnBrk="1" latinLnBrk="0" hangingPunct="1">
                  <a:lnSpc>
                    <a:spcPct val="13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仿宋_GB2312" pitchFamily="49" charset="-122"/>
                  </a:defRPr>
                </a:lvl1pPr>
                <a:lvl2pPr marL="685800" indent="-228600" algn="l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latin typeface="+mn-lt"/>
                    <a:ea typeface="+mn-ea"/>
                  </a:defRPr>
                </a:lvl2pPr>
                <a:lvl3pPr marL="1143000" indent="-228600" algn="l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latin typeface="+mn-lt"/>
                    <a:ea typeface="+mn-ea"/>
                  </a:defRPr>
                </a:lvl3pPr>
                <a:lvl4pPr marL="1600200" indent="-228600" algn="l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4pPr>
                <a:lvl5pPr marL="2057400" indent="-228600" algn="l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9pPr>
              </a:lstStyle>
              <a:p>
                <a:pPr algn="ctr"/>
                <a:r>
                  <a:rPr lang="en-US" altLang="zh-CN" sz="1600" dirty="0">
                    <a:solidFill>
                      <a:schemeClr val="bg1"/>
                    </a:solidFill>
                    <a:ea typeface="+mn-ea"/>
                    <a:cs typeface="+mn-ea"/>
                    <a:sym typeface="+mn-lt"/>
                  </a:rPr>
                  <a:t>3</a:t>
                </a:r>
                <a:endParaRPr lang="zh-CN" altLang="en-US" sz="1600" dirty="0">
                  <a:solidFill>
                    <a:schemeClr val="bg1"/>
                  </a:solidFill>
                  <a:ea typeface="+mn-ea"/>
                  <a:cs typeface="+mn-ea"/>
                  <a:sym typeface="+mn-lt"/>
                </a:endParaRPr>
              </a:p>
            </p:txBody>
          </p:sp>
          <p:grpSp>
            <p:nvGrpSpPr>
              <p:cNvPr id="30" name="组合 29">
                <a:extLst>
                  <a:ext uri="{FF2B5EF4-FFF2-40B4-BE49-F238E27FC236}">
                    <a16:creationId xmlns:a16="http://schemas.microsoft.com/office/drawing/2014/main" id="{A363F9EC-AC43-A5AA-7D9D-A2C5EBB85A65}"/>
                  </a:ext>
                </a:extLst>
              </p:cNvPr>
              <p:cNvGrpSpPr/>
              <p:nvPr/>
            </p:nvGrpSpPr>
            <p:grpSpPr>
              <a:xfrm>
                <a:off x="1725016" y="1905673"/>
                <a:ext cx="2493051" cy="851411"/>
                <a:chOff x="2168364" y="2274670"/>
                <a:chExt cx="2493051" cy="851411"/>
              </a:xfrm>
            </p:grpSpPr>
            <p:sp>
              <p:nvSpPr>
                <p:cNvPr id="31" name="矩形 30">
                  <a:extLst>
                    <a:ext uri="{FF2B5EF4-FFF2-40B4-BE49-F238E27FC236}">
                      <a16:creationId xmlns:a16="http://schemas.microsoft.com/office/drawing/2014/main" id="{A5143128-31C0-5B04-3DC6-9689811AC352}"/>
                    </a:ext>
                  </a:extLst>
                </p:cNvPr>
                <p:cNvSpPr/>
                <p:nvPr/>
              </p:nvSpPr>
              <p:spPr>
                <a:xfrm>
                  <a:off x="2485819" y="2550270"/>
                  <a:ext cx="217559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>
                    <a:defRPr/>
                  </a:pPr>
                  <a:r>
                    <a:rPr lang="zh-CN" altLang="en-US" b="1" dirty="0">
                      <a:solidFill>
                        <a:srgbClr val="222D57"/>
                      </a:solidFill>
                      <a:latin typeface="+mn-lt"/>
                      <a:ea typeface="+mn-ea"/>
                      <a:cs typeface="+mn-ea"/>
                      <a:sym typeface="+mn-lt"/>
                    </a:rPr>
                    <a:t>复杂问题无限期</a:t>
                  </a:r>
                  <a:r>
                    <a:rPr lang="zh-CN" altLang="en-US" b="1" dirty="0">
                      <a:solidFill>
                        <a:srgbClr val="222D57"/>
                      </a:solidFill>
                      <a:latin typeface="+mn-lt"/>
                      <a:ea typeface="+mn-ea"/>
                      <a:cs typeface="+mn-ea"/>
                    </a:rPr>
                    <a:t>delay</a:t>
                  </a:r>
                  <a:endParaRPr lang="zh-CN" altLang="en-US" b="1" dirty="0">
                    <a:solidFill>
                      <a:srgbClr val="222D57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cxnSp>
              <p:nvCxnSpPr>
                <p:cNvPr id="32" name="直接连接符 17">
                  <a:extLst>
                    <a:ext uri="{FF2B5EF4-FFF2-40B4-BE49-F238E27FC236}">
                      <a16:creationId xmlns:a16="http://schemas.microsoft.com/office/drawing/2014/main" id="{37A6ED7B-F090-F546-5B09-3E0CA875AA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68364" y="2274670"/>
                  <a:ext cx="0" cy="851411"/>
                </a:xfrm>
                <a:prstGeom prst="line">
                  <a:avLst/>
                </a:prstGeom>
                <a:ln>
                  <a:solidFill>
                    <a:srgbClr val="222D5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08CCEDB0-4CA1-D663-9D2F-BD205A9A1259}"/>
              </a:ext>
            </a:extLst>
          </p:cNvPr>
          <p:cNvGrpSpPr/>
          <p:nvPr/>
        </p:nvGrpSpPr>
        <p:grpSpPr>
          <a:xfrm>
            <a:off x="6662273" y="1483377"/>
            <a:ext cx="4352935" cy="1412601"/>
            <a:chOff x="6255251" y="3773945"/>
            <a:chExt cx="4352935" cy="1412601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85EE3BE3-A077-B2E4-3CF9-762ED58BF668}"/>
                </a:ext>
              </a:extLst>
            </p:cNvPr>
            <p:cNvSpPr/>
            <p:nvPr/>
          </p:nvSpPr>
          <p:spPr>
            <a:xfrm>
              <a:off x="6255251" y="3773945"/>
              <a:ext cx="4352935" cy="1412601"/>
            </a:xfrm>
            <a:prstGeom prst="rect">
              <a:avLst/>
            </a:prstGeom>
            <a:solidFill>
              <a:srgbClr val="FBD2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4E32AF86-8486-96A5-C51F-41EB3C7948F3}"/>
                </a:ext>
              </a:extLst>
            </p:cNvPr>
            <p:cNvGrpSpPr/>
            <p:nvPr/>
          </p:nvGrpSpPr>
          <p:grpSpPr>
            <a:xfrm>
              <a:off x="6764562" y="4119276"/>
              <a:ext cx="3122282" cy="851411"/>
              <a:chOff x="1101513" y="1905673"/>
              <a:chExt cx="3122282" cy="851411"/>
            </a:xfrm>
          </p:grpSpPr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2452CF0F-D466-8499-7252-4E744C6405B0}"/>
                  </a:ext>
                </a:extLst>
              </p:cNvPr>
              <p:cNvSpPr txBox="1"/>
              <p:nvPr/>
            </p:nvSpPr>
            <p:spPr>
              <a:xfrm>
                <a:off x="1101513" y="2102217"/>
                <a:ext cx="407371" cy="379078"/>
              </a:xfrm>
              <a:prstGeom prst="rect">
                <a:avLst/>
              </a:prstGeom>
              <a:solidFill>
                <a:srgbClr val="222D57"/>
              </a:solidFill>
            </p:spPr>
            <p:txBody>
              <a:bodyPr vert="horz" wrap="square" lIns="91440" tIns="45720" rIns="91440" bIns="45720" rtlCol="0">
                <a:spAutoFit/>
              </a:bodyPr>
              <a:lstStyle>
                <a:lvl1pPr marL="0" indent="0" algn="l" defTabSz="914400" eaLnBrk="1" latinLnBrk="0" hangingPunct="1">
                  <a:lnSpc>
                    <a:spcPct val="13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仿宋_GB2312" pitchFamily="49" charset="-122"/>
                  </a:defRPr>
                </a:lvl1pPr>
                <a:lvl2pPr marL="685800" indent="-228600" algn="l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latin typeface="+mn-lt"/>
                    <a:ea typeface="+mn-ea"/>
                  </a:defRPr>
                </a:lvl2pPr>
                <a:lvl3pPr marL="1143000" indent="-228600" algn="l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latin typeface="+mn-lt"/>
                    <a:ea typeface="+mn-ea"/>
                  </a:defRPr>
                </a:lvl3pPr>
                <a:lvl4pPr marL="1600200" indent="-228600" algn="l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4pPr>
                <a:lvl5pPr marL="2057400" indent="-228600" algn="l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9pPr>
              </a:lstStyle>
              <a:p>
                <a:pPr algn="ctr"/>
                <a:r>
                  <a:rPr lang="en-US" altLang="zh-CN" sz="1600" dirty="0">
                    <a:solidFill>
                      <a:schemeClr val="bg1"/>
                    </a:solidFill>
                    <a:ea typeface="+mn-ea"/>
                    <a:cs typeface="+mn-ea"/>
                    <a:sym typeface="+mn-lt"/>
                  </a:rPr>
                  <a:t>4</a:t>
                </a:r>
                <a:endParaRPr lang="zh-CN" altLang="en-US" sz="1600" dirty="0">
                  <a:solidFill>
                    <a:schemeClr val="bg1"/>
                  </a:solidFill>
                  <a:ea typeface="+mn-ea"/>
                  <a:cs typeface="+mn-ea"/>
                  <a:sym typeface="+mn-lt"/>
                </a:endParaRPr>
              </a:p>
            </p:txBody>
          </p:sp>
          <p:grpSp>
            <p:nvGrpSpPr>
              <p:cNvPr id="50" name="组合 49">
                <a:extLst>
                  <a:ext uri="{FF2B5EF4-FFF2-40B4-BE49-F238E27FC236}">
                    <a16:creationId xmlns:a16="http://schemas.microsoft.com/office/drawing/2014/main" id="{B115A0B5-A782-4456-8A40-5FE9BF66992F}"/>
                  </a:ext>
                </a:extLst>
              </p:cNvPr>
              <p:cNvGrpSpPr/>
              <p:nvPr/>
            </p:nvGrpSpPr>
            <p:grpSpPr>
              <a:xfrm>
                <a:off x="1725016" y="1905673"/>
                <a:ext cx="2498779" cy="851411"/>
                <a:chOff x="2168364" y="2274670"/>
                <a:chExt cx="2498779" cy="851411"/>
              </a:xfrm>
            </p:grpSpPr>
            <p:sp>
              <p:nvSpPr>
                <p:cNvPr id="51" name="矩形 50">
                  <a:extLst>
                    <a:ext uri="{FF2B5EF4-FFF2-40B4-BE49-F238E27FC236}">
                      <a16:creationId xmlns:a16="http://schemas.microsoft.com/office/drawing/2014/main" id="{75741AC7-2BAE-6562-3F6D-9F047DEB72D8}"/>
                    </a:ext>
                  </a:extLst>
                </p:cNvPr>
                <p:cNvSpPr/>
                <p:nvPr/>
              </p:nvSpPr>
              <p:spPr>
                <a:xfrm>
                  <a:off x="2560476" y="2433698"/>
                  <a:ext cx="2106667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l" defTabSz="914400">
                    <a:defRPr/>
                  </a:pPr>
                  <a:r>
                    <a:rPr lang="zh-CN" altLang="en-US" b="1" dirty="0">
                      <a:solidFill>
                        <a:srgbClr val="222D57"/>
                      </a:solidFill>
                      <a:latin typeface="+mn-lt"/>
                      <a:ea typeface="+mn-ea"/>
                      <a:cs typeface="+mn-ea"/>
                      <a:sym typeface="+mn-lt"/>
                    </a:rPr>
                    <a:t>无障碍</a:t>
                  </a:r>
                  <a:r>
                    <a:rPr lang="en-US" altLang="zh-CN" b="1" dirty="0">
                      <a:solidFill>
                        <a:srgbClr val="222D57"/>
                      </a:solidFill>
                      <a:latin typeface="+mn-lt"/>
                      <a:ea typeface="+mn-ea"/>
                      <a:cs typeface="+mn-ea"/>
                      <a:sym typeface="+mn-lt"/>
                    </a:rPr>
                    <a:t>BUG</a:t>
                  </a:r>
                  <a:r>
                    <a:rPr lang="zh-CN" altLang="en-US" b="1" dirty="0">
                      <a:solidFill>
                        <a:srgbClr val="222D57"/>
                      </a:solidFill>
                      <a:latin typeface="+mn-lt"/>
                      <a:ea typeface="+mn-ea"/>
                      <a:cs typeface="+mn-ea"/>
                      <a:sym typeface="+mn-lt"/>
                    </a:rPr>
                    <a:t>平均</a:t>
                  </a:r>
                  <a:r>
                    <a:rPr lang="en-US" altLang="zh-CN" b="1" dirty="0">
                      <a:solidFill>
                        <a:srgbClr val="222D57"/>
                      </a:solidFill>
                      <a:latin typeface="+mn-lt"/>
                      <a:ea typeface="+mn-ea"/>
                      <a:cs typeface="+mn-ea"/>
                      <a:sym typeface="+mn-lt"/>
                    </a:rPr>
                    <a:t>400,</a:t>
                  </a:r>
                </a:p>
                <a:p>
                  <a:pPr lvl="0" algn="l" defTabSz="914400">
                    <a:defRPr/>
                  </a:pPr>
                  <a:r>
                    <a:rPr lang="zh-CN" altLang="en-US" b="1" dirty="0">
                      <a:solidFill>
                        <a:srgbClr val="222D57"/>
                      </a:solidFill>
                      <a:latin typeface="+mn-lt"/>
                      <a:ea typeface="+mn-ea"/>
                      <a:cs typeface="+mn-ea"/>
                      <a:sym typeface="+mn-lt"/>
                    </a:rPr>
                    <a:t>人力不足</a:t>
                  </a:r>
                </a:p>
              </p:txBody>
            </p:sp>
            <p:cxnSp>
              <p:nvCxnSpPr>
                <p:cNvPr id="52" name="直接连接符 17">
                  <a:extLst>
                    <a:ext uri="{FF2B5EF4-FFF2-40B4-BE49-F238E27FC236}">
                      <a16:creationId xmlns:a16="http://schemas.microsoft.com/office/drawing/2014/main" id="{9C6F0D02-2A67-3391-20CE-79D24A6C2A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68364" y="2274670"/>
                  <a:ext cx="0" cy="851411"/>
                </a:xfrm>
                <a:prstGeom prst="line">
                  <a:avLst/>
                </a:prstGeom>
                <a:ln>
                  <a:solidFill>
                    <a:srgbClr val="222D5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203057EE-0A1E-6916-F585-44502D028E4E}"/>
              </a:ext>
            </a:extLst>
          </p:cNvPr>
          <p:cNvGrpSpPr/>
          <p:nvPr/>
        </p:nvGrpSpPr>
        <p:grpSpPr>
          <a:xfrm>
            <a:off x="6650223" y="3233324"/>
            <a:ext cx="4352935" cy="1412601"/>
            <a:chOff x="1631504" y="3773945"/>
            <a:chExt cx="4352935" cy="1412601"/>
          </a:xfrm>
        </p:grpSpPr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63EF5313-EABA-4068-B32C-BF27EEE899E4}"/>
                </a:ext>
              </a:extLst>
            </p:cNvPr>
            <p:cNvSpPr/>
            <p:nvPr/>
          </p:nvSpPr>
          <p:spPr>
            <a:xfrm>
              <a:off x="1631504" y="3773945"/>
              <a:ext cx="4352935" cy="1412601"/>
            </a:xfrm>
            <a:prstGeom prst="rect">
              <a:avLst/>
            </a:prstGeom>
            <a:solidFill>
              <a:srgbClr val="FBD2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3C310267-5034-D45B-F554-0DD6821DB3E9}"/>
                </a:ext>
              </a:extLst>
            </p:cNvPr>
            <p:cNvGrpSpPr/>
            <p:nvPr/>
          </p:nvGrpSpPr>
          <p:grpSpPr>
            <a:xfrm>
              <a:off x="2152866" y="4105678"/>
              <a:ext cx="2960058" cy="851411"/>
              <a:chOff x="1160031" y="1905673"/>
              <a:chExt cx="2960058" cy="851411"/>
            </a:xfrm>
          </p:grpSpPr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C48DC4B7-91DC-CC4E-A40F-91FB56D1BA6E}"/>
                  </a:ext>
                </a:extLst>
              </p:cNvPr>
              <p:cNvSpPr txBox="1"/>
              <p:nvPr/>
            </p:nvSpPr>
            <p:spPr>
              <a:xfrm>
                <a:off x="1160031" y="2140749"/>
                <a:ext cx="407371" cy="381258"/>
              </a:xfrm>
              <a:prstGeom prst="rect">
                <a:avLst/>
              </a:prstGeom>
              <a:solidFill>
                <a:srgbClr val="222D57"/>
              </a:solidFill>
            </p:spPr>
            <p:txBody>
              <a:bodyPr vert="horz" wrap="square" lIns="91440" tIns="45720" rIns="91440" bIns="45720" rtlCol="0">
                <a:spAutoFit/>
              </a:bodyPr>
              <a:lstStyle>
                <a:lvl1pPr marL="0" indent="0" algn="l" defTabSz="914400" eaLnBrk="1" latinLnBrk="0" hangingPunct="1">
                  <a:lnSpc>
                    <a:spcPct val="13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仿宋_GB2312" pitchFamily="49" charset="-122"/>
                  </a:defRPr>
                </a:lvl1pPr>
                <a:lvl2pPr marL="685800" indent="-228600" algn="l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latin typeface="+mn-lt"/>
                    <a:ea typeface="+mn-ea"/>
                  </a:defRPr>
                </a:lvl2pPr>
                <a:lvl3pPr marL="1143000" indent="-228600" algn="l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latin typeface="+mn-lt"/>
                    <a:ea typeface="+mn-ea"/>
                  </a:defRPr>
                </a:lvl3pPr>
                <a:lvl4pPr marL="1600200" indent="-228600" algn="l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4pPr>
                <a:lvl5pPr marL="2057400" indent="-228600" algn="l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9pPr>
              </a:lstStyle>
              <a:p>
                <a:pPr algn="ctr"/>
                <a:r>
                  <a:rPr lang="en-US" altLang="zh-CN" sz="1600" dirty="0">
                    <a:solidFill>
                      <a:schemeClr val="bg1"/>
                    </a:solidFill>
                    <a:ea typeface="+mn-ea"/>
                    <a:cs typeface="+mn-ea"/>
                    <a:sym typeface="+mn-lt"/>
                  </a:rPr>
                  <a:t>5</a:t>
                </a:r>
                <a:endParaRPr lang="zh-CN" altLang="en-US" sz="1600" dirty="0">
                  <a:solidFill>
                    <a:schemeClr val="bg1"/>
                  </a:solidFill>
                  <a:ea typeface="+mn-ea"/>
                  <a:cs typeface="+mn-ea"/>
                  <a:sym typeface="+mn-lt"/>
                </a:endParaRPr>
              </a:p>
            </p:txBody>
          </p:sp>
          <p:grpSp>
            <p:nvGrpSpPr>
              <p:cNvPr id="59" name="组合 58">
                <a:extLst>
                  <a:ext uri="{FF2B5EF4-FFF2-40B4-BE49-F238E27FC236}">
                    <a16:creationId xmlns:a16="http://schemas.microsoft.com/office/drawing/2014/main" id="{23C821D5-D724-F273-C70D-3EC1E80F81BD}"/>
                  </a:ext>
                </a:extLst>
              </p:cNvPr>
              <p:cNvGrpSpPr/>
              <p:nvPr/>
            </p:nvGrpSpPr>
            <p:grpSpPr>
              <a:xfrm>
                <a:off x="1725016" y="1905673"/>
                <a:ext cx="2395073" cy="851411"/>
                <a:chOff x="2168364" y="2274670"/>
                <a:chExt cx="2395073" cy="851411"/>
              </a:xfrm>
            </p:grpSpPr>
            <p:sp>
              <p:nvSpPr>
                <p:cNvPr id="60" name="矩形 59">
                  <a:extLst>
                    <a:ext uri="{FF2B5EF4-FFF2-40B4-BE49-F238E27FC236}">
                      <a16:creationId xmlns:a16="http://schemas.microsoft.com/office/drawing/2014/main" id="{0CF8FB8C-1F25-9A91-74BE-6D75F66DE813}"/>
                    </a:ext>
                  </a:extLst>
                </p:cNvPr>
                <p:cNvSpPr/>
                <p:nvPr/>
              </p:nvSpPr>
              <p:spPr>
                <a:xfrm>
                  <a:off x="2532112" y="2407987"/>
                  <a:ext cx="2031325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>
                    <a:defRPr/>
                  </a:pPr>
                  <a:r>
                    <a:rPr lang="zh-CN" altLang="en-US" b="1" dirty="0">
                      <a:solidFill>
                        <a:srgbClr val="222D57"/>
                      </a:solidFill>
                      <a:latin typeface="+mn-lt"/>
                      <a:ea typeface="+mn-ea"/>
                      <a:cs typeface="+mn-ea"/>
                      <a:sym typeface="+mn-lt"/>
                    </a:rPr>
                    <a:t>产品不是在大改版，</a:t>
                  </a:r>
                  <a:endParaRPr lang="en-US" altLang="zh-CN" b="1" dirty="0">
                    <a:solidFill>
                      <a:srgbClr val="222D57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  <a:p>
                  <a:pPr lvl="0" defTabSz="914400">
                    <a:defRPr/>
                  </a:pPr>
                  <a:r>
                    <a:rPr lang="zh-CN" altLang="en-US" b="1" dirty="0">
                      <a:solidFill>
                        <a:srgbClr val="222D57"/>
                      </a:solidFill>
                      <a:latin typeface="+mn-lt"/>
                      <a:ea typeface="+mn-ea"/>
                      <a:cs typeface="+mn-ea"/>
                      <a:sym typeface="+mn-lt"/>
                    </a:rPr>
                    <a:t>就是在大改版的路上</a:t>
                  </a:r>
                </a:p>
              </p:txBody>
            </p:sp>
            <p:cxnSp>
              <p:nvCxnSpPr>
                <p:cNvPr id="61" name="直接连接符 17">
                  <a:extLst>
                    <a:ext uri="{FF2B5EF4-FFF2-40B4-BE49-F238E27FC236}">
                      <a16:creationId xmlns:a16="http://schemas.microsoft.com/office/drawing/2014/main" id="{3A979881-FD0A-7B2A-7633-A1E28686CC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68364" y="2274670"/>
                  <a:ext cx="0" cy="851411"/>
                </a:xfrm>
                <a:prstGeom prst="line">
                  <a:avLst/>
                </a:prstGeom>
                <a:ln>
                  <a:solidFill>
                    <a:srgbClr val="222D5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01DC4A70-5D45-755F-E3D5-2D1A8ABAE078}"/>
              </a:ext>
            </a:extLst>
          </p:cNvPr>
          <p:cNvGrpSpPr/>
          <p:nvPr/>
        </p:nvGrpSpPr>
        <p:grpSpPr>
          <a:xfrm>
            <a:off x="6636957" y="4977658"/>
            <a:ext cx="4352935" cy="1412601"/>
            <a:chOff x="6255252" y="1988840"/>
            <a:chExt cx="4352935" cy="1412601"/>
          </a:xfrm>
        </p:grpSpPr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52F36290-F0B5-FD79-748E-3BF3FA2037ED}"/>
                </a:ext>
              </a:extLst>
            </p:cNvPr>
            <p:cNvSpPr/>
            <p:nvPr/>
          </p:nvSpPr>
          <p:spPr>
            <a:xfrm>
              <a:off x="6255252" y="1988840"/>
              <a:ext cx="4352935" cy="1412601"/>
            </a:xfrm>
            <a:prstGeom prst="rect">
              <a:avLst/>
            </a:prstGeom>
            <a:solidFill>
              <a:srgbClr val="FBD2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CBB19521-3671-7CEB-5C74-7B567069773B}"/>
                </a:ext>
              </a:extLst>
            </p:cNvPr>
            <p:cNvGrpSpPr/>
            <p:nvPr/>
          </p:nvGrpSpPr>
          <p:grpSpPr>
            <a:xfrm>
              <a:off x="6816080" y="2241998"/>
              <a:ext cx="3481424" cy="851411"/>
              <a:chOff x="1143617" y="1905673"/>
              <a:chExt cx="3481424" cy="851411"/>
            </a:xfrm>
          </p:grpSpPr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ADE89CA6-1AC8-27CD-84AE-D95B87515935}"/>
                  </a:ext>
                </a:extLst>
              </p:cNvPr>
              <p:cNvSpPr txBox="1"/>
              <p:nvPr/>
            </p:nvSpPr>
            <p:spPr>
              <a:xfrm>
                <a:off x="1143617" y="2140749"/>
                <a:ext cx="407371" cy="379078"/>
              </a:xfrm>
              <a:prstGeom prst="rect">
                <a:avLst/>
              </a:prstGeom>
              <a:solidFill>
                <a:srgbClr val="222D57"/>
              </a:solidFill>
            </p:spPr>
            <p:txBody>
              <a:bodyPr vert="horz" wrap="square" lIns="91440" tIns="45720" rIns="91440" bIns="45720" rtlCol="0">
                <a:spAutoFit/>
              </a:bodyPr>
              <a:lstStyle>
                <a:lvl1pPr marL="0" indent="0" algn="l" defTabSz="914400" eaLnBrk="1" latinLnBrk="0" hangingPunct="1">
                  <a:lnSpc>
                    <a:spcPct val="13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仿宋_GB2312" pitchFamily="49" charset="-122"/>
                  </a:defRPr>
                </a:lvl1pPr>
                <a:lvl2pPr marL="685800" indent="-228600" algn="l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latin typeface="+mn-lt"/>
                    <a:ea typeface="+mn-ea"/>
                  </a:defRPr>
                </a:lvl2pPr>
                <a:lvl3pPr marL="1143000" indent="-228600" algn="l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latin typeface="+mn-lt"/>
                    <a:ea typeface="+mn-ea"/>
                  </a:defRPr>
                </a:lvl3pPr>
                <a:lvl4pPr marL="1600200" indent="-228600" algn="l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4pPr>
                <a:lvl5pPr marL="2057400" indent="-228600" algn="l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9pPr>
              </a:lstStyle>
              <a:p>
                <a:pPr algn="ctr"/>
                <a:r>
                  <a:rPr lang="en-US" altLang="zh-CN" sz="1600" dirty="0">
                    <a:solidFill>
                      <a:schemeClr val="bg1"/>
                    </a:solidFill>
                    <a:ea typeface="+mn-ea"/>
                    <a:cs typeface="+mn-ea"/>
                    <a:sym typeface="+mn-lt"/>
                  </a:rPr>
                  <a:t>6</a:t>
                </a:r>
                <a:endParaRPr lang="zh-CN" altLang="en-US" sz="1600" dirty="0">
                  <a:solidFill>
                    <a:schemeClr val="bg1"/>
                  </a:solidFill>
                  <a:ea typeface="+mn-ea"/>
                  <a:cs typeface="+mn-ea"/>
                  <a:sym typeface="+mn-lt"/>
                </a:endParaRPr>
              </a:p>
            </p:txBody>
          </p:sp>
          <p:grpSp>
            <p:nvGrpSpPr>
              <p:cNvPr id="67" name="组合 66">
                <a:extLst>
                  <a:ext uri="{FF2B5EF4-FFF2-40B4-BE49-F238E27FC236}">
                    <a16:creationId xmlns:a16="http://schemas.microsoft.com/office/drawing/2014/main" id="{3236AFAE-B76C-5984-9784-8A6CDCEC7C8E}"/>
                  </a:ext>
                </a:extLst>
              </p:cNvPr>
              <p:cNvGrpSpPr/>
              <p:nvPr/>
            </p:nvGrpSpPr>
            <p:grpSpPr>
              <a:xfrm>
                <a:off x="1725016" y="1905673"/>
                <a:ext cx="2900025" cy="851411"/>
                <a:chOff x="2168364" y="2274670"/>
                <a:chExt cx="2900025" cy="851411"/>
              </a:xfrm>
            </p:grpSpPr>
            <p:sp>
              <p:nvSpPr>
                <p:cNvPr id="68" name="矩形 67">
                  <a:extLst>
                    <a:ext uri="{FF2B5EF4-FFF2-40B4-BE49-F238E27FC236}">
                      <a16:creationId xmlns:a16="http://schemas.microsoft.com/office/drawing/2014/main" id="{7CF02529-748A-9C15-B4EC-13184B13AE07}"/>
                    </a:ext>
                  </a:extLst>
                </p:cNvPr>
                <p:cNvSpPr/>
                <p:nvPr/>
              </p:nvSpPr>
              <p:spPr>
                <a:xfrm>
                  <a:off x="2421510" y="2550270"/>
                  <a:ext cx="264687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>
                    <a:defRPr/>
                  </a:pPr>
                  <a:r>
                    <a:rPr lang="zh-CN" altLang="en-US" b="1" dirty="0">
                      <a:solidFill>
                        <a:srgbClr val="222D57"/>
                      </a:solidFill>
                      <a:latin typeface="+mn-lt"/>
                      <a:ea typeface="+mn-ea"/>
                      <a:cs typeface="+mn-ea"/>
                      <a:sym typeface="+mn-lt"/>
                    </a:rPr>
                    <a:t>无障碍化内卷也被提上日程</a:t>
                  </a:r>
                </a:p>
              </p:txBody>
            </p:sp>
            <p:cxnSp>
              <p:nvCxnSpPr>
                <p:cNvPr id="69" name="直接连接符 17">
                  <a:extLst>
                    <a:ext uri="{FF2B5EF4-FFF2-40B4-BE49-F238E27FC236}">
                      <a16:creationId xmlns:a16="http://schemas.microsoft.com/office/drawing/2014/main" id="{A0D30023-1B6E-9D93-E007-6629AC8090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68364" y="2274670"/>
                  <a:ext cx="0" cy="851411"/>
                </a:xfrm>
                <a:prstGeom prst="line">
                  <a:avLst/>
                </a:prstGeom>
                <a:ln>
                  <a:solidFill>
                    <a:srgbClr val="222D5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2" name="改造现状">
            <a:hlinkClick r:id="" action="ppaction://media"/>
            <a:extLst>
              <a:ext uri="{FF2B5EF4-FFF2-40B4-BE49-F238E27FC236}">
                <a16:creationId xmlns:a16="http://schemas.microsoft.com/office/drawing/2014/main" id="{5F8C6793-B1D5-C637-E0EB-B4EED4E16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9988" y="1282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0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226BB88B-D0FE-C697-E511-C17C53272544}"/>
              </a:ext>
            </a:extLst>
          </p:cNvPr>
          <p:cNvGrpSpPr/>
          <p:nvPr/>
        </p:nvGrpSpPr>
        <p:grpSpPr>
          <a:xfrm>
            <a:off x="1092528" y="4519055"/>
            <a:ext cx="2866600" cy="826635"/>
            <a:chOff x="2247899" y="5307465"/>
            <a:chExt cx="2911995" cy="826635"/>
          </a:xfrm>
        </p:grpSpPr>
        <p:sp>
          <p:nvSpPr>
            <p:cNvPr id="17" name="PA-iṧlîḋe">
              <a:extLst>
                <a:ext uri="{FF2B5EF4-FFF2-40B4-BE49-F238E27FC236}">
                  <a16:creationId xmlns:a16="http://schemas.microsoft.com/office/drawing/2014/main" id="{AC47EF6C-0F45-0366-49F1-72351D2EDA70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2247899" y="5307465"/>
              <a:ext cx="2911995" cy="8106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2700" cap="rnd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defTabSz="914354"/>
              <a:endParaRPr lang="en-US" altLang="zh-CN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endParaRPr>
            </a:p>
            <a:p>
              <a:pPr defTabSz="914354"/>
              <a:r>
                <a:rPr lang="zh-CN" altLang="en-US" b="0" i="0" dirty="0">
                  <a:solidFill>
                    <a:srgbClr val="404040"/>
                  </a:solidFill>
                  <a:effectLst/>
                  <a:latin typeface="Arial" panose="020B0604020202020204" pitchFamily="34" charset="0"/>
                </a:rPr>
                <a:t>  </a:t>
              </a:r>
              <a:endParaRPr lang="zh-CN" altLang="en-US" dirty="0"/>
            </a:p>
            <a:p>
              <a:pPr algn="ctr" defTabSz="914354"/>
              <a:endParaRPr lang="zh-CN" altLang="en-US" sz="1600" b="1" dirty="0">
                <a:solidFill>
                  <a:srgbClr val="222D57"/>
                </a:solidFill>
                <a:cs typeface="+mn-ea"/>
                <a:sym typeface="+mn-lt"/>
              </a:endParaRPr>
            </a:p>
          </p:txBody>
        </p:sp>
        <p:sp>
          <p:nvSpPr>
            <p:cNvPr id="18" name="PA-iṣlïdé">
              <a:extLst>
                <a:ext uri="{FF2B5EF4-FFF2-40B4-BE49-F238E27FC236}">
                  <a16:creationId xmlns:a16="http://schemas.microsoft.com/office/drawing/2014/main" id="{102C76AF-4CA3-AA8C-4FC0-A813BC26DC34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247900" y="5323487"/>
              <a:ext cx="184230" cy="810613"/>
            </a:xfrm>
            <a:prstGeom prst="rect">
              <a:avLst/>
            </a:prstGeom>
            <a:solidFill>
              <a:srgbClr val="FBD247"/>
            </a:solidFill>
            <a:ln w="12700" cap="rnd">
              <a:noFill/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 defTabSz="914354"/>
              <a:endParaRPr lang="en-US" altLang="zh-CN" sz="1600" b="1" dirty="0">
                <a:solidFill>
                  <a:srgbClr val="222D57"/>
                </a:solidFill>
                <a:cs typeface="+mn-ea"/>
                <a:sym typeface="+mn-lt"/>
              </a:endParaRPr>
            </a:p>
          </p:txBody>
        </p:sp>
        <p:sp>
          <p:nvSpPr>
            <p:cNvPr id="19" name="PA-ïšliďe">
              <a:extLst>
                <a:ext uri="{FF2B5EF4-FFF2-40B4-BE49-F238E27FC236}">
                  <a16:creationId xmlns:a16="http://schemas.microsoft.com/office/drawing/2014/main" id="{2EE9A4DB-738E-C25C-26AA-D2DBFEE51BBC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2604964" y="5497961"/>
              <a:ext cx="628677" cy="46166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en-US" altLang="zh-CN" sz="2400" b="1" dirty="0">
                  <a:solidFill>
                    <a:srgbClr val="222D57"/>
                  </a:solidFill>
                  <a:latin typeface="+mn-lt"/>
                  <a:ea typeface="+mn-ea"/>
                  <a:cs typeface="+mn-ea"/>
                  <a:sym typeface="+mn-lt"/>
                </a:rPr>
                <a:t>0</a:t>
              </a:r>
              <a:r>
                <a:rPr lang="en-US" altLang="zh-CN" sz="100" b="1" dirty="0">
                  <a:solidFill>
                    <a:srgbClr val="222D57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2400" b="1" dirty="0">
                  <a:solidFill>
                    <a:srgbClr val="222D57"/>
                  </a:solidFill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2400" b="1" dirty="0">
                <a:solidFill>
                  <a:srgbClr val="222D57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6" name="圆角矩形 1">
            <a:extLst>
              <a:ext uri="{FF2B5EF4-FFF2-40B4-BE49-F238E27FC236}">
                <a16:creationId xmlns:a16="http://schemas.microsoft.com/office/drawing/2014/main" id="{A1A87907-AB10-61BC-DA94-C9B5A7460AC7}"/>
              </a:ext>
            </a:extLst>
          </p:cNvPr>
          <p:cNvSpPr/>
          <p:nvPr/>
        </p:nvSpPr>
        <p:spPr>
          <a:xfrm>
            <a:off x="1271464" y="1437773"/>
            <a:ext cx="8961120" cy="2168434"/>
          </a:xfrm>
          <a:prstGeom prst="roundRect">
            <a:avLst/>
          </a:prstGeom>
          <a:solidFill>
            <a:srgbClr val="222D57"/>
          </a:solidFill>
          <a:ln w="28575">
            <a:solidFill>
              <a:srgbClr val="222D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highlight>
                <a:srgbClr val="FFFF00"/>
              </a:highlight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F9F23A1-0AEC-40B8-A479-6236EC67A5D2}"/>
              </a:ext>
            </a:extLst>
          </p:cNvPr>
          <p:cNvGrpSpPr/>
          <p:nvPr/>
        </p:nvGrpSpPr>
        <p:grpSpPr>
          <a:xfrm>
            <a:off x="765595" y="404664"/>
            <a:ext cx="4394301" cy="400110"/>
            <a:chOff x="1818566" y="208535"/>
            <a:chExt cx="4394301" cy="400110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32485982-E7F5-45F8-9A36-EBF814750C59}"/>
                </a:ext>
              </a:extLst>
            </p:cNvPr>
            <p:cNvSpPr txBox="1"/>
            <p:nvPr/>
          </p:nvSpPr>
          <p:spPr>
            <a:xfrm>
              <a:off x="2192353" y="208535"/>
              <a:ext cx="40205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rgbClr val="212C56"/>
                  </a:solidFill>
                  <a:latin typeface="+mn-lt"/>
                  <a:ea typeface="+mn-ea"/>
                  <a:cs typeface="+mn-ea"/>
                  <a:sym typeface="+mn-lt"/>
                </a:rPr>
                <a:t>信息无障碍标准组件库建设</a:t>
              </a:r>
            </a:p>
          </p:txBody>
        </p: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BA6C6176-E304-491F-A3FE-85E3DDE422D8}"/>
                </a:ext>
              </a:extLst>
            </p:cNvPr>
            <p:cNvGrpSpPr/>
            <p:nvPr/>
          </p:nvGrpSpPr>
          <p:grpSpPr>
            <a:xfrm>
              <a:off x="1818566" y="305261"/>
              <a:ext cx="357449" cy="217437"/>
              <a:chOff x="4264648" y="1635721"/>
              <a:chExt cx="567789" cy="234128"/>
            </a:xfrm>
            <a:solidFill>
              <a:srgbClr val="212C56"/>
            </a:solidFill>
          </p:grpSpPr>
          <p:grpSp>
            <p:nvGrpSpPr>
              <p:cNvPr id="41" name="íṡļíḍe">
                <a:extLst>
                  <a:ext uri="{FF2B5EF4-FFF2-40B4-BE49-F238E27FC236}">
                    <a16:creationId xmlns:a16="http://schemas.microsoft.com/office/drawing/2014/main" id="{A57ADE58-025F-47B8-8875-C7F0257048D2}"/>
                  </a:ext>
                </a:extLst>
              </p:cNvPr>
              <p:cNvGrpSpPr/>
              <p:nvPr/>
            </p:nvGrpSpPr>
            <p:grpSpPr>
              <a:xfrm>
                <a:off x="4264648" y="1635721"/>
                <a:ext cx="194460" cy="234128"/>
                <a:chOff x="6932220" y="2026513"/>
                <a:chExt cx="194460" cy="234128"/>
              </a:xfrm>
              <a:grpFill/>
            </p:grpSpPr>
            <p:sp>
              <p:nvSpPr>
                <p:cNvPr id="48" name="îSḻíḍé">
                  <a:extLst>
                    <a:ext uri="{FF2B5EF4-FFF2-40B4-BE49-F238E27FC236}">
                      <a16:creationId xmlns:a16="http://schemas.microsoft.com/office/drawing/2014/main" id="{E4D53CA0-164F-4B12-9580-2F52BDAEA2DF}"/>
                    </a:ext>
                  </a:extLst>
                </p:cNvPr>
                <p:cNvSpPr/>
                <p:nvPr/>
              </p:nvSpPr>
              <p:spPr bwMode="auto">
                <a:xfrm>
                  <a:off x="6932220" y="2026513"/>
                  <a:ext cx="194460" cy="155899"/>
                </a:xfrm>
                <a:custGeom>
                  <a:avLst/>
                  <a:gdLst>
                    <a:gd name="T0" fmla="*/ 0 w 353"/>
                    <a:gd name="T1" fmla="*/ 0 h 283"/>
                    <a:gd name="T2" fmla="*/ 282 w 353"/>
                    <a:gd name="T3" fmla="*/ 283 h 283"/>
                    <a:gd name="T4" fmla="*/ 353 w 353"/>
                    <a:gd name="T5" fmla="*/ 212 h 283"/>
                    <a:gd name="T6" fmla="*/ 141 w 353"/>
                    <a:gd name="T7" fmla="*/ 0 h 283"/>
                    <a:gd name="T8" fmla="*/ 0 w 353"/>
                    <a:gd name="T9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0"/>
                      </a:moveTo>
                      <a:lnTo>
                        <a:pt x="282" y="283"/>
                      </a:lnTo>
                      <a:lnTo>
                        <a:pt x="353" y="212"/>
                      </a:lnTo>
                      <a:lnTo>
                        <a:pt x="1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íṧliḍè">
                  <a:extLst>
                    <a:ext uri="{FF2B5EF4-FFF2-40B4-BE49-F238E27FC236}">
                      <a16:creationId xmlns:a16="http://schemas.microsoft.com/office/drawing/2014/main" id="{F7492511-3F38-45A8-9D7F-A11236D36043}"/>
                    </a:ext>
                  </a:extLst>
                </p:cNvPr>
                <p:cNvSpPr/>
                <p:nvPr/>
              </p:nvSpPr>
              <p:spPr bwMode="auto">
                <a:xfrm>
                  <a:off x="6932220" y="2104742"/>
                  <a:ext cx="194460" cy="155899"/>
                </a:xfrm>
                <a:custGeom>
                  <a:avLst/>
                  <a:gdLst>
                    <a:gd name="T0" fmla="*/ 0 w 353"/>
                    <a:gd name="T1" fmla="*/ 283 h 283"/>
                    <a:gd name="T2" fmla="*/ 282 w 353"/>
                    <a:gd name="T3" fmla="*/ 0 h 283"/>
                    <a:gd name="T4" fmla="*/ 353 w 353"/>
                    <a:gd name="T5" fmla="*/ 71 h 283"/>
                    <a:gd name="T6" fmla="*/ 141 w 353"/>
                    <a:gd name="T7" fmla="*/ 283 h 283"/>
                    <a:gd name="T8" fmla="*/ 0 w 353"/>
                    <a:gd name="T9" fmla="*/ 283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283"/>
                      </a:moveTo>
                      <a:lnTo>
                        <a:pt x="282" y="0"/>
                      </a:lnTo>
                      <a:lnTo>
                        <a:pt x="353" y="71"/>
                      </a:lnTo>
                      <a:lnTo>
                        <a:pt x="141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2" name="íṡļíḍe">
                <a:extLst>
                  <a:ext uri="{FF2B5EF4-FFF2-40B4-BE49-F238E27FC236}">
                    <a16:creationId xmlns:a16="http://schemas.microsoft.com/office/drawing/2014/main" id="{F066BC0B-5C3B-4BFD-BBF7-601A799D29BF}"/>
                  </a:ext>
                </a:extLst>
              </p:cNvPr>
              <p:cNvGrpSpPr/>
              <p:nvPr/>
            </p:nvGrpSpPr>
            <p:grpSpPr>
              <a:xfrm>
                <a:off x="4459107" y="1635721"/>
                <a:ext cx="194460" cy="234124"/>
                <a:chOff x="6932220" y="2026513"/>
                <a:chExt cx="194460" cy="234124"/>
              </a:xfrm>
              <a:grpFill/>
            </p:grpSpPr>
            <p:sp>
              <p:nvSpPr>
                <p:cNvPr id="46" name="îSḻíḍé">
                  <a:extLst>
                    <a:ext uri="{FF2B5EF4-FFF2-40B4-BE49-F238E27FC236}">
                      <a16:creationId xmlns:a16="http://schemas.microsoft.com/office/drawing/2014/main" id="{62D71AA4-4DA9-4F5B-B217-548E0D38111A}"/>
                    </a:ext>
                  </a:extLst>
                </p:cNvPr>
                <p:cNvSpPr/>
                <p:nvPr/>
              </p:nvSpPr>
              <p:spPr bwMode="auto">
                <a:xfrm>
                  <a:off x="6932220" y="2026513"/>
                  <a:ext cx="194460" cy="155899"/>
                </a:xfrm>
                <a:custGeom>
                  <a:avLst/>
                  <a:gdLst>
                    <a:gd name="T0" fmla="*/ 0 w 353"/>
                    <a:gd name="T1" fmla="*/ 0 h 283"/>
                    <a:gd name="T2" fmla="*/ 282 w 353"/>
                    <a:gd name="T3" fmla="*/ 283 h 283"/>
                    <a:gd name="T4" fmla="*/ 353 w 353"/>
                    <a:gd name="T5" fmla="*/ 212 h 283"/>
                    <a:gd name="T6" fmla="*/ 141 w 353"/>
                    <a:gd name="T7" fmla="*/ 0 h 283"/>
                    <a:gd name="T8" fmla="*/ 0 w 353"/>
                    <a:gd name="T9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0"/>
                      </a:moveTo>
                      <a:lnTo>
                        <a:pt x="282" y="283"/>
                      </a:lnTo>
                      <a:lnTo>
                        <a:pt x="353" y="212"/>
                      </a:lnTo>
                      <a:lnTo>
                        <a:pt x="1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íṧliḍè">
                  <a:extLst>
                    <a:ext uri="{FF2B5EF4-FFF2-40B4-BE49-F238E27FC236}">
                      <a16:creationId xmlns:a16="http://schemas.microsoft.com/office/drawing/2014/main" id="{F99B96E6-2EBF-4F8A-9051-0F3C24EC745C}"/>
                    </a:ext>
                  </a:extLst>
                </p:cNvPr>
                <p:cNvSpPr/>
                <p:nvPr/>
              </p:nvSpPr>
              <p:spPr bwMode="auto">
                <a:xfrm>
                  <a:off x="6932220" y="2104738"/>
                  <a:ext cx="194460" cy="155899"/>
                </a:xfrm>
                <a:custGeom>
                  <a:avLst/>
                  <a:gdLst>
                    <a:gd name="T0" fmla="*/ 0 w 353"/>
                    <a:gd name="T1" fmla="*/ 283 h 283"/>
                    <a:gd name="T2" fmla="*/ 282 w 353"/>
                    <a:gd name="T3" fmla="*/ 0 h 283"/>
                    <a:gd name="T4" fmla="*/ 353 w 353"/>
                    <a:gd name="T5" fmla="*/ 71 h 283"/>
                    <a:gd name="T6" fmla="*/ 141 w 353"/>
                    <a:gd name="T7" fmla="*/ 283 h 283"/>
                    <a:gd name="T8" fmla="*/ 0 w 353"/>
                    <a:gd name="T9" fmla="*/ 283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283"/>
                      </a:moveTo>
                      <a:lnTo>
                        <a:pt x="282" y="0"/>
                      </a:lnTo>
                      <a:lnTo>
                        <a:pt x="353" y="71"/>
                      </a:lnTo>
                      <a:lnTo>
                        <a:pt x="141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3" name="íṡļíḍe">
                <a:extLst>
                  <a:ext uri="{FF2B5EF4-FFF2-40B4-BE49-F238E27FC236}">
                    <a16:creationId xmlns:a16="http://schemas.microsoft.com/office/drawing/2014/main" id="{9AC5B4C3-D399-48C8-9D03-AF29B2841306}"/>
                  </a:ext>
                </a:extLst>
              </p:cNvPr>
              <p:cNvGrpSpPr/>
              <p:nvPr/>
            </p:nvGrpSpPr>
            <p:grpSpPr>
              <a:xfrm>
                <a:off x="4637977" y="1635721"/>
                <a:ext cx="194460" cy="234124"/>
                <a:chOff x="6932220" y="2026513"/>
                <a:chExt cx="194460" cy="234124"/>
              </a:xfrm>
              <a:grpFill/>
            </p:grpSpPr>
            <p:sp>
              <p:nvSpPr>
                <p:cNvPr id="44" name="îSḻíḍé">
                  <a:extLst>
                    <a:ext uri="{FF2B5EF4-FFF2-40B4-BE49-F238E27FC236}">
                      <a16:creationId xmlns:a16="http://schemas.microsoft.com/office/drawing/2014/main" id="{0E6735D9-665D-4015-87DC-29337FA46E02}"/>
                    </a:ext>
                  </a:extLst>
                </p:cNvPr>
                <p:cNvSpPr/>
                <p:nvPr/>
              </p:nvSpPr>
              <p:spPr bwMode="auto">
                <a:xfrm>
                  <a:off x="6932220" y="2026513"/>
                  <a:ext cx="194460" cy="155899"/>
                </a:xfrm>
                <a:custGeom>
                  <a:avLst/>
                  <a:gdLst>
                    <a:gd name="T0" fmla="*/ 0 w 353"/>
                    <a:gd name="T1" fmla="*/ 0 h 283"/>
                    <a:gd name="T2" fmla="*/ 282 w 353"/>
                    <a:gd name="T3" fmla="*/ 283 h 283"/>
                    <a:gd name="T4" fmla="*/ 353 w 353"/>
                    <a:gd name="T5" fmla="*/ 212 h 283"/>
                    <a:gd name="T6" fmla="*/ 141 w 353"/>
                    <a:gd name="T7" fmla="*/ 0 h 283"/>
                    <a:gd name="T8" fmla="*/ 0 w 353"/>
                    <a:gd name="T9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0"/>
                      </a:moveTo>
                      <a:lnTo>
                        <a:pt x="282" y="283"/>
                      </a:lnTo>
                      <a:lnTo>
                        <a:pt x="353" y="212"/>
                      </a:lnTo>
                      <a:lnTo>
                        <a:pt x="1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íṧliḍè">
                  <a:extLst>
                    <a:ext uri="{FF2B5EF4-FFF2-40B4-BE49-F238E27FC236}">
                      <a16:creationId xmlns:a16="http://schemas.microsoft.com/office/drawing/2014/main" id="{C049A568-6309-413D-9F51-8F49999778EF}"/>
                    </a:ext>
                  </a:extLst>
                </p:cNvPr>
                <p:cNvSpPr/>
                <p:nvPr/>
              </p:nvSpPr>
              <p:spPr bwMode="auto">
                <a:xfrm>
                  <a:off x="6932220" y="2104738"/>
                  <a:ext cx="194460" cy="155899"/>
                </a:xfrm>
                <a:custGeom>
                  <a:avLst/>
                  <a:gdLst>
                    <a:gd name="T0" fmla="*/ 0 w 353"/>
                    <a:gd name="T1" fmla="*/ 283 h 283"/>
                    <a:gd name="T2" fmla="*/ 282 w 353"/>
                    <a:gd name="T3" fmla="*/ 0 h 283"/>
                    <a:gd name="T4" fmla="*/ 353 w 353"/>
                    <a:gd name="T5" fmla="*/ 71 h 283"/>
                    <a:gd name="T6" fmla="*/ 141 w 353"/>
                    <a:gd name="T7" fmla="*/ 283 h 283"/>
                    <a:gd name="T8" fmla="*/ 0 w 353"/>
                    <a:gd name="T9" fmla="*/ 283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283"/>
                      </a:moveTo>
                      <a:lnTo>
                        <a:pt x="282" y="0"/>
                      </a:lnTo>
                      <a:lnTo>
                        <a:pt x="353" y="71"/>
                      </a:lnTo>
                      <a:lnTo>
                        <a:pt x="141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</p:grp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FB8BE9A4-6F8B-4D3E-9687-26050F8A6CB3}"/>
              </a:ext>
            </a:extLst>
          </p:cNvPr>
          <p:cNvCxnSpPr/>
          <p:nvPr/>
        </p:nvCxnSpPr>
        <p:spPr>
          <a:xfrm>
            <a:off x="767408" y="909166"/>
            <a:ext cx="108012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2425C250-0DA8-5502-D4C8-8C9B91CADA86}"/>
              </a:ext>
            </a:extLst>
          </p:cNvPr>
          <p:cNvSpPr/>
          <p:nvPr/>
        </p:nvSpPr>
        <p:spPr>
          <a:xfrm>
            <a:off x="1480470" y="1892982"/>
            <a:ext cx="8543108" cy="1521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latin typeface="+mn-lt"/>
              </a:rPr>
              <a:t>1.</a:t>
            </a:r>
            <a:r>
              <a:rPr lang="zh-CN" altLang="en-US" b="1" dirty="0">
                <a:solidFill>
                  <a:schemeClr val="bg1"/>
                </a:solidFill>
                <a:latin typeface="+mn-lt"/>
              </a:rPr>
              <a:t>通过对当前市场上常用的自定义组件库进行无障碍适配，增加标签、角色、状态等无障碍属性，使其满足无障碍标准。</a:t>
            </a:r>
            <a:endParaRPr lang="en-US" altLang="zh-CN" b="1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latin typeface="+mn-lt"/>
              </a:rPr>
              <a:t>2.</a:t>
            </a:r>
            <a:r>
              <a:rPr lang="zh-CN" altLang="en-US" b="1" dirty="0">
                <a:solidFill>
                  <a:schemeClr val="bg1"/>
                </a:solidFill>
                <a:latin typeface="+mn-lt"/>
              </a:rPr>
              <a:t>通过</a:t>
            </a:r>
            <a:r>
              <a:rPr lang="en-US" altLang="zh-CN" b="1" dirty="0">
                <a:solidFill>
                  <a:schemeClr val="bg1"/>
                </a:solidFill>
                <a:latin typeface="+mn-lt"/>
              </a:rPr>
              <a:t>SDK</a:t>
            </a:r>
            <a:r>
              <a:rPr lang="zh-CN" altLang="en-US" b="1" dirty="0">
                <a:solidFill>
                  <a:schemeClr val="bg1"/>
                </a:solidFill>
                <a:latin typeface="+mn-lt"/>
              </a:rPr>
              <a:t>、或开发平台等形式提供给广大开发者调用，低成本，代码可移植，一次开发，长期使用。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144E62C6-217D-F37E-1D81-DEAB4A878071}"/>
              </a:ext>
            </a:extLst>
          </p:cNvPr>
          <p:cNvGrpSpPr/>
          <p:nvPr/>
        </p:nvGrpSpPr>
        <p:grpSpPr>
          <a:xfrm>
            <a:off x="4712010" y="4519055"/>
            <a:ext cx="2911996" cy="810613"/>
            <a:chOff x="5185413" y="4542337"/>
            <a:chExt cx="2911996" cy="810613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D44F8536-2E45-CEDD-702D-C3A742EC9326}"/>
                </a:ext>
              </a:extLst>
            </p:cNvPr>
            <p:cNvGrpSpPr/>
            <p:nvPr/>
          </p:nvGrpSpPr>
          <p:grpSpPr>
            <a:xfrm>
              <a:off x="5185413" y="4542337"/>
              <a:ext cx="2911996" cy="810613"/>
              <a:chOff x="2247900" y="5323487"/>
              <a:chExt cx="2911996" cy="810613"/>
            </a:xfrm>
          </p:grpSpPr>
          <p:sp>
            <p:nvSpPr>
              <p:cNvPr id="21" name="PA-iṧlîḋe">
                <a:extLst>
                  <a:ext uri="{FF2B5EF4-FFF2-40B4-BE49-F238E27FC236}">
                    <a16:creationId xmlns:a16="http://schemas.microsoft.com/office/drawing/2014/main" id="{95E7A88D-067E-06A9-6B3F-4967D26F409C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2247901" y="5323487"/>
                <a:ext cx="2911995" cy="810613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12700" cap="rnd">
                <a:solidFill>
                  <a:schemeClr val="bg1">
                    <a:lumMod val="65000"/>
                  </a:schemeClr>
                </a:solidFill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1600" b="1" dirty="0">
                  <a:solidFill>
                    <a:srgbClr val="222D57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2" name="PA-iṣlïdé">
                <a:extLst>
                  <a:ext uri="{FF2B5EF4-FFF2-40B4-BE49-F238E27FC236}">
                    <a16:creationId xmlns:a16="http://schemas.microsoft.com/office/drawing/2014/main" id="{CD575BBE-8CA4-CE6F-3653-B0F37A2ACE7D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2247900" y="5323487"/>
                <a:ext cx="184230" cy="810613"/>
              </a:xfrm>
              <a:prstGeom prst="rect">
                <a:avLst/>
              </a:prstGeom>
              <a:solidFill>
                <a:srgbClr val="FBD247"/>
              </a:solidFill>
              <a:ln w="12700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en-US" altLang="zh-CN" sz="1600" b="1" dirty="0">
                  <a:solidFill>
                    <a:srgbClr val="222D57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3" name="PA-ïšliďe">
                <a:extLst>
                  <a:ext uri="{FF2B5EF4-FFF2-40B4-BE49-F238E27FC236}">
                    <a16:creationId xmlns:a16="http://schemas.microsoft.com/office/drawing/2014/main" id="{3146B6CC-447A-FBC1-E662-1A7B2D2476BC}"/>
                  </a:ext>
                </a:extLst>
              </p:cNvPr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2604964" y="5497960"/>
                <a:ext cx="690243" cy="461666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222D57"/>
                    </a:solidFill>
                    <a:latin typeface="+mn-lt"/>
                    <a:ea typeface="+mn-ea"/>
                    <a:cs typeface="+mn-ea"/>
                    <a:sym typeface="+mn-lt"/>
                  </a:rPr>
                  <a:t>02</a:t>
                </a:r>
                <a:endParaRPr lang="zh-CN" altLang="en-US" sz="2400" b="1" dirty="0">
                  <a:solidFill>
                    <a:srgbClr val="222D57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D9CD36CC-FB25-4CCB-0EE2-822635E2855D}"/>
                </a:ext>
              </a:extLst>
            </p:cNvPr>
            <p:cNvSpPr/>
            <p:nvPr/>
          </p:nvSpPr>
          <p:spPr>
            <a:xfrm>
              <a:off x="6355167" y="4659110"/>
              <a:ext cx="162095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b="1" dirty="0">
                  <a:solidFill>
                    <a:srgbClr val="404040"/>
                  </a:solidFill>
                </a:rPr>
                <a:t>拿来就用</a:t>
              </a:r>
              <a:endParaRPr lang="en-US" altLang="zh-CN" b="1" dirty="0">
                <a:solidFill>
                  <a:srgbClr val="404040"/>
                </a:solidFill>
              </a:endParaRPr>
            </a:p>
            <a:p>
              <a:pPr algn="l"/>
              <a:r>
                <a:rPr lang="zh-CN" altLang="en-US" b="1" dirty="0">
                  <a:solidFill>
                    <a:srgbClr val="404040"/>
                  </a:solidFill>
                </a:rPr>
                <a:t>低成本无障碍化</a:t>
              </a:r>
              <a:endParaRPr lang="zh-CN" altLang="en-US" b="1" dirty="0"/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16F99D43-D8E6-690C-145B-1B753D8C0C59}"/>
              </a:ext>
            </a:extLst>
          </p:cNvPr>
          <p:cNvSpPr/>
          <p:nvPr/>
        </p:nvSpPr>
        <p:spPr>
          <a:xfrm>
            <a:off x="1911097" y="4746450"/>
            <a:ext cx="20313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404040"/>
                </a:solidFill>
              </a:rPr>
              <a:t>专人更新维护组件库</a:t>
            </a:r>
            <a:endParaRPr lang="zh-CN" altLang="en-US" b="1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4E2EF28-B10E-6229-D1F3-3D8D4866CE16}"/>
              </a:ext>
            </a:extLst>
          </p:cNvPr>
          <p:cNvGrpSpPr/>
          <p:nvPr/>
        </p:nvGrpSpPr>
        <p:grpSpPr>
          <a:xfrm>
            <a:off x="8232874" y="4519055"/>
            <a:ext cx="2760133" cy="826635"/>
            <a:chOff x="1958324" y="5291581"/>
            <a:chExt cx="2760133" cy="826635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C9E26D0B-CC10-FCEE-5D0B-FEFB80EBC956}"/>
                </a:ext>
              </a:extLst>
            </p:cNvPr>
            <p:cNvGrpSpPr/>
            <p:nvPr/>
          </p:nvGrpSpPr>
          <p:grpSpPr>
            <a:xfrm>
              <a:off x="1958324" y="5291581"/>
              <a:ext cx="2698088" cy="826635"/>
              <a:chOff x="2247899" y="5307465"/>
              <a:chExt cx="2911995" cy="826635"/>
            </a:xfrm>
          </p:grpSpPr>
          <p:sp>
            <p:nvSpPr>
              <p:cNvPr id="10" name="PA-iṧlîḋe">
                <a:extLst>
                  <a:ext uri="{FF2B5EF4-FFF2-40B4-BE49-F238E27FC236}">
                    <a16:creationId xmlns:a16="http://schemas.microsoft.com/office/drawing/2014/main" id="{FF05614B-9C39-3B91-89A3-ABE4A1036016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2247899" y="5307465"/>
                <a:ext cx="2911995" cy="810613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12700" cap="rnd">
                <a:solidFill>
                  <a:schemeClr val="bg1">
                    <a:lumMod val="65000"/>
                  </a:schemeClr>
                </a:solidFill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defTabSz="914354"/>
                <a:endParaRPr lang="en-US" altLang="zh-CN" b="0" i="0" dirty="0">
                  <a:solidFill>
                    <a:srgbClr val="404040"/>
                  </a:solidFill>
                  <a:effectLst/>
                  <a:latin typeface="Arial" panose="020B0604020202020204" pitchFamily="34" charset="0"/>
                </a:endParaRPr>
              </a:p>
              <a:p>
                <a:pPr defTabSz="914354"/>
                <a:r>
                  <a:rPr lang="zh-CN" altLang="en-US" b="0" i="0" dirty="0">
                    <a:solidFill>
                      <a:srgbClr val="404040"/>
                    </a:solidFill>
                    <a:effectLst/>
                    <a:latin typeface="Arial" panose="020B0604020202020204" pitchFamily="34" charset="0"/>
                  </a:rPr>
                  <a:t>  </a:t>
                </a:r>
                <a:endParaRPr lang="zh-CN" altLang="en-US" dirty="0"/>
              </a:p>
              <a:p>
                <a:pPr algn="ctr" defTabSz="914354"/>
                <a:endParaRPr lang="zh-CN" altLang="en-US" sz="1600" b="1" dirty="0">
                  <a:solidFill>
                    <a:srgbClr val="222D57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" name="PA-iṣlïdé">
                <a:extLst>
                  <a:ext uri="{FF2B5EF4-FFF2-40B4-BE49-F238E27FC236}">
                    <a16:creationId xmlns:a16="http://schemas.microsoft.com/office/drawing/2014/main" id="{1CC83162-F53F-295F-7143-88DD729D6C24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2247900" y="5323487"/>
                <a:ext cx="184230" cy="810613"/>
              </a:xfrm>
              <a:prstGeom prst="rect">
                <a:avLst/>
              </a:prstGeom>
              <a:solidFill>
                <a:srgbClr val="FBD247"/>
              </a:solidFill>
              <a:ln w="12700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en-US" altLang="zh-CN" sz="1600" b="1" dirty="0">
                  <a:solidFill>
                    <a:srgbClr val="222D57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" name="PA-ïšliďe">
                <a:extLst>
                  <a:ext uri="{FF2B5EF4-FFF2-40B4-BE49-F238E27FC236}">
                    <a16:creationId xmlns:a16="http://schemas.microsoft.com/office/drawing/2014/main" id="{B7A1201D-9439-A13C-A6CE-0AF47C79B758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2604964" y="5497960"/>
                <a:ext cx="690243" cy="461666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222D57"/>
                    </a:solidFill>
                    <a:latin typeface="+mn-lt"/>
                    <a:ea typeface="+mn-ea"/>
                    <a:cs typeface="+mn-ea"/>
                    <a:sym typeface="+mn-lt"/>
                  </a:rPr>
                  <a:t>03</a:t>
                </a:r>
                <a:endParaRPr lang="zh-CN" altLang="en-US" sz="2400" b="1" dirty="0">
                  <a:solidFill>
                    <a:srgbClr val="222D57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6837B43B-A60F-12A7-B789-80B8240FD156}"/>
                </a:ext>
              </a:extLst>
            </p:cNvPr>
            <p:cNvSpPr txBox="1"/>
            <p:nvPr/>
          </p:nvSpPr>
          <p:spPr>
            <a:xfrm>
              <a:off x="2459817" y="5440102"/>
              <a:ext cx="225864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b="1" dirty="0"/>
                <a:t>风格高度统一</a:t>
              </a:r>
              <a:endParaRPr lang="en-US" altLang="zh-CN" b="1" dirty="0"/>
            </a:p>
            <a:p>
              <a:r>
                <a:rPr lang="zh-CN" altLang="en-US" b="1" dirty="0"/>
                <a:t>降低学习成本</a:t>
              </a:r>
            </a:p>
          </p:txBody>
        </p:sp>
      </p:grpSp>
      <p:pic>
        <p:nvPicPr>
          <p:cNvPr id="2" name="信息无障碍组件库标准化建设">
            <a:hlinkClick r:id="" action="ppaction://media"/>
            <a:extLst>
              <a:ext uri="{FF2B5EF4-FFF2-40B4-BE49-F238E27FC236}">
                <a16:creationId xmlns:a16="http://schemas.microsoft.com/office/drawing/2014/main" id="{EAA85154-1DC1-877E-2123-B926013F9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15174" y="5737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4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BCAB4E38-9F1E-561D-7B91-4B55204726B0}"/>
              </a:ext>
            </a:extLst>
          </p:cNvPr>
          <p:cNvSpPr/>
          <p:nvPr/>
        </p:nvSpPr>
        <p:spPr>
          <a:xfrm>
            <a:off x="1002698" y="1790167"/>
            <a:ext cx="7268648" cy="808706"/>
          </a:xfrm>
          <a:prstGeom prst="roundRect">
            <a:avLst/>
          </a:prstGeom>
          <a:solidFill>
            <a:srgbClr val="222D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</a:rPr>
              <a:t>多标准多规范进行浓缩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F9F23A1-0AEC-40B8-A479-6236EC67A5D2}"/>
              </a:ext>
            </a:extLst>
          </p:cNvPr>
          <p:cNvGrpSpPr/>
          <p:nvPr/>
        </p:nvGrpSpPr>
        <p:grpSpPr>
          <a:xfrm>
            <a:off x="765595" y="404664"/>
            <a:ext cx="3890245" cy="707886"/>
            <a:chOff x="1818566" y="208535"/>
            <a:chExt cx="2002779" cy="707886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32485982-E7F5-45F8-9A36-EBF814750C59}"/>
                </a:ext>
              </a:extLst>
            </p:cNvPr>
            <p:cNvSpPr txBox="1"/>
            <p:nvPr/>
          </p:nvSpPr>
          <p:spPr>
            <a:xfrm>
              <a:off x="2192353" y="208535"/>
              <a:ext cx="16289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rgbClr val="212C56"/>
                  </a:solidFill>
                  <a:latin typeface="+mn-lt"/>
                  <a:ea typeface="+mn-ea"/>
                  <a:cs typeface="+mn-ea"/>
                  <a:sym typeface="+mn-lt"/>
                </a:rPr>
                <a:t>设计规范</a:t>
              </a:r>
              <a:r>
                <a:rPr lang="en-US" altLang="zh-CN" sz="2000" b="1" dirty="0">
                  <a:solidFill>
                    <a:srgbClr val="212C56"/>
                  </a:solidFill>
                  <a:latin typeface="+mn-lt"/>
                  <a:ea typeface="+mn-ea"/>
                  <a:cs typeface="+mn-ea"/>
                  <a:sym typeface="+mn-lt"/>
                </a:rPr>
                <a:t>VS</a:t>
              </a:r>
              <a:r>
                <a:rPr lang="zh-CN" altLang="en-US" sz="2000" b="1" dirty="0">
                  <a:solidFill>
                    <a:srgbClr val="212C56"/>
                  </a:solidFill>
                  <a:latin typeface="+mn-lt"/>
                  <a:ea typeface="+mn-ea"/>
                  <a:cs typeface="+mn-ea"/>
                  <a:sym typeface="+mn-lt"/>
                </a:rPr>
                <a:t>标准组件库</a:t>
              </a:r>
            </a:p>
          </p:txBody>
        </p: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BA6C6176-E304-491F-A3FE-85E3DDE422D8}"/>
                </a:ext>
              </a:extLst>
            </p:cNvPr>
            <p:cNvGrpSpPr/>
            <p:nvPr/>
          </p:nvGrpSpPr>
          <p:grpSpPr>
            <a:xfrm>
              <a:off x="1818566" y="305261"/>
              <a:ext cx="357449" cy="217437"/>
              <a:chOff x="4264648" y="1635721"/>
              <a:chExt cx="567789" cy="234128"/>
            </a:xfrm>
            <a:solidFill>
              <a:srgbClr val="212C56"/>
            </a:solidFill>
          </p:grpSpPr>
          <p:grpSp>
            <p:nvGrpSpPr>
              <p:cNvPr id="41" name="íṡļíḍe">
                <a:extLst>
                  <a:ext uri="{FF2B5EF4-FFF2-40B4-BE49-F238E27FC236}">
                    <a16:creationId xmlns:a16="http://schemas.microsoft.com/office/drawing/2014/main" id="{A57ADE58-025F-47B8-8875-C7F0257048D2}"/>
                  </a:ext>
                </a:extLst>
              </p:cNvPr>
              <p:cNvGrpSpPr/>
              <p:nvPr/>
            </p:nvGrpSpPr>
            <p:grpSpPr>
              <a:xfrm>
                <a:off x="4264648" y="1635721"/>
                <a:ext cx="194460" cy="234128"/>
                <a:chOff x="6932220" y="2026513"/>
                <a:chExt cx="194460" cy="234128"/>
              </a:xfrm>
              <a:grpFill/>
            </p:grpSpPr>
            <p:sp>
              <p:nvSpPr>
                <p:cNvPr id="48" name="îSḻíḍé">
                  <a:extLst>
                    <a:ext uri="{FF2B5EF4-FFF2-40B4-BE49-F238E27FC236}">
                      <a16:creationId xmlns:a16="http://schemas.microsoft.com/office/drawing/2014/main" id="{E4D53CA0-164F-4B12-9580-2F52BDAEA2DF}"/>
                    </a:ext>
                  </a:extLst>
                </p:cNvPr>
                <p:cNvSpPr/>
                <p:nvPr/>
              </p:nvSpPr>
              <p:spPr bwMode="auto">
                <a:xfrm>
                  <a:off x="6932220" y="2026513"/>
                  <a:ext cx="194460" cy="155899"/>
                </a:xfrm>
                <a:custGeom>
                  <a:avLst/>
                  <a:gdLst>
                    <a:gd name="T0" fmla="*/ 0 w 353"/>
                    <a:gd name="T1" fmla="*/ 0 h 283"/>
                    <a:gd name="T2" fmla="*/ 282 w 353"/>
                    <a:gd name="T3" fmla="*/ 283 h 283"/>
                    <a:gd name="T4" fmla="*/ 353 w 353"/>
                    <a:gd name="T5" fmla="*/ 212 h 283"/>
                    <a:gd name="T6" fmla="*/ 141 w 353"/>
                    <a:gd name="T7" fmla="*/ 0 h 283"/>
                    <a:gd name="T8" fmla="*/ 0 w 353"/>
                    <a:gd name="T9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0"/>
                      </a:moveTo>
                      <a:lnTo>
                        <a:pt x="282" y="283"/>
                      </a:lnTo>
                      <a:lnTo>
                        <a:pt x="353" y="212"/>
                      </a:lnTo>
                      <a:lnTo>
                        <a:pt x="1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íṧliḍè">
                  <a:extLst>
                    <a:ext uri="{FF2B5EF4-FFF2-40B4-BE49-F238E27FC236}">
                      <a16:creationId xmlns:a16="http://schemas.microsoft.com/office/drawing/2014/main" id="{F7492511-3F38-45A8-9D7F-A11236D36043}"/>
                    </a:ext>
                  </a:extLst>
                </p:cNvPr>
                <p:cNvSpPr/>
                <p:nvPr/>
              </p:nvSpPr>
              <p:spPr bwMode="auto">
                <a:xfrm>
                  <a:off x="6932220" y="2104742"/>
                  <a:ext cx="194460" cy="155899"/>
                </a:xfrm>
                <a:custGeom>
                  <a:avLst/>
                  <a:gdLst>
                    <a:gd name="T0" fmla="*/ 0 w 353"/>
                    <a:gd name="T1" fmla="*/ 283 h 283"/>
                    <a:gd name="T2" fmla="*/ 282 w 353"/>
                    <a:gd name="T3" fmla="*/ 0 h 283"/>
                    <a:gd name="T4" fmla="*/ 353 w 353"/>
                    <a:gd name="T5" fmla="*/ 71 h 283"/>
                    <a:gd name="T6" fmla="*/ 141 w 353"/>
                    <a:gd name="T7" fmla="*/ 283 h 283"/>
                    <a:gd name="T8" fmla="*/ 0 w 353"/>
                    <a:gd name="T9" fmla="*/ 283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283"/>
                      </a:moveTo>
                      <a:lnTo>
                        <a:pt x="282" y="0"/>
                      </a:lnTo>
                      <a:lnTo>
                        <a:pt x="353" y="71"/>
                      </a:lnTo>
                      <a:lnTo>
                        <a:pt x="141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2" name="íṡļíḍe">
                <a:extLst>
                  <a:ext uri="{FF2B5EF4-FFF2-40B4-BE49-F238E27FC236}">
                    <a16:creationId xmlns:a16="http://schemas.microsoft.com/office/drawing/2014/main" id="{F066BC0B-5C3B-4BFD-BBF7-601A799D29BF}"/>
                  </a:ext>
                </a:extLst>
              </p:cNvPr>
              <p:cNvGrpSpPr/>
              <p:nvPr/>
            </p:nvGrpSpPr>
            <p:grpSpPr>
              <a:xfrm>
                <a:off x="4459107" y="1635721"/>
                <a:ext cx="194460" cy="234124"/>
                <a:chOff x="6932220" y="2026513"/>
                <a:chExt cx="194460" cy="234124"/>
              </a:xfrm>
              <a:grpFill/>
            </p:grpSpPr>
            <p:sp>
              <p:nvSpPr>
                <p:cNvPr id="46" name="îSḻíḍé">
                  <a:extLst>
                    <a:ext uri="{FF2B5EF4-FFF2-40B4-BE49-F238E27FC236}">
                      <a16:creationId xmlns:a16="http://schemas.microsoft.com/office/drawing/2014/main" id="{62D71AA4-4DA9-4F5B-B217-548E0D38111A}"/>
                    </a:ext>
                  </a:extLst>
                </p:cNvPr>
                <p:cNvSpPr/>
                <p:nvPr/>
              </p:nvSpPr>
              <p:spPr bwMode="auto">
                <a:xfrm>
                  <a:off x="6932220" y="2026513"/>
                  <a:ext cx="194460" cy="155899"/>
                </a:xfrm>
                <a:custGeom>
                  <a:avLst/>
                  <a:gdLst>
                    <a:gd name="T0" fmla="*/ 0 w 353"/>
                    <a:gd name="T1" fmla="*/ 0 h 283"/>
                    <a:gd name="T2" fmla="*/ 282 w 353"/>
                    <a:gd name="T3" fmla="*/ 283 h 283"/>
                    <a:gd name="T4" fmla="*/ 353 w 353"/>
                    <a:gd name="T5" fmla="*/ 212 h 283"/>
                    <a:gd name="T6" fmla="*/ 141 w 353"/>
                    <a:gd name="T7" fmla="*/ 0 h 283"/>
                    <a:gd name="T8" fmla="*/ 0 w 353"/>
                    <a:gd name="T9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0"/>
                      </a:moveTo>
                      <a:lnTo>
                        <a:pt x="282" y="283"/>
                      </a:lnTo>
                      <a:lnTo>
                        <a:pt x="353" y="212"/>
                      </a:lnTo>
                      <a:lnTo>
                        <a:pt x="1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íṧliḍè">
                  <a:extLst>
                    <a:ext uri="{FF2B5EF4-FFF2-40B4-BE49-F238E27FC236}">
                      <a16:creationId xmlns:a16="http://schemas.microsoft.com/office/drawing/2014/main" id="{F99B96E6-2EBF-4F8A-9051-0F3C24EC745C}"/>
                    </a:ext>
                  </a:extLst>
                </p:cNvPr>
                <p:cNvSpPr/>
                <p:nvPr/>
              </p:nvSpPr>
              <p:spPr bwMode="auto">
                <a:xfrm>
                  <a:off x="6932220" y="2104738"/>
                  <a:ext cx="194460" cy="155899"/>
                </a:xfrm>
                <a:custGeom>
                  <a:avLst/>
                  <a:gdLst>
                    <a:gd name="T0" fmla="*/ 0 w 353"/>
                    <a:gd name="T1" fmla="*/ 283 h 283"/>
                    <a:gd name="T2" fmla="*/ 282 w 353"/>
                    <a:gd name="T3" fmla="*/ 0 h 283"/>
                    <a:gd name="T4" fmla="*/ 353 w 353"/>
                    <a:gd name="T5" fmla="*/ 71 h 283"/>
                    <a:gd name="T6" fmla="*/ 141 w 353"/>
                    <a:gd name="T7" fmla="*/ 283 h 283"/>
                    <a:gd name="T8" fmla="*/ 0 w 353"/>
                    <a:gd name="T9" fmla="*/ 283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283"/>
                      </a:moveTo>
                      <a:lnTo>
                        <a:pt x="282" y="0"/>
                      </a:lnTo>
                      <a:lnTo>
                        <a:pt x="353" y="71"/>
                      </a:lnTo>
                      <a:lnTo>
                        <a:pt x="141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3" name="íṡļíḍe">
                <a:extLst>
                  <a:ext uri="{FF2B5EF4-FFF2-40B4-BE49-F238E27FC236}">
                    <a16:creationId xmlns:a16="http://schemas.microsoft.com/office/drawing/2014/main" id="{9AC5B4C3-D399-48C8-9D03-AF29B2841306}"/>
                  </a:ext>
                </a:extLst>
              </p:cNvPr>
              <p:cNvGrpSpPr/>
              <p:nvPr/>
            </p:nvGrpSpPr>
            <p:grpSpPr>
              <a:xfrm>
                <a:off x="4637977" y="1635721"/>
                <a:ext cx="194460" cy="234124"/>
                <a:chOff x="6932220" y="2026513"/>
                <a:chExt cx="194460" cy="234124"/>
              </a:xfrm>
              <a:grpFill/>
            </p:grpSpPr>
            <p:sp>
              <p:nvSpPr>
                <p:cNvPr id="44" name="îSḻíḍé">
                  <a:extLst>
                    <a:ext uri="{FF2B5EF4-FFF2-40B4-BE49-F238E27FC236}">
                      <a16:creationId xmlns:a16="http://schemas.microsoft.com/office/drawing/2014/main" id="{0E6735D9-665D-4015-87DC-29337FA46E02}"/>
                    </a:ext>
                  </a:extLst>
                </p:cNvPr>
                <p:cNvSpPr/>
                <p:nvPr/>
              </p:nvSpPr>
              <p:spPr bwMode="auto">
                <a:xfrm>
                  <a:off x="6932220" y="2026513"/>
                  <a:ext cx="194460" cy="155899"/>
                </a:xfrm>
                <a:custGeom>
                  <a:avLst/>
                  <a:gdLst>
                    <a:gd name="T0" fmla="*/ 0 w 353"/>
                    <a:gd name="T1" fmla="*/ 0 h 283"/>
                    <a:gd name="T2" fmla="*/ 282 w 353"/>
                    <a:gd name="T3" fmla="*/ 283 h 283"/>
                    <a:gd name="T4" fmla="*/ 353 w 353"/>
                    <a:gd name="T5" fmla="*/ 212 h 283"/>
                    <a:gd name="T6" fmla="*/ 141 w 353"/>
                    <a:gd name="T7" fmla="*/ 0 h 283"/>
                    <a:gd name="T8" fmla="*/ 0 w 353"/>
                    <a:gd name="T9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0"/>
                      </a:moveTo>
                      <a:lnTo>
                        <a:pt x="282" y="283"/>
                      </a:lnTo>
                      <a:lnTo>
                        <a:pt x="353" y="212"/>
                      </a:lnTo>
                      <a:lnTo>
                        <a:pt x="1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íṧliḍè">
                  <a:extLst>
                    <a:ext uri="{FF2B5EF4-FFF2-40B4-BE49-F238E27FC236}">
                      <a16:creationId xmlns:a16="http://schemas.microsoft.com/office/drawing/2014/main" id="{C049A568-6309-413D-9F51-8F49999778EF}"/>
                    </a:ext>
                  </a:extLst>
                </p:cNvPr>
                <p:cNvSpPr/>
                <p:nvPr/>
              </p:nvSpPr>
              <p:spPr bwMode="auto">
                <a:xfrm>
                  <a:off x="6932220" y="2104738"/>
                  <a:ext cx="194460" cy="155899"/>
                </a:xfrm>
                <a:custGeom>
                  <a:avLst/>
                  <a:gdLst>
                    <a:gd name="T0" fmla="*/ 0 w 353"/>
                    <a:gd name="T1" fmla="*/ 283 h 283"/>
                    <a:gd name="T2" fmla="*/ 282 w 353"/>
                    <a:gd name="T3" fmla="*/ 0 h 283"/>
                    <a:gd name="T4" fmla="*/ 353 w 353"/>
                    <a:gd name="T5" fmla="*/ 71 h 283"/>
                    <a:gd name="T6" fmla="*/ 141 w 353"/>
                    <a:gd name="T7" fmla="*/ 283 h 283"/>
                    <a:gd name="T8" fmla="*/ 0 w 353"/>
                    <a:gd name="T9" fmla="*/ 283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283"/>
                      </a:moveTo>
                      <a:lnTo>
                        <a:pt x="282" y="0"/>
                      </a:lnTo>
                      <a:lnTo>
                        <a:pt x="353" y="71"/>
                      </a:lnTo>
                      <a:lnTo>
                        <a:pt x="141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</p:grp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FB8BE9A4-6F8B-4D3E-9687-26050F8A6CB3}"/>
              </a:ext>
            </a:extLst>
          </p:cNvPr>
          <p:cNvCxnSpPr/>
          <p:nvPr/>
        </p:nvCxnSpPr>
        <p:spPr>
          <a:xfrm>
            <a:off x="767408" y="909166"/>
            <a:ext cx="108012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B9183E8B-A22D-EEFD-B2D1-C22C2745C6D3}"/>
              </a:ext>
            </a:extLst>
          </p:cNvPr>
          <p:cNvSpPr/>
          <p:nvPr/>
        </p:nvSpPr>
        <p:spPr>
          <a:xfrm>
            <a:off x="1903352" y="3345848"/>
            <a:ext cx="7268648" cy="936104"/>
          </a:xfrm>
          <a:prstGeom prst="roundRect">
            <a:avLst/>
          </a:prstGeom>
          <a:solidFill>
            <a:srgbClr val="222D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+mj-ea"/>
                <a:ea typeface="+mj-ea"/>
              </a:rPr>
              <a:t>标准与规范实例化成标准组件库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B7A4A28D-1493-6920-30CB-CDA69C6710F1}"/>
              </a:ext>
            </a:extLst>
          </p:cNvPr>
          <p:cNvSpPr/>
          <p:nvPr/>
        </p:nvSpPr>
        <p:spPr>
          <a:xfrm>
            <a:off x="3559536" y="5019317"/>
            <a:ext cx="7268648" cy="936104"/>
          </a:xfrm>
          <a:prstGeom prst="roundRect">
            <a:avLst/>
          </a:prstGeom>
          <a:solidFill>
            <a:srgbClr val="222D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+mj-ea"/>
                <a:ea typeface="+mj-ea"/>
              </a:rPr>
              <a:t>基本组件库组装成为复合型组件库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8" name="箭头: 下 7">
            <a:extLst>
              <a:ext uri="{FF2B5EF4-FFF2-40B4-BE49-F238E27FC236}">
                <a16:creationId xmlns:a16="http://schemas.microsoft.com/office/drawing/2014/main" id="{E3C420D7-3D66-CAFE-9A80-88A09670C68F}"/>
              </a:ext>
            </a:extLst>
          </p:cNvPr>
          <p:cNvSpPr/>
          <p:nvPr/>
        </p:nvSpPr>
        <p:spPr>
          <a:xfrm>
            <a:off x="7193860" y="2452740"/>
            <a:ext cx="1152128" cy="102963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箭头: 下 8">
            <a:extLst>
              <a:ext uri="{FF2B5EF4-FFF2-40B4-BE49-F238E27FC236}">
                <a16:creationId xmlns:a16="http://schemas.microsoft.com/office/drawing/2014/main" id="{108758B2-7C35-391D-E772-20BA0F7BEE05}"/>
              </a:ext>
            </a:extLst>
          </p:cNvPr>
          <p:cNvSpPr/>
          <p:nvPr/>
        </p:nvSpPr>
        <p:spPr>
          <a:xfrm>
            <a:off x="8324900" y="4083559"/>
            <a:ext cx="1152128" cy="102963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设计规范VS标准组件库">
            <a:hlinkClick r:id="" action="ppaction://media"/>
            <a:extLst>
              <a:ext uri="{FF2B5EF4-FFF2-40B4-BE49-F238E27FC236}">
                <a16:creationId xmlns:a16="http://schemas.microsoft.com/office/drawing/2014/main" id="{1D2B883B-7647-FBE3-2159-321399D1C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90313" y="561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1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F9F23A1-0AEC-40B8-A479-6236EC67A5D2}"/>
              </a:ext>
            </a:extLst>
          </p:cNvPr>
          <p:cNvGrpSpPr/>
          <p:nvPr/>
        </p:nvGrpSpPr>
        <p:grpSpPr>
          <a:xfrm>
            <a:off x="765595" y="404664"/>
            <a:ext cx="4394301" cy="400110"/>
            <a:chOff x="1818566" y="208535"/>
            <a:chExt cx="4394301" cy="400110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32485982-E7F5-45F8-9A36-EBF814750C59}"/>
                </a:ext>
              </a:extLst>
            </p:cNvPr>
            <p:cNvSpPr txBox="1"/>
            <p:nvPr/>
          </p:nvSpPr>
          <p:spPr>
            <a:xfrm>
              <a:off x="2192353" y="208535"/>
              <a:ext cx="40205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rgbClr val="212C56"/>
                  </a:solidFill>
                  <a:latin typeface="+mn-lt"/>
                  <a:ea typeface="+mn-ea"/>
                  <a:cs typeface="+mn-ea"/>
                  <a:sym typeface="+mn-lt"/>
                </a:rPr>
                <a:t>基本组件库</a:t>
              </a:r>
              <a:endParaRPr lang="en-US" altLang="zh-CN" sz="2000" b="1" dirty="0">
                <a:solidFill>
                  <a:srgbClr val="212C56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BA6C6176-E304-491F-A3FE-85E3DDE422D8}"/>
                </a:ext>
              </a:extLst>
            </p:cNvPr>
            <p:cNvGrpSpPr/>
            <p:nvPr/>
          </p:nvGrpSpPr>
          <p:grpSpPr>
            <a:xfrm>
              <a:off x="1818566" y="305261"/>
              <a:ext cx="357449" cy="217437"/>
              <a:chOff x="4264648" y="1635721"/>
              <a:chExt cx="567789" cy="234128"/>
            </a:xfrm>
            <a:solidFill>
              <a:srgbClr val="212C56"/>
            </a:solidFill>
          </p:grpSpPr>
          <p:grpSp>
            <p:nvGrpSpPr>
              <p:cNvPr id="41" name="íṡļíḍe">
                <a:extLst>
                  <a:ext uri="{FF2B5EF4-FFF2-40B4-BE49-F238E27FC236}">
                    <a16:creationId xmlns:a16="http://schemas.microsoft.com/office/drawing/2014/main" id="{A57ADE58-025F-47B8-8875-C7F0257048D2}"/>
                  </a:ext>
                </a:extLst>
              </p:cNvPr>
              <p:cNvGrpSpPr/>
              <p:nvPr/>
            </p:nvGrpSpPr>
            <p:grpSpPr>
              <a:xfrm>
                <a:off x="4264648" y="1635721"/>
                <a:ext cx="194460" cy="234128"/>
                <a:chOff x="6932220" y="2026513"/>
                <a:chExt cx="194460" cy="234128"/>
              </a:xfrm>
              <a:grpFill/>
            </p:grpSpPr>
            <p:sp>
              <p:nvSpPr>
                <p:cNvPr id="48" name="îSḻíḍé">
                  <a:extLst>
                    <a:ext uri="{FF2B5EF4-FFF2-40B4-BE49-F238E27FC236}">
                      <a16:creationId xmlns:a16="http://schemas.microsoft.com/office/drawing/2014/main" id="{E4D53CA0-164F-4B12-9580-2F52BDAEA2DF}"/>
                    </a:ext>
                  </a:extLst>
                </p:cNvPr>
                <p:cNvSpPr/>
                <p:nvPr/>
              </p:nvSpPr>
              <p:spPr bwMode="auto">
                <a:xfrm>
                  <a:off x="6932220" y="2026513"/>
                  <a:ext cx="194460" cy="155899"/>
                </a:xfrm>
                <a:custGeom>
                  <a:avLst/>
                  <a:gdLst>
                    <a:gd name="T0" fmla="*/ 0 w 353"/>
                    <a:gd name="T1" fmla="*/ 0 h 283"/>
                    <a:gd name="T2" fmla="*/ 282 w 353"/>
                    <a:gd name="T3" fmla="*/ 283 h 283"/>
                    <a:gd name="T4" fmla="*/ 353 w 353"/>
                    <a:gd name="T5" fmla="*/ 212 h 283"/>
                    <a:gd name="T6" fmla="*/ 141 w 353"/>
                    <a:gd name="T7" fmla="*/ 0 h 283"/>
                    <a:gd name="T8" fmla="*/ 0 w 353"/>
                    <a:gd name="T9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0"/>
                      </a:moveTo>
                      <a:lnTo>
                        <a:pt x="282" y="283"/>
                      </a:lnTo>
                      <a:lnTo>
                        <a:pt x="353" y="212"/>
                      </a:lnTo>
                      <a:lnTo>
                        <a:pt x="1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íṧliḍè">
                  <a:extLst>
                    <a:ext uri="{FF2B5EF4-FFF2-40B4-BE49-F238E27FC236}">
                      <a16:creationId xmlns:a16="http://schemas.microsoft.com/office/drawing/2014/main" id="{F7492511-3F38-45A8-9D7F-A11236D36043}"/>
                    </a:ext>
                  </a:extLst>
                </p:cNvPr>
                <p:cNvSpPr/>
                <p:nvPr/>
              </p:nvSpPr>
              <p:spPr bwMode="auto">
                <a:xfrm>
                  <a:off x="6932220" y="2104742"/>
                  <a:ext cx="194460" cy="155899"/>
                </a:xfrm>
                <a:custGeom>
                  <a:avLst/>
                  <a:gdLst>
                    <a:gd name="T0" fmla="*/ 0 w 353"/>
                    <a:gd name="T1" fmla="*/ 283 h 283"/>
                    <a:gd name="T2" fmla="*/ 282 w 353"/>
                    <a:gd name="T3" fmla="*/ 0 h 283"/>
                    <a:gd name="T4" fmla="*/ 353 w 353"/>
                    <a:gd name="T5" fmla="*/ 71 h 283"/>
                    <a:gd name="T6" fmla="*/ 141 w 353"/>
                    <a:gd name="T7" fmla="*/ 283 h 283"/>
                    <a:gd name="T8" fmla="*/ 0 w 353"/>
                    <a:gd name="T9" fmla="*/ 283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283"/>
                      </a:moveTo>
                      <a:lnTo>
                        <a:pt x="282" y="0"/>
                      </a:lnTo>
                      <a:lnTo>
                        <a:pt x="353" y="71"/>
                      </a:lnTo>
                      <a:lnTo>
                        <a:pt x="141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2" name="íṡļíḍe">
                <a:extLst>
                  <a:ext uri="{FF2B5EF4-FFF2-40B4-BE49-F238E27FC236}">
                    <a16:creationId xmlns:a16="http://schemas.microsoft.com/office/drawing/2014/main" id="{F066BC0B-5C3B-4BFD-BBF7-601A799D29BF}"/>
                  </a:ext>
                </a:extLst>
              </p:cNvPr>
              <p:cNvGrpSpPr/>
              <p:nvPr/>
            </p:nvGrpSpPr>
            <p:grpSpPr>
              <a:xfrm>
                <a:off x="4459107" y="1635721"/>
                <a:ext cx="194460" cy="234124"/>
                <a:chOff x="6932220" y="2026513"/>
                <a:chExt cx="194460" cy="234124"/>
              </a:xfrm>
              <a:grpFill/>
            </p:grpSpPr>
            <p:sp>
              <p:nvSpPr>
                <p:cNvPr id="46" name="îSḻíḍé">
                  <a:extLst>
                    <a:ext uri="{FF2B5EF4-FFF2-40B4-BE49-F238E27FC236}">
                      <a16:creationId xmlns:a16="http://schemas.microsoft.com/office/drawing/2014/main" id="{62D71AA4-4DA9-4F5B-B217-548E0D38111A}"/>
                    </a:ext>
                  </a:extLst>
                </p:cNvPr>
                <p:cNvSpPr/>
                <p:nvPr/>
              </p:nvSpPr>
              <p:spPr bwMode="auto">
                <a:xfrm>
                  <a:off x="6932220" y="2026513"/>
                  <a:ext cx="194460" cy="155899"/>
                </a:xfrm>
                <a:custGeom>
                  <a:avLst/>
                  <a:gdLst>
                    <a:gd name="T0" fmla="*/ 0 w 353"/>
                    <a:gd name="T1" fmla="*/ 0 h 283"/>
                    <a:gd name="T2" fmla="*/ 282 w 353"/>
                    <a:gd name="T3" fmla="*/ 283 h 283"/>
                    <a:gd name="T4" fmla="*/ 353 w 353"/>
                    <a:gd name="T5" fmla="*/ 212 h 283"/>
                    <a:gd name="T6" fmla="*/ 141 w 353"/>
                    <a:gd name="T7" fmla="*/ 0 h 283"/>
                    <a:gd name="T8" fmla="*/ 0 w 353"/>
                    <a:gd name="T9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0"/>
                      </a:moveTo>
                      <a:lnTo>
                        <a:pt x="282" y="283"/>
                      </a:lnTo>
                      <a:lnTo>
                        <a:pt x="353" y="212"/>
                      </a:lnTo>
                      <a:lnTo>
                        <a:pt x="1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íṧliḍè">
                  <a:extLst>
                    <a:ext uri="{FF2B5EF4-FFF2-40B4-BE49-F238E27FC236}">
                      <a16:creationId xmlns:a16="http://schemas.microsoft.com/office/drawing/2014/main" id="{F99B96E6-2EBF-4F8A-9051-0F3C24EC745C}"/>
                    </a:ext>
                  </a:extLst>
                </p:cNvPr>
                <p:cNvSpPr/>
                <p:nvPr/>
              </p:nvSpPr>
              <p:spPr bwMode="auto">
                <a:xfrm>
                  <a:off x="6932220" y="2104738"/>
                  <a:ext cx="194460" cy="155899"/>
                </a:xfrm>
                <a:custGeom>
                  <a:avLst/>
                  <a:gdLst>
                    <a:gd name="T0" fmla="*/ 0 w 353"/>
                    <a:gd name="T1" fmla="*/ 283 h 283"/>
                    <a:gd name="T2" fmla="*/ 282 w 353"/>
                    <a:gd name="T3" fmla="*/ 0 h 283"/>
                    <a:gd name="T4" fmla="*/ 353 w 353"/>
                    <a:gd name="T5" fmla="*/ 71 h 283"/>
                    <a:gd name="T6" fmla="*/ 141 w 353"/>
                    <a:gd name="T7" fmla="*/ 283 h 283"/>
                    <a:gd name="T8" fmla="*/ 0 w 353"/>
                    <a:gd name="T9" fmla="*/ 283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283"/>
                      </a:moveTo>
                      <a:lnTo>
                        <a:pt x="282" y="0"/>
                      </a:lnTo>
                      <a:lnTo>
                        <a:pt x="353" y="71"/>
                      </a:lnTo>
                      <a:lnTo>
                        <a:pt x="141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3" name="íṡļíḍe">
                <a:extLst>
                  <a:ext uri="{FF2B5EF4-FFF2-40B4-BE49-F238E27FC236}">
                    <a16:creationId xmlns:a16="http://schemas.microsoft.com/office/drawing/2014/main" id="{9AC5B4C3-D399-48C8-9D03-AF29B2841306}"/>
                  </a:ext>
                </a:extLst>
              </p:cNvPr>
              <p:cNvGrpSpPr/>
              <p:nvPr/>
            </p:nvGrpSpPr>
            <p:grpSpPr>
              <a:xfrm>
                <a:off x="4637977" y="1635721"/>
                <a:ext cx="194460" cy="234124"/>
                <a:chOff x="6932220" y="2026513"/>
                <a:chExt cx="194460" cy="234124"/>
              </a:xfrm>
              <a:grpFill/>
            </p:grpSpPr>
            <p:sp>
              <p:nvSpPr>
                <p:cNvPr id="44" name="îSḻíḍé">
                  <a:extLst>
                    <a:ext uri="{FF2B5EF4-FFF2-40B4-BE49-F238E27FC236}">
                      <a16:creationId xmlns:a16="http://schemas.microsoft.com/office/drawing/2014/main" id="{0E6735D9-665D-4015-87DC-29337FA46E02}"/>
                    </a:ext>
                  </a:extLst>
                </p:cNvPr>
                <p:cNvSpPr/>
                <p:nvPr/>
              </p:nvSpPr>
              <p:spPr bwMode="auto">
                <a:xfrm>
                  <a:off x="6932220" y="2026513"/>
                  <a:ext cx="194460" cy="155899"/>
                </a:xfrm>
                <a:custGeom>
                  <a:avLst/>
                  <a:gdLst>
                    <a:gd name="T0" fmla="*/ 0 w 353"/>
                    <a:gd name="T1" fmla="*/ 0 h 283"/>
                    <a:gd name="T2" fmla="*/ 282 w 353"/>
                    <a:gd name="T3" fmla="*/ 283 h 283"/>
                    <a:gd name="T4" fmla="*/ 353 w 353"/>
                    <a:gd name="T5" fmla="*/ 212 h 283"/>
                    <a:gd name="T6" fmla="*/ 141 w 353"/>
                    <a:gd name="T7" fmla="*/ 0 h 283"/>
                    <a:gd name="T8" fmla="*/ 0 w 353"/>
                    <a:gd name="T9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0"/>
                      </a:moveTo>
                      <a:lnTo>
                        <a:pt x="282" y="283"/>
                      </a:lnTo>
                      <a:lnTo>
                        <a:pt x="353" y="212"/>
                      </a:lnTo>
                      <a:lnTo>
                        <a:pt x="1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íṧliḍè">
                  <a:extLst>
                    <a:ext uri="{FF2B5EF4-FFF2-40B4-BE49-F238E27FC236}">
                      <a16:creationId xmlns:a16="http://schemas.microsoft.com/office/drawing/2014/main" id="{C049A568-6309-413D-9F51-8F49999778EF}"/>
                    </a:ext>
                  </a:extLst>
                </p:cNvPr>
                <p:cNvSpPr/>
                <p:nvPr/>
              </p:nvSpPr>
              <p:spPr bwMode="auto">
                <a:xfrm>
                  <a:off x="6932220" y="2104738"/>
                  <a:ext cx="194460" cy="155899"/>
                </a:xfrm>
                <a:custGeom>
                  <a:avLst/>
                  <a:gdLst>
                    <a:gd name="T0" fmla="*/ 0 w 353"/>
                    <a:gd name="T1" fmla="*/ 283 h 283"/>
                    <a:gd name="T2" fmla="*/ 282 w 353"/>
                    <a:gd name="T3" fmla="*/ 0 h 283"/>
                    <a:gd name="T4" fmla="*/ 353 w 353"/>
                    <a:gd name="T5" fmla="*/ 71 h 283"/>
                    <a:gd name="T6" fmla="*/ 141 w 353"/>
                    <a:gd name="T7" fmla="*/ 283 h 283"/>
                    <a:gd name="T8" fmla="*/ 0 w 353"/>
                    <a:gd name="T9" fmla="*/ 283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283">
                      <a:moveTo>
                        <a:pt x="0" y="283"/>
                      </a:moveTo>
                      <a:lnTo>
                        <a:pt x="282" y="0"/>
                      </a:lnTo>
                      <a:lnTo>
                        <a:pt x="353" y="71"/>
                      </a:lnTo>
                      <a:lnTo>
                        <a:pt x="141" y="283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5C629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id-ID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id-ID" sz="600" b="1">
                    <a:solidFill>
                      <a:srgbClr val="3C5CA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</p:grp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FB8BE9A4-6F8B-4D3E-9687-26050F8A6CB3}"/>
              </a:ext>
            </a:extLst>
          </p:cNvPr>
          <p:cNvCxnSpPr/>
          <p:nvPr/>
        </p:nvCxnSpPr>
        <p:spPr>
          <a:xfrm>
            <a:off x="767408" y="909166"/>
            <a:ext cx="108012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87F9A83F-1F0D-D480-EA9C-B194B5558E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88" y="4345370"/>
            <a:ext cx="2865516" cy="2107966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CAE4291E-ACCD-8FCD-4EB6-3DBC92CB5F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2623" y="1311117"/>
            <a:ext cx="2926646" cy="369332"/>
          </a:xfrm>
          <a:solidFill>
            <a:srgbClr val="222D57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验证码</a:t>
            </a:r>
            <a:endParaRPr lang="zh-CN" altLang="en-US" sz="20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A8BB43C1-F5C2-3330-BBFB-08662DFA2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49" y="1495783"/>
            <a:ext cx="4732138" cy="485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CAE93AA-D67D-CF18-8304-0C32CE0201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1941" y="1860505"/>
            <a:ext cx="2605569" cy="2327936"/>
          </a:xfrm>
          <a:prstGeom prst="rect">
            <a:avLst/>
          </a:prstGeom>
        </p:spPr>
      </p:pic>
      <p:pic>
        <p:nvPicPr>
          <p:cNvPr id="23" name="基本组件库">
            <a:hlinkClick r:id="" action="ppaction://media"/>
            <a:extLst>
              <a:ext uri="{FF2B5EF4-FFF2-40B4-BE49-F238E27FC236}">
                <a16:creationId xmlns:a16="http://schemas.microsoft.com/office/drawing/2014/main" id="{5A74ABF8-EB14-7679-82A6-B32744DE5F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24967" y="9201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8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第一PPT，www.1ppt.com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i2ycrjt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4778</TotalTime>
  <Words>495</Words>
  <Application>Microsoft Office PowerPoint</Application>
  <PresentationFormat>宽屏</PresentationFormat>
  <Paragraphs>81</Paragraphs>
  <Slides>12</Slides>
  <Notes>0</Notes>
  <HiddenSlides>0</HiddenSlides>
  <MMClips>14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0" baseType="lpstr">
      <vt:lpstr>system-ui</vt:lpstr>
      <vt:lpstr>宋体</vt:lpstr>
      <vt:lpstr>微软雅黑</vt:lpstr>
      <vt:lpstr>Arial</vt:lpstr>
      <vt:lpstr>Calibri</vt:lpstr>
      <vt:lpstr>Wingdings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验证码</vt:lpstr>
      <vt:lpstr>PowerPoint 演示文稿</vt:lpstr>
      <vt:lpstr>PowerPoint 演示文稿</vt:lpstr>
      <vt:lpstr>PowerPoint 演示文稿</vt:lpstr>
    </vt:vector>
  </TitlesOfParts>
  <Manager>第一PPT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有效沟通及执行力</dc:title>
  <dc:creator>第一PPT</dc:creator>
  <cp:keywords>www.1ppt.com</cp:keywords>
  <dc:description>www.1ppt.com</dc:description>
  <cp:lastModifiedBy>Windows 用户</cp:lastModifiedBy>
  <cp:revision>422</cp:revision>
  <dcterms:created xsi:type="dcterms:W3CDTF">2003-02-11T08:50:59Z</dcterms:created>
  <dcterms:modified xsi:type="dcterms:W3CDTF">2022-09-05T10:04:26Z</dcterms:modified>
</cp:coreProperties>
</file>