
<file path=[Content_Types].xml><?xml version="1.0" encoding="utf-8"?>
<Types xmlns="http://schemas.openxmlformats.org/package/2006/content-types">
  <Default Extension="jpe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1.xml" ContentType="application/vnd.openxmlformats-officedocument.themeOverride+xml"/>
  <Override PartName="/ppt/notesSlides/notesSlide12.xml" ContentType="application/vnd.openxmlformats-officedocument.presentationml.notesSlide+xml"/>
  <Override PartName="/ppt/theme/themeOverride2.xml" ContentType="application/vnd.openxmlformats-officedocument.themeOverride+xml"/>
  <Override PartName="/ppt/notesSlides/notesSlide13.xml" ContentType="application/vnd.openxmlformats-officedocument.presentationml.notesSlide+xml"/>
  <Override PartName="/ppt/theme/themeOverride3.xml" ContentType="application/vnd.openxmlformats-officedocument.themeOverride+xml"/>
  <Override PartName="/ppt/notesSlides/notesSlide14.xml" ContentType="application/vnd.openxmlformats-officedocument.presentationml.notesSlide+xml"/>
  <Override PartName="/ppt/theme/themeOverride4.xml" ContentType="application/vnd.openxmlformats-officedocument.themeOverride+xml"/>
  <Override PartName="/ppt/notesSlides/notesSlide15.xml" ContentType="application/vnd.openxmlformats-officedocument.presentationml.notesSlide+xml"/>
  <Override PartName="/ppt/theme/themeOverride5.xml" ContentType="application/vnd.openxmlformats-officedocument.themeOverride+xml"/>
  <Override PartName="/ppt/notesSlides/notesSlide16.xml" ContentType="application/vnd.openxmlformats-officedocument.presentationml.notesSlide+xml"/>
  <Override PartName="/ppt/theme/themeOverride6.xml" ContentType="application/vnd.openxmlformats-officedocument.themeOverride+xml"/>
  <Override PartName="/ppt/notesSlides/notesSlide17.xml" ContentType="application/vnd.openxmlformats-officedocument.presentationml.notesSlide+xml"/>
  <Override PartName="/ppt/theme/themeOverride7.xml" ContentType="application/vnd.openxmlformats-officedocument.themeOverride+xml"/>
  <Override PartName="/ppt/notesSlides/notesSlide18.xml" ContentType="application/vnd.openxmlformats-officedocument.presentationml.notesSlide+xml"/>
  <Override PartName="/ppt/theme/themeOverride8.xml" ContentType="application/vnd.openxmlformats-officedocument.themeOverride+xml"/>
  <Override PartName="/ppt/notesSlides/notesSlide19.xml" ContentType="application/vnd.openxmlformats-officedocument.presentationml.notesSlide+xml"/>
  <Override PartName="/ppt/theme/themeOverride9.xml" ContentType="application/vnd.openxmlformats-officedocument.themeOverride+xml"/>
  <Override PartName="/ppt/notesSlides/notesSlide20.xml" ContentType="application/vnd.openxmlformats-officedocument.presentationml.notesSlide+xml"/>
  <Override PartName="/ppt/theme/themeOverride10.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4"/>
  </p:notesMasterIdLst>
  <p:sldIdLst>
    <p:sldId id="256" r:id="rId2"/>
    <p:sldId id="283" r:id="rId3"/>
    <p:sldId id="284" r:id="rId4"/>
    <p:sldId id="286" r:id="rId5"/>
    <p:sldId id="287" r:id="rId6"/>
    <p:sldId id="294" r:id="rId7"/>
    <p:sldId id="288" r:id="rId8"/>
    <p:sldId id="296" r:id="rId9"/>
    <p:sldId id="289" r:id="rId10"/>
    <p:sldId id="295" r:id="rId11"/>
    <p:sldId id="290" r:id="rId12"/>
    <p:sldId id="266" r:id="rId13"/>
    <p:sldId id="268" r:id="rId14"/>
    <p:sldId id="270" r:id="rId15"/>
    <p:sldId id="273" r:id="rId16"/>
    <p:sldId id="298" r:id="rId17"/>
    <p:sldId id="278" r:id="rId18"/>
    <p:sldId id="272" r:id="rId19"/>
    <p:sldId id="275" r:id="rId20"/>
    <p:sldId id="293" r:id="rId21"/>
    <p:sldId id="276" r:id="rId22"/>
    <p:sldId id="291" r:id="rId2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1pPr>
    <a:lvl2pPr marL="0" marR="0" indent="0" algn="ctr" defTabSz="82153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2pPr>
    <a:lvl3pPr marL="0" marR="0" indent="0" algn="ctr" defTabSz="82153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3pPr>
    <a:lvl4pPr marL="0" marR="0" indent="0" algn="ctr" defTabSz="82153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4pPr>
    <a:lvl5pPr marL="0" marR="0" indent="0" algn="ctr" defTabSz="82153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5pPr>
    <a:lvl6pPr marL="0" marR="0" indent="0" algn="ctr" defTabSz="82153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6pPr>
    <a:lvl7pPr marL="0" marR="0" indent="0" algn="ctr" defTabSz="82153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7pPr>
    <a:lvl8pPr marL="0" marR="0" indent="0" algn="ctr" defTabSz="82153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8pPr>
    <a:lvl9pPr marL="0" marR="0" indent="0" algn="ctr" defTabSz="82153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6DB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Light"/>
          <a:ea typeface="Helvetica Light"/>
          <a:cs typeface="Helvetica Ligh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2E8"/>
          </a:solidFill>
        </a:fill>
      </a:tcStyle>
    </a:wholeTbl>
    <a:band2H>
      <a:tcTxStyle/>
      <a:tcStyle>
        <a:tcBdr/>
        <a:fill>
          <a:solidFill>
            <a:srgbClr val="E6EA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Helvetica Light"/>
          <a:ea typeface="Helvetica Light"/>
          <a:cs typeface="Helvetica Ligh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2E7CB"/>
          </a:solidFill>
        </a:fill>
      </a:tcStyle>
    </a:wholeTbl>
    <a:band2H>
      <a:tcTxStyle/>
      <a:tcStyle>
        <a:tcBdr/>
        <a:fill>
          <a:solidFill>
            <a:srgbClr val="F8F4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Helvetica Light"/>
          <a:ea typeface="Helvetica Light"/>
          <a:cs typeface="Helvetica Ligh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5CDDE"/>
          </a:solidFill>
        </a:fill>
      </a:tcStyle>
    </a:wholeTbl>
    <a:band2H>
      <a:tcTxStyle/>
      <a:tcStyle>
        <a:tcBdr/>
        <a:fill>
          <a:solidFill>
            <a:srgbClr val="EBE8E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Helvetica Light"/>
          <a:ea typeface="Helvetica Light"/>
          <a:cs typeface="Helvetica Ligh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Helvetica Light"/>
          <a:ea typeface="Helvetica Light"/>
          <a:cs typeface="Helvetica Light"/>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3" autoAdjust="0"/>
    <p:restoredTop sz="56235" autoAdjust="0"/>
  </p:normalViewPr>
  <p:slideViewPr>
    <p:cSldViewPr snapToGrid="0" snapToObjects="1">
      <p:cViewPr varScale="1">
        <p:scale>
          <a:sx n="46" d="100"/>
          <a:sy n="46" d="100"/>
        </p:scale>
        <p:origin x="1924" y="6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7" name="Shape 137"/>
          <p:cNvSpPr>
            <a:spLocks noGrp="1" noRot="1" noChangeAspect="1"/>
          </p:cNvSpPr>
          <p:nvPr>
            <p:ph type="sldImg"/>
          </p:nvPr>
        </p:nvSpPr>
        <p:spPr>
          <a:xfrm>
            <a:off x="1143000" y="685800"/>
            <a:ext cx="4572000" cy="3429000"/>
          </a:xfrm>
          <a:prstGeom prst="rect">
            <a:avLst/>
          </a:prstGeom>
        </p:spPr>
        <p:txBody>
          <a:bodyPr/>
          <a:lstStyle/>
          <a:p>
            <a:endParaRPr/>
          </a:p>
        </p:txBody>
      </p:sp>
      <p:sp>
        <p:nvSpPr>
          <p:cNvPr id="138" name="Shape 13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j-lt"/>
        <a:ea typeface="+mj-ea"/>
        <a:cs typeface="+mj-cs"/>
        <a:sym typeface="Helvetica Neue"/>
      </a:defRPr>
    </a:lvl1pPr>
    <a:lvl2pPr indent="228600" defTabSz="457200" latinLnBrk="0">
      <a:lnSpc>
        <a:spcPct val="117999"/>
      </a:lnSpc>
      <a:defRPr sz="2200">
        <a:latin typeface="+mj-lt"/>
        <a:ea typeface="+mj-ea"/>
        <a:cs typeface="+mj-cs"/>
        <a:sym typeface="Helvetica Neue"/>
      </a:defRPr>
    </a:lvl2pPr>
    <a:lvl3pPr indent="457200" defTabSz="457200" latinLnBrk="0">
      <a:lnSpc>
        <a:spcPct val="117999"/>
      </a:lnSpc>
      <a:defRPr sz="2200">
        <a:latin typeface="+mj-lt"/>
        <a:ea typeface="+mj-ea"/>
        <a:cs typeface="+mj-cs"/>
        <a:sym typeface="Helvetica Neue"/>
      </a:defRPr>
    </a:lvl3pPr>
    <a:lvl4pPr indent="685800" defTabSz="457200" latinLnBrk="0">
      <a:lnSpc>
        <a:spcPct val="117999"/>
      </a:lnSpc>
      <a:defRPr sz="2200">
        <a:latin typeface="+mj-lt"/>
        <a:ea typeface="+mj-ea"/>
        <a:cs typeface="+mj-cs"/>
        <a:sym typeface="Helvetica Neue"/>
      </a:defRPr>
    </a:lvl4pPr>
    <a:lvl5pPr indent="914400" defTabSz="457200" latinLnBrk="0">
      <a:lnSpc>
        <a:spcPct val="117999"/>
      </a:lnSpc>
      <a:defRPr sz="2200">
        <a:latin typeface="+mj-lt"/>
        <a:ea typeface="+mj-ea"/>
        <a:cs typeface="+mj-cs"/>
        <a:sym typeface="Helvetica Neue"/>
      </a:defRPr>
    </a:lvl5pPr>
    <a:lvl6pPr indent="1143000" defTabSz="457200" latinLnBrk="0">
      <a:lnSpc>
        <a:spcPct val="117999"/>
      </a:lnSpc>
      <a:defRPr sz="2200">
        <a:latin typeface="+mj-lt"/>
        <a:ea typeface="+mj-ea"/>
        <a:cs typeface="+mj-cs"/>
        <a:sym typeface="Helvetica Neue"/>
      </a:defRPr>
    </a:lvl6pPr>
    <a:lvl7pPr indent="1371600" defTabSz="457200" latinLnBrk="0">
      <a:lnSpc>
        <a:spcPct val="117999"/>
      </a:lnSpc>
      <a:defRPr sz="2200">
        <a:latin typeface="+mj-lt"/>
        <a:ea typeface="+mj-ea"/>
        <a:cs typeface="+mj-cs"/>
        <a:sym typeface="Helvetica Neue"/>
      </a:defRPr>
    </a:lvl7pPr>
    <a:lvl8pPr indent="1600200" defTabSz="457200" latinLnBrk="0">
      <a:lnSpc>
        <a:spcPct val="117999"/>
      </a:lnSpc>
      <a:defRPr sz="2200">
        <a:latin typeface="+mj-lt"/>
        <a:ea typeface="+mj-ea"/>
        <a:cs typeface="+mj-cs"/>
        <a:sym typeface="Helvetica Neue"/>
      </a:defRPr>
    </a:lvl8pPr>
    <a:lvl9pPr indent="1828800" defTabSz="457200" latinLnBrk="0">
      <a:lnSpc>
        <a:spcPct val="117999"/>
      </a:lnSpc>
      <a:defRPr sz="22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dirty="0"/>
              <a:t>Good evening and good morning.  I’m Peter Rushforth, and I work for Natural Resources Canada’s Centre for Mapping and Earth Observation, in the Canadian Geospatial Data Infrastructure division.  Today I’ll talk about why we need to standardize maps for the Web, in HTML.</a:t>
            </a:r>
          </a:p>
        </p:txBody>
      </p:sp>
    </p:spTree>
    <p:extLst>
      <p:ext uri="{BB962C8B-B14F-4D97-AF65-F5344CB8AC3E}">
        <p14:creationId xmlns:p14="http://schemas.microsoft.com/office/powerpoint/2010/main" val="9012164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2400" kern="1200" dirty="0">
                <a:solidFill>
                  <a:srgbClr val="000000"/>
                </a:solidFill>
                <a:effectLst/>
                <a:latin typeface="Times New Roman" panose="02020603050405020304" pitchFamily="18" charset="0"/>
                <a:ea typeface="MS PGothic" panose="020B0600070205080204" pitchFamily="34" charset="-128"/>
              </a:rPr>
              <a:t>The situation in Web mapping standards is a little bit like this XKCD comic.  </a:t>
            </a:r>
            <a:r>
              <a:rPr lang="en-CA" sz="2400" kern="1200" dirty="0">
                <a:solidFill>
                  <a:srgbClr val="000000"/>
                </a:solidFill>
                <a:effectLst/>
                <a:highlight>
                  <a:srgbClr val="FFFF00"/>
                </a:highlight>
                <a:latin typeface="Times New Roman" panose="02020603050405020304" pitchFamily="18" charset="0"/>
                <a:ea typeface="MS PGothic" panose="020B0600070205080204" pitchFamily="34" charset="-128"/>
              </a:rPr>
              <a:t>There are probably</a:t>
            </a:r>
            <a:r>
              <a:rPr lang="en-CA" sz="2400" kern="1200" dirty="0">
                <a:solidFill>
                  <a:srgbClr val="000000"/>
                </a:solidFill>
                <a:effectLst/>
                <a:latin typeface="Times New Roman" panose="02020603050405020304" pitchFamily="18" charset="0"/>
                <a:ea typeface="MS PGothic" panose="020B0600070205080204" pitchFamily="34" charset="-128"/>
              </a:rPr>
              <a:t> more than fourteen different ways to create a Web map, and trying to make the situation better by adding another risks creating a worse situation.</a:t>
            </a:r>
            <a:endParaRPr lang="en-CA" sz="2400" kern="1200" dirty="0">
              <a:solidFill>
                <a:schemeClr val="tx1"/>
              </a:solidFill>
              <a:effectLst/>
              <a:latin typeface="Times New Roman" charset="0"/>
              <a:ea typeface="MS PGothic" pitchFamily="34" charset="-128"/>
              <a:cs typeface="MS PGothic" charset="0"/>
            </a:endParaRPr>
          </a:p>
          <a:p>
            <a:endParaRPr lang="en-CA" sz="2400" kern="1200" dirty="0">
              <a:solidFill>
                <a:schemeClr val="tx1"/>
              </a:solidFill>
              <a:effectLst/>
              <a:latin typeface="Times New Roman" charset="0"/>
              <a:ea typeface="MS PGothic" pitchFamily="34" charset="-128"/>
              <a:cs typeface="MS PGothic" charset="0"/>
            </a:endParaRPr>
          </a:p>
          <a:p>
            <a:r>
              <a:rPr lang="en-CA" sz="2400" kern="1200" dirty="0">
                <a:solidFill>
                  <a:schemeClr val="tx1"/>
                </a:solidFill>
                <a:effectLst/>
                <a:latin typeface="Times New Roman" charset="0"/>
                <a:ea typeface="MS PGothic" pitchFamily="34" charset="-128"/>
                <a:cs typeface="MS PGothic" charset="0"/>
              </a:rPr>
              <a:t>What to do?  Can we fix the situation by adding another standard?  Probably not…</a:t>
            </a:r>
          </a:p>
          <a:p>
            <a:endParaRPr lang="en-CA" sz="2400" kern="1200" dirty="0">
              <a:solidFill>
                <a:schemeClr val="tx1"/>
              </a:solidFill>
              <a:effectLst/>
              <a:latin typeface="Times New Roman" charset="0"/>
              <a:ea typeface="MS PGothic" pitchFamily="34" charset="-128"/>
              <a:cs typeface="MS PGothic" charset="0"/>
            </a:endParaRPr>
          </a:p>
          <a:p>
            <a:pPr marL="287020" indent="-287020"/>
            <a:r>
              <a:rPr lang="en-CA" dirty="0"/>
              <a:t>Many existing formats for geospatial information</a:t>
            </a:r>
            <a:endParaRPr lang="en-US" dirty="0"/>
          </a:p>
          <a:p>
            <a:pPr marL="287020" indent="-287020"/>
            <a:endParaRPr lang="en-US" dirty="0"/>
          </a:p>
          <a:p>
            <a:pPr marL="287020" indent="-287020"/>
            <a:r>
              <a:rPr lang="en-CA" dirty="0"/>
              <a:t>If one of them was suitable, it would probably be a Web standard</a:t>
            </a:r>
          </a:p>
          <a:p>
            <a:pPr marL="287020" indent="-287020"/>
            <a:r>
              <a:rPr lang="en-CA" dirty="0"/>
              <a:t>Challenge is to create a new format that enables Web maps without requiring Web browsers to radically change (change of architecture impossible)</a:t>
            </a:r>
          </a:p>
          <a:p>
            <a:pPr marL="287020" indent="-287020"/>
            <a:r>
              <a:rPr lang="en-CA" dirty="0">
                <a:latin typeface="Arial"/>
                <a:cs typeface="Arial"/>
              </a:rPr>
              <a:t>Proposed solution: Add/extend mapping elements to HTML</a:t>
            </a:r>
          </a:p>
          <a:p>
            <a:pPr marL="464820" lvl="1"/>
            <a:r>
              <a:rPr lang="en-CA" dirty="0"/>
              <a:t>HTML is widespread, it is the foundation of Web architecture and browsers are based on processing it</a:t>
            </a:r>
          </a:p>
          <a:p>
            <a:pPr marL="464820" lvl="1"/>
            <a:r>
              <a:rPr lang="en-CA" dirty="0">
                <a:latin typeface="Arial"/>
                <a:cs typeface="Arial"/>
              </a:rPr>
              <a:t>BONUS: HTML already implements basic map ‘semantics’ (&lt;</a:t>
            </a:r>
            <a:r>
              <a:rPr lang="en-CA" dirty="0" err="1">
                <a:latin typeface="Arial"/>
                <a:cs typeface="Arial"/>
              </a:rPr>
              <a:t>img</a:t>
            </a:r>
            <a:r>
              <a:rPr lang="en-CA" dirty="0">
                <a:latin typeface="Arial"/>
                <a:cs typeface="Arial"/>
              </a:rPr>
              <a:t> </a:t>
            </a:r>
            <a:r>
              <a:rPr lang="en-CA" dirty="0" err="1">
                <a:latin typeface="Arial"/>
                <a:cs typeface="Arial"/>
              </a:rPr>
              <a:t>usemap</a:t>
            </a:r>
            <a:r>
              <a:rPr lang="en-CA" dirty="0">
                <a:latin typeface="Arial"/>
                <a:cs typeface="Arial"/>
              </a:rPr>
              <a:t>=#foo </a:t>
            </a:r>
            <a:r>
              <a:rPr lang="en-CA" dirty="0" err="1">
                <a:latin typeface="Arial"/>
                <a:cs typeface="Arial"/>
              </a:rPr>
              <a:t>src</a:t>
            </a:r>
            <a:r>
              <a:rPr lang="en-CA" dirty="0">
                <a:latin typeface="Arial"/>
                <a:cs typeface="Arial"/>
              </a:rPr>
              <a:t>=…&gt;&lt;map name=foo&gt;&lt;area </a:t>
            </a:r>
            <a:r>
              <a:rPr lang="en-CA" dirty="0" err="1">
                <a:latin typeface="Arial"/>
                <a:cs typeface="Arial"/>
              </a:rPr>
              <a:t>coords</a:t>
            </a:r>
            <a:r>
              <a:rPr lang="en-CA" dirty="0">
                <a:latin typeface="Arial"/>
                <a:cs typeface="Arial"/>
              </a:rPr>
              <a:t>=</a:t>
            </a:r>
            <a:r>
              <a:rPr lang="en-CA" dirty="0" err="1">
                <a:latin typeface="Arial"/>
                <a:cs typeface="Arial"/>
              </a:rPr>
              <a:t>x,y</a:t>
            </a:r>
            <a:r>
              <a:rPr lang="en-CA" dirty="0">
                <a:latin typeface="Arial"/>
                <a:cs typeface="Arial"/>
              </a:rPr>
              <a:t> </a:t>
            </a:r>
            <a:r>
              <a:rPr lang="en-CA" dirty="0" err="1">
                <a:latin typeface="Arial"/>
                <a:cs typeface="Arial"/>
              </a:rPr>
              <a:t>x,y</a:t>
            </a:r>
            <a:r>
              <a:rPr lang="en-CA" dirty="0">
                <a:latin typeface="Arial"/>
                <a:cs typeface="Arial"/>
              </a:rPr>
              <a:t> </a:t>
            </a:r>
            <a:r>
              <a:rPr lang="en-CA" dirty="0" err="1">
                <a:latin typeface="Arial"/>
                <a:cs typeface="Arial"/>
              </a:rPr>
              <a:t>x,y</a:t>
            </a:r>
            <a:r>
              <a:rPr lang="en-CA" dirty="0">
                <a:latin typeface="Arial"/>
                <a:cs typeface="Arial"/>
              </a:rPr>
              <a:t> </a:t>
            </a:r>
            <a:r>
              <a:rPr lang="en-CA" dirty="0" err="1">
                <a:latin typeface="Arial"/>
                <a:cs typeface="Arial"/>
              </a:rPr>
              <a:t>href</a:t>
            </a:r>
            <a:r>
              <a:rPr lang="en-CA" dirty="0">
                <a:latin typeface="Arial"/>
                <a:cs typeface="Arial"/>
              </a:rPr>
              <a:t>=…&gt;&lt;/map&gt;)</a:t>
            </a:r>
          </a:p>
          <a:p>
            <a:endParaRPr lang="en-CA" sz="2400" kern="1200" dirty="0">
              <a:solidFill>
                <a:schemeClr val="tx1"/>
              </a:solidFill>
              <a:effectLst/>
              <a:latin typeface="Times New Roman" charset="0"/>
              <a:ea typeface="MS PGothic" pitchFamily="34" charset="-128"/>
              <a:cs typeface="MS PGothic" charset="0"/>
            </a:endParaRPr>
          </a:p>
          <a:p>
            <a:endParaRPr lang="en-CA" dirty="0"/>
          </a:p>
        </p:txBody>
      </p:sp>
    </p:spTree>
    <p:extLst>
      <p:ext uri="{BB962C8B-B14F-4D97-AF65-F5344CB8AC3E}">
        <p14:creationId xmlns:p14="http://schemas.microsoft.com/office/powerpoint/2010/main" val="29011230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CA" dirty="0"/>
              <a:t>HTML pictured here, is the core language of the Web, and it was designed to bridge the divide between programmers and users.</a:t>
            </a:r>
            <a:r>
              <a:rPr lang="en-CA" baseline="0" dirty="0"/>
              <a:t>  Ideally, it allows everyone to have access to content regardless of ability. Further, it is straightforward enough to allow users to become authors.  This is embodied in the idea of “view source” culture, in which the medium itself teaches the user what is possible and how to achieve it.</a:t>
            </a:r>
            <a:endParaRPr lang="en-CA" dirty="0"/>
          </a:p>
          <a:p>
            <a:endParaRPr lang="en-CA" dirty="0"/>
          </a:p>
          <a:p>
            <a:r>
              <a:rPr lang="en-CA" dirty="0"/>
              <a:t>Why are maps in HTML preferred over maps in JavaScript?</a:t>
            </a:r>
          </a:p>
          <a:p>
            <a:pPr lvl="1"/>
            <a:r>
              <a:rPr lang="en-CA" dirty="0"/>
              <a:t>Because HTML requires and delivers:</a:t>
            </a:r>
          </a:p>
          <a:p>
            <a:pPr lvl="2"/>
            <a:r>
              <a:rPr lang="en-CA" dirty="0"/>
              <a:t>	Interoperability – the browser will become a spatial integration platform. Shared, standardized semantics mean interoperability.</a:t>
            </a:r>
          </a:p>
          <a:p>
            <a:pPr lvl="2"/>
            <a:r>
              <a:rPr lang="en-CA" dirty="0"/>
              <a:t>	Discovery – because of Rule of Least Power - Web pages could have location(s). Indexing pages by location(s), search engines will become spatial discovery platforms.</a:t>
            </a:r>
          </a:p>
          <a:p>
            <a:pPr lvl="2"/>
            <a:r>
              <a:rPr lang="en-CA" dirty="0"/>
              <a:t>	Inclusivity – understandable and creatable by authors who are not necessarily programmers, or mappers for that matter</a:t>
            </a:r>
          </a:p>
          <a:p>
            <a:pPr lvl="2"/>
            <a:r>
              <a:rPr lang="en-CA" dirty="0"/>
              <a:t>	Accessibility – because things, not just Web pages, have location, the browser will “tell” the user about their physical environment, as described by a Web map or Web site.  For public spaces, real infrastructure will be represented also as virtual infrastructure.</a:t>
            </a:r>
          </a:p>
          <a:p>
            <a:pPr lvl="1"/>
            <a:r>
              <a:rPr lang="en-CA" dirty="0"/>
              <a:t>		Performance – less run-time cost to HTML than JS; (map) rendering is better suited to native code</a:t>
            </a:r>
          </a:p>
          <a:p>
            <a:pPr lvl="1"/>
            <a:r>
              <a:rPr lang="en-CA" dirty="0"/>
              <a:t>		Scalable – related to performance and inclusivity, and possibly other aspects, this means maps work in constrained OR powerful environments.</a:t>
            </a:r>
          </a:p>
          <a:p>
            <a:endParaRPr lang="en-CA" dirty="0"/>
          </a:p>
        </p:txBody>
      </p:sp>
    </p:spTree>
    <p:extLst>
      <p:ext uri="{BB962C8B-B14F-4D97-AF65-F5344CB8AC3E}">
        <p14:creationId xmlns:p14="http://schemas.microsoft.com/office/powerpoint/2010/main" val="4691887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sz="1200" kern="1200" dirty="0">
                <a:solidFill>
                  <a:schemeClr val="tx1"/>
                </a:solidFill>
                <a:effectLst/>
                <a:latin typeface="Times New Roman" charset="0"/>
                <a:ea typeface="MS PGothic" pitchFamily="34" charset="-128"/>
                <a:cs typeface="MS PGothic" charset="0"/>
              </a:rPr>
              <a:t>HTML is like the Standard Library of the Web.  A single element encapsulates processing steps (especially rendering), from the layers below. Maps and location belong in the Web’s Standard Library, so that sophisticated applications can be built on top without having to ‘reinvent the wheel’.</a:t>
            </a:r>
          </a:p>
        </p:txBody>
      </p:sp>
      <p:sp>
        <p:nvSpPr>
          <p:cNvPr id="4" name="Slide Number Placeholder 3"/>
          <p:cNvSpPr>
            <a:spLocks noGrp="1"/>
          </p:cNvSpPr>
          <p:nvPr>
            <p:ph type="sldNum" sz="quarter" idx="10"/>
          </p:nvPr>
        </p:nvSpPr>
        <p:spPr/>
        <p:txBody>
          <a:bodyPr/>
          <a:lstStyle/>
          <a:p>
            <a:pPr>
              <a:defRPr/>
            </a:pPr>
            <a:fld id="{42277D4B-7A01-0E4F-9227-433F239B3FD1}" type="slidenum">
              <a:rPr lang="en-US" altLang="en-US" smtClean="0"/>
              <a:pPr>
                <a:defRPr/>
              </a:pPr>
              <a:t>12</a:t>
            </a:fld>
            <a:endParaRPr lang="en-US" altLang="en-US"/>
          </a:p>
        </p:txBody>
      </p:sp>
    </p:spTree>
    <p:extLst>
      <p:ext uri="{BB962C8B-B14F-4D97-AF65-F5344CB8AC3E}">
        <p14:creationId xmlns:p14="http://schemas.microsoft.com/office/powerpoint/2010/main" val="26296816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sz="1200" kern="1200" dirty="0">
                <a:solidFill>
                  <a:schemeClr val="tx1"/>
                </a:solidFill>
                <a:effectLst/>
                <a:latin typeface="Times New Roman" charset="0"/>
                <a:ea typeface="MS PGothic" pitchFamily="34" charset="-128"/>
                <a:cs typeface="MS PGothic" charset="0"/>
              </a:rPr>
              <a:t>HTML is simple enough for a Web crawler to understand, but scales to underlie very sophisticated application development.  Even though modern Web crawlers can execute Web applications to reveal the application-generated HTML and text content, they can’t understand semantics that aren’t there, such as maps and location, which don’t exist in HTML. Standardized location is important not only for search and discovery, but also for accessibility and internationalization.  </a:t>
            </a:r>
          </a:p>
          <a:p>
            <a:endParaRPr lang="en-CA" sz="1200" kern="1200" dirty="0">
              <a:solidFill>
                <a:schemeClr val="tx1"/>
              </a:solidFill>
              <a:effectLst/>
              <a:latin typeface="Times New Roman" charset="0"/>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pPr>
              <a:defRPr/>
            </a:pPr>
            <a:fld id="{42277D4B-7A01-0E4F-9227-433F239B3FD1}" type="slidenum">
              <a:rPr lang="en-US" altLang="en-US" smtClean="0"/>
              <a:pPr>
                <a:defRPr/>
              </a:pPr>
              <a:t>13</a:t>
            </a:fld>
            <a:endParaRPr lang="en-US" altLang="en-US"/>
          </a:p>
        </p:txBody>
      </p:sp>
    </p:spTree>
    <p:extLst>
      <p:ext uri="{BB962C8B-B14F-4D97-AF65-F5344CB8AC3E}">
        <p14:creationId xmlns:p14="http://schemas.microsoft.com/office/powerpoint/2010/main" val="33988612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CA" sz="1200" kern="1200" dirty="0">
                <a:solidFill>
                  <a:schemeClr val="tx1"/>
                </a:solidFill>
                <a:effectLst/>
                <a:latin typeface="Times New Roman" charset="0"/>
                <a:ea typeface="MS PGothic" pitchFamily="34" charset="-128"/>
                <a:cs typeface="MS PGothic" charset="0"/>
              </a:rPr>
              <a:t>A key aspect of HTML is that it is standard.  Its elements have defined visual and accessibility semantics, making it inherently inclusive.   Adding maps to HTML could aid important use cases for users, such as search and discovery, reducing the need for special-purpose catalogues, and the same </a:t>
            </a:r>
            <a:r>
              <a:rPr lang="en-CA" sz="1200" kern="1200" dirty="0" err="1">
                <a:solidFill>
                  <a:schemeClr val="tx1"/>
                </a:solidFill>
                <a:effectLst/>
                <a:latin typeface="Times New Roman" charset="0"/>
                <a:ea typeface="MS PGothic" pitchFamily="34" charset="-128"/>
                <a:cs typeface="MS PGothic" charset="0"/>
              </a:rPr>
              <a:t>linkability</a:t>
            </a:r>
            <a:r>
              <a:rPr lang="en-CA" sz="1200" kern="1200" dirty="0">
                <a:solidFill>
                  <a:schemeClr val="tx1"/>
                </a:solidFill>
                <a:effectLst/>
                <a:latin typeface="Times New Roman" charset="0"/>
                <a:ea typeface="MS PGothic" pitchFamily="34" charset="-128"/>
                <a:cs typeface="MS PGothic" charset="0"/>
              </a:rPr>
              <a:t>, or Web superpower, that allows crawlers to enable search and discovery will also enable map service federation and location information sharing. HTML is inherently cross-platform, making it the ideal target for standardizing location information. These aspects, taken together mean that maps in HTML will be more economically effective than our current silos, leading to better return on investments for society.  </a:t>
            </a:r>
          </a:p>
          <a:p>
            <a:endParaRPr lang="en-CA" sz="1200" kern="1200" dirty="0">
              <a:solidFill>
                <a:schemeClr val="tx1"/>
              </a:solidFill>
              <a:effectLst/>
              <a:latin typeface="Times New Roman" charset="0"/>
              <a:ea typeface="MS PGothic" pitchFamily="34" charset="-128"/>
              <a:cs typeface="MS PGothic" charset="0"/>
            </a:endParaRPr>
          </a:p>
        </p:txBody>
      </p:sp>
      <p:sp>
        <p:nvSpPr>
          <p:cNvPr id="4" name="Slide Number Placeholder 3"/>
          <p:cNvSpPr>
            <a:spLocks noGrp="1"/>
          </p:cNvSpPr>
          <p:nvPr>
            <p:ph type="sldNum" sz="quarter" idx="5"/>
          </p:nvPr>
        </p:nvSpPr>
        <p:spPr/>
        <p:txBody>
          <a:bodyPr/>
          <a:lstStyle/>
          <a:p>
            <a:pPr>
              <a:defRPr/>
            </a:pPr>
            <a:fld id="{42277D4B-7A01-0E4F-9227-433F239B3FD1}" type="slidenum">
              <a:rPr lang="en-US" altLang="en-US" smtClean="0"/>
              <a:pPr>
                <a:defRPr/>
              </a:pPr>
              <a:t>14</a:t>
            </a:fld>
            <a:endParaRPr lang="en-US" altLang="en-US"/>
          </a:p>
        </p:txBody>
      </p:sp>
    </p:spTree>
    <p:extLst>
      <p:ext uri="{BB962C8B-B14F-4D97-AF65-F5344CB8AC3E}">
        <p14:creationId xmlns:p14="http://schemas.microsoft.com/office/powerpoint/2010/main" val="6067510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sz="1200" kern="1200" dirty="0">
                <a:solidFill>
                  <a:schemeClr val="tx1"/>
                </a:solidFill>
                <a:effectLst/>
                <a:latin typeface="Times New Roman" charset="0"/>
                <a:ea typeface="MS PGothic" pitchFamily="34" charset="-128"/>
                <a:cs typeface="MS PGothic" charset="0"/>
              </a:rPr>
              <a:t>HTML 5 was a massive decade-long effort, and there’s little appetite in the Web standards community to repeat such an effort.  </a:t>
            </a:r>
          </a:p>
          <a:p>
            <a:r>
              <a:rPr lang="en-CA" sz="1200" kern="1200" dirty="0">
                <a:solidFill>
                  <a:schemeClr val="tx1"/>
                </a:solidFill>
                <a:effectLst/>
                <a:latin typeface="Times New Roman" charset="0"/>
                <a:ea typeface="MS PGothic" pitchFamily="34" charset="-128"/>
                <a:cs typeface="MS PGothic" charset="0"/>
              </a:rPr>
              <a:t> </a:t>
            </a:r>
          </a:p>
          <a:p>
            <a:r>
              <a:rPr lang="en-CA" sz="1200" kern="1200" dirty="0">
                <a:solidFill>
                  <a:schemeClr val="tx1"/>
                </a:solidFill>
                <a:effectLst/>
                <a:latin typeface="Times New Roman" charset="0"/>
                <a:ea typeface="MS PGothic" pitchFamily="34" charset="-128"/>
                <a:cs typeface="MS PGothic" charset="0"/>
              </a:rPr>
              <a:t>HTML does constantly change, however, and today the HTML standard itself is ‘evergreen’, with new ideas being integrated and browsers implementing constantly.  How does the process work?  Ideally, developers like us, who use JavaScript, HTML and CSS, provide feedback to Web platform (browser) engineers, who prioritize implementing ‘low-level’ features that are of use to the largest number of people.  Often, these are features of JavaScript, but also CSS and HTML. As low-level features are implemented, the thinking goes, developers will develop ‘high-level’ features, as libraries or custom elements.</a:t>
            </a:r>
          </a:p>
          <a:p>
            <a:r>
              <a:rPr lang="en-CA" sz="1200" kern="1200" dirty="0">
                <a:solidFill>
                  <a:schemeClr val="tx1"/>
                </a:solidFill>
                <a:effectLst/>
                <a:latin typeface="Times New Roman" charset="0"/>
                <a:ea typeface="MS PGothic" pitchFamily="34" charset="-128"/>
                <a:cs typeface="MS PGothic" charset="0"/>
              </a:rPr>
              <a:t> </a:t>
            </a:r>
          </a:p>
          <a:p>
            <a:r>
              <a:rPr lang="en-CA" sz="1200" kern="1200" dirty="0">
                <a:solidFill>
                  <a:schemeClr val="tx1"/>
                </a:solidFill>
                <a:effectLst/>
                <a:latin typeface="Times New Roman" charset="0"/>
                <a:ea typeface="MS PGothic" pitchFamily="34" charset="-128"/>
                <a:cs typeface="MS PGothic" charset="0"/>
              </a:rPr>
              <a:t>As the high-level functionality that becomes widely used, it thus becomes an emergent or de-facto standard.  These de facto standards can then be implemented natively by browsers, giving rise to wider / and improved use of the Web and consequent generation of new requirements from new communities, like our own, participating in the virtuous cycle. And so on.</a:t>
            </a:r>
          </a:p>
        </p:txBody>
      </p:sp>
      <p:sp>
        <p:nvSpPr>
          <p:cNvPr id="4" name="Slide Number Placeholder 3"/>
          <p:cNvSpPr>
            <a:spLocks noGrp="1"/>
          </p:cNvSpPr>
          <p:nvPr>
            <p:ph type="sldNum" sz="quarter" idx="5"/>
          </p:nvPr>
        </p:nvSpPr>
        <p:spPr/>
        <p:txBody>
          <a:bodyPr/>
          <a:lstStyle/>
          <a:p>
            <a:pPr>
              <a:defRPr/>
            </a:pPr>
            <a:fld id="{42277D4B-7A01-0E4F-9227-433F239B3FD1}" type="slidenum">
              <a:rPr lang="en-US" altLang="en-US" smtClean="0"/>
              <a:pPr>
                <a:defRPr/>
              </a:pPr>
              <a:t>15</a:t>
            </a:fld>
            <a:endParaRPr lang="en-US" altLang="en-US"/>
          </a:p>
        </p:txBody>
      </p:sp>
    </p:spTree>
    <p:extLst>
      <p:ext uri="{BB962C8B-B14F-4D97-AF65-F5344CB8AC3E}">
        <p14:creationId xmlns:p14="http://schemas.microsoft.com/office/powerpoint/2010/main" val="1755443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574040" indent="-574040">
              <a:spcBef>
                <a:spcPts val="0"/>
              </a:spcBef>
            </a:pPr>
            <a:r>
              <a:rPr lang="en-CA" sz="4000" dirty="0"/>
              <a:t>That maps are an emergent characteristic of the Web, even constituting a GeoWeb, is obvious to the most casual observer.   </a:t>
            </a:r>
          </a:p>
          <a:p>
            <a:pPr marL="574040" indent="-574040">
              <a:spcBef>
                <a:spcPts val="0"/>
              </a:spcBef>
            </a:pPr>
            <a:r>
              <a:rPr lang="en-CA" sz="4000" dirty="0"/>
              <a:t>That fact hides some thorny problems, however, and these problems can’t be solved by more and better libraries.</a:t>
            </a:r>
          </a:p>
          <a:p>
            <a:pPr marL="574040" indent="-574040">
              <a:spcBef>
                <a:spcPts val="0"/>
              </a:spcBef>
            </a:pPr>
            <a:endParaRPr lang="en-CA" sz="4000" dirty="0"/>
          </a:p>
          <a:p>
            <a:pPr marL="574040" indent="-574040">
              <a:spcBef>
                <a:spcPts val="0"/>
              </a:spcBef>
            </a:pPr>
            <a:r>
              <a:rPr lang="en-CA" sz="4000" dirty="0"/>
              <a:t>Architecture is problematic. For example, hyperl</a:t>
            </a:r>
            <a:r>
              <a:rPr lang="en-CA" sz="4000" dirty="0">
                <a:solidFill>
                  <a:srgbClr val="FF0000"/>
                </a:solidFill>
              </a:rPr>
              <a:t>inks, the superpower of the Web and the heart of its architecture, are overwhelmingly under- or mis-used.  This makes sharing, discovery and federation hard for users, and prevents the inclusion of geospatial information as part of the Web. </a:t>
            </a:r>
            <a:r>
              <a:rPr lang="en-CA" sz="4000" dirty="0">
                <a:solidFill>
                  <a:schemeClr val="accent6">
                    <a:lumMod val="75000"/>
                  </a:schemeClr>
                </a:solidFill>
              </a:rPr>
              <a:t>On the positive side, OGC Web map services, APIs and content are highly standardized, so we can use these patterns and formats to adapt existing and hopefully future location services to the Web. </a:t>
            </a:r>
          </a:p>
          <a:p>
            <a:pPr marL="574040" indent="-574040">
              <a:spcBef>
                <a:spcPts val="0"/>
              </a:spcBef>
            </a:pPr>
            <a:endParaRPr lang="en-CA" sz="4000" dirty="0">
              <a:solidFill>
                <a:schemeClr val="accent6">
                  <a:lumMod val="75000"/>
                </a:schemeClr>
              </a:solidFill>
            </a:endParaRPr>
          </a:p>
          <a:p>
            <a:pPr marL="574040" indent="-574040">
              <a:spcBef>
                <a:spcPts val="0"/>
              </a:spcBef>
            </a:pPr>
            <a:r>
              <a:rPr lang="en-CA" sz="4000" dirty="0"/>
              <a:t>Another problem area is performance.  </a:t>
            </a:r>
            <a:r>
              <a:rPr lang="en-CA" sz="4000" dirty="0">
                <a:solidFill>
                  <a:srgbClr val="FF0000"/>
                </a:solidFill>
              </a:rPr>
              <a:t>In Web mapping, client rendering, that is the creation of DOM content by script, is the rule, so performance suffers, and styling is framework-driven/JavaScript-only, leaving Web standards only marginally involved. We need to engage the powerful browser render engines directly, through elements and styling tools specific to geospatial location and maps, so that rendering will be a more fairly divided responsibility between browser and script.  </a:t>
            </a:r>
            <a:r>
              <a:rPr lang="en-CA" sz="4000" dirty="0">
                <a:solidFill>
                  <a:schemeClr val="accent6">
                    <a:lumMod val="75000"/>
                  </a:schemeClr>
                </a:solidFill>
                <a:latin typeface="Arial"/>
                <a:cs typeface="Arial"/>
              </a:rPr>
              <a:t>The good news is that the constraints of Web map rendering has resulted in highly optimized formats, such as </a:t>
            </a:r>
            <a:r>
              <a:rPr lang="en-CA" sz="4000" dirty="0" err="1">
                <a:solidFill>
                  <a:schemeClr val="accent6">
                    <a:lumMod val="75000"/>
                  </a:schemeClr>
                </a:solidFill>
                <a:latin typeface="Arial"/>
                <a:cs typeface="Arial"/>
              </a:rPr>
              <a:t>MapBox</a:t>
            </a:r>
            <a:r>
              <a:rPr lang="en-CA" sz="4000" dirty="0">
                <a:solidFill>
                  <a:schemeClr val="accent6">
                    <a:lumMod val="75000"/>
                  </a:schemeClr>
                </a:solidFill>
                <a:latin typeface="Arial"/>
                <a:cs typeface="Arial"/>
              </a:rPr>
              <a:t> Vector Tiles, and well-defined and efficient client-server integration patterns, such as URL templates.</a:t>
            </a:r>
          </a:p>
          <a:p>
            <a:pPr marL="574040" indent="-574040">
              <a:spcBef>
                <a:spcPts val="0"/>
              </a:spcBef>
            </a:pPr>
            <a:endParaRPr lang="en-CA" sz="4000" dirty="0">
              <a:solidFill>
                <a:schemeClr val="accent6">
                  <a:lumMod val="75000"/>
                </a:schemeClr>
              </a:solidFill>
              <a:latin typeface="Arial"/>
              <a:cs typeface="Arial"/>
            </a:endParaRPr>
          </a:p>
          <a:p>
            <a:pPr marL="574040" indent="-574040">
              <a:spcBef>
                <a:spcPts val="0"/>
              </a:spcBef>
            </a:pPr>
            <a:r>
              <a:rPr lang="en-CA" sz="4000" dirty="0">
                <a:solidFill>
                  <a:schemeClr val="accent6">
                    <a:lumMod val="75000"/>
                  </a:schemeClr>
                </a:solidFill>
                <a:latin typeface="Arial"/>
                <a:cs typeface="Arial"/>
              </a:rPr>
              <a:t>On today’s GeoWeb, maps are exclusively the responsibility of the framework developer, with Web dev consumers, accessibility is variable across frameworks and Web maps at large.  This aspect alone makes maps worth standardizing in HTML.</a:t>
            </a:r>
          </a:p>
          <a:p>
            <a:pPr marL="929640" lvl="1">
              <a:spcBef>
                <a:spcPts val="0"/>
              </a:spcBef>
            </a:pPr>
            <a:endParaRPr lang="en-CA" sz="4000" dirty="0">
              <a:solidFill>
                <a:schemeClr val="accent6">
                  <a:lumMod val="75000"/>
                </a:schemeClr>
              </a:solidFill>
              <a:latin typeface="Arial"/>
              <a:cs typeface="Arial"/>
            </a:endParaRPr>
          </a:p>
          <a:p>
            <a:pPr marL="574040" indent="-574040">
              <a:spcBef>
                <a:spcPts val="0"/>
              </a:spcBef>
            </a:pPr>
            <a:r>
              <a:rPr lang="en-CA" sz="4000" dirty="0"/>
              <a:t>Finally, </a:t>
            </a:r>
            <a:r>
              <a:rPr lang="en-CA" sz="4000" dirty="0">
                <a:solidFill>
                  <a:srgbClr val="FF0000"/>
                </a:solidFill>
                <a:latin typeface="Arial"/>
                <a:cs typeface="Arial"/>
              </a:rPr>
              <a:t>feedback from geo developer community to the browser / standards developer community is mostly absent, representing a looming Tragedy of the Commons.  </a:t>
            </a:r>
            <a:endParaRPr lang="en-CA" sz="4000" dirty="0">
              <a:solidFill>
                <a:srgbClr val="FF0000"/>
              </a:solidFill>
            </a:endParaRPr>
          </a:p>
          <a:p>
            <a:pPr marL="929640" lvl="1">
              <a:spcBef>
                <a:spcPts val="0"/>
              </a:spcBef>
            </a:pPr>
            <a:r>
              <a:rPr lang="en-CA" sz="4000" dirty="0">
                <a:solidFill>
                  <a:schemeClr val="accent6">
                    <a:lumMod val="75000"/>
                  </a:schemeClr>
                </a:solidFill>
                <a:latin typeface="Arial"/>
                <a:cs typeface="Arial"/>
              </a:rPr>
              <a:t>Collaborations such as that between W3C, OGC and the Maps for HTML Community Group are changing this situation, but more needs to be done.</a:t>
            </a:r>
          </a:p>
          <a:p>
            <a:endParaRPr lang="en-CA" dirty="0"/>
          </a:p>
        </p:txBody>
      </p:sp>
    </p:spTree>
    <p:extLst>
      <p:ext uri="{BB962C8B-B14F-4D97-AF65-F5344CB8AC3E}">
        <p14:creationId xmlns:p14="http://schemas.microsoft.com/office/powerpoint/2010/main" val="36588970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sz="1200" kern="1200" dirty="0">
                <a:solidFill>
                  <a:schemeClr val="tx1"/>
                </a:solidFill>
                <a:effectLst/>
                <a:latin typeface="Times New Roman" charset="0"/>
                <a:ea typeface="MS PGothic" pitchFamily="34" charset="-128"/>
                <a:cs typeface="MS PGothic" charset="0"/>
              </a:rPr>
              <a:t>Maps in the HTML of the future might look like this, starting with a &lt;map&gt; element, containing one or more child &lt;layer&gt; elements.  There already exists a somewhat neglected &lt;map&gt; element in HTML with similar enough semantics to provide a good extension point, in keeping with the HTML Design Principles. By specifying a new child &lt;layer&gt; element, HTML could immediately incorporate dynamic Web map semantics as commonly understood, providing the shareable infrastructure that Web maps and geospatial information require.</a:t>
            </a:r>
          </a:p>
          <a:p>
            <a:endParaRPr lang="en-CA" dirty="0"/>
          </a:p>
        </p:txBody>
      </p:sp>
      <p:sp>
        <p:nvSpPr>
          <p:cNvPr id="4" name="Slide Number Placeholder 3"/>
          <p:cNvSpPr>
            <a:spLocks noGrp="1"/>
          </p:cNvSpPr>
          <p:nvPr>
            <p:ph type="sldNum" sz="quarter" idx="5"/>
          </p:nvPr>
        </p:nvSpPr>
        <p:spPr/>
        <p:txBody>
          <a:bodyPr/>
          <a:lstStyle/>
          <a:p>
            <a:pPr>
              <a:defRPr/>
            </a:pPr>
            <a:fld id="{42277D4B-7A01-0E4F-9227-433F239B3FD1}" type="slidenum">
              <a:rPr lang="en-US" altLang="en-US" smtClean="0"/>
              <a:pPr>
                <a:defRPr/>
              </a:pPr>
              <a:t>17</a:t>
            </a:fld>
            <a:endParaRPr lang="en-US" altLang="en-US"/>
          </a:p>
        </p:txBody>
      </p:sp>
    </p:spTree>
    <p:extLst>
      <p:ext uri="{BB962C8B-B14F-4D97-AF65-F5344CB8AC3E}">
        <p14:creationId xmlns:p14="http://schemas.microsoft.com/office/powerpoint/2010/main" val="26492101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sz="1200" kern="1200" dirty="0">
                <a:solidFill>
                  <a:schemeClr val="tx1"/>
                </a:solidFill>
                <a:effectLst/>
                <a:latin typeface="Times New Roman" charset="0"/>
                <a:ea typeface="MS PGothic" pitchFamily="34" charset="-128"/>
                <a:cs typeface="MS PGothic" charset="0"/>
              </a:rPr>
              <a:t>HTML began as simple text documents, linked together. It was the linking that made them special. Linking has been described as the Web’s “superpower”.  Over time, media types have been added in response to user needs most recently with the advent of the Mobile Web and responsive design.  Maps should be the next big thing.</a:t>
            </a:r>
          </a:p>
          <a:p>
            <a:endParaRPr lang="en-CA" dirty="0"/>
          </a:p>
        </p:txBody>
      </p:sp>
      <p:sp>
        <p:nvSpPr>
          <p:cNvPr id="4" name="Slide Number Placeholder 3"/>
          <p:cNvSpPr>
            <a:spLocks noGrp="1"/>
          </p:cNvSpPr>
          <p:nvPr>
            <p:ph type="sldNum" sz="quarter" idx="10"/>
          </p:nvPr>
        </p:nvSpPr>
        <p:spPr/>
        <p:txBody>
          <a:bodyPr/>
          <a:lstStyle/>
          <a:p>
            <a:pPr>
              <a:defRPr/>
            </a:pPr>
            <a:fld id="{42277D4B-7A01-0E4F-9227-433F239B3FD1}" type="slidenum">
              <a:rPr lang="en-US" altLang="en-US" smtClean="0"/>
              <a:pPr>
                <a:defRPr/>
              </a:pPr>
              <a:t>18</a:t>
            </a:fld>
            <a:endParaRPr lang="en-US" altLang="en-US"/>
          </a:p>
        </p:txBody>
      </p:sp>
    </p:spTree>
    <p:extLst>
      <p:ext uri="{BB962C8B-B14F-4D97-AF65-F5344CB8AC3E}">
        <p14:creationId xmlns:p14="http://schemas.microsoft.com/office/powerpoint/2010/main" val="2085231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sz="1200" kern="1200" dirty="0">
                <a:solidFill>
                  <a:schemeClr val="tx1"/>
                </a:solidFill>
                <a:effectLst/>
                <a:latin typeface="Times New Roman" charset="0"/>
                <a:ea typeface="MS PGothic" pitchFamily="34" charset="-128"/>
                <a:cs typeface="MS PGothic" charset="0"/>
              </a:rPr>
              <a:t>So, where actually is this virtuous feedback loop of which I spoke?</a:t>
            </a:r>
          </a:p>
          <a:p>
            <a:endParaRPr lang="en-CA" sz="1200" kern="1200" dirty="0">
              <a:solidFill>
                <a:schemeClr val="tx1"/>
              </a:solidFill>
              <a:effectLst/>
              <a:latin typeface="Times New Roman" charset="0"/>
              <a:ea typeface="MS PGothic" pitchFamily="34" charset="-128"/>
              <a:cs typeface="MS PGothic" charset="0"/>
            </a:endParaRPr>
          </a:p>
          <a:p>
            <a:r>
              <a:rPr lang="en-CA" sz="1200" kern="1200" dirty="0">
                <a:solidFill>
                  <a:schemeClr val="tx1"/>
                </a:solidFill>
                <a:effectLst/>
                <a:latin typeface="Times New Roman" charset="0"/>
                <a:ea typeface="MS PGothic" pitchFamily="34" charset="-128"/>
                <a:cs typeface="MS PGothic" charset="0"/>
              </a:rPr>
              <a:t>The Maps for HTML Community Group was created, based on the conviction that Web mapping is an emergent or de facto standard of the Web as sought by the Extensible Web Manifesto.  The main way to provide feedback to the browser standards community is for you, especially representing your organization or company, to join the Maps for HTML Community Group to contribute ideas, comments and even code.</a:t>
            </a:r>
          </a:p>
          <a:p>
            <a:r>
              <a:rPr lang="en-CA" sz="1200" kern="1200" dirty="0">
                <a:solidFill>
                  <a:schemeClr val="tx1"/>
                </a:solidFill>
                <a:effectLst/>
                <a:latin typeface="Times New Roman" charset="0"/>
                <a:ea typeface="MS PGothic" pitchFamily="34" charset="-128"/>
                <a:cs typeface="MS PGothic" charset="0"/>
              </a:rPr>
              <a:t> </a:t>
            </a:r>
          </a:p>
          <a:p>
            <a:r>
              <a:rPr lang="en-CA" sz="1200" kern="1200" dirty="0">
                <a:solidFill>
                  <a:schemeClr val="tx1"/>
                </a:solidFill>
                <a:effectLst/>
                <a:latin typeface="Times New Roman" charset="0"/>
                <a:ea typeface="MS PGothic" pitchFamily="34" charset="-128"/>
                <a:cs typeface="MS PGothic" charset="0"/>
              </a:rPr>
              <a:t>Another important path for feedback from Web mapping community to the Web platform folks, is the annual Mozilla Web Developer Needs Assessment, or Web DNA, survey.  Please share the link.  Mention Web mapping!  Mention Maps in HTML!  </a:t>
            </a:r>
          </a:p>
        </p:txBody>
      </p:sp>
      <p:sp>
        <p:nvSpPr>
          <p:cNvPr id="4" name="Slide Number Placeholder 3"/>
          <p:cNvSpPr>
            <a:spLocks noGrp="1"/>
          </p:cNvSpPr>
          <p:nvPr>
            <p:ph type="sldNum" sz="quarter" idx="10"/>
          </p:nvPr>
        </p:nvSpPr>
        <p:spPr/>
        <p:txBody>
          <a:bodyPr/>
          <a:lstStyle/>
          <a:p>
            <a:pPr>
              <a:defRPr/>
            </a:pPr>
            <a:fld id="{42277D4B-7A01-0E4F-9227-433F239B3FD1}" type="slidenum">
              <a:rPr lang="en-US" altLang="en-US" smtClean="0"/>
              <a:pPr>
                <a:defRPr/>
              </a:pPr>
              <a:t>19</a:t>
            </a:fld>
            <a:endParaRPr lang="en-US" altLang="en-US"/>
          </a:p>
        </p:txBody>
      </p:sp>
    </p:spTree>
    <p:extLst>
      <p:ext uri="{BB962C8B-B14F-4D97-AF65-F5344CB8AC3E}">
        <p14:creationId xmlns:p14="http://schemas.microsoft.com/office/powerpoint/2010/main" val="3840979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dirty="0"/>
              <a:t>There are many reasons that people need or want to make Web maps. In the domain in which I work, it’s a requirement of most projects.  But, how do you make a Web map? It’s easy… right?  There are lots of ways to make a Web map, just need to pick a framework.</a:t>
            </a:r>
          </a:p>
        </p:txBody>
      </p:sp>
    </p:spTree>
    <p:extLst>
      <p:ext uri="{BB962C8B-B14F-4D97-AF65-F5344CB8AC3E}">
        <p14:creationId xmlns:p14="http://schemas.microsoft.com/office/powerpoint/2010/main" val="18334519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dirty="0"/>
              <a:t>A key feature of the URL-driven Web of HTML is the ability to share documents using their URL.  This feature of the HTML Web also enables linking within and between resources, not to mention search and discovery.  This simple architectural characteristic could make a GeoWeb of the future a benefit to users around the globe, and to the interests that rely on it, in other words everyone.</a:t>
            </a:r>
          </a:p>
        </p:txBody>
      </p:sp>
    </p:spTree>
    <p:extLst>
      <p:ext uri="{BB962C8B-B14F-4D97-AF65-F5344CB8AC3E}">
        <p14:creationId xmlns:p14="http://schemas.microsoft.com/office/powerpoint/2010/main" val="17845611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sz="1200" kern="1200" dirty="0">
                <a:solidFill>
                  <a:schemeClr val="tx1"/>
                </a:solidFill>
                <a:effectLst/>
                <a:latin typeface="Times New Roman" charset="0"/>
                <a:ea typeface="MS PGothic" pitchFamily="34" charset="-128"/>
                <a:cs typeface="MS PGothic" charset="0"/>
              </a:rPr>
              <a:t>HTML will provide a common foundation for maps and location for all stakeholders.  Spatial information is infrastructure, and a standard that represents its common foundation will unlock the true value of that infrastructure. Maps, standardized in HTML, will allow us to encode and share our understanding of the world.  Let’s achieve the understanding of our physical world by enabling the representation of that world in HTML, together.  </a:t>
            </a:r>
          </a:p>
        </p:txBody>
      </p:sp>
      <p:sp>
        <p:nvSpPr>
          <p:cNvPr id="4" name="Slide Number Placeholder 3"/>
          <p:cNvSpPr>
            <a:spLocks noGrp="1"/>
          </p:cNvSpPr>
          <p:nvPr>
            <p:ph type="sldNum" sz="quarter" idx="10"/>
          </p:nvPr>
        </p:nvSpPr>
        <p:spPr/>
        <p:txBody>
          <a:bodyPr/>
          <a:lstStyle/>
          <a:p>
            <a:pPr>
              <a:defRPr/>
            </a:pPr>
            <a:fld id="{42277D4B-7A01-0E4F-9227-433F239B3FD1}" type="slidenum">
              <a:rPr lang="en-US" altLang="en-US" smtClean="0"/>
              <a:pPr>
                <a:defRPr/>
              </a:pPr>
              <a:t>21</a:t>
            </a:fld>
            <a:endParaRPr lang="en-US" altLang="en-US"/>
          </a:p>
        </p:txBody>
      </p:sp>
    </p:spTree>
    <p:extLst>
      <p:ext uri="{BB962C8B-B14F-4D97-AF65-F5344CB8AC3E}">
        <p14:creationId xmlns:p14="http://schemas.microsoft.com/office/powerpoint/2010/main" val="19237904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dirty="0"/>
              <a:t>Thank you</a:t>
            </a:r>
          </a:p>
        </p:txBody>
      </p:sp>
    </p:spTree>
    <p:extLst>
      <p:ext uri="{BB962C8B-B14F-4D97-AF65-F5344CB8AC3E}">
        <p14:creationId xmlns:p14="http://schemas.microsoft.com/office/powerpoint/2010/main" val="38753114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dirty="0"/>
              <a:t>Each framework has its merits. Some are easy to get started with.  Some come with a bunch of free data layers built in. Others require significant knowledge and/or data manipulation and access to computing resources. Accessibility is not guaranteed, and easy to mess up. Interoperability pretty much does not exist. </a:t>
            </a:r>
          </a:p>
          <a:p>
            <a:endParaRPr lang="en-CA" dirty="0"/>
          </a:p>
          <a:p>
            <a:r>
              <a:rPr lang="en-CA" dirty="0"/>
              <a:t>In short, there is no “simplest” choice, and it can be a big decision.  Once you decide, all the code you write belongs to you, except it’s bound to the framework you’ve chosen, making any change expensive and painful.  The result….</a:t>
            </a:r>
          </a:p>
          <a:p>
            <a:endParaRPr lang="en-CA" dirty="0"/>
          </a:p>
          <a:p>
            <a:endParaRPr lang="en-CA" dirty="0"/>
          </a:p>
        </p:txBody>
      </p:sp>
    </p:spTree>
    <p:extLst>
      <p:ext uri="{BB962C8B-B14F-4D97-AF65-F5344CB8AC3E}">
        <p14:creationId xmlns:p14="http://schemas.microsoft.com/office/powerpoint/2010/main" val="27517222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CA" sz="2400" kern="1200" dirty="0">
                <a:solidFill>
                  <a:schemeClr val="tx1"/>
                </a:solidFill>
                <a:effectLst/>
                <a:latin typeface="Times New Roman" charset="0"/>
                <a:ea typeface="MS PGothic" pitchFamily="34" charset="-128"/>
                <a:cs typeface="MS PGothic" charset="0"/>
              </a:rPr>
              <a:t>The result is silos. Although each Web mapping framework is somewhat similar, none share the same foundation and are they not interoperable, except in that the user can see a map.  The result is bad for users, and the Web.  </a:t>
            </a:r>
          </a:p>
          <a:p>
            <a:endParaRPr lang="en-CA" dirty="0"/>
          </a:p>
        </p:txBody>
      </p:sp>
    </p:spTree>
    <p:extLst>
      <p:ext uri="{BB962C8B-B14F-4D97-AF65-F5344CB8AC3E}">
        <p14:creationId xmlns:p14="http://schemas.microsoft.com/office/powerpoint/2010/main" val="31892313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CA" dirty="0"/>
              <a:t>Why do silos exist? Silos might be caused by proprietary interests, such as those created to lock users into software platforms, but more likely they exist because we didn’t take the trouble to collaborate and eliminate the barriers or create interoperability.</a:t>
            </a:r>
          </a:p>
          <a:p>
            <a:endParaRPr lang="en-CA" dirty="0"/>
          </a:p>
        </p:txBody>
      </p:sp>
    </p:spTree>
    <p:extLst>
      <p:ext uri="{BB962C8B-B14F-4D97-AF65-F5344CB8AC3E}">
        <p14:creationId xmlns:p14="http://schemas.microsoft.com/office/powerpoint/2010/main" val="921250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sz="2800" dirty="0"/>
              <a:t>The proposal we make in this workshop is: Why don’t we work together to support all the users?</a:t>
            </a:r>
          </a:p>
          <a:p>
            <a:endParaRPr lang="en-US" sz="2800" dirty="0"/>
          </a:p>
          <a:p>
            <a:pPr lvl="1"/>
            <a:r>
              <a:rPr lang="en-CA" sz="2800" dirty="0"/>
              <a:t>Mapping framework providers are all trying to serve their users. </a:t>
            </a:r>
          </a:p>
          <a:p>
            <a:pPr lvl="1"/>
            <a:r>
              <a:rPr lang="en-CA" sz="2800" dirty="0"/>
              <a:t>Collectively, the sum of “their users” is ~equivalent to humanity as a whole.</a:t>
            </a:r>
          </a:p>
          <a:p>
            <a:pPr lvl="1"/>
            <a:r>
              <a:rPr lang="en-CA" sz="2800" dirty="0"/>
              <a:t>All the map providers use the Web as a medium to deliver their products.</a:t>
            </a:r>
          </a:p>
          <a:p>
            <a:pPr lvl="1"/>
            <a:endParaRPr lang="en-CA" sz="2800" dirty="0"/>
          </a:p>
          <a:p>
            <a:r>
              <a:rPr lang="en-CA" sz="2800" dirty="0"/>
              <a:t>Together, let’s improve the Web to serve all of these providers equally well, possibly reducing their individual framework “responsibility”.  Let’s make a standard that helps with the common core, that these providers can progressively enhance, if need be.  </a:t>
            </a:r>
          </a:p>
          <a:p>
            <a:endParaRPr lang="en-CA" sz="2800" dirty="0"/>
          </a:p>
          <a:p>
            <a:r>
              <a:rPr lang="en-CA" sz="2800" dirty="0"/>
              <a:t>Let’s make a standard to serve users’ needs directly, e.g. through common accessibility, privacy (safety), linguistic and usability infrastructure, just as we try to do for users in the real world with roads, bridges, sidewalks, crosswalks etc.</a:t>
            </a:r>
          </a:p>
          <a:p>
            <a:endParaRPr lang="en-CA" sz="2800" dirty="0"/>
          </a:p>
          <a:p>
            <a:r>
              <a:rPr lang="en-CA" sz="2800" dirty="0"/>
              <a:t>While we’re at it, let’s make the standard a natural first step in learning, so that maps can be taught at school, giving children a common starting point for learning about geography and the Web, without frameworks.</a:t>
            </a:r>
          </a:p>
          <a:p>
            <a:endParaRPr lang="en-CA" dirty="0"/>
          </a:p>
        </p:txBody>
      </p:sp>
    </p:spTree>
    <p:extLst>
      <p:ext uri="{BB962C8B-B14F-4D97-AF65-F5344CB8AC3E}">
        <p14:creationId xmlns:p14="http://schemas.microsoft.com/office/powerpoint/2010/main" val="37081368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sz="2400" dirty="0"/>
              <a:t>The Test of Independent Invention (TOII) first described by Tim Berners-Lee, is kind of a thought experiment.  </a:t>
            </a:r>
          </a:p>
          <a:p>
            <a:endParaRPr lang="en-CA" sz="2400" dirty="0"/>
          </a:p>
          <a:p>
            <a:r>
              <a:rPr lang="en-CA" sz="2400" dirty="0"/>
              <a:t>The notion is that any new protocol or format must be designed for introduction into an environment that has incumbents, or it cannot succeed.</a:t>
            </a:r>
          </a:p>
          <a:p>
            <a:endParaRPr lang="en-CA" sz="2400" dirty="0"/>
          </a:p>
          <a:p>
            <a:r>
              <a:rPr lang="en-CA" sz="2400" dirty="0"/>
              <a:t>At the invention of the Web, FTP, gopher, WAIS existed in the mainstream already.  </a:t>
            </a:r>
          </a:p>
          <a:p>
            <a:endParaRPr lang="en-CA" sz="2400" dirty="0"/>
          </a:p>
          <a:p>
            <a:r>
              <a:rPr lang="en-CA" sz="2400" dirty="0"/>
              <a:t>HTTP, HTML and URLs were designed to work *with* the existing protocols, somewhat satisfying the TOII, which can never be perfectly resolved (can’t make silos disappear, but over time they can resolve on their own).</a:t>
            </a:r>
          </a:p>
          <a:p>
            <a:endParaRPr lang="en-CA" dirty="0"/>
          </a:p>
        </p:txBody>
      </p:sp>
    </p:spTree>
    <p:extLst>
      <p:ext uri="{BB962C8B-B14F-4D97-AF65-F5344CB8AC3E}">
        <p14:creationId xmlns:p14="http://schemas.microsoft.com/office/powerpoint/2010/main" val="39348516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dirty="0">
                <a:solidFill>
                  <a:schemeClr val="tx1">
                    <a:lumMod val="95000"/>
                    <a:lumOff val="5000"/>
                  </a:schemeClr>
                </a:solidFill>
              </a:rPr>
              <a:t>In the real world, “infrastructure” often describes public facilities created for the benefit of all, without prejudice</a:t>
            </a:r>
          </a:p>
          <a:p>
            <a:r>
              <a:rPr lang="en-CA" dirty="0">
                <a:solidFill>
                  <a:schemeClr val="tx1">
                    <a:lumMod val="95000"/>
                    <a:lumOff val="5000"/>
                  </a:schemeClr>
                </a:solidFill>
              </a:rPr>
              <a:t>Infrastructure must be:</a:t>
            </a:r>
          </a:p>
          <a:p>
            <a:endParaRPr lang="en-CA" dirty="0">
              <a:solidFill>
                <a:schemeClr val="tx1">
                  <a:lumMod val="95000"/>
                  <a:lumOff val="5000"/>
                </a:schemeClr>
              </a:solidFill>
            </a:endParaRPr>
          </a:p>
          <a:p>
            <a:pPr lvl="1"/>
            <a:r>
              <a:rPr lang="en-CA" dirty="0">
                <a:solidFill>
                  <a:schemeClr val="tx1">
                    <a:lumMod val="95000"/>
                    <a:lumOff val="5000"/>
                  </a:schemeClr>
                </a:solidFill>
              </a:rPr>
              <a:t>Safe – accessible, safe for everyone to use</a:t>
            </a:r>
          </a:p>
          <a:p>
            <a:pPr lvl="1"/>
            <a:r>
              <a:rPr lang="en-CA" dirty="0">
                <a:solidFill>
                  <a:schemeClr val="tx1">
                    <a:lumMod val="95000"/>
                    <a:lumOff val="5000"/>
                  </a:schemeClr>
                </a:solidFill>
              </a:rPr>
              <a:t>Fair – inclusive, what good would roads and bridges be if you could only drive a Ford on them? </a:t>
            </a:r>
          </a:p>
          <a:p>
            <a:pPr lvl="1"/>
            <a:r>
              <a:rPr lang="en-CA" dirty="0">
                <a:solidFill>
                  <a:schemeClr val="tx1">
                    <a:lumMod val="95000"/>
                    <a:lumOff val="5000"/>
                  </a:schemeClr>
                </a:solidFill>
              </a:rPr>
              <a:t>Durable – since everybody uses it, infrastructure must be built to serve and last.  </a:t>
            </a:r>
          </a:p>
          <a:p>
            <a:pPr lvl="1"/>
            <a:r>
              <a:rPr lang="en-CA" dirty="0">
                <a:solidFill>
                  <a:schemeClr val="tx1">
                    <a:lumMod val="95000"/>
                    <a:lumOff val="5000"/>
                  </a:schemeClr>
                </a:solidFill>
              </a:rPr>
              <a:t>Cost-effective – infrastructure should make it less costly for everyone to achieve their goals.  Note that this doesn’t mean free, but it should be maximally shareable.</a:t>
            </a:r>
          </a:p>
          <a:p>
            <a:endParaRPr lang="en-CA" dirty="0"/>
          </a:p>
        </p:txBody>
      </p:sp>
    </p:spTree>
    <p:extLst>
      <p:ext uri="{BB962C8B-B14F-4D97-AF65-F5344CB8AC3E}">
        <p14:creationId xmlns:p14="http://schemas.microsoft.com/office/powerpoint/2010/main" val="12721346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CA" dirty="0"/>
              <a:t>In the “virtual world”, the World Wide Web, and the software that supports it, is virtual, but nonetheless real infrastructure.</a:t>
            </a:r>
          </a:p>
          <a:p>
            <a:endParaRPr lang="en-CA" dirty="0"/>
          </a:p>
        </p:txBody>
      </p:sp>
    </p:spTree>
    <p:extLst>
      <p:ext uri="{BB962C8B-B14F-4D97-AF65-F5344CB8AC3E}">
        <p14:creationId xmlns:p14="http://schemas.microsoft.com/office/powerpoint/2010/main" val="19378267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a:spLocks noGrp="1"/>
          </p:cNvSpPr>
          <p:nvPr>
            <p:ph type="title"/>
          </p:nvPr>
        </p:nvSpPr>
        <p:spPr>
          <a:xfrm>
            <a:off x="4833937" y="2303858"/>
            <a:ext cx="14716127" cy="4643439"/>
          </a:xfrm>
          <a:prstGeom prst="rect">
            <a:avLst/>
          </a:prstGeom>
        </p:spPr>
        <p:txBody>
          <a:bodyPr anchor="b"/>
          <a:lstStyle/>
          <a:p>
            <a:r>
              <a:rPr lang="en-US"/>
              <a:t>Click to edit Master title style</a:t>
            </a:r>
            <a:endParaRPr/>
          </a:p>
        </p:txBody>
      </p:sp>
      <p:sp>
        <p:nvSpPr>
          <p:cNvPr id="12" name="Body Level One…"/>
          <p:cNvSpPr>
            <a:spLocks noGrp="1"/>
          </p:cNvSpPr>
          <p:nvPr>
            <p:ph type="body" sz="quarter" idx="1"/>
          </p:nvPr>
        </p:nvSpPr>
        <p:spPr>
          <a:xfrm>
            <a:off x="4833937" y="7072311"/>
            <a:ext cx="14716127" cy="1589486"/>
          </a:xfrm>
          <a:prstGeom prst="rect">
            <a:avLst/>
          </a:prstGeom>
        </p:spPr>
        <p:txBody>
          <a:bodyPr anchor="t"/>
          <a:lstStyle>
            <a:lvl1pPr marL="0" indent="0" algn="ctr">
              <a:spcBef>
                <a:spcPts val="0"/>
              </a:spcBef>
              <a:buSzTx/>
              <a:buNone/>
              <a:defRPr sz="6400" b="1" cap="all">
                <a:solidFill>
                  <a:srgbClr val="393939"/>
                </a:solidFill>
                <a:latin typeface="Avenir Next Condensed"/>
                <a:ea typeface="Avenir Next Condensed"/>
                <a:cs typeface="Avenir Next Condensed"/>
                <a:sym typeface="Avenir Next Condensed"/>
              </a:defRPr>
            </a:lvl1pPr>
            <a:lvl2pPr marL="0" indent="0" algn="ctr">
              <a:spcBef>
                <a:spcPts val="0"/>
              </a:spcBef>
              <a:buSzTx/>
              <a:buNone/>
              <a:defRPr sz="6400" b="1" cap="all">
                <a:solidFill>
                  <a:srgbClr val="393939"/>
                </a:solidFill>
                <a:latin typeface="Avenir Next Condensed"/>
                <a:ea typeface="Avenir Next Condensed"/>
                <a:cs typeface="Avenir Next Condensed"/>
                <a:sym typeface="Avenir Next Condensed"/>
              </a:defRPr>
            </a:lvl2pPr>
            <a:lvl3pPr marL="0" indent="0" algn="ctr">
              <a:spcBef>
                <a:spcPts val="0"/>
              </a:spcBef>
              <a:buSzTx/>
              <a:buNone/>
              <a:defRPr sz="6400" b="1" cap="all">
                <a:solidFill>
                  <a:srgbClr val="393939"/>
                </a:solidFill>
                <a:latin typeface="Avenir Next Condensed"/>
                <a:ea typeface="Avenir Next Condensed"/>
                <a:cs typeface="Avenir Next Condensed"/>
                <a:sym typeface="Avenir Next Condensed"/>
              </a:defRPr>
            </a:lvl3pPr>
            <a:lvl4pPr marL="0" indent="0" algn="ctr">
              <a:spcBef>
                <a:spcPts val="0"/>
              </a:spcBef>
              <a:buSzTx/>
              <a:buNone/>
              <a:defRPr sz="6400" b="1" cap="all">
                <a:solidFill>
                  <a:srgbClr val="393939"/>
                </a:solidFill>
                <a:latin typeface="Avenir Next Condensed"/>
                <a:ea typeface="Avenir Next Condensed"/>
                <a:cs typeface="Avenir Next Condensed"/>
                <a:sym typeface="Avenir Next Condensed"/>
              </a:defRPr>
            </a:lvl4pPr>
            <a:lvl5pPr marL="0" indent="0" algn="ctr">
              <a:spcBef>
                <a:spcPts val="0"/>
              </a:spcBef>
              <a:buSzTx/>
              <a:buNone/>
              <a:defRPr sz="6400" b="1" cap="all">
                <a:solidFill>
                  <a:srgbClr val="393939"/>
                </a:solidFill>
                <a:latin typeface="Avenir Next Condensed"/>
                <a:ea typeface="Avenir Next Condensed"/>
                <a:cs typeface="Avenir Next Condensed"/>
                <a:sym typeface="Avenir Next Condensed"/>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3"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Body Level One…"/>
          <p:cNvSpPr>
            <a:spLocks noGrp="1"/>
          </p:cNvSpPr>
          <p:nvPr>
            <p:ph type="body" sz="quarter" idx="1"/>
          </p:nvPr>
        </p:nvSpPr>
        <p:spPr>
          <a:xfrm>
            <a:off x="4833937" y="8947546"/>
            <a:ext cx="14716127" cy="660799"/>
          </a:xfrm>
          <a:prstGeom prst="rect">
            <a:avLst/>
          </a:prstGeom>
        </p:spPr>
        <p:txBody>
          <a:bodyPr anchor="t"/>
          <a:lstStyle>
            <a:lvl1pPr marL="0" indent="0" algn="ctr">
              <a:spcBef>
                <a:spcPts val="0"/>
              </a:spcBef>
              <a:buSzTx/>
              <a:buNone/>
              <a:defRPr sz="3200">
                <a:latin typeface="+mn-lt"/>
                <a:ea typeface="+mn-ea"/>
                <a:cs typeface="+mn-cs"/>
                <a:sym typeface="Helvetica"/>
              </a:defRPr>
            </a:lvl1pPr>
            <a:lvl2pPr marL="839610" indent="-395111" algn="ctr">
              <a:spcBef>
                <a:spcPts val="0"/>
              </a:spcBef>
              <a:defRPr sz="3200">
                <a:latin typeface="+mn-lt"/>
                <a:ea typeface="+mn-ea"/>
                <a:cs typeface="+mn-cs"/>
                <a:sym typeface="Helvetica"/>
              </a:defRPr>
            </a:lvl2pPr>
            <a:lvl3pPr marL="1284110" indent="-395110" algn="ctr">
              <a:spcBef>
                <a:spcPts val="0"/>
              </a:spcBef>
              <a:defRPr sz="3200">
                <a:latin typeface="+mn-lt"/>
                <a:ea typeface="+mn-ea"/>
                <a:cs typeface="+mn-cs"/>
                <a:sym typeface="Helvetica"/>
              </a:defRPr>
            </a:lvl3pPr>
            <a:lvl4pPr marL="1728610" indent="-395110" algn="ctr">
              <a:spcBef>
                <a:spcPts val="0"/>
              </a:spcBef>
              <a:defRPr sz="3200">
                <a:latin typeface="+mn-lt"/>
                <a:ea typeface="+mn-ea"/>
                <a:cs typeface="+mn-cs"/>
                <a:sym typeface="Helvetica"/>
              </a:defRPr>
            </a:lvl4pPr>
            <a:lvl5pPr marL="2173110" indent="-395110" algn="ctr">
              <a:spcBef>
                <a:spcPts val="0"/>
              </a:spcBef>
              <a:defRPr sz="3200">
                <a:latin typeface="+mn-lt"/>
                <a:ea typeface="+mn-ea"/>
                <a:cs typeface="+mn-cs"/>
                <a:sym typeface="Helvetic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94" name="Rectangle"/>
          <p:cNvSpPr>
            <a:spLocks noGrp="1"/>
          </p:cNvSpPr>
          <p:nvPr>
            <p:ph type="body" sz="quarter" idx="13"/>
          </p:nvPr>
        </p:nvSpPr>
        <p:spPr>
          <a:xfrm>
            <a:off x="4833937" y="6000353"/>
            <a:ext cx="14716128" cy="965202"/>
          </a:xfrm>
          <a:prstGeom prst="rect">
            <a:avLst/>
          </a:prstGeom>
        </p:spPr>
        <p:txBody>
          <a:bodyPr/>
          <a:lstStyle/>
          <a:p>
            <a:pPr marL="0" lvl="0" indent="0" algn="ctr">
              <a:spcBef>
                <a:spcPts val="0"/>
              </a:spcBef>
              <a:buSzTx/>
              <a:buNone/>
              <a:defRPr sz="5200">
                <a:latin typeface="Helvetica Light"/>
                <a:ea typeface="Helvetica Light"/>
                <a:cs typeface="Helvetica Light"/>
                <a:sym typeface="Helvetica Light"/>
              </a:defRPr>
            </a:pPr>
            <a:r>
              <a:rPr lang="en-US"/>
              <a:t>Click to edit Master text styles</a:t>
            </a:r>
          </a:p>
        </p:txBody>
      </p:sp>
      <p:sp>
        <p:nvSpPr>
          <p:cNvPr id="95"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3048000" y="0"/>
            <a:ext cx="18288000" cy="13716000"/>
          </a:xfrm>
          <a:prstGeom prst="rect">
            <a:avLst/>
          </a:prstGeom>
        </p:spPr>
        <p:txBody>
          <a:bodyPr lIns="91439" tIns="45719" rIns="91439" bIns="45719" anchor="t">
            <a:noAutofit/>
          </a:bodyPr>
          <a:lstStyle/>
          <a:p>
            <a:r>
              <a:rPr lang="en-US"/>
              <a:t>Click icon to add picture</a:t>
            </a:r>
            <a:endParaRPr/>
          </a:p>
        </p:txBody>
      </p:sp>
      <p:sp>
        <p:nvSpPr>
          <p:cNvPr id="103"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124" name="Rectangle"/>
          <p:cNvSpPr/>
          <p:nvPr/>
        </p:nvSpPr>
        <p:spPr>
          <a:xfrm>
            <a:off x="3048001" y="0"/>
            <a:ext cx="914401" cy="2590800"/>
          </a:xfrm>
          <a:prstGeom prst="rect">
            <a:avLst/>
          </a:prstGeom>
          <a:solidFill>
            <a:srgbClr val="252525"/>
          </a:solidFill>
          <a:ln w="12700">
            <a:miter lim="400000"/>
          </a:ln>
        </p:spPr>
        <p:txBody>
          <a:bodyPr tIns="91439" bIns="91439" anchor="ctr"/>
          <a:lstStyle/>
          <a:p>
            <a:pPr algn="l" defTabSz="1828800">
              <a:spcBef>
                <a:spcPts val="700"/>
              </a:spcBef>
              <a:defRPr sz="1600">
                <a:solidFill>
                  <a:srgbClr val="FFFFFF"/>
                </a:solidFill>
                <a:latin typeface="Alegreya Sans"/>
                <a:ea typeface="Alegreya Sans"/>
                <a:cs typeface="Alegreya Sans"/>
                <a:sym typeface="Alegreya Sans"/>
              </a:defRPr>
            </a:pPr>
            <a:endParaRPr/>
          </a:p>
        </p:txBody>
      </p:sp>
      <p:sp>
        <p:nvSpPr>
          <p:cNvPr id="125" name="Rectangle"/>
          <p:cNvSpPr/>
          <p:nvPr/>
        </p:nvSpPr>
        <p:spPr>
          <a:xfrm>
            <a:off x="3048001" y="0"/>
            <a:ext cx="914401" cy="2590800"/>
          </a:xfrm>
          <a:prstGeom prst="rect">
            <a:avLst/>
          </a:prstGeom>
          <a:solidFill>
            <a:srgbClr val="252525"/>
          </a:solidFill>
          <a:ln w="12700">
            <a:miter lim="400000"/>
          </a:ln>
        </p:spPr>
        <p:txBody>
          <a:bodyPr tIns="91439" bIns="91439" anchor="ctr"/>
          <a:lstStyle/>
          <a:p>
            <a:pPr algn="l" defTabSz="1828800">
              <a:spcBef>
                <a:spcPts val="700"/>
              </a:spcBef>
              <a:defRPr sz="1600">
                <a:solidFill>
                  <a:srgbClr val="FFFFFF"/>
                </a:solidFill>
                <a:latin typeface="Alegreya Sans"/>
                <a:ea typeface="Alegreya Sans"/>
                <a:cs typeface="Alegreya Sans"/>
                <a:sym typeface="Alegreya Sans"/>
              </a:defRPr>
            </a:pPr>
            <a:endParaRPr/>
          </a:p>
        </p:txBody>
      </p:sp>
      <p:pic>
        <p:nvPicPr>
          <p:cNvPr id="126" name="image1.png" descr="image1.png"/>
          <p:cNvPicPr>
            <a:picLocks noChangeAspect="1"/>
          </p:cNvPicPr>
          <p:nvPr/>
        </p:nvPicPr>
        <p:blipFill>
          <a:blip r:embed="rId2"/>
          <a:stretch>
            <a:fillRect/>
          </a:stretch>
        </p:blipFill>
        <p:spPr>
          <a:xfrm>
            <a:off x="17983200" y="12667013"/>
            <a:ext cx="2550000" cy="713387"/>
          </a:xfrm>
          <a:prstGeom prst="rect">
            <a:avLst/>
          </a:prstGeom>
          <a:ln w="12700">
            <a:miter lim="400000"/>
          </a:ln>
        </p:spPr>
      </p:pic>
      <p:pic>
        <p:nvPicPr>
          <p:cNvPr id="127" name="image2.png" descr="image2.png"/>
          <p:cNvPicPr>
            <a:picLocks noChangeAspect="1"/>
          </p:cNvPicPr>
          <p:nvPr/>
        </p:nvPicPr>
        <p:blipFill>
          <a:blip r:embed="rId3"/>
          <a:stretch>
            <a:fillRect/>
          </a:stretch>
        </p:blipFill>
        <p:spPr>
          <a:xfrm>
            <a:off x="4318000" y="13059269"/>
            <a:ext cx="4216400" cy="254201"/>
          </a:xfrm>
          <a:prstGeom prst="rect">
            <a:avLst/>
          </a:prstGeom>
          <a:ln w="12700">
            <a:miter lim="400000"/>
          </a:ln>
        </p:spPr>
      </p:pic>
      <p:pic>
        <p:nvPicPr>
          <p:cNvPr id="128" name="image3.png" descr="image3.png"/>
          <p:cNvPicPr>
            <a:picLocks noChangeAspect="1"/>
          </p:cNvPicPr>
          <p:nvPr/>
        </p:nvPicPr>
        <p:blipFill>
          <a:blip r:embed="rId4"/>
          <a:stretch>
            <a:fillRect/>
          </a:stretch>
        </p:blipFill>
        <p:spPr>
          <a:xfrm>
            <a:off x="18656300" y="13364633"/>
            <a:ext cx="1727200" cy="198967"/>
          </a:xfrm>
          <a:prstGeom prst="rect">
            <a:avLst/>
          </a:prstGeom>
          <a:ln w="12700">
            <a:miter lim="400000"/>
          </a:ln>
        </p:spPr>
      </p:pic>
      <p:sp>
        <p:nvSpPr>
          <p:cNvPr id="129" name="Title Text"/>
          <p:cNvSpPr>
            <a:spLocks noGrp="1"/>
          </p:cNvSpPr>
          <p:nvPr>
            <p:ph type="title"/>
          </p:nvPr>
        </p:nvSpPr>
        <p:spPr>
          <a:xfrm>
            <a:off x="4267200" y="762000"/>
            <a:ext cx="15240000" cy="2286000"/>
          </a:xfrm>
          <a:prstGeom prst="rect">
            <a:avLst/>
          </a:prstGeom>
        </p:spPr>
        <p:txBody>
          <a:bodyPr lIns="91439" tIns="91439" rIns="91439" bIns="91439"/>
          <a:lstStyle>
            <a:lvl1pPr algn="l" defTabSz="1828800">
              <a:defRPr sz="5600">
                <a:solidFill>
                  <a:srgbClr val="343E48"/>
                </a:solidFill>
                <a:latin typeface="Futura PT Heavy"/>
                <a:ea typeface="Futura PT Heavy"/>
                <a:cs typeface="Futura PT Heavy"/>
                <a:sym typeface="Futura PT Heavy"/>
              </a:defRPr>
            </a:lvl1pPr>
          </a:lstStyle>
          <a:p>
            <a:r>
              <a:rPr lang="en-US"/>
              <a:t>Click to edit Master title style</a:t>
            </a:r>
            <a:endParaRPr/>
          </a:p>
        </p:txBody>
      </p:sp>
      <p:sp>
        <p:nvSpPr>
          <p:cNvPr id="130" name="Body Level One…"/>
          <p:cNvSpPr>
            <a:spLocks noGrp="1"/>
          </p:cNvSpPr>
          <p:nvPr>
            <p:ph type="body" sz="quarter" idx="1"/>
          </p:nvPr>
        </p:nvSpPr>
        <p:spPr>
          <a:xfrm>
            <a:off x="4267200" y="965200"/>
            <a:ext cx="10058400" cy="863600"/>
          </a:xfrm>
          <a:prstGeom prst="rect">
            <a:avLst/>
          </a:prstGeom>
        </p:spPr>
        <p:txBody>
          <a:bodyPr lIns="91439" tIns="91439" rIns="91439" bIns="91439" anchor="t"/>
          <a:lstStyle>
            <a:lvl1pPr marL="0" indent="0" defTabSz="1828800">
              <a:spcBef>
                <a:spcPts val="500"/>
              </a:spcBef>
              <a:buSzTx/>
              <a:buNone/>
              <a:defRPr sz="2200">
                <a:solidFill>
                  <a:srgbClr val="8D98A5"/>
                </a:solidFill>
                <a:latin typeface="Futura PT Book"/>
                <a:ea typeface="Futura PT Book"/>
                <a:cs typeface="Futura PT Book"/>
                <a:sym typeface="Futura PT Book"/>
              </a:defRPr>
            </a:lvl1pPr>
            <a:lvl2pPr marL="0" indent="457200" defTabSz="1828800">
              <a:spcBef>
                <a:spcPts val="500"/>
              </a:spcBef>
              <a:buSzTx/>
              <a:buNone/>
              <a:defRPr sz="2200">
                <a:solidFill>
                  <a:srgbClr val="8D98A5"/>
                </a:solidFill>
                <a:latin typeface="Futura PT Book"/>
                <a:ea typeface="Futura PT Book"/>
                <a:cs typeface="Futura PT Book"/>
                <a:sym typeface="Futura PT Book"/>
              </a:defRPr>
            </a:lvl2pPr>
            <a:lvl3pPr marL="0" indent="914400" defTabSz="1828800">
              <a:spcBef>
                <a:spcPts val="500"/>
              </a:spcBef>
              <a:buSzTx/>
              <a:buNone/>
              <a:defRPr sz="2200">
                <a:solidFill>
                  <a:srgbClr val="8D98A5"/>
                </a:solidFill>
                <a:latin typeface="Futura PT Book"/>
                <a:ea typeface="Futura PT Book"/>
                <a:cs typeface="Futura PT Book"/>
                <a:sym typeface="Futura PT Book"/>
              </a:defRPr>
            </a:lvl3pPr>
            <a:lvl4pPr marL="0" indent="1371600" defTabSz="1828800">
              <a:spcBef>
                <a:spcPts val="500"/>
              </a:spcBef>
              <a:buSzTx/>
              <a:buNone/>
              <a:defRPr sz="2200">
                <a:solidFill>
                  <a:srgbClr val="8D98A5"/>
                </a:solidFill>
                <a:latin typeface="Futura PT Book"/>
                <a:ea typeface="Futura PT Book"/>
                <a:cs typeface="Futura PT Book"/>
                <a:sym typeface="Futura PT Book"/>
              </a:defRPr>
            </a:lvl4pPr>
            <a:lvl5pPr marL="0" indent="1828800" defTabSz="1828800">
              <a:spcBef>
                <a:spcPts val="500"/>
              </a:spcBef>
              <a:buSzTx/>
              <a:buNone/>
              <a:defRPr sz="2200">
                <a:solidFill>
                  <a:srgbClr val="8D98A5"/>
                </a:solidFill>
                <a:latin typeface="Futura PT Book"/>
                <a:ea typeface="Futura PT Book"/>
                <a:cs typeface="Futura PT Book"/>
                <a:sym typeface="Futura PT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31" name="Slide Number"/>
          <p:cNvSpPr>
            <a:spLocks noGrp="1"/>
          </p:cNvSpPr>
          <p:nvPr>
            <p:ph type="sldNum" sz="quarter" idx="2"/>
          </p:nvPr>
        </p:nvSpPr>
        <p:spPr>
          <a:xfrm>
            <a:off x="3237894" y="1055795"/>
            <a:ext cx="534612" cy="551181"/>
          </a:xfrm>
          <a:prstGeom prst="rect">
            <a:avLst/>
          </a:prstGeom>
        </p:spPr>
        <p:txBody>
          <a:bodyPr lIns="91439" tIns="91439" rIns="91439" bIns="91439" anchor="ctr"/>
          <a:lstStyle>
            <a:lvl1pPr defTabSz="1828800">
              <a:defRPr sz="2400">
                <a:latin typeface="Futura PT Book"/>
                <a:ea typeface="Futura PT Book"/>
                <a:cs typeface="Futura PT Book"/>
                <a:sym typeface="Futura PT Book"/>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A1D64-2AF1-FE48-B966-37A28A3E5CC9}"/>
              </a:ext>
            </a:extLst>
          </p:cNvPr>
          <p:cNvSpPr>
            <a:spLocks noGrp="1"/>
          </p:cNvSpPr>
          <p:nvPr>
            <p:ph type="title"/>
          </p:nvPr>
        </p:nvSpPr>
        <p:spPr>
          <a:xfrm>
            <a:off x="931333" y="914400"/>
            <a:ext cx="22538266" cy="1981200"/>
          </a:xfrm>
          <a:prstGeom prst="rect">
            <a:avLst/>
          </a:prstGeom>
        </p:spPr>
        <p:txBody>
          <a:bodyPr lIns="0">
            <a:normAutofit/>
          </a:bodyPr>
          <a:lstStyle>
            <a:lvl1pPr>
              <a:defRPr sz="9000"/>
            </a:lvl1pPr>
          </a:lstStyle>
          <a:p>
            <a:r>
              <a:rPr lang="en-US"/>
              <a:t>Click to edit Master title style</a:t>
            </a:r>
          </a:p>
        </p:txBody>
      </p:sp>
      <p:sp>
        <p:nvSpPr>
          <p:cNvPr id="3" name="Content Placeholder 2">
            <a:extLst>
              <a:ext uri="{FF2B5EF4-FFF2-40B4-BE49-F238E27FC236}">
                <a16:creationId xmlns:a16="http://schemas.microsoft.com/office/drawing/2014/main" id="{CD58157B-3149-DD49-AF6E-204756CE2380}"/>
              </a:ext>
            </a:extLst>
          </p:cNvPr>
          <p:cNvSpPr>
            <a:spLocks noGrp="1"/>
          </p:cNvSpPr>
          <p:nvPr>
            <p:ph idx="1"/>
          </p:nvPr>
        </p:nvSpPr>
        <p:spPr>
          <a:xfrm>
            <a:off x="931331" y="3200400"/>
            <a:ext cx="22538266" cy="8458200"/>
          </a:xfrm>
        </p:spPr>
        <p:txBody>
          <a:bodyPr/>
          <a:lstStyle>
            <a:lvl1pPr>
              <a:defRPr b="0" i="0">
                <a:solidFill>
                  <a:schemeClr val="tx1">
                    <a:lumMod val="75000"/>
                    <a:lumOff val="25000"/>
                  </a:schemeClr>
                </a:solidFill>
                <a:latin typeface="Arial" panose="020B0604020202020204" pitchFamily="34" charset="0"/>
                <a:cs typeface="Arial" panose="020B0604020202020204" pitchFamily="34" charset="0"/>
              </a:defRPr>
            </a:lvl1pPr>
            <a:lvl2pPr>
              <a:defRPr b="0" i="0">
                <a:solidFill>
                  <a:schemeClr val="tx1">
                    <a:lumMod val="75000"/>
                    <a:lumOff val="25000"/>
                  </a:schemeClr>
                </a:solidFill>
                <a:latin typeface="Arial" panose="020B0604020202020204" pitchFamily="34" charset="0"/>
                <a:cs typeface="Arial" panose="020B0604020202020204" pitchFamily="34" charset="0"/>
              </a:defRPr>
            </a:lvl2pPr>
            <a:lvl3pPr>
              <a:defRPr b="0" i="0">
                <a:solidFill>
                  <a:schemeClr val="tx1">
                    <a:lumMod val="75000"/>
                    <a:lumOff val="25000"/>
                  </a:schemeClr>
                </a:solidFill>
                <a:latin typeface="Arial" panose="020B0604020202020204" pitchFamily="34" charset="0"/>
                <a:cs typeface="Arial" panose="020B0604020202020204" pitchFamily="34" charset="0"/>
              </a:defRPr>
            </a:lvl3pPr>
            <a:lvl4pPr>
              <a:defRPr b="0" i="0">
                <a:solidFill>
                  <a:schemeClr val="tx1">
                    <a:lumMod val="75000"/>
                    <a:lumOff val="25000"/>
                  </a:schemeClr>
                </a:solidFill>
                <a:latin typeface="Arial" panose="020B0604020202020204" pitchFamily="34" charset="0"/>
                <a:cs typeface="Arial" panose="020B0604020202020204" pitchFamily="34" charset="0"/>
              </a:defRPr>
            </a:lvl4pPr>
            <a:lvl5pPr>
              <a:defRPr b="0" i="0">
                <a:solidFill>
                  <a:schemeClr val="tx1">
                    <a:lumMod val="75000"/>
                    <a:lumOff val="2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a:extLst>
              <a:ext uri="{FF2B5EF4-FFF2-40B4-BE49-F238E27FC236}">
                <a16:creationId xmlns:a16="http://schemas.microsoft.com/office/drawing/2014/main" id="{F9D7E303-64E9-1946-B0E1-0C9BFA2657A2}"/>
              </a:ext>
            </a:extLst>
          </p:cNvPr>
          <p:cNvSpPr>
            <a:spLocks noGrp="1"/>
          </p:cNvSpPr>
          <p:nvPr>
            <p:ph type="dt" sz="half" idx="10"/>
          </p:nvPr>
        </p:nvSpPr>
        <p:spPr/>
        <p:txBody>
          <a:bodyPr/>
          <a:lstStyle/>
          <a:p>
            <a:fld id="{268858C0-6DDE-9444-BC31-866ED9DFCD8E}" type="datetime1">
              <a:rPr lang="en-CA" smtClean="0"/>
              <a:pPr/>
              <a:t>2020-09-20</a:t>
            </a:fld>
            <a:endParaRPr lang="en-US"/>
          </a:p>
        </p:txBody>
      </p:sp>
      <p:sp>
        <p:nvSpPr>
          <p:cNvPr id="11" name="Footer Placeholder 10">
            <a:extLst>
              <a:ext uri="{FF2B5EF4-FFF2-40B4-BE49-F238E27FC236}">
                <a16:creationId xmlns:a16="http://schemas.microsoft.com/office/drawing/2014/main" id="{2F5B8D02-46EF-1343-B224-187A6611EC6C}"/>
              </a:ext>
            </a:extLst>
          </p:cNvPr>
          <p:cNvSpPr>
            <a:spLocks noGrp="1"/>
          </p:cNvSpPr>
          <p:nvPr>
            <p:ph type="ftr" sz="quarter" idx="11"/>
          </p:nvPr>
        </p:nvSpPr>
        <p:spPr/>
        <p:txBody>
          <a:bodyPr/>
          <a:lstStyle/>
          <a:p>
            <a:endParaRPr lang="en-US"/>
          </a:p>
        </p:txBody>
      </p:sp>
      <p:sp>
        <p:nvSpPr>
          <p:cNvPr id="12" name="Slide Number Placeholder 11">
            <a:extLst>
              <a:ext uri="{FF2B5EF4-FFF2-40B4-BE49-F238E27FC236}">
                <a16:creationId xmlns:a16="http://schemas.microsoft.com/office/drawing/2014/main" id="{CF811CB8-DE62-9D4B-BFD4-B724420BBF29}"/>
              </a:ext>
            </a:extLst>
          </p:cNvPr>
          <p:cNvSpPr>
            <a:spLocks noGrp="1"/>
          </p:cNvSpPr>
          <p:nvPr>
            <p:ph type="sldNum" sz="quarter" idx="12"/>
          </p:nvPr>
        </p:nvSpPr>
        <p:spPr>
          <a:xfrm>
            <a:off x="11876097" y="13010554"/>
            <a:ext cx="613948" cy="605932"/>
          </a:xfrm>
        </p:spPr>
        <p:txBody>
          <a:bodyPr/>
          <a:lstStyle/>
          <a:p>
            <a:fld id="{8395A67B-D0FE-F448-80B1-1191BC67A3E6}" type="slidenum">
              <a:rPr lang="en-US" smtClean="0"/>
              <a:pPr/>
              <a:t>‹#›</a:t>
            </a:fld>
            <a:endParaRPr lang="en-US"/>
          </a:p>
        </p:txBody>
      </p:sp>
    </p:spTree>
    <p:extLst>
      <p:ext uri="{BB962C8B-B14F-4D97-AF65-F5344CB8AC3E}">
        <p14:creationId xmlns:p14="http://schemas.microsoft.com/office/powerpoint/2010/main" val="3996083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sz="half" idx="13"/>
          </p:nvPr>
        </p:nvSpPr>
        <p:spPr>
          <a:xfrm>
            <a:off x="5307210" y="892967"/>
            <a:ext cx="13751721" cy="8322472"/>
          </a:xfrm>
          <a:prstGeom prst="rect">
            <a:avLst/>
          </a:prstGeom>
        </p:spPr>
        <p:txBody>
          <a:bodyPr lIns="91439" tIns="45719" rIns="91439" bIns="45719" anchor="t">
            <a:noAutofit/>
          </a:bodyPr>
          <a:lstStyle/>
          <a:p>
            <a:r>
              <a:rPr lang="en-US"/>
              <a:t>Click icon to add picture</a:t>
            </a:r>
            <a:endParaRPr/>
          </a:p>
        </p:txBody>
      </p:sp>
      <p:sp>
        <p:nvSpPr>
          <p:cNvPr id="21" name="Title Text"/>
          <p:cNvSpPr>
            <a:spLocks noGrp="1"/>
          </p:cNvSpPr>
          <p:nvPr>
            <p:ph type="title"/>
          </p:nvPr>
        </p:nvSpPr>
        <p:spPr>
          <a:xfrm>
            <a:off x="4833937" y="9447609"/>
            <a:ext cx="14716127" cy="2000252"/>
          </a:xfrm>
          <a:prstGeom prst="rect">
            <a:avLst/>
          </a:prstGeom>
        </p:spPr>
        <p:txBody>
          <a:bodyPr anchor="b"/>
          <a:lstStyle/>
          <a:p>
            <a:r>
              <a:rPr lang="en-US"/>
              <a:t>Click to edit Master title style</a:t>
            </a:r>
            <a:endParaRPr/>
          </a:p>
        </p:txBody>
      </p:sp>
      <p:sp>
        <p:nvSpPr>
          <p:cNvPr id="22" name="Body Level One…"/>
          <p:cNvSpPr>
            <a:spLocks noGrp="1"/>
          </p:cNvSpPr>
          <p:nvPr>
            <p:ph type="body" sz="quarter" idx="1"/>
          </p:nvPr>
        </p:nvSpPr>
        <p:spPr>
          <a:xfrm>
            <a:off x="4833937" y="11519296"/>
            <a:ext cx="14716127" cy="1589487"/>
          </a:xfrm>
          <a:prstGeom prst="rect">
            <a:avLst/>
          </a:prstGeom>
        </p:spPr>
        <p:txBody>
          <a:bodyPr anchor="t"/>
          <a:lstStyle>
            <a:lvl1pPr marL="0" indent="0" algn="ctr">
              <a:spcBef>
                <a:spcPts val="0"/>
              </a:spcBef>
              <a:buSzTx/>
              <a:buNone/>
              <a:defRPr sz="6400" b="1" cap="all">
                <a:solidFill>
                  <a:srgbClr val="393939"/>
                </a:solidFill>
                <a:latin typeface="Avenir Next Condensed"/>
                <a:ea typeface="Avenir Next Condensed"/>
                <a:cs typeface="Avenir Next Condensed"/>
                <a:sym typeface="Avenir Next Condensed"/>
              </a:defRPr>
            </a:lvl1pPr>
            <a:lvl2pPr marL="0" indent="0" algn="ctr">
              <a:spcBef>
                <a:spcPts val="0"/>
              </a:spcBef>
              <a:buSzTx/>
              <a:buNone/>
              <a:defRPr sz="6400" b="1" cap="all">
                <a:solidFill>
                  <a:srgbClr val="393939"/>
                </a:solidFill>
                <a:latin typeface="Avenir Next Condensed"/>
                <a:ea typeface="Avenir Next Condensed"/>
                <a:cs typeface="Avenir Next Condensed"/>
                <a:sym typeface="Avenir Next Condensed"/>
              </a:defRPr>
            </a:lvl2pPr>
            <a:lvl3pPr marL="0" indent="0" algn="ctr">
              <a:spcBef>
                <a:spcPts val="0"/>
              </a:spcBef>
              <a:buSzTx/>
              <a:buNone/>
              <a:defRPr sz="6400" b="1" cap="all">
                <a:solidFill>
                  <a:srgbClr val="393939"/>
                </a:solidFill>
                <a:latin typeface="Avenir Next Condensed"/>
                <a:ea typeface="Avenir Next Condensed"/>
                <a:cs typeface="Avenir Next Condensed"/>
                <a:sym typeface="Avenir Next Condensed"/>
              </a:defRPr>
            </a:lvl3pPr>
            <a:lvl4pPr marL="0" indent="0" algn="ctr">
              <a:spcBef>
                <a:spcPts val="0"/>
              </a:spcBef>
              <a:buSzTx/>
              <a:buNone/>
              <a:defRPr sz="6400" b="1" cap="all">
                <a:solidFill>
                  <a:srgbClr val="393939"/>
                </a:solidFill>
                <a:latin typeface="Avenir Next Condensed"/>
                <a:ea typeface="Avenir Next Condensed"/>
                <a:cs typeface="Avenir Next Condensed"/>
                <a:sym typeface="Avenir Next Condensed"/>
              </a:defRPr>
            </a:lvl4pPr>
            <a:lvl5pPr marL="0" indent="0" algn="ctr">
              <a:spcBef>
                <a:spcPts val="0"/>
              </a:spcBef>
              <a:buSzTx/>
              <a:buNone/>
              <a:defRPr sz="6400" b="1" cap="all">
                <a:solidFill>
                  <a:srgbClr val="393939"/>
                </a:solidFill>
                <a:latin typeface="Avenir Next Condensed"/>
                <a:ea typeface="Avenir Next Condensed"/>
                <a:cs typeface="Avenir Next Condensed"/>
                <a:sym typeface="Avenir Next Condensed"/>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3" name="Slide Number"/>
          <p:cNvSpPr>
            <a:spLocks noGrp="1"/>
          </p:cNvSpPr>
          <p:nvPr>
            <p:ph type="sldNum" sz="quarter" idx="2"/>
          </p:nvPr>
        </p:nvSpPr>
        <p:spPr>
          <a:xfrm>
            <a:off x="11893389" y="13001625"/>
            <a:ext cx="579363" cy="60007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a:spLocks noGrp="1"/>
          </p:cNvSpPr>
          <p:nvPr>
            <p:ph type="title"/>
          </p:nvPr>
        </p:nvSpPr>
        <p:spPr>
          <a:xfrm>
            <a:off x="4833937" y="4536280"/>
            <a:ext cx="14716127" cy="4643439"/>
          </a:xfrm>
          <a:prstGeom prst="rect">
            <a:avLst/>
          </a:prstGeom>
        </p:spPr>
        <p:txBody>
          <a:bodyPr/>
          <a:lstStyle/>
          <a:p>
            <a:r>
              <a:rPr lang="en-US"/>
              <a:t>Click to edit Master title style</a:t>
            </a:r>
            <a:endParaRPr/>
          </a:p>
        </p:txBody>
      </p:sp>
      <p:sp>
        <p:nvSpPr>
          <p:cNvPr id="31"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12495609" y="892967"/>
            <a:ext cx="7500939" cy="11572877"/>
          </a:xfrm>
          <a:prstGeom prst="rect">
            <a:avLst/>
          </a:prstGeom>
        </p:spPr>
        <p:txBody>
          <a:bodyPr lIns="91439" tIns="45719" rIns="91439" bIns="45719" anchor="t">
            <a:noAutofit/>
          </a:bodyPr>
          <a:lstStyle/>
          <a:p>
            <a:r>
              <a:rPr lang="en-US"/>
              <a:t>Click icon to add picture</a:t>
            </a:r>
            <a:endParaRPr/>
          </a:p>
        </p:txBody>
      </p:sp>
      <p:sp>
        <p:nvSpPr>
          <p:cNvPr id="39" name="Title Text"/>
          <p:cNvSpPr>
            <a:spLocks noGrp="1"/>
          </p:cNvSpPr>
          <p:nvPr>
            <p:ph type="title"/>
          </p:nvPr>
        </p:nvSpPr>
        <p:spPr>
          <a:xfrm>
            <a:off x="4387453" y="892967"/>
            <a:ext cx="7500939" cy="5607846"/>
          </a:xfrm>
          <a:prstGeom prst="rect">
            <a:avLst/>
          </a:prstGeom>
        </p:spPr>
        <p:txBody>
          <a:bodyPr anchor="b"/>
          <a:lstStyle>
            <a:lvl1pPr>
              <a:defRPr sz="8400" b="0">
                <a:latin typeface="Helvetica Light"/>
                <a:ea typeface="Helvetica Light"/>
                <a:cs typeface="Helvetica Light"/>
                <a:sym typeface="Helvetica Light"/>
              </a:defRPr>
            </a:lvl1pPr>
          </a:lstStyle>
          <a:p>
            <a:r>
              <a:rPr lang="en-US"/>
              <a:t>Click to edit Master title style</a:t>
            </a:r>
            <a:endParaRPr/>
          </a:p>
        </p:txBody>
      </p:sp>
      <p:sp>
        <p:nvSpPr>
          <p:cNvPr id="40" name="Body Level One…"/>
          <p:cNvSpPr>
            <a:spLocks noGrp="1"/>
          </p:cNvSpPr>
          <p:nvPr>
            <p:ph type="body" sz="quarter" idx="1"/>
          </p:nvPr>
        </p:nvSpPr>
        <p:spPr>
          <a:xfrm>
            <a:off x="4387453" y="6697264"/>
            <a:ext cx="7500939" cy="5768580"/>
          </a:xfrm>
          <a:prstGeom prst="rect">
            <a:avLst/>
          </a:prstGeom>
        </p:spPr>
        <p:txBody>
          <a:bodyPr anchor="t"/>
          <a:lstStyle>
            <a:lvl1pPr marL="0" indent="0" algn="ctr">
              <a:spcBef>
                <a:spcPts val="0"/>
              </a:spcBef>
              <a:buSzTx/>
              <a:buNone/>
              <a:defRPr sz="6400" b="1" cap="all">
                <a:solidFill>
                  <a:srgbClr val="393939"/>
                </a:solidFill>
                <a:latin typeface="Avenir Next Condensed"/>
                <a:ea typeface="Avenir Next Condensed"/>
                <a:cs typeface="Avenir Next Condensed"/>
                <a:sym typeface="Avenir Next Condensed"/>
              </a:defRPr>
            </a:lvl1pPr>
            <a:lvl2pPr marL="0" indent="0" algn="ctr">
              <a:spcBef>
                <a:spcPts val="0"/>
              </a:spcBef>
              <a:buSzTx/>
              <a:buNone/>
              <a:defRPr sz="6400" b="1" cap="all">
                <a:solidFill>
                  <a:srgbClr val="393939"/>
                </a:solidFill>
                <a:latin typeface="Avenir Next Condensed"/>
                <a:ea typeface="Avenir Next Condensed"/>
                <a:cs typeface="Avenir Next Condensed"/>
                <a:sym typeface="Avenir Next Condensed"/>
              </a:defRPr>
            </a:lvl2pPr>
            <a:lvl3pPr marL="0" indent="0" algn="ctr">
              <a:spcBef>
                <a:spcPts val="0"/>
              </a:spcBef>
              <a:buSzTx/>
              <a:buNone/>
              <a:defRPr sz="6400" b="1" cap="all">
                <a:solidFill>
                  <a:srgbClr val="393939"/>
                </a:solidFill>
                <a:latin typeface="Avenir Next Condensed"/>
                <a:ea typeface="Avenir Next Condensed"/>
                <a:cs typeface="Avenir Next Condensed"/>
                <a:sym typeface="Avenir Next Condensed"/>
              </a:defRPr>
            </a:lvl3pPr>
            <a:lvl4pPr marL="0" indent="0" algn="ctr">
              <a:spcBef>
                <a:spcPts val="0"/>
              </a:spcBef>
              <a:buSzTx/>
              <a:buNone/>
              <a:defRPr sz="6400" b="1" cap="all">
                <a:solidFill>
                  <a:srgbClr val="393939"/>
                </a:solidFill>
                <a:latin typeface="Avenir Next Condensed"/>
                <a:ea typeface="Avenir Next Condensed"/>
                <a:cs typeface="Avenir Next Condensed"/>
                <a:sym typeface="Avenir Next Condensed"/>
              </a:defRPr>
            </a:lvl4pPr>
            <a:lvl5pPr marL="0" indent="0" algn="ctr">
              <a:spcBef>
                <a:spcPts val="0"/>
              </a:spcBef>
              <a:buSzTx/>
              <a:buNone/>
              <a:defRPr sz="6400" b="1" cap="all">
                <a:solidFill>
                  <a:srgbClr val="393939"/>
                </a:solidFill>
                <a:latin typeface="Avenir Next Condensed"/>
                <a:ea typeface="Avenir Next Condensed"/>
                <a:cs typeface="Avenir Next Condensed"/>
                <a:sym typeface="Avenir Next Condensed"/>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1"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a:spLocks noGrp="1"/>
          </p:cNvSpPr>
          <p:nvPr>
            <p:ph type="title"/>
          </p:nvPr>
        </p:nvSpPr>
        <p:spPr>
          <a:prstGeom prst="rect">
            <a:avLst/>
          </a:prstGeom>
        </p:spPr>
        <p:txBody>
          <a:bodyPr/>
          <a:lstStyle/>
          <a:p>
            <a:r>
              <a:rPr lang="en-US"/>
              <a:t>Click to edit Master title style</a:t>
            </a:r>
            <a:endParaRPr/>
          </a:p>
        </p:txBody>
      </p:sp>
      <p:sp>
        <p:nvSpPr>
          <p:cNvPr id="49"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a:spLocks noGrp="1"/>
          </p:cNvSpPr>
          <p:nvPr>
            <p:ph type="title"/>
          </p:nvPr>
        </p:nvSpPr>
        <p:spPr>
          <a:prstGeom prst="rect">
            <a:avLst/>
          </a:prstGeom>
        </p:spPr>
        <p:txBody>
          <a:bodyPr/>
          <a:lstStyle/>
          <a:p>
            <a:r>
              <a:rPr lang="en-US"/>
              <a:t>Click to edit Master title style</a:t>
            </a:r>
            <a:endParaRPr/>
          </a:p>
        </p:txBody>
      </p:sp>
      <p:sp>
        <p:nvSpPr>
          <p:cNvPr id="57" name="Body Level One…"/>
          <p:cNvSpPr>
            <a:spLocks noGrp="1"/>
          </p:cNvSpPr>
          <p:nvPr>
            <p:ph type="body" idx="1"/>
          </p:nvPr>
        </p:nvSpPr>
        <p:spPr>
          <a:xfrm>
            <a:off x="4387453" y="3661171"/>
            <a:ext cx="15609094" cy="884039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8" name="Slide Number"/>
          <p:cNvSpPr>
            <a:spLocks noGrp="1"/>
          </p:cNvSpPr>
          <p:nvPr>
            <p:ph type="sldNum" sz="quarter" idx="2"/>
          </p:nvPr>
        </p:nvSpPr>
        <p:spPr>
          <a:xfrm>
            <a:off x="23714709" y="12133857"/>
            <a:ext cx="579363" cy="60007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quarter" idx="13"/>
          </p:nvPr>
        </p:nvSpPr>
        <p:spPr>
          <a:xfrm>
            <a:off x="12495609" y="3661171"/>
            <a:ext cx="7500939" cy="8840393"/>
          </a:xfrm>
          <a:prstGeom prst="rect">
            <a:avLst/>
          </a:prstGeom>
        </p:spPr>
        <p:txBody>
          <a:bodyPr lIns="91439" tIns="45719" rIns="91439" bIns="45719" anchor="t">
            <a:noAutofit/>
          </a:bodyPr>
          <a:lstStyle/>
          <a:p>
            <a:r>
              <a:rPr lang="en-US"/>
              <a:t>Click icon to add picture</a:t>
            </a:r>
            <a:endParaRPr/>
          </a:p>
        </p:txBody>
      </p:sp>
      <p:sp>
        <p:nvSpPr>
          <p:cNvPr id="66" name="Title Text"/>
          <p:cNvSpPr>
            <a:spLocks noGrp="1"/>
          </p:cNvSpPr>
          <p:nvPr>
            <p:ph type="title"/>
          </p:nvPr>
        </p:nvSpPr>
        <p:spPr>
          <a:prstGeom prst="rect">
            <a:avLst/>
          </a:prstGeom>
        </p:spPr>
        <p:txBody>
          <a:bodyPr/>
          <a:lstStyle/>
          <a:p>
            <a:r>
              <a:rPr lang="en-US"/>
              <a:t>Click to edit Master title style</a:t>
            </a:r>
            <a:endParaRPr/>
          </a:p>
        </p:txBody>
      </p:sp>
      <p:sp>
        <p:nvSpPr>
          <p:cNvPr id="67" name="Body Level One…"/>
          <p:cNvSpPr>
            <a:spLocks noGrp="1"/>
          </p:cNvSpPr>
          <p:nvPr>
            <p:ph type="body" sz="quarter" idx="1"/>
          </p:nvPr>
        </p:nvSpPr>
        <p:spPr>
          <a:xfrm>
            <a:off x="4387453" y="3661171"/>
            <a:ext cx="7500939" cy="8840393"/>
          </a:xfrm>
          <a:prstGeom prst="rect">
            <a:avLst/>
          </a:prstGeom>
        </p:spPr>
        <p:txBody>
          <a:bodyPr/>
          <a:lstStyle>
            <a:lvl1pPr marL="465363" indent="-465363">
              <a:spcBef>
                <a:spcPts val="4500"/>
              </a:spcBef>
              <a:defRPr sz="3800">
                <a:latin typeface="Helvetica Light"/>
                <a:ea typeface="Helvetica Light"/>
                <a:cs typeface="Helvetica Light"/>
                <a:sym typeface="Helvetica Light"/>
              </a:defRPr>
            </a:lvl1pPr>
            <a:lvl2pPr marL="808263" indent="-465363">
              <a:spcBef>
                <a:spcPts val="4500"/>
              </a:spcBef>
              <a:defRPr sz="3800">
                <a:latin typeface="Helvetica Light"/>
                <a:ea typeface="Helvetica Light"/>
                <a:cs typeface="Helvetica Light"/>
                <a:sym typeface="Helvetica Light"/>
              </a:defRPr>
            </a:lvl2pPr>
            <a:lvl3pPr marL="1151164" indent="-465363">
              <a:spcBef>
                <a:spcPts val="4500"/>
              </a:spcBef>
              <a:defRPr sz="3800">
                <a:latin typeface="Helvetica Light"/>
                <a:ea typeface="Helvetica Light"/>
                <a:cs typeface="Helvetica Light"/>
                <a:sym typeface="Helvetica Light"/>
              </a:defRPr>
            </a:lvl3pPr>
            <a:lvl4pPr marL="1494064" indent="-465364">
              <a:spcBef>
                <a:spcPts val="4500"/>
              </a:spcBef>
              <a:defRPr sz="3800">
                <a:latin typeface="Helvetica Light"/>
                <a:ea typeface="Helvetica Light"/>
                <a:cs typeface="Helvetica Light"/>
                <a:sym typeface="Helvetica Light"/>
              </a:defRPr>
            </a:lvl4pPr>
            <a:lvl5pPr marL="1836964" indent="-465364">
              <a:spcBef>
                <a:spcPts val="4500"/>
              </a:spcBef>
              <a:defRPr sz="3800">
                <a:latin typeface="Helvetica Light"/>
                <a:ea typeface="Helvetica Light"/>
                <a:cs typeface="Helvetica Light"/>
                <a:sym typeface="Helvetica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8"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a:spLocks noGrp="1"/>
          </p:cNvSpPr>
          <p:nvPr>
            <p:ph type="body" idx="1"/>
          </p:nvPr>
        </p:nvSpPr>
        <p:spPr>
          <a:xfrm>
            <a:off x="4387453" y="1785936"/>
            <a:ext cx="15609094" cy="1014412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6"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12495609" y="7161609"/>
            <a:ext cx="7500939" cy="5304236"/>
          </a:xfrm>
          <a:prstGeom prst="rect">
            <a:avLst/>
          </a:prstGeom>
        </p:spPr>
        <p:txBody>
          <a:bodyPr lIns="91439" tIns="45719" rIns="91439" bIns="45719" anchor="t">
            <a:noAutofit/>
          </a:bodyPr>
          <a:lstStyle/>
          <a:p>
            <a:r>
              <a:rPr lang="en-US"/>
              <a:t>Click icon to add picture</a:t>
            </a:r>
            <a:endParaRPr/>
          </a:p>
        </p:txBody>
      </p:sp>
      <p:sp>
        <p:nvSpPr>
          <p:cNvPr id="84" name="Image"/>
          <p:cNvSpPr>
            <a:spLocks noGrp="1"/>
          </p:cNvSpPr>
          <p:nvPr>
            <p:ph type="pic" sz="quarter" idx="14"/>
          </p:nvPr>
        </p:nvSpPr>
        <p:spPr>
          <a:xfrm>
            <a:off x="12504353" y="1250155"/>
            <a:ext cx="7500940" cy="5304237"/>
          </a:xfrm>
          <a:prstGeom prst="rect">
            <a:avLst/>
          </a:prstGeom>
        </p:spPr>
        <p:txBody>
          <a:bodyPr lIns="91439" tIns="45719" rIns="91439" bIns="45719" anchor="t">
            <a:noAutofit/>
          </a:bodyPr>
          <a:lstStyle/>
          <a:p>
            <a:r>
              <a:rPr lang="en-US"/>
              <a:t>Click icon to add picture</a:t>
            </a:r>
            <a:endParaRPr/>
          </a:p>
        </p:txBody>
      </p:sp>
      <p:sp>
        <p:nvSpPr>
          <p:cNvPr id="85" name="Image"/>
          <p:cNvSpPr>
            <a:spLocks noGrp="1"/>
          </p:cNvSpPr>
          <p:nvPr>
            <p:ph type="pic" sz="half" idx="15"/>
          </p:nvPr>
        </p:nvSpPr>
        <p:spPr>
          <a:xfrm>
            <a:off x="4387453" y="1250155"/>
            <a:ext cx="7500939" cy="11215690"/>
          </a:xfrm>
          <a:prstGeom prst="rect">
            <a:avLst/>
          </a:prstGeom>
        </p:spPr>
        <p:txBody>
          <a:bodyPr lIns="91439" tIns="45719" rIns="91439" bIns="45719" anchor="t">
            <a:noAutofit/>
          </a:bodyPr>
          <a:lstStyle/>
          <a:p>
            <a:r>
              <a:rPr lang="en-US"/>
              <a:t>Click icon to add picture</a:t>
            </a:r>
            <a:endParaRPr/>
          </a:p>
        </p:txBody>
      </p:sp>
      <p:sp>
        <p:nvSpPr>
          <p:cNvPr id="86"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a:spLocks noGrp="1"/>
          </p:cNvSpPr>
          <p:nvPr>
            <p:ph type="title"/>
          </p:nvPr>
        </p:nvSpPr>
        <p:spPr>
          <a:xfrm>
            <a:off x="4387453" y="625077"/>
            <a:ext cx="15609094" cy="3036095"/>
          </a:xfrm>
          <a:prstGeom prst="rect">
            <a:avLst/>
          </a:prstGeom>
          <a:ln w="12700">
            <a:miter lim="400000"/>
          </a:ln>
          <a:extLst>
            <a:ext uri="{C572A759-6A51-4108-AA02-DFA0A04FC94B}">
              <ma14:wrappingTextBoxFlag xmlns="" xmlns:ma14="http://schemas.microsoft.com/office/mac/drawingml/2011/main" val="1"/>
            </a:ext>
          </a:extLst>
        </p:spPr>
        <p:txBody>
          <a:bodyPr lIns="71436" tIns="71436" rIns="71436" bIns="71436" anchor="ctr">
            <a:normAutofit/>
          </a:bodyPr>
          <a:lstStyle/>
          <a:p>
            <a:r>
              <a:t>Title Text</a:t>
            </a:r>
          </a:p>
        </p:txBody>
      </p:sp>
      <p:sp>
        <p:nvSpPr>
          <p:cNvPr id="3" name="Body Level One…"/>
          <p:cNvSpPr>
            <a:spLocks noGrp="1"/>
          </p:cNvSpPr>
          <p:nvPr>
            <p:ph type="body" idx="1"/>
          </p:nvPr>
        </p:nvSpPr>
        <p:spPr>
          <a:xfrm>
            <a:off x="13610166" y="3962400"/>
            <a:ext cx="9550401" cy="9753600"/>
          </a:xfrm>
          <a:prstGeom prst="rect">
            <a:avLst/>
          </a:prstGeom>
          <a:ln w="12700">
            <a:miter lim="400000"/>
          </a:ln>
          <a:extLst>
            <a:ext uri="{C572A759-6A51-4108-AA02-DFA0A04FC94B}">
              <ma14:wrappingTextBoxFlag xmlns="" xmlns:ma14="http://schemas.microsoft.com/office/mac/drawingml/2011/main" val="1"/>
            </a:ext>
          </a:extLst>
        </p:spPr>
        <p:txBody>
          <a:bodyPr lIns="71436" tIns="71436" rIns="71436" bIns="71436"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a:spLocks noGrp="1"/>
          </p:cNvSpPr>
          <p:nvPr>
            <p:ph type="sldNum" sz="quarter" idx="2"/>
          </p:nvPr>
        </p:nvSpPr>
        <p:spPr>
          <a:xfrm>
            <a:off x="11893389" y="13010554"/>
            <a:ext cx="579363" cy="600075"/>
          </a:xfrm>
          <a:prstGeom prst="rect">
            <a:avLst/>
          </a:prstGeom>
          <a:ln w="12700">
            <a:miter lim="400000"/>
          </a:ln>
        </p:spPr>
        <p:txBody>
          <a:bodyPr wrap="none" lIns="71436" tIns="71436" rIns="71436" bIns="71436">
            <a:spAutoFit/>
          </a:bodyPr>
          <a:lstStyle>
            <a:lvl1pPr>
              <a:defRPr sz="3000">
                <a:solidFill>
                  <a:srgbClr val="FFFFFF"/>
                </a:solidFill>
                <a:latin typeface="+mn-lt"/>
                <a:ea typeface="+mn-ea"/>
                <a:cs typeface="+mn-cs"/>
                <a:sym typeface="Helvetica"/>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3" r:id="rId13"/>
  </p:sldLayoutIdLst>
  <p:transition spd="med"/>
  <p:hf hdr="0" ftr="0" dt="0"/>
  <p:txStyles>
    <p:titleStyle>
      <a:lvl1pPr marL="0" marR="0" indent="0" algn="ctr" defTabSz="821530" rtl="0" eaLnBrk="1" latinLnBrk="0" hangingPunct="1">
        <a:lnSpc>
          <a:spcPct val="100000"/>
        </a:lnSpc>
        <a:spcBef>
          <a:spcPts val="0"/>
        </a:spcBef>
        <a:spcAft>
          <a:spcPts val="0"/>
        </a:spcAft>
        <a:buClrTx/>
        <a:buSzTx/>
        <a:buFontTx/>
        <a:buNone/>
        <a:tabLst/>
        <a:defRPr sz="11200" b="1" i="0" u="none" strike="noStrike" cap="none" spc="0" baseline="0">
          <a:ln>
            <a:noFill/>
          </a:ln>
          <a:solidFill>
            <a:srgbClr val="000000"/>
          </a:solidFill>
          <a:uFillTx/>
          <a:latin typeface="Avenir Next Condensed"/>
          <a:ea typeface="Avenir Next Condensed"/>
          <a:cs typeface="Avenir Next Condensed"/>
          <a:sym typeface="Avenir Next Condensed"/>
        </a:defRPr>
      </a:lvl1pPr>
      <a:lvl2pPr marL="0" marR="0" indent="0" algn="ctr" defTabSz="821530" rtl="0" eaLnBrk="1" latinLnBrk="0" hangingPunct="1">
        <a:lnSpc>
          <a:spcPct val="100000"/>
        </a:lnSpc>
        <a:spcBef>
          <a:spcPts val="0"/>
        </a:spcBef>
        <a:spcAft>
          <a:spcPts val="0"/>
        </a:spcAft>
        <a:buClrTx/>
        <a:buSzTx/>
        <a:buFontTx/>
        <a:buNone/>
        <a:tabLst/>
        <a:defRPr sz="11200" b="1" i="0" u="none" strike="noStrike" cap="none" spc="0" baseline="0">
          <a:ln>
            <a:noFill/>
          </a:ln>
          <a:solidFill>
            <a:srgbClr val="000000"/>
          </a:solidFill>
          <a:uFillTx/>
          <a:latin typeface="Avenir Next Condensed"/>
          <a:ea typeface="Avenir Next Condensed"/>
          <a:cs typeface="Avenir Next Condensed"/>
          <a:sym typeface="Avenir Next Condensed"/>
        </a:defRPr>
      </a:lvl2pPr>
      <a:lvl3pPr marL="0" marR="0" indent="0" algn="ctr" defTabSz="821530" rtl="0" eaLnBrk="1" latinLnBrk="0" hangingPunct="1">
        <a:lnSpc>
          <a:spcPct val="100000"/>
        </a:lnSpc>
        <a:spcBef>
          <a:spcPts val="0"/>
        </a:spcBef>
        <a:spcAft>
          <a:spcPts val="0"/>
        </a:spcAft>
        <a:buClrTx/>
        <a:buSzTx/>
        <a:buFontTx/>
        <a:buNone/>
        <a:tabLst/>
        <a:defRPr sz="11200" b="1" i="0" u="none" strike="noStrike" cap="none" spc="0" baseline="0">
          <a:ln>
            <a:noFill/>
          </a:ln>
          <a:solidFill>
            <a:srgbClr val="000000"/>
          </a:solidFill>
          <a:uFillTx/>
          <a:latin typeface="Avenir Next Condensed"/>
          <a:ea typeface="Avenir Next Condensed"/>
          <a:cs typeface="Avenir Next Condensed"/>
          <a:sym typeface="Avenir Next Condensed"/>
        </a:defRPr>
      </a:lvl3pPr>
      <a:lvl4pPr marL="0" marR="0" indent="0" algn="ctr" defTabSz="821530" rtl="0" eaLnBrk="1" latinLnBrk="0" hangingPunct="1">
        <a:lnSpc>
          <a:spcPct val="100000"/>
        </a:lnSpc>
        <a:spcBef>
          <a:spcPts val="0"/>
        </a:spcBef>
        <a:spcAft>
          <a:spcPts val="0"/>
        </a:spcAft>
        <a:buClrTx/>
        <a:buSzTx/>
        <a:buFontTx/>
        <a:buNone/>
        <a:tabLst/>
        <a:defRPr sz="11200" b="1" i="0" u="none" strike="noStrike" cap="none" spc="0" baseline="0">
          <a:ln>
            <a:noFill/>
          </a:ln>
          <a:solidFill>
            <a:srgbClr val="000000"/>
          </a:solidFill>
          <a:uFillTx/>
          <a:latin typeface="Avenir Next Condensed"/>
          <a:ea typeface="Avenir Next Condensed"/>
          <a:cs typeface="Avenir Next Condensed"/>
          <a:sym typeface="Avenir Next Condensed"/>
        </a:defRPr>
      </a:lvl4pPr>
      <a:lvl5pPr marL="0" marR="0" indent="0" algn="ctr" defTabSz="821530" rtl="0" eaLnBrk="1" latinLnBrk="0" hangingPunct="1">
        <a:lnSpc>
          <a:spcPct val="100000"/>
        </a:lnSpc>
        <a:spcBef>
          <a:spcPts val="0"/>
        </a:spcBef>
        <a:spcAft>
          <a:spcPts val="0"/>
        </a:spcAft>
        <a:buClrTx/>
        <a:buSzTx/>
        <a:buFontTx/>
        <a:buNone/>
        <a:tabLst/>
        <a:defRPr sz="11200" b="1" i="0" u="none" strike="noStrike" cap="none" spc="0" baseline="0">
          <a:ln>
            <a:noFill/>
          </a:ln>
          <a:solidFill>
            <a:srgbClr val="000000"/>
          </a:solidFill>
          <a:uFillTx/>
          <a:latin typeface="Avenir Next Condensed"/>
          <a:ea typeface="Avenir Next Condensed"/>
          <a:cs typeface="Avenir Next Condensed"/>
          <a:sym typeface="Avenir Next Condensed"/>
        </a:defRPr>
      </a:lvl5pPr>
      <a:lvl6pPr marL="0" marR="0" indent="0" algn="ctr" defTabSz="821530" rtl="0" eaLnBrk="1" latinLnBrk="0" hangingPunct="1">
        <a:lnSpc>
          <a:spcPct val="100000"/>
        </a:lnSpc>
        <a:spcBef>
          <a:spcPts val="0"/>
        </a:spcBef>
        <a:spcAft>
          <a:spcPts val="0"/>
        </a:spcAft>
        <a:buClrTx/>
        <a:buSzTx/>
        <a:buFontTx/>
        <a:buNone/>
        <a:tabLst/>
        <a:defRPr sz="11200" b="1" i="0" u="none" strike="noStrike" cap="none" spc="0" baseline="0">
          <a:ln>
            <a:noFill/>
          </a:ln>
          <a:solidFill>
            <a:srgbClr val="000000"/>
          </a:solidFill>
          <a:uFillTx/>
          <a:latin typeface="Avenir Next Condensed"/>
          <a:ea typeface="Avenir Next Condensed"/>
          <a:cs typeface="Avenir Next Condensed"/>
          <a:sym typeface="Avenir Next Condensed"/>
        </a:defRPr>
      </a:lvl6pPr>
      <a:lvl7pPr marL="0" marR="0" indent="0" algn="ctr" defTabSz="821530" rtl="0" eaLnBrk="1" latinLnBrk="0" hangingPunct="1">
        <a:lnSpc>
          <a:spcPct val="100000"/>
        </a:lnSpc>
        <a:spcBef>
          <a:spcPts val="0"/>
        </a:spcBef>
        <a:spcAft>
          <a:spcPts val="0"/>
        </a:spcAft>
        <a:buClrTx/>
        <a:buSzTx/>
        <a:buFontTx/>
        <a:buNone/>
        <a:tabLst/>
        <a:defRPr sz="11200" b="1" i="0" u="none" strike="noStrike" cap="none" spc="0" baseline="0">
          <a:ln>
            <a:noFill/>
          </a:ln>
          <a:solidFill>
            <a:srgbClr val="000000"/>
          </a:solidFill>
          <a:uFillTx/>
          <a:latin typeface="Avenir Next Condensed"/>
          <a:ea typeface="Avenir Next Condensed"/>
          <a:cs typeface="Avenir Next Condensed"/>
          <a:sym typeface="Avenir Next Condensed"/>
        </a:defRPr>
      </a:lvl7pPr>
      <a:lvl8pPr marL="0" marR="0" indent="0" algn="ctr" defTabSz="821530" rtl="0" eaLnBrk="1" latinLnBrk="0" hangingPunct="1">
        <a:lnSpc>
          <a:spcPct val="100000"/>
        </a:lnSpc>
        <a:spcBef>
          <a:spcPts val="0"/>
        </a:spcBef>
        <a:spcAft>
          <a:spcPts val="0"/>
        </a:spcAft>
        <a:buClrTx/>
        <a:buSzTx/>
        <a:buFontTx/>
        <a:buNone/>
        <a:tabLst/>
        <a:defRPr sz="11200" b="1" i="0" u="none" strike="noStrike" cap="none" spc="0" baseline="0">
          <a:ln>
            <a:noFill/>
          </a:ln>
          <a:solidFill>
            <a:srgbClr val="000000"/>
          </a:solidFill>
          <a:uFillTx/>
          <a:latin typeface="Avenir Next Condensed"/>
          <a:ea typeface="Avenir Next Condensed"/>
          <a:cs typeface="Avenir Next Condensed"/>
          <a:sym typeface="Avenir Next Condensed"/>
        </a:defRPr>
      </a:lvl8pPr>
      <a:lvl9pPr marL="0" marR="0" indent="0" algn="ctr" defTabSz="821530" rtl="0" eaLnBrk="1" latinLnBrk="0" hangingPunct="1">
        <a:lnSpc>
          <a:spcPct val="100000"/>
        </a:lnSpc>
        <a:spcBef>
          <a:spcPts val="0"/>
        </a:spcBef>
        <a:spcAft>
          <a:spcPts val="0"/>
        </a:spcAft>
        <a:buClrTx/>
        <a:buSzTx/>
        <a:buFontTx/>
        <a:buNone/>
        <a:tabLst/>
        <a:defRPr sz="11200" b="1" i="0" u="none" strike="noStrike" cap="none" spc="0" baseline="0">
          <a:ln>
            <a:noFill/>
          </a:ln>
          <a:solidFill>
            <a:srgbClr val="000000"/>
          </a:solidFill>
          <a:uFillTx/>
          <a:latin typeface="Avenir Next Condensed"/>
          <a:ea typeface="Avenir Next Condensed"/>
          <a:cs typeface="Avenir Next Condensed"/>
          <a:sym typeface="Avenir Next Condensed"/>
        </a:defRPr>
      </a:lvl9pPr>
    </p:titleStyle>
    <p:bodyStyle>
      <a:lvl1pPr marL="617361" marR="0" indent="-617361" algn="l" defTabSz="821530" rtl="0" eaLnBrk="1" latinLnBrk="0" hangingPunct="1">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Geneva"/>
          <a:ea typeface="Geneva"/>
          <a:cs typeface="Geneva"/>
          <a:sym typeface="Geneva"/>
        </a:defRPr>
      </a:lvl1pPr>
      <a:lvl2pPr marL="1061860" marR="0" indent="-617361" algn="l" defTabSz="821530" rtl="0" eaLnBrk="1" latinLnBrk="0" hangingPunct="1">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Geneva"/>
          <a:ea typeface="Geneva"/>
          <a:cs typeface="Geneva"/>
          <a:sym typeface="Geneva"/>
        </a:defRPr>
      </a:lvl2pPr>
      <a:lvl3pPr marL="1506360" marR="0" indent="-617360" algn="l" defTabSz="821530" rtl="0" eaLnBrk="1" latinLnBrk="0" hangingPunct="1">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Geneva"/>
          <a:ea typeface="Geneva"/>
          <a:cs typeface="Geneva"/>
          <a:sym typeface="Geneva"/>
        </a:defRPr>
      </a:lvl3pPr>
      <a:lvl4pPr marL="1950860" marR="0" indent="-617360" algn="l" defTabSz="821530" rtl="0" eaLnBrk="1" latinLnBrk="0" hangingPunct="1">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Geneva"/>
          <a:ea typeface="Geneva"/>
          <a:cs typeface="Geneva"/>
          <a:sym typeface="Geneva"/>
        </a:defRPr>
      </a:lvl4pPr>
      <a:lvl5pPr marL="2395360" marR="0" indent="-617360" algn="l" defTabSz="821530" rtl="0" eaLnBrk="1" latinLnBrk="0" hangingPunct="1">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Geneva"/>
          <a:ea typeface="Geneva"/>
          <a:cs typeface="Geneva"/>
          <a:sym typeface="Geneva"/>
        </a:defRPr>
      </a:lvl5pPr>
      <a:lvl6pPr marL="2839860" marR="0" indent="-617360" algn="l" defTabSz="821530" rtl="0" eaLnBrk="1" latinLnBrk="0" hangingPunct="1">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Geneva"/>
          <a:ea typeface="Geneva"/>
          <a:cs typeface="Geneva"/>
          <a:sym typeface="Geneva"/>
        </a:defRPr>
      </a:lvl6pPr>
      <a:lvl7pPr marL="3284361" marR="0" indent="-617360" algn="l" defTabSz="821530" rtl="0" eaLnBrk="1" latinLnBrk="0" hangingPunct="1">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Geneva"/>
          <a:ea typeface="Geneva"/>
          <a:cs typeface="Geneva"/>
          <a:sym typeface="Geneva"/>
        </a:defRPr>
      </a:lvl7pPr>
      <a:lvl8pPr marL="3728861" marR="0" indent="-617360" algn="l" defTabSz="821530" rtl="0" eaLnBrk="1" latinLnBrk="0" hangingPunct="1">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Geneva"/>
          <a:ea typeface="Geneva"/>
          <a:cs typeface="Geneva"/>
          <a:sym typeface="Geneva"/>
        </a:defRPr>
      </a:lvl8pPr>
      <a:lvl9pPr marL="4173361" marR="0" indent="-617361" algn="l" defTabSz="821530" rtl="0" eaLnBrk="1" latinLnBrk="0" hangingPunct="1">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Geneva"/>
          <a:ea typeface="Geneva"/>
          <a:cs typeface="Geneva"/>
          <a:sym typeface="Geneva"/>
        </a:defRPr>
      </a:lvl9pPr>
    </p:bodyStyle>
    <p:otherStyle>
      <a:lvl1pPr marL="0" marR="0" indent="0" algn="ctr" defTabSz="821530" rtl="0" eaLnBrk="1" latinLnBrk="0" hangingPunct="1">
        <a:lnSpc>
          <a:spcPct val="100000"/>
        </a:lnSpc>
        <a:spcBef>
          <a:spcPts val="0"/>
        </a:spcBef>
        <a:spcAft>
          <a:spcPts val="0"/>
        </a:spcAft>
        <a:buClrTx/>
        <a:buSzTx/>
        <a:buFontTx/>
        <a:buNone/>
        <a:tabLst/>
        <a:defRPr sz="3000" b="0" i="0" u="none" strike="noStrike" cap="none" spc="0" baseline="0">
          <a:ln>
            <a:noFill/>
          </a:ln>
          <a:solidFill>
            <a:schemeClr val="tx1"/>
          </a:solidFill>
          <a:uFillTx/>
          <a:latin typeface="+mn-lt"/>
          <a:ea typeface="+mn-ea"/>
          <a:cs typeface="+mn-cs"/>
          <a:sym typeface="Helvetica"/>
        </a:defRPr>
      </a:lvl1pPr>
      <a:lvl2pPr marL="0" marR="0" indent="0" algn="ctr" defTabSz="821530" rtl="0" eaLnBrk="1" latinLnBrk="0" hangingPunct="1">
        <a:lnSpc>
          <a:spcPct val="100000"/>
        </a:lnSpc>
        <a:spcBef>
          <a:spcPts val="0"/>
        </a:spcBef>
        <a:spcAft>
          <a:spcPts val="0"/>
        </a:spcAft>
        <a:buClrTx/>
        <a:buSzTx/>
        <a:buFontTx/>
        <a:buNone/>
        <a:tabLst/>
        <a:defRPr sz="3000" b="0" i="0" u="none" strike="noStrike" cap="none" spc="0" baseline="0">
          <a:ln>
            <a:noFill/>
          </a:ln>
          <a:solidFill>
            <a:schemeClr val="tx1"/>
          </a:solidFill>
          <a:uFillTx/>
          <a:latin typeface="+mn-lt"/>
          <a:ea typeface="+mn-ea"/>
          <a:cs typeface="+mn-cs"/>
          <a:sym typeface="Helvetica"/>
        </a:defRPr>
      </a:lvl2pPr>
      <a:lvl3pPr marL="0" marR="0" indent="0" algn="ctr" defTabSz="821530" rtl="0" eaLnBrk="1" latinLnBrk="0" hangingPunct="1">
        <a:lnSpc>
          <a:spcPct val="100000"/>
        </a:lnSpc>
        <a:spcBef>
          <a:spcPts val="0"/>
        </a:spcBef>
        <a:spcAft>
          <a:spcPts val="0"/>
        </a:spcAft>
        <a:buClrTx/>
        <a:buSzTx/>
        <a:buFontTx/>
        <a:buNone/>
        <a:tabLst/>
        <a:defRPr sz="3000" b="0" i="0" u="none" strike="noStrike" cap="none" spc="0" baseline="0">
          <a:ln>
            <a:noFill/>
          </a:ln>
          <a:solidFill>
            <a:schemeClr val="tx1"/>
          </a:solidFill>
          <a:uFillTx/>
          <a:latin typeface="+mn-lt"/>
          <a:ea typeface="+mn-ea"/>
          <a:cs typeface="+mn-cs"/>
          <a:sym typeface="Helvetica"/>
        </a:defRPr>
      </a:lvl3pPr>
      <a:lvl4pPr marL="0" marR="0" indent="0" algn="ctr" defTabSz="821530" rtl="0" eaLnBrk="1" latinLnBrk="0" hangingPunct="1">
        <a:lnSpc>
          <a:spcPct val="100000"/>
        </a:lnSpc>
        <a:spcBef>
          <a:spcPts val="0"/>
        </a:spcBef>
        <a:spcAft>
          <a:spcPts val="0"/>
        </a:spcAft>
        <a:buClrTx/>
        <a:buSzTx/>
        <a:buFontTx/>
        <a:buNone/>
        <a:tabLst/>
        <a:defRPr sz="3000" b="0" i="0" u="none" strike="noStrike" cap="none" spc="0" baseline="0">
          <a:ln>
            <a:noFill/>
          </a:ln>
          <a:solidFill>
            <a:schemeClr val="tx1"/>
          </a:solidFill>
          <a:uFillTx/>
          <a:latin typeface="+mn-lt"/>
          <a:ea typeface="+mn-ea"/>
          <a:cs typeface="+mn-cs"/>
          <a:sym typeface="Helvetica"/>
        </a:defRPr>
      </a:lvl4pPr>
      <a:lvl5pPr marL="0" marR="0" indent="0" algn="ctr" defTabSz="821530" rtl="0" eaLnBrk="1" latinLnBrk="0" hangingPunct="1">
        <a:lnSpc>
          <a:spcPct val="100000"/>
        </a:lnSpc>
        <a:spcBef>
          <a:spcPts val="0"/>
        </a:spcBef>
        <a:spcAft>
          <a:spcPts val="0"/>
        </a:spcAft>
        <a:buClrTx/>
        <a:buSzTx/>
        <a:buFontTx/>
        <a:buNone/>
        <a:tabLst/>
        <a:defRPr sz="3000" b="0" i="0" u="none" strike="noStrike" cap="none" spc="0" baseline="0">
          <a:ln>
            <a:noFill/>
          </a:ln>
          <a:solidFill>
            <a:schemeClr val="tx1"/>
          </a:solidFill>
          <a:uFillTx/>
          <a:latin typeface="+mn-lt"/>
          <a:ea typeface="+mn-ea"/>
          <a:cs typeface="+mn-cs"/>
          <a:sym typeface="Helvetica"/>
        </a:defRPr>
      </a:lvl5pPr>
      <a:lvl6pPr marL="0" marR="0" indent="0" algn="ctr" defTabSz="821530" rtl="0" eaLnBrk="1" latinLnBrk="0" hangingPunct="1">
        <a:lnSpc>
          <a:spcPct val="100000"/>
        </a:lnSpc>
        <a:spcBef>
          <a:spcPts val="0"/>
        </a:spcBef>
        <a:spcAft>
          <a:spcPts val="0"/>
        </a:spcAft>
        <a:buClrTx/>
        <a:buSzTx/>
        <a:buFontTx/>
        <a:buNone/>
        <a:tabLst/>
        <a:defRPr sz="3000" b="0" i="0" u="none" strike="noStrike" cap="none" spc="0" baseline="0">
          <a:ln>
            <a:noFill/>
          </a:ln>
          <a:solidFill>
            <a:schemeClr val="tx1"/>
          </a:solidFill>
          <a:uFillTx/>
          <a:latin typeface="+mn-lt"/>
          <a:ea typeface="+mn-ea"/>
          <a:cs typeface="+mn-cs"/>
          <a:sym typeface="Helvetica"/>
        </a:defRPr>
      </a:lvl6pPr>
      <a:lvl7pPr marL="0" marR="0" indent="0" algn="ctr" defTabSz="821530" rtl="0" eaLnBrk="1" latinLnBrk="0" hangingPunct="1">
        <a:lnSpc>
          <a:spcPct val="100000"/>
        </a:lnSpc>
        <a:spcBef>
          <a:spcPts val="0"/>
        </a:spcBef>
        <a:spcAft>
          <a:spcPts val="0"/>
        </a:spcAft>
        <a:buClrTx/>
        <a:buSzTx/>
        <a:buFontTx/>
        <a:buNone/>
        <a:tabLst/>
        <a:defRPr sz="3000" b="0" i="0" u="none" strike="noStrike" cap="none" spc="0" baseline="0">
          <a:ln>
            <a:noFill/>
          </a:ln>
          <a:solidFill>
            <a:schemeClr val="tx1"/>
          </a:solidFill>
          <a:uFillTx/>
          <a:latin typeface="+mn-lt"/>
          <a:ea typeface="+mn-ea"/>
          <a:cs typeface="+mn-cs"/>
          <a:sym typeface="Helvetica"/>
        </a:defRPr>
      </a:lvl7pPr>
      <a:lvl8pPr marL="0" marR="0" indent="0" algn="ctr" defTabSz="821530" rtl="0" eaLnBrk="1" latinLnBrk="0" hangingPunct="1">
        <a:lnSpc>
          <a:spcPct val="100000"/>
        </a:lnSpc>
        <a:spcBef>
          <a:spcPts val="0"/>
        </a:spcBef>
        <a:spcAft>
          <a:spcPts val="0"/>
        </a:spcAft>
        <a:buClrTx/>
        <a:buSzTx/>
        <a:buFontTx/>
        <a:buNone/>
        <a:tabLst/>
        <a:defRPr sz="3000" b="0" i="0" u="none" strike="noStrike" cap="none" spc="0" baseline="0">
          <a:ln>
            <a:noFill/>
          </a:ln>
          <a:solidFill>
            <a:schemeClr val="tx1"/>
          </a:solidFill>
          <a:uFillTx/>
          <a:latin typeface="+mn-lt"/>
          <a:ea typeface="+mn-ea"/>
          <a:cs typeface="+mn-cs"/>
          <a:sym typeface="Helvetica"/>
        </a:defRPr>
      </a:lvl8pPr>
      <a:lvl9pPr marL="0" marR="0" indent="0" algn="ctr" defTabSz="821530" rtl="0" eaLnBrk="1" latinLnBrk="0" hangingPunct="1">
        <a:lnSpc>
          <a:spcPct val="100000"/>
        </a:lnSpc>
        <a:spcBef>
          <a:spcPts val="0"/>
        </a:spcBef>
        <a:spcAft>
          <a:spcPts val="0"/>
        </a:spcAft>
        <a:buClrTx/>
        <a:buSzTx/>
        <a:buFontTx/>
        <a:buNone/>
        <a:tabLst/>
        <a:defRPr sz="3000" b="0" i="0" u="none" strike="noStrike" cap="none" spc="0" baseline="0">
          <a:ln>
            <a:noFill/>
          </a:ln>
          <a:solidFill>
            <a:schemeClr val="tx1"/>
          </a:solidFill>
          <a:uFillTx/>
          <a:latin typeface="+mn-lt"/>
          <a:ea typeface="+mn-ea"/>
          <a:cs typeface="+mn-cs"/>
          <a:sym typeface="Helvetica"/>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6.xml"/><Relationship Id="rId7" Type="http://schemas.openxmlformats.org/officeDocument/2006/relationships/image" Target="../media/image35.png"/><Relationship Id="rId2" Type="http://schemas.microsoft.com/office/2007/relationships/media" Target="../media/media11.m4a"/><Relationship Id="rId1" Type="http://schemas.openxmlformats.org/officeDocument/2006/relationships/audio" Target="NULL" TargetMode="Externa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6.xml"/><Relationship Id="rId7" Type="http://schemas.openxmlformats.org/officeDocument/2006/relationships/image" Target="../media/image36.jpe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13.m4a"/><Relationship Id="rId7" Type="http://schemas.openxmlformats.org/officeDocument/2006/relationships/image" Target="../media/image7.png"/><Relationship Id="rId2" Type="http://schemas.microsoft.com/office/2007/relationships/media" Target="../media/media13.m4a"/><Relationship Id="rId1" Type="http://schemas.openxmlformats.org/officeDocument/2006/relationships/themeOverride" Target="../theme/themeOverride1.xml"/><Relationship Id="rId6" Type="http://schemas.openxmlformats.org/officeDocument/2006/relationships/image" Target="../media/image4.png"/><Relationship Id="rId5" Type="http://schemas.openxmlformats.org/officeDocument/2006/relationships/notesSlide" Target="../notesSlides/notesSlide12.xml"/><Relationship Id="rId4"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14.m4a"/><Relationship Id="rId7" Type="http://schemas.openxmlformats.org/officeDocument/2006/relationships/image" Target="../media/image37.png"/><Relationship Id="rId2" Type="http://schemas.microsoft.com/office/2007/relationships/media" Target="../media/media14.m4a"/><Relationship Id="rId1" Type="http://schemas.openxmlformats.org/officeDocument/2006/relationships/themeOverride" Target="../theme/themeOverride2.xml"/><Relationship Id="rId6" Type="http://schemas.openxmlformats.org/officeDocument/2006/relationships/image" Target="../media/image4.png"/><Relationship Id="rId5" Type="http://schemas.openxmlformats.org/officeDocument/2006/relationships/notesSlide" Target="../notesSlides/notesSlide13.xml"/><Relationship Id="rId4" Type="http://schemas.openxmlformats.org/officeDocument/2006/relationships/slideLayout" Target="../slideLayouts/slideLayout13.xml"/><Relationship Id="rId9" Type="http://schemas.openxmlformats.org/officeDocument/2006/relationships/image" Target="../media/image6.png"/></Relationships>
</file>

<file path=ppt/slides/_rels/slide14.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audio" Target="../media/media15.m4a"/><Relationship Id="rId7" Type="http://schemas.openxmlformats.org/officeDocument/2006/relationships/image" Target="../media/image7.png"/><Relationship Id="rId2" Type="http://schemas.microsoft.com/office/2007/relationships/media" Target="../media/media15.m4a"/><Relationship Id="rId1" Type="http://schemas.openxmlformats.org/officeDocument/2006/relationships/themeOverride" Target="../theme/themeOverride3.xml"/><Relationship Id="rId6" Type="http://schemas.openxmlformats.org/officeDocument/2006/relationships/image" Target="../media/image4.png"/><Relationship Id="rId5" Type="http://schemas.openxmlformats.org/officeDocument/2006/relationships/notesSlide" Target="../notesSlides/notesSlide14.xml"/><Relationship Id="rId4" Type="http://schemas.openxmlformats.org/officeDocument/2006/relationships/slideLayout" Target="../slideLayouts/slideLayout13.xml"/><Relationship Id="rId9" Type="http://schemas.openxmlformats.org/officeDocument/2006/relationships/image" Target="../media/image6.png"/></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16.m4a"/><Relationship Id="rId7" Type="http://schemas.openxmlformats.org/officeDocument/2006/relationships/image" Target="../media/image7.png"/><Relationship Id="rId2" Type="http://schemas.openxmlformats.org/officeDocument/2006/relationships/audio" Target="NULL" TargetMode="External"/><Relationship Id="rId1" Type="http://schemas.openxmlformats.org/officeDocument/2006/relationships/themeOverride" Target="../theme/themeOverride4.xml"/><Relationship Id="rId6" Type="http://schemas.openxmlformats.org/officeDocument/2006/relationships/image" Target="../media/image4.png"/><Relationship Id="rId5" Type="http://schemas.openxmlformats.org/officeDocument/2006/relationships/notesSlide" Target="../notesSlides/notesSlide15.xml"/><Relationship Id="rId4"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audio" Target="../media/media17.m4a"/><Relationship Id="rId21" Type="http://schemas.openxmlformats.org/officeDocument/2006/relationships/image" Target="../media/image20.png"/><Relationship Id="rId7" Type="http://schemas.openxmlformats.org/officeDocument/2006/relationships/notesSlide" Target="../notesSlides/notesSlide16.xml"/><Relationship Id="rId12" Type="http://schemas.openxmlformats.org/officeDocument/2006/relationships/image" Target="../media/image11.png"/><Relationship Id="rId17" Type="http://schemas.openxmlformats.org/officeDocument/2006/relationships/image" Target="../media/image16.PNG"/><Relationship Id="rId2" Type="http://schemas.microsoft.com/office/2007/relationships/media" Target="../media/media17.m4a"/><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themeOverride" Target="../theme/themeOverride5.xml"/><Relationship Id="rId6" Type="http://schemas.openxmlformats.org/officeDocument/2006/relationships/slideLayout" Target="../slideLayouts/slideLayout13.xml"/><Relationship Id="rId11" Type="http://schemas.openxmlformats.org/officeDocument/2006/relationships/image" Target="../media/image10.png"/><Relationship Id="rId5" Type="http://schemas.microsoft.com/office/2007/relationships/media" Target="../media/media18.m4a"/><Relationship Id="rId15" Type="http://schemas.openxmlformats.org/officeDocument/2006/relationships/image" Target="../media/image14.png"/><Relationship Id="rId23" Type="http://schemas.openxmlformats.org/officeDocument/2006/relationships/image" Target="../media/image6.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audio" Target="NULL" TargetMode="External"/><Relationship Id="rId9" Type="http://schemas.openxmlformats.org/officeDocument/2006/relationships/image" Target="../media/image7.png"/><Relationship Id="rId14" Type="http://schemas.openxmlformats.org/officeDocument/2006/relationships/image" Target="../media/image13.png"/><Relationship Id="rId22" Type="http://schemas.openxmlformats.org/officeDocument/2006/relationships/image" Target="../media/image21.png"/></Relationships>
</file>

<file path=ppt/slides/_rels/slide1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19.m4a"/><Relationship Id="rId7" Type="http://schemas.openxmlformats.org/officeDocument/2006/relationships/image" Target="../media/image7.png"/><Relationship Id="rId2" Type="http://schemas.microsoft.com/office/2007/relationships/media" Target="../media/media19.m4a"/><Relationship Id="rId1" Type="http://schemas.openxmlformats.org/officeDocument/2006/relationships/themeOverride" Target="../theme/themeOverride6.xml"/><Relationship Id="rId6" Type="http://schemas.openxmlformats.org/officeDocument/2006/relationships/image" Target="../media/image4.png"/><Relationship Id="rId5" Type="http://schemas.openxmlformats.org/officeDocument/2006/relationships/notesSlide" Target="../notesSlides/notesSlide17.xml"/><Relationship Id="rId4"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20.m4a"/><Relationship Id="rId7" Type="http://schemas.openxmlformats.org/officeDocument/2006/relationships/image" Target="../media/image7.png"/><Relationship Id="rId2" Type="http://schemas.microsoft.com/office/2007/relationships/media" Target="../media/media20.m4a"/><Relationship Id="rId1" Type="http://schemas.openxmlformats.org/officeDocument/2006/relationships/themeOverride" Target="../theme/themeOverride7.xml"/><Relationship Id="rId6" Type="http://schemas.openxmlformats.org/officeDocument/2006/relationships/image" Target="../media/image4.png"/><Relationship Id="rId5" Type="http://schemas.openxmlformats.org/officeDocument/2006/relationships/notesSlide" Target="../notesSlides/notesSlide18.xml"/><Relationship Id="rId4"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8" Type="http://schemas.openxmlformats.org/officeDocument/2006/relationships/hyperlink" Target="https://map4html.org/" TargetMode="External"/><Relationship Id="rId3" Type="http://schemas.openxmlformats.org/officeDocument/2006/relationships/audio" Target="../media/media21.m4a"/><Relationship Id="rId7" Type="http://schemas.openxmlformats.org/officeDocument/2006/relationships/image" Target="../media/image7.png"/><Relationship Id="rId2" Type="http://schemas.microsoft.com/office/2007/relationships/media" Target="../media/media21.m4a"/><Relationship Id="rId1" Type="http://schemas.openxmlformats.org/officeDocument/2006/relationships/themeOverride" Target="../theme/themeOverride8.xml"/><Relationship Id="rId6" Type="http://schemas.openxmlformats.org/officeDocument/2006/relationships/image" Target="../media/image4.png"/><Relationship Id="rId5" Type="http://schemas.openxmlformats.org/officeDocument/2006/relationships/notesSlide" Target="../notesSlides/notesSlide19.xml"/><Relationship Id="rId10" Type="http://schemas.openxmlformats.org/officeDocument/2006/relationships/image" Target="../media/image6.png"/><Relationship Id="rId4" Type="http://schemas.openxmlformats.org/officeDocument/2006/relationships/slideLayout" Target="../slideLayouts/slideLayout13.xml"/><Relationship Id="rId9" Type="http://schemas.openxmlformats.org/officeDocument/2006/relationships/hyperlink" Target="https://www.w3.org/blog/2019/07/the-mdn-developer-and-designer-survey-2019/"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6.xml"/><Relationship Id="rId7" Type="http://schemas.openxmlformats.org/officeDocument/2006/relationships/image" Target="../media/image8.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png"/><Relationship Id="rId18" Type="http://schemas.openxmlformats.org/officeDocument/2006/relationships/image" Target="../media/image37.png"/><Relationship Id="rId3" Type="http://schemas.openxmlformats.org/officeDocument/2006/relationships/video" Target="../media/media22.mp4"/><Relationship Id="rId21" Type="http://schemas.openxmlformats.org/officeDocument/2006/relationships/image" Target="../media/image6.png"/><Relationship Id="rId7" Type="http://schemas.openxmlformats.org/officeDocument/2006/relationships/notesSlide" Target="../notesSlides/notesSlide20.xml"/><Relationship Id="rId12" Type="http://schemas.openxmlformats.org/officeDocument/2006/relationships/image" Target="../media/image41.png"/><Relationship Id="rId17" Type="http://schemas.openxmlformats.org/officeDocument/2006/relationships/image" Target="../media/image42.png"/><Relationship Id="rId2" Type="http://schemas.microsoft.com/office/2007/relationships/media" Target="../media/media22.mp4"/><Relationship Id="rId16" Type="http://schemas.openxmlformats.org/officeDocument/2006/relationships/image" Target="../media/image19.png"/><Relationship Id="rId20" Type="http://schemas.openxmlformats.org/officeDocument/2006/relationships/image" Target="../media/image7.png"/><Relationship Id="rId1" Type="http://schemas.openxmlformats.org/officeDocument/2006/relationships/themeOverride" Target="../theme/themeOverride9.xml"/><Relationship Id="rId6" Type="http://schemas.openxmlformats.org/officeDocument/2006/relationships/slideLayout" Target="../slideLayouts/slideLayout13.xml"/><Relationship Id="rId11" Type="http://schemas.openxmlformats.org/officeDocument/2006/relationships/image" Target="../media/image9.png"/><Relationship Id="rId5" Type="http://schemas.openxmlformats.org/officeDocument/2006/relationships/audio" Target="../media/media23.m4a"/><Relationship Id="rId15" Type="http://schemas.openxmlformats.org/officeDocument/2006/relationships/image" Target="../media/image17.png"/><Relationship Id="rId10" Type="http://schemas.openxmlformats.org/officeDocument/2006/relationships/image" Target="../media/image40.png"/><Relationship Id="rId19" Type="http://schemas.openxmlformats.org/officeDocument/2006/relationships/image" Target="../media/image43.png"/><Relationship Id="rId4" Type="http://schemas.microsoft.com/office/2007/relationships/media" Target="../media/media23.m4a"/><Relationship Id="rId9" Type="http://schemas.openxmlformats.org/officeDocument/2006/relationships/image" Target="../media/image39.png"/><Relationship Id="rId14" Type="http://schemas.openxmlformats.org/officeDocument/2006/relationships/image" Target="../media/image15.png"/></Relationships>
</file>

<file path=ppt/slides/_rels/slide2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44.png"/><Relationship Id="rId3" Type="http://schemas.openxmlformats.org/officeDocument/2006/relationships/audio" Target="../media/media24.m4a"/><Relationship Id="rId21" Type="http://schemas.openxmlformats.org/officeDocument/2006/relationships/image" Target="../media/image7.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 Type="http://schemas.microsoft.com/office/2007/relationships/media" Target="../media/media24.m4a"/><Relationship Id="rId16" Type="http://schemas.openxmlformats.org/officeDocument/2006/relationships/image" Target="../media/image18.png"/><Relationship Id="rId20" Type="http://schemas.openxmlformats.org/officeDocument/2006/relationships/image" Target="../media/image21.png"/><Relationship Id="rId1" Type="http://schemas.openxmlformats.org/officeDocument/2006/relationships/themeOverride" Target="../theme/themeOverride10.xml"/><Relationship Id="rId6" Type="http://schemas.openxmlformats.org/officeDocument/2006/relationships/image" Target="../media/image4.png"/><Relationship Id="rId11" Type="http://schemas.openxmlformats.org/officeDocument/2006/relationships/image" Target="../media/image13.png"/><Relationship Id="rId5" Type="http://schemas.openxmlformats.org/officeDocument/2006/relationships/notesSlide" Target="../notesSlides/notesSlide21.xml"/><Relationship Id="rId15" Type="http://schemas.openxmlformats.org/officeDocument/2006/relationships/image" Target="../media/image17.png"/><Relationship Id="rId10" Type="http://schemas.openxmlformats.org/officeDocument/2006/relationships/image" Target="../media/image12.png"/><Relationship Id="rId19" Type="http://schemas.openxmlformats.org/officeDocument/2006/relationships/image" Target="../media/image45.png"/><Relationship Id="rId4" Type="http://schemas.openxmlformats.org/officeDocument/2006/relationships/slideLayout" Target="../slideLayouts/slideLayout13.xm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slideLayout" Target="../slideLayouts/slideLayout6.xml"/><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audio" Target="../media/media3.m4a"/><Relationship Id="rId16" Type="http://schemas.openxmlformats.org/officeDocument/2006/relationships/image" Target="../media/image18.png"/><Relationship Id="rId20" Type="http://schemas.openxmlformats.org/officeDocument/2006/relationships/image" Target="../media/image6.png"/><Relationship Id="rId1" Type="http://schemas.microsoft.com/office/2007/relationships/media" Target="../media/media3.m4a"/><Relationship Id="rId6" Type="http://schemas.openxmlformats.org/officeDocument/2006/relationships/image" Target="../media/image7.png"/><Relationship Id="rId11" Type="http://schemas.openxmlformats.org/officeDocument/2006/relationships/image" Target="../media/image13.png"/><Relationship Id="rId5" Type="http://schemas.openxmlformats.org/officeDocument/2006/relationships/image" Target="../media/image4.png"/><Relationship Id="rId15" Type="http://schemas.openxmlformats.org/officeDocument/2006/relationships/image" Target="../media/image17.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notesSlide" Target="../notesSlides/notesSlide3.xml"/><Relationship Id="rId9" Type="http://schemas.openxmlformats.org/officeDocument/2006/relationships/image" Target="../media/image11.png"/><Relationship Id="rId1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6.xml"/><Relationship Id="rId7" Type="http://schemas.openxmlformats.org/officeDocument/2006/relationships/image" Target="../media/image22.jpe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image" Target="../media/image6.png"/><Relationship Id="rId4" Type="http://schemas.openxmlformats.org/officeDocument/2006/relationships/notesSlide" Target="../notesSlides/notesSlide4.xml"/><Relationship Id="rId9" Type="http://schemas.openxmlformats.org/officeDocument/2006/relationships/hyperlink" Target="https://commons.wikimedia.org/wiki/User:Mauryfrapi"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6.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6.xml"/><Relationship Id="rId7" Type="http://schemas.openxmlformats.org/officeDocument/2006/relationships/image" Target="../media/image7.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4.png"/><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8.m4a"/><Relationship Id="rId7" Type="http://schemas.openxmlformats.org/officeDocument/2006/relationships/image" Target="../media/image4.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notesSlide" Target="../notesSlides/notesSlide7.xml"/><Relationship Id="rId5" Type="http://schemas.openxmlformats.org/officeDocument/2006/relationships/slideLayout" Target="../slideLayouts/slideLayout6.xml"/><Relationship Id="rId10" Type="http://schemas.openxmlformats.org/officeDocument/2006/relationships/image" Target="../media/image6.png"/><Relationship Id="rId4" Type="http://schemas.openxmlformats.org/officeDocument/2006/relationships/audio" Target="../media/media8.m4a"/><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27.jpeg"/><Relationship Id="rId13" Type="http://schemas.openxmlformats.org/officeDocument/2006/relationships/image" Target="../media/image32.jpeg"/><Relationship Id="rId3" Type="http://schemas.openxmlformats.org/officeDocument/2006/relationships/slideLayout" Target="../slideLayouts/slideLayout6.xml"/><Relationship Id="rId7" Type="http://schemas.openxmlformats.org/officeDocument/2006/relationships/image" Target="../media/image26.jpeg"/><Relationship Id="rId12" Type="http://schemas.openxmlformats.org/officeDocument/2006/relationships/image" Target="../media/image31.jpe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7.png"/><Relationship Id="rId11" Type="http://schemas.openxmlformats.org/officeDocument/2006/relationships/image" Target="../media/image30.png"/><Relationship Id="rId5" Type="http://schemas.openxmlformats.org/officeDocument/2006/relationships/image" Target="../media/image4.png"/><Relationship Id="rId10" Type="http://schemas.openxmlformats.org/officeDocument/2006/relationships/image" Target="../media/image29.png"/><Relationship Id="rId4" Type="http://schemas.openxmlformats.org/officeDocument/2006/relationships/notesSlide" Target="../notesSlides/notesSlide8.xml"/><Relationship Id="rId9" Type="http://schemas.openxmlformats.org/officeDocument/2006/relationships/image" Target="../media/image28.jpeg"/><Relationship Id="rId14"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6.xml"/><Relationship Id="rId7" Type="http://schemas.openxmlformats.org/officeDocument/2006/relationships/image" Target="../media/image3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notesSlide" Target="../notesSlides/notesSlide9.xml"/><Relationship Id="rId9"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6000" b="-6000"/>
          </a:stretch>
        </a:blipFill>
        <a:effectLst/>
      </p:bgPr>
    </p:bg>
    <p:spTree>
      <p:nvGrpSpPr>
        <p:cNvPr id="1" name=""/>
        <p:cNvGrpSpPr/>
        <p:nvPr/>
      </p:nvGrpSpPr>
      <p:grpSpPr>
        <a:xfrm>
          <a:off x="0" y="0"/>
          <a:ext cx="0" cy="0"/>
          <a:chOff x="0" y="0"/>
          <a:chExt cx="0" cy="0"/>
        </a:xfrm>
      </p:grpSpPr>
      <p:sp>
        <p:nvSpPr>
          <p:cNvPr id="140" name="PUBLISHING @ W3C"/>
          <p:cNvSpPr>
            <a:spLocks noGrp="1"/>
          </p:cNvSpPr>
          <p:nvPr>
            <p:ph type="subTitle" sz="quarter" idx="1"/>
          </p:nvPr>
        </p:nvSpPr>
        <p:spPr>
          <a:xfrm>
            <a:off x="2898234" y="2438138"/>
            <a:ext cx="14716128" cy="1589488"/>
          </a:xfrm>
          <a:prstGeom prst="rect">
            <a:avLst/>
          </a:prstGeom>
        </p:spPr>
        <p:txBody>
          <a:bodyPr anchor="ctr">
            <a:normAutofit/>
          </a:bodyPr>
          <a:lstStyle/>
          <a:p>
            <a:r>
              <a:rPr lang="en-US" sz="7200" b="1" dirty="0">
                <a:latin typeface="Arial" panose="020B0604020202020204" pitchFamily="34" charset="0"/>
                <a:cs typeface="Arial" panose="020B0604020202020204" pitchFamily="34" charset="0"/>
              </a:rPr>
              <a:t>Why Maps for HTML</a:t>
            </a:r>
            <a:endParaRPr sz="8800" dirty="0"/>
          </a:p>
        </p:txBody>
      </p:sp>
      <p:sp>
        <p:nvSpPr>
          <p:cNvPr id="2" name="Slide Number Placeholder 1">
            <a:extLst>
              <a:ext uri="{FF2B5EF4-FFF2-40B4-BE49-F238E27FC236}">
                <a16:creationId xmlns:a16="http://schemas.microsoft.com/office/drawing/2014/main" id="{F4E01E67-5E8E-874D-AF05-ECA636BF151B}"/>
              </a:ext>
            </a:extLst>
          </p:cNvPr>
          <p:cNvSpPr>
            <a:spLocks noGrp="1"/>
          </p:cNvSpPr>
          <p:nvPr>
            <p:ph type="sldNum" sz="quarter" idx="2"/>
          </p:nvPr>
        </p:nvSpPr>
        <p:spPr/>
        <p:txBody>
          <a:bodyPr/>
          <a:lstStyle/>
          <a:p>
            <a:fld id="{86CB4B4D-7CA3-9044-876B-883B54F8677D}" type="slidenum">
              <a:rPr lang="fr-FR" smtClean="0"/>
              <a:t>1</a:t>
            </a:fld>
            <a:endParaRPr lang="fr-FR"/>
          </a:p>
        </p:txBody>
      </p:sp>
      <p:sp>
        <p:nvSpPr>
          <p:cNvPr id="3" name="TextBox 2">
            <a:extLst>
              <a:ext uri="{FF2B5EF4-FFF2-40B4-BE49-F238E27FC236}">
                <a16:creationId xmlns:a16="http://schemas.microsoft.com/office/drawing/2014/main" id="{290BD3A1-F2A0-0748-A4B1-3E32D8842A0C}"/>
              </a:ext>
            </a:extLst>
          </p:cNvPr>
          <p:cNvSpPr txBox="1"/>
          <p:nvPr/>
        </p:nvSpPr>
        <p:spPr>
          <a:xfrm>
            <a:off x="8149155" y="5565230"/>
            <a:ext cx="4214292" cy="9137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r>
              <a:rPr kumimoji="0" lang="fr-FR" sz="5000" b="0" i="1" u="none" strike="noStrike" cap="none" spc="0" normalizeH="0" baseline="0" dirty="0">
                <a:ln>
                  <a:noFill/>
                </a:ln>
                <a:solidFill>
                  <a:srgbClr val="000000"/>
                </a:solidFill>
                <a:effectLst/>
                <a:uFillTx/>
                <a:latin typeface="Avenir Next Condensed" panose="020B0506020202020204" pitchFamily="34" charset="0"/>
                <a:sym typeface="Helvetica Light"/>
              </a:rPr>
              <a:t>Peter Rushforth</a:t>
            </a:r>
          </a:p>
        </p:txBody>
      </p:sp>
      <p:sp>
        <p:nvSpPr>
          <p:cNvPr id="4" name="TextBox 3">
            <a:extLst>
              <a:ext uri="{FF2B5EF4-FFF2-40B4-BE49-F238E27FC236}">
                <a16:creationId xmlns:a16="http://schemas.microsoft.com/office/drawing/2014/main" id="{D52CB6CF-104F-944C-912A-EFE7163ECFA3}"/>
              </a:ext>
            </a:extLst>
          </p:cNvPr>
          <p:cNvSpPr txBox="1"/>
          <p:nvPr/>
        </p:nvSpPr>
        <p:spPr>
          <a:xfrm>
            <a:off x="2286970" y="8041847"/>
            <a:ext cx="15938656" cy="2452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r>
              <a:rPr kumimoji="0" lang="fr-FR" sz="5000" b="0" i="0" u="none" strike="noStrike" cap="none" spc="0" normalizeH="0" baseline="0" dirty="0" err="1">
                <a:ln>
                  <a:noFill/>
                </a:ln>
                <a:solidFill>
                  <a:srgbClr val="000000"/>
                </a:solidFill>
                <a:effectLst/>
                <a:uFillTx/>
                <a:latin typeface="Avenir Next Condensed" panose="020B0506020202020204" pitchFamily="34" charset="0"/>
                <a:sym typeface="Helvetica Light"/>
              </a:rPr>
              <a:t>September</a:t>
            </a:r>
            <a:r>
              <a:rPr kumimoji="0" lang="fr-FR" sz="5000" b="0" i="0" u="none" strike="noStrike" cap="none" spc="0" normalizeH="0" baseline="0" dirty="0">
                <a:ln>
                  <a:noFill/>
                </a:ln>
                <a:solidFill>
                  <a:srgbClr val="000000"/>
                </a:solidFill>
                <a:effectLst/>
                <a:uFillTx/>
                <a:latin typeface="Avenir Next Condensed" panose="020B0506020202020204" pitchFamily="34" charset="0"/>
                <a:sym typeface="Helvetica Light"/>
              </a:rPr>
              <a:t> 21st 2020</a:t>
            </a:r>
            <a:endParaRPr lang="fr-FR" dirty="0">
              <a:latin typeface="Avenir Next Condensed" panose="020B0506020202020204" pitchFamily="34" charset="0"/>
            </a:endParaRPr>
          </a:p>
          <a:p>
            <a:r>
              <a:rPr lang="fr-FR" b="1" dirty="0"/>
              <a:t>W3C/OGC Joint Workshop </a:t>
            </a:r>
            <a:r>
              <a:rPr lang="fr-FR" b="1" dirty="0" err="1"/>
              <a:t>Series</a:t>
            </a:r>
            <a:r>
              <a:rPr lang="fr-FR" b="1" dirty="0"/>
              <a:t> on </a:t>
            </a:r>
            <a:r>
              <a:rPr lang="fr-FR" b="1" dirty="0" err="1"/>
              <a:t>Maps</a:t>
            </a:r>
            <a:r>
              <a:rPr lang="fr-FR" b="1" dirty="0"/>
              <a:t> for the Web</a:t>
            </a:r>
          </a:p>
          <a:p>
            <a:r>
              <a:rPr lang="fr-FR" b="1" dirty="0">
                <a:solidFill>
                  <a:srgbClr val="0D6DB6"/>
                </a:solidFill>
              </a:rPr>
              <a:t>w3.org/2020/</a:t>
            </a:r>
            <a:r>
              <a:rPr lang="fr-FR" b="1" dirty="0" err="1">
                <a:solidFill>
                  <a:srgbClr val="0D6DB6"/>
                </a:solidFill>
              </a:rPr>
              <a:t>maps</a:t>
            </a:r>
            <a:r>
              <a:rPr lang="fr-FR" b="1" dirty="0">
                <a:solidFill>
                  <a:srgbClr val="0D6DB6"/>
                </a:solidFill>
              </a:rPr>
              <a:t>/</a:t>
            </a:r>
          </a:p>
        </p:txBody>
      </p:sp>
      <p:pic>
        <p:nvPicPr>
          <p:cNvPr id="13" name="Picture 12">
            <a:extLst>
              <a:ext uri="{FF2B5EF4-FFF2-40B4-BE49-F238E27FC236}">
                <a16:creationId xmlns:a16="http://schemas.microsoft.com/office/drawing/2014/main" id="{14E0E5EF-B500-5249-873E-4F3B7EDCF9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5484" y="4027626"/>
            <a:ext cx="19561628" cy="224330"/>
          </a:xfrm>
          <a:prstGeom prst="rect">
            <a:avLst/>
          </a:prstGeom>
        </p:spPr>
      </p:pic>
      <p:pic>
        <p:nvPicPr>
          <p:cNvPr id="6" name="s1">
            <a:hlinkClick r:id="" action="ppaction://media"/>
            <a:extLst>
              <a:ext uri="{FF2B5EF4-FFF2-40B4-BE49-F238E27FC236}">
                <a16:creationId xmlns:a16="http://schemas.microsoft.com/office/drawing/2014/main" id="{F9ED6D45-22F2-4611-8331-6C0ACF75D74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6289000" y="7626927"/>
            <a:ext cx="609600" cy="609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64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6000" b="-6000"/>
          </a:stretch>
        </a:blipFill>
        <a:effectLst/>
      </p:bgPr>
    </p:bg>
    <p:spTree>
      <p:nvGrpSpPr>
        <p:cNvPr id="1" name=""/>
        <p:cNvGrpSpPr/>
        <p:nvPr/>
      </p:nvGrpSpPr>
      <p:grpSpPr>
        <a:xfrm>
          <a:off x="0" y="0"/>
          <a:ext cx="0" cy="0"/>
          <a:chOff x="0" y="0"/>
          <a:chExt cx="0" cy="0"/>
        </a:xfrm>
      </p:grpSpPr>
      <p:sp>
        <p:nvSpPr>
          <p:cNvPr id="142" name="Publishing@W3C &amp;…"/>
          <p:cNvSpPr>
            <a:spLocks noGrp="1"/>
          </p:cNvSpPr>
          <p:nvPr>
            <p:ph type="title"/>
          </p:nvPr>
        </p:nvSpPr>
        <p:spPr>
          <a:xfrm>
            <a:off x="413668" y="0"/>
            <a:ext cx="15609094" cy="2435124"/>
          </a:xfrm>
          <a:prstGeom prst="rect">
            <a:avLst/>
          </a:prstGeom>
        </p:spPr>
        <p:txBody>
          <a:bodyPr>
            <a:noAutofit/>
          </a:bodyPr>
          <a:lstStyle/>
          <a:p>
            <a:pPr algn="l" defTabSz="607932">
              <a:defRPr sz="8288"/>
            </a:pPr>
            <a:r>
              <a:rPr lang="en-CA" dirty="0"/>
              <a:t>How To Avoid Creating More Silos?</a:t>
            </a:r>
            <a:endParaRPr dirty="0"/>
          </a:p>
        </p:txBody>
      </p:sp>
      <p:sp>
        <p:nvSpPr>
          <p:cNvPr id="2" name="Slide Number Placeholder 1">
            <a:extLst>
              <a:ext uri="{FF2B5EF4-FFF2-40B4-BE49-F238E27FC236}">
                <a16:creationId xmlns:a16="http://schemas.microsoft.com/office/drawing/2014/main" id="{415D2CC7-A4AD-5B40-A232-178FDC36F379}"/>
              </a:ext>
            </a:extLst>
          </p:cNvPr>
          <p:cNvSpPr>
            <a:spLocks noGrp="1"/>
          </p:cNvSpPr>
          <p:nvPr>
            <p:ph type="sldNum" sz="quarter" idx="2"/>
          </p:nvPr>
        </p:nvSpPr>
        <p:spPr>
          <a:xfrm>
            <a:off x="19841357" y="12738264"/>
            <a:ext cx="371895" cy="636710"/>
          </a:xfrm>
        </p:spPr>
        <p:txBody>
          <a:bodyPr/>
          <a:lstStyle/>
          <a:p>
            <a:fld id="{86CB4B4D-7CA3-9044-876B-883B54F8677D}" type="slidenum">
              <a:rPr lang="fr-FR" sz="3200" smtClean="0">
                <a:solidFill>
                  <a:srgbClr val="0D6DB6"/>
                </a:solidFill>
              </a:rPr>
              <a:t>10</a:t>
            </a:fld>
            <a:endParaRPr lang="fr-FR" sz="3200" dirty="0">
              <a:solidFill>
                <a:srgbClr val="0D6DB6"/>
              </a:solidFill>
            </a:endParaRPr>
          </a:p>
        </p:txBody>
      </p:sp>
      <p:sp>
        <p:nvSpPr>
          <p:cNvPr id="13" name="Double Bracket 12">
            <a:extLst>
              <a:ext uri="{FF2B5EF4-FFF2-40B4-BE49-F238E27FC236}">
                <a16:creationId xmlns:a16="http://schemas.microsoft.com/office/drawing/2014/main" id="{2357AC9E-4258-844A-AC92-E66C38A3EFE5}"/>
              </a:ext>
            </a:extLst>
          </p:cNvPr>
          <p:cNvSpPr/>
          <p:nvPr/>
        </p:nvSpPr>
        <p:spPr>
          <a:xfrm>
            <a:off x="19435247" y="12650520"/>
            <a:ext cx="1090160" cy="775564"/>
          </a:xfrm>
          <a:prstGeom prst="bracketPair">
            <a:avLst/>
          </a:prstGeom>
          <a:noFill/>
          <a:ln w="25400" cap="flat">
            <a:solidFill>
              <a:srgbClr val="0D6DB6"/>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endParaRPr>
          </a:p>
        </p:txBody>
      </p:sp>
      <p:pic>
        <p:nvPicPr>
          <p:cNvPr id="8" name="Picture 7">
            <a:extLst>
              <a:ext uri="{FF2B5EF4-FFF2-40B4-BE49-F238E27FC236}">
                <a16:creationId xmlns:a16="http://schemas.microsoft.com/office/drawing/2014/main" id="{A8496C79-5565-CC4E-B65D-C590BC6F18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V="1">
            <a:off x="413668" y="1694761"/>
            <a:ext cx="20111739" cy="96228"/>
          </a:xfrm>
          <a:prstGeom prst="rect">
            <a:avLst/>
          </a:prstGeom>
        </p:spPr>
      </p:pic>
      <p:pic>
        <p:nvPicPr>
          <p:cNvPr id="9" name="Content Placeholder 3">
            <a:extLst>
              <a:ext uri="{FF2B5EF4-FFF2-40B4-BE49-F238E27FC236}">
                <a16:creationId xmlns:a16="http://schemas.microsoft.com/office/drawing/2014/main" id="{6D737BEA-ED5B-424D-9377-92BE40BBB421}"/>
              </a:ext>
            </a:extLst>
          </p:cNvPr>
          <p:cNvPicPr>
            <a:picLocks noChangeAspect="1"/>
          </p:cNvPicPr>
          <p:nvPr/>
        </p:nvPicPr>
        <p:blipFill>
          <a:blip r:embed="rId7"/>
          <a:stretch>
            <a:fillRect/>
          </a:stretch>
        </p:blipFill>
        <p:spPr>
          <a:xfrm>
            <a:off x="2931659" y="3734265"/>
            <a:ext cx="14595846" cy="8261248"/>
          </a:xfrm>
          <a:prstGeom prst="rect">
            <a:avLst/>
          </a:prstGeom>
          <a:ln w="12700">
            <a:miter lim="400000"/>
          </a:ln>
          <a:extLst>
            <a:ext uri="{C572A759-6A51-4108-AA02-DFA0A04FC94B}">
              <ma14:wrappingTextBoxFlag xmlns="" xmlns:ma14="http://schemas.microsoft.com/office/mac/drawingml/2011/main" val="1"/>
            </a:ext>
          </a:extLst>
        </p:spPr>
      </p:pic>
      <p:pic>
        <p:nvPicPr>
          <p:cNvPr id="3" name="Recorded Sound">
            <a:hlinkClick r:id="" action="ppaction://media"/>
            <a:extLst>
              <a:ext uri="{FF2B5EF4-FFF2-40B4-BE49-F238E27FC236}">
                <a16:creationId xmlns:a16="http://schemas.microsoft.com/office/drawing/2014/main" id="{CF3C3A9D-3BAE-447A-839A-E7828F56C28D}"/>
              </a:ext>
            </a:extLst>
          </p:cNvPr>
          <p:cNvPicPr>
            <a:picLocks noChangeAspect="1"/>
          </p:cNvPicPr>
          <p:nvPr>
            <a:audioFile r:link="rId1"/>
            <p:extLst>
              <p:ext uri="{DAA4B4D4-6D71-4841-9C94-3DE7FCFB9230}">
                <p14:media xmlns:p14="http://schemas.microsoft.com/office/powerpoint/2010/main" r:embed="rId2">
                  <p14:trim end="5710.5215"/>
                </p14:media>
              </p:ext>
            </p:extLst>
          </p:nvPr>
        </p:nvPicPr>
        <p:blipFill>
          <a:blip r:embed="rId8"/>
          <a:stretch>
            <a:fillRect/>
          </a:stretch>
        </p:blipFill>
        <p:spPr>
          <a:xfrm>
            <a:off x="27196473" y="7051964"/>
            <a:ext cx="609600" cy="609600"/>
          </a:xfrm>
          <a:prstGeom prst="rect">
            <a:avLst/>
          </a:prstGeom>
        </p:spPr>
      </p:pic>
    </p:spTree>
    <p:extLst>
      <p:ext uri="{BB962C8B-B14F-4D97-AF65-F5344CB8AC3E}">
        <p14:creationId xmlns:p14="http://schemas.microsoft.com/office/powerpoint/2010/main" val="1031076780"/>
      </p:ext>
    </p:extLst>
  </p:cSld>
  <p:clrMapOvr>
    <a:masterClrMapping/>
  </p:clrMapOvr>
  <p:transition spd="med" advClick="0" advTm="1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3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6000" b="-6000"/>
          </a:stretch>
        </a:blipFill>
        <a:effectLst/>
      </p:bgPr>
    </p:bg>
    <p:spTree>
      <p:nvGrpSpPr>
        <p:cNvPr id="1" name=""/>
        <p:cNvGrpSpPr/>
        <p:nvPr/>
      </p:nvGrpSpPr>
      <p:grpSpPr>
        <a:xfrm>
          <a:off x="0" y="0"/>
          <a:ext cx="0" cy="0"/>
          <a:chOff x="0" y="0"/>
          <a:chExt cx="0" cy="0"/>
        </a:xfrm>
      </p:grpSpPr>
      <p:sp>
        <p:nvSpPr>
          <p:cNvPr id="142" name="Publishing@W3C &amp;…"/>
          <p:cNvSpPr>
            <a:spLocks noGrp="1"/>
          </p:cNvSpPr>
          <p:nvPr>
            <p:ph type="title"/>
          </p:nvPr>
        </p:nvSpPr>
        <p:spPr>
          <a:xfrm>
            <a:off x="413668" y="0"/>
            <a:ext cx="15609094" cy="2435124"/>
          </a:xfrm>
          <a:prstGeom prst="rect">
            <a:avLst/>
          </a:prstGeom>
        </p:spPr>
        <p:txBody>
          <a:bodyPr>
            <a:noAutofit/>
          </a:bodyPr>
          <a:lstStyle/>
          <a:p>
            <a:pPr algn="l" defTabSz="607932">
              <a:defRPr sz="8288"/>
            </a:pPr>
            <a:r>
              <a:rPr lang="en-CA" dirty="0"/>
              <a:t>The Bedrock of Standards</a:t>
            </a:r>
            <a:endParaRPr dirty="0"/>
          </a:p>
        </p:txBody>
      </p:sp>
      <p:sp>
        <p:nvSpPr>
          <p:cNvPr id="2" name="Slide Number Placeholder 1">
            <a:extLst>
              <a:ext uri="{FF2B5EF4-FFF2-40B4-BE49-F238E27FC236}">
                <a16:creationId xmlns:a16="http://schemas.microsoft.com/office/drawing/2014/main" id="{415D2CC7-A4AD-5B40-A232-178FDC36F379}"/>
              </a:ext>
            </a:extLst>
          </p:cNvPr>
          <p:cNvSpPr>
            <a:spLocks noGrp="1"/>
          </p:cNvSpPr>
          <p:nvPr>
            <p:ph type="sldNum" sz="quarter" idx="2"/>
          </p:nvPr>
        </p:nvSpPr>
        <p:spPr>
          <a:xfrm>
            <a:off x="19841357" y="12738264"/>
            <a:ext cx="371895" cy="636710"/>
          </a:xfrm>
        </p:spPr>
        <p:txBody>
          <a:bodyPr/>
          <a:lstStyle/>
          <a:p>
            <a:fld id="{86CB4B4D-7CA3-9044-876B-883B54F8677D}" type="slidenum">
              <a:rPr lang="fr-FR" sz="3200" smtClean="0">
                <a:solidFill>
                  <a:srgbClr val="0D6DB6"/>
                </a:solidFill>
              </a:rPr>
              <a:t>11</a:t>
            </a:fld>
            <a:endParaRPr lang="fr-FR" sz="3200" dirty="0">
              <a:solidFill>
                <a:srgbClr val="0D6DB6"/>
              </a:solidFill>
            </a:endParaRPr>
          </a:p>
        </p:txBody>
      </p:sp>
      <p:sp>
        <p:nvSpPr>
          <p:cNvPr id="13" name="Double Bracket 12">
            <a:extLst>
              <a:ext uri="{FF2B5EF4-FFF2-40B4-BE49-F238E27FC236}">
                <a16:creationId xmlns:a16="http://schemas.microsoft.com/office/drawing/2014/main" id="{2357AC9E-4258-844A-AC92-E66C38A3EFE5}"/>
              </a:ext>
            </a:extLst>
          </p:cNvPr>
          <p:cNvSpPr/>
          <p:nvPr/>
        </p:nvSpPr>
        <p:spPr>
          <a:xfrm>
            <a:off x="19435247" y="12650520"/>
            <a:ext cx="1090160" cy="775564"/>
          </a:xfrm>
          <a:prstGeom prst="bracketPair">
            <a:avLst/>
          </a:prstGeom>
          <a:noFill/>
          <a:ln w="25400" cap="flat">
            <a:solidFill>
              <a:srgbClr val="0D6DB6"/>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endParaRPr>
          </a:p>
        </p:txBody>
      </p:sp>
      <p:pic>
        <p:nvPicPr>
          <p:cNvPr id="7" name="Picture 6">
            <a:extLst>
              <a:ext uri="{FF2B5EF4-FFF2-40B4-BE49-F238E27FC236}">
                <a16:creationId xmlns:a16="http://schemas.microsoft.com/office/drawing/2014/main" id="{8B315565-C759-914A-98D4-1C8C0E69A73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V="1">
            <a:off x="413668" y="1694761"/>
            <a:ext cx="20111739" cy="96228"/>
          </a:xfrm>
          <a:prstGeom prst="rect">
            <a:avLst/>
          </a:prstGeom>
        </p:spPr>
      </p:pic>
      <p:pic>
        <p:nvPicPr>
          <p:cNvPr id="3" name="Picture 6" descr="Image result for mt kilimanjaro">
            <a:extLst>
              <a:ext uri="{FF2B5EF4-FFF2-40B4-BE49-F238E27FC236}">
                <a16:creationId xmlns:a16="http://schemas.microsoft.com/office/drawing/2014/main" id="{0AAE7AB0-DC21-4E3F-A012-2B49AB3310F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3887" y="2435124"/>
            <a:ext cx="19325484" cy="969451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CCE9C29B-E9A6-4329-BEF3-390383578310}"/>
              </a:ext>
            </a:extLst>
          </p:cNvPr>
          <p:cNvSpPr/>
          <p:nvPr/>
        </p:nvSpPr>
        <p:spPr>
          <a:xfrm>
            <a:off x="5638800" y="4093502"/>
            <a:ext cx="7112000" cy="923330"/>
          </a:xfrm>
          <a:prstGeom prst="rect">
            <a:avLst/>
          </a:prstGeom>
          <a:noFill/>
        </p:spPr>
        <p:txBody>
          <a:bodyPr wrap="square" lIns="91440" tIns="45720" rIns="91440" bIns="45720">
            <a:spAutoFit/>
          </a:bodyPr>
          <a:lstStyle/>
          <a:p>
            <a:pPr algn="ctr"/>
            <a:r>
              <a:rPr lang="en-US" sz="5400" b="1" dirty="0">
                <a:ln w="9525">
                  <a:solidFill>
                    <a:schemeClr val="bg1"/>
                  </a:solidFill>
                  <a:prstDash val="solid"/>
                </a:ln>
                <a:solidFill>
                  <a:schemeClr val="tx1"/>
                </a:solidFill>
                <a:effectLst>
                  <a:outerShdw blurRad="12700" dist="38100" dir="2700000" algn="tl" rotWithShape="0">
                    <a:schemeClr val="bg1">
                      <a:lumMod val="50000"/>
                    </a:schemeClr>
                  </a:outerShdw>
                </a:effectLst>
              </a:rPr>
              <a:t>HTML</a:t>
            </a:r>
          </a:p>
        </p:txBody>
      </p:sp>
      <p:pic>
        <p:nvPicPr>
          <p:cNvPr id="6" name="Recorded Sound">
            <a:hlinkClick r:id="" action="ppaction://media"/>
            <a:extLst>
              <a:ext uri="{FF2B5EF4-FFF2-40B4-BE49-F238E27FC236}">
                <a16:creationId xmlns:a16="http://schemas.microsoft.com/office/drawing/2014/main" id="{B5582B38-BA2A-4609-9B3D-EE4F3A49835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6351346" y="6553200"/>
            <a:ext cx="609600" cy="609600"/>
          </a:xfrm>
          <a:prstGeom prst="rect">
            <a:avLst/>
          </a:prstGeom>
        </p:spPr>
      </p:pic>
    </p:spTree>
    <p:extLst>
      <p:ext uri="{BB962C8B-B14F-4D97-AF65-F5344CB8AC3E}">
        <p14:creationId xmlns:p14="http://schemas.microsoft.com/office/powerpoint/2010/main" val="2042291316"/>
      </p:ext>
    </p:extLst>
  </p:cSld>
  <p:clrMapOvr>
    <a:masterClrMapping/>
  </p:clrMapOvr>
  <p:transition spd="med" advClick="0" advTm="1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885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5191" y="42954"/>
            <a:ext cx="22538266" cy="1981200"/>
          </a:xfrm>
          <a:ln w="12700">
            <a:miter lim="400000"/>
          </a:ln>
        </p:spPr>
        <p:txBody>
          <a:bodyPr lIns="71436" tIns="71436" rIns="71436" bIns="71436" anchor="ctr">
            <a:noAutofit/>
          </a:bodyPr>
          <a:lstStyle/>
          <a:p>
            <a:pPr algn="l" defTabSz="607932"/>
            <a:r>
              <a:rPr lang="en-CA" sz="8288" dirty="0"/>
              <a:t>HTML Is the Web’s Standard Library</a:t>
            </a:r>
          </a:p>
        </p:txBody>
      </p:sp>
      <p:sp>
        <p:nvSpPr>
          <p:cNvPr id="3" name="Content Placeholder 2"/>
          <p:cNvSpPr>
            <a:spLocks noGrp="1"/>
          </p:cNvSpPr>
          <p:nvPr>
            <p:ph idx="1"/>
          </p:nvPr>
        </p:nvSpPr>
        <p:spPr>
          <a:xfrm>
            <a:off x="931332" y="3200400"/>
            <a:ext cx="10972984" cy="8458200"/>
          </a:xfrm>
        </p:spPr>
        <p:txBody>
          <a:bodyPr/>
          <a:lstStyle/>
          <a:p>
            <a:r>
              <a:rPr lang="en-CA" dirty="0"/>
              <a:t>Declarative</a:t>
            </a:r>
          </a:p>
          <a:p>
            <a:pPr lvl="1"/>
            <a:r>
              <a:rPr lang="en-CA" dirty="0"/>
              <a:t>A single element executes functionality that is pre-defined</a:t>
            </a:r>
          </a:p>
          <a:p>
            <a:pPr lvl="1"/>
            <a:r>
              <a:rPr lang="en-CA" dirty="0"/>
              <a:t>Cross-platform like nothing before, since, or in the future; it is a platform in itself.</a:t>
            </a:r>
          </a:p>
          <a:p>
            <a:pPr marL="574676" lvl="1" indent="0">
              <a:buNone/>
            </a:pPr>
            <a:endParaRPr lang="en-CA" dirty="0"/>
          </a:p>
          <a:p>
            <a:endParaRPr lang="en-CA" dirty="0"/>
          </a:p>
        </p:txBody>
      </p:sp>
      <p:sp>
        <p:nvSpPr>
          <p:cNvPr id="13" name="Slide Number Placeholder 3">
            <a:extLst>
              <a:ext uri="{FF2B5EF4-FFF2-40B4-BE49-F238E27FC236}">
                <a16:creationId xmlns:a16="http://schemas.microsoft.com/office/drawing/2014/main" id="{E98CA4B0-4E3D-41FC-8D07-39AF99B2CBB8}"/>
              </a:ext>
            </a:extLst>
          </p:cNvPr>
          <p:cNvSpPr>
            <a:spLocks noGrp="1"/>
          </p:cNvSpPr>
          <p:nvPr>
            <p:ph type="sldNum" sz="quarter" idx="12"/>
          </p:nvPr>
        </p:nvSpPr>
        <p:spPr>
          <a:xfrm>
            <a:off x="23645345" y="1"/>
            <a:ext cx="570666" cy="605932"/>
          </a:xfrm>
        </p:spPr>
        <p:txBody>
          <a:bodyPr/>
          <a:lstStyle/>
          <a:p>
            <a:fld id="{8395A67B-D0FE-F448-80B1-1191BC67A3E6}" type="slidenum">
              <a:rPr lang="en-US" smtClean="0"/>
              <a:pPr/>
              <a:t>12</a:t>
            </a:fld>
            <a:endParaRPr lang="en-US" dirty="0"/>
          </a:p>
        </p:txBody>
      </p:sp>
      <p:grpSp>
        <p:nvGrpSpPr>
          <p:cNvPr id="5" name="Group 4">
            <a:extLst>
              <a:ext uri="{FF2B5EF4-FFF2-40B4-BE49-F238E27FC236}">
                <a16:creationId xmlns:a16="http://schemas.microsoft.com/office/drawing/2014/main" id="{98D3C8A8-AF95-4E6B-B4C6-FD7E815F3272}"/>
              </a:ext>
            </a:extLst>
          </p:cNvPr>
          <p:cNvGrpSpPr/>
          <p:nvPr/>
        </p:nvGrpSpPr>
        <p:grpSpPr>
          <a:xfrm>
            <a:off x="12671021" y="3499754"/>
            <a:ext cx="7587333" cy="8308906"/>
            <a:chOff x="4040692" y="2246536"/>
            <a:chExt cx="4266883" cy="4861000"/>
          </a:xfrm>
        </p:grpSpPr>
        <p:sp>
          <p:nvSpPr>
            <p:cNvPr id="6" name="TextBox 5"/>
            <p:cNvSpPr txBox="1"/>
            <p:nvPr/>
          </p:nvSpPr>
          <p:spPr>
            <a:xfrm>
              <a:off x="4040692" y="5901134"/>
              <a:ext cx="4266883" cy="1206402"/>
            </a:xfrm>
            <a:prstGeom prst="rect">
              <a:avLst/>
            </a:prstGeom>
            <a:noFill/>
          </p:spPr>
          <p:txBody>
            <a:bodyPr wrap="none" rtlCol="0">
              <a:spAutoFit/>
            </a:bodyPr>
            <a:lstStyle/>
            <a:p>
              <a:pPr algn="ctr"/>
              <a:r>
                <a:rPr lang="en-CA" sz="6400" dirty="0"/>
                <a:t>Binary machine code</a:t>
              </a:r>
            </a:p>
            <a:p>
              <a:endParaRPr lang="en-CA" sz="6400" dirty="0"/>
            </a:p>
          </p:txBody>
        </p:sp>
        <p:cxnSp>
          <p:nvCxnSpPr>
            <p:cNvPr id="7" name="Straight Arrow Connector 6"/>
            <p:cNvCxnSpPr/>
            <p:nvPr/>
          </p:nvCxnSpPr>
          <p:spPr>
            <a:xfrm flipV="1">
              <a:off x="5989881" y="5483565"/>
              <a:ext cx="4444" cy="30193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5980993" y="4300433"/>
              <a:ext cx="4444" cy="30193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5994325" y="2943868"/>
              <a:ext cx="4444" cy="30193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997390" y="3513541"/>
              <a:ext cx="1967209" cy="630210"/>
            </a:xfrm>
            <a:prstGeom prst="rect">
              <a:avLst/>
            </a:prstGeom>
            <a:noFill/>
          </p:spPr>
          <p:txBody>
            <a:bodyPr wrap="none" rtlCol="0" anchor="t">
              <a:spAutoFit/>
            </a:bodyPr>
            <a:lstStyle/>
            <a:p>
              <a:pPr algn="ctr"/>
              <a:r>
                <a:rPr lang="en-CA" sz="6400"/>
                <a:t>C++/Rust</a:t>
              </a:r>
              <a:endParaRPr lang="en-CA" sz="6400" dirty="0"/>
            </a:p>
          </p:txBody>
        </p:sp>
        <p:sp>
          <p:nvSpPr>
            <p:cNvPr id="11" name="TextBox 10"/>
            <p:cNvSpPr txBox="1"/>
            <p:nvPr/>
          </p:nvSpPr>
          <p:spPr>
            <a:xfrm>
              <a:off x="5342883" y="2246536"/>
              <a:ext cx="1307325" cy="630210"/>
            </a:xfrm>
            <a:prstGeom prst="rect">
              <a:avLst/>
            </a:prstGeom>
            <a:noFill/>
          </p:spPr>
          <p:txBody>
            <a:bodyPr wrap="none" rtlCol="0">
              <a:spAutoFit/>
            </a:bodyPr>
            <a:lstStyle/>
            <a:p>
              <a:pPr algn="ctr"/>
              <a:r>
                <a:rPr lang="en-CA" sz="6400" dirty="0"/>
                <a:t>HTML</a:t>
              </a:r>
            </a:p>
          </p:txBody>
        </p:sp>
        <p:sp>
          <p:nvSpPr>
            <p:cNvPr id="12" name="Rectangle 11"/>
            <p:cNvSpPr/>
            <p:nvPr/>
          </p:nvSpPr>
          <p:spPr>
            <a:xfrm>
              <a:off x="4898456" y="4809685"/>
              <a:ext cx="2196184" cy="630210"/>
            </a:xfrm>
            <a:prstGeom prst="rect">
              <a:avLst/>
            </a:prstGeom>
          </p:spPr>
          <p:txBody>
            <a:bodyPr wrap="none">
              <a:spAutoFit/>
            </a:bodyPr>
            <a:lstStyle/>
            <a:p>
              <a:pPr algn="ctr"/>
              <a:r>
                <a:rPr lang="en-CA" sz="6400" dirty="0"/>
                <a:t>Assembler</a:t>
              </a:r>
            </a:p>
          </p:txBody>
        </p:sp>
      </p:grpSp>
      <p:pic>
        <p:nvPicPr>
          <p:cNvPr id="4" name="Picture 3">
            <a:extLst>
              <a:ext uri="{FF2B5EF4-FFF2-40B4-BE49-F238E27FC236}">
                <a16:creationId xmlns:a16="http://schemas.microsoft.com/office/drawing/2014/main" id="{1CA8BD92-CF35-4C02-9A95-7E957DB3B58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V="1">
            <a:off x="413668" y="1694761"/>
            <a:ext cx="20111739" cy="96228"/>
          </a:xfrm>
          <a:prstGeom prst="rect">
            <a:avLst/>
          </a:prstGeom>
        </p:spPr>
      </p:pic>
      <p:pic>
        <p:nvPicPr>
          <p:cNvPr id="15" name="Recorded Sound">
            <a:hlinkClick r:id="" action="ppaction://media"/>
            <a:extLst>
              <a:ext uri="{FF2B5EF4-FFF2-40B4-BE49-F238E27FC236}">
                <a16:creationId xmlns:a16="http://schemas.microsoft.com/office/drawing/2014/main" id="{3F921B2B-5605-4E38-861C-971FF75956E1}"/>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27778364" y="6437863"/>
            <a:ext cx="609600" cy="609600"/>
          </a:xfrm>
          <a:prstGeom prst="rect">
            <a:avLst/>
          </a:prstGeom>
        </p:spPr>
      </p:pic>
    </p:spTree>
    <p:extLst>
      <p:ext uri="{BB962C8B-B14F-4D97-AF65-F5344CB8AC3E}">
        <p14:creationId xmlns:p14="http://schemas.microsoft.com/office/powerpoint/2010/main" val="450705540"/>
      </p:ext>
    </p:extLst>
  </p:cSld>
  <p:clrMapOvr>
    <a:overrideClrMapping bg1="lt1" tx1="dk1" bg2="lt2" tx2="dk2" accent1="accent1" accent2="accent2" accent3="accent3" accent4="accent4" accent5="accent5" accent6="accent6" hlink="hlink" folHlink="folHlink"/>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743"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64400" y="-11508"/>
            <a:ext cx="22538266" cy="1981200"/>
          </a:xfrm>
        </p:spPr>
        <p:txBody>
          <a:bodyPr/>
          <a:lstStyle/>
          <a:p>
            <a:r>
              <a:rPr lang="en-CA" dirty="0"/>
              <a:t>HTML is Simple</a:t>
            </a:r>
          </a:p>
        </p:txBody>
      </p:sp>
      <p:sp>
        <p:nvSpPr>
          <p:cNvPr id="9" name="Slide Number Placeholder 3">
            <a:extLst>
              <a:ext uri="{FF2B5EF4-FFF2-40B4-BE49-F238E27FC236}">
                <a16:creationId xmlns:a16="http://schemas.microsoft.com/office/drawing/2014/main" id="{3CACAF3A-8F4D-4E9E-8E99-3EF2055699C3}"/>
              </a:ext>
            </a:extLst>
          </p:cNvPr>
          <p:cNvSpPr>
            <a:spLocks noGrp="1"/>
          </p:cNvSpPr>
          <p:nvPr>
            <p:ph type="sldNum" sz="quarter" idx="12"/>
          </p:nvPr>
        </p:nvSpPr>
        <p:spPr>
          <a:xfrm>
            <a:off x="23645345" y="1"/>
            <a:ext cx="570666" cy="605932"/>
          </a:xfrm>
        </p:spPr>
        <p:txBody>
          <a:bodyPr/>
          <a:lstStyle/>
          <a:p>
            <a:fld id="{8395A67B-D0FE-F448-80B1-1191BC67A3E6}" type="slidenum">
              <a:rPr lang="en-US" smtClean="0"/>
              <a:pPr/>
              <a:t>13</a:t>
            </a:fld>
            <a:endParaRPr lang="en-US" dirty="0"/>
          </a:p>
        </p:txBody>
      </p:sp>
      <p:sp>
        <p:nvSpPr>
          <p:cNvPr id="7" name="TextBox 6"/>
          <p:cNvSpPr txBox="1"/>
          <p:nvPr/>
        </p:nvSpPr>
        <p:spPr>
          <a:xfrm>
            <a:off x="7171197" y="11897627"/>
            <a:ext cx="6501332" cy="954107"/>
          </a:xfrm>
          <a:prstGeom prst="rect">
            <a:avLst/>
          </a:prstGeom>
          <a:noFill/>
        </p:spPr>
        <p:txBody>
          <a:bodyPr wrap="square" rtlCol="0">
            <a:spAutoFit/>
          </a:bodyPr>
          <a:lstStyle/>
          <a:p>
            <a:pPr algn="ctr"/>
            <a:r>
              <a:rPr lang="en-CA" sz="5600" dirty="0"/>
              <a:t>Developers</a:t>
            </a:r>
          </a:p>
        </p:txBody>
      </p:sp>
      <p:pic>
        <p:nvPicPr>
          <p:cNvPr id="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85072" y="2895600"/>
            <a:ext cx="16052800" cy="8803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a:extLst>
              <a:ext uri="{FF2B5EF4-FFF2-40B4-BE49-F238E27FC236}">
                <a16:creationId xmlns:a16="http://schemas.microsoft.com/office/drawing/2014/main" id="{1561B4B2-1F8A-4E76-982A-6BA0AD4258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V="1">
            <a:off x="413668" y="1694761"/>
            <a:ext cx="20111739" cy="96228"/>
          </a:xfrm>
          <a:prstGeom prst="rect">
            <a:avLst/>
          </a:prstGeom>
        </p:spPr>
      </p:pic>
      <p:pic>
        <p:nvPicPr>
          <p:cNvPr id="12" name="Recorded Sound">
            <a:hlinkClick r:id="" action="ppaction://media"/>
            <a:extLst>
              <a:ext uri="{FF2B5EF4-FFF2-40B4-BE49-F238E27FC236}">
                <a16:creationId xmlns:a16="http://schemas.microsoft.com/office/drawing/2014/main" id="{576264AF-F0B1-4DFB-AE5D-D24BEBDCBA3B}"/>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25395382" y="6553200"/>
            <a:ext cx="609600" cy="609600"/>
          </a:xfrm>
          <a:prstGeom prst="rect">
            <a:avLst/>
          </a:prstGeom>
        </p:spPr>
      </p:pic>
    </p:spTree>
    <p:extLst>
      <p:ext uri="{BB962C8B-B14F-4D97-AF65-F5344CB8AC3E}">
        <p14:creationId xmlns:p14="http://schemas.microsoft.com/office/powerpoint/2010/main" val="1518842342"/>
      </p:ext>
    </p:extLst>
  </p:cSld>
  <p:clrMapOvr>
    <a:overrideClrMapping bg1="lt1" tx1="dk1" bg2="lt2" tx2="dk2" accent1="accent1" accent2="accent2" accent3="accent3" accent4="accent4" accent5="accent5" accent6="accent6" hlink="hlink" folHlink="folHlink"/>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748"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13668" y="6928"/>
            <a:ext cx="22538266" cy="1981200"/>
          </a:xfrm>
        </p:spPr>
        <p:txBody>
          <a:bodyPr/>
          <a:lstStyle/>
          <a:p>
            <a:pPr algn="l"/>
            <a:r>
              <a:rPr lang="en-CA" dirty="0"/>
              <a:t>HTML Is Standard</a:t>
            </a:r>
          </a:p>
        </p:txBody>
      </p:sp>
      <p:sp>
        <p:nvSpPr>
          <p:cNvPr id="6" name="Slide Number Placeholder 3">
            <a:extLst>
              <a:ext uri="{FF2B5EF4-FFF2-40B4-BE49-F238E27FC236}">
                <a16:creationId xmlns:a16="http://schemas.microsoft.com/office/drawing/2014/main" id="{D11E8B65-61D1-469B-A8B1-66775E2D1309}"/>
              </a:ext>
            </a:extLst>
          </p:cNvPr>
          <p:cNvSpPr>
            <a:spLocks noGrp="1"/>
          </p:cNvSpPr>
          <p:nvPr>
            <p:ph type="sldNum" sz="quarter" idx="12"/>
          </p:nvPr>
        </p:nvSpPr>
        <p:spPr>
          <a:xfrm>
            <a:off x="23645345" y="1"/>
            <a:ext cx="570666" cy="605932"/>
          </a:xfrm>
        </p:spPr>
        <p:txBody>
          <a:bodyPr/>
          <a:lstStyle/>
          <a:p>
            <a:fld id="{8395A67B-D0FE-F448-80B1-1191BC67A3E6}" type="slidenum">
              <a:rPr lang="en-US" smtClean="0"/>
              <a:pPr/>
              <a:t>14</a:t>
            </a:fld>
            <a:endParaRPr lang="en-US" dirty="0"/>
          </a:p>
        </p:txBody>
      </p:sp>
      <p:pic>
        <p:nvPicPr>
          <p:cNvPr id="3" name="Picture 2">
            <a:extLst>
              <a:ext uri="{FF2B5EF4-FFF2-40B4-BE49-F238E27FC236}">
                <a16:creationId xmlns:a16="http://schemas.microsoft.com/office/drawing/2014/main" id="{10723047-3F1F-43AF-8E34-E69DD3D569D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V="1">
            <a:off x="413668" y="1694761"/>
            <a:ext cx="20111739" cy="96228"/>
          </a:xfrm>
          <a:prstGeom prst="rect">
            <a:avLst/>
          </a:prstGeom>
        </p:spPr>
      </p:pic>
      <p:pic>
        <p:nvPicPr>
          <p:cNvPr id="1026" name="Picture 2">
            <a:extLst>
              <a:ext uri="{FF2B5EF4-FFF2-40B4-BE49-F238E27FC236}">
                <a16:creationId xmlns:a16="http://schemas.microsoft.com/office/drawing/2014/main" id="{DE3D7AB2-4BAC-4415-BB92-677E7D3D784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98963" y="2826327"/>
            <a:ext cx="17103437" cy="9635739"/>
          </a:xfrm>
          <a:prstGeom prst="rect">
            <a:avLst/>
          </a:prstGeom>
          <a:noFill/>
          <a:extLst>
            <a:ext uri="{909E8E84-426E-40DD-AFC4-6F175D3DCCD1}">
              <a14:hiddenFill xmlns:a14="http://schemas.microsoft.com/office/drawing/2010/main">
                <a:solidFill>
                  <a:srgbClr val="FFFFFF"/>
                </a:solidFill>
              </a14:hiddenFill>
            </a:ext>
          </a:extLst>
        </p:spPr>
      </p:pic>
      <p:pic>
        <p:nvPicPr>
          <p:cNvPr id="9" name="Recorded Sound">
            <a:hlinkClick r:id="" action="ppaction://media"/>
            <a:extLst>
              <a:ext uri="{FF2B5EF4-FFF2-40B4-BE49-F238E27FC236}">
                <a16:creationId xmlns:a16="http://schemas.microsoft.com/office/drawing/2014/main" id="{D7C055B2-D7DE-435E-89C2-01AAF14057EA}"/>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25797164" y="7339396"/>
            <a:ext cx="609600" cy="609600"/>
          </a:xfrm>
          <a:prstGeom prst="rect">
            <a:avLst/>
          </a:prstGeom>
        </p:spPr>
      </p:pic>
    </p:spTree>
    <p:extLst>
      <p:ext uri="{BB962C8B-B14F-4D97-AF65-F5344CB8AC3E}">
        <p14:creationId xmlns:p14="http://schemas.microsoft.com/office/powerpoint/2010/main" val="1221295646"/>
      </p:ext>
    </p:extLst>
  </p:cSld>
  <p:clrMapOvr>
    <a:overrideClrMapping bg1="lt1" tx1="dk1" bg2="lt2" tx2="dk2" accent1="accent1" accent2="accent2" accent3="accent3" accent4="accent4" accent5="accent5" accent6="accent6" hlink="hlink" folHlink="folHlink"/>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86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13668" y="100496"/>
            <a:ext cx="22538266" cy="1981200"/>
          </a:xfrm>
        </p:spPr>
        <p:txBody>
          <a:bodyPr/>
          <a:lstStyle/>
          <a:p>
            <a:pPr algn="l"/>
            <a:r>
              <a:rPr lang="en-CA" dirty="0"/>
              <a:t>Does HTML Actually Change?</a:t>
            </a:r>
          </a:p>
        </p:txBody>
      </p:sp>
      <p:sp>
        <p:nvSpPr>
          <p:cNvPr id="3" name="Content Placeholder 2"/>
          <p:cNvSpPr>
            <a:spLocks noGrp="1"/>
          </p:cNvSpPr>
          <p:nvPr>
            <p:ph idx="1"/>
          </p:nvPr>
        </p:nvSpPr>
        <p:spPr>
          <a:xfrm>
            <a:off x="413668" y="3200400"/>
            <a:ext cx="22342423" cy="8458200"/>
          </a:xfrm>
          <a:ln w="12700">
            <a:miter lim="400000"/>
          </a:ln>
        </p:spPr>
        <p:txBody>
          <a:bodyPr lIns="71436" tIns="71436" rIns="71436" bIns="71436" anchor="ctr">
            <a:noAutofit/>
          </a:bodyPr>
          <a:lstStyle/>
          <a:p>
            <a:pPr>
              <a:spcBef>
                <a:spcPts val="0"/>
              </a:spcBef>
            </a:pPr>
            <a:r>
              <a:rPr lang="en-CA" sz="5400" dirty="0"/>
              <a:t>Yes, but… </a:t>
            </a:r>
          </a:p>
          <a:p>
            <a:pPr lvl="1">
              <a:spcBef>
                <a:spcPts val="0"/>
              </a:spcBef>
            </a:pPr>
            <a:r>
              <a:rPr lang="en-CA" sz="5400" dirty="0"/>
              <a:t>HTML5 was a concerted effort, over a decade</a:t>
            </a:r>
          </a:p>
          <a:p>
            <a:pPr lvl="1">
              <a:spcBef>
                <a:spcPts val="0"/>
              </a:spcBef>
            </a:pPr>
            <a:r>
              <a:rPr lang="en-CA" sz="5400" dirty="0"/>
              <a:t>Little appetite for similar efforts</a:t>
            </a:r>
          </a:p>
          <a:p>
            <a:pPr>
              <a:spcBef>
                <a:spcPts val="0"/>
              </a:spcBef>
            </a:pPr>
            <a:r>
              <a:rPr lang="en-CA" sz="5400" dirty="0"/>
              <a:t>The new process:</a:t>
            </a:r>
          </a:p>
          <a:p>
            <a:pPr lvl="1">
              <a:spcBef>
                <a:spcPts val="0"/>
              </a:spcBef>
            </a:pPr>
            <a:r>
              <a:rPr lang="en-CA" sz="5400" dirty="0"/>
              <a:t>Extensible Web Manifesto: </a:t>
            </a:r>
          </a:p>
          <a:p>
            <a:pPr lvl="2">
              <a:spcBef>
                <a:spcPts val="0"/>
              </a:spcBef>
            </a:pPr>
            <a:r>
              <a:rPr lang="en-CA" sz="5400" dirty="0"/>
              <a:t>Feedback from developer community (e.g. us)</a:t>
            </a:r>
          </a:p>
          <a:p>
            <a:pPr lvl="4">
              <a:spcBef>
                <a:spcPts val="0"/>
              </a:spcBef>
            </a:pPr>
            <a:r>
              <a:rPr lang="en-CA" sz="5400" dirty="0"/>
              <a:t>Implementation by in browsers of evident needs</a:t>
            </a:r>
          </a:p>
          <a:p>
            <a:pPr lvl="2">
              <a:spcBef>
                <a:spcPts val="0"/>
              </a:spcBef>
            </a:pPr>
            <a:r>
              <a:rPr lang="en-CA" sz="5400" dirty="0"/>
              <a:t>HTML / high-level requirements emerge</a:t>
            </a:r>
          </a:p>
          <a:p>
            <a:pPr lvl="2">
              <a:spcBef>
                <a:spcPts val="0"/>
              </a:spcBef>
            </a:pPr>
            <a:r>
              <a:rPr lang="en-CA" sz="5400" dirty="0" err="1"/>
              <a:t>Goto</a:t>
            </a:r>
            <a:r>
              <a:rPr lang="en-CA" sz="5400" dirty="0"/>
              <a:t> 1.</a:t>
            </a:r>
          </a:p>
          <a:p>
            <a:pPr>
              <a:spcBef>
                <a:spcPts val="0"/>
              </a:spcBef>
            </a:pPr>
            <a:endParaRPr lang="en-CA" sz="5400" dirty="0"/>
          </a:p>
        </p:txBody>
      </p:sp>
      <p:sp>
        <p:nvSpPr>
          <p:cNvPr id="13" name="Slide Number Placeholder 3">
            <a:extLst>
              <a:ext uri="{FF2B5EF4-FFF2-40B4-BE49-F238E27FC236}">
                <a16:creationId xmlns:a16="http://schemas.microsoft.com/office/drawing/2014/main" id="{697F1623-325C-4CB9-B404-1D41E9961237}"/>
              </a:ext>
            </a:extLst>
          </p:cNvPr>
          <p:cNvSpPr>
            <a:spLocks noGrp="1"/>
          </p:cNvSpPr>
          <p:nvPr>
            <p:ph type="sldNum" sz="quarter" idx="12"/>
          </p:nvPr>
        </p:nvSpPr>
        <p:spPr>
          <a:xfrm>
            <a:off x="23645345" y="1"/>
            <a:ext cx="570666" cy="605932"/>
          </a:xfrm>
        </p:spPr>
        <p:txBody>
          <a:bodyPr/>
          <a:lstStyle/>
          <a:p>
            <a:fld id="{8395A67B-D0FE-F448-80B1-1191BC67A3E6}" type="slidenum">
              <a:rPr lang="en-US" smtClean="0"/>
              <a:pPr/>
              <a:t>15</a:t>
            </a:fld>
            <a:endParaRPr lang="en-US" dirty="0"/>
          </a:p>
        </p:txBody>
      </p:sp>
      <p:sp>
        <p:nvSpPr>
          <p:cNvPr id="20" name="TextBox 19"/>
          <p:cNvSpPr txBox="1"/>
          <p:nvPr/>
        </p:nvSpPr>
        <p:spPr>
          <a:xfrm>
            <a:off x="17136008" y="6319391"/>
            <a:ext cx="2324674" cy="1077218"/>
          </a:xfrm>
          <a:prstGeom prst="rect">
            <a:avLst/>
          </a:prstGeom>
          <a:noFill/>
        </p:spPr>
        <p:txBody>
          <a:bodyPr wrap="none" rtlCol="0">
            <a:spAutoFit/>
          </a:bodyPr>
          <a:lstStyle/>
          <a:p>
            <a:pPr algn="ctr"/>
            <a:r>
              <a:rPr lang="en-CA" sz="6400" dirty="0"/>
              <a:t>HTML</a:t>
            </a:r>
          </a:p>
        </p:txBody>
      </p:sp>
      <p:sp>
        <p:nvSpPr>
          <p:cNvPr id="21" name="Arc 20"/>
          <p:cNvSpPr/>
          <p:nvPr/>
        </p:nvSpPr>
        <p:spPr>
          <a:xfrm rot="13369842">
            <a:off x="16559066" y="3748683"/>
            <a:ext cx="2652574" cy="2721164"/>
          </a:xfrm>
          <a:prstGeom prst="arc">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10000"/>
          </a:p>
        </p:txBody>
      </p:sp>
      <p:sp>
        <p:nvSpPr>
          <p:cNvPr id="22" name="Arc 21"/>
          <p:cNvSpPr/>
          <p:nvPr/>
        </p:nvSpPr>
        <p:spPr>
          <a:xfrm rot="3009748">
            <a:off x="17304742" y="3667791"/>
            <a:ext cx="2652574" cy="2721164"/>
          </a:xfrm>
          <a:prstGeom prst="arc">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10000"/>
          </a:p>
        </p:txBody>
      </p:sp>
      <p:grpSp>
        <p:nvGrpSpPr>
          <p:cNvPr id="23" name="Group 22"/>
          <p:cNvGrpSpPr/>
          <p:nvPr/>
        </p:nvGrpSpPr>
        <p:grpSpPr>
          <a:xfrm>
            <a:off x="16140173" y="2953596"/>
            <a:ext cx="3892412" cy="2599306"/>
            <a:chOff x="3410263" y="922013"/>
            <a:chExt cx="1946206" cy="1299653"/>
          </a:xfrm>
        </p:grpSpPr>
        <p:sp>
          <p:nvSpPr>
            <p:cNvPr id="24" name="TextBox 23"/>
            <p:cNvSpPr txBox="1"/>
            <p:nvPr/>
          </p:nvSpPr>
          <p:spPr>
            <a:xfrm>
              <a:off x="3410263" y="922013"/>
              <a:ext cx="1946206" cy="538609"/>
            </a:xfrm>
            <a:prstGeom prst="rect">
              <a:avLst/>
            </a:prstGeom>
            <a:noFill/>
          </p:spPr>
          <p:txBody>
            <a:bodyPr wrap="none" rtlCol="0">
              <a:spAutoFit/>
            </a:bodyPr>
            <a:lstStyle/>
            <a:p>
              <a:pPr algn="ctr"/>
              <a:r>
                <a:rPr lang="en-CA" sz="6400" dirty="0"/>
                <a:t>JavaScript</a:t>
              </a:r>
            </a:p>
          </p:txBody>
        </p:sp>
        <p:cxnSp>
          <p:nvCxnSpPr>
            <p:cNvPr id="25" name="Straight Arrow Connector 24"/>
            <p:cNvCxnSpPr/>
            <p:nvPr/>
          </p:nvCxnSpPr>
          <p:spPr>
            <a:xfrm flipV="1">
              <a:off x="4524556" y="1919728"/>
              <a:ext cx="4444" cy="30193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pic>
        <p:nvPicPr>
          <p:cNvPr id="4" name="Picture 3">
            <a:extLst>
              <a:ext uri="{FF2B5EF4-FFF2-40B4-BE49-F238E27FC236}">
                <a16:creationId xmlns:a16="http://schemas.microsoft.com/office/drawing/2014/main" id="{5D65071C-176D-4A31-ACC8-E6E9D4C210B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V="1">
            <a:off x="413668" y="1694761"/>
            <a:ext cx="20111739" cy="96228"/>
          </a:xfrm>
          <a:prstGeom prst="rect">
            <a:avLst/>
          </a:prstGeom>
        </p:spPr>
      </p:pic>
      <p:pic>
        <p:nvPicPr>
          <p:cNvPr id="5" name="Recorded Sound">
            <a:hlinkClick r:id="" action="ppaction://media"/>
            <a:extLst>
              <a:ext uri="{FF2B5EF4-FFF2-40B4-BE49-F238E27FC236}">
                <a16:creationId xmlns:a16="http://schemas.microsoft.com/office/drawing/2014/main" id="{49590611-E5EA-4797-B724-6870A7879A83}"/>
              </a:ext>
            </a:extLst>
          </p:cNvPr>
          <p:cNvPicPr>
            <a:picLocks noChangeAspect="1"/>
          </p:cNvPicPr>
          <p:nvPr>
            <a:audioFile r:link="rId2"/>
            <p:extLst>
              <p:ext uri="{DAA4B4D4-6D71-4841-9C94-3DE7FCFB9230}">
                <p14:media xmlns:p14="http://schemas.microsoft.com/office/powerpoint/2010/main" r:embed="rId3">
                  <p14:trim st="6270"/>
                </p14:media>
              </p:ext>
            </p:extLst>
          </p:nvPr>
        </p:nvPicPr>
        <p:blipFill>
          <a:blip r:embed="rId8"/>
          <a:stretch>
            <a:fillRect/>
          </a:stretch>
        </p:blipFill>
        <p:spPr>
          <a:xfrm>
            <a:off x="25533927" y="7396609"/>
            <a:ext cx="609600" cy="609600"/>
          </a:xfrm>
          <a:prstGeom prst="rect">
            <a:avLst/>
          </a:prstGeom>
        </p:spPr>
      </p:pic>
      <p:sp>
        <p:nvSpPr>
          <p:cNvPr id="6" name="Rectangle 5">
            <a:extLst>
              <a:ext uri="{FF2B5EF4-FFF2-40B4-BE49-F238E27FC236}">
                <a16:creationId xmlns:a16="http://schemas.microsoft.com/office/drawing/2014/main" id="{2F302569-93ED-42FE-BA1B-AF266998C8AB}"/>
              </a:ext>
            </a:extLst>
          </p:cNvPr>
          <p:cNvSpPr/>
          <p:nvPr/>
        </p:nvSpPr>
        <p:spPr>
          <a:xfrm>
            <a:off x="17819649" y="12533971"/>
            <a:ext cx="549110" cy="243333"/>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endParaRPr kumimoji="0" lang="en-CA" sz="50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sp>
        <p:nvSpPr>
          <p:cNvPr id="15" name="Rectangle 14">
            <a:extLst>
              <a:ext uri="{FF2B5EF4-FFF2-40B4-BE49-F238E27FC236}">
                <a16:creationId xmlns:a16="http://schemas.microsoft.com/office/drawing/2014/main" id="{F754338C-BF7B-4068-BEEA-3A0F2995D1B2}"/>
              </a:ext>
            </a:extLst>
          </p:cNvPr>
          <p:cNvSpPr/>
          <p:nvPr/>
        </p:nvSpPr>
        <p:spPr>
          <a:xfrm>
            <a:off x="17972049" y="12686371"/>
            <a:ext cx="549110" cy="243333"/>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endParaRPr kumimoji="0" lang="en-CA" sz="50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spTree>
    <p:extLst>
      <p:ext uri="{BB962C8B-B14F-4D97-AF65-F5344CB8AC3E}">
        <p14:creationId xmlns:p14="http://schemas.microsoft.com/office/powerpoint/2010/main" val="3522740762"/>
      </p:ext>
    </p:extLst>
  </p:cSld>
  <p:clrMapOvr>
    <a:overrideClrMapping bg1="lt1" tx1="dk1" bg2="lt2" tx2="dk2" accent1="accent1" accent2="accent2" accent3="accent3" accent4="accent4" accent5="accent5" accent6="accent6" hlink="hlink" folHlink="folHlink"/>
  </p:clrMapOvr>
  <p:transition spd="med"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1" presetClass="entr" presetSubtype="0" fill="hold" grpId="0" nodeType="withEffect">
                                  <p:stCondLst>
                                    <p:cond delay="20000"/>
                                  </p:stCondLst>
                                  <p:childTnLst>
                                    <p:set>
                                      <p:cBhvr>
                                        <p:cTn id="8" dur="1" fill="hold">
                                          <p:stCondLst>
                                            <p:cond delay="0"/>
                                          </p:stCondLst>
                                        </p:cTn>
                                        <p:tgtEl>
                                          <p:spTgt spid="20"/>
                                        </p:tgtEl>
                                        <p:attrNameLst>
                                          <p:attrName>style.visibility</p:attrName>
                                        </p:attrNameLst>
                                      </p:cBhvr>
                                      <p:to>
                                        <p:strVal val="visible"/>
                                      </p:to>
                                    </p:set>
                                  </p:childTnLst>
                                </p:cTn>
                              </p:par>
                            </p:childTnLst>
                          </p:cTn>
                        </p:par>
                        <p:par>
                          <p:cTn id="9" fill="hold">
                            <p:stCondLst>
                              <p:cond delay="20000"/>
                            </p:stCondLst>
                            <p:childTnLst>
                              <p:par>
                                <p:cTn id="10" presetID="42" presetClass="entr" presetSubtype="0" fill="hold" nodeType="after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par>
                          <p:cTn id="15" fill="hold">
                            <p:stCondLst>
                              <p:cond delay="21000"/>
                            </p:stCondLst>
                            <p:childTnLst>
                              <p:par>
                                <p:cTn id="16" presetID="22" presetClass="entr" presetSubtype="4" fill="hold" grpId="0"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down)">
                                      <p:cBhvr>
                                        <p:cTn id="18" dur="500"/>
                                        <p:tgtEl>
                                          <p:spTgt spid="21"/>
                                        </p:tgtEl>
                                      </p:cBhvr>
                                    </p:animEffect>
                                  </p:childTnLst>
                                </p:cTn>
                              </p:par>
                            </p:childTnLst>
                          </p:cTn>
                        </p:par>
                        <p:par>
                          <p:cTn id="19" fill="hold">
                            <p:stCondLst>
                              <p:cond delay="21500"/>
                            </p:stCondLst>
                            <p:childTnLst>
                              <p:par>
                                <p:cTn id="20" presetID="22" presetClass="entr" presetSubtype="1" fill="hold" grpId="0"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up)">
                                      <p:cBhvr>
                                        <p:cTn id="22" dur="500"/>
                                        <p:tgtEl>
                                          <p:spTgt spid="22"/>
                                        </p:tgtEl>
                                      </p:cBhvr>
                                    </p:animEffect>
                                  </p:childTnLst>
                                </p:cTn>
                              </p:par>
                            </p:childTnLst>
                          </p:cTn>
                        </p:par>
                        <p:par>
                          <p:cTn id="23" fill="hold">
                            <p:stCondLst>
                              <p:cond delay="22000"/>
                            </p:stCondLst>
                            <p:childTnLst>
                              <p:par>
                                <p:cTn id="24" presetID="1" presetClass="exit" presetSubtype="0" fill="hold" grpId="0" nodeType="afterEffect">
                                  <p:stCondLst>
                                    <p:cond delay="60000"/>
                                  </p:stCondLst>
                                  <p:childTnLst>
                                    <p:set>
                                      <p:cBhvr>
                                        <p:cTn id="25" dur="1" fill="hold">
                                          <p:stCondLst>
                                            <p:cond delay="0"/>
                                          </p:stCondLst>
                                        </p:cTn>
                                        <p:tgtEl>
                                          <p:spTgt spid="6"/>
                                        </p:tgtEl>
                                        <p:attrNameLst>
                                          <p:attrName>style.visibility</p:attrName>
                                        </p:attrNameLst>
                                      </p:cBhvr>
                                      <p:to>
                                        <p:strVal val="hidden"/>
                                      </p:to>
                                    </p:set>
                                  </p:childTnLst>
                                </p:cTn>
                              </p:par>
                            </p:childTnLst>
                          </p:cTn>
                        </p:par>
                        <p:par>
                          <p:cTn id="26" fill="hold">
                            <p:stCondLst>
                              <p:cond delay="82000"/>
                            </p:stCondLst>
                            <p:childTnLst>
                              <p:par>
                                <p:cTn id="27" presetID="1" presetClass="exit" presetSubtype="0" fill="hold" grpId="0" nodeType="afterEffect">
                                  <p:stCondLst>
                                    <p:cond delay="5000"/>
                                  </p:stCondLst>
                                  <p:childTnLst>
                                    <p:set>
                                      <p:cBhvr>
                                        <p:cTn id="28"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9" fill="hold" display="0">
                  <p:stCondLst>
                    <p:cond delay="indefinite"/>
                  </p:stCondLst>
                  <p:endCondLst>
                    <p:cond evt="onStopAudio" delay="0">
                      <p:tgtEl>
                        <p:sldTgt/>
                      </p:tgtEl>
                    </p:cond>
                  </p:endCondLst>
                </p:cTn>
                <p:tgtEl>
                  <p:spTgt spid="5"/>
                </p:tgtEl>
              </p:cMediaNode>
            </p:audio>
          </p:childTnLst>
        </p:cTn>
      </p:par>
    </p:tnLst>
    <p:bldLst>
      <p:bldP spid="20" grpId="0"/>
      <p:bldP spid="21" grpId="0" animBg="1"/>
      <p:bldP spid="22" grpId="0" animBg="1"/>
      <p:bldP spid="6"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t="-6000" b="-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EF641-70CA-4C0E-80AC-F52EE836B0C0}"/>
              </a:ext>
            </a:extLst>
          </p:cNvPr>
          <p:cNvSpPr>
            <a:spLocks noGrp="1"/>
          </p:cNvSpPr>
          <p:nvPr>
            <p:ph type="title"/>
          </p:nvPr>
        </p:nvSpPr>
        <p:spPr>
          <a:xfrm>
            <a:off x="413668" y="106017"/>
            <a:ext cx="22538266" cy="1981200"/>
          </a:xfrm>
        </p:spPr>
        <p:txBody>
          <a:bodyPr/>
          <a:lstStyle/>
          <a:p>
            <a:pPr algn="l"/>
            <a:r>
              <a:rPr lang="en-CA" dirty="0"/>
              <a:t>The Emergent GeoWeb</a:t>
            </a:r>
          </a:p>
        </p:txBody>
      </p:sp>
      <p:sp>
        <p:nvSpPr>
          <p:cNvPr id="4" name="Slide Number Placeholder 3">
            <a:extLst>
              <a:ext uri="{FF2B5EF4-FFF2-40B4-BE49-F238E27FC236}">
                <a16:creationId xmlns:a16="http://schemas.microsoft.com/office/drawing/2014/main" id="{99288591-5175-4552-A179-3EC14A0C30D1}"/>
              </a:ext>
            </a:extLst>
          </p:cNvPr>
          <p:cNvSpPr>
            <a:spLocks noGrp="1"/>
          </p:cNvSpPr>
          <p:nvPr>
            <p:ph type="sldNum" sz="quarter" idx="12"/>
          </p:nvPr>
        </p:nvSpPr>
        <p:spPr>
          <a:xfrm>
            <a:off x="11897738" y="13010554"/>
            <a:ext cx="570666" cy="605932"/>
          </a:xfrm>
        </p:spPr>
        <p:txBody>
          <a:bodyPr/>
          <a:lstStyle/>
          <a:p>
            <a:fld id="{8395A67B-D0FE-F448-80B1-1191BC67A3E6}" type="slidenum">
              <a:rPr lang="en-US" smtClean="0"/>
              <a:pPr/>
              <a:t>16</a:t>
            </a:fld>
            <a:endParaRPr lang="en-US"/>
          </a:p>
        </p:txBody>
      </p:sp>
      <p:pic>
        <p:nvPicPr>
          <p:cNvPr id="19" name="Picture 18">
            <a:extLst>
              <a:ext uri="{FF2B5EF4-FFF2-40B4-BE49-F238E27FC236}">
                <a16:creationId xmlns:a16="http://schemas.microsoft.com/office/drawing/2014/main" id="{F39713A4-47CB-4FAB-983F-02493630C35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V="1">
            <a:off x="413668" y="1694761"/>
            <a:ext cx="20111739" cy="96228"/>
          </a:xfrm>
          <a:prstGeom prst="rect">
            <a:avLst/>
          </a:prstGeom>
        </p:spPr>
      </p:pic>
      <p:grpSp>
        <p:nvGrpSpPr>
          <p:cNvPr id="22" name="Group 21">
            <a:extLst>
              <a:ext uri="{FF2B5EF4-FFF2-40B4-BE49-F238E27FC236}">
                <a16:creationId xmlns:a16="http://schemas.microsoft.com/office/drawing/2014/main" id="{EE820503-722E-4C30-8699-212BC8E9DBA8}"/>
              </a:ext>
            </a:extLst>
          </p:cNvPr>
          <p:cNvGrpSpPr/>
          <p:nvPr/>
        </p:nvGrpSpPr>
        <p:grpSpPr>
          <a:xfrm>
            <a:off x="1285461" y="3286539"/>
            <a:ext cx="16644730" cy="8083826"/>
            <a:chOff x="3524929" y="5704431"/>
            <a:chExt cx="8667071" cy="4142627"/>
          </a:xfrm>
        </p:grpSpPr>
        <p:pic>
          <p:nvPicPr>
            <p:cNvPr id="23" name="Picture 22">
              <a:extLst>
                <a:ext uri="{FF2B5EF4-FFF2-40B4-BE49-F238E27FC236}">
                  <a16:creationId xmlns:a16="http://schemas.microsoft.com/office/drawing/2014/main" id="{2534CBBB-6AB1-4C9A-9AAA-9F94A757B116}"/>
                </a:ext>
              </a:extLst>
            </p:cNvPr>
            <p:cNvPicPr>
              <a:picLocks noChangeAspect="1"/>
            </p:cNvPicPr>
            <p:nvPr/>
          </p:nvPicPr>
          <p:blipFill>
            <a:blip r:embed="rId10"/>
            <a:stretch>
              <a:fillRect/>
            </a:stretch>
          </p:blipFill>
          <p:spPr>
            <a:xfrm>
              <a:off x="7760579" y="6229811"/>
              <a:ext cx="1697516" cy="334226"/>
            </a:xfrm>
            <a:prstGeom prst="rect">
              <a:avLst/>
            </a:prstGeom>
          </p:spPr>
        </p:pic>
        <p:pic>
          <p:nvPicPr>
            <p:cNvPr id="24" name="Picture 4" descr="https://upload.wikimedia.org/wikipedia/commons/thumb/b/bd/Google_Maps_Logo_2020.svg/267px-Google_Maps_Logo_2020.svg.png">
              <a:extLst>
                <a:ext uri="{FF2B5EF4-FFF2-40B4-BE49-F238E27FC236}">
                  <a16:creationId xmlns:a16="http://schemas.microsoft.com/office/drawing/2014/main" id="{EB36107B-30CE-47F8-A2B3-C102053FBCD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813617" y="6737797"/>
              <a:ext cx="869471" cy="78154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Bing logo (2016).svg">
              <a:extLst>
                <a:ext uri="{FF2B5EF4-FFF2-40B4-BE49-F238E27FC236}">
                  <a16:creationId xmlns:a16="http://schemas.microsoft.com/office/drawing/2014/main" id="{51B45B1B-E3BB-45BF-BC1E-0CD994E3228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57998" y="7489847"/>
              <a:ext cx="1099294" cy="44704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Mapbox logo 2019.svg">
              <a:extLst>
                <a:ext uri="{FF2B5EF4-FFF2-40B4-BE49-F238E27FC236}">
                  <a16:creationId xmlns:a16="http://schemas.microsoft.com/office/drawing/2014/main" id="{2FD0437A-5B22-4F28-8053-849F663D49C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704164" y="8015999"/>
              <a:ext cx="1944216" cy="44186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TomTom logo.svg">
              <a:extLst>
                <a:ext uri="{FF2B5EF4-FFF2-40B4-BE49-F238E27FC236}">
                  <a16:creationId xmlns:a16="http://schemas.microsoft.com/office/drawing/2014/main" id="{8F27B18E-240F-40A9-915D-B3E8C44DEE2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376230" y="8236933"/>
              <a:ext cx="1789265" cy="26839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80897DFA-FDA8-4EA5-8E1B-6A84DACC3AFC}"/>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893345" y="8635794"/>
              <a:ext cx="543386" cy="517994"/>
            </a:xfrm>
            <a:prstGeom prst="rect">
              <a:avLst/>
            </a:prstGeom>
          </p:spPr>
        </p:pic>
        <p:pic>
          <p:nvPicPr>
            <p:cNvPr id="29" name="Picture 28">
              <a:extLst>
                <a:ext uri="{FF2B5EF4-FFF2-40B4-BE49-F238E27FC236}">
                  <a16:creationId xmlns:a16="http://schemas.microsoft.com/office/drawing/2014/main" id="{8B0E269C-6AB0-4D77-A011-0B260F59CCA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524929" y="5704431"/>
              <a:ext cx="2275332" cy="1384985"/>
            </a:xfrm>
            <a:prstGeom prst="rect">
              <a:avLst/>
            </a:prstGeom>
          </p:spPr>
        </p:pic>
        <p:pic>
          <p:nvPicPr>
            <p:cNvPr id="30" name="Picture 29">
              <a:extLst>
                <a:ext uri="{FF2B5EF4-FFF2-40B4-BE49-F238E27FC236}">
                  <a16:creationId xmlns:a16="http://schemas.microsoft.com/office/drawing/2014/main" id="{13FD737A-710D-454F-B3DF-1A8660C5F35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268900" y="7564404"/>
              <a:ext cx="694361" cy="310432"/>
            </a:xfrm>
            <a:prstGeom prst="rect">
              <a:avLst/>
            </a:prstGeom>
          </p:spPr>
        </p:pic>
        <p:pic>
          <p:nvPicPr>
            <p:cNvPr id="31" name="Picture 8" descr="AppleMaps logo.svg">
              <a:extLst>
                <a:ext uri="{FF2B5EF4-FFF2-40B4-BE49-F238E27FC236}">
                  <a16:creationId xmlns:a16="http://schemas.microsoft.com/office/drawing/2014/main" id="{184D6CAE-E849-47AA-9DDC-6FD7B8F5BA48}"/>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262156" y="6940958"/>
              <a:ext cx="694361" cy="69436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60312AAA-61AE-4EF6-B373-15659474CFDD}"/>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876436" y="8998680"/>
              <a:ext cx="1696756" cy="848378"/>
            </a:xfrm>
            <a:prstGeom prst="rect">
              <a:avLst/>
            </a:prstGeom>
          </p:spPr>
        </p:pic>
        <p:pic>
          <p:nvPicPr>
            <p:cNvPr id="33" name="Picture 16" descr="Esri logo.svg">
              <a:extLst>
                <a:ext uri="{FF2B5EF4-FFF2-40B4-BE49-F238E27FC236}">
                  <a16:creationId xmlns:a16="http://schemas.microsoft.com/office/drawing/2014/main" id="{D82A2DE1-1223-46DF-BDF5-1BD6034C994E}"/>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644826" y="6564037"/>
              <a:ext cx="1547174" cy="58792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a:extLst>
                <a:ext uri="{FF2B5EF4-FFF2-40B4-BE49-F238E27FC236}">
                  <a16:creationId xmlns:a16="http://schemas.microsoft.com/office/drawing/2014/main" id="{27A1A407-2610-4B1C-9EF7-B3C0EB1DF195}"/>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021952" y="8894791"/>
              <a:ext cx="780290" cy="393193"/>
            </a:xfrm>
            <a:prstGeom prst="rect">
              <a:avLst/>
            </a:prstGeom>
          </p:spPr>
        </p:pic>
        <p:pic>
          <p:nvPicPr>
            <p:cNvPr id="35" name="Picture 34">
              <a:extLst>
                <a:ext uri="{FF2B5EF4-FFF2-40B4-BE49-F238E27FC236}">
                  <a16:creationId xmlns:a16="http://schemas.microsoft.com/office/drawing/2014/main" id="{07F95640-E935-4B9F-B9E5-F186AC9B92B5}"/>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0893345" y="7685632"/>
              <a:ext cx="770198" cy="700880"/>
            </a:xfrm>
            <a:prstGeom prst="rect">
              <a:avLst/>
            </a:prstGeom>
          </p:spPr>
        </p:pic>
      </p:grpSp>
      <p:pic>
        <p:nvPicPr>
          <p:cNvPr id="36" name="Recorded Sound">
            <a:hlinkClick r:id="" action="ppaction://media"/>
            <a:extLst>
              <a:ext uri="{FF2B5EF4-FFF2-40B4-BE49-F238E27FC236}">
                <a16:creationId xmlns:a16="http://schemas.microsoft.com/office/drawing/2014/main" id="{DE4DE0AC-EDCF-4EE0-AA79-AFBF58E67EAC}"/>
              </a:ext>
            </a:extLst>
          </p:cNvPr>
          <p:cNvPicPr>
            <a:picLocks noChangeAspect="1"/>
          </p:cNvPicPr>
          <p:nvPr>
            <a:audioFile r:link="rId3"/>
            <p:extLst>
              <p:ext uri="{DAA4B4D4-6D71-4841-9C94-3DE7FCFB9230}">
                <p14:media xmlns:p14="http://schemas.microsoft.com/office/powerpoint/2010/main" r:embed="rId2"/>
              </p:ext>
            </p:extLst>
          </p:nvPr>
        </p:nvPicPr>
        <p:blipFill>
          <a:blip r:embed="rId23"/>
          <a:stretch>
            <a:fillRect/>
          </a:stretch>
        </p:blipFill>
        <p:spPr>
          <a:xfrm>
            <a:off x="11887200" y="6553200"/>
            <a:ext cx="609600" cy="609600"/>
          </a:xfrm>
          <a:prstGeom prst="rect">
            <a:avLst/>
          </a:prstGeom>
        </p:spPr>
      </p:pic>
      <p:pic>
        <p:nvPicPr>
          <p:cNvPr id="37" name="Recorded Sound">
            <a:hlinkClick r:id="" action="ppaction://media"/>
            <a:extLst>
              <a:ext uri="{FF2B5EF4-FFF2-40B4-BE49-F238E27FC236}">
                <a16:creationId xmlns:a16="http://schemas.microsoft.com/office/drawing/2014/main" id="{08502471-CE48-4FD0-97F5-8F3EBA46C4D6}"/>
              </a:ext>
            </a:extLst>
          </p:cNvPr>
          <p:cNvPicPr>
            <a:picLocks noChangeAspect="1"/>
          </p:cNvPicPr>
          <p:nvPr>
            <a:audioFile r:link="rId4"/>
            <p:extLst>
              <p:ext uri="{DAA4B4D4-6D71-4841-9C94-3DE7FCFB9230}">
                <p14:media xmlns:p14="http://schemas.microsoft.com/office/powerpoint/2010/main" r:embed="rId5">
                  <p14:trim end="132050.0566"/>
                </p14:media>
              </p:ext>
            </p:extLst>
          </p:nvPr>
        </p:nvPicPr>
        <p:blipFill>
          <a:blip r:embed="rId23"/>
          <a:stretch>
            <a:fillRect/>
          </a:stretch>
        </p:blipFill>
        <p:spPr>
          <a:xfrm>
            <a:off x="26933237" y="6916047"/>
            <a:ext cx="609600" cy="609600"/>
          </a:xfrm>
          <a:prstGeom prst="rect">
            <a:avLst/>
          </a:prstGeom>
        </p:spPr>
      </p:pic>
    </p:spTree>
    <p:extLst>
      <p:ext uri="{BB962C8B-B14F-4D97-AF65-F5344CB8AC3E}">
        <p14:creationId xmlns:p14="http://schemas.microsoft.com/office/powerpoint/2010/main" val="2613966166"/>
      </p:ext>
    </p:extLst>
  </p:cSld>
  <p:clrMapOvr>
    <a:overrideClrMapping bg1="lt1" tx1="dk1" bg2="lt2" tx2="dk2" accent1="accent1" accent2="accent2" accent3="accent3" accent4="accent4" accent5="accent5" accent6="accent6" hlink="hlink" folHlink="folHlink"/>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55"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6"/>
                </p:tgtEl>
              </p:cMediaNode>
            </p:audio>
            <p:audio>
              <p:cMediaNode vol="80000" showWhenStopped="0">
                <p:cTn id="8" fill="hold" display="0">
                  <p:stCondLst>
                    <p:cond delay="indefinite"/>
                  </p:stCondLst>
                  <p:endCondLst>
                    <p:cond evt="onStopAudio" delay="0">
                      <p:tgtEl>
                        <p:sldTgt/>
                      </p:tgtEl>
                    </p:cond>
                  </p:endCondLst>
                </p:cTn>
                <p:tgtEl>
                  <p:spTgt spid="3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13668" y="76200"/>
            <a:ext cx="22538266" cy="1981200"/>
          </a:xfrm>
        </p:spPr>
        <p:txBody>
          <a:bodyPr/>
          <a:lstStyle/>
          <a:p>
            <a:pPr algn="l"/>
            <a:r>
              <a:rPr lang="en-CA" dirty="0"/>
              <a:t>Maps in HTML of the Future</a:t>
            </a:r>
          </a:p>
        </p:txBody>
      </p:sp>
      <p:sp>
        <p:nvSpPr>
          <p:cNvPr id="3" name="Content Placeholder 2"/>
          <p:cNvSpPr>
            <a:spLocks noGrp="1"/>
          </p:cNvSpPr>
          <p:nvPr>
            <p:ph idx="1"/>
          </p:nvPr>
        </p:nvSpPr>
        <p:spPr/>
        <p:txBody>
          <a:bodyPr vert="horz" lIns="182880" tIns="91440" rIns="182880" bIns="91440" rtlCol="0" anchor="t">
            <a:noAutofit/>
          </a:bodyPr>
          <a:lstStyle/>
          <a:p>
            <a:pPr marL="0" indent="0">
              <a:spcBef>
                <a:spcPts val="0"/>
              </a:spcBef>
              <a:buNone/>
            </a:pPr>
            <a:r>
              <a:rPr lang="en-CA" dirty="0">
                <a:latin typeface="Courier New" panose="02070309020205020404" pitchFamily="49" charset="0"/>
                <a:cs typeface="Courier New" panose="02070309020205020404" pitchFamily="49" charset="0"/>
              </a:rPr>
              <a:t>&lt;!DOCTYPE html&gt;</a:t>
            </a:r>
          </a:p>
          <a:p>
            <a:pPr marL="0" indent="0">
              <a:spcBef>
                <a:spcPts val="0"/>
              </a:spcBef>
              <a:buNone/>
            </a:pPr>
            <a:r>
              <a:rPr lang="en-CA" dirty="0">
                <a:latin typeface="Courier New" panose="02070309020205020404" pitchFamily="49" charset="0"/>
                <a:cs typeface="Courier New" panose="02070309020205020404" pitchFamily="49" charset="0"/>
              </a:rPr>
              <a:t>&lt;html&gt;</a:t>
            </a:r>
          </a:p>
          <a:p>
            <a:pPr marL="0" indent="0">
              <a:spcBef>
                <a:spcPts val="0"/>
              </a:spcBef>
              <a:buNone/>
            </a:pPr>
            <a:r>
              <a:rPr lang="en-CA" dirty="0">
                <a:latin typeface="Courier New" panose="02070309020205020404" pitchFamily="49" charset="0"/>
                <a:cs typeface="Courier New" panose="02070309020205020404" pitchFamily="49" charset="0"/>
              </a:rPr>
              <a:t>  &lt;head&gt;</a:t>
            </a:r>
          </a:p>
          <a:p>
            <a:pPr marL="0" indent="0">
              <a:spcBef>
                <a:spcPts val="0"/>
              </a:spcBef>
              <a:buNone/>
            </a:pPr>
            <a:r>
              <a:rPr lang="en-CA" dirty="0">
                <a:latin typeface="Courier New" panose="02070309020205020404" pitchFamily="49" charset="0"/>
                <a:cs typeface="Courier New" panose="02070309020205020404" pitchFamily="49" charset="0"/>
              </a:rPr>
              <a:t>    &lt;title&gt;Future Web Map in HTML&lt;/title&gt;</a:t>
            </a:r>
          </a:p>
          <a:p>
            <a:pPr marL="0" indent="0">
              <a:spcBef>
                <a:spcPts val="0"/>
              </a:spcBef>
              <a:buNone/>
            </a:pPr>
            <a:r>
              <a:rPr lang="en-CA" dirty="0">
                <a:latin typeface="Courier New" panose="02070309020205020404" pitchFamily="49" charset="0"/>
                <a:cs typeface="Courier New" panose="02070309020205020404" pitchFamily="49" charset="0"/>
              </a:rPr>
              <a:t>  &lt;/head&gt;</a:t>
            </a:r>
          </a:p>
          <a:p>
            <a:pPr marL="0" indent="0">
              <a:spcBef>
                <a:spcPts val="0"/>
              </a:spcBef>
              <a:buNone/>
            </a:pPr>
            <a:r>
              <a:rPr lang="en-CA" dirty="0">
                <a:latin typeface="Courier New" panose="02070309020205020404" pitchFamily="49" charset="0"/>
                <a:cs typeface="Courier New" panose="02070309020205020404" pitchFamily="49" charset="0"/>
              </a:rPr>
              <a:t>  &lt;body&gt;</a:t>
            </a:r>
          </a:p>
          <a:p>
            <a:pPr marL="800100" lvl="1" indent="0">
              <a:spcBef>
                <a:spcPts val="0"/>
              </a:spcBef>
              <a:buNone/>
            </a:pPr>
            <a:r>
              <a:rPr lang="en-CA" b="1" dirty="0">
                <a:latin typeface="Courier New"/>
                <a:cs typeface="Courier New"/>
              </a:rPr>
              <a:t>&lt;map zoom="13" </a:t>
            </a:r>
            <a:r>
              <a:rPr lang="en-CA" b="1" dirty="0" err="1">
                <a:latin typeface="Courier New"/>
                <a:cs typeface="Courier New"/>
              </a:rPr>
              <a:t>lat</a:t>
            </a:r>
            <a:r>
              <a:rPr lang="en-CA" b="1" dirty="0">
                <a:latin typeface="Courier New"/>
                <a:cs typeface="Courier New"/>
              </a:rPr>
              <a:t>="51.505" </a:t>
            </a:r>
            <a:r>
              <a:rPr lang="en-CA" b="1" dirty="0" err="1">
                <a:latin typeface="Courier New"/>
                <a:cs typeface="Courier New"/>
              </a:rPr>
              <a:t>lon</a:t>
            </a:r>
            <a:r>
              <a:rPr lang="en-CA" b="1" dirty="0">
                <a:latin typeface="Courier New"/>
                <a:cs typeface="Courier New"/>
              </a:rPr>
              <a:t>="-0.09" controls&gt;</a:t>
            </a:r>
          </a:p>
          <a:p>
            <a:pPr marL="800100" lvl="1" indent="0">
              <a:spcBef>
                <a:spcPts val="0"/>
              </a:spcBef>
              <a:buNone/>
            </a:pPr>
            <a:r>
              <a:rPr lang="en-CA" b="1" dirty="0">
                <a:latin typeface="Courier New"/>
                <a:cs typeface="Courier New"/>
              </a:rPr>
              <a:t>  &lt;layer label="Open Street Map" </a:t>
            </a:r>
            <a:r>
              <a:rPr lang="en-CA" b="1" dirty="0" err="1">
                <a:latin typeface="Courier New"/>
                <a:cs typeface="Courier New"/>
              </a:rPr>
              <a:t>src</a:t>
            </a:r>
            <a:r>
              <a:rPr lang="en-CA" b="1" dirty="0">
                <a:latin typeface="Courier New"/>
                <a:cs typeface="Courier New"/>
              </a:rPr>
              <a:t>="http://example.com/mapml/</a:t>
            </a:r>
            <a:r>
              <a:rPr lang="en-CA" b="1" dirty="0" err="1">
                <a:latin typeface="Courier New"/>
                <a:cs typeface="Courier New"/>
              </a:rPr>
              <a:t>osm</a:t>
            </a:r>
            <a:r>
              <a:rPr lang="en-CA" b="1" dirty="0">
                <a:latin typeface="Courier New"/>
                <a:cs typeface="Courier New"/>
              </a:rPr>
              <a:t>/" checked&gt;</a:t>
            </a:r>
          </a:p>
          <a:p>
            <a:pPr marL="800100" lvl="1" indent="0">
              <a:spcBef>
                <a:spcPts val="0"/>
              </a:spcBef>
              <a:buNone/>
            </a:pPr>
            <a:r>
              <a:rPr lang="en-CA" b="1" dirty="0">
                <a:latin typeface="Courier New" panose="02070309020205020404" pitchFamily="49" charset="0"/>
                <a:cs typeface="Courier New" panose="02070309020205020404" pitchFamily="49" charset="0"/>
              </a:rPr>
              <a:t>&lt;/map&gt;</a:t>
            </a:r>
          </a:p>
          <a:p>
            <a:pPr marL="0" indent="0">
              <a:spcBef>
                <a:spcPts val="0"/>
              </a:spcBef>
              <a:buNone/>
            </a:pPr>
            <a:r>
              <a:rPr lang="en-CA" dirty="0">
                <a:latin typeface="Courier New" panose="02070309020205020404" pitchFamily="49" charset="0"/>
                <a:cs typeface="Courier New" panose="02070309020205020404" pitchFamily="49" charset="0"/>
              </a:rPr>
              <a:t>  &lt;/body&gt;</a:t>
            </a:r>
          </a:p>
          <a:p>
            <a:pPr marL="0" indent="0">
              <a:spcBef>
                <a:spcPts val="0"/>
              </a:spcBef>
              <a:buNone/>
            </a:pPr>
            <a:r>
              <a:rPr lang="en-CA" dirty="0">
                <a:latin typeface="Courier New" panose="02070309020205020404" pitchFamily="49" charset="0"/>
                <a:cs typeface="Courier New" panose="02070309020205020404" pitchFamily="49" charset="0"/>
              </a:rPr>
              <a:t>&lt;/html&gt;</a:t>
            </a:r>
          </a:p>
          <a:p>
            <a:pPr marL="0" indent="0">
              <a:spcBef>
                <a:spcPts val="0"/>
              </a:spcBef>
              <a:buNone/>
            </a:pPr>
            <a:endParaRPr lang="en-CA" dirty="0"/>
          </a:p>
        </p:txBody>
      </p:sp>
      <p:sp>
        <p:nvSpPr>
          <p:cNvPr id="5" name="Slide Number Placeholder 3">
            <a:extLst>
              <a:ext uri="{FF2B5EF4-FFF2-40B4-BE49-F238E27FC236}">
                <a16:creationId xmlns:a16="http://schemas.microsoft.com/office/drawing/2014/main" id="{0B9FE4F7-8EB0-4104-AD95-BF368A6E9093}"/>
              </a:ext>
            </a:extLst>
          </p:cNvPr>
          <p:cNvSpPr>
            <a:spLocks noGrp="1"/>
          </p:cNvSpPr>
          <p:nvPr>
            <p:ph type="sldNum" sz="quarter" idx="12"/>
          </p:nvPr>
        </p:nvSpPr>
        <p:spPr>
          <a:xfrm>
            <a:off x="23645345" y="1"/>
            <a:ext cx="570666" cy="605932"/>
          </a:xfrm>
        </p:spPr>
        <p:txBody>
          <a:bodyPr/>
          <a:lstStyle/>
          <a:p>
            <a:fld id="{8395A67B-D0FE-F448-80B1-1191BC67A3E6}" type="slidenum">
              <a:rPr lang="en-US" smtClean="0"/>
              <a:pPr/>
              <a:t>17</a:t>
            </a:fld>
            <a:endParaRPr lang="en-US" dirty="0"/>
          </a:p>
        </p:txBody>
      </p:sp>
      <p:pic>
        <p:nvPicPr>
          <p:cNvPr id="4" name="Picture 3">
            <a:extLst>
              <a:ext uri="{FF2B5EF4-FFF2-40B4-BE49-F238E27FC236}">
                <a16:creationId xmlns:a16="http://schemas.microsoft.com/office/drawing/2014/main" id="{0755D16C-81EF-4F55-851B-4A61539657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V="1">
            <a:off x="413668" y="1694761"/>
            <a:ext cx="20111739" cy="96228"/>
          </a:xfrm>
          <a:prstGeom prst="rect">
            <a:avLst/>
          </a:prstGeom>
        </p:spPr>
      </p:pic>
      <p:pic>
        <p:nvPicPr>
          <p:cNvPr id="8" name="Recorded Sound">
            <a:hlinkClick r:id="" action="ppaction://media"/>
            <a:extLst>
              <a:ext uri="{FF2B5EF4-FFF2-40B4-BE49-F238E27FC236}">
                <a16:creationId xmlns:a16="http://schemas.microsoft.com/office/drawing/2014/main" id="{AEB686CF-87F7-4573-8FE6-F4BD747B1CDB}"/>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26185091" y="6470073"/>
            <a:ext cx="609600" cy="609600"/>
          </a:xfrm>
          <a:prstGeom prst="rect">
            <a:avLst/>
          </a:prstGeom>
        </p:spPr>
      </p:pic>
    </p:spTree>
    <p:extLst>
      <p:ext uri="{BB962C8B-B14F-4D97-AF65-F5344CB8AC3E}">
        <p14:creationId xmlns:p14="http://schemas.microsoft.com/office/powerpoint/2010/main" val="792248190"/>
      </p:ext>
    </p:extLst>
  </p:cSld>
  <p:clrMapOvr>
    <a:overrideClrMapping bg1="lt1" tx1="dk1" bg2="lt2" tx2="dk2" accent1="accent1" accent2="accent2" accent3="accent3" accent4="accent4" accent5="accent5" accent6="accent6" hlink="hlink" folHlink="folHlink"/>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679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13668" y="1"/>
            <a:ext cx="22538266" cy="1981200"/>
          </a:xfrm>
        </p:spPr>
        <p:txBody>
          <a:bodyPr/>
          <a:lstStyle/>
          <a:p>
            <a:pPr algn="l"/>
            <a:r>
              <a:rPr lang="en-CA" dirty="0"/>
              <a:t>HTML Has Evolved Over Time</a:t>
            </a:r>
          </a:p>
        </p:txBody>
      </p:sp>
      <p:sp>
        <p:nvSpPr>
          <p:cNvPr id="5" name="Content Placeholder 2"/>
          <p:cNvSpPr>
            <a:spLocks noGrp="1"/>
          </p:cNvSpPr>
          <p:nvPr>
            <p:ph idx="1"/>
          </p:nvPr>
        </p:nvSpPr>
        <p:spPr>
          <a:xfrm>
            <a:off x="1219200" y="3200403"/>
            <a:ext cx="21945600" cy="9051926"/>
          </a:xfrm>
        </p:spPr>
        <p:txBody>
          <a:bodyPr>
            <a:normAutofit fontScale="92500" lnSpcReduction="20000"/>
          </a:bodyPr>
          <a:lstStyle/>
          <a:p>
            <a:r>
              <a:rPr lang="en-CA" dirty="0"/>
              <a:t>Text - &lt;p&gt;</a:t>
            </a:r>
          </a:p>
          <a:p>
            <a:r>
              <a:rPr lang="en-CA" dirty="0"/>
              <a:t>Images - &lt;</a:t>
            </a:r>
            <a:r>
              <a:rPr lang="en-CA" dirty="0" err="1"/>
              <a:t>img</a:t>
            </a:r>
            <a:r>
              <a:rPr lang="en-CA" dirty="0"/>
              <a:t>&gt;</a:t>
            </a:r>
          </a:p>
          <a:p>
            <a:r>
              <a:rPr lang="en-CA" dirty="0"/>
              <a:t>Vector graphics - &lt;</a:t>
            </a:r>
            <a:r>
              <a:rPr lang="en-CA" dirty="0" err="1"/>
              <a:t>svg</a:t>
            </a:r>
            <a:r>
              <a:rPr lang="en-CA" dirty="0"/>
              <a:t>&gt;</a:t>
            </a:r>
          </a:p>
          <a:p>
            <a:r>
              <a:rPr lang="en-CA" dirty="0"/>
              <a:t>Audio - &lt;audio&gt;</a:t>
            </a:r>
          </a:p>
          <a:p>
            <a:r>
              <a:rPr lang="en-CA" dirty="0"/>
              <a:t>Video - &lt;video&gt;</a:t>
            </a:r>
          </a:p>
          <a:p>
            <a:r>
              <a:rPr lang="en-CA" dirty="0"/>
              <a:t>Mobile / Responsive - &lt;</a:t>
            </a:r>
            <a:r>
              <a:rPr lang="en-CA" dirty="0" err="1"/>
              <a:t>img</a:t>
            </a:r>
            <a:r>
              <a:rPr lang="en-CA" dirty="0"/>
              <a:t> </a:t>
            </a:r>
            <a:r>
              <a:rPr lang="en-CA" dirty="0" err="1"/>
              <a:t>srcset</a:t>
            </a:r>
            <a:r>
              <a:rPr lang="en-CA" dirty="0"/>
              <a:t>&gt;, &lt;picture&gt;</a:t>
            </a:r>
          </a:p>
          <a:p>
            <a:r>
              <a:rPr lang="en-CA" dirty="0"/>
              <a:t>Maps - &lt;map&gt;</a:t>
            </a:r>
          </a:p>
          <a:p>
            <a:endParaRPr lang="en-CA" dirty="0"/>
          </a:p>
        </p:txBody>
      </p:sp>
      <p:sp>
        <p:nvSpPr>
          <p:cNvPr id="6" name="Slide Number Placeholder 3">
            <a:extLst>
              <a:ext uri="{FF2B5EF4-FFF2-40B4-BE49-F238E27FC236}">
                <a16:creationId xmlns:a16="http://schemas.microsoft.com/office/drawing/2014/main" id="{4FB43480-F5DA-4687-966C-C386721B560F}"/>
              </a:ext>
            </a:extLst>
          </p:cNvPr>
          <p:cNvSpPr>
            <a:spLocks noGrp="1"/>
          </p:cNvSpPr>
          <p:nvPr>
            <p:ph type="sldNum" sz="quarter" idx="12"/>
          </p:nvPr>
        </p:nvSpPr>
        <p:spPr>
          <a:xfrm>
            <a:off x="23645345" y="1"/>
            <a:ext cx="570666" cy="605932"/>
          </a:xfrm>
        </p:spPr>
        <p:txBody>
          <a:bodyPr/>
          <a:lstStyle/>
          <a:p>
            <a:fld id="{8395A67B-D0FE-F448-80B1-1191BC67A3E6}" type="slidenum">
              <a:rPr lang="en-US" smtClean="0"/>
              <a:pPr/>
              <a:t>18</a:t>
            </a:fld>
            <a:endParaRPr lang="en-US" dirty="0"/>
          </a:p>
        </p:txBody>
      </p:sp>
      <p:pic>
        <p:nvPicPr>
          <p:cNvPr id="3" name="Picture 2">
            <a:extLst>
              <a:ext uri="{FF2B5EF4-FFF2-40B4-BE49-F238E27FC236}">
                <a16:creationId xmlns:a16="http://schemas.microsoft.com/office/drawing/2014/main" id="{DE38CFE6-3D2A-4DC8-BFDC-1B41BC970C2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V="1">
            <a:off x="413668" y="1694761"/>
            <a:ext cx="20111739" cy="96228"/>
          </a:xfrm>
          <a:prstGeom prst="rect">
            <a:avLst/>
          </a:prstGeom>
        </p:spPr>
      </p:pic>
      <p:pic>
        <p:nvPicPr>
          <p:cNvPr id="4" name="Recorded Sound">
            <a:hlinkClick r:id="" action="ppaction://media"/>
            <a:extLst>
              <a:ext uri="{FF2B5EF4-FFF2-40B4-BE49-F238E27FC236}">
                <a16:creationId xmlns:a16="http://schemas.microsoft.com/office/drawing/2014/main" id="{E1C59FC0-9E59-435E-84B0-AC0B8554241D}"/>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26101963" y="7287491"/>
            <a:ext cx="609600" cy="609600"/>
          </a:xfrm>
          <a:prstGeom prst="rect">
            <a:avLst/>
          </a:prstGeom>
        </p:spPr>
      </p:pic>
    </p:spTree>
    <p:extLst>
      <p:ext uri="{BB962C8B-B14F-4D97-AF65-F5344CB8AC3E}">
        <p14:creationId xmlns:p14="http://schemas.microsoft.com/office/powerpoint/2010/main" val="1021883244"/>
      </p:ext>
    </p:extLst>
  </p:cSld>
  <p:clrMapOvr>
    <a:overrideClrMapping bg1="lt1" tx1="dk1" bg2="lt2" tx2="dk2" accent1="accent1" accent2="accent2" accent3="accent3" accent4="accent4" accent5="accent5" accent6="accent6" hlink="hlink" folHlink="folHlink"/>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784" fill="hold"/>
                                        <p:tgtEl>
                                          <p:spTgt spid="4"/>
                                        </p:tgtEl>
                                      </p:cBhvr>
                                    </p:cmd>
                                  </p:childTnLst>
                                </p:cTn>
                              </p:par>
                              <p:par>
                                <p:cTn id="7" presetID="42" presetClass="entr" presetSubtype="0" fill="hold" nodeType="withEffect">
                                  <p:stCondLst>
                                    <p:cond delay="14300"/>
                                  </p:stCondLst>
                                  <p:childTnLst>
                                    <p:set>
                                      <p:cBhvr>
                                        <p:cTn id="8" dur="1" fill="hold">
                                          <p:stCondLst>
                                            <p:cond delay="0"/>
                                          </p:stCondLst>
                                        </p:cTn>
                                        <p:tgtEl>
                                          <p:spTgt spid="5">
                                            <p:txEl>
                                              <p:pRg st="2" end="2"/>
                                            </p:txEl>
                                          </p:spTgt>
                                        </p:tgtEl>
                                        <p:attrNameLst>
                                          <p:attrName>style.visibility</p:attrName>
                                        </p:attrNameLst>
                                      </p:cBhvr>
                                      <p:to>
                                        <p:strVal val="visible"/>
                                      </p:to>
                                    </p:set>
                                    <p:animEffect transition="in" filter="fade">
                                      <p:cBhvr>
                                        <p:cTn id="9" dur="1000"/>
                                        <p:tgtEl>
                                          <p:spTgt spid="5">
                                            <p:txEl>
                                              <p:pRg st="2" end="2"/>
                                            </p:txEl>
                                          </p:spTgt>
                                        </p:tgtEl>
                                      </p:cBhvr>
                                    </p:animEffect>
                                    <p:anim calcmode="lin" valueType="num">
                                      <p:cBhvr>
                                        <p:cTn id="10"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1" dur="1000" fill="hold"/>
                                        <p:tgtEl>
                                          <p:spTgt spid="5">
                                            <p:txEl>
                                              <p:pRg st="2" end="2"/>
                                            </p:txEl>
                                          </p:spTgt>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16600"/>
                                  </p:stCondLst>
                                  <p:childTnLst>
                                    <p:set>
                                      <p:cBhvr>
                                        <p:cTn id="13" dur="1" fill="hold">
                                          <p:stCondLst>
                                            <p:cond delay="0"/>
                                          </p:stCondLst>
                                        </p:cTn>
                                        <p:tgtEl>
                                          <p:spTgt spid="5">
                                            <p:txEl>
                                              <p:pRg st="3" end="3"/>
                                            </p:txEl>
                                          </p:spTgt>
                                        </p:tgtEl>
                                        <p:attrNameLst>
                                          <p:attrName>style.visibility</p:attrName>
                                        </p:attrNameLst>
                                      </p:cBhvr>
                                      <p:to>
                                        <p:strVal val="visible"/>
                                      </p:to>
                                    </p:set>
                                    <p:animEffect transition="in" filter="fade">
                                      <p:cBhvr>
                                        <p:cTn id="14" dur="1000"/>
                                        <p:tgtEl>
                                          <p:spTgt spid="5">
                                            <p:txEl>
                                              <p:pRg st="3" end="3"/>
                                            </p:txEl>
                                          </p:spTgt>
                                        </p:tgtEl>
                                      </p:cBhvr>
                                    </p:animEffect>
                                    <p:anim calcmode="lin" valueType="num">
                                      <p:cBhvr>
                                        <p:cTn id="15"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3" end="3"/>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1780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fade">
                                      <p:cBhvr>
                                        <p:cTn id="19" dur="1000"/>
                                        <p:tgtEl>
                                          <p:spTgt spid="5">
                                            <p:txEl>
                                              <p:pRg st="4" end="4"/>
                                            </p:txEl>
                                          </p:spTgt>
                                        </p:tgtEl>
                                      </p:cBhvr>
                                    </p:animEffect>
                                    <p:anim calcmode="lin" valueType="num">
                                      <p:cBhvr>
                                        <p:cTn id="20"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4" end="4"/>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18800"/>
                                  </p:stCondLst>
                                  <p:childTnLst>
                                    <p:set>
                                      <p:cBhvr>
                                        <p:cTn id="23" dur="1" fill="hold">
                                          <p:stCondLst>
                                            <p:cond delay="0"/>
                                          </p:stCondLst>
                                        </p:cTn>
                                        <p:tgtEl>
                                          <p:spTgt spid="5">
                                            <p:txEl>
                                              <p:pRg st="5" end="5"/>
                                            </p:txEl>
                                          </p:spTgt>
                                        </p:tgtEl>
                                        <p:attrNameLst>
                                          <p:attrName>style.visibility</p:attrName>
                                        </p:attrNameLst>
                                      </p:cBhvr>
                                      <p:to>
                                        <p:strVal val="visible"/>
                                      </p:to>
                                    </p:set>
                                    <p:animEffect transition="in" filter="fade">
                                      <p:cBhvr>
                                        <p:cTn id="24" dur="1000"/>
                                        <p:tgtEl>
                                          <p:spTgt spid="5">
                                            <p:txEl>
                                              <p:pRg st="5" end="5"/>
                                            </p:txEl>
                                          </p:spTgt>
                                        </p:tgtEl>
                                      </p:cBhvr>
                                    </p:animEffect>
                                    <p:anim calcmode="lin" valueType="num">
                                      <p:cBhvr>
                                        <p:cTn id="25"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26" dur="1000" fill="hold"/>
                                        <p:tgtEl>
                                          <p:spTgt spid="5">
                                            <p:txEl>
                                              <p:pRg st="5" end="5"/>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20100"/>
                                  </p:stCondLst>
                                  <p:childTnLst>
                                    <p:set>
                                      <p:cBhvr>
                                        <p:cTn id="28" dur="1" fill="hold">
                                          <p:stCondLst>
                                            <p:cond delay="0"/>
                                          </p:stCondLst>
                                        </p:cTn>
                                        <p:tgtEl>
                                          <p:spTgt spid="5">
                                            <p:txEl>
                                              <p:pRg st="6" end="6"/>
                                            </p:txEl>
                                          </p:spTgt>
                                        </p:tgtEl>
                                        <p:attrNameLst>
                                          <p:attrName>style.visibility</p:attrName>
                                        </p:attrNameLst>
                                      </p:cBhvr>
                                      <p:to>
                                        <p:strVal val="visible"/>
                                      </p:to>
                                    </p:set>
                                    <p:animEffect transition="in" filter="fade">
                                      <p:cBhvr>
                                        <p:cTn id="29" dur="1000"/>
                                        <p:tgtEl>
                                          <p:spTgt spid="5">
                                            <p:txEl>
                                              <p:pRg st="6" end="6"/>
                                            </p:txEl>
                                          </p:spTgt>
                                        </p:tgtEl>
                                      </p:cBhvr>
                                    </p:animEffect>
                                    <p:anim calcmode="lin" valueType="num">
                                      <p:cBhvr>
                                        <p:cTn id="30"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31"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2"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6000" b="-6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2D948E-D7C8-4014-85EA-014A2507043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V="1">
            <a:off x="413668" y="1694761"/>
            <a:ext cx="20111739" cy="96228"/>
          </a:xfrm>
          <a:prstGeom prst="rect">
            <a:avLst/>
          </a:prstGeom>
        </p:spPr>
      </p:pic>
      <p:sp>
        <p:nvSpPr>
          <p:cNvPr id="2" name="Title 1"/>
          <p:cNvSpPr>
            <a:spLocks noGrp="1"/>
          </p:cNvSpPr>
          <p:nvPr>
            <p:ph type="title"/>
          </p:nvPr>
        </p:nvSpPr>
        <p:spPr>
          <a:xfrm>
            <a:off x="372104" y="228601"/>
            <a:ext cx="22538266" cy="1981200"/>
          </a:xfrm>
        </p:spPr>
        <p:txBody>
          <a:bodyPr/>
          <a:lstStyle/>
          <a:p>
            <a:pPr algn="l"/>
            <a:r>
              <a:rPr lang="en-CA" dirty="0"/>
              <a:t>How Does Feedback Happen?</a:t>
            </a:r>
          </a:p>
        </p:txBody>
      </p:sp>
      <p:sp>
        <p:nvSpPr>
          <p:cNvPr id="3" name="Content Placeholder 2"/>
          <p:cNvSpPr>
            <a:spLocks noGrp="1"/>
          </p:cNvSpPr>
          <p:nvPr>
            <p:ph idx="1"/>
          </p:nvPr>
        </p:nvSpPr>
        <p:spPr/>
        <p:txBody>
          <a:bodyPr vert="horz" lIns="182880" tIns="91440" rIns="182880" bIns="91440" rtlCol="0" anchor="t">
            <a:normAutofit/>
          </a:bodyPr>
          <a:lstStyle/>
          <a:p>
            <a:pPr marL="2743200" lvl="2" indent="-914400">
              <a:spcBef>
                <a:spcPts val="0"/>
              </a:spcBef>
              <a:buFont typeface="+mj-lt"/>
              <a:buAutoNum type="arabicPeriod"/>
            </a:pPr>
            <a:r>
              <a:rPr lang="en-CA" sz="4800" u="sng" dirty="0"/>
              <a:t>Feedback from developers (e.g. you)</a:t>
            </a:r>
          </a:p>
          <a:p>
            <a:pPr marL="1945640" lvl="3" indent="-339090">
              <a:spcBef>
                <a:spcPts val="0"/>
              </a:spcBef>
            </a:pPr>
            <a:r>
              <a:rPr lang="en-CA" sz="4800" dirty="0"/>
              <a:t>Implementation by </a:t>
            </a:r>
            <a:r>
              <a:rPr lang="en-CA" sz="4800" strike="sngStrike" dirty="0"/>
              <a:t>browsers</a:t>
            </a:r>
            <a:r>
              <a:rPr lang="en-CA" sz="4800" dirty="0"/>
              <a:t> communities</a:t>
            </a:r>
            <a:endParaRPr lang="en-CA" sz="4800" strike="sngStrike" dirty="0"/>
          </a:p>
          <a:p>
            <a:pPr marL="2743200" lvl="2" indent="-914400">
              <a:spcBef>
                <a:spcPts val="0"/>
              </a:spcBef>
              <a:buFont typeface="+mj-lt"/>
              <a:buAutoNum type="arabicPeriod"/>
            </a:pPr>
            <a:r>
              <a:rPr lang="en-CA" sz="4800" dirty="0"/>
              <a:t>HTML requirements emerge</a:t>
            </a:r>
          </a:p>
          <a:p>
            <a:pPr marL="2743200" lvl="2" indent="-914400">
              <a:spcBef>
                <a:spcPts val="0"/>
              </a:spcBef>
              <a:buFont typeface="+mj-lt"/>
              <a:buAutoNum type="arabicPeriod"/>
            </a:pPr>
            <a:r>
              <a:rPr lang="en-CA" sz="4800" dirty="0" err="1">
                <a:latin typeface="Arial"/>
                <a:cs typeface="Arial"/>
              </a:rPr>
              <a:t>Goto</a:t>
            </a:r>
            <a:r>
              <a:rPr lang="en-CA" sz="4800" dirty="0">
                <a:latin typeface="Arial"/>
                <a:cs typeface="Arial"/>
              </a:rPr>
              <a:t> 1</a:t>
            </a:r>
          </a:p>
          <a:p>
            <a:pPr marL="574040" indent="-574040">
              <a:spcBef>
                <a:spcPts val="0"/>
              </a:spcBef>
            </a:pPr>
            <a:endParaRPr lang="en-CA" dirty="0"/>
          </a:p>
          <a:p>
            <a:pPr marL="574040" indent="-574040">
              <a:spcBef>
                <a:spcPts val="0"/>
              </a:spcBef>
            </a:pPr>
            <a:r>
              <a:rPr lang="en-CA" dirty="0"/>
              <a:t>Join and contribute to the Maps for HTML Community Group: </a:t>
            </a:r>
          </a:p>
          <a:p>
            <a:pPr marL="1018539" lvl="1" indent="-574040">
              <a:spcBef>
                <a:spcPts val="0"/>
              </a:spcBef>
            </a:pPr>
            <a:r>
              <a:rPr lang="en-CA" dirty="0">
                <a:hlinkClick r:id="rId8"/>
              </a:rPr>
              <a:t>maps4html.org</a:t>
            </a:r>
            <a:endParaRPr lang="en-CA" dirty="0"/>
          </a:p>
          <a:p>
            <a:pPr marL="574040" indent="-574040">
              <a:spcBef>
                <a:spcPts val="0"/>
              </a:spcBef>
            </a:pPr>
            <a:r>
              <a:rPr lang="en-CA" dirty="0">
                <a:latin typeface="Arial"/>
                <a:cs typeface="Arial"/>
              </a:rPr>
              <a:t>The annual </a:t>
            </a:r>
            <a:r>
              <a:rPr lang="en-CA" dirty="0">
                <a:latin typeface="Arial"/>
                <a:cs typeface="Arial"/>
                <a:hlinkClick r:id="rId9"/>
              </a:rPr>
              <a:t>Mozilla Web Developer Needs Assessment</a:t>
            </a:r>
            <a:r>
              <a:rPr lang="en-CA" dirty="0">
                <a:latin typeface="Arial"/>
                <a:cs typeface="Arial"/>
              </a:rPr>
              <a:t> </a:t>
            </a:r>
          </a:p>
          <a:p>
            <a:pPr marL="1018539" lvl="1" indent="-574040">
              <a:spcBef>
                <a:spcPts val="0"/>
              </a:spcBef>
            </a:pPr>
            <a:r>
              <a:rPr lang="en-CA" dirty="0">
                <a:latin typeface="Arial"/>
                <a:cs typeface="Arial"/>
              </a:rPr>
              <a:t>– </a:t>
            </a:r>
            <a:r>
              <a:rPr lang="en-CA" dirty="0" err="1">
                <a:latin typeface="Arial"/>
                <a:cs typeface="Arial"/>
              </a:rPr>
              <a:t>WebDNA</a:t>
            </a:r>
            <a:r>
              <a:rPr lang="en-CA" dirty="0">
                <a:latin typeface="Arial"/>
                <a:cs typeface="Arial"/>
              </a:rPr>
              <a:t> - mention maps (and MapML!).</a:t>
            </a:r>
            <a:endParaRPr lang="en-CA" dirty="0"/>
          </a:p>
          <a:p>
            <a:pPr marL="0" indent="0">
              <a:spcBef>
                <a:spcPts val="0"/>
              </a:spcBef>
              <a:buNone/>
            </a:pPr>
            <a:endParaRPr lang="en-CA" dirty="0"/>
          </a:p>
          <a:p>
            <a:pPr marL="0" indent="0">
              <a:buNone/>
            </a:pPr>
            <a:endParaRPr lang="en-CA" dirty="0"/>
          </a:p>
          <a:p>
            <a:pPr marL="1028700" indent="-1028700">
              <a:buFont typeface="+mj-lt"/>
              <a:buAutoNum type="arabicPeriod"/>
            </a:pPr>
            <a:endParaRPr lang="en-CA" dirty="0"/>
          </a:p>
          <a:p>
            <a:pPr marL="1028700" indent="-1028700">
              <a:buFont typeface="+mj-lt"/>
              <a:buAutoNum type="arabicPeriod"/>
            </a:pPr>
            <a:endParaRPr lang="en-CA" dirty="0"/>
          </a:p>
        </p:txBody>
      </p:sp>
      <p:sp>
        <p:nvSpPr>
          <p:cNvPr id="5" name="Slide Number Placeholder 3">
            <a:extLst>
              <a:ext uri="{FF2B5EF4-FFF2-40B4-BE49-F238E27FC236}">
                <a16:creationId xmlns:a16="http://schemas.microsoft.com/office/drawing/2014/main" id="{AEC0F63E-3AEF-437A-B782-1944A99A0FF0}"/>
              </a:ext>
            </a:extLst>
          </p:cNvPr>
          <p:cNvSpPr>
            <a:spLocks noGrp="1"/>
          </p:cNvSpPr>
          <p:nvPr>
            <p:ph type="sldNum" sz="quarter" idx="12"/>
          </p:nvPr>
        </p:nvSpPr>
        <p:spPr>
          <a:xfrm>
            <a:off x="23645345" y="1"/>
            <a:ext cx="570666" cy="605932"/>
          </a:xfrm>
        </p:spPr>
        <p:txBody>
          <a:bodyPr/>
          <a:lstStyle/>
          <a:p>
            <a:fld id="{8395A67B-D0FE-F448-80B1-1191BC67A3E6}" type="slidenum">
              <a:rPr lang="en-US" smtClean="0"/>
              <a:pPr/>
              <a:t>19</a:t>
            </a:fld>
            <a:endParaRPr lang="en-US" dirty="0"/>
          </a:p>
        </p:txBody>
      </p:sp>
      <p:pic>
        <p:nvPicPr>
          <p:cNvPr id="9" name="Recorded Sound">
            <a:hlinkClick r:id="" action="ppaction://media"/>
            <a:extLst>
              <a:ext uri="{FF2B5EF4-FFF2-40B4-BE49-F238E27FC236}">
                <a16:creationId xmlns:a16="http://schemas.microsoft.com/office/drawing/2014/main" id="{995FF2D6-DCCF-4B53-91DA-BEF4A4BD0357}"/>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26628437" y="8368146"/>
            <a:ext cx="609600" cy="609600"/>
          </a:xfrm>
          <a:prstGeom prst="rect">
            <a:avLst/>
          </a:prstGeom>
        </p:spPr>
      </p:pic>
    </p:spTree>
    <p:extLst>
      <p:ext uri="{BB962C8B-B14F-4D97-AF65-F5344CB8AC3E}">
        <p14:creationId xmlns:p14="http://schemas.microsoft.com/office/powerpoint/2010/main" val="4067286878"/>
      </p:ext>
    </p:extLst>
  </p:cSld>
  <p:clrMapOvr>
    <a:overrideClrMapping bg1="lt1" tx1="dk1" bg2="lt2" tx2="dk2" accent1="accent1" accent2="accent2" accent3="accent3" accent4="accent4" accent5="accent5" accent6="accent6" hlink="hlink" folHlink="folHlink"/>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90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6000" b="-6000"/>
          </a:stretch>
        </a:blipFill>
        <a:effectLst/>
      </p:bgPr>
    </p:bg>
    <p:spTree>
      <p:nvGrpSpPr>
        <p:cNvPr id="1" name=""/>
        <p:cNvGrpSpPr/>
        <p:nvPr/>
      </p:nvGrpSpPr>
      <p:grpSpPr>
        <a:xfrm>
          <a:off x="0" y="0"/>
          <a:ext cx="0" cy="0"/>
          <a:chOff x="0" y="0"/>
          <a:chExt cx="0" cy="0"/>
        </a:xfrm>
      </p:grpSpPr>
      <p:sp>
        <p:nvSpPr>
          <p:cNvPr id="142" name="Publishing@W3C &amp;…"/>
          <p:cNvSpPr>
            <a:spLocks noGrp="1"/>
          </p:cNvSpPr>
          <p:nvPr>
            <p:ph type="title"/>
          </p:nvPr>
        </p:nvSpPr>
        <p:spPr>
          <a:xfrm>
            <a:off x="413667" y="0"/>
            <a:ext cx="17043059" cy="2435124"/>
          </a:xfrm>
          <a:prstGeom prst="rect">
            <a:avLst/>
          </a:prstGeom>
        </p:spPr>
        <p:txBody>
          <a:bodyPr>
            <a:noAutofit/>
          </a:bodyPr>
          <a:lstStyle/>
          <a:p>
            <a:pPr algn="l" defTabSz="607932">
              <a:defRPr sz="8288"/>
            </a:pPr>
            <a:r>
              <a:rPr lang="en-US" sz="8000" kern="1200" dirty="0">
                <a:solidFill>
                  <a:schemeClr val="tx1"/>
                </a:solidFill>
                <a:latin typeface="+mj-lt"/>
                <a:ea typeface="+mj-ea"/>
                <a:cs typeface="+mj-cs"/>
              </a:rPr>
              <a:t>How To Make a Map For the Web</a:t>
            </a:r>
            <a:endParaRPr dirty="0"/>
          </a:p>
        </p:txBody>
      </p:sp>
      <p:sp>
        <p:nvSpPr>
          <p:cNvPr id="2" name="Slide Number Placeholder 1">
            <a:extLst>
              <a:ext uri="{FF2B5EF4-FFF2-40B4-BE49-F238E27FC236}">
                <a16:creationId xmlns:a16="http://schemas.microsoft.com/office/drawing/2014/main" id="{415D2CC7-A4AD-5B40-A232-178FDC36F379}"/>
              </a:ext>
            </a:extLst>
          </p:cNvPr>
          <p:cNvSpPr>
            <a:spLocks noGrp="1"/>
          </p:cNvSpPr>
          <p:nvPr>
            <p:ph type="sldNum" sz="quarter" idx="2"/>
          </p:nvPr>
        </p:nvSpPr>
        <p:spPr>
          <a:xfrm>
            <a:off x="19841357" y="12738264"/>
            <a:ext cx="371895" cy="636710"/>
          </a:xfrm>
        </p:spPr>
        <p:txBody>
          <a:bodyPr/>
          <a:lstStyle/>
          <a:p>
            <a:fld id="{86CB4B4D-7CA3-9044-876B-883B54F8677D}" type="slidenum">
              <a:rPr lang="fr-FR" sz="3200" smtClean="0">
                <a:solidFill>
                  <a:srgbClr val="0D6DB6"/>
                </a:solidFill>
              </a:rPr>
              <a:t>2</a:t>
            </a:fld>
            <a:endParaRPr lang="fr-FR" sz="3200" dirty="0">
              <a:solidFill>
                <a:srgbClr val="0D6DB6"/>
              </a:solidFill>
            </a:endParaRPr>
          </a:p>
        </p:txBody>
      </p:sp>
      <p:sp>
        <p:nvSpPr>
          <p:cNvPr id="13" name="Double Bracket 12">
            <a:extLst>
              <a:ext uri="{FF2B5EF4-FFF2-40B4-BE49-F238E27FC236}">
                <a16:creationId xmlns:a16="http://schemas.microsoft.com/office/drawing/2014/main" id="{2357AC9E-4258-844A-AC92-E66C38A3EFE5}"/>
              </a:ext>
            </a:extLst>
          </p:cNvPr>
          <p:cNvSpPr/>
          <p:nvPr/>
        </p:nvSpPr>
        <p:spPr>
          <a:xfrm>
            <a:off x="19435247" y="12650520"/>
            <a:ext cx="1090160" cy="775564"/>
          </a:xfrm>
          <a:prstGeom prst="bracketPair">
            <a:avLst/>
          </a:prstGeom>
          <a:noFill/>
          <a:ln w="25400" cap="flat">
            <a:solidFill>
              <a:srgbClr val="0D6DB6"/>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endParaRPr>
          </a:p>
        </p:txBody>
      </p:sp>
      <p:sp>
        <p:nvSpPr>
          <p:cNvPr id="18" name="TextBox 17">
            <a:extLst>
              <a:ext uri="{FF2B5EF4-FFF2-40B4-BE49-F238E27FC236}">
                <a16:creationId xmlns:a16="http://schemas.microsoft.com/office/drawing/2014/main" id="{0AC010A6-8696-2148-A5C1-40B54A8142B9}"/>
              </a:ext>
            </a:extLst>
          </p:cNvPr>
          <p:cNvSpPr txBox="1"/>
          <p:nvPr/>
        </p:nvSpPr>
        <p:spPr>
          <a:xfrm>
            <a:off x="12911937" y="2393449"/>
            <a:ext cx="10853556" cy="94944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noAutofit/>
          </a:bodyPr>
          <a:lstStyle/>
          <a:p>
            <a:pPr marL="0" marR="0" indent="0" algn="l" defTabSz="821530" rtl="0" fontAlgn="auto" latinLnBrk="0" hangingPunct="0">
              <a:lnSpc>
                <a:spcPct val="100000"/>
              </a:lnSpc>
              <a:spcBef>
                <a:spcPts val="0"/>
              </a:spcBef>
              <a:spcAft>
                <a:spcPts val="0"/>
              </a:spcAft>
              <a:buClrTx/>
              <a:buSzTx/>
              <a:buFontTx/>
              <a:buNone/>
              <a:tabLst/>
            </a:pPr>
            <a:r>
              <a:rPr lang="fr-FR" dirty="0" err="1">
                <a:latin typeface="Geneva" panose="020B0503030404040204" pitchFamily="34" charset="0"/>
                <a:ea typeface="Geneva" panose="020B0503030404040204" pitchFamily="34" charset="0"/>
              </a:rPr>
              <a:t>It’s</a:t>
            </a:r>
            <a:r>
              <a:rPr lang="fr-FR" dirty="0">
                <a:latin typeface="Geneva" panose="020B0503030404040204" pitchFamily="34" charset="0"/>
                <a:ea typeface="Geneva" panose="020B0503030404040204" pitchFamily="34" charset="0"/>
              </a:rPr>
              <a:t> </a:t>
            </a:r>
            <a:r>
              <a:rPr lang="fr-FR" dirty="0" err="1">
                <a:latin typeface="Geneva" panose="020B0503030404040204" pitchFamily="34" charset="0"/>
                <a:ea typeface="Geneva" panose="020B0503030404040204" pitchFamily="34" charset="0"/>
              </a:rPr>
              <a:t>easy</a:t>
            </a:r>
            <a:r>
              <a:rPr lang="fr-FR" dirty="0">
                <a:latin typeface="Geneva" panose="020B0503030404040204" pitchFamily="34" charset="0"/>
                <a:ea typeface="Geneva" panose="020B0503030404040204" pitchFamily="34" charset="0"/>
              </a:rPr>
              <a:t>… right?</a:t>
            </a:r>
            <a:endParaRPr kumimoji="0" lang="fr-FR" sz="5000" b="0" i="0" u="none" strike="noStrike" cap="none" spc="0" normalizeH="0" baseline="0" dirty="0">
              <a:ln>
                <a:noFill/>
              </a:ln>
              <a:solidFill>
                <a:srgbClr val="000000"/>
              </a:solidFill>
              <a:effectLst/>
              <a:uFillTx/>
              <a:latin typeface="Geneva" panose="020B0503030404040204" pitchFamily="34" charset="0"/>
              <a:ea typeface="Geneva" panose="020B0503030404040204" pitchFamily="34" charset="0"/>
              <a:sym typeface="Helvetica Light"/>
            </a:endParaRPr>
          </a:p>
        </p:txBody>
      </p:sp>
      <p:pic>
        <p:nvPicPr>
          <p:cNvPr id="6" name="Picture 5">
            <a:extLst>
              <a:ext uri="{FF2B5EF4-FFF2-40B4-BE49-F238E27FC236}">
                <a16:creationId xmlns:a16="http://schemas.microsoft.com/office/drawing/2014/main" id="{736F1D2C-2E32-4145-9521-2BB2CF31C8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V="1">
            <a:off x="413668" y="1694761"/>
            <a:ext cx="20111739" cy="96228"/>
          </a:xfrm>
          <a:prstGeom prst="rect">
            <a:avLst/>
          </a:prstGeom>
        </p:spPr>
      </p:pic>
      <p:pic>
        <p:nvPicPr>
          <p:cNvPr id="3" name="Picture 2">
            <a:extLst>
              <a:ext uri="{FF2B5EF4-FFF2-40B4-BE49-F238E27FC236}">
                <a16:creationId xmlns:a16="http://schemas.microsoft.com/office/drawing/2014/main" id="{F87A862D-45E6-40DF-BDCC-2BF0E3888862}"/>
              </a:ext>
            </a:extLst>
          </p:cNvPr>
          <p:cNvPicPr>
            <a:picLocks noChangeAspect="1"/>
          </p:cNvPicPr>
          <p:nvPr/>
        </p:nvPicPr>
        <p:blipFill>
          <a:blip r:embed="rId7"/>
          <a:stretch>
            <a:fillRect/>
          </a:stretch>
        </p:blipFill>
        <p:spPr>
          <a:xfrm>
            <a:off x="413668" y="3049902"/>
            <a:ext cx="11880784" cy="8702676"/>
          </a:xfrm>
          <a:prstGeom prst="rect">
            <a:avLst/>
          </a:prstGeom>
        </p:spPr>
      </p:pic>
      <p:pic>
        <p:nvPicPr>
          <p:cNvPr id="7" name="Recorded Sound">
            <a:hlinkClick r:id="" action="ppaction://media"/>
            <a:extLst>
              <a:ext uri="{FF2B5EF4-FFF2-40B4-BE49-F238E27FC236}">
                <a16:creationId xmlns:a16="http://schemas.microsoft.com/office/drawing/2014/main" id="{7176C077-82FD-4B29-AA7E-EB0EA5241B4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6323636" y="9469582"/>
            <a:ext cx="609600" cy="609600"/>
          </a:xfrm>
          <a:prstGeom prst="rect">
            <a:avLst/>
          </a:prstGeom>
        </p:spPr>
      </p:pic>
    </p:spTree>
    <p:extLst>
      <p:ext uri="{BB962C8B-B14F-4D97-AF65-F5344CB8AC3E}">
        <p14:creationId xmlns:p14="http://schemas.microsoft.com/office/powerpoint/2010/main" val="3306111716"/>
      </p:ext>
    </p:extLst>
  </p:cSld>
  <p:clrMapOvr>
    <a:masterClrMapping/>
  </p:clrMapOvr>
  <p:transition spd="med" advClick="0" advTm="1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33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t="-6000" b="-6000"/>
          </a:stretch>
        </a:blipFill>
        <a:effectLst/>
      </p:bgPr>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CA7226E6-E045-4B0A-8087-488FB2582D20}"/>
              </a:ext>
            </a:extLst>
          </p:cNvPr>
          <p:cNvCxnSpPr>
            <a:cxnSpLocks/>
          </p:cNvCxnSpPr>
          <p:nvPr/>
        </p:nvCxnSpPr>
        <p:spPr>
          <a:xfrm>
            <a:off x="301092" y="6436176"/>
            <a:ext cx="19807229" cy="0"/>
          </a:xfrm>
          <a:prstGeom prst="line">
            <a:avLst/>
          </a:prstGeom>
        </p:spPr>
        <p:style>
          <a:lnRef idx="3">
            <a:schemeClr val="dk1"/>
          </a:lnRef>
          <a:fillRef idx="0">
            <a:schemeClr val="dk1"/>
          </a:fillRef>
          <a:effectRef idx="2">
            <a:schemeClr val="dk1"/>
          </a:effectRef>
          <a:fontRef idx="minor">
            <a:schemeClr val="tx1"/>
          </a:fontRef>
        </p:style>
      </p:cxnSp>
      <p:sp>
        <p:nvSpPr>
          <p:cNvPr id="23" name="TextBox 22">
            <a:extLst>
              <a:ext uri="{FF2B5EF4-FFF2-40B4-BE49-F238E27FC236}">
                <a16:creationId xmlns:a16="http://schemas.microsoft.com/office/drawing/2014/main" id="{0A582030-C96B-45E3-8F5E-07CDE77B5BBF}"/>
              </a:ext>
            </a:extLst>
          </p:cNvPr>
          <p:cNvSpPr txBox="1"/>
          <p:nvPr/>
        </p:nvSpPr>
        <p:spPr>
          <a:xfrm>
            <a:off x="7596980" y="6452015"/>
            <a:ext cx="9225644" cy="584775"/>
          </a:xfrm>
          <a:prstGeom prst="rect">
            <a:avLst/>
          </a:prstGeom>
          <a:noFill/>
        </p:spPr>
        <p:txBody>
          <a:bodyPr wrap="square" rtlCol="0">
            <a:spAutoFit/>
          </a:bodyPr>
          <a:lstStyle/>
          <a:p>
            <a:r>
              <a:rPr lang="en-CA" sz="3200" dirty="0">
                <a:latin typeface="+mj-lt"/>
              </a:rPr>
              <a:t>Progressive Enhancement – “JavaScript”</a:t>
            </a:r>
          </a:p>
        </p:txBody>
      </p:sp>
      <p:pic>
        <p:nvPicPr>
          <p:cNvPr id="5" name="w3c_dev_demo">
            <a:hlinkClick r:id="" action="ppaction://media"/>
            <a:extLst>
              <a:ext uri="{FF2B5EF4-FFF2-40B4-BE49-F238E27FC236}">
                <a16:creationId xmlns:a16="http://schemas.microsoft.com/office/drawing/2014/main" id="{465D101C-F055-4E8E-B291-FE39DA70B77C}"/>
              </a:ext>
            </a:extLst>
          </p:cNvPr>
          <p:cNvPicPr>
            <a:picLocks noGrp="1" noChangeAspect="1"/>
          </p:cNvPicPr>
          <p:nvPr>
            <p:ph idx="1"/>
            <a:videoFile r:link="rId3"/>
            <p:extLst>
              <p:ext uri="{DAA4B4D4-6D71-4841-9C94-3DE7FCFB9230}">
                <p14:media xmlns:p14="http://schemas.microsoft.com/office/powerpoint/2010/main" r:embed="rId2"/>
              </p:ext>
            </p:extLst>
          </p:nvPr>
        </p:nvPicPr>
        <p:blipFill>
          <a:blip r:embed="rId9"/>
          <a:stretch>
            <a:fillRect/>
          </a:stretch>
        </p:blipFill>
        <p:spPr>
          <a:xfrm>
            <a:off x="8396288" y="2044700"/>
            <a:ext cx="5249862" cy="3937000"/>
          </a:xfrm>
        </p:spPr>
      </p:pic>
      <p:sp>
        <p:nvSpPr>
          <p:cNvPr id="4" name="Slide Number Placeholder 3">
            <a:extLst>
              <a:ext uri="{FF2B5EF4-FFF2-40B4-BE49-F238E27FC236}">
                <a16:creationId xmlns:a16="http://schemas.microsoft.com/office/drawing/2014/main" id="{3648A029-DE2A-455C-B7DF-5CE547999D7E}"/>
              </a:ext>
            </a:extLst>
          </p:cNvPr>
          <p:cNvSpPr>
            <a:spLocks noGrp="1"/>
          </p:cNvSpPr>
          <p:nvPr>
            <p:ph type="sldNum" sz="quarter" idx="12"/>
          </p:nvPr>
        </p:nvSpPr>
        <p:spPr>
          <a:xfrm>
            <a:off x="11897738" y="13010554"/>
            <a:ext cx="570666" cy="605932"/>
          </a:xfrm>
        </p:spPr>
        <p:txBody>
          <a:bodyPr/>
          <a:lstStyle/>
          <a:p>
            <a:fld id="{8395A67B-D0FE-F448-80B1-1191BC67A3E6}" type="slidenum">
              <a:rPr lang="en-US" smtClean="0"/>
              <a:pPr/>
              <a:t>20</a:t>
            </a:fld>
            <a:endParaRPr lang="en-US"/>
          </a:p>
        </p:txBody>
      </p:sp>
      <p:pic>
        <p:nvPicPr>
          <p:cNvPr id="8" name="Picture 7">
            <a:extLst>
              <a:ext uri="{FF2B5EF4-FFF2-40B4-BE49-F238E27FC236}">
                <a16:creationId xmlns:a16="http://schemas.microsoft.com/office/drawing/2014/main" id="{D9538000-37F7-49DF-BBA3-5C426AF42FCD}"/>
              </a:ext>
            </a:extLst>
          </p:cNvPr>
          <p:cNvPicPr>
            <a:picLocks noChangeAspect="1"/>
          </p:cNvPicPr>
          <p:nvPr/>
        </p:nvPicPr>
        <p:blipFill>
          <a:blip r:embed="rId10"/>
          <a:stretch>
            <a:fillRect/>
          </a:stretch>
        </p:blipFill>
        <p:spPr>
          <a:xfrm>
            <a:off x="6469969" y="9571390"/>
            <a:ext cx="10485946" cy="2950636"/>
          </a:xfrm>
          <a:prstGeom prst="rect">
            <a:avLst/>
          </a:prstGeom>
        </p:spPr>
      </p:pic>
      <p:grpSp>
        <p:nvGrpSpPr>
          <p:cNvPr id="28" name="Group 27">
            <a:extLst>
              <a:ext uri="{FF2B5EF4-FFF2-40B4-BE49-F238E27FC236}">
                <a16:creationId xmlns:a16="http://schemas.microsoft.com/office/drawing/2014/main" id="{B0FEC82A-05E5-4DE4-BF7F-5A5AC9BDBFBF}"/>
              </a:ext>
            </a:extLst>
          </p:cNvPr>
          <p:cNvGrpSpPr/>
          <p:nvPr/>
        </p:nvGrpSpPr>
        <p:grpSpPr>
          <a:xfrm>
            <a:off x="8030771" y="7130793"/>
            <a:ext cx="7912234" cy="1709042"/>
            <a:chOff x="3235696" y="3606395"/>
            <a:chExt cx="3956117" cy="854521"/>
          </a:xfrm>
        </p:grpSpPr>
        <p:pic>
          <p:nvPicPr>
            <p:cNvPr id="9" name="Picture 8">
              <a:extLst>
                <a:ext uri="{FF2B5EF4-FFF2-40B4-BE49-F238E27FC236}">
                  <a16:creationId xmlns:a16="http://schemas.microsoft.com/office/drawing/2014/main" id="{24DE5615-E034-4CDC-82E1-431F51B6F93F}"/>
                </a:ext>
              </a:extLst>
            </p:cNvPr>
            <p:cNvPicPr>
              <a:picLocks noChangeAspect="1"/>
            </p:cNvPicPr>
            <p:nvPr/>
          </p:nvPicPr>
          <p:blipFill>
            <a:blip r:embed="rId11"/>
            <a:stretch>
              <a:fillRect/>
            </a:stretch>
          </p:blipFill>
          <p:spPr>
            <a:xfrm>
              <a:off x="5292479" y="4232854"/>
              <a:ext cx="715197" cy="140816"/>
            </a:xfrm>
            <a:prstGeom prst="rect">
              <a:avLst/>
            </a:prstGeom>
          </p:spPr>
        </p:pic>
        <p:pic>
          <p:nvPicPr>
            <p:cNvPr id="10" name="Picture 4" descr="https://upload.wikimedia.org/wikipedia/commons/thumb/b/bd/Google_Maps_Logo_2020.svg/267px-Google_Maps_Logo_2020.svg.png">
              <a:extLst>
                <a:ext uri="{FF2B5EF4-FFF2-40B4-BE49-F238E27FC236}">
                  <a16:creationId xmlns:a16="http://schemas.microsoft.com/office/drawing/2014/main" id="{4D4CBD19-667D-4142-BB8E-2E3D9382CFB1}"/>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936383" y="3640891"/>
              <a:ext cx="366326" cy="32928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Mapbox logo 2019.svg">
              <a:extLst>
                <a:ext uri="{FF2B5EF4-FFF2-40B4-BE49-F238E27FC236}">
                  <a16:creationId xmlns:a16="http://schemas.microsoft.com/office/drawing/2014/main" id="{2B429407-61D7-4B42-B00E-7AB9890A433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372673" y="4135810"/>
              <a:ext cx="819140" cy="18616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DCFD0439-F879-482D-A267-FDDE553EE1C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35696" y="3877393"/>
              <a:ext cx="958645" cy="583523"/>
            </a:xfrm>
            <a:prstGeom prst="rect">
              <a:avLst/>
            </a:prstGeom>
          </p:spPr>
        </p:pic>
        <p:pic>
          <p:nvPicPr>
            <p:cNvPr id="13" name="Picture 8" descr="AppleMaps logo.svg">
              <a:extLst>
                <a:ext uri="{FF2B5EF4-FFF2-40B4-BE49-F238E27FC236}">
                  <a16:creationId xmlns:a16="http://schemas.microsoft.com/office/drawing/2014/main" id="{BF513C19-C017-4002-90EA-EAA239FB0B4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992146" y="3722114"/>
              <a:ext cx="292549" cy="29254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6" descr="Esri logo.svg">
              <a:extLst>
                <a:ext uri="{FF2B5EF4-FFF2-40B4-BE49-F238E27FC236}">
                  <a16:creationId xmlns:a16="http://schemas.microsoft.com/office/drawing/2014/main" id="{A5F1E04D-06AA-4D4E-B7EB-022BF8C25BC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961215" y="3606395"/>
              <a:ext cx="651855" cy="24770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7407349E-E83A-441E-BBDD-B0F2C0742A87}"/>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369008" y="4220432"/>
              <a:ext cx="328752" cy="165660"/>
            </a:xfrm>
            <a:prstGeom prst="rect">
              <a:avLst/>
            </a:prstGeom>
          </p:spPr>
        </p:pic>
      </p:grpSp>
      <p:sp>
        <p:nvSpPr>
          <p:cNvPr id="16" name="TextBox 15">
            <a:extLst>
              <a:ext uri="{FF2B5EF4-FFF2-40B4-BE49-F238E27FC236}">
                <a16:creationId xmlns:a16="http://schemas.microsoft.com/office/drawing/2014/main" id="{679508FF-C701-4832-85FC-805FF32F8C73}"/>
              </a:ext>
            </a:extLst>
          </p:cNvPr>
          <p:cNvSpPr txBox="1"/>
          <p:nvPr/>
        </p:nvSpPr>
        <p:spPr>
          <a:xfrm>
            <a:off x="8632028" y="9637500"/>
            <a:ext cx="7360920" cy="584775"/>
          </a:xfrm>
          <a:prstGeom prst="rect">
            <a:avLst/>
          </a:prstGeom>
          <a:noFill/>
        </p:spPr>
        <p:txBody>
          <a:bodyPr wrap="square" rtlCol="0">
            <a:spAutoFit/>
          </a:bodyPr>
          <a:lstStyle/>
          <a:p>
            <a:r>
              <a:rPr lang="en-CA" sz="3200" dirty="0">
                <a:latin typeface="+mj-lt"/>
              </a:rPr>
              <a:t>HTML Map Content – “MapML”</a:t>
            </a:r>
          </a:p>
        </p:txBody>
      </p:sp>
      <p:sp>
        <p:nvSpPr>
          <p:cNvPr id="24" name="TextBox 23">
            <a:extLst>
              <a:ext uri="{FF2B5EF4-FFF2-40B4-BE49-F238E27FC236}">
                <a16:creationId xmlns:a16="http://schemas.microsoft.com/office/drawing/2014/main" id="{85889297-4C87-4A83-82A5-FFE54F51972B}"/>
              </a:ext>
            </a:extLst>
          </p:cNvPr>
          <p:cNvSpPr txBox="1"/>
          <p:nvPr/>
        </p:nvSpPr>
        <p:spPr>
          <a:xfrm>
            <a:off x="7940146" y="8858217"/>
            <a:ext cx="7545588" cy="584775"/>
          </a:xfrm>
          <a:prstGeom prst="rect">
            <a:avLst/>
          </a:prstGeom>
          <a:noFill/>
        </p:spPr>
        <p:txBody>
          <a:bodyPr wrap="square" rtlCol="0">
            <a:spAutoFit/>
          </a:bodyPr>
          <a:lstStyle/>
          <a:p>
            <a:r>
              <a:rPr lang="en-CA" sz="3200" dirty="0">
                <a:latin typeface="+mj-lt"/>
              </a:rPr>
              <a:t>Progressive Enhancement – “CSS”</a:t>
            </a:r>
          </a:p>
        </p:txBody>
      </p:sp>
      <p:pic>
        <p:nvPicPr>
          <p:cNvPr id="25" name="Picture 2">
            <a:extLst>
              <a:ext uri="{FF2B5EF4-FFF2-40B4-BE49-F238E27FC236}">
                <a16:creationId xmlns:a16="http://schemas.microsoft.com/office/drawing/2014/main" id="{DE4BFFB5-AAFE-4367-8232-AD0E69FE5FB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780205" y="8930242"/>
            <a:ext cx="3678102" cy="2031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5">
            <a:extLst>
              <a:ext uri="{FF2B5EF4-FFF2-40B4-BE49-F238E27FC236}">
                <a16:creationId xmlns:a16="http://schemas.microsoft.com/office/drawing/2014/main" id="{D6065206-8711-44A4-9B9B-AC68DD45E1D1}"/>
              </a:ext>
            </a:extLst>
          </p:cNvPr>
          <p:cNvPicPr>
            <a:picLocks noChangeAspect="1"/>
          </p:cNvPicPr>
          <p:nvPr/>
        </p:nvPicPr>
        <p:blipFill>
          <a:blip r:embed="rId19"/>
          <a:stretch>
            <a:fillRect/>
          </a:stretch>
        </p:blipFill>
        <p:spPr>
          <a:xfrm>
            <a:off x="16736649" y="7232158"/>
            <a:ext cx="3738642" cy="2487340"/>
          </a:xfrm>
          <a:prstGeom prst="rect">
            <a:avLst/>
          </a:prstGeom>
        </p:spPr>
      </p:pic>
      <p:sp>
        <p:nvSpPr>
          <p:cNvPr id="34" name="TextBox 33">
            <a:extLst>
              <a:ext uri="{FF2B5EF4-FFF2-40B4-BE49-F238E27FC236}">
                <a16:creationId xmlns:a16="http://schemas.microsoft.com/office/drawing/2014/main" id="{8E08F1A5-91EC-43AD-9132-0DCCC2E9DA42}"/>
              </a:ext>
            </a:extLst>
          </p:cNvPr>
          <p:cNvSpPr txBox="1"/>
          <p:nvPr/>
        </p:nvSpPr>
        <p:spPr>
          <a:xfrm>
            <a:off x="17103619" y="6615010"/>
            <a:ext cx="3004702" cy="584775"/>
          </a:xfrm>
          <a:prstGeom prst="rect">
            <a:avLst/>
          </a:prstGeom>
          <a:noFill/>
        </p:spPr>
        <p:txBody>
          <a:bodyPr wrap="square" rtlCol="0">
            <a:spAutoFit/>
          </a:bodyPr>
          <a:lstStyle/>
          <a:p>
            <a:r>
              <a:rPr lang="en-CA" sz="3200" dirty="0">
                <a:latin typeface="+mj-lt"/>
              </a:rPr>
              <a:t>Developers</a:t>
            </a:r>
          </a:p>
        </p:txBody>
      </p:sp>
      <p:sp>
        <p:nvSpPr>
          <p:cNvPr id="35" name="TextBox 34">
            <a:extLst>
              <a:ext uri="{FF2B5EF4-FFF2-40B4-BE49-F238E27FC236}">
                <a16:creationId xmlns:a16="http://schemas.microsoft.com/office/drawing/2014/main" id="{DE3A4D31-2A6C-440E-8107-8DF65F0CB324}"/>
              </a:ext>
            </a:extLst>
          </p:cNvPr>
          <p:cNvSpPr txBox="1"/>
          <p:nvPr/>
        </p:nvSpPr>
        <p:spPr>
          <a:xfrm>
            <a:off x="16822624" y="10841166"/>
            <a:ext cx="4507672" cy="1077218"/>
          </a:xfrm>
          <a:prstGeom prst="rect">
            <a:avLst/>
          </a:prstGeom>
          <a:noFill/>
        </p:spPr>
        <p:txBody>
          <a:bodyPr wrap="square" rtlCol="0">
            <a:spAutoFit/>
          </a:bodyPr>
          <a:lstStyle/>
          <a:p>
            <a:r>
              <a:rPr lang="en-CA" sz="3200" dirty="0">
                <a:latin typeface="+mj-lt"/>
              </a:rPr>
              <a:t>HTML Design Principles</a:t>
            </a:r>
          </a:p>
        </p:txBody>
      </p:sp>
      <p:sp>
        <p:nvSpPr>
          <p:cNvPr id="36" name="TextBox 35">
            <a:extLst>
              <a:ext uri="{FF2B5EF4-FFF2-40B4-BE49-F238E27FC236}">
                <a16:creationId xmlns:a16="http://schemas.microsoft.com/office/drawing/2014/main" id="{1BDF9CBE-7B89-42D1-A2F2-215B9DE6A2DA}"/>
              </a:ext>
            </a:extLst>
          </p:cNvPr>
          <p:cNvSpPr txBox="1"/>
          <p:nvPr/>
        </p:nvSpPr>
        <p:spPr>
          <a:xfrm>
            <a:off x="15434013" y="1942002"/>
            <a:ext cx="4674308" cy="1200329"/>
          </a:xfrm>
          <a:prstGeom prst="rect">
            <a:avLst/>
          </a:prstGeom>
          <a:noFill/>
        </p:spPr>
        <p:txBody>
          <a:bodyPr wrap="square" rtlCol="0">
            <a:spAutoFit/>
          </a:bodyPr>
          <a:lstStyle/>
          <a:p>
            <a:r>
              <a:rPr lang="en-CA" sz="7200" dirty="0">
                <a:latin typeface="+mj-lt"/>
              </a:rPr>
              <a:t>Users</a:t>
            </a:r>
          </a:p>
        </p:txBody>
      </p:sp>
      <p:sp>
        <p:nvSpPr>
          <p:cNvPr id="37" name="TextBox 36">
            <a:extLst>
              <a:ext uri="{FF2B5EF4-FFF2-40B4-BE49-F238E27FC236}">
                <a16:creationId xmlns:a16="http://schemas.microsoft.com/office/drawing/2014/main" id="{BB9884A7-F800-4FC1-A7DA-1AF2795EF0B7}"/>
              </a:ext>
            </a:extLst>
          </p:cNvPr>
          <p:cNvSpPr txBox="1"/>
          <p:nvPr/>
        </p:nvSpPr>
        <p:spPr>
          <a:xfrm>
            <a:off x="9148120" y="10468378"/>
            <a:ext cx="5869060" cy="584775"/>
          </a:xfrm>
          <a:prstGeom prst="rect">
            <a:avLst/>
          </a:prstGeom>
          <a:noFill/>
        </p:spPr>
        <p:txBody>
          <a:bodyPr wrap="square" rtlCol="0">
            <a:spAutoFit/>
          </a:bodyPr>
          <a:lstStyle/>
          <a:p>
            <a:r>
              <a:rPr lang="en-CA" sz="3200" dirty="0">
                <a:latin typeface="+mj-lt"/>
              </a:rPr>
              <a:t>Links – Forms – Tables</a:t>
            </a:r>
          </a:p>
        </p:txBody>
      </p:sp>
      <p:sp>
        <p:nvSpPr>
          <p:cNvPr id="38" name="TextBox 37">
            <a:extLst>
              <a:ext uri="{FF2B5EF4-FFF2-40B4-BE49-F238E27FC236}">
                <a16:creationId xmlns:a16="http://schemas.microsoft.com/office/drawing/2014/main" id="{52FFDD11-CBA6-4161-B134-987F5D58F526}"/>
              </a:ext>
            </a:extLst>
          </p:cNvPr>
          <p:cNvSpPr txBox="1"/>
          <p:nvPr/>
        </p:nvSpPr>
        <p:spPr>
          <a:xfrm>
            <a:off x="944815" y="2611783"/>
            <a:ext cx="7167418" cy="3416320"/>
          </a:xfrm>
          <a:prstGeom prst="rect">
            <a:avLst/>
          </a:prstGeom>
          <a:noFill/>
        </p:spPr>
        <p:txBody>
          <a:bodyPr wrap="square" rtlCol="0">
            <a:spAutoFit/>
          </a:bodyPr>
          <a:lstStyle/>
          <a:p>
            <a:r>
              <a:rPr lang="en-CA" sz="7200" dirty="0">
                <a:latin typeface="+mj-lt"/>
              </a:rPr>
              <a:t>Sharing – Linking To Infrastructure</a:t>
            </a:r>
          </a:p>
        </p:txBody>
      </p:sp>
      <p:sp>
        <p:nvSpPr>
          <p:cNvPr id="39" name="TextBox 38">
            <a:extLst>
              <a:ext uri="{FF2B5EF4-FFF2-40B4-BE49-F238E27FC236}">
                <a16:creationId xmlns:a16="http://schemas.microsoft.com/office/drawing/2014/main" id="{EB59A8F5-CF30-4E5F-9DAF-2E904839E7F3}"/>
              </a:ext>
            </a:extLst>
          </p:cNvPr>
          <p:cNvSpPr txBox="1"/>
          <p:nvPr/>
        </p:nvSpPr>
        <p:spPr>
          <a:xfrm>
            <a:off x="14304725" y="3067513"/>
            <a:ext cx="7167418" cy="2308324"/>
          </a:xfrm>
          <a:prstGeom prst="rect">
            <a:avLst/>
          </a:prstGeom>
          <a:noFill/>
        </p:spPr>
        <p:txBody>
          <a:bodyPr wrap="square" rtlCol="0">
            <a:spAutoFit/>
          </a:bodyPr>
          <a:lstStyle/>
          <a:p>
            <a:r>
              <a:rPr lang="en-CA" sz="7200" dirty="0">
                <a:latin typeface="+mj-lt"/>
              </a:rPr>
              <a:t>Search - Discovery</a:t>
            </a:r>
          </a:p>
        </p:txBody>
      </p:sp>
      <p:sp>
        <p:nvSpPr>
          <p:cNvPr id="40" name="TextBox 39">
            <a:extLst>
              <a:ext uri="{FF2B5EF4-FFF2-40B4-BE49-F238E27FC236}">
                <a16:creationId xmlns:a16="http://schemas.microsoft.com/office/drawing/2014/main" id="{82190637-D53D-4240-ABD7-B1651649E795}"/>
              </a:ext>
            </a:extLst>
          </p:cNvPr>
          <p:cNvSpPr txBox="1"/>
          <p:nvPr/>
        </p:nvSpPr>
        <p:spPr>
          <a:xfrm>
            <a:off x="1151558" y="8189623"/>
            <a:ext cx="4507672" cy="584775"/>
          </a:xfrm>
          <a:prstGeom prst="rect">
            <a:avLst/>
          </a:prstGeom>
          <a:noFill/>
        </p:spPr>
        <p:txBody>
          <a:bodyPr wrap="square" rtlCol="0">
            <a:spAutoFit/>
          </a:bodyPr>
          <a:lstStyle/>
          <a:p>
            <a:r>
              <a:rPr lang="en-CA" sz="3200" dirty="0">
                <a:latin typeface="+mj-lt"/>
              </a:rPr>
              <a:t>Developers</a:t>
            </a:r>
          </a:p>
        </p:txBody>
      </p:sp>
      <p:sp>
        <p:nvSpPr>
          <p:cNvPr id="41" name="TextBox 40">
            <a:extLst>
              <a:ext uri="{FF2B5EF4-FFF2-40B4-BE49-F238E27FC236}">
                <a16:creationId xmlns:a16="http://schemas.microsoft.com/office/drawing/2014/main" id="{577A99B0-25D2-45B2-BDB7-FA6F704B3055}"/>
              </a:ext>
            </a:extLst>
          </p:cNvPr>
          <p:cNvSpPr txBox="1"/>
          <p:nvPr/>
        </p:nvSpPr>
        <p:spPr>
          <a:xfrm>
            <a:off x="8827028" y="11460138"/>
            <a:ext cx="7360920" cy="584775"/>
          </a:xfrm>
          <a:prstGeom prst="rect">
            <a:avLst/>
          </a:prstGeom>
          <a:noFill/>
        </p:spPr>
        <p:txBody>
          <a:bodyPr wrap="square" rtlCol="0">
            <a:spAutoFit/>
          </a:bodyPr>
          <a:lstStyle/>
          <a:p>
            <a:r>
              <a:rPr lang="en-CA" sz="3200" dirty="0">
                <a:latin typeface="+mj-lt"/>
              </a:rPr>
              <a:t>Existing Geospatial Content</a:t>
            </a:r>
          </a:p>
        </p:txBody>
      </p:sp>
      <p:pic>
        <p:nvPicPr>
          <p:cNvPr id="7" name="Picture 6">
            <a:extLst>
              <a:ext uri="{FF2B5EF4-FFF2-40B4-BE49-F238E27FC236}">
                <a16:creationId xmlns:a16="http://schemas.microsoft.com/office/drawing/2014/main" id="{A393BC41-72FE-4D48-8F4D-A04D071510E9}"/>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flipV="1">
            <a:off x="413668" y="1694761"/>
            <a:ext cx="20111739" cy="96228"/>
          </a:xfrm>
          <a:prstGeom prst="rect">
            <a:avLst/>
          </a:prstGeom>
        </p:spPr>
      </p:pic>
      <p:sp>
        <p:nvSpPr>
          <p:cNvPr id="2" name="Title 1">
            <a:extLst>
              <a:ext uri="{FF2B5EF4-FFF2-40B4-BE49-F238E27FC236}">
                <a16:creationId xmlns:a16="http://schemas.microsoft.com/office/drawing/2014/main" id="{E1B0A669-E039-423B-B086-57EA3DE8D38B}"/>
              </a:ext>
            </a:extLst>
          </p:cNvPr>
          <p:cNvSpPr>
            <a:spLocks noGrp="1"/>
          </p:cNvSpPr>
          <p:nvPr>
            <p:ph type="title"/>
          </p:nvPr>
        </p:nvSpPr>
        <p:spPr>
          <a:xfrm>
            <a:off x="361757" y="642400"/>
            <a:ext cx="22538266" cy="1230169"/>
          </a:xfrm>
        </p:spPr>
        <p:txBody>
          <a:bodyPr>
            <a:normAutofit fontScale="90000"/>
          </a:bodyPr>
          <a:lstStyle/>
          <a:p>
            <a:pPr algn="l"/>
            <a:r>
              <a:rPr lang="en-CA" dirty="0"/>
              <a:t>The Interoperable GeoWeb of the Future</a:t>
            </a:r>
          </a:p>
        </p:txBody>
      </p:sp>
      <p:sp>
        <p:nvSpPr>
          <p:cNvPr id="17" name="TextBox 16">
            <a:extLst>
              <a:ext uri="{FF2B5EF4-FFF2-40B4-BE49-F238E27FC236}">
                <a16:creationId xmlns:a16="http://schemas.microsoft.com/office/drawing/2014/main" id="{2465E3C4-8675-4F6E-9E67-982F48BE91AA}"/>
              </a:ext>
            </a:extLst>
          </p:cNvPr>
          <p:cNvSpPr txBox="1"/>
          <p:nvPr/>
        </p:nvSpPr>
        <p:spPr>
          <a:xfrm>
            <a:off x="1780205" y="1701253"/>
            <a:ext cx="4674308" cy="1200329"/>
          </a:xfrm>
          <a:prstGeom prst="rect">
            <a:avLst/>
          </a:prstGeom>
          <a:noFill/>
        </p:spPr>
        <p:txBody>
          <a:bodyPr wrap="square" rtlCol="0">
            <a:spAutoFit/>
          </a:bodyPr>
          <a:lstStyle/>
          <a:p>
            <a:r>
              <a:rPr lang="en-CA" sz="7200" dirty="0">
                <a:latin typeface="+mj-lt"/>
              </a:rPr>
              <a:t>Users</a:t>
            </a:r>
          </a:p>
        </p:txBody>
      </p:sp>
      <p:pic>
        <p:nvPicPr>
          <p:cNvPr id="18" name="Recorded Sound">
            <a:hlinkClick r:id="" action="ppaction://media"/>
            <a:extLst>
              <a:ext uri="{FF2B5EF4-FFF2-40B4-BE49-F238E27FC236}">
                <a16:creationId xmlns:a16="http://schemas.microsoft.com/office/drawing/2014/main" id="{5ADC5557-5549-4B5E-9C34-00A7691A6FD4}"/>
              </a:ext>
            </a:extLst>
          </p:cNvPr>
          <p:cNvPicPr>
            <a:picLocks noChangeAspect="1"/>
          </p:cNvPicPr>
          <p:nvPr>
            <a:audioFile r:link="rId5"/>
            <p:extLst>
              <p:ext uri="{DAA4B4D4-6D71-4841-9C94-3DE7FCFB9230}">
                <p14:media xmlns:p14="http://schemas.microsoft.com/office/powerpoint/2010/main" r:embed="rId4"/>
              </p:ext>
            </p:extLst>
          </p:nvPr>
        </p:nvPicPr>
        <p:blipFill>
          <a:blip r:embed="rId21"/>
          <a:stretch>
            <a:fillRect/>
          </a:stretch>
        </p:blipFill>
        <p:spPr>
          <a:xfrm>
            <a:off x="26365200" y="8111161"/>
            <a:ext cx="609600" cy="609600"/>
          </a:xfrm>
          <a:prstGeom prst="rect">
            <a:avLst/>
          </a:prstGeom>
        </p:spPr>
      </p:pic>
    </p:spTree>
    <p:extLst>
      <p:ext uri="{BB962C8B-B14F-4D97-AF65-F5344CB8AC3E}">
        <p14:creationId xmlns:p14="http://schemas.microsoft.com/office/powerpoint/2010/main" val="851480189"/>
      </p:ext>
    </p:extLst>
  </p:cSld>
  <p:clrMapOvr>
    <a:overrideClrMapping bg1="lt1" tx1="dk1" bg2="lt2" tx2="dk2" accent1="accent1" accent2="accent2" accent3="accent3" accent4="accent4" accent5="accent5" accent6="accent6" hlink="hlink" folHlink="folHlink"/>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881" fill="hold"/>
                                        <p:tgtEl>
                                          <p:spTgt spid="5"/>
                                        </p:tgtEl>
                                      </p:cBhvr>
                                    </p:cmd>
                                  </p:childTnLst>
                                </p:cTn>
                              </p:par>
                              <p:par>
                                <p:cTn id="7" presetID="1" presetClass="mediacall" presetSubtype="0" fill="hold" nodeType="withEffect">
                                  <p:stCondLst>
                                    <p:cond delay="0"/>
                                  </p:stCondLst>
                                  <p:childTnLst>
                                    <p:cmd type="call" cmd="playFrom(0.0)">
                                      <p:cBhvr>
                                        <p:cTn id="8" dur="30544"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5"/>
                </p:tgtEl>
              </p:cMediaNode>
            </p:video>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5"/>
                                        </p:tgtEl>
                                      </p:cBhvr>
                                    </p:cmd>
                                  </p:childTnLst>
                                </p:cTn>
                              </p:par>
                            </p:childTnLst>
                          </p:cTn>
                        </p:par>
                      </p:childTnLst>
                    </p:cTn>
                  </p:par>
                </p:childTnLst>
              </p:cTn>
              <p:nextCondLst>
                <p:cond evt="onClick" delay="0">
                  <p:tgtEl>
                    <p:spTgt spid="5"/>
                  </p:tgtEl>
                </p:cond>
              </p:nextCondLst>
            </p:seq>
            <p:audio>
              <p:cMediaNode vol="80000" showWhenStopped="0">
                <p:cTn id="15" fill="hold" display="0">
                  <p:stCondLst>
                    <p:cond delay="indefinite"/>
                  </p:stCondLst>
                  <p:endCondLst>
                    <p:cond evt="onStopAudio" delay="0">
                      <p:tgtEl>
                        <p:sldTgt/>
                      </p:tgtEl>
                    </p:cond>
                  </p:endCondLst>
                </p:cTn>
                <p:tgtEl>
                  <p:spTgt spid="1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60455" y="289521"/>
            <a:ext cx="22538266" cy="1981200"/>
          </a:xfrm>
        </p:spPr>
        <p:txBody>
          <a:bodyPr>
            <a:normAutofit/>
          </a:bodyPr>
          <a:lstStyle/>
          <a:p>
            <a:r>
              <a:rPr lang="en-CA" sz="7200" dirty="0"/>
              <a:t>Maps in HTML Can Happen by Working Together</a:t>
            </a:r>
          </a:p>
        </p:txBody>
      </p:sp>
      <p:sp>
        <p:nvSpPr>
          <p:cNvPr id="20" name="Slide Number Placeholder 3">
            <a:extLst>
              <a:ext uri="{FF2B5EF4-FFF2-40B4-BE49-F238E27FC236}">
                <a16:creationId xmlns:a16="http://schemas.microsoft.com/office/drawing/2014/main" id="{08B668C0-94CD-47A8-A685-2AE4CA11FD34}"/>
              </a:ext>
            </a:extLst>
          </p:cNvPr>
          <p:cNvSpPr>
            <a:spLocks noGrp="1"/>
          </p:cNvSpPr>
          <p:nvPr>
            <p:ph type="sldNum" sz="quarter" idx="12"/>
          </p:nvPr>
        </p:nvSpPr>
        <p:spPr>
          <a:xfrm>
            <a:off x="21757185" y="1"/>
            <a:ext cx="570666" cy="605932"/>
          </a:xfrm>
        </p:spPr>
        <p:txBody>
          <a:bodyPr/>
          <a:lstStyle/>
          <a:p>
            <a:fld id="{8395A67B-D0FE-F448-80B1-1191BC67A3E6}" type="slidenum">
              <a:rPr lang="en-US" smtClean="0"/>
              <a:pPr/>
              <a:t>21</a:t>
            </a:fld>
            <a:endParaRPr lang="en-US" dirty="0"/>
          </a:p>
        </p:txBody>
      </p:sp>
      <p:pic>
        <p:nvPicPr>
          <p:cNvPr id="5" name="Picture 4"/>
          <p:cNvPicPr>
            <a:picLocks noChangeAspect="1"/>
          </p:cNvPicPr>
          <p:nvPr/>
        </p:nvPicPr>
        <p:blipFill>
          <a:blip r:embed="rId7"/>
          <a:stretch>
            <a:fillRect/>
          </a:stretch>
        </p:blipFill>
        <p:spPr>
          <a:xfrm>
            <a:off x="2246142" y="6806210"/>
            <a:ext cx="3395032" cy="668452"/>
          </a:xfrm>
          <a:prstGeom prst="rect">
            <a:avLst/>
          </a:prstGeom>
        </p:spPr>
      </p:pic>
      <p:pic>
        <p:nvPicPr>
          <p:cNvPr id="6" name="Picture 4" descr="https://upload.wikimedia.org/wikipedia/commons/thumb/b/bd/Google_Maps_Logo_2020.svg/267px-Google_Maps_Logo_2020.svg.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92951" y="3746099"/>
            <a:ext cx="1738942" cy="156309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Bing logo (2016).sv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62420" y="9823949"/>
            <a:ext cx="2198588" cy="89409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Mapbox logo 2019.sv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892636" y="8643523"/>
            <a:ext cx="3888432" cy="88373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descr="TomTom logo.sv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753733" y="4620075"/>
            <a:ext cx="3578530" cy="53678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332260" y="5118036"/>
            <a:ext cx="1086772" cy="1035988"/>
          </a:xfrm>
          <a:prstGeom prst="rect">
            <a:avLst/>
          </a:prstGeom>
        </p:spPr>
      </p:pic>
      <p:pic>
        <p:nvPicPr>
          <p:cNvPr id="11" name="Picture 1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086397" y="4527644"/>
            <a:ext cx="3869282" cy="2355216"/>
          </a:xfrm>
          <a:prstGeom prst="rect">
            <a:avLst/>
          </a:prstGeom>
        </p:spPr>
      </p:pic>
      <p:grpSp>
        <p:nvGrpSpPr>
          <p:cNvPr id="12" name="Group 11"/>
          <p:cNvGrpSpPr/>
          <p:nvPr/>
        </p:nvGrpSpPr>
        <p:grpSpPr>
          <a:xfrm>
            <a:off x="9846643" y="3428715"/>
            <a:ext cx="1388722" cy="1913426"/>
            <a:chOff x="4024413" y="2852626"/>
            <a:chExt cx="694361" cy="956713"/>
          </a:xfrm>
        </p:grpSpPr>
        <p:pic>
          <p:nvPicPr>
            <p:cNvPr id="13" name="Picture 1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024413" y="3498907"/>
              <a:ext cx="694361" cy="310432"/>
            </a:xfrm>
            <a:prstGeom prst="rect">
              <a:avLst/>
            </a:prstGeom>
          </p:spPr>
        </p:pic>
        <p:pic>
          <p:nvPicPr>
            <p:cNvPr id="14" name="Picture 8" descr="AppleMaps logo.sv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024413" y="2852626"/>
              <a:ext cx="694361" cy="694361"/>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14"/>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303840" y="9600022"/>
            <a:ext cx="3393512" cy="1696756"/>
          </a:xfrm>
          <a:prstGeom prst="rect">
            <a:avLst/>
          </a:prstGeom>
        </p:spPr>
      </p:pic>
      <p:pic>
        <p:nvPicPr>
          <p:cNvPr id="16" name="Picture 16" descr="Esri logo.sv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85704" y="8648094"/>
            <a:ext cx="3094348" cy="117585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989846" y="6472905"/>
            <a:ext cx="3705780" cy="1867366"/>
          </a:xfrm>
          <a:prstGeom prst="rect">
            <a:avLst/>
          </a:prstGeom>
        </p:spPr>
      </p:pic>
      <p:pic>
        <p:nvPicPr>
          <p:cNvPr id="18" name="Picture 17"/>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949904" y="6304835"/>
            <a:ext cx="3178528" cy="2164426"/>
          </a:xfrm>
          <a:prstGeom prst="rect">
            <a:avLst/>
          </a:prstGeom>
        </p:spPr>
      </p:pic>
      <p:pic>
        <p:nvPicPr>
          <p:cNvPr id="19" name="Picture 18"/>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5388180" y="6560963"/>
            <a:ext cx="1888160" cy="1718226"/>
          </a:xfrm>
          <a:prstGeom prst="rect">
            <a:avLst/>
          </a:prstGeom>
        </p:spPr>
      </p:pic>
      <p:pic>
        <p:nvPicPr>
          <p:cNvPr id="3" name="Picture 2">
            <a:extLst>
              <a:ext uri="{FF2B5EF4-FFF2-40B4-BE49-F238E27FC236}">
                <a16:creationId xmlns:a16="http://schemas.microsoft.com/office/drawing/2014/main" id="{D9C1E48A-52EF-4702-8399-47363D0E2330}"/>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flipV="1">
            <a:off x="413668" y="1694761"/>
            <a:ext cx="20111739" cy="96228"/>
          </a:xfrm>
          <a:prstGeom prst="rect">
            <a:avLst/>
          </a:prstGeom>
        </p:spPr>
      </p:pic>
      <p:pic>
        <p:nvPicPr>
          <p:cNvPr id="22" name="Recorded Sound">
            <a:hlinkClick r:id="" action="ppaction://media"/>
            <a:extLst>
              <a:ext uri="{FF2B5EF4-FFF2-40B4-BE49-F238E27FC236}">
                <a16:creationId xmlns:a16="http://schemas.microsoft.com/office/drawing/2014/main" id="{561A2ACF-EEAD-4DB6-B2E4-CA0EC28C562B}"/>
              </a:ext>
            </a:extLst>
          </p:cNvPr>
          <p:cNvPicPr>
            <a:picLocks noChangeAspect="1"/>
          </p:cNvPicPr>
          <p:nvPr>
            <a:audioFile r:link="rId3"/>
            <p:extLst>
              <p:ext uri="{DAA4B4D4-6D71-4841-9C94-3DE7FCFB9230}">
                <p14:media xmlns:p14="http://schemas.microsoft.com/office/powerpoint/2010/main" r:embed="rId2"/>
              </p:ext>
            </p:extLst>
          </p:nvPr>
        </p:nvPicPr>
        <p:blipFill>
          <a:blip r:embed="rId22"/>
          <a:stretch>
            <a:fillRect/>
          </a:stretch>
        </p:blipFill>
        <p:spPr>
          <a:xfrm>
            <a:off x="26060400" y="7974389"/>
            <a:ext cx="609600" cy="609600"/>
          </a:xfrm>
          <a:prstGeom prst="rect">
            <a:avLst/>
          </a:prstGeom>
        </p:spPr>
      </p:pic>
    </p:spTree>
    <p:extLst>
      <p:ext uri="{BB962C8B-B14F-4D97-AF65-F5344CB8AC3E}">
        <p14:creationId xmlns:p14="http://schemas.microsoft.com/office/powerpoint/2010/main" val="2915864471"/>
      </p:ext>
    </p:extLst>
  </p:cSld>
  <p:clrMapOvr>
    <a:overrideClrMapping bg1="lt1" tx1="dk1" bg2="lt2" tx2="dk2" accent1="accent1" accent2="accent2" accent3="accent3" accent4="accent4" accent5="accent5" accent6="accent6" hlink="hlink" folHlink="folHlink"/>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312" fill="hold"/>
                                        <p:tgtEl>
                                          <p:spTgt spid="22"/>
                                        </p:tgtEl>
                                      </p:cBhvr>
                                    </p:cmd>
                                  </p:childTnLst>
                                </p:cTn>
                              </p:par>
                              <p:par>
                                <p:cTn id="7" presetID="10" presetClass="entr" presetSubtype="0" fill="hold" nodeType="withEffect">
                                  <p:stCondLst>
                                    <p:cond delay="2500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3000"/>
                                        <p:tgtEl>
                                          <p:spTgt spid="17"/>
                                        </p:tgtEl>
                                      </p:cBhvr>
                                    </p:animEffect>
                                  </p:childTnLst>
                                </p:cTn>
                              </p:par>
                              <p:par>
                                <p:cTn id="10" presetID="10" presetClass="entr" presetSubtype="0" fill="hold" nodeType="withEffect">
                                  <p:stCondLst>
                                    <p:cond delay="2500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3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 fill="hold" display="0">
                  <p:stCondLst>
                    <p:cond delay="indefinite"/>
                  </p:stCondLst>
                  <p:endCondLst>
                    <p:cond evt="onStopAudio" delay="0">
                      <p:tgtEl>
                        <p:sldTgt/>
                      </p:tgtEl>
                    </p:cond>
                  </p:endCondLst>
                </p:cTn>
                <p:tgtEl>
                  <p:spTgt spid="2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6000" b="-6000"/>
          </a:stretch>
        </a:blipFill>
        <a:effectLst/>
      </p:bgPr>
    </p:bg>
    <p:spTree>
      <p:nvGrpSpPr>
        <p:cNvPr id="1" name=""/>
        <p:cNvGrpSpPr/>
        <p:nvPr/>
      </p:nvGrpSpPr>
      <p:grpSpPr>
        <a:xfrm>
          <a:off x="0" y="0"/>
          <a:ext cx="0" cy="0"/>
          <a:chOff x="0" y="0"/>
          <a:chExt cx="0" cy="0"/>
        </a:xfrm>
      </p:grpSpPr>
      <p:sp>
        <p:nvSpPr>
          <p:cNvPr id="140" name="PUBLISHING @ W3C"/>
          <p:cNvSpPr>
            <a:spLocks noGrp="1"/>
          </p:cNvSpPr>
          <p:nvPr>
            <p:ph type="subTitle" sz="quarter" idx="1"/>
          </p:nvPr>
        </p:nvSpPr>
        <p:spPr>
          <a:xfrm>
            <a:off x="2898234" y="2438138"/>
            <a:ext cx="14716128" cy="1589488"/>
          </a:xfrm>
          <a:prstGeom prst="rect">
            <a:avLst/>
          </a:prstGeom>
        </p:spPr>
        <p:txBody>
          <a:bodyPr anchor="ctr">
            <a:normAutofit/>
          </a:bodyPr>
          <a:lstStyle/>
          <a:p>
            <a:r>
              <a:rPr lang="en-US" sz="8800" dirty="0"/>
              <a:t>THANK YOU! Merci!</a:t>
            </a:r>
            <a:endParaRPr sz="8800" dirty="0"/>
          </a:p>
        </p:txBody>
      </p:sp>
      <p:sp>
        <p:nvSpPr>
          <p:cNvPr id="2" name="Slide Number Placeholder 1">
            <a:extLst>
              <a:ext uri="{FF2B5EF4-FFF2-40B4-BE49-F238E27FC236}">
                <a16:creationId xmlns:a16="http://schemas.microsoft.com/office/drawing/2014/main" id="{F4E01E67-5E8E-874D-AF05-ECA636BF151B}"/>
              </a:ext>
            </a:extLst>
          </p:cNvPr>
          <p:cNvSpPr>
            <a:spLocks noGrp="1"/>
          </p:cNvSpPr>
          <p:nvPr>
            <p:ph type="sldNum" sz="quarter" idx="2"/>
          </p:nvPr>
        </p:nvSpPr>
        <p:spPr/>
        <p:txBody>
          <a:bodyPr/>
          <a:lstStyle/>
          <a:p>
            <a:fld id="{86CB4B4D-7CA3-9044-876B-883B54F8677D}" type="slidenum">
              <a:rPr lang="fr-FR" smtClean="0"/>
              <a:t>22</a:t>
            </a:fld>
            <a:endParaRPr lang="fr-FR"/>
          </a:p>
        </p:txBody>
      </p:sp>
      <p:sp>
        <p:nvSpPr>
          <p:cNvPr id="4" name="TextBox 3">
            <a:extLst>
              <a:ext uri="{FF2B5EF4-FFF2-40B4-BE49-F238E27FC236}">
                <a16:creationId xmlns:a16="http://schemas.microsoft.com/office/drawing/2014/main" id="{D52CB6CF-104F-944C-912A-EFE7163ECFA3}"/>
              </a:ext>
            </a:extLst>
          </p:cNvPr>
          <p:cNvSpPr txBox="1"/>
          <p:nvPr/>
        </p:nvSpPr>
        <p:spPr>
          <a:xfrm>
            <a:off x="2286970" y="8041847"/>
            <a:ext cx="15938656" cy="2452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r>
              <a:rPr kumimoji="0" lang="fr-FR" sz="5000" b="0" i="0" u="none" strike="noStrike" cap="none" spc="0" normalizeH="0" baseline="0" dirty="0" err="1">
                <a:ln>
                  <a:noFill/>
                </a:ln>
                <a:solidFill>
                  <a:srgbClr val="000000"/>
                </a:solidFill>
                <a:effectLst/>
                <a:uFillTx/>
                <a:latin typeface="Avenir Next Condensed" panose="020B0506020202020204" pitchFamily="34" charset="0"/>
                <a:sym typeface="Helvetica Light"/>
              </a:rPr>
              <a:t>September</a:t>
            </a:r>
            <a:r>
              <a:rPr kumimoji="0" lang="fr-FR" sz="5000" b="0" i="0" u="none" strike="noStrike" cap="none" spc="0" normalizeH="0" baseline="0" dirty="0">
                <a:ln>
                  <a:noFill/>
                </a:ln>
                <a:solidFill>
                  <a:srgbClr val="000000"/>
                </a:solidFill>
                <a:effectLst/>
                <a:uFillTx/>
                <a:latin typeface="Avenir Next Condensed" panose="020B0506020202020204" pitchFamily="34" charset="0"/>
                <a:sym typeface="Helvetica Light"/>
              </a:rPr>
              <a:t> 21st 2020</a:t>
            </a:r>
            <a:endParaRPr lang="fr-FR" dirty="0">
              <a:latin typeface="Avenir Next Condensed" panose="020B0506020202020204" pitchFamily="34" charset="0"/>
            </a:endParaRPr>
          </a:p>
          <a:p>
            <a:r>
              <a:rPr lang="fr-FR" b="1" dirty="0"/>
              <a:t>W3C/OGC Joint Workshop </a:t>
            </a:r>
            <a:r>
              <a:rPr lang="fr-FR" b="1" dirty="0" err="1"/>
              <a:t>Series</a:t>
            </a:r>
            <a:r>
              <a:rPr lang="fr-FR" b="1" dirty="0"/>
              <a:t> on </a:t>
            </a:r>
            <a:r>
              <a:rPr lang="fr-FR" b="1" dirty="0" err="1"/>
              <a:t>Maps</a:t>
            </a:r>
            <a:r>
              <a:rPr lang="fr-FR" b="1" dirty="0"/>
              <a:t> for the Web</a:t>
            </a:r>
          </a:p>
          <a:p>
            <a:r>
              <a:rPr lang="fr-FR" b="1" dirty="0">
                <a:solidFill>
                  <a:srgbClr val="0D6DB6"/>
                </a:solidFill>
              </a:rPr>
              <a:t>w3.org/2020/</a:t>
            </a:r>
            <a:r>
              <a:rPr lang="fr-FR" b="1" dirty="0" err="1">
                <a:solidFill>
                  <a:srgbClr val="0D6DB6"/>
                </a:solidFill>
              </a:rPr>
              <a:t>maps</a:t>
            </a:r>
            <a:r>
              <a:rPr lang="fr-FR" b="1" dirty="0">
                <a:solidFill>
                  <a:srgbClr val="0D6DB6"/>
                </a:solidFill>
              </a:rPr>
              <a:t>/</a:t>
            </a:r>
          </a:p>
        </p:txBody>
      </p:sp>
      <p:sp>
        <p:nvSpPr>
          <p:cNvPr id="7" name="TextBox 6">
            <a:extLst>
              <a:ext uri="{FF2B5EF4-FFF2-40B4-BE49-F238E27FC236}">
                <a16:creationId xmlns:a16="http://schemas.microsoft.com/office/drawing/2014/main" id="{EACA6D5F-6D10-8F42-82BB-157A1DCFB397}"/>
              </a:ext>
            </a:extLst>
          </p:cNvPr>
          <p:cNvSpPr txBox="1"/>
          <p:nvPr/>
        </p:nvSpPr>
        <p:spPr>
          <a:xfrm>
            <a:off x="6596239" y="5789706"/>
            <a:ext cx="7474800" cy="9137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r>
              <a:rPr kumimoji="0" lang="fr-FR" sz="5000" b="0" i="0" u="none" strike="noStrike" cap="none" spc="0" normalizeH="0" baseline="0" dirty="0">
                <a:ln>
                  <a:noFill/>
                </a:ln>
                <a:solidFill>
                  <a:srgbClr val="000000"/>
                </a:solidFill>
                <a:effectLst/>
                <a:uFillTx/>
                <a:latin typeface="Avenir Next Condensed" panose="020B0506020202020204" pitchFamily="34" charset="0"/>
                <a:sym typeface="Helvetica Light"/>
              </a:rPr>
              <a:t>Peter.Rushforth@canada.ca</a:t>
            </a:r>
          </a:p>
        </p:txBody>
      </p:sp>
      <p:pic>
        <p:nvPicPr>
          <p:cNvPr id="9" name="Picture 8">
            <a:extLst>
              <a:ext uri="{FF2B5EF4-FFF2-40B4-BE49-F238E27FC236}">
                <a16:creationId xmlns:a16="http://schemas.microsoft.com/office/drawing/2014/main" id="{CF7EFA04-498F-5949-9511-E69F79E3ED7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5484" y="4027626"/>
            <a:ext cx="19561628" cy="224330"/>
          </a:xfrm>
          <a:prstGeom prst="rect">
            <a:avLst/>
          </a:prstGeom>
        </p:spPr>
      </p:pic>
      <p:pic>
        <p:nvPicPr>
          <p:cNvPr id="3" name="Recorded Sound">
            <a:hlinkClick r:id="" action="ppaction://media"/>
            <a:extLst>
              <a:ext uri="{FF2B5EF4-FFF2-40B4-BE49-F238E27FC236}">
                <a16:creationId xmlns:a16="http://schemas.microsoft.com/office/drawing/2014/main" id="{3E9F012E-467C-4E12-84A9-17DB970F01D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5617054" y="7737047"/>
            <a:ext cx="609600" cy="609600"/>
          </a:xfrm>
          <a:prstGeom prst="rect">
            <a:avLst/>
          </a:prstGeom>
        </p:spPr>
      </p:pic>
    </p:spTree>
    <p:extLst>
      <p:ext uri="{BB962C8B-B14F-4D97-AF65-F5344CB8AC3E}">
        <p14:creationId xmlns:p14="http://schemas.microsoft.com/office/powerpoint/2010/main" val="3325124886"/>
      </p:ext>
    </p:extLst>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6000" b="-6000"/>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5D2CC7-A4AD-5B40-A232-178FDC36F379}"/>
              </a:ext>
            </a:extLst>
          </p:cNvPr>
          <p:cNvSpPr>
            <a:spLocks noGrp="1"/>
          </p:cNvSpPr>
          <p:nvPr>
            <p:ph type="sldNum" sz="quarter" idx="2"/>
          </p:nvPr>
        </p:nvSpPr>
        <p:spPr>
          <a:xfrm>
            <a:off x="19841357" y="12738264"/>
            <a:ext cx="371895" cy="636710"/>
          </a:xfrm>
        </p:spPr>
        <p:txBody>
          <a:bodyPr/>
          <a:lstStyle/>
          <a:p>
            <a:fld id="{86CB4B4D-7CA3-9044-876B-883B54F8677D}" type="slidenum">
              <a:rPr lang="fr-FR" sz="3200" smtClean="0">
                <a:solidFill>
                  <a:srgbClr val="0D6DB6"/>
                </a:solidFill>
              </a:rPr>
              <a:t>3</a:t>
            </a:fld>
            <a:endParaRPr lang="fr-FR" sz="3200" dirty="0">
              <a:solidFill>
                <a:srgbClr val="0D6DB6"/>
              </a:solidFill>
            </a:endParaRPr>
          </a:p>
        </p:txBody>
      </p:sp>
      <p:sp>
        <p:nvSpPr>
          <p:cNvPr id="13" name="Double Bracket 12">
            <a:extLst>
              <a:ext uri="{FF2B5EF4-FFF2-40B4-BE49-F238E27FC236}">
                <a16:creationId xmlns:a16="http://schemas.microsoft.com/office/drawing/2014/main" id="{2357AC9E-4258-844A-AC92-E66C38A3EFE5}"/>
              </a:ext>
            </a:extLst>
          </p:cNvPr>
          <p:cNvSpPr/>
          <p:nvPr/>
        </p:nvSpPr>
        <p:spPr>
          <a:xfrm>
            <a:off x="19435247" y="12650520"/>
            <a:ext cx="1090160" cy="775564"/>
          </a:xfrm>
          <a:prstGeom prst="bracketPair">
            <a:avLst/>
          </a:prstGeom>
          <a:noFill/>
          <a:ln w="25400" cap="flat">
            <a:solidFill>
              <a:srgbClr val="0D6DB6"/>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endParaRPr>
          </a:p>
        </p:txBody>
      </p:sp>
      <p:pic>
        <p:nvPicPr>
          <p:cNvPr id="8" name="Picture 7">
            <a:extLst>
              <a:ext uri="{FF2B5EF4-FFF2-40B4-BE49-F238E27FC236}">
                <a16:creationId xmlns:a16="http://schemas.microsoft.com/office/drawing/2014/main" id="{60FD8489-2242-7D47-8FD6-065B2DB04A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V="1">
            <a:off x="413668" y="1694761"/>
            <a:ext cx="20111739" cy="96228"/>
          </a:xfrm>
          <a:prstGeom prst="rect">
            <a:avLst/>
          </a:prstGeom>
        </p:spPr>
      </p:pic>
      <p:grpSp>
        <p:nvGrpSpPr>
          <p:cNvPr id="3" name="Group 2">
            <a:extLst>
              <a:ext uri="{FF2B5EF4-FFF2-40B4-BE49-F238E27FC236}">
                <a16:creationId xmlns:a16="http://schemas.microsoft.com/office/drawing/2014/main" id="{9D8C0BE0-8BF5-4F54-A1CC-B80798E09B10}"/>
              </a:ext>
            </a:extLst>
          </p:cNvPr>
          <p:cNvGrpSpPr/>
          <p:nvPr/>
        </p:nvGrpSpPr>
        <p:grpSpPr>
          <a:xfrm>
            <a:off x="1285461" y="3286539"/>
            <a:ext cx="16644730" cy="8083826"/>
            <a:chOff x="3524929" y="5704431"/>
            <a:chExt cx="8667071" cy="4142627"/>
          </a:xfrm>
        </p:grpSpPr>
        <p:pic>
          <p:nvPicPr>
            <p:cNvPr id="25" name="Picture 24">
              <a:extLst>
                <a:ext uri="{FF2B5EF4-FFF2-40B4-BE49-F238E27FC236}">
                  <a16:creationId xmlns:a16="http://schemas.microsoft.com/office/drawing/2014/main" id="{275E8D8F-9F58-4FB1-AA7D-93182BEE9249}"/>
                </a:ext>
              </a:extLst>
            </p:cNvPr>
            <p:cNvPicPr>
              <a:picLocks noChangeAspect="1"/>
            </p:cNvPicPr>
            <p:nvPr/>
          </p:nvPicPr>
          <p:blipFill>
            <a:blip r:embed="rId7"/>
            <a:stretch>
              <a:fillRect/>
            </a:stretch>
          </p:blipFill>
          <p:spPr>
            <a:xfrm>
              <a:off x="7760579" y="6229811"/>
              <a:ext cx="1697516" cy="334226"/>
            </a:xfrm>
            <a:prstGeom prst="rect">
              <a:avLst/>
            </a:prstGeom>
          </p:spPr>
        </p:pic>
        <p:pic>
          <p:nvPicPr>
            <p:cNvPr id="26" name="Picture 4" descr="https://upload.wikimedia.org/wikipedia/commons/thumb/b/bd/Google_Maps_Logo_2020.svg/267px-Google_Maps_Logo_2020.svg.png">
              <a:extLst>
                <a:ext uri="{FF2B5EF4-FFF2-40B4-BE49-F238E27FC236}">
                  <a16:creationId xmlns:a16="http://schemas.microsoft.com/office/drawing/2014/main" id="{F1487689-2089-4F46-96B0-13102ACBC52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13617" y="6737797"/>
              <a:ext cx="869471" cy="78154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Bing logo (2016).svg">
              <a:extLst>
                <a:ext uri="{FF2B5EF4-FFF2-40B4-BE49-F238E27FC236}">
                  <a16:creationId xmlns:a16="http://schemas.microsoft.com/office/drawing/2014/main" id="{B9711648-0544-4678-8945-A39A8375460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57998" y="7489847"/>
              <a:ext cx="1099294" cy="44704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Mapbox logo 2019.svg">
              <a:extLst>
                <a:ext uri="{FF2B5EF4-FFF2-40B4-BE49-F238E27FC236}">
                  <a16:creationId xmlns:a16="http://schemas.microsoft.com/office/drawing/2014/main" id="{5509E735-3EAF-4ABC-8E5C-7D915AF93F3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04164" y="8015999"/>
              <a:ext cx="1944216" cy="44186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TomTom logo.svg">
              <a:extLst>
                <a:ext uri="{FF2B5EF4-FFF2-40B4-BE49-F238E27FC236}">
                  <a16:creationId xmlns:a16="http://schemas.microsoft.com/office/drawing/2014/main" id="{51F11D52-DFF6-4725-9B52-1B0ADCEE6A7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376230" y="8236933"/>
              <a:ext cx="1789265" cy="26839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4F517A61-5E1C-4A70-B92B-A29F0198EFC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893345" y="8635794"/>
              <a:ext cx="543386" cy="517994"/>
            </a:xfrm>
            <a:prstGeom prst="rect">
              <a:avLst/>
            </a:prstGeom>
          </p:spPr>
        </p:pic>
        <p:pic>
          <p:nvPicPr>
            <p:cNvPr id="31" name="Picture 30">
              <a:extLst>
                <a:ext uri="{FF2B5EF4-FFF2-40B4-BE49-F238E27FC236}">
                  <a16:creationId xmlns:a16="http://schemas.microsoft.com/office/drawing/2014/main" id="{6BD22DF8-3CCC-4248-9648-C7A62DB6854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524929" y="5704431"/>
              <a:ext cx="2275332" cy="1384985"/>
            </a:xfrm>
            <a:prstGeom prst="rect">
              <a:avLst/>
            </a:prstGeom>
          </p:spPr>
        </p:pic>
        <p:pic>
          <p:nvPicPr>
            <p:cNvPr id="32" name="Picture 31">
              <a:extLst>
                <a:ext uri="{FF2B5EF4-FFF2-40B4-BE49-F238E27FC236}">
                  <a16:creationId xmlns:a16="http://schemas.microsoft.com/office/drawing/2014/main" id="{0E072B20-F140-45B5-B240-9B41B6D2892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268900" y="7564404"/>
              <a:ext cx="694361" cy="310432"/>
            </a:xfrm>
            <a:prstGeom prst="rect">
              <a:avLst/>
            </a:prstGeom>
          </p:spPr>
        </p:pic>
        <p:pic>
          <p:nvPicPr>
            <p:cNvPr id="33" name="Picture 8" descr="AppleMaps logo.svg">
              <a:extLst>
                <a:ext uri="{FF2B5EF4-FFF2-40B4-BE49-F238E27FC236}">
                  <a16:creationId xmlns:a16="http://schemas.microsoft.com/office/drawing/2014/main" id="{F05700F3-793C-4D94-A894-63720A0BE0C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262156" y="6940958"/>
              <a:ext cx="694361" cy="69436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a:extLst>
                <a:ext uri="{FF2B5EF4-FFF2-40B4-BE49-F238E27FC236}">
                  <a16:creationId xmlns:a16="http://schemas.microsoft.com/office/drawing/2014/main" id="{3CB7C353-94FD-4FD3-B140-0BD47E122FD9}"/>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876436" y="8998680"/>
              <a:ext cx="1696756" cy="848378"/>
            </a:xfrm>
            <a:prstGeom prst="rect">
              <a:avLst/>
            </a:prstGeom>
          </p:spPr>
        </p:pic>
        <p:pic>
          <p:nvPicPr>
            <p:cNvPr id="35" name="Picture 16" descr="Esri logo.svg">
              <a:extLst>
                <a:ext uri="{FF2B5EF4-FFF2-40B4-BE49-F238E27FC236}">
                  <a16:creationId xmlns:a16="http://schemas.microsoft.com/office/drawing/2014/main" id="{2BC9F6A3-7975-4B41-9B4E-FAB0D3DAB210}"/>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644826" y="6564037"/>
              <a:ext cx="1547174" cy="58792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5EDEC9FF-C0BB-4D38-8488-F68AB87F457B}"/>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021952" y="8894791"/>
              <a:ext cx="780290" cy="393193"/>
            </a:xfrm>
            <a:prstGeom prst="rect">
              <a:avLst/>
            </a:prstGeom>
          </p:spPr>
        </p:pic>
        <p:pic>
          <p:nvPicPr>
            <p:cNvPr id="37" name="Picture 36">
              <a:extLst>
                <a:ext uri="{FF2B5EF4-FFF2-40B4-BE49-F238E27FC236}">
                  <a16:creationId xmlns:a16="http://schemas.microsoft.com/office/drawing/2014/main" id="{65BDF300-765C-4218-A4B0-BAB9292197C8}"/>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0893345" y="7685632"/>
              <a:ext cx="770198" cy="700880"/>
            </a:xfrm>
            <a:prstGeom prst="rect">
              <a:avLst/>
            </a:prstGeom>
          </p:spPr>
        </p:pic>
      </p:grpSp>
      <p:sp>
        <p:nvSpPr>
          <p:cNvPr id="142" name="Publishing@W3C &amp;…"/>
          <p:cNvSpPr>
            <a:spLocks noGrp="1"/>
          </p:cNvSpPr>
          <p:nvPr>
            <p:ph type="title"/>
          </p:nvPr>
        </p:nvSpPr>
        <p:spPr>
          <a:xfrm>
            <a:off x="0" y="-94637"/>
            <a:ext cx="18693729" cy="2435124"/>
          </a:xfrm>
          <a:prstGeom prst="rect">
            <a:avLst/>
          </a:prstGeom>
        </p:spPr>
        <p:txBody>
          <a:bodyPr>
            <a:noAutofit/>
          </a:bodyPr>
          <a:lstStyle/>
          <a:p>
            <a:r>
              <a:rPr lang="en-CA" dirty="0"/>
              <a:t>Choose a Mapping Framework</a:t>
            </a:r>
          </a:p>
        </p:txBody>
      </p:sp>
      <p:pic>
        <p:nvPicPr>
          <p:cNvPr id="4" name="S3">
            <a:hlinkClick r:id="" action="ppaction://media"/>
            <a:extLst>
              <a:ext uri="{FF2B5EF4-FFF2-40B4-BE49-F238E27FC236}">
                <a16:creationId xmlns:a16="http://schemas.microsoft.com/office/drawing/2014/main" id="{E072B42E-4ACD-429E-AE14-9939B45F93DA}"/>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26933236" y="10540439"/>
            <a:ext cx="609600" cy="609600"/>
          </a:xfrm>
          <a:prstGeom prst="rect">
            <a:avLst/>
          </a:prstGeom>
        </p:spPr>
      </p:pic>
    </p:spTree>
    <p:extLst>
      <p:ext uri="{BB962C8B-B14F-4D97-AF65-F5344CB8AC3E}">
        <p14:creationId xmlns:p14="http://schemas.microsoft.com/office/powerpoint/2010/main" val="13660508"/>
      </p:ext>
    </p:extLst>
  </p:cSld>
  <p:clrMapOvr>
    <a:masterClrMapping/>
  </p:clrMapOvr>
  <p:transition spd="med" advClick="0" advTm="1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61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6000" b="-6000"/>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5D2CC7-A4AD-5B40-A232-178FDC36F379}"/>
              </a:ext>
            </a:extLst>
          </p:cNvPr>
          <p:cNvSpPr>
            <a:spLocks noGrp="1"/>
          </p:cNvSpPr>
          <p:nvPr>
            <p:ph type="sldNum" sz="quarter" idx="2"/>
          </p:nvPr>
        </p:nvSpPr>
        <p:spPr>
          <a:xfrm>
            <a:off x="19841357" y="12738264"/>
            <a:ext cx="371895" cy="636710"/>
          </a:xfrm>
        </p:spPr>
        <p:txBody>
          <a:bodyPr/>
          <a:lstStyle/>
          <a:p>
            <a:fld id="{86CB4B4D-7CA3-9044-876B-883B54F8677D}" type="slidenum">
              <a:rPr lang="fr-FR" sz="3200" smtClean="0">
                <a:solidFill>
                  <a:srgbClr val="0D6DB6"/>
                </a:solidFill>
              </a:rPr>
              <a:t>4</a:t>
            </a:fld>
            <a:endParaRPr lang="fr-FR" sz="3200" dirty="0">
              <a:solidFill>
                <a:srgbClr val="0D6DB6"/>
              </a:solidFill>
            </a:endParaRPr>
          </a:p>
        </p:txBody>
      </p:sp>
      <p:sp>
        <p:nvSpPr>
          <p:cNvPr id="13" name="Double Bracket 12">
            <a:extLst>
              <a:ext uri="{FF2B5EF4-FFF2-40B4-BE49-F238E27FC236}">
                <a16:creationId xmlns:a16="http://schemas.microsoft.com/office/drawing/2014/main" id="{2357AC9E-4258-844A-AC92-E66C38A3EFE5}"/>
              </a:ext>
            </a:extLst>
          </p:cNvPr>
          <p:cNvSpPr/>
          <p:nvPr/>
        </p:nvSpPr>
        <p:spPr>
          <a:xfrm>
            <a:off x="19435247" y="12650520"/>
            <a:ext cx="1090160" cy="775564"/>
          </a:xfrm>
          <a:prstGeom prst="bracketPair">
            <a:avLst/>
          </a:prstGeom>
          <a:noFill/>
          <a:ln w="25400" cap="flat">
            <a:solidFill>
              <a:srgbClr val="0D6DB6"/>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endParaRPr>
          </a:p>
        </p:txBody>
      </p:sp>
      <p:pic>
        <p:nvPicPr>
          <p:cNvPr id="7" name="Picture 6">
            <a:extLst>
              <a:ext uri="{FF2B5EF4-FFF2-40B4-BE49-F238E27FC236}">
                <a16:creationId xmlns:a16="http://schemas.microsoft.com/office/drawing/2014/main" id="{398C028A-6704-D144-9583-B2BF9663C2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V="1">
            <a:off x="413668" y="1694761"/>
            <a:ext cx="20111739" cy="96228"/>
          </a:xfrm>
          <a:prstGeom prst="rect">
            <a:avLst/>
          </a:prstGeom>
        </p:spPr>
      </p:pic>
      <p:pic>
        <p:nvPicPr>
          <p:cNvPr id="9" name="Picture 8" descr="A picture containing outdoor, grass, building, boat&#10;&#10;Description automatically generated">
            <a:extLst>
              <a:ext uri="{FF2B5EF4-FFF2-40B4-BE49-F238E27FC236}">
                <a16:creationId xmlns:a16="http://schemas.microsoft.com/office/drawing/2014/main" id="{93E1D56F-1E59-4C99-BD2C-1A67B6E4A6E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08274" y="3339844"/>
            <a:ext cx="10913860" cy="8185395"/>
          </a:xfrm>
          <a:prstGeom prst="rect">
            <a:avLst/>
          </a:prstGeom>
        </p:spPr>
      </p:pic>
      <p:pic>
        <p:nvPicPr>
          <p:cNvPr id="10" name="Picture 2" descr="w:en:Creative Commons">
            <a:extLst>
              <a:ext uri="{FF2B5EF4-FFF2-40B4-BE49-F238E27FC236}">
                <a16:creationId xmlns:a16="http://schemas.microsoft.com/office/drawing/2014/main" id="{4F16551A-33DC-4ED2-A4BC-25D1863D102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08274" y="11533137"/>
            <a:ext cx="642468" cy="256987"/>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5A07C697-CC32-46D4-85F5-4F7F519921ED}"/>
              </a:ext>
            </a:extLst>
          </p:cNvPr>
          <p:cNvSpPr/>
          <p:nvPr/>
        </p:nvSpPr>
        <p:spPr>
          <a:xfrm>
            <a:off x="5610023" y="11476019"/>
            <a:ext cx="4012605" cy="215444"/>
          </a:xfrm>
          <a:prstGeom prst="rect">
            <a:avLst/>
          </a:prstGeom>
        </p:spPr>
        <p:txBody>
          <a:bodyPr wrap="square">
            <a:spAutoFit/>
          </a:bodyPr>
          <a:lstStyle/>
          <a:p>
            <a:r>
              <a:rPr lang="en-CA" sz="800" dirty="0">
                <a:hlinkClick r:id="rId9"/>
              </a:rPr>
              <a:t>https://commons.wikimedia.org/wiki/User:Mauryfrapi</a:t>
            </a:r>
            <a:endParaRPr lang="en-CA" sz="800" dirty="0"/>
          </a:p>
        </p:txBody>
      </p:sp>
      <p:sp>
        <p:nvSpPr>
          <p:cNvPr id="142" name="Publishing@W3C &amp;…"/>
          <p:cNvSpPr>
            <a:spLocks noGrp="1"/>
          </p:cNvSpPr>
          <p:nvPr>
            <p:ph type="title"/>
          </p:nvPr>
        </p:nvSpPr>
        <p:spPr>
          <a:xfrm>
            <a:off x="-2814441" y="-64046"/>
            <a:ext cx="15609094" cy="2435124"/>
          </a:xfrm>
          <a:prstGeom prst="rect">
            <a:avLst/>
          </a:prstGeom>
        </p:spPr>
        <p:txBody>
          <a:bodyPr>
            <a:noAutofit/>
          </a:bodyPr>
          <a:lstStyle/>
          <a:p>
            <a:r>
              <a:rPr lang="en-CA" dirty="0"/>
              <a:t>The Result: Silos</a:t>
            </a:r>
            <a:endParaRPr lang="en-US" u="sng" dirty="0"/>
          </a:p>
        </p:txBody>
      </p:sp>
      <p:pic>
        <p:nvPicPr>
          <p:cNvPr id="3" name="Recorded Sound">
            <a:hlinkClick r:id="" action="ppaction://media"/>
            <a:extLst>
              <a:ext uri="{FF2B5EF4-FFF2-40B4-BE49-F238E27FC236}">
                <a16:creationId xmlns:a16="http://schemas.microsoft.com/office/drawing/2014/main" id="{867B362C-37D3-4C4D-9EDD-FC5FF613F86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6295927" y="9670472"/>
            <a:ext cx="609600" cy="609600"/>
          </a:xfrm>
          <a:prstGeom prst="rect">
            <a:avLst/>
          </a:prstGeom>
        </p:spPr>
      </p:pic>
    </p:spTree>
    <p:extLst>
      <p:ext uri="{BB962C8B-B14F-4D97-AF65-F5344CB8AC3E}">
        <p14:creationId xmlns:p14="http://schemas.microsoft.com/office/powerpoint/2010/main" val="2851008516"/>
      </p:ext>
    </p:extLst>
  </p:cSld>
  <p:clrMapOvr>
    <a:masterClrMapping/>
  </p:clrMapOvr>
  <p:transition spd="med" advClick="0" advTm="1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7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6000" b="-6000"/>
          </a:stretch>
        </a:blipFill>
        <a:effectLst/>
      </p:bgPr>
    </p:bg>
    <p:spTree>
      <p:nvGrpSpPr>
        <p:cNvPr id="1" name=""/>
        <p:cNvGrpSpPr/>
        <p:nvPr/>
      </p:nvGrpSpPr>
      <p:grpSpPr>
        <a:xfrm>
          <a:off x="0" y="0"/>
          <a:ext cx="0" cy="0"/>
          <a:chOff x="0" y="0"/>
          <a:chExt cx="0" cy="0"/>
        </a:xfrm>
      </p:grpSpPr>
      <p:sp>
        <p:nvSpPr>
          <p:cNvPr id="142" name="Publishing@W3C &amp;…"/>
          <p:cNvSpPr>
            <a:spLocks noGrp="1"/>
          </p:cNvSpPr>
          <p:nvPr>
            <p:ph type="title"/>
          </p:nvPr>
        </p:nvSpPr>
        <p:spPr>
          <a:xfrm>
            <a:off x="413668" y="0"/>
            <a:ext cx="15609094" cy="2435124"/>
          </a:xfrm>
          <a:prstGeom prst="rect">
            <a:avLst/>
          </a:prstGeom>
        </p:spPr>
        <p:txBody>
          <a:bodyPr>
            <a:noAutofit/>
          </a:bodyPr>
          <a:lstStyle/>
          <a:p>
            <a:pPr algn="l" defTabSz="607932">
              <a:defRPr sz="8288"/>
            </a:pPr>
            <a:r>
              <a:rPr lang="en-US" dirty="0"/>
              <a:t>Why Do Silos Exist?</a:t>
            </a:r>
            <a:endParaRPr dirty="0"/>
          </a:p>
        </p:txBody>
      </p:sp>
      <p:sp>
        <p:nvSpPr>
          <p:cNvPr id="2" name="Slide Number Placeholder 1">
            <a:extLst>
              <a:ext uri="{FF2B5EF4-FFF2-40B4-BE49-F238E27FC236}">
                <a16:creationId xmlns:a16="http://schemas.microsoft.com/office/drawing/2014/main" id="{415D2CC7-A4AD-5B40-A232-178FDC36F379}"/>
              </a:ext>
            </a:extLst>
          </p:cNvPr>
          <p:cNvSpPr>
            <a:spLocks noGrp="1"/>
          </p:cNvSpPr>
          <p:nvPr>
            <p:ph type="sldNum" sz="quarter" idx="2"/>
          </p:nvPr>
        </p:nvSpPr>
        <p:spPr>
          <a:xfrm>
            <a:off x="19841357" y="12738264"/>
            <a:ext cx="371895" cy="636710"/>
          </a:xfrm>
        </p:spPr>
        <p:txBody>
          <a:bodyPr/>
          <a:lstStyle/>
          <a:p>
            <a:fld id="{86CB4B4D-7CA3-9044-876B-883B54F8677D}" type="slidenum">
              <a:rPr lang="fr-FR" sz="3200" smtClean="0">
                <a:solidFill>
                  <a:srgbClr val="0D6DB6"/>
                </a:solidFill>
              </a:rPr>
              <a:t>5</a:t>
            </a:fld>
            <a:endParaRPr lang="fr-FR" sz="3200" dirty="0">
              <a:solidFill>
                <a:srgbClr val="0D6DB6"/>
              </a:solidFill>
            </a:endParaRPr>
          </a:p>
        </p:txBody>
      </p:sp>
      <p:sp>
        <p:nvSpPr>
          <p:cNvPr id="13" name="Double Bracket 12">
            <a:extLst>
              <a:ext uri="{FF2B5EF4-FFF2-40B4-BE49-F238E27FC236}">
                <a16:creationId xmlns:a16="http://schemas.microsoft.com/office/drawing/2014/main" id="{2357AC9E-4258-844A-AC92-E66C38A3EFE5}"/>
              </a:ext>
            </a:extLst>
          </p:cNvPr>
          <p:cNvSpPr/>
          <p:nvPr/>
        </p:nvSpPr>
        <p:spPr>
          <a:xfrm>
            <a:off x="19435247" y="12650520"/>
            <a:ext cx="1090160" cy="775564"/>
          </a:xfrm>
          <a:prstGeom prst="bracketPair">
            <a:avLst/>
          </a:prstGeom>
          <a:noFill/>
          <a:ln w="25400" cap="flat">
            <a:solidFill>
              <a:srgbClr val="0D6DB6"/>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endParaRPr>
          </a:p>
        </p:txBody>
      </p:sp>
      <p:pic>
        <p:nvPicPr>
          <p:cNvPr id="8" name="Picture 7">
            <a:extLst>
              <a:ext uri="{FF2B5EF4-FFF2-40B4-BE49-F238E27FC236}">
                <a16:creationId xmlns:a16="http://schemas.microsoft.com/office/drawing/2014/main" id="{A8496C79-5565-CC4E-B65D-C590BC6F18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V="1">
            <a:off x="413668" y="1694761"/>
            <a:ext cx="20111739" cy="96228"/>
          </a:xfrm>
          <a:prstGeom prst="rect">
            <a:avLst/>
          </a:prstGeom>
        </p:spPr>
      </p:pic>
      <p:sp>
        <p:nvSpPr>
          <p:cNvPr id="9" name="Content Placeholder 2">
            <a:extLst>
              <a:ext uri="{FF2B5EF4-FFF2-40B4-BE49-F238E27FC236}">
                <a16:creationId xmlns:a16="http://schemas.microsoft.com/office/drawing/2014/main" id="{32341CEA-35F9-40E8-81B9-1D0FE6C40690}"/>
              </a:ext>
            </a:extLst>
          </p:cNvPr>
          <p:cNvSpPr txBox="1">
            <a:spLocks/>
          </p:cNvSpPr>
          <p:nvPr/>
        </p:nvSpPr>
        <p:spPr>
          <a:xfrm>
            <a:off x="914401" y="1836242"/>
            <a:ext cx="18762132" cy="9029586"/>
          </a:xfrm>
          <a:prstGeom prst="rect">
            <a:avLst/>
          </a:prstGeom>
          <a:ln w="12700">
            <a:miter lim="400000"/>
          </a:ln>
          <a:extLst>
            <a:ext uri="{C572A759-6A51-4108-AA02-DFA0A04FC94B}">
              <ma14:wrappingTextBoxFlag xmlns="" xmlns:ma14="http://schemas.microsoft.com/office/mac/drawingml/2011/main" val="1"/>
            </a:ext>
          </a:extLst>
        </p:spPr>
        <p:txBody>
          <a:bodyPr lIns="71436" tIns="71436" rIns="71436" bIns="71436" anchor="ctr">
            <a:normAutofit/>
          </a:bodyPr>
          <a:lstStyle>
            <a:lvl1pPr marL="617361" marR="0" indent="-617361" algn="l" defTabSz="821530" rtl="0" eaLnBrk="1" latinLnBrk="0" hangingPunct="1">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Geneva"/>
                <a:ea typeface="Geneva"/>
                <a:cs typeface="Geneva"/>
                <a:sym typeface="Geneva"/>
              </a:defRPr>
            </a:lvl1pPr>
            <a:lvl2pPr marL="1061860" marR="0" indent="-617361" algn="l" defTabSz="821530" rtl="0" eaLnBrk="1" latinLnBrk="0" hangingPunct="1">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Geneva"/>
                <a:ea typeface="Geneva"/>
                <a:cs typeface="Geneva"/>
                <a:sym typeface="Geneva"/>
              </a:defRPr>
            </a:lvl2pPr>
            <a:lvl3pPr marL="1506360" marR="0" indent="-617360" algn="l" defTabSz="821530" rtl="0" eaLnBrk="1" latinLnBrk="0" hangingPunct="1">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Geneva"/>
                <a:ea typeface="Geneva"/>
                <a:cs typeface="Geneva"/>
                <a:sym typeface="Geneva"/>
              </a:defRPr>
            </a:lvl3pPr>
            <a:lvl4pPr marL="1950860" marR="0" indent="-617360" algn="l" defTabSz="821530" rtl="0" eaLnBrk="1" latinLnBrk="0" hangingPunct="1">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Geneva"/>
                <a:ea typeface="Geneva"/>
                <a:cs typeface="Geneva"/>
                <a:sym typeface="Geneva"/>
              </a:defRPr>
            </a:lvl4pPr>
            <a:lvl5pPr marL="2395360" marR="0" indent="-617360" algn="l" defTabSz="821530" rtl="0" eaLnBrk="1" latinLnBrk="0" hangingPunct="1">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Geneva"/>
                <a:ea typeface="Geneva"/>
                <a:cs typeface="Geneva"/>
                <a:sym typeface="Geneva"/>
              </a:defRPr>
            </a:lvl5pPr>
            <a:lvl6pPr marL="2839860" marR="0" indent="-617360" algn="l" defTabSz="821530" rtl="0" eaLnBrk="1" latinLnBrk="0" hangingPunct="1">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Geneva"/>
                <a:ea typeface="Geneva"/>
                <a:cs typeface="Geneva"/>
                <a:sym typeface="Geneva"/>
              </a:defRPr>
            </a:lvl6pPr>
            <a:lvl7pPr marL="3284361" marR="0" indent="-617360" algn="l" defTabSz="821530" rtl="0" eaLnBrk="1" latinLnBrk="0" hangingPunct="1">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Geneva"/>
                <a:ea typeface="Geneva"/>
                <a:cs typeface="Geneva"/>
                <a:sym typeface="Geneva"/>
              </a:defRPr>
            </a:lvl7pPr>
            <a:lvl8pPr marL="3728861" marR="0" indent="-617360" algn="l" defTabSz="821530" rtl="0" eaLnBrk="1" latinLnBrk="0" hangingPunct="1">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Geneva"/>
                <a:ea typeface="Geneva"/>
                <a:cs typeface="Geneva"/>
                <a:sym typeface="Geneva"/>
              </a:defRPr>
            </a:lvl8pPr>
            <a:lvl9pPr marL="4173361" marR="0" indent="-617361" algn="l" defTabSz="821530" rtl="0" eaLnBrk="1" latinLnBrk="0" hangingPunct="1">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Geneva"/>
                <a:ea typeface="Geneva"/>
                <a:cs typeface="Geneva"/>
                <a:sym typeface="Geneva"/>
              </a:defRPr>
            </a:lvl9pPr>
          </a:lstStyle>
          <a:p>
            <a:r>
              <a:rPr lang="en-CA" dirty="0">
                <a:latin typeface="Arial" panose="020B0604020202020204" pitchFamily="34" charset="0"/>
                <a:cs typeface="Arial" panose="020B0604020202020204" pitchFamily="34" charset="0"/>
              </a:rPr>
              <a:t>Intentionally: to create barriers to changing platforms e.g. Swift, Kotlin, React, PL/SQL</a:t>
            </a:r>
          </a:p>
          <a:p>
            <a:r>
              <a:rPr lang="en-CA" dirty="0">
                <a:latin typeface="Arial" panose="020B0604020202020204" pitchFamily="34" charset="0"/>
                <a:cs typeface="Arial" panose="020B0604020202020204" pitchFamily="34" charset="0"/>
              </a:rPr>
              <a:t>Accidentally: leave out a feature on your platform so that organizations have to create methods to accomplish their goals</a:t>
            </a:r>
          </a:p>
          <a:p>
            <a:pPr lvl="1"/>
            <a:r>
              <a:rPr lang="en-CA" dirty="0">
                <a:latin typeface="Arial" panose="020B0604020202020204" pitchFamily="34" charset="0"/>
                <a:cs typeface="Arial" panose="020B0604020202020204" pitchFamily="34" charset="0"/>
              </a:rPr>
              <a:t>Hanlon’s Razor: Never ascribe to malice that which can be explained by misunderstandings and oversights</a:t>
            </a:r>
          </a:p>
        </p:txBody>
      </p:sp>
      <p:pic>
        <p:nvPicPr>
          <p:cNvPr id="3" name="Recorded Sound">
            <a:hlinkClick r:id="" action="ppaction://media"/>
            <a:extLst>
              <a:ext uri="{FF2B5EF4-FFF2-40B4-BE49-F238E27FC236}">
                <a16:creationId xmlns:a16="http://schemas.microsoft.com/office/drawing/2014/main" id="{5B21B893-17F5-4E7E-8B1F-2EE61DF48F6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6919382" y="7384473"/>
            <a:ext cx="609600" cy="609600"/>
          </a:xfrm>
          <a:prstGeom prst="rect">
            <a:avLst/>
          </a:prstGeom>
        </p:spPr>
      </p:pic>
    </p:spTree>
    <p:extLst>
      <p:ext uri="{BB962C8B-B14F-4D97-AF65-F5344CB8AC3E}">
        <p14:creationId xmlns:p14="http://schemas.microsoft.com/office/powerpoint/2010/main" val="2664288345"/>
      </p:ext>
    </p:extLst>
  </p:cSld>
  <p:clrMapOvr>
    <a:masterClrMapping/>
  </p:clrMapOvr>
  <p:transition spd="med" advClick="0" advTm="1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2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6000" b="-6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ACBF84-1918-42FF-9587-3F7FFC4A0047}"/>
              </a:ext>
            </a:extLst>
          </p:cNvPr>
          <p:cNvPicPr>
            <a:picLocks noChangeAspect="1"/>
          </p:cNvPicPr>
          <p:nvPr/>
        </p:nvPicPr>
        <p:blipFill>
          <a:blip r:embed="rId6"/>
          <a:stretch>
            <a:fillRect/>
          </a:stretch>
        </p:blipFill>
        <p:spPr>
          <a:xfrm>
            <a:off x="3556000" y="782523"/>
            <a:ext cx="13337763" cy="13337763"/>
          </a:xfrm>
          <a:prstGeom prst="rect">
            <a:avLst/>
          </a:prstGeom>
        </p:spPr>
      </p:pic>
      <p:sp>
        <p:nvSpPr>
          <p:cNvPr id="142" name="Publishing@W3C &amp;…"/>
          <p:cNvSpPr>
            <a:spLocks noGrp="1"/>
          </p:cNvSpPr>
          <p:nvPr>
            <p:ph type="title"/>
          </p:nvPr>
        </p:nvSpPr>
        <p:spPr>
          <a:xfrm>
            <a:off x="413668" y="0"/>
            <a:ext cx="15609094" cy="2435124"/>
          </a:xfrm>
          <a:prstGeom prst="rect">
            <a:avLst/>
          </a:prstGeom>
        </p:spPr>
        <p:txBody>
          <a:bodyPr>
            <a:noAutofit/>
          </a:bodyPr>
          <a:lstStyle/>
          <a:p>
            <a:pPr algn="l" defTabSz="607932">
              <a:defRPr sz="8288"/>
            </a:pPr>
            <a:r>
              <a:rPr lang="en-CA" dirty="0"/>
              <a:t>This Workshop Is About Standards</a:t>
            </a:r>
            <a:endParaRPr dirty="0"/>
          </a:p>
        </p:txBody>
      </p:sp>
      <p:sp>
        <p:nvSpPr>
          <p:cNvPr id="2" name="Slide Number Placeholder 1">
            <a:extLst>
              <a:ext uri="{FF2B5EF4-FFF2-40B4-BE49-F238E27FC236}">
                <a16:creationId xmlns:a16="http://schemas.microsoft.com/office/drawing/2014/main" id="{415D2CC7-A4AD-5B40-A232-178FDC36F379}"/>
              </a:ext>
            </a:extLst>
          </p:cNvPr>
          <p:cNvSpPr>
            <a:spLocks noGrp="1"/>
          </p:cNvSpPr>
          <p:nvPr>
            <p:ph type="sldNum" sz="quarter" idx="2"/>
          </p:nvPr>
        </p:nvSpPr>
        <p:spPr>
          <a:xfrm>
            <a:off x="19841357" y="12738264"/>
            <a:ext cx="371895" cy="636710"/>
          </a:xfrm>
        </p:spPr>
        <p:txBody>
          <a:bodyPr/>
          <a:lstStyle/>
          <a:p>
            <a:fld id="{86CB4B4D-7CA3-9044-876B-883B54F8677D}" type="slidenum">
              <a:rPr lang="fr-FR" sz="3200" smtClean="0">
                <a:solidFill>
                  <a:srgbClr val="0D6DB6"/>
                </a:solidFill>
              </a:rPr>
              <a:t>6</a:t>
            </a:fld>
            <a:endParaRPr lang="fr-FR" sz="3200" dirty="0">
              <a:solidFill>
                <a:srgbClr val="0D6DB6"/>
              </a:solidFill>
            </a:endParaRPr>
          </a:p>
        </p:txBody>
      </p:sp>
      <p:sp>
        <p:nvSpPr>
          <p:cNvPr id="13" name="Double Bracket 12">
            <a:extLst>
              <a:ext uri="{FF2B5EF4-FFF2-40B4-BE49-F238E27FC236}">
                <a16:creationId xmlns:a16="http://schemas.microsoft.com/office/drawing/2014/main" id="{2357AC9E-4258-844A-AC92-E66C38A3EFE5}"/>
              </a:ext>
            </a:extLst>
          </p:cNvPr>
          <p:cNvSpPr/>
          <p:nvPr/>
        </p:nvSpPr>
        <p:spPr>
          <a:xfrm>
            <a:off x="19435247" y="12650520"/>
            <a:ext cx="1090160" cy="775564"/>
          </a:xfrm>
          <a:prstGeom prst="bracketPair">
            <a:avLst/>
          </a:prstGeom>
          <a:noFill/>
          <a:ln w="25400" cap="flat">
            <a:solidFill>
              <a:srgbClr val="0D6DB6"/>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endParaRPr>
          </a:p>
        </p:txBody>
      </p:sp>
      <p:pic>
        <p:nvPicPr>
          <p:cNvPr id="8" name="Picture 7">
            <a:extLst>
              <a:ext uri="{FF2B5EF4-FFF2-40B4-BE49-F238E27FC236}">
                <a16:creationId xmlns:a16="http://schemas.microsoft.com/office/drawing/2014/main" id="{A8496C79-5565-CC4E-B65D-C590BC6F18A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V="1">
            <a:off x="413668" y="1694761"/>
            <a:ext cx="20111739" cy="96228"/>
          </a:xfrm>
          <a:prstGeom prst="rect">
            <a:avLst/>
          </a:prstGeom>
        </p:spPr>
      </p:pic>
      <p:pic>
        <p:nvPicPr>
          <p:cNvPr id="7" name="Recorded Sound">
            <a:hlinkClick r:id="" action="ppaction://media"/>
            <a:extLst>
              <a:ext uri="{FF2B5EF4-FFF2-40B4-BE49-F238E27FC236}">
                <a16:creationId xmlns:a16="http://schemas.microsoft.com/office/drawing/2014/main" id="{F7B46285-3C2B-473B-BFE7-5C3194F98E5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7016364" y="10058400"/>
            <a:ext cx="609600" cy="609600"/>
          </a:xfrm>
          <a:prstGeom prst="rect">
            <a:avLst/>
          </a:prstGeom>
        </p:spPr>
      </p:pic>
    </p:spTree>
    <p:extLst>
      <p:ext uri="{BB962C8B-B14F-4D97-AF65-F5344CB8AC3E}">
        <p14:creationId xmlns:p14="http://schemas.microsoft.com/office/powerpoint/2010/main" val="2836025563"/>
      </p:ext>
    </p:extLst>
  </p:cSld>
  <p:clrMapOvr>
    <a:masterClrMapping/>
  </p:clrMapOvr>
  <p:transition spd="med" advClick="0" advTm="1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29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6000" b="-6000"/>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5D2CC7-A4AD-5B40-A232-178FDC36F379}"/>
              </a:ext>
            </a:extLst>
          </p:cNvPr>
          <p:cNvSpPr>
            <a:spLocks noGrp="1"/>
          </p:cNvSpPr>
          <p:nvPr>
            <p:ph type="sldNum" sz="quarter" idx="2"/>
          </p:nvPr>
        </p:nvSpPr>
        <p:spPr>
          <a:xfrm>
            <a:off x="19841357" y="12738264"/>
            <a:ext cx="371895" cy="636710"/>
          </a:xfrm>
        </p:spPr>
        <p:txBody>
          <a:bodyPr/>
          <a:lstStyle/>
          <a:p>
            <a:fld id="{86CB4B4D-7CA3-9044-876B-883B54F8677D}" type="slidenum">
              <a:rPr lang="fr-FR" sz="3200" smtClean="0">
                <a:solidFill>
                  <a:srgbClr val="0D6DB6"/>
                </a:solidFill>
              </a:rPr>
              <a:t>7</a:t>
            </a:fld>
            <a:endParaRPr lang="fr-FR" sz="3200" dirty="0">
              <a:solidFill>
                <a:srgbClr val="0D6DB6"/>
              </a:solidFill>
            </a:endParaRPr>
          </a:p>
        </p:txBody>
      </p:sp>
      <p:sp>
        <p:nvSpPr>
          <p:cNvPr id="13" name="Double Bracket 12">
            <a:extLst>
              <a:ext uri="{FF2B5EF4-FFF2-40B4-BE49-F238E27FC236}">
                <a16:creationId xmlns:a16="http://schemas.microsoft.com/office/drawing/2014/main" id="{2357AC9E-4258-844A-AC92-E66C38A3EFE5}"/>
              </a:ext>
            </a:extLst>
          </p:cNvPr>
          <p:cNvSpPr/>
          <p:nvPr/>
        </p:nvSpPr>
        <p:spPr>
          <a:xfrm>
            <a:off x="19435247" y="12650520"/>
            <a:ext cx="1090160" cy="775564"/>
          </a:xfrm>
          <a:prstGeom prst="bracketPair">
            <a:avLst/>
          </a:prstGeom>
          <a:noFill/>
          <a:ln w="25400" cap="flat">
            <a:solidFill>
              <a:srgbClr val="0D6DB6"/>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endParaRPr>
          </a:p>
        </p:txBody>
      </p:sp>
      <p:pic>
        <p:nvPicPr>
          <p:cNvPr id="7" name="Picture 6">
            <a:extLst>
              <a:ext uri="{FF2B5EF4-FFF2-40B4-BE49-F238E27FC236}">
                <a16:creationId xmlns:a16="http://schemas.microsoft.com/office/drawing/2014/main" id="{F01E50D7-8BE8-3E4C-9F08-6B3E88E62DD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V="1">
            <a:off x="413668" y="1694761"/>
            <a:ext cx="20111739" cy="96228"/>
          </a:xfrm>
          <a:prstGeom prst="rect">
            <a:avLst/>
          </a:prstGeom>
        </p:spPr>
      </p:pic>
      <p:pic>
        <p:nvPicPr>
          <p:cNvPr id="8" name="giphy">
            <a:hlinkClick r:id="" action="ppaction://media"/>
            <a:extLst>
              <a:ext uri="{FF2B5EF4-FFF2-40B4-BE49-F238E27FC236}">
                <a16:creationId xmlns:a16="http://schemas.microsoft.com/office/drawing/2014/main" id="{764B20E0-4F92-4613-9804-BD340691ECC5}"/>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5367867" y="2290658"/>
            <a:ext cx="10092266" cy="10680982"/>
          </a:xfrm>
          <a:prstGeom prst="rect">
            <a:avLst/>
          </a:prstGeom>
        </p:spPr>
      </p:pic>
      <p:sp>
        <p:nvSpPr>
          <p:cNvPr id="142" name="Publishing@W3C &amp;…"/>
          <p:cNvSpPr>
            <a:spLocks noGrp="1"/>
          </p:cNvSpPr>
          <p:nvPr>
            <p:ph type="title"/>
          </p:nvPr>
        </p:nvSpPr>
        <p:spPr>
          <a:xfrm>
            <a:off x="413668" y="0"/>
            <a:ext cx="15609094" cy="2435124"/>
          </a:xfrm>
          <a:prstGeom prst="rect">
            <a:avLst/>
          </a:prstGeom>
        </p:spPr>
        <p:txBody>
          <a:bodyPr>
            <a:noAutofit/>
          </a:bodyPr>
          <a:lstStyle/>
          <a:p>
            <a:pPr algn="l" defTabSz="607932">
              <a:defRPr sz="8288"/>
            </a:pPr>
            <a:r>
              <a:rPr lang="en-US" dirty="0"/>
              <a:t>Disappearing Silos?</a:t>
            </a:r>
            <a:endParaRPr dirty="0"/>
          </a:p>
        </p:txBody>
      </p:sp>
      <p:pic>
        <p:nvPicPr>
          <p:cNvPr id="3" name="Recorded Sound">
            <a:hlinkClick r:id="" action="ppaction://media"/>
            <a:extLst>
              <a:ext uri="{FF2B5EF4-FFF2-40B4-BE49-F238E27FC236}">
                <a16:creationId xmlns:a16="http://schemas.microsoft.com/office/drawing/2014/main" id="{CCE30F6D-43F5-40A8-8D33-8246BD7D07A1}"/>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7016363" y="8229600"/>
            <a:ext cx="609600" cy="609600"/>
          </a:xfrm>
          <a:prstGeom prst="rect">
            <a:avLst/>
          </a:prstGeom>
        </p:spPr>
      </p:pic>
    </p:spTree>
    <p:extLst>
      <p:ext uri="{BB962C8B-B14F-4D97-AF65-F5344CB8AC3E}">
        <p14:creationId xmlns:p14="http://schemas.microsoft.com/office/powerpoint/2010/main" val="4099756950"/>
      </p:ext>
    </p:extLst>
  </p:cSld>
  <p:clrMapOvr>
    <a:masterClrMapping/>
  </p:clrMapOvr>
  <p:transition spd="med" advClick="0" advTm="1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521" fill="hold"/>
                                        <p:tgtEl>
                                          <p:spTgt spid="8"/>
                                        </p:tgtEl>
                                      </p:cBhvr>
                                    </p:cmd>
                                  </p:childTnLst>
                                </p:cTn>
                              </p:par>
                              <p:par>
                                <p:cTn id="7" presetID="1" presetClass="mediacall" presetSubtype="0" fill="hold" nodeType="withEffect">
                                  <p:stCondLst>
                                    <p:cond delay="0"/>
                                  </p:stCondLst>
                                  <p:childTnLst>
                                    <p:cmd type="call" cmd="playFrom(0.0)">
                                      <p:cBhvr>
                                        <p:cTn id="8" dur="460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8"/>
                </p:tgtEl>
              </p:cMediaNode>
            </p:video>
            <p:audio>
              <p:cMediaNode vol="80000" showWhenStopped="0">
                <p:cTn id="10"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6000" b="-6000"/>
          </a:stretch>
        </a:blipFill>
        <a:effectLst/>
      </p:bgPr>
    </p:bg>
    <p:spTree>
      <p:nvGrpSpPr>
        <p:cNvPr id="1" name=""/>
        <p:cNvGrpSpPr/>
        <p:nvPr/>
      </p:nvGrpSpPr>
      <p:grpSpPr>
        <a:xfrm>
          <a:off x="0" y="0"/>
          <a:ext cx="0" cy="0"/>
          <a:chOff x="0" y="0"/>
          <a:chExt cx="0" cy="0"/>
        </a:xfrm>
      </p:grpSpPr>
      <p:sp>
        <p:nvSpPr>
          <p:cNvPr id="142" name="Publishing@W3C &amp;…"/>
          <p:cNvSpPr>
            <a:spLocks noGrp="1"/>
          </p:cNvSpPr>
          <p:nvPr>
            <p:ph type="title"/>
          </p:nvPr>
        </p:nvSpPr>
        <p:spPr>
          <a:xfrm>
            <a:off x="413668" y="0"/>
            <a:ext cx="15609094" cy="2435124"/>
          </a:xfrm>
          <a:prstGeom prst="rect">
            <a:avLst/>
          </a:prstGeom>
        </p:spPr>
        <p:txBody>
          <a:bodyPr>
            <a:noAutofit/>
          </a:bodyPr>
          <a:lstStyle/>
          <a:p>
            <a:pPr algn="l" defTabSz="607932">
              <a:defRPr sz="8288"/>
            </a:pPr>
            <a:r>
              <a:rPr lang="en-CA" dirty="0"/>
              <a:t>Real-World Infrastructure</a:t>
            </a:r>
            <a:endParaRPr dirty="0"/>
          </a:p>
        </p:txBody>
      </p:sp>
      <p:sp>
        <p:nvSpPr>
          <p:cNvPr id="2" name="Slide Number Placeholder 1">
            <a:extLst>
              <a:ext uri="{FF2B5EF4-FFF2-40B4-BE49-F238E27FC236}">
                <a16:creationId xmlns:a16="http://schemas.microsoft.com/office/drawing/2014/main" id="{415D2CC7-A4AD-5B40-A232-178FDC36F379}"/>
              </a:ext>
            </a:extLst>
          </p:cNvPr>
          <p:cNvSpPr>
            <a:spLocks noGrp="1"/>
          </p:cNvSpPr>
          <p:nvPr>
            <p:ph type="sldNum" sz="quarter" idx="2"/>
          </p:nvPr>
        </p:nvSpPr>
        <p:spPr>
          <a:xfrm>
            <a:off x="19841357" y="12738264"/>
            <a:ext cx="371895" cy="636710"/>
          </a:xfrm>
        </p:spPr>
        <p:txBody>
          <a:bodyPr/>
          <a:lstStyle/>
          <a:p>
            <a:fld id="{86CB4B4D-7CA3-9044-876B-883B54F8677D}" type="slidenum">
              <a:rPr lang="fr-FR" sz="3200" smtClean="0">
                <a:solidFill>
                  <a:srgbClr val="0D6DB6"/>
                </a:solidFill>
              </a:rPr>
              <a:t>8</a:t>
            </a:fld>
            <a:endParaRPr lang="fr-FR" sz="3200" dirty="0">
              <a:solidFill>
                <a:srgbClr val="0D6DB6"/>
              </a:solidFill>
            </a:endParaRPr>
          </a:p>
        </p:txBody>
      </p:sp>
      <p:sp>
        <p:nvSpPr>
          <p:cNvPr id="13" name="Double Bracket 12">
            <a:extLst>
              <a:ext uri="{FF2B5EF4-FFF2-40B4-BE49-F238E27FC236}">
                <a16:creationId xmlns:a16="http://schemas.microsoft.com/office/drawing/2014/main" id="{2357AC9E-4258-844A-AC92-E66C38A3EFE5}"/>
              </a:ext>
            </a:extLst>
          </p:cNvPr>
          <p:cNvSpPr/>
          <p:nvPr/>
        </p:nvSpPr>
        <p:spPr>
          <a:xfrm>
            <a:off x="19435247" y="12650520"/>
            <a:ext cx="1090160" cy="775564"/>
          </a:xfrm>
          <a:prstGeom prst="bracketPair">
            <a:avLst/>
          </a:prstGeom>
          <a:noFill/>
          <a:ln w="25400" cap="flat">
            <a:solidFill>
              <a:srgbClr val="0D6DB6"/>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endParaRPr>
          </a:p>
        </p:txBody>
      </p:sp>
      <p:pic>
        <p:nvPicPr>
          <p:cNvPr id="7" name="Picture 6">
            <a:extLst>
              <a:ext uri="{FF2B5EF4-FFF2-40B4-BE49-F238E27FC236}">
                <a16:creationId xmlns:a16="http://schemas.microsoft.com/office/drawing/2014/main" id="{F01E50D7-8BE8-3E4C-9F08-6B3E88E62D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V="1">
            <a:off x="413668" y="1694761"/>
            <a:ext cx="20111739" cy="96228"/>
          </a:xfrm>
          <a:prstGeom prst="rect">
            <a:avLst/>
          </a:prstGeom>
        </p:spPr>
      </p:pic>
      <p:grpSp>
        <p:nvGrpSpPr>
          <p:cNvPr id="8" name="Group 7">
            <a:extLst>
              <a:ext uri="{FF2B5EF4-FFF2-40B4-BE49-F238E27FC236}">
                <a16:creationId xmlns:a16="http://schemas.microsoft.com/office/drawing/2014/main" id="{3D5B9F1A-C2B6-4D62-AED5-0A7AEB723B45}"/>
              </a:ext>
            </a:extLst>
          </p:cNvPr>
          <p:cNvGrpSpPr/>
          <p:nvPr/>
        </p:nvGrpSpPr>
        <p:grpSpPr>
          <a:xfrm>
            <a:off x="7425705" y="2785382"/>
            <a:ext cx="11454962" cy="9101818"/>
            <a:chOff x="1712973" y="1028700"/>
            <a:chExt cx="7047013" cy="5359741"/>
          </a:xfrm>
        </p:grpSpPr>
        <p:pic>
          <p:nvPicPr>
            <p:cNvPr id="9" name="Picture 6">
              <a:extLst>
                <a:ext uri="{FF2B5EF4-FFF2-40B4-BE49-F238E27FC236}">
                  <a16:creationId xmlns:a16="http://schemas.microsoft.com/office/drawing/2014/main" id="{392F3756-0B07-45FD-AA83-0673D4612F27}"/>
                </a:ext>
              </a:extLst>
            </p:cNvPr>
            <p:cNvPicPr>
              <a:picLocks noChangeAspect="1" noChangeArrowheads="1"/>
            </p:cNvPicPr>
            <p:nvPr/>
          </p:nvPicPr>
          <p:blipFill>
            <a:blip r:embed="rId7" cstate="print">
              <a:alphaModFix amt="23000"/>
              <a:extLst>
                <a:ext uri="{28A0092B-C50C-407E-A947-70E740481C1C}">
                  <a14:useLocalDpi xmlns:a14="http://schemas.microsoft.com/office/drawing/2010/main" val="0"/>
                </a:ext>
              </a:extLst>
            </a:blip>
            <a:srcRect/>
            <a:stretch>
              <a:fillRect/>
            </a:stretch>
          </p:blipFill>
          <p:spPr bwMode="auto">
            <a:xfrm>
              <a:off x="7727400" y="2208182"/>
              <a:ext cx="1032586" cy="1567877"/>
            </a:xfrm>
            <a:prstGeom prst="rect">
              <a:avLst/>
            </a:prstGeom>
            <a:extLst>
              <a:ext uri="{909E8E84-426E-40DD-AFC4-6F175D3DCCD1}">
                <a14:hiddenFill xmlns:a14="http://schemas.microsoft.com/office/drawing/2010/main">
                  <a:solidFill>
                    <a:srgbClr val="FFFFFF"/>
                  </a:solidFill>
                </a14:hiddenFill>
              </a:ext>
            </a:extLst>
          </p:spPr>
        </p:pic>
        <p:pic>
          <p:nvPicPr>
            <p:cNvPr id="10" name="Picture 2" descr="New York's Flagship Power Plant Looks to the Future">
              <a:extLst>
                <a:ext uri="{FF2B5EF4-FFF2-40B4-BE49-F238E27FC236}">
                  <a16:creationId xmlns:a16="http://schemas.microsoft.com/office/drawing/2014/main" id="{BE8D09B7-245E-4BDE-AF41-E2C70E52DD72}"/>
                </a:ext>
              </a:extLst>
            </p:cNvPr>
            <p:cNvPicPr>
              <a:picLocks noChangeAspect="1" noChangeArrowheads="1"/>
            </p:cNvPicPr>
            <p:nvPr/>
          </p:nvPicPr>
          <p:blipFill>
            <a:blip r:embed="rId8">
              <a:alphaModFix amt="24000"/>
              <a:extLst>
                <a:ext uri="{28A0092B-C50C-407E-A947-70E740481C1C}">
                  <a14:useLocalDpi xmlns:a14="http://schemas.microsoft.com/office/drawing/2010/main" val="0"/>
                </a:ext>
              </a:extLst>
            </a:blip>
            <a:srcRect/>
            <a:stretch>
              <a:fillRect/>
            </a:stretch>
          </p:blipFill>
          <p:spPr bwMode="auto">
            <a:xfrm>
              <a:off x="1712973" y="1028700"/>
              <a:ext cx="2989263" cy="2224088"/>
            </a:xfrm>
            <a:prstGeom prst="rect">
              <a:avLst/>
            </a:prstGeom>
            <a:extLst>
              <a:ext uri="{909E8E84-426E-40DD-AFC4-6F175D3DCCD1}">
                <a14:hiddenFill xmlns:a14="http://schemas.microsoft.com/office/drawing/2010/main">
                  <a:solidFill>
                    <a:srgbClr val="FFFFFF"/>
                  </a:solidFill>
                </a14:hiddenFill>
              </a:ext>
            </a:extLst>
          </p:spPr>
        </p:pic>
        <p:pic>
          <p:nvPicPr>
            <p:cNvPr id="11" name="Picture 4" descr="gray nuclear power plant free image | Peakpx">
              <a:extLst>
                <a:ext uri="{FF2B5EF4-FFF2-40B4-BE49-F238E27FC236}">
                  <a16:creationId xmlns:a16="http://schemas.microsoft.com/office/drawing/2014/main" id="{02CDA111-6120-489F-BE0F-4624CD9E5840}"/>
                </a:ext>
              </a:extLst>
            </p:cNvPr>
            <p:cNvPicPr>
              <a:picLocks noChangeAspect="1" noChangeArrowheads="1"/>
            </p:cNvPicPr>
            <p:nvPr/>
          </p:nvPicPr>
          <p:blipFill>
            <a:blip r:embed="rId9">
              <a:alphaModFix amt="24000"/>
              <a:extLst>
                <a:ext uri="{28A0092B-C50C-407E-A947-70E740481C1C}">
                  <a14:useLocalDpi xmlns:a14="http://schemas.microsoft.com/office/drawing/2010/main" val="0"/>
                </a:ext>
              </a:extLst>
            </a:blip>
            <a:srcRect/>
            <a:stretch>
              <a:fillRect/>
            </a:stretch>
          </p:blipFill>
          <p:spPr bwMode="auto">
            <a:xfrm>
              <a:off x="2630893" y="3252788"/>
              <a:ext cx="1466850" cy="1106488"/>
            </a:xfrm>
            <a:prstGeom prst="rect">
              <a:avLst/>
            </a:prstGeom>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3FD428CE-C6B8-41EF-BEF1-B05364D3A50C}"/>
                </a:ext>
              </a:extLst>
            </p:cNvPr>
            <p:cNvPicPr>
              <a:picLocks noChangeAspect="1"/>
            </p:cNvPicPr>
            <p:nvPr/>
          </p:nvPicPr>
          <p:blipFill>
            <a:blip r:embed="rId10">
              <a:alphaModFix amt="23000"/>
            </a:blip>
            <a:stretch>
              <a:fillRect/>
            </a:stretch>
          </p:blipFill>
          <p:spPr>
            <a:xfrm>
              <a:off x="5253064" y="4456688"/>
              <a:ext cx="2952093" cy="1931753"/>
            </a:xfrm>
            <a:prstGeom prst="rect">
              <a:avLst/>
            </a:prstGeom>
          </p:spPr>
        </p:pic>
        <p:pic>
          <p:nvPicPr>
            <p:cNvPr id="14" name="Picture 13">
              <a:extLst>
                <a:ext uri="{FF2B5EF4-FFF2-40B4-BE49-F238E27FC236}">
                  <a16:creationId xmlns:a16="http://schemas.microsoft.com/office/drawing/2014/main" id="{CA75F248-CAB4-4B71-8A03-E9FC48EBB1BA}"/>
                </a:ext>
              </a:extLst>
            </p:cNvPr>
            <p:cNvPicPr>
              <a:picLocks noChangeAspect="1"/>
            </p:cNvPicPr>
            <p:nvPr/>
          </p:nvPicPr>
          <p:blipFill>
            <a:blip r:embed="rId11">
              <a:alphaModFix amt="23000"/>
            </a:blip>
            <a:stretch>
              <a:fillRect/>
            </a:stretch>
          </p:blipFill>
          <p:spPr>
            <a:xfrm>
              <a:off x="4698236" y="1358324"/>
              <a:ext cx="1422400" cy="1042988"/>
            </a:xfrm>
            <a:prstGeom prst="rect">
              <a:avLst/>
            </a:prstGeom>
          </p:spPr>
        </p:pic>
        <p:pic>
          <p:nvPicPr>
            <p:cNvPr id="15" name="Picture 8" descr="WhisperControl One Function Switch">
              <a:extLst>
                <a:ext uri="{FF2B5EF4-FFF2-40B4-BE49-F238E27FC236}">
                  <a16:creationId xmlns:a16="http://schemas.microsoft.com/office/drawing/2014/main" id="{0605671B-5415-4188-A811-D473389A29E9}"/>
                </a:ext>
              </a:extLst>
            </p:cNvPr>
            <p:cNvPicPr>
              <a:picLocks noChangeAspect="1" noChangeArrowheads="1"/>
            </p:cNvPicPr>
            <p:nvPr/>
          </p:nvPicPr>
          <p:blipFill>
            <a:blip r:embed="rId12">
              <a:alphaModFix/>
              <a:extLst>
                <a:ext uri="{28A0092B-C50C-407E-A947-70E740481C1C}">
                  <a14:useLocalDpi xmlns:a14="http://schemas.microsoft.com/office/drawing/2010/main" val="0"/>
                </a:ext>
              </a:extLst>
            </a:blip>
            <a:srcRect/>
            <a:stretch>
              <a:fillRect/>
            </a:stretch>
          </p:blipFill>
          <p:spPr bwMode="auto">
            <a:xfrm>
              <a:off x="5686105" y="1139183"/>
              <a:ext cx="2086012" cy="3359505"/>
            </a:xfrm>
            <a:prstGeom prst="rect">
              <a:avLst/>
            </a:prstGeom>
            <a:extLst>
              <a:ext uri="{909E8E84-426E-40DD-AFC4-6F175D3DCCD1}">
                <a14:hiddenFill xmlns:a14="http://schemas.microsoft.com/office/drawing/2010/main">
                  <a:solidFill>
                    <a:srgbClr val="FFFFFF"/>
                  </a:solidFill>
                </a14:hiddenFill>
              </a:ext>
            </a:extLst>
          </p:spPr>
        </p:pic>
        <p:pic>
          <p:nvPicPr>
            <p:cNvPr id="16" name="Picture 14">
              <a:extLst>
                <a:ext uri="{FF2B5EF4-FFF2-40B4-BE49-F238E27FC236}">
                  <a16:creationId xmlns:a16="http://schemas.microsoft.com/office/drawing/2014/main" id="{43AD8B3D-FC17-46A0-AF80-3B32BD1328AC}"/>
                </a:ext>
              </a:extLst>
            </p:cNvPr>
            <p:cNvPicPr>
              <a:picLocks noChangeAspect="1" noChangeArrowheads="1"/>
            </p:cNvPicPr>
            <p:nvPr/>
          </p:nvPicPr>
          <p:blipFill rotWithShape="1">
            <a:blip r:embed="rId13">
              <a:alphaModFix/>
              <a:extLst>
                <a:ext uri="{28A0092B-C50C-407E-A947-70E740481C1C}">
                  <a14:useLocalDpi xmlns:a14="http://schemas.microsoft.com/office/drawing/2010/main" val="0"/>
                </a:ext>
              </a:extLst>
            </a:blip>
            <a:srcRect l="19725" r="18105"/>
            <a:stretch/>
          </p:blipFill>
          <p:spPr bwMode="auto">
            <a:xfrm>
              <a:off x="3976231" y="2413000"/>
              <a:ext cx="2124000" cy="3416300"/>
            </a:xfrm>
            <a:prstGeom prst="rect">
              <a:avLst/>
            </a:prstGeom>
            <a:extLst>
              <a:ext uri="{909E8E84-426E-40DD-AFC4-6F175D3DCCD1}">
                <a14:hiddenFill xmlns:a14="http://schemas.microsoft.com/office/drawing/2010/main">
                  <a:solidFill>
                    <a:srgbClr val="FFFFFF"/>
                  </a:solidFill>
                </a14:hiddenFill>
              </a:ext>
            </a:extLst>
          </p:spPr>
        </p:pic>
      </p:grpSp>
      <p:sp>
        <p:nvSpPr>
          <p:cNvPr id="4" name="TextBox 3">
            <a:extLst>
              <a:ext uri="{FF2B5EF4-FFF2-40B4-BE49-F238E27FC236}">
                <a16:creationId xmlns:a16="http://schemas.microsoft.com/office/drawing/2014/main" id="{50400B2D-4AE2-4A68-9725-87CCA75FE951}"/>
              </a:ext>
            </a:extLst>
          </p:cNvPr>
          <p:cNvSpPr txBox="1"/>
          <p:nvPr/>
        </p:nvSpPr>
        <p:spPr>
          <a:xfrm>
            <a:off x="1735928" y="4788358"/>
            <a:ext cx="6495132" cy="6884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noAutofit/>
          </a:bodyPr>
          <a:lstStyle/>
          <a:p>
            <a:pPr marL="685800" marR="0" indent="-685800" algn="l" defTabSz="821530" rtl="0" fontAlgn="auto" latinLnBrk="0" hangingPunct="0">
              <a:lnSpc>
                <a:spcPct val="100000"/>
              </a:lnSpc>
              <a:spcBef>
                <a:spcPts val="0"/>
              </a:spcBef>
              <a:spcAft>
                <a:spcPts val="0"/>
              </a:spcAft>
              <a:buClrTx/>
              <a:buSzTx/>
              <a:buFont typeface="Courier New" panose="02070309020205020404" pitchFamily="49" charset="0"/>
              <a:buChar char="o"/>
              <a:tabLst/>
            </a:pPr>
            <a:endParaRPr lang="fr-FR" dirty="0">
              <a:latin typeface="Geneva" panose="020B0503030404040204" pitchFamily="34" charset="0"/>
              <a:ea typeface="Geneva" panose="020B0503030404040204" pitchFamily="34" charset="0"/>
            </a:endParaRPr>
          </a:p>
          <a:p>
            <a:pPr marR="0" algn="l" defTabSz="821530" rtl="0" fontAlgn="auto" latinLnBrk="0" hangingPunct="0">
              <a:lnSpc>
                <a:spcPct val="100000"/>
              </a:lnSpc>
              <a:spcBef>
                <a:spcPts val="0"/>
              </a:spcBef>
              <a:spcAft>
                <a:spcPts val="0"/>
              </a:spcAft>
              <a:buClrTx/>
              <a:buSzTx/>
              <a:tabLst/>
            </a:pPr>
            <a:r>
              <a:rPr lang="fr-FR" dirty="0">
                <a:latin typeface="Geneva" panose="020B0503030404040204" pitchFamily="34" charset="0"/>
                <a:ea typeface="Geneva" panose="020B0503030404040204" pitchFamily="34" charset="0"/>
              </a:rPr>
              <a:t>Must </a:t>
            </a:r>
            <a:r>
              <a:rPr lang="fr-FR" dirty="0" err="1">
                <a:latin typeface="Geneva" panose="020B0503030404040204" pitchFamily="34" charset="0"/>
                <a:ea typeface="Geneva" panose="020B0503030404040204" pitchFamily="34" charset="0"/>
              </a:rPr>
              <a:t>be</a:t>
            </a:r>
            <a:r>
              <a:rPr lang="fr-FR" dirty="0">
                <a:latin typeface="Geneva" panose="020B0503030404040204" pitchFamily="34" charset="0"/>
                <a:ea typeface="Geneva" panose="020B0503030404040204" pitchFamily="34" charset="0"/>
              </a:rPr>
              <a:t>:</a:t>
            </a:r>
          </a:p>
          <a:p>
            <a:pPr marR="0" algn="l" defTabSz="821530" rtl="0" fontAlgn="auto" latinLnBrk="0" hangingPunct="0">
              <a:lnSpc>
                <a:spcPct val="100000"/>
              </a:lnSpc>
              <a:spcBef>
                <a:spcPts val="0"/>
              </a:spcBef>
              <a:spcAft>
                <a:spcPts val="0"/>
              </a:spcAft>
              <a:buClrTx/>
              <a:buSzTx/>
              <a:tabLst/>
            </a:pPr>
            <a:endParaRPr lang="fr-FR" dirty="0">
              <a:latin typeface="Geneva" panose="020B0503030404040204" pitchFamily="34" charset="0"/>
              <a:ea typeface="Geneva" panose="020B0503030404040204" pitchFamily="34" charset="0"/>
            </a:endParaRPr>
          </a:p>
          <a:p>
            <a:pPr marL="685800" marR="0" indent="-685800" algn="l" defTabSz="821530" rtl="0" fontAlgn="auto" latinLnBrk="0" hangingPunct="0">
              <a:lnSpc>
                <a:spcPct val="100000"/>
              </a:lnSpc>
              <a:spcBef>
                <a:spcPts val="0"/>
              </a:spcBef>
              <a:spcAft>
                <a:spcPts val="0"/>
              </a:spcAft>
              <a:buClrTx/>
              <a:buSzTx/>
              <a:buFont typeface="Courier New" panose="02070309020205020404" pitchFamily="49" charset="0"/>
              <a:buChar char="o"/>
              <a:tabLst/>
            </a:pPr>
            <a:r>
              <a:rPr lang="fr-FR" dirty="0">
                <a:latin typeface="Geneva" panose="020B0503030404040204" pitchFamily="34" charset="0"/>
                <a:ea typeface="Geneva" panose="020B0503030404040204" pitchFamily="34" charset="0"/>
              </a:rPr>
              <a:t>Safe</a:t>
            </a:r>
            <a:endParaRPr kumimoji="0" lang="fr-FR" sz="5000" b="0" i="0" u="none" strike="noStrike" cap="none" spc="0" normalizeH="0" baseline="0" dirty="0">
              <a:ln>
                <a:noFill/>
              </a:ln>
              <a:solidFill>
                <a:srgbClr val="000000"/>
              </a:solidFill>
              <a:effectLst/>
              <a:uFillTx/>
              <a:latin typeface="Geneva" panose="020B0503030404040204" pitchFamily="34" charset="0"/>
              <a:ea typeface="Geneva" panose="020B0503030404040204" pitchFamily="34" charset="0"/>
              <a:sym typeface="Helvetica Light"/>
            </a:endParaRPr>
          </a:p>
          <a:p>
            <a:pPr marL="685800" marR="0" indent="-685800" algn="l" defTabSz="821530" rtl="0" fontAlgn="auto" latinLnBrk="0" hangingPunct="0">
              <a:lnSpc>
                <a:spcPct val="100000"/>
              </a:lnSpc>
              <a:spcBef>
                <a:spcPts val="0"/>
              </a:spcBef>
              <a:spcAft>
                <a:spcPts val="0"/>
              </a:spcAft>
              <a:buClrTx/>
              <a:buSzTx/>
              <a:buFont typeface="Courier New" panose="02070309020205020404" pitchFamily="49" charset="0"/>
              <a:buChar char="o"/>
              <a:tabLst/>
            </a:pPr>
            <a:r>
              <a:rPr lang="fr-FR" dirty="0" err="1">
                <a:latin typeface="Geneva" panose="020B0503030404040204" pitchFamily="34" charset="0"/>
                <a:ea typeface="Geneva" panose="020B0503030404040204" pitchFamily="34" charset="0"/>
              </a:rPr>
              <a:t>Fair</a:t>
            </a:r>
            <a:endParaRPr lang="fr-FR" dirty="0">
              <a:latin typeface="Geneva" panose="020B0503030404040204" pitchFamily="34" charset="0"/>
              <a:ea typeface="Geneva" panose="020B0503030404040204" pitchFamily="34" charset="0"/>
            </a:endParaRPr>
          </a:p>
          <a:p>
            <a:pPr marL="685800" marR="0" indent="-685800" algn="l" defTabSz="821530" rtl="0" fontAlgn="auto" latinLnBrk="0" hangingPunct="0">
              <a:lnSpc>
                <a:spcPct val="100000"/>
              </a:lnSpc>
              <a:spcBef>
                <a:spcPts val="0"/>
              </a:spcBef>
              <a:spcAft>
                <a:spcPts val="0"/>
              </a:spcAft>
              <a:buClrTx/>
              <a:buSzTx/>
              <a:buFont typeface="Courier New" panose="02070309020205020404" pitchFamily="49" charset="0"/>
              <a:buChar char="o"/>
              <a:tabLst/>
            </a:pPr>
            <a:r>
              <a:rPr lang="fr-FR" dirty="0">
                <a:latin typeface="Geneva" panose="020B0503030404040204" pitchFamily="34" charset="0"/>
                <a:ea typeface="Geneva" panose="020B0503030404040204" pitchFamily="34" charset="0"/>
              </a:rPr>
              <a:t>Durable</a:t>
            </a:r>
          </a:p>
          <a:p>
            <a:pPr marL="685800" marR="0" indent="-685800" algn="l" defTabSz="821530" rtl="0" fontAlgn="auto" latinLnBrk="0" hangingPunct="0">
              <a:lnSpc>
                <a:spcPct val="100000"/>
              </a:lnSpc>
              <a:spcBef>
                <a:spcPts val="0"/>
              </a:spcBef>
              <a:spcAft>
                <a:spcPts val="0"/>
              </a:spcAft>
              <a:buClrTx/>
              <a:buSzTx/>
              <a:buFont typeface="Courier New" panose="02070309020205020404" pitchFamily="49" charset="0"/>
              <a:buChar char="o"/>
              <a:tabLst/>
            </a:pPr>
            <a:r>
              <a:rPr kumimoji="0" lang="fr-FR" sz="5000" b="0" i="0" u="none" strike="noStrike" cap="none" spc="0" normalizeH="0" baseline="0" dirty="0" err="1">
                <a:ln>
                  <a:noFill/>
                </a:ln>
                <a:solidFill>
                  <a:srgbClr val="000000"/>
                </a:solidFill>
                <a:effectLst/>
                <a:uFillTx/>
                <a:latin typeface="Geneva" panose="020B0503030404040204" pitchFamily="34" charset="0"/>
                <a:ea typeface="Geneva" panose="020B0503030404040204" pitchFamily="34" charset="0"/>
                <a:sym typeface="Helvetica Light"/>
              </a:rPr>
              <a:t>Cost</a:t>
            </a:r>
            <a:r>
              <a:rPr kumimoji="0" lang="fr-FR" sz="5000" b="0" i="0" u="none" strike="noStrike" cap="none" spc="0" normalizeH="0" baseline="0" dirty="0">
                <a:ln>
                  <a:noFill/>
                </a:ln>
                <a:solidFill>
                  <a:srgbClr val="000000"/>
                </a:solidFill>
                <a:effectLst/>
                <a:uFillTx/>
                <a:latin typeface="Geneva" panose="020B0503030404040204" pitchFamily="34" charset="0"/>
                <a:ea typeface="Geneva" panose="020B0503030404040204" pitchFamily="34" charset="0"/>
                <a:sym typeface="Helvetica Light"/>
              </a:rPr>
              <a:t>-effective</a:t>
            </a:r>
          </a:p>
          <a:p>
            <a:pPr marR="0" algn="l" defTabSz="821530" rtl="0" fontAlgn="auto" latinLnBrk="0" hangingPunct="0">
              <a:lnSpc>
                <a:spcPct val="100000"/>
              </a:lnSpc>
              <a:spcBef>
                <a:spcPts val="0"/>
              </a:spcBef>
              <a:spcAft>
                <a:spcPts val="0"/>
              </a:spcAft>
              <a:buClrTx/>
              <a:buSzTx/>
              <a:tabLst/>
            </a:pPr>
            <a:endParaRPr lang="fr-FR" dirty="0">
              <a:latin typeface="Geneva" panose="020B0503030404040204" pitchFamily="34" charset="0"/>
              <a:ea typeface="Geneva" panose="020B0503030404040204" pitchFamily="34" charset="0"/>
            </a:endParaRPr>
          </a:p>
          <a:p>
            <a:pPr marL="685800" marR="0" indent="-685800" algn="l" defTabSz="821530" rtl="0" fontAlgn="auto" latinLnBrk="0" hangingPunct="0">
              <a:lnSpc>
                <a:spcPct val="100000"/>
              </a:lnSpc>
              <a:spcBef>
                <a:spcPts val="0"/>
              </a:spcBef>
              <a:spcAft>
                <a:spcPts val="0"/>
              </a:spcAft>
              <a:buClrTx/>
              <a:buSzTx/>
              <a:buFont typeface="Courier New" panose="02070309020205020404" pitchFamily="49" charset="0"/>
              <a:buChar char="o"/>
              <a:tabLst/>
            </a:pPr>
            <a:endParaRPr kumimoji="0" lang="fr-FR" sz="5000" b="0" i="0" u="none" strike="noStrike" cap="none" spc="0" normalizeH="0" baseline="0" dirty="0">
              <a:ln>
                <a:noFill/>
              </a:ln>
              <a:solidFill>
                <a:srgbClr val="000000"/>
              </a:solidFill>
              <a:effectLst/>
              <a:uFillTx/>
              <a:latin typeface="Geneva" panose="020B0503030404040204" pitchFamily="34" charset="0"/>
              <a:ea typeface="Geneva" panose="020B0503030404040204" pitchFamily="34" charset="0"/>
              <a:sym typeface="Helvetica Light"/>
            </a:endParaRPr>
          </a:p>
          <a:p>
            <a:pPr marL="685800" marR="0" indent="-685800" algn="l" defTabSz="821530" rtl="0" fontAlgn="auto" latinLnBrk="0" hangingPunct="0">
              <a:lnSpc>
                <a:spcPct val="100000"/>
              </a:lnSpc>
              <a:spcBef>
                <a:spcPts val="0"/>
              </a:spcBef>
              <a:spcAft>
                <a:spcPts val="0"/>
              </a:spcAft>
              <a:buClrTx/>
              <a:buSzTx/>
              <a:buFont typeface="Courier New" panose="02070309020205020404" pitchFamily="49" charset="0"/>
              <a:buChar char="o"/>
              <a:tabLst/>
            </a:pPr>
            <a:endParaRPr lang="fr-FR" dirty="0">
              <a:latin typeface="Geneva" panose="020B0503030404040204" pitchFamily="34" charset="0"/>
              <a:ea typeface="Geneva" panose="020B0503030404040204" pitchFamily="34" charset="0"/>
            </a:endParaRPr>
          </a:p>
          <a:p>
            <a:pPr marL="0" marR="0" indent="0" algn="l" defTabSz="821530" rtl="0" fontAlgn="auto" latinLnBrk="0" hangingPunct="0">
              <a:lnSpc>
                <a:spcPct val="100000"/>
              </a:lnSpc>
              <a:spcBef>
                <a:spcPts val="0"/>
              </a:spcBef>
              <a:spcAft>
                <a:spcPts val="0"/>
              </a:spcAft>
              <a:buClrTx/>
              <a:buSzTx/>
              <a:buFontTx/>
              <a:buNone/>
              <a:tabLst/>
            </a:pPr>
            <a:endParaRPr kumimoji="0" lang="fr-FR" sz="5000" b="0" i="0" u="none" strike="noStrike" cap="none" spc="0" normalizeH="0" baseline="0" dirty="0">
              <a:ln>
                <a:noFill/>
              </a:ln>
              <a:solidFill>
                <a:srgbClr val="000000"/>
              </a:solidFill>
              <a:effectLst/>
              <a:uFillTx/>
              <a:latin typeface="Geneva" panose="020B0503030404040204" pitchFamily="34" charset="0"/>
              <a:ea typeface="Geneva" panose="020B0503030404040204" pitchFamily="34" charset="0"/>
              <a:sym typeface="Helvetica Light"/>
            </a:endParaRPr>
          </a:p>
        </p:txBody>
      </p:sp>
      <p:pic>
        <p:nvPicPr>
          <p:cNvPr id="5" name="Recorded Sound">
            <a:hlinkClick r:id="" action="ppaction://media"/>
            <a:extLst>
              <a:ext uri="{FF2B5EF4-FFF2-40B4-BE49-F238E27FC236}">
                <a16:creationId xmlns:a16="http://schemas.microsoft.com/office/drawing/2014/main" id="{6F5A4106-BC34-489E-9D27-DB84F68E1D68}"/>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26836254" y="7925962"/>
            <a:ext cx="609600" cy="609600"/>
          </a:xfrm>
          <a:prstGeom prst="rect">
            <a:avLst/>
          </a:prstGeom>
        </p:spPr>
      </p:pic>
    </p:spTree>
    <p:extLst>
      <p:ext uri="{BB962C8B-B14F-4D97-AF65-F5344CB8AC3E}">
        <p14:creationId xmlns:p14="http://schemas.microsoft.com/office/powerpoint/2010/main" val="1728707885"/>
      </p:ext>
    </p:extLst>
  </p:cSld>
  <p:clrMapOvr>
    <a:masterClrMapping/>
  </p:clrMapOvr>
  <p:transition spd="med" advClick="0" advTm="1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70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6000" b="-6000"/>
          </a:stretch>
        </a:blipFill>
        <a:effectLst/>
      </p:bgPr>
    </p:bg>
    <p:spTree>
      <p:nvGrpSpPr>
        <p:cNvPr id="1" name=""/>
        <p:cNvGrpSpPr/>
        <p:nvPr/>
      </p:nvGrpSpPr>
      <p:grpSpPr>
        <a:xfrm>
          <a:off x="0" y="0"/>
          <a:ext cx="0" cy="0"/>
          <a:chOff x="0" y="0"/>
          <a:chExt cx="0" cy="0"/>
        </a:xfrm>
      </p:grpSpPr>
      <p:sp>
        <p:nvSpPr>
          <p:cNvPr id="142" name="Publishing@W3C &amp;…"/>
          <p:cNvSpPr>
            <a:spLocks noGrp="1"/>
          </p:cNvSpPr>
          <p:nvPr>
            <p:ph type="title"/>
          </p:nvPr>
        </p:nvSpPr>
        <p:spPr>
          <a:xfrm>
            <a:off x="413668" y="0"/>
            <a:ext cx="15609094" cy="2435124"/>
          </a:xfrm>
          <a:prstGeom prst="rect">
            <a:avLst/>
          </a:prstGeom>
        </p:spPr>
        <p:txBody>
          <a:bodyPr>
            <a:noAutofit/>
          </a:bodyPr>
          <a:lstStyle/>
          <a:p>
            <a:pPr algn="l" defTabSz="607932">
              <a:defRPr sz="8288"/>
            </a:pPr>
            <a:r>
              <a:rPr lang="en-CA" dirty="0"/>
              <a:t>Virtual Infrastructure</a:t>
            </a:r>
            <a:endParaRPr dirty="0"/>
          </a:p>
        </p:txBody>
      </p:sp>
      <p:sp>
        <p:nvSpPr>
          <p:cNvPr id="2" name="Slide Number Placeholder 1">
            <a:extLst>
              <a:ext uri="{FF2B5EF4-FFF2-40B4-BE49-F238E27FC236}">
                <a16:creationId xmlns:a16="http://schemas.microsoft.com/office/drawing/2014/main" id="{415D2CC7-A4AD-5B40-A232-178FDC36F379}"/>
              </a:ext>
            </a:extLst>
          </p:cNvPr>
          <p:cNvSpPr>
            <a:spLocks noGrp="1"/>
          </p:cNvSpPr>
          <p:nvPr>
            <p:ph type="sldNum" sz="quarter" idx="2"/>
          </p:nvPr>
        </p:nvSpPr>
        <p:spPr>
          <a:xfrm>
            <a:off x="19841357" y="12738264"/>
            <a:ext cx="371895" cy="636710"/>
          </a:xfrm>
        </p:spPr>
        <p:txBody>
          <a:bodyPr/>
          <a:lstStyle/>
          <a:p>
            <a:fld id="{86CB4B4D-7CA3-9044-876B-883B54F8677D}" type="slidenum">
              <a:rPr lang="fr-FR" sz="3200" smtClean="0">
                <a:solidFill>
                  <a:srgbClr val="0D6DB6"/>
                </a:solidFill>
              </a:rPr>
              <a:t>9</a:t>
            </a:fld>
            <a:endParaRPr lang="fr-FR" sz="3200" dirty="0">
              <a:solidFill>
                <a:srgbClr val="0D6DB6"/>
              </a:solidFill>
            </a:endParaRPr>
          </a:p>
        </p:txBody>
      </p:sp>
      <p:sp>
        <p:nvSpPr>
          <p:cNvPr id="13" name="Double Bracket 12">
            <a:extLst>
              <a:ext uri="{FF2B5EF4-FFF2-40B4-BE49-F238E27FC236}">
                <a16:creationId xmlns:a16="http://schemas.microsoft.com/office/drawing/2014/main" id="{2357AC9E-4258-844A-AC92-E66C38A3EFE5}"/>
              </a:ext>
            </a:extLst>
          </p:cNvPr>
          <p:cNvSpPr/>
          <p:nvPr/>
        </p:nvSpPr>
        <p:spPr>
          <a:xfrm>
            <a:off x="19435247" y="12650520"/>
            <a:ext cx="1090160" cy="775564"/>
          </a:xfrm>
          <a:prstGeom prst="bracketPair">
            <a:avLst/>
          </a:prstGeom>
          <a:noFill/>
          <a:ln w="25400" cap="flat">
            <a:solidFill>
              <a:srgbClr val="0D6DB6"/>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endParaRPr>
          </a:p>
        </p:txBody>
      </p:sp>
      <p:pic>
        <p:nvPicPr>
          <p:cNvPr id="9" name="Picture 8">
            <a:extLst>
              <a:ext uri="{FF2B5EF4-FFF2-40B4-BE49-F238E27FC236}">
                <a16:creationId xmlns:a16="http://schemas.microsoft.com/office/drawing/2014/main" id="{7FF2B305-1604-4148-B04D-210D49D690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V="1">
            <a:off x="413668" y="1694761"/>
            <a:ext cx="20111739" cy="96228"/>
          </a:xfrm>
          <a:prstGeom prst="rect">
            <a:avLst/>
          </a:prstGeom>
        </p:spPr>
      </p:pic>
      <p:pic>
        <p:nvPicPr>
          <p:cNvPr id="3" name="Content Placeholder 3">
            <a:extLst>
              <a:ext uri="{FF2B5EF4-FFF2-40B4-BE49-F238E27FC236}">
                <a16:creationId xmlns:a16="http://schemas.microsoft.com/office/drawing/2014/main" id="{7B7A66FA-AC20-43F2-BF4C-8D8E96CFCA98}"/>
              </a:ext>
            </a:extLst>
          </p:cNvPr>
          <p:cNvPicPr>
            <a:picLocks/>
          </p:cNvPicPr>
          <p:nvPr/>
        </p:nvPicPr>
        <p:blipFill>
          <a:blip r:embed="rId7"/>
          <a:stretch>
            <a:fillRect/>
          </a:stretch>
        </p:blipFill>
        <p:spPr>
          <a:xfrm>
            <a:off x="3696697" y="2435124"/>
            <a:ext cx="12326065" cy="4529848"/>
          </a:xfrm>
          <a:prstGeom prst="rect">
            <a:avLst/>
          </a:prstGeom>
        </p:spPr>
      </p:pic>
      <p:pic>
        <p:nvPicPr>
          <p:cNvPr id="4" name="Picture 2" descr="https://lh3.googleusercontent.com/GjcOU8mtKcPM-LDO_ZQwoznMPZGWGDzg5id_SpZvucWx_Vw-9_21MMzxW0Kw6hGUdmQIUr2qhYeEU6kvgbHo9laME-Ht-f2G0l0trt6mIFeMukba_XRS2e-vFQCagaCZ4vFQPMpF">
            <a:extLst>
              <a:ext uri="{FF2B5EF4-FFF2-40B4-BE49-F238E27FC236}">
                <a16:creationId xmlns:a16="http://schemas.microsoft.com/office/drawing/2014/main" id="{9DD4CD48-6C59-43DC-A6FC-EE8073B83E8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96697" y="7362851"/>
            <a:ext cx="12897970" cy="51183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Recorded Sound">
            <a:hlinkClick r:id="" action="ppaction://media"/>
            <a:extLst>
              <a:ext uri="{FF2B5EF4-FFF2-40B4-BE49-F238E27FC236}">
                <a16:creationId xmlns:a16="http://schemas.microsoft.com/office/drawing/2014/main" id="{322B62EC-670A-490C-88D7-4376E77B84D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5450800" y="7034245"/>
            <a:ext cx="609600" cy="609600"/>
          </a:xfrm>
          <a:prstGeom prst="rect">
            <a:avLst/>
          </a:prstGeom>
        </p:spPr>
      </p:pic>
    </p:spTree>
    <p:extLst>
      <p:ext uri="{BB962C8B-B14F-4D97-AF65-F5344CB8AC3E}">
        <p14:creationId xmlns:p14="http://schemas.microsoft.com/office/powerpoint/2010/main" val="3638149370"/>
      </p:ext>
    </p:extLst>
  </p:cSld>
  <p:clrMapOvr>
    <a:masterClrMapping/>
  </p:clrMapOvr>
  <p:transition spd="med" advClick="0" advTm="1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1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White">
  <a:themeElements>
    <a:clrScheme name="White">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Neue"/>
        <a:ea typeface="Helvetica Neue"/>
        <a:cs typeface="Helvetica Neue"/>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50800" dist="25400" dir="54000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50800" dist="25400" dir="5400000" rotWithShape="0">
            <a:srgbClr val="000000">
              <a:alpha val="50000"/>
            </a:srgbClr>
          </a:outerShdw>
        </a:effectLst>
        <a:sp3d/>
      </a:spPr>
      <a:bodyPr rot="0" spcFirstLastPara="1" vertOverflow="overflow" horzOverflow="overflow" vert="horz" wrap="square" lIns="71436" tIns="71436" rIns="71436" bIns="71436" numCol="1" spcCol="38100" rtlCol="0" anchor="ctr">
        <a:spAutoFit/>
      </a:bodyPr>
      <a:lstStyle>
        <a:defPPr marL="0" marR="0" indent="0" algn="ctr" defTabSz="82153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50800" dist="25400" dir="5400000" rotWithShape="0">
            <a:srgbClr val="000000">
              <a:alpha val="50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6" tIns="71436" rIns="71436" bIns="71436" numCol="1" spcCol="38100" rtlCol="0" anchor="ctr">
        <a:spAutoFit/>
      </a:bodyPr>
      <a:lstStyle>
        <a:defPPr marL="0" marR="0" indent="0" algn="ctr" defTabSz="82153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resentation2" id="{3A55C7E0-3717-44E0-835A-DB5A25BBEBB1}" vid="{93EF87AA-7852-403D-A3BF-C4CAF284391D}"/>
    </a:ext>
  </a:extLst>
</a:theme>
</file>

<file path=ppt/theme/theme2.xml><?xml version="1.0" encoding="utf-8"?>
<a:theme xmlns:a="http://schemas.openxmlformats.org/drawingml/2006/main" name="White">
  <a:themeElements>
    <a:clrScheme name="White">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Neue"/>
        <a:ea typeface="Helvetica Neue"/>
        <a:cs typeface="Helvetica Neue"/>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50800" dist="25400" dir="54000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50800" dist="25400" dir="5400000" rotWithShape="0">
            <a:srgbClr val="000000">
              <a:alpha val="50000"/>
            </a:srgbClr>
          </a:outerShdw>
        </a:effectLst>
        <a:sp3d/>
      </a:spPr>
      <a:bodyPr rot="0" spcFirstLastPara="1" vertOverflow="overflow" horzOverflow="overflow" vert="horz" wrap="square" lIns="71436" tIns="71436" rIns="71436" bIns="71436" numCol="1" spcCol="38100" rtlCol="0" anchor="ctr">
        <a:spAutoFit/>
      </a:bodyPr>
      <a:lstStyle>
        <a:defPPr marL="0" marR="0" indent="0" algn="ctr" defTabSz="82153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50800" dist="25400" dir="5400000" rotWithShape="0">
            <a:srgbClr val="000000">
              <a:alpha val="50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6" tIns="71436" rIns="71436" bIns="71436" numCol="1" spcCol="38100" rtlCol="0" anchor="ctr">
        <a:spAutoFit/>
      </a:bodyPr>
      <a:lstStyle>
        <a:defPPr marL="0" marR="0" indent="0" algn="ctr" defTabSz="82153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Override1.xml><?xml version="1.0" encoding="utf-8"?>
<a:themeOverride xmlns:a="http://schemas.openxmlformats.org/drawingml/2006/main">
  <a:clrScheme name="White">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themeOverride>
</file>

<file path=ppt/theme/themeOverride10.xml><?xml version="1.0" encoding="utf-8"?>
<a:themeOverride xmlns:a="http://schemas.openxmlformats.org/drawingml/2006/main">
  <a:clrScheme name="White">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themeOverride>
</file>

<file path=ppt/theme/themeOverride2.xml><?xml version="1.0" encoding="utf-8"?>
<a:themeOverride xmlns:a="http://schemas.openxmlformats.org/drawingml/2006/main">
  <a:clrScheme name="White">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themeOverride>
</file>

<file path=ppt/theme/themeOverride3.xml><?xml version="1.0" encoding="utf-8"?>
<a:themeOverride xmlns:a="http://schemas.openxmlformats.org/drawingml/2006/main">
  <a:clrScheme name="White">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themeOverride>
</file>

<file path=ppt/theme/themeOverride4.xml><?xml version="1.0" encoding="utf-8"?>
<a:themeOverride xmlns:a="http://schemas.openxmlformats.org/drawingml/2006/main">
  <a:clrScheme name="White">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themeOverride>
</file>

<file path=ppt/theme/themeOverride5.xml><?xml version="1.0" encoding="utf-8"?>
<a:themeOverride xmlns:a="http://schemas.openxmlformats.org/drawingml/2006/main">
  <a:clrScheme name="White">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themeOverride>
</file>

<file path=ppt/theme/themeOverride6.xml><?xml version="1.0" encoding="utf-8"?>
<a:themeOverride xmlns:a="http://schemas.openxmlformats.org/drawingml/2006/main">
  <a:clrScheme name="White">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themeOverride>
</file>

<file path=ppt/theme/themeOverride7.xml><?xml version="1.0" encoding="utf-8"?>
<a:themeOverride xmlns:a="http://schemas.openxmlformats.org/drawingml/2006/main">
  <a:clrScheme name="White">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themeOverride>
</file>

<file path=ppt/theme/themeOverride8.xml><?xml version="1.0" encoding="utf-8"?>
<a:themeOverride xmlns:a="http://schemas.openxmlformats.org/drawingml/2006/main">
  <a:clrScheme name="White">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themeOverride>
</file>

<file path=ppt/theme/themeOverride9.xml><?xml version="1.0" encoding="utf-8"?>
<a:themeOverride xmlns:a="http://schemas.openxmlformats.org/drawingml/2006/main">
  <a:clrScheme name="White">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themeOverride>
</file>

<file path=docProps/app.xml><?xml version="1.0" encoding="utf-8"?>
<Properties xmlns="http://schemas.openxmlformats.org/officeDocument/2006/extended-properties" xmlns:vt="http://schemas.openxmlformats.org/officeDocument/2006/docPropsVTypes">
  <Template/>
  <TotalTime>595</TotalTime>
  <Words>2999</Words>
  <Application>Microsoft Office PowerPoint</Application>
  <PresentationFormat>Custom</PresentationFormat>
  <Paragraphs>218</Paragraphs>
  <Slides>22</Slides>
  <Notes>22</Notes>
  <HiddenSlides>0</HiddenSlides>
  <MMClips>25</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22</vt:i4>
      </vt:variant>
    </vt:vector>
  </HeadingPairs>
  <TitlesOfParts>
    <vt:vector size="34" baseType="lpstr">
      <vt:lpstr>Alegreya Sans</vt:lpstr>
      <vt:lpstr>Arial</vt:lpstr>
      <vt:lpstr>Avenir Next Condensed</vt:lpstr>
      <vt:lpstr>Courier New</vt:lpstr>
      <vt:lpstr>Futura PT Book</vt:lpstr>
      <vt:lpstr>Futura PT Heavy</vt:lpstr>
      <vt:lpstr>Geneva</vt:lpstr>
      <vt:lpstr>Helvetica</vt:lpstr>
      <vt:lpstr>Helvetica Light</vt:lpstr>
      <vt:lpstr>Helvetica Neue</vt:lpstr>
      <vt:lpstr>Times New Roman</vt:lpstr>
      <vt:lpstr>White</vt:lpstr>
      <vt:lpstr>PowerPoint Presentation</vt:lpstr>
      <vt:lpstr>How To Make a Map For the Web</vt:lpstr>
      <vt:lpstr>Choose a Mapping Framework</vt:lpstr>
      <vt:lpstr>The Result: Silos</vt:lpstr>
      <vt:lpstr>Why Do Silos Exist?</vt:lpstr>
      <vt:lpstr>This Workshop Is About Standards</vt:lpstr>
      <vt:lpstr>Disappearing Silos?</vt:lpstr>
      <vt:lpstr>Real-World Infrastructure</vt:lpstr>
      <vt:lpstr>Virtual Infrastructure</vt:lpstr>
      <vt:lpstr>How To Avoid Creating More Silos?</vt:lpstr>
      <vt:lpstr>The Bedrock of Standards</vt:lpstr>
      <vt:lpstr>HTML Is the Web’s Standard Library</vt:lpstr>
      <vt:lpstr>HTML is Simple</vt:lpstr>
      <vt:lpstr>HTML Is Standard</vt:lpstr>
      <vt:lpstr>Does HTML Actually Change?</vt:lpstr>
      <vt:lpstr>The Emergent GeoWeb</vt:lpstr>
      <vt:lpstr>Maps in HTML of the Future</vt:lpstr>
      <vt:lpstr>HTML Has Evolved Over Time</vt:lpstr>
      <vt:lpstr>How Does Feedback Happen?</vt:lpstr>
      <vt:lpstr>The Interoperable GeoWeb of the Future</vt:lpstr>
      <vt:lpstr>Maps in HTML Can Happen by Working Together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Rushforth, Peter (NRCAN/RNCAN)</dc:creator>
  <cp:lastModifiedBy>Rushforth, Peter (NRCAN/RNCAN)</cp:lastModifiedBy>
  <cp:revision>71</cp:revision>
  <dcterms:created xsi:type="dcterms:W3CDTF">2020-08-28T09:30:29Z</dcterms:created>
  <dcterms:modified xsi:type="dcterms:W3CDTF">2020-09-20T16:07:36Z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2aae563-9199-43ef-bbfb-583e316b7c2d_Enabled">
    <vt:lpwstr>true</vt:lpwstr>
  </property>
  <property fmtid="{D5CDD505-2E9C-101B-9397-08002B2CF9AE}" pid="3" name="MSIP_Label_f2aae563-9199-43ef-bbfb-583e316b7c2d_SetDate">
    <vt:lpwstr>2020-08-28T11:22:29Z</vt:lpwstr>
  </property>
  <property fmtid="{D5CDD505-2E9C-101B-9397-08002B2CF9AE}" pid="4" name="MSIP_Label_f2aae563-9199-43ef-bbfb-583e316b7c2d_Method">
    <vt:lpwstr>Privileged</vt:lpwstr>
  </property>
  <property fmtid="{D5CDD505-2E9C-101B-9397-08002B2CF9AE}" pid="5" name="MSIP_Label_f2aae563-9199-43ef-bbfb-583e316b7c2d_Name">
    <vt:lpwstr>Unclassed</vt:lpwstr>
  </property>
  <property fmtid="{D5CDD505-2E9C-101B-9397-08002B2CF9AE}" pid="6" name="MSIP_Label_f2aae563-9199-43ef-bbfb-583e316b7c2d_SiteId">
    <vt:lpwstr>2863cb42-a4f4-41d5-b883-97c487ee41ff</vt:lpwstr>
  </property>
  <property fmtid="{D5CDD505-2E9C-101B-9397-08002B2CF9AE}" pid="7" name="MSIP_Label_f2aae563-9199-43ef-bbfb-583e316b7c2d_ActionId">
    <vt:lpwstr>243d151d-bade-4846-ba47-6cc8e4b7e176</vt:lpwstr>
  </property>
  <property fmtid="{D5CDD505-2E9C-101B-9397-08002B2CF9AE}" pid="8" name="MSIP_Label_f2aae563-9199-43ef-bbfb-583e316b7c2d_ContentBits">
    <vt:lpwstr>0</vt:lpwstr>
  </property>
</Properties>
</file>