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Proxima Nova"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397">
          <p15:clr>
            <a:srgbClr val="9AA0A6"/>
          </p15:clr>
        </p15:guide>
        <p15:guide id="4" orient="horz" pos="2473">
          <p15:clr>
            <a:srgbClr val="9AA0A6"/>
          </p15:clr>
        </p15:guide>
        <p15:guide id="5" orient="horz" pos="13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52"/>
      </p:cViewPr>
      <p:guideLst>
        <p:guide orient="horz" pos="1620"/>
        <p:guide pos="2880"/>
        <p:guide orient="horz" pos="397"/>
        <p:guide orient="horz" pos="2473"/>
        <p:guide orient="horz" pos="13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Welcome to this little breakout session where we are going to use the next half-an-hour to hour discussing a couple of ideas and their prototypes that may have the potential to inform or change the way we collaborate in the world of web GIS .</a:t>
            </a:r>
            <a:endParaRPr/>
          </a:p>
          <a:p>
            <a:pPr marL="0" lvl="0" indent="0" algn="l" rtl="0">
              <a:spcBef>
                <a:spcPts val="0"/>
              </a:spcBef>
              <a:spcAft>
                <a:spcPts val="0"/>
              </a:spcAft>
              <a:buNone/>
            </a:pPr>
            <a:endParaRPr/>
          </a:p>
          <a:p>
            <a:pPr marL="0" lvl="0" indent="0" algn="l" rtl="0">
              <a:spcBef>
                <a:spcPts val="0"/>
              </a:spcBef>
              <a:spcAft>
                <a:spcPts val="0"/>
              </a:spcAft>
              <a:buNone/>
            </a:pPr>
            <a:r>
              <a:rPr lang="en-GB"/>
              <a:t>We are going to divide the time between three speakers.</a:t>
            </a:r>
            <a:endParaRPr/>
          </a:p>
          <a:p>
            <a:pPr marL="0" lvl="0" indent="0" algn="l" rtl="0">
              <a:spcBef>
                <a:spcPts val="0"/>
              </a:spcBef>
              <a:spcAft>
                <a:spcPts val="0"/>
              </a:spcAft>
              <a:buNone/>
            </a:pPr>
            <a:endParaRPr/>
          </a:p>
          <a:p>
            <a:pPr marL="0" lvl="0" indent="0" algn="l" rtl="0">
              <a:spcBef>
                <a:spcPts val="0"/>
              </a:spcBef>
              <a:spcAft>
                <a:spcPts val="0"/>
              </a:spcAft>
              <a:buNone/>
            </a:pPr>
            <a:r>
              <a:rPr lang="en-GB"/>
              <a:t>Raitis Bersinz of Latvia</a:t>
            </a:r>
            <a:endParaRPr/>
          </a:p>
          <a:p>
            <a:pPr marL="0" lvl="0" indent="0" algn="l" rtl="0">
              <a:spcBef>
                <a:spcPts val="0"/>
              </a:spcBef>
              <a:spcAft>
                <a:spcPts val="0"/>
              </a:spcAft>
              <a:buNone/>
            </a:pPr>
            <a:endParaRPr/>
          </a:p>
          <a:p>
            <a:pPr marL="0" lvl="0" indent="0" algn="l" rtl="0">
              <a:spcBef>
                <a:spcPts val="0"/>
              </a:spcBef>
              <a:spcAft>
                <a:spcPts val="0"/>
              </a:spcAft>
              <a:buNone/>
            </a:pPr>
            <a:r>
              <a:rPr lang="en-GB"/>
              <a:t>Karel Charvat of the Czech Republic</a:t>
            </a:r>
            <a:endParaRPr/>
          </a:p>
          <a:p>
            <a:pPr marL="0" lvl="0" indent="0" algn="l" rtl="0">
              <a:spcBef>
                <a:spcPts val="0"/>
              </a:spcBef>
              <a:spcAft>
                <a:spcPts val="0"/>
              </a:spcAft>
              <a:buNone/>
            </a:pPr>
            <a:endParaRPr/>
          </a:p>
          <a:p>
            <a:pPr marL="0" lvl="0" indent="0" algn="l" rtl="0">
              <a:spcBef>
                <a:spcPts val="0"/>
              </a:spcBef>
              <a:spcAft>
                <a:spcPts val="0"/>
              </a:spcAft>
              <a:buNone/>
            </a:pPr>
            <a:r>
              <a:rPr lang="en-GB"/>
              <a:t>...and</a:t>
            </a:r>
            <a:endParaRPr/>
          </a:p>
          <a:p>
            <a:pPr marL="0" lvl="0" indent="0" algn="l" rtl="0">
              <a:spcBef>
                <a:spcPts val="0"/>
              </a:spcBef>
              <a:spcAft>
                <a:spcPts val="0"/>
              </a:spcAft>
              <a:buNone/>
            </a:pPr>
            <a:br>
              <a:rPr lang="en-GB"/>
            </a:br>
            <a:r>
              <a:rPr lang="en-GB"/>
              <a:t>Myself Stein Runar Bergheim of Norway</a:t>
            </a:r>
            <a:endParaRPr/>
          </a:p>
          <a:p>
            <a:pPr marL="0" lvl="0" indent="0" algn="l" rtl="0">
              <a:spcBef>
                <a:spcPts val="0"/>
              </a:spcBef>
              <a:spcAft>
                <a:spcPts val="0"/>
              </a:spcAft>
              <a:buNone/>
            </a:pPr>
            <a:endParaRPr/>
          </a:p>
          <a:p>
            <a:pPr marL="0" lvl="0" indent="0" algn="l" rtl="0">
              <a:spcBef>
                <a:spcPts val="0"/>
              </a:spcBef>
              <a:spcAft>
                <a:spcPts val="0"/>
              </a:spcAft>
              <a:buNone/>
            </a:pPr>
            <a:r>
              <a:rPr lang="en-GB"/>
              <a:t>It is at least the intention that this is going to be an interactive session so hopefully there will be some speaking time for the attendance too. Towards the end of the session there is a sectoin devoted to discussions.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98ce82b5a1_3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98ce82b5a1_3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Can be viewed as projects files in GIS but in our case it was our custom mapping library / geoportal. </a:t>
            </a:r>
            <a:endParaRPr/>
          </a:p>
          <a:p>
            <a:pPr marL="0" lvl="0" indent="0" algn="l" rtl="0">
              <a:spcBef>
                <a:spcPts val="0"/>
              </a:spcBef>
              <a:spcAft>
                <a:spcPts val="0"/>
              </a:spcAft>
              <a:buNone/>
            </a:pPr>
            <a:r>
              <a:rPr lang="en-GB"/>
              <a:t>Humble origins: Saving status such as turned on layers, or their features between page reloads</a:t>
            </a:r>
            <a:endParaRPr/>
          </a:p>
          <a:p>
            <a:pPr marL="0" lvl="0" indent="0" algn="l" rtl="0">
              <a:spcBef>
                <a:spcPts val="0"/>
              </a:spcBef>
              <a:spcAft>
                <a:spcPts val="0"/>
              </a:spcAft>
              <a:buNone/>
            </a:pPr>
            <a:r>
              <a:rPr lang="en-GB"/>
              <a:t>Later on came sharing when the users where given chance to add new layers.</a:t>
            </a:r>
            <a:endParaRPr/>
          </a:p>
          <a:p>
            <a:pPr marL="0" lvl="0" indent="0" algn="l" rtl="0">
              <a:spcBef>
                <a:spcPts val="0"/>
              </a:spcBef>
              <a:spcAft>
                <a:spcPts val="0"/>
              </a:spcAft>
              <a:buNone/>
            </a:pPr>
            <a:r>
              <a:rPr lang="en-GB"/>
              <a:t>Micka metadata catalogue supports layers and these can be mixed in different configurations. Same goes for Layman which is</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a6339bb2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9a6339bb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a:solidFill>
                  <a:srgbClr val="595959"/>
                </a:solidFill>
              </a:rPr>
              <a:t>Our composition format was inspired by and lending shamefully from OGC Web Map Context and its successor OWS Context</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Encoded in JSON format</a:t>
            </a:r>
            <a:endParaRPr sz="1800">
              <a:solidFill>
                <a:srgbClr val="595959"/>
              </a:solidFill>
            </a:endParaRPr>
          </a:p>
          <a:p>
            <a:pPr marL="0" lvl="0" indent="0" algn="l" rtl="0">
              <a:lnSpc>
                <a:spcPct val="115000"/>
              </a:lnSpc>
              <a:spcBef>
                <a:spcPts val="1600"/>
              </a:spcBef>
              <a:spcAft>
                <a:spcPts val="0"/>
              </a:spcAft>
              <a:buNone/>
            </a:pPr>
            <a:r>
              <a:rPr lang="en-GB" sz="1800">
                <a:solidFill>
                  <a:srgbClr val="595959"/>
                </a:solidFill>
              </a:rPr>
              <a:t>A lighter format eases implementation</a:t>
            </a:r>
            <a:endParaRPr sz="1800">
              <a:solidFill>
                <a:srgbClr val="595959"/>
              </a:solidFill>
            </a:endParaRPr>
          </a:p>
          <a:p>
            <a:pPr marL="0" lvl="0" indent="0" algn="l" rtl="0">
              <a:lnSpc>
                <a:spcPct val="115000"/>
              </a:lnSpc>
              <a:spcBef>
                <a:spcPts val="1600"/>
              </a:spcBef>
              <a:spcAft>
                <a:spcPts val="1600"/>
              </a:spcAft>
              <a:buClr>
                <a:schemeClr val="dk1"/>
              </a:buClr>
              <a:buSzPts val="1100"/>
              <a:buFont typeface="Arial"/>
              <a:buNone/>
            </a:pPr>
            <a:endParaRPr sz="1800">
              <a:solidFill>
                <a:srgbClr val="595959"/>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9a6339bb2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9a6339bb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Layer parameters - sent to server vs used on map client</a:t>
            </a:r>
            <a:endParaRPr/>
          </a:p>
          <a:p>
            <a:pPr marL="0" lvl="0" indent="0" algn="l" rtl="0">
              <a:spcBef>
                <a:spcPts val="0"/>
              </a:spcBef>
              <a:spcAft>
                <a:spcPts val="0"/>
              </a:spcAft>
              <a:buNone/>
            </a:pPr>
            <a:r>
              <a:rPr lang="en-GB"/>
              <a:t>An example of the parameters used client side would be  opacity or weather to request wms imagery as single tile vs tiled wms</a:t>
            </a:r>
            <a:endParaRPr/>
          </a:p>
          <a:p>
            <a:pPr marL="0" lvl="0" indent="0" algn="l" rtl="0">
              <a:spcBef>
                <a:spcPts val="0"/>
              </a:spcBef>
              <a:spcAft>
                <a:spcPts val="0"/>
              </a:spcAft>
              <a:buNone/>
            </a:pPr>
            <a:r>
              <a:rPr lang="en-GB"/>
              <a:t>User rights / groups mimic linux filesystem</a:t>
            </a:r>
            <a:endParaRPr/>
          </a:p>
          <a:p>
            <a:pPr marL="0" lvl="0" indent="0" algn="l" rtl="0">
              <a:spcBef>
                <a:spcPts val="0"/>
              </a:spcBef>
              <a:spcAft>
                <a:spcPts val="0"/>
              </a:spcAft>
              <a:buNone/>
            </a:pPr>
            <a:r>
              <a:rPr lang="en-GB"/>
              <a:t>Current base layer</a:t>
            </a:r>
            <a:endParaRPr/>
          </a:p>
          <a:p>
            <a:pPr marL="0" lvl="0" indent="0" algn="l" rtl="0">
              <a:spcBef>
                <a:spcPts val="0"/>
              </a:spcBef>
              <a:spcAft>
                <a:spcPts val="0"/>
              </a:spcAft>
              <a:buNone/>
            </a:pPr>
            <a:r>
              <a:rPr lang="en-GB"/>
              <a:t>In the provided link you can see the composition schema definition which can be used for validation.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9a6339bb2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9a6339bb2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Map layers are described using a classname where the possible values are wms, wfs, vector, XYZ for openstreetmap, bing and similar tile providers. </a:t>
            </a:r>
            <a:endParaRPr/>
          </a:p>
          <a:p>
            <a:pPr marL="0" lvl="0" indent="0" algn="l" rtl="0">
              <a:spcBef>
                <a:spcPts val="0"/>
              </a:spcBef>
              <a:spcAft>
                <a:spcPts val="0"/>
              </a:spcAft>
              <a:buNone/>
            </a:pPr>
            <a:r>
              <a:rPr lang="en-GB"/>
              <a:t>Obviously all of these layer types share a common url property.</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a6339bb2f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a6339bb2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Vector layers are further subdivided by protocol property, which gives pointers to the composition consumer or client application how to load the data. </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Possible values could be formats such as kml, geojson or string describing the server endpoint type, such as sparql endpoints or 3d vector tiles.</a:t>
            </a:r>
            <a:endParaRPr>
              <a:solidFill>
                <a:schemeClr val="dk1"/>
              </a:solidFill>
            </a:endParaRPr>
          </a:p>
          <a:p>
            <a:pPr marL="0" lvl="0" indent="0" algn="l" rtl="0">
              <a:spcBef>
                <a:spcPts val="0"/>
              </a:spcBef>
              <a:spcAft>
                <a:spcPts val="0"/>
              </a:spcAft>
              <a:buNone/>
            </a:pPr>
            <a:r>
              <a:rPr lang="en-GB">
                <a:solidFill>
                  <a:schemeClr val="dk1"/>
                </a:solidFill>
              </a:rPr>
              <a:t>We don’t restrict anybody to predefined protocol values.</a:t>
            </a:r>
            <a:endParaRPr>
              <a:solidFill>
                <a:schemeClr val="dk1"/>
              </a:solidFill>
            </a:endParaRPr>
          </a:p>
          <a:p>
            <a:pPr marL="0" lvl="0" indent="0" algn="l" rtl="0">
              <a:spcBef>
                <a:spcPts val="0"/>
              </a:spcBef>
              <a:spcAft>
                <a:spcPts val="0"/>
              </a:spcAft>
              <a:buNone/>
            </a:pPr>
            <a:r>
              <a:rPr lang="en-GB">
                <a:solidFill>
                  <a:schemeClr val="dk1"/>
                </a:solidFill>
              </a:rPr>
              <a:t>For imagery layers we have added XYZ, ArcGISRest and static image classes which correspond to similarly named OpenLayers layer classes.</a:t>
            </a:r>
            <a:endParaRPr>
              <a:solidFill>
                <a:schemeClr val="dk1"/>
              </a:solidFill>
            </a:endParaRPr>
          </a:p>
          <a:p>
            <a:pPr marL="0" lvl="0" indent="0" algn="l" rtl="0">
              <a:spcBef>
                <a:spcPts val="0"/>
              </a:spcBef>
              <a:spcAft>
                <a:spcPts val="0"/>
              </a:spcAft>
              <a:buNone/>
            </a:pPr>
            <a:r>
              <a:rPr lang="en-GB">
                <a:solidFill>
                  <a:schemeClr val="dk1"/>
                </a:solidFill>
              </a:rPr>
              <a:t>One counterintuitive but quite useful capability is the possibility to store geojson encoded features directly into the composition. </a:t>
            </a:r>
            <a:endParaRPr>
              <a:solidFill>
                <a:schemeClr val="dk1"/>
              </a:solidFill>
            </a:endParaRPr>
          </a:p>
          <a:p>
            <a:pPr marL="0" lvl="0" indent="0" algn="l" rtl="0">
              <a:spcBef>
                <a:spcPts val="0"/>
              </a:spcBef>
              <a:spcAft>
                <a:spcPts val="0"/>
              </a:spcAft>
              <a:buNone/>
            </a:pPr>
            <a:r>
              <a:rPr lang="en-GB">
                <a:solidFill>
                  <a:schemeClr val="dk1"/>
                </a:solidFill>
              </a:rPr>
              <a:t>This was intended for temporary low volume data such as scratch layers for notes or unfinished features which would later on be sent to wfs services for example, </a:t>
            </a:r>
            <a:endParaRPr>
              <a:solidFill>
                <a:schemeClr val="dk1"/>
              </a:solidFill>
            </a:endParaRPr>
          </a:p>
          <a:p>
            <a:pPr marL="0" lvl="0" indent="0" algn="l" rtl="0">
              <a:spcBef>
                <a:spcPts val="0"/>
              </a:spcBef>
              <a:spcAft>
                <a:spcPts val="0"/>
              </a:spcAft>
              <a:buNone/>
            </a:pPr>
            <a:r>
              <a:rPr lang="en-GB">
                <a:solidFill>
                  <a:schemeClr val="dk1"/>
                </a:solidFill>
              </a:rPr>
              <a:t>but in the context of map whiteboard can be used to request all the features in all or just a subset of layers for a given composition using one query to the map whiteboard server. </a:t>
            </a:r>
            <a:endParaRPr>
              <a:solidFill>
                <a:schemeClr val="dk1"/>
              </a:solidFill>
            </a:endParaRPr>
          </a:p>
          <a:p>
            <a:pPr marL="0" lvl="0" indent="0" algn="l" rtl="0">
              <a:spcBef>
                <a:spcPts val="0"/>
              </a:spcBef>
              <a:spcAft>
                <a:spcPts val="0"/>
              </a:spcAft>
              <a:buNone/>
            </a:pPr>
            <a:r>
              <a:rPr lang="en-GB">
                <a:solidFill>
                  <a:schemeClr val="dk1"/>
                </a:solidFill>
              </a:rPr>
              <a:t>That would happen either when the user connects to the whiteboard application or on drawing layer selection. </a:t>
            </a:r>
            <a:endParaRPr>
              <a:solidFill>
                <a:schemeClr val="dk1"/>
              </a:solidFill>
            </a:endParaRPr>
          </a:p>
          <a:p>
            <a:pPr marL="0" lvl="0" indent="0" algn="l" rtl="0">
              <a:spcBef>
                <a:spcPts val="0"/>
              </a:spcBef>
              <a:spcAft>
                <a:spcPts val="0"/>
              </a:spcAft>
              <a:buNone/>
            </a:pPr>
            <a:r>
              <a:rPr lang="en-GB">
                <a:solidFill>
                  <a:schemeClr val="dk1"/>
                </a:solidFill>
              </a:rPr>
              <a:t>More on that from Runar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98ce82b5a1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98ce82b5a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map whiteboard is a peer-to-peer technoogy that allows cursor movements and map interactions to be propagated from one web client to other connected web clients looking at the same map</a:t>
            </a:r>
            <a:endParaRPr/>
          </a:p>
          <a:p>
            <a:pPr marL="0" lvl="0" indent="0" algn="l" rtl="0">
              <a:spcBef>
                <a:spcPts val="0"/>
              </a:spcBef>
              <a:spcAft>
                <a:spcPts val="0"/>
              </a:spcAft>
              <a:buNone/>
            </a:pPr>
            <a:endParaRPr/>
          </a:p>
          <a:p>
            <a:pPr marL="0" lvl="0" indent="0" algn="l" rtl="0">
              <a:spcBef>
                <a:spcPts val="0"/>
              </a:spcBef>
              <a:spcAft>
                <a:spcPts val="0"/>
              </a:spcAft>
              <a:buNone/>
            </a:pPr>
            <a:r>
              <a:rPr lang="en-GB"/>
              <a:t>When someone moves their cursor, I can see it on my screen</a:t>
            </a:r>
            <a:endParaRPr/>
          </a:p>
          <a:p>
            <a:pPr marL="0" lvl="0" indent="0" algn="l" rtl="0">
              <a:spcBef>
                <a:spcPts val="0"/>
              </a:spcBef>
              <a:spcAft>
                <a:spcPts val="0"/>
              </a:spcAft>
              <a:buNone/>
            </a:pPr>
            <a:endParaRPr/>
          </a:p>
          <a:p>
            <a:pPr marL="0" lvl="0" indent="0" algn="l" rtl="0">
              <a:spcBef>
                <a:spcPts val="0"/>
              </a:spcBef>
              <a:spcAft>
                <a:spcPts val="0"/>
              </a:spcAft>
              <a:buNone/>
            </a:pPr>
            <a:r>
              <a:rPr lang="en-GB"/>
              <a:t>When someone draws a feature I can see it on my screen</a:t>
            </a:r>
            <a:endParaRPr/>
          </a:p>
          <a:p>
            <a:pPr marL="0" lvl="0" indent="0" algn="l" rtl="0">
              <a:spcBef>
                <a:spcPts val="0"/>
              </a:spcBef>
              <a:spcAft>
                <a:spcPts val="0"/>
              </a:spcAft>
              <a:buNone/>
            </a:pPr>
            <a:endParaRPr/>
          </a:p>
          <a:p>
            <a:pPr marL="0" lvl="0" indent="0" algn="l" rtl="0">
              <a:spcBef>
                <a:spcPts val="0"/>
              </a:spcBef>
              <a:spcAft>
                <a:spcPts val="0"/>
              </a:spcAft>
              <a:buNone/>
            </a:pPr>
            <a:r>
              <a:rPr lang="en-GB"/>
              <a:t>I can edit the features they’ve drawn</a:t>
            </a:r>
            <a:endParaRPr/>
          </a:p>
          <a:p>
            <a:pPr marL="0" lvl="0" indent="0" algn="l" rtl="0">
              <a:spcBef>
                <a:spcPts val="0"/>
              </a:spcBef>
              <a:spcAft>
                <a:spcPts val="0"/>
              </a:spcAft>
              <a:buNone/>
            </a:pPr>
            <a:endParaRPr/>
          </a:p>
          <a:p>
            <a:pPr marL="0" lvl="0" indent="0" algn="l" rtl="0">
              <a:spcBef>
                <a:spcPts val="0"/>
              </a:spcBef>
              <a:spcAft>
                <a:spcPts val="0"/>
              </a:spcAft>
              <a:buNone/>
            </a:pPr>
            <a:r>
              <a:rPr lang="en-GB"/>
              <a:t>They can edit mine</a:t>
            </a:r>
            <a:endParaRPr/>
          </a:p>
          <a:p>
            <a:pPr marL="0" lvl="0" indent="0" algn="l" rtl="0">
              <a:spcBef>
                <a:spcPts val="0"/>
              </a:spcBef>
              <a:spcAft>
                <a:spcPts val="0"/>
              </a:spcAft>
              <a:buNone/>
            </a:pPr>
            <a:endParaRPr/>
          </a:p>
          <a:p>
            <a:pPr marL="0" lvl="0" indent="0" algn="l" rtl="0">
              <a:spcBef>
                <a:spcPts val="0"/>
              </a:spcBef>
              <a:spcAft>
                <a:spcPts val="0"/>
              </a:spcAft>
              <a:buNone/>
            </a:pPr>
            <a:r>
              <a:rPr lang="en-GB"/>
              <a:t>We can add layers to maps - and they’ll show up with all of us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8ce82b5a1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8ce82b5a1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98ce82b5a1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98ce82b5a1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8ce82b5a1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8ce82b5a1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9d4d6a83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99d4d6a83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a:solidFill>
                  <a:srgbClr val="595959"/>
                </a:solidFill>
              </a:rPr>
              <a:t>Authorization</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Document management</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Streaming features, cursors, updates to map compositions</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Licensing</a:t>
            </a:r>
            <a:endParaRPr sz="18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8ce82b5a1_3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8ce82b5a1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a:solidFill>
                  <a:srgbClr val="595959"/>
                </a:solidFill>
              </a:rPr>
              <a:t>However, first a disclaimer. We’re not going to lie to you…</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We did this because we think it looks “cool” to have someone else work and to see their work appear on our screens without having to do anything</a:t>
            </a:r>
            <a:endParaRPr sz="1400">
              <a:solidFill>
                <a:srgbClr val="595959"/>
              </a:solidFill>
            </a:endParaRPr>
          </a:p>
          <a:p>
            <a:pPr marL="0" lvl="0" indent="0" algn="l" rtl="0">
              <a:lnSpc>
                <a:spcPct val="115000"/>
              </a:lnSpc>
              <a:spcBef>
                <a:spcPts val="1600"/>
              </a:spcBef>
              <a:spcAft>
                <a:spcPts val="0"/>
              </a:spcAft>
              <a:buNone/>
            </a:pPr>
            <a:r>
              <a:rPr lang="en-GB" sz="1400">
                <a:solidFill>
                  <a:srgbClr val="595959"/>
                </a:solidFill>
              </a:rPr>
              <a:t>However, when introducing our folly to a group like the OGC, who, presumably has higher, nobler and more important motives than things being “cool” we feel that it is imperative to make our idea stand out in the </a:t>
            </a:r>
            <a:endParaRPr sz="1400">
              <a:solidFill>
                <a:srgbClr val="595959"/>
              </a:solidFill>
            </a:endParaRPr>
          </a:p>
          <a:p>
            <a:pPr marL="0" lvl="0" indent="0" algn="l" rtl="0">
              <a:lnSpc>
                <a:spcPct val="115000"/>
              </a:lnSpc>
              <a:spcBef>
                <a:spcPts val="1600"/>
              </a:spcBef>
              <a:spcAft>
                <a:spcPts val="0"/>
              </a:spcAft>
              <a:buNone/>
            </a:pPr>
            <a:r>
              <a:rPr lang="en-GB" sz="1400">
                <a:solidFill>
                  <a:srgbClr val="595959"/>
                </a:solidFill>
              </a:rPr>
              <a:t>Thus, like so many before us, but with the distinction that our idea is not yet proven to be ingenious, we are going to try to retroactively fit a rationale to our decision</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This will make it seem to you as if we have been working systematically and with a vision - and had it not been for this slide, might have put us in a more favorable light.</a:t>
            </a:r>
            <a:endParaRPr sz="14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8ce82b5a1_2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98ce82b5a1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a:solidFill>
                  <a:srgbClr val="595959"/>
                </a:solidFill>
              </a:rPr>
              <a:t>Perhaps </a:t>
            </a:r>
            <a:r>
              <a:rPr lang="en-GB" sz="1400" i="1">
                <a:solidFill>
                  <a:srgbClr val="595959"/>
                </a:solidFill>
              </a:rPr>
              <a:t>yes</a:t>
            </a:r>
            <a:r>
              <a:rPr lang="en-GB" sz="1400">
                <a:solidFill>
                  <a:srgbClr val="595959"/>
                </a:solidFill>
              </a:rPr>
              <a:t>, perhaps </a:t>
            </a:r>
            <a:r>
              <a:rPr lang="en-GB" sz="1400" i="1">
                <a:solidFill>
                  <a:srgbClr val="595959"/>
                </a:solidFill>
              </a:rPr>
              <a:t>no</a:t>
            </a:r>
            <a:r>
              <a:rPr lang="en-GB" sz="1400">
                <a:solidFill>
                  <a:srgbClr val="595959"/>
                </a:solidFill>
              </a:rPr>
              <a:t>.</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If it would be a </a:t>
            </a:r>
            <a:r>
              <a:rPr lang="en-GB" sz="1400" i="1">
                <a:solidFill>
                  <a:srgbClr val="595959"/>
                </a:solidFill>
              </a:rPr>
              <a:t>standard</a:t>
            </a:r>
            <a:r>
              <a:rPr lang="en-GB" sz="1400">
                <a:solidFill>
                  <a:srgbClr val="595959"/>
                </a:solidFill>
              </a:rPr>
              <a:t> feature, ANY two or more software clients could share ANY map and edit ANY vector layer in that map collaboratively.</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That could have some interesting use cases in terms of digital transformation</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Product? Commercial?</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Are Map Whiteboards anything more than a feature in yet-another web map application?</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Perhaps </a:t>
            </a:r>
            <a:r>
              <a:rPr lang="en-GB" sz="1400" i="1">
                <a:solidFill>
                  <a:srgbClr val="595959"/>
                </a:solidFill>
              </a:rPr>
              <a:t>yes</a:t>
            </a:r>
            <a:r>
              <a:rPr lang="en-GB" sz="1400">
                <a:solidFill>
                  <a:srgbClr val="595959"/>
                </a:solidFill>
              </a:rPr>
              <a:t>, perhaps </a:t>
            </a:r>
            <a:r>
              <a:rPr lang="en-GB" sz="1400" i="1">
                <a:solidFill>
                  <a:srgbClr val="595959"/>
                </a:solidFill>
              </a:rPr>
              <a:t>no</a:t>
            </a:r>
            <a:r>
              <a:rPr lang="en-GB" sz="1400">
                <a:solidFill>
                  <a:srgbClr val="595959"/>
                </a:solidFill>
              </a:rPr>
              <a:t>.</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If it would be a </a:t>
            </a:r>
            <a:r>
              <a:rPr lang="en-GB" sz="1400" i="1">
                <a:solidFill>
                  <a:srgbClr val="595959"/>
                </a:solidFill>
              </a:rPr>
              <a:t>standard</a:t>
            </a:r>
            <a:r>
              <a:rPr lang="en-GB" sz="1400">
                <a:solidFill>
                  <a:srgbClr val="595959"/>
                </a:solidFill>
              </a:rPr>
              <a:t> feature, ANY two or more software clients could share ANY map and edit ANY vector layer in that map collaboratively.</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That could have some interesting use cases in terms of digital transformation</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Product? Commercial?</a:t>
            </a:r>
            <a:endParaRPr sz="14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8ce82b5a1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8ce82b5a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9d4d6a830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99d4d6a830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a:solidFill>
                  <a:srgbClr val="595959"/>
                </a:solidFill>
              </a:rPr>
              <a:t>Agriculture</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Crisis management</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Any form of planning with a spatial component (nearly all planning)</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Meeting aid</a:t>
            </a:r>
            <a:endParaRPr sz="1800">
              <a:solidFill>
                <a:srgbClr val="595959"/>
              </a:solidFill>
            </a:endParaRPr>
          </a:p>
          <a:p>
            <a:pPr marL="0" lvl="0" indent="0" algn="l" rtl="0">
              <a:lnSpc>
                <a:spcPct val="115000"/>
              </a:lnSpc>
              <a:spcBef>
                <a:spcPts val="1600"/>
              </a:spcBef>
              <a:spcAft>
                <a:spcPts val="0"/>
              </a:spcAft>
              <a:buNone/>
            </a:pPr>
            <a:endParaRPr sz="1800">
              <a:solidFill>
                <a:srgbClr val="595959"/>
              </a:solidFill>
            </a:endParaRPr>
          </a:p>
          <a:p>
            <a:pPr marL="0" lvl="0" indent="0" algn="l" rtl="0">
              <a:lnSpc>
                <a:spcPct val="115000"/>
              </a:lnSpc>
              <a:spcBef>
                <a:spcPts val="1600"/>
              </a:spcBef>
              <a:spcAft>
                <a:spcPts val="0"/>
              </a:spcAft>
              <a:buNone/>
            </a:pPr>
            <a:r>
              <a:rPr lang="en-GB" sz="1800">
                <a:solidFill>
                  <a:srgbClr val="595959"/>
                </a:solidFill>
              </a:rPr>
              <a:t>COVID 19</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Education</a:t>
            </a:r>
            <a:endParaRPr sz="1800">
              <a:solidFill>
                <a:srgbClr val="595959"/>
              </a:solidFill>
            </a:endParaRPr>
          </a:p>
          <a:p>
            <a:pPr marL="0" lvl="0" indent="0" algn="l" rtl="0">
              <a:lnSpc>
                <a:spcPct val="115000"/>
              </a:lnSpc>
              <a:spcBef>
                <a:spcPts val="1600"/>
              </a:spcBef>
              <a:spcAft>
                <a:spcPts val="1600"/>
              </a:spcAft>
              <a:buClr>
                <a:schemeClr val="dk1"/>
              </a:buClr>
              <a:buSzPts val="1100"/>
              <a:buFont typeface="Arial"/>
              <a:buNone/>
            </a:pPr>
            <a:r>
              <a:rPr lang="en-GB" sz="1800">
                <a:solidFill>
                  <a:srgbClr val="595959"/>
                </a:solidFill>
              </a:rPr>
              <a:t>Data capturing etc.</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cde3af7c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cde3af7c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98ce82b5a1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98ce82b5a1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98ce82b5a1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98ce82b5a1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8ce82b5a1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98ce82b5a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8ce82b5a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8ce82b5a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a:solidFill>
                  <a:srgbClr val="990000"/>
                </a:solidFill>
              </a:rPr>
              <a:t>Over the past 20 years we have grown quite mature when it comes to data sharing.</a:t>
            </a:r>
            <a:endParaRPr sz="1800">
              <a:solidFill>
                <a:srgbClr val="990000"/>
              </a:solidFill>
            </a:endParaRPr>
          </a:p>
          <a:p>
            <a:pPr marL="0" lvl="0" indent="0" algn="l" rtl="0">
              <a:lnSpc>
                <a:spcPct val="115000"/>
              </a:lnSpc>
              <a:spcBef>
                <a:spcPts val="1600"/>
              </a:spcBef>
              <a:spcAft>
                <a:spcPts val="0"/>
              </a:spcAft>
              <a:buNone/>
            </a:pPr>
            <a:r>
              <a:rPr lang="en-GB" sz="1800">
                <a:solidFill>
                  <a:srgbClr val="990000"/>
                </a:solidFill>
              </a:rPr>
              <a:t>The first barrier that was torn down was map data licensing - i.e. the politics of sharing.</a:t>
            </a:r>
            <a:endParaRPr sz="1800">
              <a:solidFill>
                <a:srgbClr val="990000"/>
              </a:solidFill>
            </a:endParaRPr>
          </a:p>
          <a:p>
            <a:pPr marL="0" lvl="0" indent="0" algn="l" rtl="0">
              <a:lnSpc>
                <a:spcPct val="115000"/>
              </a:lnSpc>
              <a:spcBef>
                <a:spcPts val="1600"/>
              </a:spcBef>
              <a:spcAft>
                <a:spcPts val="0"/>
              </a:spcAft>
              <a:buNone/>
            </a:pPr>
            <a:r>
              <a:rPr lang="en-GB" sz="1800">
                <a:solidFill>
                  <a:srgbClr val="990000"/>
                </a:solidFill>
              </a:rPr>
              <a:t>The second and most successful catalyst for information sharing (perhaps not data) was the Web Map Service</a:t>
            </a:r>
            <a:endParaRPr sz="1800">
              <a:solidFill>
                <a:srgbClr val="990000"/>
              </a:solidFill>
            </a:endParaRPr>
          </a:p>
          <a:p>
            <a:pPr marL="0" lvl="0" indent="0" algn="l" rtl="0">
              <a:lnSpc>
                <a:spcPct val="115000"/>
              </a:lnSpc>
              <a:spcBef>
                <a:spcPts val="1600"/>
              </a:spcBef>
              <a:spcAft>
                <a:spcPts val="0"/>
              </a:spcAft>
              <a:buNone/>
            </a:pPr>
            <a:r>
              <a:rPr lang="en-GB" sz="1800">
                <a:solidFill>
                  <a:srgbClr val="990000"/>
                </a:solidFill>
              </a:rPr>
              <a:t>Strangely, the pre-WMS methods of data sharing has not decreased. ESRI Shapefiles are still common staple - as, surprisingly, are CSV files. The latter would be the big winner of the PSI .gov style data portals.</a:t>
            </a:r>
            <a:endParaRPr sz="1800">
              <a:solidFill>
                <a:srgbClr val="990000"/>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990000"/>
                </a:solidFill>
              </a:rPr>
              <a:t>Shared file data (data.gov style PSI portal)</a:t>
            </a:r>
            <a:endParaRPr sz="1800">
              <a:solidFill>
                <a:srgbClr val="990000"/>
              </a:solidFill>
            </a:endParaRPr>
          </a:p>
          <a:p>
            <a:pPr marL="0" lvl="0" indent="0" algn="l" rtl="0">
              <a:lnSpc>
                <a:spcPct val="115000"/>
              </a:lnSpc>
              <a:spcBef>
                <a:spcPts val="1600"/>
              </a:spcBef>
              <a:spcAft>
                <a:spcPts val="0"/>
              </a:spcAft>
              <a:buNone/>
            </a:pPr>
            <a:r>
              <a:rPr lang="en-GB" sz="1800">
                <a:solidFill>
                  <a:srgbClr val="990000"/>
                </a:solidFill>
              </a:rPr>
              <a:t>Shared map protocol data (OGC web map/feature/coverage/processing services)</a:t>
            </a:r>
            <a:endParaRPr sz="1800">
              <a:solidFill>
                <a:srgbClr val="990000"/>
              </a:solidFill>
            </a:endParaRPr>
          </a:p>
          <a:p>
            <a:pPr marL="0" lvl="0" indent="0" algn="l" rtl="0">
              <a:lnSpc>
                <a:spcPct val="115000"/>
              </a:lnSpc>
              <a:spcBef>
                <a:spcPts val="1600"/>
              </a:spcBef>
              <a:spcAft>
                <a:spcPts val="0"/>
              </a:spcAft>
              <a:buNone/>
            </a:pPr>
            <a:r>
              <a:rPr lang="en-GB" sz="1800">
                <a:solidFill>
                  <a:srgbClr val="38761D"/>
                </a:solidFill>
              </a:rPr>
              <a:t>Shared map applications</a:t>
            </a:r>
            <a:endParaRPr sz="1800">
              <a:solidFill>
                <a:srgbClr val="38761D"/>
              </a:solidFill>
            </a:endParaRPr>
          </a:p>
          <a:p>
            <a:pPr marL="0" lvl="0" indent="0" algn="l" rtl="0">
              <a:lnSpc>
                <a:spcPct val="115000"/>
              </a:lnSpc>
              <a:spcBef>
                <a:spcPts val="1600"/>
              </a:spcBef>
              <a:spcAft>
                <a:spcPts val="0"/>
              </a:spcAft>
              <a:buNone/>
            </a:pPr>
            <a:r>
              <a:rPr lang="en-GB" sz="1800">
                <a:solidFill>
                  <a:srgbClr val="38761D"/>
                </a:solidFill>
              </a:rPr>
              <a:t>Shared maps independent of applications</a:t>
            </a:r>
            <a:endParaRPr sz="1800">
              <a:solidFill>
                <a:srgbClr val="38761D"/>
              </a:solidFill>
            </a:endParaRPr>
          </a:p>
          <a:p>
            <a:pPr marL="0" lvl="0" indent="0" algn="l" rtl="0">
              <a:lnSpc>
                <a:spcPct val="115000"/>
              </a:lnSpc>
              <a:spcBef>
                <a:spcPts val="1600"/>
              </a:spcBef>
              <a:spcAft>
                <a:spcPts val="0"/>
              </a:spcAft>
              <a:buClr>
                <a:schemeClr val="dk1"/>
              </a:buClr>
              <a:buSzPts val="1100"/>
              <a:buFont typeface="Arial"/>
              <a:buNone/>
            </a:pPr>
            <a:endParaRPr sz="1800">
              <a:solidFill>
                <a:srgbClr val="990000"/>
              </a:solidFill>
            </a:endParaRPr>
          </a:p>
          <a:p>
            <a:pPr marL="0" lvl="0" indent="0" algn="l" rtl="0">
              <a:lnSpc>
                <a:spcPct val="115000"/>
              </a:lnSpc>
              <a:spcBef>
                <a:spcPts val="1600"/>
              </a:spcBef>
              <a:spcAft>
                <a:spcPts val="0"/>
              </a:spcAft>
              <a:buClr>
                <a:schemeClr val="dk1"/>
              </a:buClr>
              <a:buSzPts val="1100"/>
              <a:buFont typeface="Arial"/>
              <a:buNone/>
            </a:pPr>
            <a:endParaRPr sz="1800">
              <a:solidFill>
                <a:srgbClr val="990000"/>
              </a:solidFill>
            </a:endParaRPr>
          </a:p>
          <a:p>
            <a:pPr marL="0" lvl="0" indent="0" algn="l" rtl="0">
              <a:lnSpc>
                <a:spcPct val="115000"/>
              </a:lnSpc>
              <a:spcBef>
                <a:spcPts val="1600"/>
              </a:spcBef>
              <a:spcAft>
                <a:spcPts val="0"/>
              </a:spcAft>
              <a:buClr>
                <a:schemeClr val="dk1"/>
              </a:buClr>
              <a:buSzPts val="1100"/>
              <a:buFont typeface="Arial"/>
              <a:buNone/>
            </a:pPr>
            <a:endParaRPr sz="1800">
              <a:solidFill>
                <a:srgbClr val="38761D"/>
              </a:solidFill>
            </a:endParaRPr>
          </a:p>
          <a:p>
            <a:pPr marL="0" lvl="0" indent="0" algn="l" rtl="0">
              <a:lnSpc>
                <a:spcPct val="115000"/>
              </a:lnSpc>
              <a:spcBef>
                <a:spcPts val="1600"/>
              </a:spcBef>
              <a:spcAft>
                <a:spcPts val="0"/>
              </a:spcAft>
              <a:buClr>
                <a:schemeClr val="dk1"/>
              </a:buClr>
              <a:buSzPts val="1100"/>
              <a:buFont typeface="Arial"/>
              <a:buNone/>
            </a:pPr>
            <a:endParaRPr sz="1800">
              <a:solidFill>
                <a:srgbClr val="990000"/>
              </a:solidFill>
            </a:endParaRPr>
          </a:p>
          <a:p>
            <a:pPr marL="0" lvl="0" indent="0" algn="l" rtl="0">
              <a:spcBef>
                <a:spcPts val="16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8ce82b5a1_3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98ce82b5a1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a:solidFill>
                  <a:srgbClr val="595959"/>
                </a:solidFill>
              </a:rPr>
              <a:t>There is distinctively a first-world flavor to the problems we have identified in the current state-of-the art</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...but…</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Bear with us for a little while longer </a:t>
            </a:r>
            <a:endParaRPr sz="18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98ce82b5a1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98ce82b5a1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a:solidFill>
                  <a:srgbClr val="595959"/>
                </a:solidFill>
              </a:rPr>
              <a:t>There are five things that haven’t changed as much as one could hope for during the past 40 years</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There is a large format plotter looming in some dark recess of government GIS departments</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Middle-aged, gray men invariable stand huddled together in undersized meeting rooms, peering over A0 sheets of printed maps pointing and gesticulating while spilling coffee, cookie crumbs and making annotations with markers</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If 2020 has taught us anything, but that when it rains it really really pours, it is that a lot of physical meetings were/are/will remain non-essential</a:t>
            </a:r>
            <a:endParaRPr sz="14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400">
                <a:solidFill>
                  <a:srgbClr val="595959"/>
                </a:solidFill>
              </a:rPr>
              <a:t>Even the most avid opposers of progress have been forced to find some way to live in peaceful co-existence with web conferencing and collaborative platforms</a:t>
            </a:r>
            <a:endParaRPr sz="1400">
              <a:solidFill>
                <a:srgbClr val="595959"/>
              </a:solidFill>
            </a:endParaRPr>
          </a:p>
          <a:p>
            <a:pPr marL="0" lvl="0" indent="0" algn="l" rtl="0">
              <a:lnSpc>
                <a:spcPct val="115000"/>
              </a:lnSpc>
              <a:spcBef>
                <a:spcPts val="1600"/>
              </a:spcBef>
              <a:spcAft>
                <a:spcPts val="1600"/>
              </a:spcAft>
              <a:buNone/>
            </a:pPr>
            <a:r>
              <a:rPr lang="en-GB" sz="1400">
                <a:solidFill>
                  <a:srgbClr val="595959"/>
                </a:solidFill>
              </a:rPr>
              <a:t>Sharing maps - rather than just data - and enabling client-to-client map data creation allow for a qualitatively richer and quantitatively more efficient online experience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98ce82b5a1_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98ce82b5a1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a:solidFill>
                  <a:srgbClr val="595959"/>
                </a:solidFill>
              </a:rPr>
              <a:t>We have become quite adept at creating data together.</a:t>
            </a:r>
            <a:endParaRPr sz="1800">
              <a:solidFill>
                <a:srgbClr val="595959"/>
              </a:solidFill>
            </a:endParaRPr>
          </a:p>
          <a:p>
            <a:pPr marL="0" lvl="0" indent="0" algn="l" rtl="0">
              <a:lnSpc>
                <a:spcPct val="115000"/>
              </a:lnSpc>
              <a:spcBef>
                <a:spcPts val="1600"/>
              </a:spcBef>
              <a:spcAft>
                <a:spcPts val="0"/>
              </a:spcAft>
              <a:buNone/>
            </a:pPr>
            <a:r>
              <a:rPr lang="en-GB" sz="1800">
                <a:solidFill>
                  <a:srgbClr val="595959"/>
                </a:solidFill>
              </a:rPr>
              <a:t>Some of the big efforts, like base mapping, have become near ubiquitous.</a:t>
            </a:r>
            <a:endParaRPr sz="1800">
              <a:solidFill>
                <a:srgbClr val="595959"/>
              </a:solidFill>
            </a:endParaRPr>
          </a:p>
          <a:p>
            <a:pPr marL="0" lvl="0" indent="0" algn="l" rtl="0">
              <a:lnSpc>
                <a:spcPct val="115000"/>
              </a:lnSpc>
              <a:spcBef>
                <a:spcPts val="1600"/>
              </a:spcBef>
              <a:spcAft>
                <a:spcPts val="0"/>
              </a:spcAft>
              <a:buNone/>
            </a:pPr>
            <a:r>
              <a:rPr lang="en-GB" sz="1800">
                <a:solidFill>
                  <a:srgbClr val="595959"/>
                </a:solidFill>
              </a:rPr>
              <a:t>There is more ground to cover with regards to </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Client-server data creation</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Ability to interact between multiple connected clients in real-time</a:t>
            </a:r>
            <a:endParaRPr sz="18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8ce82b5a1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98ce82b5a1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a:solidFill>
                  <a:srgbClr val="595959"/>
                </a:solidFill>
              </a:rPr>
              <a:t>Shared web map applications (everyone’s got their own)</a:t>
            </a:r>
            <a:endParaRPr sz="1800">
              <a:solidFill>
                <a:srgbClr val="595959"/>
              </a:solidFill>
            </a:endParaRPr>
          </a:p>
          <a:p>
            <a:pPr marL="0" lvl="0" indent="0" algn="l" rtl="0">
              <a:lnSpc>
                <a:spcPct val="115000"/>
              </a:lnSpc>
              <a:spcBef>
                <a:spcPts val="1600"/>
              </a:spcBef>
              <a:spcAft>
                <a:spcPts val="0"/>
              </a:spcAft>
              <a:buClr>
                <a:schemeClr val="dk1"/>
              </a:buClr>
              <a:buSzPts val="1100"/>
              <a:buFont typeface="Arial"/>
              <a:buNone/>
            </a:pPr>
            <a:r>
              <a:rPr lang="en-GB" sz="1800">
                <a:solidFill>
                  <a:srgbClr val="595959"/>
                </a:solidFill>
              </a:rPr>
              <a:t>Shared map making</a:t>
            </a:r>
            <a:endParaRPr sz="18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8ce82b5a1_3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98ce82b5a1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98ce82b5a1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98ce82b5a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91000" y="102575"/>
            <a:ext cx="87987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2" name="Google Shape;52;p13"/>
          <p:cNvPicPr preferRelativeResize="0"/>
          <p:nvPr/>
        </p:nvPicPr>
        <p:blipFill rotWithShape="1">
          <a:blip r:embed="rId2">
            <a:alphaModFix/>
          </a:blip>
          <a:srcRect l="4507" t="6799" b="11280"/>
          <a:stretch/>
        </p:blipFill>
        <p:spPr>
          <a:xfrm>
            <a:off x="2521463" y="1707075"/>
            <a:ext cx="4104725" cy="2640900"/>
          </a:xfrm>
          <a:prstGeom prst="rect">
            <a:avLst/>
          </a:prstGeom>
          <a:noFill/>
          <a:ln>
            <a:noFill/>
          </a:ln>
        </p:spPr>
      </p:pic>
      <p:sp>
        <p:nvSpPr>
          <p:cNvPr id="53" name="Google Shape;53;p13"/>
          <p:cNvSpPr txBox="1">
            <a:spLocks noGrp="1"/>
          </p:cNvSpPr>
          <p:nvPr>
            <p:ph type="body" idx="1"/>
          </p:nvPr>
        </p:nvSpPr>
        <p:spPr>
          <a:xfrm>
            <a:off x="191000" y="1499225"/>
            <a:ext cx="2330400" cy="3123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990000"/>
              </a:buClr>
              <a:buSzPts val="1800"/>
              <a:buChar char="●"/>
              <a:defRPr>
                <a:solidFill>
                  <a:srgbClr val="990000"/>
                </a:solidFill>
              </a:defRPr>
            </a:lvl1pPr>
            <a:lvl2pPr marL="914400" lvl="1" indent="-317500">
              <a:spcBef>
                <a:spcPts val="1600"/>
              </a:spcBef>
              <a:spcAft>
                <a:spcPts val="0"/>
              </a:spcAft>
              <a:buClr>
                <a:srgbClr val="990000"/>
              </a:buClr>
              <a:buSzPts val="1400"/>
              <a:buChar char="○"/>
              <a:defRPr>
                <a:solidFill>
                  <a:srgbClr val="990000"/>
                </a:solidFill>
              </a:defRPr>
            </a:lvl2pPr>
            <a:lvl3pPr marL="1371600" lvl="2" indent="-317500">
              <a:spcBef>
                <a:spcPts val="1600"/>
              </a:spcBef>
              <a:spcAft>
                <a:spcPts val="0"/>
              </a:spcAft>
              <a:buClr>
                <a:srgbClr val="990000"/>
              </a:buClr>
              <a:buSzPts val="1400"/>
              <a:buChar char="■"/>
              <a:defRPr>
                <a:solidFill>
                  <a:srgbClr val="990000"/>
                </a:solidFill>
              </a:defRPr>
            </a:lvl3pPr>
            <a:lvl4pPr marL="1828800" lvl="3" indent="-317500">
              <a:spcBef>
                <a:spcPts val="1600"/>
              </a:spcBef>
              <a:spcAft>
                <a:spcPts val="0"/>
              </a:spcAft>
              <a:buClr>
                <a:srgbClr val="990000"/>
              </a:buClr>
              <a:buSzPts val="1400"/>
              <a:buChar char="●"/>
              <a:defRPr>
                <a:solidFill>
                  <a:srgbClr val="990000"/>
                </a:solidFill>
              </a:defRPr>
            </a:lvl4pPr>
            <a:lvl5pPr marL="2286000" lvl="4" indent="-317500">
              <a:spcBef>
                <a:spcPts val="1600"/>
              </a:spcBef>
              <a:spcAft>
                <a:spcPts val="0"/>
              </a:spcAft>
              <a:buClr>
                <a:srgbClr val="990000"/>
              </a:buClr>
              <a:buSzPts val="1400"/>
              <a:buChar char="○"/>
              <a:defRPr>
                <a:solidFill>
                  <a:srgbClr val="990000"/>
                </a:solidFill>
              </a:defRPr>
            </a:lvl5pPr>
            <a:lvl6pPr marL="2743200" lvl="5" indent="-317500">
              <a:spcBef>
                <a:spcPts val="1600"/>
              </a:spcBef>
              <a:spcAft>
                <a:spcPts val="0"/>
              </a:spcAft>
              <a:buClr>
                <a:srgbClr val="990000"/>
              </a:buClr>
              <a:buSzPts val="1400"/>
              <a:buChar char="■"/>
              <a:defRPr>
                <a:solidFill>
                  <a:srgbClr val="990000"/>
                </a:solidFill>
              </a:defRPr>
            </a:lvl6pPr>
            <a:lvl7pPr marL="3200400" lvl="6" indent="-317500">
              <a:spcBef>
                <a:spcPts val="1600"/>
              </a:spcBef>
              <a:spcAft>
                <a:spcPts val="0"/>
              </a:spcAft>
              <a:buClr>
                <a:srgbClr val="990000"/>
              </a:buClr>
              <a:buSzPts val="1400"/>
              <a:buChar char="●"/>
              <a:defRPr>
                <a:solidFill>
                  <a:srgbClr val="990000"/>
                </a:solidFill>
              </a:defRPr>
            </a:lvl7pPr>
            <a:lvl8pPr marL="3657600" lvl="7" indent="-317500">
              <a:spcBef>
                <a:spcPts val="1600"/>
              </a:spcBef>
              <a:spcAft>
                <a:spcPts val="0"/>
              </a:spcAft>
              <a:buClr>
                <a:srgbClr val="990000"/>
              </a:buClr>
              <a:buSzPts val="1400"/>
              <a:buChar char="○"/>
              <a:defRPr>
                <a:solidFill>
                  <a:srgbClr val="990000"/>
                </a:solidFill>
              </a:defRPr>
            </a:lvl8pPr>
            <a:lvl9pPr marL="4114800" lvl="8" indent="-317500">
              <a:spcBef>
                <a:spcPts val="1600"/>
              </a:spcBef>
              <a:spcAft>
                <a:spcPts val="1600"/>
              </a:spcAft>
              <a:buClr>
                <a:srgbClr val="990000"/>
              </a:buClr>
              <a:buSzPts val="1400"/>
              <a:buChar char="■"/>
              <a:defRPr>
                <a:solidFill>
                  <a:srgbClr val="990000"/>
                </a:solidFill>
              </a:defRPr>
            </a:lvl9pPr>
          </a:lstStyle>
          <a:p>
            <a:endParaRPr/>
          </a:p>
        </p:txBody>
      </p:sp>
      <p:sp>
        <p:nvSpPr>
          <p:cNvPr id="54" name="Google Shape;54;p13"/>
          <p:cNvSpPr txBox="1">
            <a:spLocks noGrp="1"/>
          </p:cNvSpPr>
          <p:nvPr>
            <p:ph type="body" idx="2"/>
          </p:nvPr>
        </p:nvSpPr>
        <p:spPr>
          <a:xfrm>
            <a:off x="6659300" y="1499225"/>
            <a:ext cx="2330400" cy="2984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38761D"/>
              </a:buClr>
              <a:buSzPts val="1800"/>
              <a:buChar char="●"/>
              <a:defRPr>
                <a:solidFill>
                  <a:srgbClr val="38761D"/>
                </a:solidFill>
              </a:defRPr>
            </a:lvl1pPr>
            <a:lvl2pPr marL="914400" lvl="1" indent="-317500">
              <a:spcBef>
                <a:spcPts val="1600"/>
              </a:spcBef>
              <a:spcAft>
                <a:spcPts val="0"/>
              </a:spcAft>
              <a:buClr>
                <a:srgbClr val="38761D"/>
              </a:buClr>
              <a:buSzPts val="1400"/>
              <a:buChar char="○"/>
              <a:defRPr>
                <a:solidFill>
                  <a:srgbClr val="38761D"/>
                </a:solidFill>
              </a:defRPr>
            </a:lvl2pPr>
            <a:lvl3pPr marL="1371600" lvl="2" indent="-317500">
              <a:spcBef>
                <a:spcPts val="1600"/>
              </a:spcBef>
              <a:spcAft>
                <a:spcPts val="0"/>
              </a:spcAft>
              <a:buClr>
                <a:srgbClr val="38761D"/>
              </a:buClr>
              <a:buSzPts val="1400"/>
              <a:buChar char="■"/>
              <a:defRPr>
                <a:solidFill>
                  <a:srgbClr val="38761D"/>
                </a:solidFill>
              </a:defRPr>
            </a:lvl3pPr>
            <a:lvl4pPr marL="1828800" lvl="3" indent="-317500">
              <a:spcBef>
                <a:spcPts val="1600"/>
              </a:spcBef>
              <a:spcAft>
                <a:spcPts val="0"/>
              </a:spcAft>
              <a:buClr>
                <a:srgbClr val="38761D"/>
              </a:buClr>
              <a:buSzPts val="1400"/>
              <a:buChar char="●"/>
              <a:defRPr>
                <a:solidFill>
                  <a:srgbClr val="38761D"/>
                </a:solidFill>
              </a:defRPr>
            </a:lvl4pPr>
            <a:lvl5pPr marL="2286000" lvl="4" indent="-317500">
              <a:spcBef>
                <a:spcPts val="1600"/>
              </a:spcBef>
              <a:spcAft>
                <a:spcPts val="0"/>
              </a:spcAft>
              <a:buClr>
                <a:srgbClr val="38761D"/>
              </a:buClr>
              <a:buSzPts val="1400"/>
              <a:buChar char="○"/>
              <a:defRPr>
                <a:solidFill>
                  <a:srgbClr val="38761D"/>
                </a:solidFill>
              </a:defRPr>
            </a:lvl5pPr>
            <a:lvl6pPr marL="2743200" lvl="5" indent="-317500">
              <a:spcBef>
                <a:spcPts val="1600"/>
              </a:spcBef>
              <a:spcAft>
                <a:spcPts val="0"/>
              </a:spcAft>
              <a:buClr>
                <a:srgbClr val="38761D"/>
              </a:buClr>
              <a:buSzPts val="1400"/>
              <a:buChar char="■"/>
              <a:defRPr>
                <a:solidFill>
                  <a:srgbClr val="38761D"/>
                </a:solidFill>
              </a:defRPr>
            </a:lvl6pPr>
            <a:lvl7pPr marL="3200400" lvl="6" indent="-317500">
              <a:spcBef>
                <a:spcPts val="1600"/>
              </a:spcBef>
              <a:spcAft>
                <a:spcPts val="0"/>
              </a:spcAft>
              <a:buClr>
                <a:srgbClr val="38761D"/>
              </a:buClr>
              <a:buSzPts val="1400"/>
              <a:buChar char="●"/>
              <a:defRPr>
                <a:solidFill>
                  <a:srgbClr val="38761D"/>
                </a:solidFill>
              </a:defRPr>
            </a:lvl7pPr>
            <a:lvl8pPr marL="3657600" lvl="7" indent="-317500">
              <a:spcBef>
                <a:spcPts val="1600"/>
              </a:spcBef>
              <a:spcAft>
                <a:spcPts val="0"/>
              </a:spcAft>
              <a:buClr>
                <a:srgbClr val="38761D"/>
              </a:buClr>
              <a:buSzPts val="1400"/>
              <a:buChar char="○"/>
              <a:defRPr>
                <a:solidFill>
                  <a:srgbClr val="38761D"/>
                </a:solidFill>
              </a:defRPr>
            </a:lvl8pPr>
            <a:lvl9pPr marL="4114800" lvl="8" indent="-317500">
              <a:spcBef>
                <a:spcPts val="1600"/>
              </a:spcBef>
              <a:spcAft>
                <a:spcPts val="1600"/>
              </a:spcAft>
              <a:buClr>
                <a:srgbClr val="38761D"/>
              </a:buClr>
              <a:buSzPts val="1400"/>
              <a:buChar char="■"/>
              <a:defRPr>
                <a:solidFill>
                  <a:srgbClr val="38761D"/>
                </a:solidFill>
              </a:defRPr>
            </a:lvl9pPr>
          </a:lstStyle>
          <a:p>
            <a:endParaRPr/>
          </a:p>
        </p:txBody>
      </p:sp>
      <p:sp>
        <p:nvSpPr>
          <p:cNvPr id="55" name="Google Shape;55;p13"/>
          <p:cNvSpPr txBox="1">
            <a:spLocks noGrp="1"/>
          </p:cNvSpPr>
          <p:nvPr>
            <p:ph type="subTitle" idx="3"/>
          </p:nvPr>
        </p:nvSpPr>
        <p:spPr>
          <a:xfrm>
            <a:off x="191000" y="578625"/>
            <a:ext cx="8798700" cy="3951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8"/>
        <p:cNvGrpSpPr/>
        <p:nvPr/>
      </p:nvGrpSpPr>
      <p:grpSpPr>
        <a:xfrm>
          <a:off x="0" y="0"/>
          <a:ext cx="0" cy="0"/>
          <a:chOff x="0" y="0"/>
          <a:chExt cx="0" cy="0"/>
        </a:xfrm>
      </p:grpSpPr>
      <p:sp>
        <p:nvSpPr>
          <p:cNvPr id="59" name="Google Shape;59;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txBox="1">
            <a:spLocks noGrp="1"/>
          </p:cNvSpPr>
          <p:nvPr>
            <p:ph type="ctrTitle"/>
          </p:nvPr>
        </p:nvSpPr>
        <p:spPr>
          <a:xfrm>
            <a:off x="3019500" y="1662150"/>
            <a:ext cx="3105300" cy="1819200"/>
          </a:xfrm>
          <a:prstGeom prst="rect">
            <a:avLst/>
          </a:prstGeom>
          <a:noFill/>
          <a:effectLst>
            <a:reflection stA="77000" endPos="64000" fadeDir="5400012" sy="-100000" algn="bl" rotWithShape="0"/>
          </a:effectLst>
        </p:spPr>
        <p:txBody>
          <a:bodyPr spcFirstLastPara="1" wrap="square" lIns="91425" tIns="91425" rIns="91425" bIns="0" anchor="ctr" anchorCtr="0">
            <a:noAutofit/>
          </a:bodyPr>
          <a:lstStyle>
            <a:lvl1pPr lvl="0"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1pPr>
            <a:lvl2pPr lvl="1"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2pPr>
            <a:lvl3pPr lvl="2"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3pPr>
            <a:lvl4pPr lvl="3"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4pPr>
            <a:lvl5pPr lvl="4"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5pPr>
            <a:lvl6pPr lvl="5"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6pPr>
            <a:lvl7pPr lvl="6"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7pPr>
            <a:lvl8pPr lvl="7"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8pPr>
            <a:lvl9pPr lvl="8" algn="ctr">
              <a:lnSpc>
                <a:spcPct val="100000"/>
              </a:lnSpc>
              <a:spcBef>
                <a:spcPts val="0"/>
              </a:spcBef>
              <a:spcAft>
                <a:spcPts val="0"/>
              </a:spcAft>
              <a:buClr>
                <a:srgbClr val="616161"/>
              </a:buClr>
              <a:buSzPts val="3600"/>
              <a:buNone/>
              <a:defRPr sz="3600" b="1">
                <a:solidFill>
                  <a:srgbClr val="616161"/>
                </a:solidFill>
                <a:latin typeface="Proxima Nova"/>
                <a:ea typeface="Proxima Nova"/>
                <a:cs typeface="Proxima Nova"/>
                <a:sym typeface="Proxima Nova"/>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62"/>
        <p:cNvGrpSpPr/>
        <p:nvPr/>
      </p:nvGrpSpPr>
      <p:grpSpPr>
        <a:xfrm>
          <a:off x="0" y="0"/>
          <a:ext cx="0" cy="0"/>
          <a:chOff x="0" y="0"/>
          <a:chExt cx="0" cy="0"/>
        </a:xfrm>
      </p:grpSpPr>
      <p:sp>
        <p:nvSpPr>
          <p:cNvPr id="63" name="Google Shape;63;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6"/>
          <p:cNvSpPr txBox="1">
            <a:spLocks noGrp="1"/>
          </p:cNvSpPr>
          <p:nvPr>
            <p:ph type="ctrTitle"/>
          </p:nvPr>
        </p:nvSpPr>
        <p:spPr>
          <a:xfrm>
            <a:off x="304925" y="3745800"/>
            <a:ext cx="7429500" cy="1006800"/>
          </a:xfrm>
          <a:prstGeom prst="rect">
            <a:avLst/>
          </a:prstGeom>
          <a:noFill/>
          <a:effectLst>
            <a:reflection stA="77000" endPos="64000" fadeDir="5400012" sy="-100000" algn="bl" rotWithShape="0"/>
          </a:effectLst>
        </p:spPr>
        <p:txBody>
          <a:bodyPr spcFirstLastPara="1" wrap="square" lIns="91425" tIns="91425" rIns="91425" bIns="0" anchor="ctr" anchorCtr="0">
            <a:noAutofit/>
          </a:bodyPr>
          <a:lstStyle>
            <a:lvl1pPr lvl="0"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1pPr>
            <a:lvl2pPr lvl="1"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2pPr>
            <a:lvl3pPr lvl="2"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3pPr>
            <a:lvl4pPr lvl="3"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4pPr>
            <a:lvl5pPr lvl="4"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5pPr>
            <a:lvl6pPr lvl="5"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6pPr>
            <a:lvl7pPr lvl="6"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7pPr>
            <a:lvl8pPr lvl="7"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8pPr>
            <a:lvl9pPr lvl="8"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p:cSld name="AUTOLAYOUT_2">
    <p:bg>
      <p:bgPr>
        <a:solidFill>
          <a:srgbClr val="FFFFFF"/>
        </a:solidFill>
        <a:effectLst/>
      </p:bgPr>
    </p:bg>
    <p:spTree>
      <p:nvGrpSpPr>
        <p:cNvPr id="1" name="Shape 66"/>
        <p:cNvGrpSpPr/>
        <p:nvPr/>
      </p:nvGrpSpPr>
      <p:grpSpPr>
        <a:xfrm>
          <a:off x="0" y="0"/>
          <a:ext cx="0" cy="0"/>
          <a:chOff x="0" y="0"/>
          <a:chExt cx="0" cy="0"/>
        </a:xfrm>
      </p:grpSpPr>
      <p:sp>
        <p:nvSpPr>
          <p:cNvPr id="67" name="Google Shape;67;p17"/>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7"/>
          <p:cNvSpPr txBox="1">
            <a:spLocks noGrp="1"/>
          </p:cNvSpPr>
          <p:nvPr>
            <p:ph type="ctrTitle"/>
          </p:nvPr>
        </p:nvSpPr>
        <p:spPr>
          <a:xfrm>
            <a:off x="1837575" y="1251525"/>
            <a:ext cx="5445900" cy="2640600"/>
          </a:xfrm>
          <a:prstGeom prst="rect">
            <a:avLst/>
          </a:prstGeom>
          <a:noFill/>
          <a:effectLst>
            <a:reflection stA="77000" endPos="64000" fadeDir="5400012" sy="-100000" algn="bl" rotWithShape="0"/>
          </a:effectLst>
        </p:spPr>
        <p:txBody>
          <a:bodyPr spcFirstLastPara="1" wrap="square" lIns="91425" tIns="91425" rIns="91425" bIns="0" anchor="ctr" anchorCtr="0">
            <a:noAutofit/>
          </a:bodyPr>
          <a:lstStyle>
            <a:lvl1pPr lvl="0"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1pPr>
            <a:lvl2pPr lvl="1"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2pPr>
            <a:lvl3pPr lvl="2"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3pPr>
            <a:lvl4pPr lvl="3"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4pPr>
            <a:lvl5pPr lvl="4"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5pPr>
            <a:lvl6pPr lvl="5"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6pPr>
            <a:lvl7pPr lvl="6"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7pPr>
            <a:lvl8pPr lvl="7"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8pPr>
            <a:lvl9pPr lvl="8" algn="ctr">
              <a:lnSpc>
                <a:spcPct val="100000"/>
              </a:lnSpc>
              <a:spcBef>
                <a:spcPts val="0"/>
              </a:spcBef>
              <a:spcAft>
                <a:spcPts val="0"/>
              </a:spcAft>
              <a:buClr>
                <a:srgbClr val="FFFFFF"/>
              </a:buClr>
              <a:buSzPts val="4000"/>
              <a:buNone/>
              <a:defRPr sz="4000" b="1">
                <a:solidFill>
                  <a:srgbClr val="FFFFFF"/>
                </a:solidFill>
                <a:latin typeface="Proxima Nova"/>
                <a:ea typeface="Proxima Nova"/>
                <a:cs typeface="Proxima Nova"/>
                <a:sym typeface="Proxima Nova"/>
              </a:defRPr>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4">
  <p:cSld name="AUTOLAYOUT_4">
    <p:bg>
      <p:bgPr>
        <a:solidFill>
          <a:srgbClr val="FFFFFF"/>
        </a:solidFill>
        <a:effectLst/>
      </p:bgPr>
    </p:bg>
    <p:spTree>
      <p:nvGrpSpPr>
        <p:cNvPr id="1" name="Shape 70"/>
        <p:cNvGrpSpPr/>
        <p:nvPr/>
      </p:nvGrpSpPr>
      <p:grpSpPr>
        <a:xfrm>
          <a:off x="0" y="0"/>
          <a:ext cx="0" cy="0"/>
          <a:chOff x="0" y="0"/>
          <a:chExt cx="0" cy="0"/>
        </a:xfrm>
      </p:grpSpPr>
      <p:sp>
        <p:nvSpPr>
          <p:cNvPr id="71" name="Google Shape;71;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8"/>
          <p:cNvSpPr txBox="1">
            <a:spLocks noGrp="1"/>
          </p:cNvSpPr>
          <p:nvPr>
            <p:ph type="ctrTitle"/>
          </p:nvPr>
        </p:nvSpPr>
        <p:spPr>
          <a:xfrm>
            <a:off x="304925" y="3745800"/>
            <a:ext cx="7429500" cy="1006800"/>
          </a:xfrm>
          <a:prstGeom prst="rect">
            <a:avLst/>
          </a:prstGeom>
          <a:noFill/>
          <a:effectLst>
            <a:reflection stA="77000" endPos="64000" fadeDir="5400012" sy="-100000" algn="bl" rotWithShape="0"/>
          </a:effectLst>
        </p:spPr>
        <p:txBody>
          <a:bodyPr spcFirstLastPara="1" wrap="square" lIns="91425" tIns="91425" rIns="91425" bIns="0" anchor="ctr" anchorCtr="0">
            <a:noAutofit/>
          </a:bodyPr>
          <a:lstStyle>
            <a:lvl1pPr lvl="0"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1pPr>
            <a:lvl2pPr lvl="1"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2pPr>
            <a:lvl3pPr lvl="2"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3pPr>
            <a:lvl4pPr lvl="3"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4pPr>
            <a:lvl5pPr lvl="4"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5pPr>
            <a:lvl6pPr lvl="5"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6pPr>
            <a:lvl7pPr lvl="6"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7pPr>
            <a:lvl8pPr lvl="7"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8pPr>
            <a:lvl9pPr lvl="8" algn="l">
              <a:lnSpc>
                <a:spcPct val="100000"/>
              </a:lnSpc>
              <a:spcBef>
                <a:spcPts val="0"/>
              </a:spcBef>
              <a:spcAft>
                <a:spcPts val="0"/>
              </a:spcAft>
              <a:buClr>
                <a:schemeClr val="dk1"/>
              </a:buClr>
              <a:buSzPts val="2600"/>
              <a:buNone/>
              <a:defRPr sz="2600" b="1">
                <a:solidFill>
                  <a:schemeClr val="dk1"/>
                </a:solidFill>
                <a:latin typeface="Proxima Nova"/>
                <a:ea typeface="Proxima Nova"/>
                <a:cs typeface="Proxima Nova"/>
                <a:sym typeface="Proxima Nova"/>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5">
  <p:cSld name="AUTOLAYOUT_6">
    <p:bg>
      <p:bgPr>
        <a:solidFill>
          <a:srgbClr val="FFFFFF"/>
        </a:solidFill>
        <a:effectLst/>
      </p:bgPr>
    </p:bg>
    <p:spTree>
      <p:nvGrpSpPr>
        <p:cNvPr id="1" name="Shape 74"/>
        <p:cNvGrpSpPr/>
        <p:nvPr/>
      </p:nvGrpSpPr>
      <p:grpSpPr>
        <a:xfrm>
          <a:off x="0" y="0"/>
          <a:ext cx="0" cy="0"/>
          <a:chOff x="0" y="0"/>
          <a:chExt cx="0" cy="0"/>
        </a:xfrm>
      </p:grpSpPr>
      <p:sp>
        <p:nvSpPr>
          <p:cNvPr id="75" name="Google Shape;75;p19"/>
          <p:cNvSpPr/>
          <p:nvPr/>
        </p:nvSpPr>
        <p:spPr>
          <a:xfrm>
            <a:off x="0" y="0"/>
            <a:ext cx="9144000" cy="5143500"/>
          </a:xfrm>
          <a:prstGeom prst="rect">
            <a:avLst/>
          </a:prstGeom>
          <a:solidFill>
            <a:srgbClr val="015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9"/>
          <p:cNvSpPr/>
          <p:nvPr/>
        </p:nvSpPr>
        <p:spPr>
          <a:xfrm>
            <a:off x="558000" y="490650"/>
            <a:ext cx="8028000" cy="20049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9"/>
          <p:cNvSpPr/>
          <p:nvPr/>
        </p:nvSpPr>
        <p:spPr>
          <a:xfrm>
            <a:off x="558000" y="490650"/>
            <a:ext cx="2004900" cy="2004900"/>
          </a:xfrm>
          <a:prstGeom prst="rtTriangle">
            <a:avLst/>
          </a:prstGeom>
          <a:solidFill>
            <a:srgbClr val="5E9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9"/>
          <p:cNvSpPr/>
          <p:nvPr/>
        </p:nvSpPr>
        <p:spPr>
          <a:xfrm rot="10800000">
            <a:off x="6581100" y="490650"/>
            <a:ext cx="2004900" cy="2004900"/>
          </a:xfrm>
          <a:prstGeom prst="rtTriangle">
            <a:avLst/>
          </a:prstGeom>
          <a:solidFill>
            <a:srgbClr val="5E97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9"/>
          <p:cNvSpPr txBox="1">
            <a:spLocks noGrp="1"/>
          </p:cNvSpPr>
          <p:nvPr>
            <p:ph type="title"/>
          </p:nvPr>
        </p:nvSpPr>
        <p:spPr>
          <a:xfrm>
            <a:off x="1990050" y="703350"/>
            <a:ext cx="5032800" cy="15795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400"/>
              <a:buNone/>
              <a:defRPr sz="2400" b="1">
                <a:solidFill>
                  <a:srgbClr val="FFFFFF"/>
                </a:solidFill>
              </a:defRPr>
            </a:lvl1pPr>
            <a:lvl2pPr lvl="1" algn="ctr">
              <a:lnSpc>
                <a:spcPct val="100000"/>
              </a:lnSpc>
              <a:spcBef>
                <a:spcPts val="0"/>
              </a:spcBef>
              <a:spcAft>
                <a:spcPts val="0"/>
              </a:spcAft>
              <a:buClr>
                <a:srgbClr val="FFFFFF"/>
              </a:buClr>
              <a:buSzPts val="2400"/>
              <a:buNone/>
              <a:defRPr sz="2400" b="1">
                <a:solidFill>
                  <a:srgbClr val="FFFFFF"/>
                </a:solidFill>
              </a:defRPr>
            </a:lvl2pPr>
            <a:lvl3pPr lvl="2" algn="ctr">
              <a:lnSpc>
                <a:spcPct val="100000"/>
              </a:lnSpc>
              <a:spcBef>
                <a:spcPts val="0"/>
              </a:spcBef>
              <a:spcAft>
                <a:spcPts val="0"/>
              </a:spcAft>
              <a:buClr>
                <a:srgbClr val="FFFFFF"/>
              </a:buClr>
              <a:buSzPts val="2400"/>
              <a:buNone/>
              <a:defRPr sz="2400" b="1">
                <a:solidFill>
                  <a:srgbClr val="FFFFFF"/>
                </a:solidFill>
              </a:defRPr>
            </a:lvl3pPr>
            <a:lvl4pPr lvl="3" algn="ctr">
              <a:lnSpc>
                <a:spcPct val="100000"/>
              </a:lnSpc>
              <a:spcBef>
                <a:spcPts val="0"/>
              </a:spcBef>
              <a:spcAft>
                <a:spcPts val="0"/>
              </a:spcAft>
              <a:buClr>
                <a:srgbClr val="FFFFFF"/>
              </a:buClr>
              <a:buSzPts val="2400"/>
              <a:buNone/>
              <a:defRPr sz="2400" b="1">
                <a:solidFill>
                  <a:srgbClr val="FFFFFF"/>
                </a:solidFill>
              </a:defRPr>
            </a:lvl4pPr>
            <a:lvl5pPr lvl="4" algn="ctr">
              <a:lnSpc>
                <a:spcPct val="100000"/>
              </a:lnSpc>
              <a:spcBef>
                <a:spcPts val="0"/>
              </a:spcBef>
              <a:spcAft>
                <a:spcPts val="0"/>
              </a:spcAft>
              <a:buClr>
                <a:srgbClr val="FFFFFF"/>
              </a:buClr>
              <a:buSzPts val="2400"/>
              <a:buNone/>
              <a:defRPr sz="2400" b="1">
                <a:solidFill>
                  <a:srgbClr val="FFFFFF"/>
                </a:solidFill>
              </a:defRPr>
            </a:lvl5pPr>
            <a:lvl6pPr lvl="5" algn="ctr">
              <a:lnSpc>
                <a:spcPct val="100000"/>
              </a:lnSpc>
              <a:spcBef>
                <a:spcPts val="0"/>
              </a:spcBef>
              <a:spcAft>
                <a:spcPts val="0"/>
              </a:spcAft>
              <a:buClr>
                <a:srgbClr val="FFFFFF"/>
              </a:buClr>
              <a:buSzPts val="2400"/>
              <a:buNone/>
              <a:defRPr sz="2400" b="1">
                <a:solidFill>
                  <a:srgbClr val="FFFFFF"/>
                </a:solidFill>
              </a:defRPr>
            </a:lvl6pPr>
            <a:lvl7pPr lvl="6" algn="ctr">
              <a:lnSpc>
                <a:spcPct val="100000"/>
              </a:lnSpc>
              <a:spcBef>
                <a:spcPts val="0"/>
              </a:spcBef>
              <a:spcAft>
                <a:spcPts val="0"/>
              </a:spcAft>
              <a:buClr>
                <a:srgbClr val="FFFFFF"/>
              </a:buClr>
              <a:buSzPts val="2400"/>
              <a:buNone/>
              <a:defRPr sz="2400" b="1">
                <a:solidFill>
                  <a:srgbClr val="FFFFFF"/>
                </a:solidFill>
              </a:defRPr>
            </a:lvl7pPr>
            <a:lvl8pPr lvl="7" algn="ctr">
              <a:lnSpc>
                <a:spcPct val="100000"/>
              </a:lnSpc>
              <a:spcBef>
                <a:spcPts val="0"/>
              </a:spcBef>
              <a:spcAft>
                <a:spcPts val="0"/>
              </a:spcAft>
              <a:buClr>
                <a:srgbClr val="FFFFFF"/>
              </a:buClr>
              <a:buSzPts val="2400"/>
              <a:buNone/>
              <a:defRPr sz="2400" b="1">
                <a:solidFill>
                  <a:srgbClr val="FFFFFF"/>
                </a:solidFill>
              </a:defRPr>
            </a:lvl8pPr>
            <a:lvl9pPr lvl="8" algn="ctr">
              <a:lnSpc>
                <a:spcPct val="100000"/>
              </a:lnSpc>
              <a:spcBef>
                <a:spcPts val="0"/>
              </a:spcBef>
              <a:spcAft>
                <a:spcPts val="0"/>
              </a:spcAft>
              <a:buClr>
                <a:srgbClr val="FFFFFF"/>
              </a:buClr>
              <a:buSzPts val="2400"/>
              <a:buNone/>
              <a:defRPr sz="2400" b="1">
                <a:solidFill>
                  <a:srgbClr val="FFFFFF"/>
                </a:solidFill>
              </a:defRPr>
            </a:lvl9pPr>
          </a:lstStyle>
          <a:p>
            <a:endParaRPr/>
          </a:p>
        </p:txBody>
      </p:sp>
      <p:sp>
        <p:nvSpPr>
          <p:cNvPr id="80" name="Google Shape;80;p19"/>
          <p:cNvSpPr txBox="1">
            <a:spLocks noGrp="1"/>
          </p:cNvSpPr>
          <p:nvPr>
            <p:ph type="body" idx="1"/>
          </p:nvPr>
        </p:nvSpPr>
        <p:spPr>
          <a:xfrm>
            <a:off x="558000" y="2647950"/>
            <a:ext cx="3860400" cy="20049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FFFFFF"/>
              </a:buClr>
              <a:buSzPts val="1400"/>
              <a:buChar char="●"/>
              <a:defRPr sz="1400">
                <a:solidFill>
                  <a:srgbClr val="FFFFFF"/>
                </a:solidFill>
              </a:defRPr>
            </a:lvl1pPr>
            <a:lvl2pPr marL="914400" lvl="1" indent="-304800" algn="l">
              <a:lnSpc>
                <a:spcPct val="115000"/>
              </a:lnSpc>
              <a:spcBef>
                <a:spcPts val="1600"/>
              </a:spcBef>
              <a:spcAft>
                <a:spcPts val="0"/>
              </a:spcAft>
              <a:buClr>
                <a:srgbClr val="FFFFFF"/>
              </a:buClr>
              <a:buSzPts val="1200"/>
              <a:buChar char="○"/>
              <a:defRPr sz="1200">
                <a:solidFill>
                  <a:srgbClr val="FFFFFF"/>
                </a:solidFill>
              </a:defRPr>
            </a:lvl2pPr>
            <a:lvl3pPr marL="1371600" lvl="2" indent="-304800" algn="l">
              <a:lnSpc>
                <a:spcPct val="115000"/>
              </a:lnSpc>
              <a:spcBef>
                <a:spcPts val="1600"/>
              </a:spcBef>
              <a:spcAft>
                <a:spcPts val="0"/>
              </a:spcAft>
              <a:buClr>
                <a:srgbClr val="FFFFFF"/>
              </a:buClr>
              <a:buSzPts val="1200"/>
              <a:buChar char="■"/>
              <a:defRPr sz="1200">
                <a:solidFill>
                  <a:srgbClr val="FFFFFF"/>
                </a:solidFill>
              </a:defRPr>
            </a:lvl3pPr>
            <a:lvl4pPr marL="1828800" lvl="3" indent="-304800" algn="l">
              <a:lnSpc>
                <a:spcPct val="115000"/>
              </a:lnSpc>
              <a:spcBef>
                <a:spcPts val="1600"/>
              </a:spcBef>
              <a:spcAft>
                <a:spcPts val="0"/>
              </a:spcAft>
              <a:buClr>
                <a:srgbClr val="FFFFFF"/>
              </a:buClr>
              <a:buSzPts val="1200"/>
              <a:buChar char="●"/>
              <a:defRPr sz="1200">
                <a:solidFill>
                  <a:srgbClr val="FFFFFF"/>
                </a:solidFill>
              </a:defRPr>
            </a:lvl4pPr>
            <a:lvl5pPr marL="2286000" lvl="4" indent="-304800" algn="l">
              <a:lnSpc>
                <a:spcPct val="115000"/>
              </a:lnSpc>
              <a:spcBef>
                <a:spcPts val="1600"/>
              </a:spcBef>
              <a:spcAft>
                <a:spcPts val="0"/>
              </a:spcAft>
              <a:buClr>
                <a:srgbClr val="FFFFFF"/>
              </a:buClr>
              <a:buSzPts val="1200"/>
              <a:buChar char="○"/>
              <a:defRPr sz="1200">
                <a:solidFill>
                  <a:srgbClr val="FFFFFF"/>
                </a:solidFill>
              </a:defRPr>
            </a:lvl5pPr>
            <a:lvl6pPr marL="2743200" lvl="5" indent="-304800" algn="l">
              <a:lnSpc>
                <a:spcPct val="115000"/>
              </a:lnSpc>
              <a:spcBef>
                <a:spcPts val="1600"/>
              </a:spcBef>
              <a:spcAft>
                <a:spcPts val="0"/>
              </a:spcAft>
              <a:buClr>
                <a:srgbClr val="FFFFFF"/>
              </a:buClr>
              <a:buSzPts val="1200"/>
              <a:buChar char="■"/>
              <a:defRPr sz="1200">
                <a:solidFill>
                  <a:srgbClr val="FFFFFF"/>
                </a:solidFill>
              </a:defRPr>
            </a:lvl6pPr>
            <a:lvl7pPr marL="3200400" lvl="6" indent="-304800" algn="l">
              <a:lnSpc>
                <a:spcPct val="115000"/>
              </a:lnSpc>
              <a:spcBef>
                <a:spcPts val="1600"/>
              </a:spcBef>
              <a:spcAft>
                <a:spcPts val="0"/>
              </a:spcAft>
              <a:buClr>
                <a:srgbClr val="FFFFFF"/>
              </a:buClr>
              <a:buSzPts val="1200"/>
              <a:buChar char="●"/>
              <a:defRPr sz="1200">
                <a:solidFill>
                  <a:srgbClr val="FFFFFF"/>
                </a:solidFill>
              </a:defRPr>
            </a:lvl7pPr>
            <a:lvl8pPr marL="3657600" lvl="7" indent="-304800" algn="l">
              <a:lnSpc>
                <a:spcPct val="115000"/>
              </a:lnSpc>
              <a:spcBef>
                <a:spcPts val="1600"/>
              </a:spcBef>
              <a:spcAft>
                <a:spcPts val="0"/>
              </a:spcAft>
              <a:buClr>
                <a:srgbClr val="FFFFFF"/>
              </a:buClr>
              <a:buSzPts val="1200"/>
              <a:buChar char="○"/>
              <a:defRPr sz="1200">
                <a:solidFill>
                  <a:srgbClr val="FFFFFF"/>
                </a:solidFill>
              </a:defRPr>
            </a:lvl8pPr>
            <a:lvl9pPr marL="4114800" lvl="8" indent="-304800" algn="l">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81" name="Google Shape;81;p19"/>
          <p:cNvSpPr txBox="1">
            <a:spLocks noGrp="1"/>
          </p:cNvSpPr>
          <p:nvPr>
            <p:ph type="body" idx="2"/>
          </p:nvPr>
        </p:nvSpPr>
        <p:spPr>
          <a:xfrm>
            <a:off x="4725625" y="2647950"/>
            <a:ext cx="3860400" cy="20049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FFFFFF"/>
              </a:buClr>
              <a:buSzPts val="1400"/>
              <a:buChar char="●"/>
              <a:defRPr sz="1400">
                <a:solidFill>
                  <a:srgbClr val="FFFFFF"/>
                </a:solidFill>
              </a:defRPr>
            </a:lvl1pPr>
            <a:lvl2pPr marL="914400" lvl="1" indent="-304800" algn="l">
              <a:lnSpc>
                <a:spcPct val="115000"/>
              </a:lnSpc>
              <a:spcBef>
                <a:spcPts val="1600"/>
              </a:spcBef>
              <a:spcAft>
                <a:spcPts val="0"/>
              </a:spcAft>
              <a:buClr>
                <a:srgbClr val="FFFFFF"/>
              </a:buClr>
              <a:buSzPts val="1200"/>
              <a:buChar char="○"/>
              <a:defRPr sz="1200">
                <a:solidFill>
                  <a:srgbClr val="FFFFFF"/>
                </a:solidFill>
              </a:defRPr>
            </a:lvl2pPr>
            <a:lvl3pPr marL="1371600" lvl="2" indent="-304800" algn="l">
              <a:lnSpc>
                <a:spcPct val="115000"/>
              </a:lnSpc>
              <a:spcBef>
                <a:spcPts val="1600"/>
              </a:spcBef>
              <a:spcAft>
                <a:spcPts val="0"/>
              </a:spcAft>
              <a:buClr>
                <a:srgbClr val="FFFFFF"/>
              </a:buClr>
              <a:buSzPts val="1200"/>
              <a:buChar char="■"/>
              <a:defRPr sz="1200">
                <a:solidFill>
                  <a:srgbClr val="FFFFFF"/>
                </a:solidFill>
              </a:defRPr>
            </a:lvl3pPr>
            <a:lvl4pPr marL="1828800" lvl="3" indent="-304800" algn="l">
              <a:lnSpc>
                <a:spcPct val="115000"/>
              </a:lnSpc>
              <a:spcBef>
                <a:spcPts val="1600"/>
              </a:spcBef>
              <a:spcAft>
                <a:spcPts val="0"/>
              </a:spcAft>
              <a:buClr>
                <a:srgbClr val="FFFFFF"/>
              </a:buClr>
              <a:buSzPts val="1200"/>
              <a:buChar char="●"/>
              <a:defRPr sz="1200">
                <a:solidFill>
                  <a:srgbClr val="FFFFFF"/>
                </a:solidFill>
              </a:defRPr>
            </a:lvl4pPr>
            <a:lvl5pPr marL="2286000" lvl="4" indent="-304800" algn="l">
              <a:lnSpc>
                <a:spcPct val="115000"/>
              </a:lnSpc>
              <a:spcBef>
                <a:spcPts val="1600"/>
              </a:spcBef>
              <a:spcAft>
                <a:spcPts val="0"/>
              </a:spcAft>
              <a:buClr>
                <a:srgbClr val="FFFFFF"/>
              </a:buClr>
              <a:buSzPts val="1200"/>
              <a:buChar char="○"/>
              <a:defRPr sz="1200">
                <a:solidFill>
                  <a:srgbClr val="FFFFFF"/>
                </a:solidFill>
              </a:defRPr>
            </a:lvl5pPr>
            <a:lvl6pPr marL="2743200" lvl="5" indent="-304800" algn="l">
              <a:lnSpc>
                <a:spcPct val="115000"/>
              </a:lnSpc>
              <a:spcBef>
                <a:spcPts val="1600"/>
              </a:spcBef>
              <a:spcAft>
                <a:spcPts val="0"/>
              </a:spcAft>
              <a:buClr>
                <a:srgbClr val="FFFFFF"/>
              </a:buClr>
              <a:buSzPts val="1200"/>
              <a:buChar char="■"/>
              <a:defRPr sz="1200">
                <a:solidFill>
                  <a:srgbClr val="FFFFFF"/>
                </a:solidFill>
              </a:defRPr>
            </a:lvl6pPr>
            <a:lvl7pPr marL="3200400" lvl="6" indent="-304800" algn="l">
              <a:lnSpc>
                <a:spcPct val="115000"/>
              </a:lnSpc>
              <a:spcBef>
                <a:spcPts val="1600"/>
              </a:spcBef>
              <a:spcAft>
                <a:spcPts val="0"/>
              </a:spcAft>
              <a:buClr>
                <a:srgbClr val="FFFFFF"/>
              </a:buClr>
              <a:buSzPts val="1200"/>
              <a:buChar char="●"/>
              <a:defRPr sz="1200">
                <a:solidFill>
                  <a:srgbClr val="FFFFFF"/>
                </a:solidFill>
              </a:defRPr>
            </a:lvl7pPr>
            <a:lvl8pPr marL="3657600" lvl="7" indent="-304800" algn="l">
              <a:lnSpc>
                <a:spcPct val="115000"/>
              </a:lnSpc>
              <a:spcBef>
                <a:spcPts val="1600"/>
              </a:spcBef>
              <a:spcAft>
                <a:spcPts val="0"/>
              </a:spcAft>
              <a:buClr>
                <a:srgbClr val="FFFFFF"/>
              </a:buClr>
              <a:buSzPts val="1200"/>
              <a:buChar char="○"/>
              <a:defRPr sz="1200">
                <a:solidFill>
                  <a:srgbClr val="FFFFFF"/>
                </a:solidFill>
              </a:defRPr>
            </a:lvl8pPr>
            <a:lvl9pPr marL="4114800" lvl="8" indent="-304800" algn="l">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82" name="Google Shape;82;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6">
  <p:cSld name="AUTOLAYOUT_7">
    <p:bg>
      <p:bgPr>
        <a:solidFill>
          <a:srgbClr val="37474F"/>
        </a:solidFill>
        <a:effectLst/>
      </p:bgPr>
    </p:bg>
    <p:spTree>
      <p:nvGrpSpPr>
        <p:cNvPr id="1" name="Shape 83"/>
        <p:cNvGrpSpPr/>
        <p:nvPr/>
      </p:nvGrpSpPr>
      <p:grpSpPr>
        <a:xfrm>
          <a:off x="0" y="0"/>
          <a:ext cx="0" cy="0"/>
          <a:chOff x="0" y="0"/>
          <a:chExt cx="0" cy="0"/>
        </a:xfrm>
      </p:grpSpPr>
      <p:sp>
        <p:nvSpPr>
          <p:cNvPr id="84" name="Google Shape;84;p20"/>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0"/>
          <p:cNvSpPr/>
          <p:nvPr/>
        </p:nvSpPr>
        <p:spPr>
          <a:xfrm>
            <a:off x="0" y="0"/>
            <a:ext cx="4568400" cy="5143500"/>
          </a:xfrm>
          <a:prstGeom prst="rect">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0"/>
          <p:cNvSpPr/>
          <p:nvPr/>
        </p:nvSpPr>
        <p:spPr>
          <a:xfrm>
            <a:off x="6795047" y="584570"/>
            <a:ext cx="143700" cy="143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0"/>
          <p:cNvSpPr/>
          <p:nvPr/>
        </p:nvSpPr>
        <p:spPr>
          <a:xfrm>
            <a:off x="6795047" y="4415195"/>
            <a:ext cx="143700" cy="143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 name="Google Shape;88;p20"/>
          <p:cNvCxnSpPr/>
          <p:nvPr/>
        </p:nvCxnSpPr>
        <p:spPr>
          <a:xfrm>
            <a:off x="4895600" y="656926"/>
            <a:ext cx="3942600" cy="0"/>
          </a:xfrm>
          <a:prstGeom prst="straightConnector1">
            <a:avLst/>
          </a:prstGeom>
          <a:noFill/>
          <a:ln w="9525" cap="flat" cmpd="sng">
            <a:solidFill>
              <a:srgbClr val="FFFFFF"/>
            </a:solidFill>
            <a:prstDash val="solid"/>
            <a:round/>
            <a:headEnd type="none" w="sm" len="sm"/>
            <a:tailEnd type="none" w="sm" len="sm"/>
          </a:ln>
        </p:spPr>
      </p:cxnSp>
      <p:cxnSp>
        <p:nvCxnSpPr>
          <p:cNvPr id="89" name="Google Shape;89;p20"/>
          <p:cNvCxnSpPr/>
          <p:nvPr/>
        </p:nvCxnSpPr>
        <p:spPr>
          <a:xfrm>
            <a:off x="4895600" y="4487700"/>
            <a:ext cx="3942600" cy="0"/>
          </a:xfrm>
          <a:prstGeom prst="straightConnector1">
            <a:avLst/>
          </a:prstGeom>
          <a:noFill/>
          <a:ln w="9525" cap="flat" cmpd="sng">
            <a:solidFill>
              <a:srgbClr val="FFFFFF"/>
            </a:solidFill>
            <a:prstDash val="solid"/>
            <a:round/>
            <a:headEnd type="none" w="sm" len="sm"/>
            <a:tailEnd type="none" w="sm" len="sm"/>
          </a:ln>
        </p:spPr>
      </p:cxnSp>
      <p:sp>
        <p:nvSpPr>
          <p:cNvPr id="90" name="Google Shape;90;p20"/>
          <p:cNvSpPr txBox="1">
            <a:spLocks noGrp="1"/>
          </p:cNvSpPr>
          <p:nvPr>
            <p:ph type="title"/>
          </p:nvPr>
        </p:nvSpPr>
        <p:spPr>
          <a:xfrm>
            <a:off x="312850" y="1069200"/>
            <a:ext cx="3942600" cy="30051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3000"/>
              <a:buNone/>
              <a:defRPr sz="3000">
                <a:solidFill>
                  <a:srgbClr val="FFFFFF"/>
                </a:solidFill>
              </a:defRPr>
            </a:lvl1pPr>
            <a:lvl2pPr lvl="1" algn="ctr">
              <a:lnSpc>
                <a:spcPct val="100000"/>
              </a:lnSpc>
              <a:spcBef>
                <a:spcPts val="0"/>
              </a:spcBef>
              <a:spcAft>
                <a:spcPts val="0"/>
              </a:spcAft>
              <a:buClr>
                <a:srgbClr val="FFFFFF"/>
              </a:buClr>
              <a:buSzPts val="3000"/>
              <a:buNone/>
              <a:defRPr sz="3000">
                <a:solidFill>
                  <a:srgbClr val="FFFFFF"/>
                </a:solidFill>
              </a:defRPr>
            </a:lvl2pPr>
            <a:lvl3pPr lvl="2" algn="ctr">
              <a:lnSpc>
                <a:spcPct val="100000"/>
              </a:lnSpc>
              <a:spcBef>
                <a:spcPts val="0"/>
              </a:spcBef>
              <a:spcAft>
                <a:spcPts val="0"/>
              </a:spcAft>
              <a:buClr>
                <a:srgbClr val="FFFFFF"/>
              </a:buClr>
              <a:buSzPts val="3000"/>
              <a:buNone/>
              <a:defRPr sz="3000">
                <a:solidFill>
                  <a:srgbClr val="FFFFFF"/>
                </a:solidFill>
              </a:defRPr>
            </a:lvl3pPr>
            <a:lvl4pPr lvl="3" algn="ctr">
              <a:lnSpc>
                <a:spcPct val="100000"/>
              </a:lnSpc>
              <a:spcBef>
                <a:spcPts val="0"/>
              </a:spcBef>
              <a:spcAft>
                <a:spcPts val="0"/>
              </a:spcAft>
              <a:buClr>
                <a:srgbClr val="FFFFFF"/>
              </a:buClr>
              <a:buSzPts val="3000"/>
              <a:buNone/>
              <a:defRPr sz="3000">
                <a:solidFill>
                  <a:srgbClr val="FFFFFF"/>
                </a:solidFill>
              </a:defRPr>
            </a:lvl4pPr>
            <a:lvl5pPr lvl="4" algn="ctr">
              <a:lnSpc>
                <a:spcPct val="100000"/>
              </a:lnSpc>
              <a:spcBef>
                <a:spcPts val="0"/>
              </a:spcBef>
              <a:spcAft>
                <a:spcPts val="0"/>
              </a:spcAft>
              <a:buClr>
                <a:srgbClr val="FFFFFF"/>
              </a:buClr>
              <a:buSzPts val="3000"/>
              <a:buNone/>
              <a:defRPr sz="3000">
                <a:solidFill>
                  <a:srgbClr val="FFFFFF"/>
                </a:solidFill>
              </a:defRPr>
            </a:lvl5pPr>
            <a:lvl6pPr lvl="5" algn="ctr">
              <a:lnSpc>
                <a:spcPct val="100000"/>
              </a:lnSpc>
              <a:spcBef>
                <a:spcPts val="0"/>
              </a:spcBef>
              <a:spcAft>
                <a:spcPts val="0"/>
              </a:spcAft>
              <a:buClr>
                <a:srgbClr val="FFFFFF"/>
              </a:buClr>
              <a:buSzPts val="3000"/>
              <a:buNone/>
              <a:defRPr sz="3000">
                <a:solidFill>
                  <a:srgbClr val="FFFFFF"/>
                </a:solidFill>
              </a:defRPr>
            </a:lvl6pPr>
            <a:lvl7pPr lvl="6" algn="ctr">
              <a:lnSpc>
                <a:spcPct val="100000"/>
              </a:lnSpc>
              <a:spcBef>
                <a:spcPts val="0"/>
              </a:spcBef>
              <a:spcAft>
                <a:spcPts val="0"/>
              </a:spcAft>
              <a:buClr>
                <a:srgbClr val="FFFFFF"/>
              </a:buClr>
              <a:buSzPts val="3000"/>
              <a:buNone/>
              <a:defRPr sz="3000">
                <a:solidFill>
                  <a:srgbClr val="FFFFFF"/>
                </a:solidFill>
              </a:defRPr>
            </a:lvl7pPr>
            <a:lvl8pPr lvl="7" algn="ctr">
              <a:lnSpc>
                <a:spcPct val="100000"/>
              </a:lnSpc>
              <a:spcBef>
                <a:spcPts val="0"/>
              </a:spcBef>
              <a:spcAft>
                <a:spcPts val="0"/>
              </a:spcAft>
              <a:buClr>
                <a:srgbClr val="FFFFFF"/>
              </a:buClr>
              <a:buSzPts val="3000"/>
              <a:buNone/>
              <a:defRPr sz="3000">
                <a:solidFill>
                  <a:srgbClr val="FFFFFF"/>
                </a:solidFill>
              </a:defRPr>
            </a:lvl8pPr>
            <a:lvl9pPr lvl="8" algn="ctr">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91" name="Google Shape;91;p20"/>
          <p:cNvSpPr txBox="1">
            <a:spLocks noGrp="1"/>
          </p:cNvSpPr>
          <p:nvPr>
            <p:ph type="body" idx="1"/>
          </p:nvPr>
        </p:nvSpPr>
        <p:spPr>
          <a:xfrm>
            <a:off x="4891175" y="1069200"/>
            <a:ext cx="3942600" cy="3005100"/>
          </a:xfrm>
          <a:prstGeom prst="rect">
            <a:avLst/>
          </a:prstGeom>
          <a:noFill/>
        </p:spPr>
        <p:txBody>
          <a:bodyPr spcFirstLastPara="1" wrap="square" lIns="91425" tIns="91425" rIns="91425" bIns="91425" anchor="ctr" anchorCtr="0">
            <a:noAutofit/>
          </a:bodyPr>
          <a:lstStyle>
            <a:lvl1pPr marL="457200" lvl="0" indent="-317500" algn="l">
              <a:lnSpc>
                <a:spcPct val="115000"/>
              </a:lnSpc>
              <a:spcBef>
                <a:spcPts val="0"/>
              </a:spcBef>
              <a:spcAft>
                <a:spcPts val="0"/>
              </a:spcAft>
              <a:buClr>
                <a:srgbClr val="FFFFFF"/>
              </a:buClr>
              <a:buSzPts val="1400"/>
              <a:buChar char="●"/>
              <a:defRPr sz="1400">
                <a:solidFill>
                  <a:srgbClr val="FFFFFF"/>
                </a:solidFill>
              </a:defRPr>
            </a:lvl1pPr>
            <a:lvl2pPr marL="914400" lvl="1" indent="-304800" algn="l">
              <a:lnSpc>
                <a:spcPct val="115000"/>
              </a:lnSpc>
              <a:spcBef>
                <a:spcPts val="1600"/>
              </a:spcBef>
              <a:spcAft>
                <a:spcPts val="0"/>
              </a:spcAft>
              <a:buClr>
                <a:srgbClr val="FFFFFF"/>
              </a:buClr>
              <a:buSzPts val="1200"/>
              <a:buChar char="○"/>
              <a:defRPr sz="1200">
                <a:solidFill>
                  <a:srgbClr val="FFFFFF"/>
                </a:solidFill>
              </a:defRPr>
            </a:lvl2pPr>
            <a:lvl3pPr marL="1371600" lvl="2" indent="-304800" algn="l">
              <a:lnSpc>
                <a:spcPct val="115000"/>
              </a:lnSpc>
              <a:spcBef>
                <a:spcPts val="1600"/>
              </a:spcBef>
              <a:spcAft>
                <a:spcPts val="0"/>
              </a:spcAft>
              <a:buClr>
                <a:srgbClr val="FFFFFF"/>
              </a:buClr>
              <a:buSzPts val="1200"/>
              <a:buChar char="■"/>
              <a:defRPr sz="1200">
                <a:solidFill>
                  <a:srgbClr val="FFFFFF"/>
                </a:solidFill>
              </a:defRPr>
            </a:lvl3pPr>
            <a:lvl4pPr marL="1828800" lvl="3" indent="-304800" algn="l">
              <a:lnSpc>
                <a:spcPct val="115000"/>
              </a:lnSpc>
              <a:spcBef>
                <a:spcPts val="1600"/>
              </a:spcBef>
              <a:spcAft>
                <a:spcPts val="0"/>
              </a:spcAft>
              <a:buClr>
                <a:srgbClr val="FFFFFF"/>
              </a:buClr>
              <a:buSzPts val="1200"/>
              <a:buChar char="●"/>
              <a:defRPr sz="1200">
                <a:solidFill>
                  <a:srgbClr val="FFFFFF"/>
                </a:solidFill>
              </a:defRPr>
            </a:lvl4pPr>
            <a:lvl5pPr marL="2286000" lvl="4" indent="-304800" algn="l">
              <a:lnSpc>
                <a:spcPct val="115000"/>
              </a:lnSpc>
              <a:spcBef>
                <a:spcPts val="1600"/>
              </a:spcBef>
              <a:spcAft>
                <a:spcPts val="0"/>
              </a:spcAft>
              <a:buClr>
                <a:srgbClr val="FFFFFF"/>
              </a:buClr>
              <a:buSzPts val="1200"/>
              <a:buChar char="○"/>
              <a:defRPr sz="1200">
                <a:solidFill>
                  <a:srgbClr val="FFFFFF"/>
                </a:solidFill>
              </a:defRPr>
            </a:lvl5pPr>
            <a:lvl6pPr marL="2743200" lvl="5" indent="-304800" algn="l">
              <a:lnSpc>
                <a:spcPct val="115000"/>
              </a:lnSpc>
              <a:spcBef>
                <a:spcPts val="1600"/>
              </a:spcBef>
              <a:spcAft>
                <a:spcPts val="0"/>
              </a:spcAft>
              <a:buClr>
                <a:srgbClr val="FFFFFF"/>
              </a:buClr>
              <a:buSzPts val="1200"/>
              <a:buChar char="■"/>
              <a:defRPr sz="1200">
                <a:solidFill>
                  <a:srgbClr val="FFFFFF"/>
                </a:solidFill>
              </a:defRPr>
            </a:lvl6pPr>
            <a:lvl7pPr marL="3200400" lvl="6" indent="-304800" algn="l">
              <a:lnSpc>
                <a:spcPct val="115000"/>
              </a:lnSpc>
              <a:spcBef>
                <a:spcPts val="1600"/>
              </a:spcBef>
              <a:spcAft>
                <a:spcPts val="0"/>
              </a:spcAft>
              <a:buClr>
                <a:srgbClr val="FFFFFF"/>
              </a:buClr>
              <a:buSzPts val="1200"/>
              <a:buChar char="●"/>
              <a:defRPr sz="1200">
                <a:solidFill>
                  <a:srgbClr val="FFFFFF"/>
                </a:solidFill>
              </a:defRPr>
            </a:lvl7pPr>
            <a:lvl8pPr marL="3657600" lvl="7" indent="-304800" algn="l">
              <a:lnSpc>
                <a:spcPct val="115000"/>
              </a:lnSpc>
              <a:spcBef>
                <a:spcPts val="1600"/>
              </a:spcBef>
              <a:spcAft>
                <a:spcPts val="0"/>
              </a:spcAft>
              <a:buClr>
                <a:srgbClr val="FFFFFF"/>
              </a:buClr>
              <a:buSzPts val="1200"/>
              <a:buChar char="○"/>
              <a:defRPr sz="1200">
                <a:solidFill>
                  <a:srgbClr val="FFFFFF"/>
                </a:solidFill>
              </a:defRPr>
            </a:lvl8pPr>
            <a:lvl9pPr marL="4114800" lvl="8" indent="-304800" algn="l">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92" name="Google Shape;92;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7">
  <p:cSld name="AUTOLAYOUT_8">
    <p:bg>
      <p:bgPr>
        <a:solidFill>
          <a:srgbClr val="FFFFFF"/>
        </a:solidFill>
        <a:effectLst/>
      </p:bgPr>
    </p:bg>
    <p:spTree>
      <p:nvGrpSpPr>
        <p:cNvPr id="1" name="Shape 93"/>
        <p:cNvGrpSpPr/>
        <p:nvPr/>
      </p:nvGrpSpPr>
      <p:grpSpPr>
        <a:xfrm>
          <a:off x="0" y="0"/>
          <a:ext cx="0" cy="0"/>
          <a:chOff x="0" y="0"/>
          <a:chExt cx="0" cy="0"/>
        </a:xfrm>
      </p:grpSpPr>
      <p:sp>
        <p:nvSpPr>
          <p:cNvPr id="94" name="Google Shape;94;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1"/>
          <p:cNvSpPr/>
          <p:nvPr/>
        </p:nvSpPr>
        <p:spPr>
          <a:xfrm>
            <a:off x="0" y="0"/>
            <a:ext cx="38091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1"/>
          <p:cNvSpPr txBox="1">
            <a:spLocks noGrp="1"/>
          </p:cNvSpPr>
          <p:nvPr>
            <p:ph type="ctrTitle"/>
          </p:nvPr>
        </p:nvSpPr>
        <p:spPr>
          <a:xfrm>
            <a:off x="4269750" y="913500"/>
            <a:ext cx="4202700" cy="3316500"/>
          </a:xfrm>
          <a:prstGeom prst="rect">
            <a:avLst/>
          </a:prstGeom>
          <a:noFill/>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3600"/>
              <a:buNone/>
              <a:defRPr sz="3600">
                <a:solidFill>
                  <a:schemeClr val="dk1"/>
                </a:solidFill>
              </a:defRPr>
            </a:lvl1pPr>
            <a:lvl2pPr lvl="1" algn="l">
              <a:lnSpc>
                <a:spcPct val="100000"/>
              </a:lnSpc>
              <a:spcBef>
                <a:spcPts val="0"/>
              </a:spcBef>
              <a:spcAft>
                <a:spcPts val="0"/>
              </a:spcAft>
              <a:buClr>
                <a:schemeClr val="dk1"/>
              </a:buClr>
              <a:buSzPts val="3600"/>
              <a:buNone/>
              <a:defRPr sz="3600">
                <a:solidFill>
                  <a:schemeClr val="dk1"/>
                </a:solidFill>
              </a:defRPr>
            </a:lvl2pPr>
            <a:lvl3pPr lvl="2" algn="l">
              <a:lnSpc>
                <a:spcPct val="100000"/>
              </a:lnSpc>
              <a:spcBef>
                <a:spcPts val="0"/>
              </a:spcBef>
              <a:spcAft>
                <a:spcPts val="0"/>
              </a:spcAft>
              <a:buClr>
                <a:schemeClr val="dk1"/>
              </a:buClr>
              <a:buSzPts val="3600"/>
              <a:buNone/>
              <a:defRPr sz="3600">
                <a:solidFill>
                  <a:schemeClr val="dk1"/>
                </a:solidFill>
              </a:defRPr>
            </a:lvl3pPr>
            <a:lvl4pPr lvl="3" algn="l">
              <a:lnSpc>
                <a:spcPct val="100000"/>
              </a:lnSpc>
              <a:spcBef>
                <a:spcPts val="0"/>
              </a:spcBef>
              <a:spcAft>
                <a:spcPts val="0"/>
              </a:spcAft>
              <a:buClr>
                <a:schemeClr val="dk1"/>
              </a:buClr>
              <a:buSzPts val="3600"/>
              <a:buNone/>
              <a:defRPr sz="3600">
                <a:solidFill>
                  <a:schemeClr val="dk1"/>
                </a:solidFill>
              </a:defRPr>
            </a:lvl4pPr>
            <a:lvl5pPr lvl="4" algn="l">
              <a:lnSpc>
                <a:spcPct val="100000"/>
              </a:lnSpc>
              <a:spcBef>
                <a:spcPts val="0"/>
              </a:spcBef>
              <a:spcAft>
                <a:spcPts val="0"/>
              </a:spcAft>
              <a:buClr>
                <a:schemeClr val="dk1"/>
              </a:buClr>
              <a:buSzPts val="3600"/>
              <a:buNone/>
              <a:defRPr sz="3600">
                <a:solidFill>
                  <a:schemeClr val="dk1"/>
                </a:solidFill>
              </a:defRPr>
            </a:lvl5pPr>
            <a:lvl6pPr lvl="5" algn="l">
              <a:lnSpc>
                <a:spcPct val="100000"/>
              </a:lnSpc>
              <a:spcBef>
                <a:spcPts val="0"/>
              </a:spcBef>
              <a:spcAft>
                <a:spcPts val="0"/>
              </a:spcAft>
              <a:buClr>
                <a:schemeClr val="dk1"/>
              </a:buClr>
              <a:buSzPts val="3600"/>
              <a:buNone/>
              <a:defRPr sz="3600">
                <a:solidFill>
                  <a:schemeClr val="dk1"/>
                </a:solidFill>
              </a:defRPr>
            </a:lvl6pPr>
            <a:lvl7pPr lvl="6" algn="l">
              <a:lnSpc>
                <a:spcPct val="100000"/>
              </a:lnSpc>
              <a:spcBef>
                <a:spcPts val="0"/>
              </a:spcBef>
              <a:spcAft>
                <a:spcPts val="0"/>
              </a:spcAft>
              <a:buClr>
                <a:schemeClr val="dk1"/>
              </a:buClr>
              <a:buSzPts val="3600"/>
              <a:buNone/>
              <a:defRPr sz="3600">
                <a:solidFill>
                  <a:schemeClr val="dk1"/>
                </a:solidFill>
              </a:defRPr>
            </a:lvl7pPr>
            <a:lvl8pPr lvl="7" algn="l">
              <a:lnSpc>
                <a:spcPct val="100000"/>
              </a:lnSpc>
              <a:spcBef>
                <a:spcPts val="0"/>
              </a:spcBef>
              <a:spcAft>
                <a:spcPts val="0"/>
              </a:spcAft>
              <a:buClr>
                <a:schemeClr val="dk1"/>
              </a:buClr>
              <a:buSzPts val="3600"/>
              <a:buNone/>
              <a:defRPr sz="3600">
                <a:solidFill>
                  <a:schemeClr val="dk1"/>
                </a:solidFill>
              </a:defRPr>
            </a:lvl8pPr>
            <a:lvl9pPr lvl="8" algn="l">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97" name="Google Shape;97;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9">
  <p:cSld name="AUTOLAYOUT_12">
    <p:bg>
      <p:bgPr>
        <a:solidFill>
          <a:srgbClr val="FFFFFF"/>
        </a:solidFill>
        <a:effectLst/>
      </p:bgPr>
    </p:bg>
    <p:spTree>
      <p:nvGrpSpPr>
        <p:cNvPr id="1" name="Shape 98"/>
        <p:cNvGrpSpPr/>
        <p:nvPr/>
      </p:nvGrpSpPr>
      <p:grpSpPr>
        <a:xfrm>
          <a:off x="0" y="0"/>
          <a:ext cx="0" cy="0"/>
          <a:chOff x="0" y="0"/>
          <a:chExt cx="0" cy="0"/>
        </a:xfrm>
      </p:grpSpPr>
      <p:sp>
        <p:nvSpPr>
          <p:cNvPr id="99" name="Google Shape;99;p22"/>
          <p:cNvSpPr/>
          <p:nvPr/>
        </p:nvSpPr>
        <p:spPr>
          <a:xfrm>
            <a:off x="0" y="0"/>
            <a:ext cx="9144000" cy="5143500"/>
          </a:xfrm>
          <a:prstGeom prst="rect">
            <a:avLst/>
          </a:prstGeom>
          <a:solidFill>
            <a:srgbClr val="283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Google Shape;100;p22"/>
          <p:cNvPicPr preferRelativeResize="0"/>
          <p:nvPr/>
        </p:nvPicPr>
        <p:blipFill rotWithShape="1">
          <a:blip r:embed="rId2">
            <a:alphaModFix/>
          </a:blip>
          <a:srcRect l="25251" r="25256"/>
          <a:stretch/>
        </p:blipFill>
        <p:spPr>
          <a:xfrm>
            <a:off x="0" y="0"/>
            <a:ext cx="4524375" cy="5143498"/>
          </a:xfrm>
          <a:prstGeom prst="rect">
            <a:avLst/>
          </a:prstGeom>
          <a:noFill/>
          <a:ln>
            <a:noFill/>
          </a:ln>
        </p:spPr>
      </p:pic>
      <p:sp>
        <p:nvSpPr>
          <p:cNvPr id="101" name="Google Shape;101;p22"/>
          <p:cNvSpPr txBox="1">
            <a:spLocks noGrp="1"/>
          </p:cNvSpPr>
          <p:nvPr>
            <p:ph type="title"/>
          </p:nvPr>
        </p:nvSpPr>
        <p:spPr>
          <a:xfrm>
            <a:off x="5009300" y="869775"/>
            <a:ext cx="3698400" cy="21648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2800"/>
              <a:buNone/>
              <a:defRPr sz="2800" b="1">
                <a:solidFill>
                  <a:srgbClr val="FFFFFF"/>
                </a:solidFill>
              </a:defRPr>
            </a:lvl1pPr>
            <a:lvl2pPr lvl="1" algn="l">
              <a:lnSpc>
                <a:spcPct val="100000"/>
              </a:lnSpc>
              <a:spcBef>
                <a:spcPts val="0"/>
              </a:spcBef>
              <a:spcAft>
                <a:spcPts val="0"/>
              </a:spcAft>
              <a:buClr>
                <a:srgbClr val="FFFFFF"/>
              </a:buClr>
              <a:buSzPts val="2800"/>
              <a:buNone/>
              <a:defRPr sz="2800" b="1">
                <a:solidFill>
                  <a:srgbClr val="FFFFFF"/>
                </a:solidFill>
              </a:defRPr>
            </a:lvl2pPr>
            <a:lvl3pPr lvl="2" algn="l">
              <a:lnSpc>
                <a:spcPct val="100000"/>
              </a:lnSpc>
              <a:spcBef>
                <a:spcPts val="0"/>
              </a:spcBef>
              <a:spcAft>
                <a:spcPts val="0"/>
              </a:spcAft>
              <a:buClr>
                <a:srgbClr val="FFFFFF"/>
              </a:buClr>
              <a:buSzPts val="2800"/>
              <a:buNone/>
              <a:defRPr sz="2800" b="1">
                <a:solidFill>
                  <a:srgbClr val="FFFFFF"/>
                </a:solidFill>
              </a:defRPr>
            </a:lvl3pPr>
            <a:lvl4pPr lvl="3" algn="l">
              <a:lnSpc>
                <a:spcPct val="100000"/>
              </a:lnSpc>
              <a:spcBef>
                <a:spcPts val="0"/>
              </a:spcBef>
              <a:spcAft>
                <a:spcPts val="0"/>
              </a:spcAft>
              <a:buClr>
                <a:srgbClr val="FFFFFF"/>
              </a:buClr>
              <a:buSzPts val="2800"/>
              <a:buNone/>
              <a:defRPr sz="2800" b="1">
                <a:solidFill>
                  <a:srgbClr val="FFFFFF"/>
                </a:solidFill>
              </a:defRPr>
            </a:lvl4pPr>
            <a:lvl5pPr lvl="4" algn="l">
              <a:lnSpc>
                <a:spcPct val="100000"/>
              </a:lnSpc>
              <a:spcBef>
                <a:spcPts val="0"/>
              </a:spcBef>
              <a:spcAft>
                <a:spcPts val="0"/>
              </a:spcAft>
              <a:buClr>
                <a:srgbClr val="FFFFFF"/>
              </a:buClr>
              <a:buSzPts val="2800"/>
              <a:buNone/>
              <a:defRPr sz="2800" b="1">
                <a:solidFill>
                  <a:srgbClr val="FFFFFF"/>
                </a:solidFill>
              </a:defRPr>
            </a:lvl5pPr>
            <a:lvl6pPr lvl="5" algn="l">
              <a:lnSpc>
                <a:spcPct val="100000"/>
              </a:lnSpc>
              <a:spcBef>
                <a:spcPts val="0"/>
              </a:spcBef>
              <a:spcAft>
                <a:spcPts val="0"/>
              </a:spcAft>
              <a:buClr>
                <a:srgbClr val="FFFFFF"/>
              </a:buClr>
              <a:buSzPts val="2800"/>
              <a:buNone/>
              <a:defRPr sz="2800" b="1">
                <a:solidFill>
                  <a:srgbClr val="FFFFFF"/>
                </a:solidFill>
              </a:defRPr>
            </a:lvl6pPr>
            <a:lvl7pPr lvl="6" algn="l">
              <a:lnSpc>
                <a:spcPct val="100000"/>
              </a:lnSpc>
              <a:spcBef>
                <a:spcPts val="0"/>
              </a:spcBef>
              <a:spcAft>
                <a:spcPts val="0"/>
              </a:spcAft>
              <a:buClr>
                <a:srgbClr val="FFFFFF"/>
              </a:buClr>
              <a:buSzPts val="2800"/>
              <a:buNone/>
              <a:defRPr sz="2800" b="1">
                <a:solidFill>
                  <a:srgbClr val="FFFFFF"/>
                </a:solidFill>
              </a:defRPr>
            </a:lvl7pPr>
            <a:lvl8pPr lvl="7" algn="l">
              <a:lnSpc>
                <a:spcPct val="100000"/>
              </a:lnSpc>
              <a:spcBef>
                <a:spcPts val="0"/>
              </a:spcBef>
              <a:spcAft>
                <a:spcPts val="0"/>
              </a:spcAft>
              <a:buClr>
                <a:srgbClr val="FFFFFF"/>
              </a:buClr>
              <a:buSzPts val="2800"/>
              <a:buNone/>
              <a:defRPr sz="2800" b="1">
                <a:solidFill>
                  <a:srgbClr val="FFFFFF"/>
                </a:solidFill>
              </a:defRPr>
            </a:lvl8pPr>
            <a:lvl9pPr lvl="8" algn="l">
              <a:lnSpc>
                <a:spcPct val="100000"/>
              </a:lnSpc>
              <a:spcBef>
                <a:spcPts val="0"/>
              </a:spcBef>
              <a:spcAft>
                <a:spcPts val="0"/>
              </a:spcAft>
              <a:buClr>
                <a:srgbClr val="FFFFFF"/>
              </a:buClr>
              <a:buSzPts val="2800"/>
              <a:buNone/>
              <a:defRPr sz="2800" b="1">
                <a:solidFill>
                  <a:srgbClr val="FFFFFF"/>
                </a:solidFill>
              </a:defRPr>
            </a:lvl9pPr>
          </a:lstStyle>
          <a:p>
            <a:endParaRPr/>
          </a:p>
        </p:txBody>
      </p:sp>
      <p:sp>
        <p:nvSpPr>
          <p:cNvPr id="102" name="Google Shape;102;p22"/>
          <p:cNvSpPr txBox="1">
            <a:spLocks noGrp="1"/>
          </p:cNvSpPr>
          <p:nvPr>
            <p:ph type="subTitle" idx="1"/>
          </p:nvPr>
        </p:nvSpPr>
        <p:spPr>
          <a:xfrm>
            <a:off x="5009300" y="3120375"/>
            <a:ext cx="3698400" cy="6573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03" name="Google Shape;103;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1">
  <p:cSld name="AUTOLAYOUT_13">
    <p:bg>
      <p:bgPr>
        <a:solidFill>
          <a:srgbClr val="FFFFFF"/>
        </a:solidFill>
        <a:effectLst/>
      </p:bgPr>
    </p:bg>
    <p:spTree>
      <p:nvGrpSpPr>
        <p:cNvPr id="1" name="Shape 104"/>
        <p:cNvGrpSpPr/>
        <p:nvPr/>
      </p:nvGrpSpPr>
      <p:grpSpPr>
        <a:xfrm>
          <a:off x="0" y="0"/>
          <a:ext cx="0" cy="0"/>
          <a:chOff x="0" y="0"/>
          <a:chExt cx="0" cy="0"/>
        </a:xfrm>
      </p:grpSpPr>
      <p:sp>
        <p:nvSpPr>
          <p:cNvPr id="105" name="Google Shape;105;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23"/>
          <p:cNvCxnSpPr/>
          <p:nvPr/>
        </p:nvCxnSpPr>
        <p:spPr>
          <a:xfrm>
            <a:off x="474475" y="336950"/>
            <a:ext cx="3163200" cy="0"/>
          </a:xfrm>
          <a:prstGeom prst="straightConnector1">
            <a:avLst/>
          </a:prstGeom>
          <a:noFill/>
          <a:ln w="9525" cap="flat" cmpd="sng">
            <a:solidFill>
              <a:schemeClr val="dk1"/>
            </a:solidFill>
            <a:prstDash val="solid"/>
            <a:round/>
            <a:headEnd type="none" w="sm" len="sm"/>
            <a:tailEnd type="none" w="sm" len="sm"/>
          </a:ln>
        </p:spPr>
      </p:cxnSp>
      <p:cxnSp>
        <p:nvCxnSpPr>
          <p:cNvPr id="107" name="Google Shape;107;p23"/>
          <p:cNvCxnSpPr/>
          <p:nvPr/>
        </p:nvCxnSpPr>
        <p:spPr>
          <a:xfrm>
            <a:off x="3828800" y="344225"/>
            <a:ext cx="4863000" cy="0"/>
          </a:xfrm>
          <a:prstGeom prst="straightConnector1">
            <a:avLst/>
          </a:prstGeom>
          <a:noFill/>
          <a:ln w="9525" cap="flat" cmpd="sng">
            <a:solidFill>
              <a:schemeClr val="dk1"/>
            </a:solidFill>
            <a:prstDash val="solid"/>
            <a:round/>
            <a:headEnd type="none" w="sm" len="sm"/>
            <a:tailEnd type="none" w="sm" len="sm"/>
          </a:ln>
        </p:spPr>
      </p:cxnSp>
      <p:sp>
        <p:nvSpPr>
          <p:cNvPr id="108" name="Google Shape;108;p23"/>
          <p:cNvSpPr txBox="1">
            <a:spLocks noGrp="1"/>
          </p:cNvSpPr>
          <p:nvPr>
            <p:ph type="title"/>
          </p:nvPr>
        </p:nvSpPr>
        <p:spPr>
          <a:xfrm>
            <a:off x="474475" y="450125"/>
            <a:ext cx="3163200" cy="20622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09" name="Google Shape;109;p23"/>
          <p:cNvSpPr txBox="1">
            <a:spLocks noGrp="1"/>
          </p:cNvSpPr>
          <p:nvPr>
            <p:ph type="body" idx="1"/>
          </p:nvPr>
        </p:nvSpPr>
        <p:spPr>
          <a:xfrm>
            <a:off x="3828775" y="2969475"/>
            <a:ext cx="4863000" cy="1596000"/>
          </a:xfrm>
          <a:prstGeom prst="rect">
            <a:avLst/>
          </a:prstGeom>
          <a:noFill/>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10" name="Google Shape;110;p23"/>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0">
  <p:cSld name="AUTOLAYOUT_14">
    <p:bg>
      <p:bgPr>
        <a:solidFill>
          <a:srgbClr val="FFFFFF"/>
        </a:solidFill>
        <a:effectLst/>
      </p:bgPr>
    </p:bg>
    <p:spTree>
      <p:nvGrpSpPr>
        <p:cNvPr id="1" name="Shape 111"/>
        <p:cNvGrpSpPr/>
        <p:nvPr/>
      </p:nvGrpSpPr>
      <p:grpSpPr>
        <a:xfrm>
          <a:off x="0" y="0"/>
          <a:ext cx="0" cy="0"/>
          <a:chOff x="0" y="0"/>
          <a:chExt cx="0" cy="0"/>
        </a:xfrm>
      </p:grpSpPr>
      <p:sp>
        <p:nvSpPr>
          <p:cNvPr id="112" name="Google Shape;112;p24"/>
          <p:cNvSpPr/>
          <p:nvPr/>
        </p:nvSpPr>
        <p:spPr>
          <a:xfrm>
            <a:off x="0" y="0"/>
            <a:ext cx="9144000" cy="5143500"/>
          </a:xfrm>
          <a:prstGeom prst="rect">
            <a:avLst/>
          </a:prstGeom>
          <a:solidFill>
            <a:srgbClr val="283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 name="Google Shape;113;p24"/>
          <p:cNvCxnSpPr/>
          <p:nvPr/>
        </p:nvCxnSpPr>
        <p:spPr>
          <a:xfrm>
            <a:off x="694275" y="759163"/>
            <a:ext cx="959400" cy="959400"/>
          </a:xfrm>
          <a:prstGeom prst="straightConnector1">
            <a:avLst/>
          </a:prstGeom>
          <a:noFill/>
          <a:ln w="9525" cap="flat" cmpd="sng">
            <a:solidFill>
              <a:srgbClr val="F6F2D2"/>
            </a:solidFill>
            <a:prstDash val="solid"/>
            <a:round/>
            <a:headEnd type="none" w="sm" len="sm"/>
            <a:tailEnd type="none" w="sm" len="sm"/>
          </a:ln>
        </p:spPr>
      </p:cxnSp>
      <p:cxnSp>
        <p:nvCxnSpPr>
          <p:cNvPr id="114" name="Google Shape;114;p24"/>
          <p:cNvCxnSpPr/>
          <p:nvPr/>
        </p:nvCxnSpPr>
        <p:spPr>
          <a:xfrm>
            <a:off x="7490325" y="759163"/>
            <a:ext cx="959400" cy="959400"/>
          </a:xfrm>
          <a:prstGeom prst="straightConnector1">
            <a:avLst/>
          </a:prstGeom>
          <a:noFill/>
          <a:ln w="9525" cap="flat" cmpd="sng">
            <a:solidFill>
              <a:srgbClr val="F6F2D2"/>
            </a:solidFill>
            <a:prstDash val="solid"/>
            <a:round/>
            <a:headEnd type="none" w="sm" len="sm"/>
            <a:tailEnd type="none" w="sm" len="sm"/>
          </a:ln>
        </p:spPr>
      </p:cxnSp>
      <p:sp>
        <p:nvSpPr>
          <p:cNvPr id="115" name="Google Shape;115;p24"/>
          <p:cNvSpPr txBox="1">
            <a:spLocks noGrp="1"/>
          </p:cNvSpPr>
          <p:nvPr>
            <p:ph type="title"/>
          </p:nvPr>
        </p:nvSpPr>
        <p:spPr>
          <a:xfrm>
            <a:off x="1841500" y="759174"/>
            <a:ext cx="5460900" cy="9594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solidFill>
                  <a:srgbClr val="FFFFFF"/>
                </a:solidFill>
              </a:defRPr>
            </a:lvl1pPr>
            <a:lvl2pPr lvl="1" algn="ctr" rtl="0">
              <a:lnSpc>
                <a:spcPct val="100000"/>
              </a:lnSpc>
              <a:spcBef>
                <a:spcPts val="0"/>
              </a:spcBef>
              <a:spcAft>
                <a:spcPts val="0"/>
              </a:spcAft>
              <a:buNone/>
              <a:defRPr sz="2400">
                <a:solidFill>
                  <a:srgbClr val="FFFFFF"/>
                </a:solidFill>
              </a:defRPr>
            </a:lvl2pPr>
            <a:lvl3pPr lvl="2" algn="ctr" rtl="0">
              <a:lnSpc>
                <a:spcPct val="100000"/>
              </a:lnSpc>
              <a:spcBef>
                <a:spcPts val="0"/>
              </a:spcBef>
              <a:spcAft>
                <a:spcPts val="0"/>
              </a:spcAft>
              <a:buNone/>
              <a:defRPr sz="2400">
                <a:solidFill>
                  <a:srgbClr val="FFFFFF"/>
                </a:solidFill>
              </a:defRPr>
            </a:lvl3pPr>
            <a:lvl4pPr lvl="3" algn="ctr" rtl="0">
              <a:lnSpc>
                <a:spcPct val="100000"/>
              </a:lnSpc>
              <a:spcBef>
                <a:spcPts val="0"/>
              </a:spcBef>
              <a:spcAft>
                <a:spcPts val="0"/>
              </a:spcAft>
              <a:buNone/>
              <a:defRPr sz="2400">
                <a:solidFill>
                  <a:srgbClr val="FFFFFF"/>
                </a:solidFill>
              </a:defRPr>
            </a:lvl4pPr>
            <a:lvl5pPr lvl="4" algn="ctr" rtl="0">
              <a:lnSpc>
                <a:spcPct val="100000"/>
              </a:lnSpc>
              <a:spcBef>
                <a:spcPts val="0"/>
              </a:spcBef>
              <a:spcAft>
                <a:spcPts val="0"/>
              </a:spcAft>
              <a:buNone/>
              <a:defRPr sz="2400">
                <a:solidFill>
                  <a:srgbClr val="FFFFFF"/>
                </a:solidFill>
              </a:defRPr>
            </a:lvl5pPr>
            <a:lvl6pPr lvl="5" algn="ctr" rtl="0">
              <a:lnSpc>
                <a:spcPct val="100000"/>
              </a:lnSpc>
              <a:spcBef>
                <a:spcPts val="0"/>
              </a:spcBef>
              <a:spcAft>
                <a:spcPts val="0"/>
              </a:spcAft>
              <a:buNone/>
              <a:defRPr sz="2400">
                <a:solidFill>
                  <a:srgbClr val="FFFFFF"/>
                </a:solidFill>
              </a:defRPr>
            </a:lvl6pPr>
            <a:lvl7pPr lvl="6" algn="ctr" rtl="0">
              <a:lnSpc>
                <a:spcPct val="100000"/>
              </a:lnSpc>
              <a:spcBef>
                <a:spcPts val="0"/>
              </a:spcBef>
              <a:spcAft>
                <a:spcPts val="0"/>
              </a:spcAft>
              <a:buNone/>
              <a:defRPr sz="2400">
                <a:solidFill>
                  <a:srgbClr val="FFFFFF"/>
                </a:solidFill>
              </a:defRPr>
            </a:lvl7pPr>
            <a:lvl8pPr lvl="7" algn="ctr" rtl="0">
              <a:lnSpc>
                <a:spcPct val="100000"/>
              </a:lnSpc>
              <a:spcBef>
                <a:spcPts val="0"/>
              </a:spcBef>
              <a:spcAft>
                <a:spcPts val="0"/>
              </a:spcAft>
              <a:buNone/>
              <a:defRPr sz="2400">
                <a:solidFill>
                  <a:srgbClr val="FFFFFF"/>
                </a:solidFill>
              </a:defRPr>
            </a:lvl8pPr>
            <a:lvl9pPr lvl="8" algn="ctr" rtl="0">
              <a:lnSpc>
                <a:spcPct val="100000"/>
              </a:lnSpc>
              <a:spcBef>
                <a:spcPts val="0"/>
              </a:spcBef>
              <a:spcAft>
                <a:spcPts val="0"/>
              </a:spcAft>
              <a:buNone/>
              <a:defRPr sz="2400">
                <a:solidFill>
                  <a:srgbClr val="FFFFFF"/>
                </a:solidFill>
              </a:defRPr>
            </a:lvl9pPr>
          </a:lstStyle>
          <a:p>
            <a:endParaRPr/>
          </a:p>
        </p:txBody>
      </p:sp>
      <p:sp>
        <p:nvSpPr>
          <p:cNvPr id="116" name="Google Shape;116;p24"/>
          <p:cNvSpPr txBox="1">
            <a:spLocks noGrp="1"/>
          </p:cNvSpPr>
          <p:nvPr>
            <p:ph type="body" idx="1"/>
          </p:nvPr>
        </p:nvSpPr>
        <p:spPr>
          <a:xfrm>
            <a:off x="694275" y="2358750"/>
            <a:ext cx="3640800" cy="2482800"/>
          </a:xfrm>
          <a:prstGeom prst="rect">
            <a:avLst/>
          </a:prstGeom>
          <a:noFill/>
        </p:spPr>
        <p:txBody>
          <a:bodyPr spcFirstLastPara="1" wrap="square" lIns="91425" tIns="91425" rIns="91425" bIns="91425" anchor="t" anchorCtr="0">
            <a:noAutofit/>
          </a:bodyPr>
          <a:lstStyle>
            <a:lvl1pPr marL="457200" lvl="0" indent="-292100" algn="l" rtl="0">
              <a:lnSpc>
                <a:spcPct val="115000"/>
              </a:lnSpc>
              <a:spcBef>
                <a:spcPts val="0"/>
              </a:spcBef>
              <a:spcAft>
                <a:spcPts val="0"/>
              </a:spcAft>
              <a:buClr>
                <a:srgbClr val="F6F2D2"/>
              </a:buClr>
              <a:buSzPts val="1000"/>
              <a:buChar char="●"/>
              <a:defRPr sz="1000">
                <a:solidFill>
                  <a:srgbClr val="F6F2D2"/>
                </a:solidFill>
              </a:defRPr>
            </a:lvl1pPr>
            <a:lvl2pPr marL="914400" lvl="1" indent="-292100" algn="l" rtl="0">
              <a:lnSpc>
                <a:spcPct val="115000"/>
              </a:lnSpc>
              <a:spcBef>
                <a:spcPts val="1600"/>
              </a:spcBef>
              <a:spcAft>
                <a:spcPts val="0"/>
              </a:spcAft>
              <a:buClr>
                <a:srgbClr val="F6F2D2"/>
              </a:buClr>
              <a:buSzPts val="1000"/>
              <a:buChar char="○"/>
              <a:defRPr sz="1000">
                <a:solidFill>
                  <a:srgbClr val="F6F2D2"/>
                </a:solidFill>
              </a:defRPr>
            </a:lvl2pPr>
            <a:lvl3pPr marL="1371600" lvl="2" indent="-292100" algn="l" rtl="0">
              <a:lnSpc>
                <a:spcPct val="115000"/>
              </a:lnSpc>
              <a:spcBef>
                <a:spcPts val="1600"/>
              </a:spcBef>
              <a:spcAft>
                <a:spcPts val="0"/>
              </a:spcAft>
              <a:buClr>
                <a:srgbClr val="F6F2D2"/>
              </a:buClr>
              <a:buSzPts val="1000"/>
              <a:buChar char="■"/>
              <a:defRPr sz="1000">
                <a:solidFill>
                  <a:srgbClr val="F6F2D2"/>
                </a:solidFill>
              </a:defRPr>
            </a:lvl3pPr>
            <a:lvl4pPr marL="1828800" lvl="3" indent="-292100" algn="l" rtl="0">
              <a:lnSpc>
                <a:spcPct val="115000"/>
              </a:lnSpc>
              <a:spcBef>
                <a:spcPts val="1600"/>
              </a:spcBef>
              <a:spcAft>
                <a:spcPts val="0"/>
              </a:spcAft>
              <a:buClr>
                <a:srgbClr val="F6F2D2"/>
              </a:buClr>
              <a:buSzPts val="1000"/>
              <a:buChar char="●"/>
              <a:defRPr sz="1000">
                <a:solidFill>
                  <a:srgbClr val="F6F2D2"/>
                </a:solidFill>
              </a:defRPr>
            </a:lvl4pPr>
            <a:lvl5pPr marL="2286000" lvl="4" indent="-292100" algn="l" rtl="0">
              <a:lnSpc>
                <a:spcPct val="115000"/>
              </a:lnSpc>
              <a:spcBef>
                <a:spcPts val="1600"/>
              </a:spcBef>
              <a:spcAft>
                <a:spcPts val="0"/>
              </a:spcAft>
              <a:buClr>
                <a:srgbClr val="F6F2D2"/>
              </a:buClr>
              <a:buSzPts val="1000"/>
              <a:buChar char="○"/>
              <a:defRPr sz="1000">
                <a:solidFill>
                  <a:srgbClr val="F6F2D2"/>
                </a:solidFill>
              </a:defRPr>
            </a:lvl5pPr>
            <a:lvl6pPr marL="2743200" lvl="5" indent="-292100" algn="l" rtl="0">
              <a:lnSpc>
                <a:spcPct val="115000"/>
              </a:lnSpc>
              <a:spcBef>
                <a:spcPts val="1600"/>
              </a:spcBef>
              <a:spcAft>
                <a:spcPts val="0"/>
              </a:spcAft>
              <a:buClr>
                <a:srgbClr val="F6F2D2"/>
              </a:buClr>
              <a:buSzPts val="1000"/>
              <a:buChar char="■"/>
              <a:defRPr sz="1000">
                <a:solidFill>
                  <a:srgbClr val="F6F2D2"/>
                </a:solidFill>
              </a:defRPr>
            </a:lvl6pPr>
            <a:lvl7pPr marL="3200400" lvl="6" indent="-292100" algn="l" rtl="0">
              <a:lnSpc>
                <a:spcPct val="115000"/>
              </a:lnSpc>
              <a:spcBef>
                <a:spcPts val="1600"/>
              </a:spcBef>
              <a:spcAft>
                <a:spcPts val="0"/>
              </a:spcAft>
              <a:buClr>
                <a:srgbClr val="F6F2D2"/>
              </a:buClr>
              <a:buSzPts val="1000"/>
              <a:buChar char="●"/>
              <a:defRPr sz="1000">
                <a:solidFill>
                  <a:srgbClr val="F6F2D2"/>
                </a:solidFill>
              </a:defRPr>
            </a:lvl7pPr>
            <a:lvl8pPr marL="3657600" lvl="7" indent="-292100" algn="l" rtl="0">
              <a:lnSpc>
                <a:spcPct val="115000"/>
              </a:lnSpc>
              <a:spcBef>
                <a:spcPts val="1600"/>
              </a:spcBef>
              <a:spcAft>
                <a:spcPts val="0"/>
              </a:spcAft>
              <a:buClr>
                <a:srgbClr val="F6F2D2"/>
              </a:buClr>
              <a:buSzPts val="1000"/>
              <a:buChar char="○"/>
              <a:defRPr sz="1000">
                <a:solidFill>
                  <a:srgbClr val="F6F2D2"/>
                </a:solidFill>
              </a:defRPr>
            </a:lvl8pPr>
            <a:lvl9pPr marL="4114800" lvl="8" indent="-292100" algn="l" rtl="0">
              <a:lnSpc>
                <a:spcPct val="115000"/>
              </a:lnSpc>
              <a:spcBef>
                <a:spcPts val="1600"/>
              </a:spcBef>
              <a:spcAft>
                <a:spcPts val="1600"/>
              </a:spcAft>
              <a:buClr>
                <a:srgbClr val="F6F2D2"/>
              </a:buClr>
              <a:buSzPts val="1000"/>
              <a:buChar char="■"/>
              <a:defRPr sz="1000">
                <a:solidFill>
                  <a:srgbClr val="F6F2D2"/>
                </a:solidFill>
              </a:defRPr>
            </a:lvl9pPr>
          </a:lstStyle>
          <a:p>
            <a:endParaRPr/>
          </a:p>
        </p:txBody>
      </p:sp>
      <p:sp>
        <p:nvSpPr>
          <p:cNvPr id="117" name="Google Shape;117;p24"/>
          <p:cNvSpPr txBox="1">
            <a:spLocks noGrp="1"/>
          </p:cNvSpPr>
          <p:nvPr>
            <p:ph type="body" idx="2"/>
          </p:nvPr>
        </p:nvSpPr>
        <p:spPr>
          <a:xfrm>
            <a:off x="4808925" y="2358750"/>
            <a:ext cx="3640800" cy="2482800"/>
          </a:xfrm>
          <a:prstGeom prst="rect">
            <a:avLst/>
          </a:prstGeom>
          <a:noFill/>
        </p:spPr>
        <p:txBody>
          <a:bodyPr spcFirstLastPara="1" wrap="square" lIns="91425" tIns="91425" rIns="91425" bIns="91425" anchor="t" anchorCtr="0">
            <a:noAutofit/>
          </a:bodyPr>
          <a:lstStyle>
            <a:lvl1pPr marL="457200" lvl="0" indent="-292100" algn="l" rtl="0">
              <a:lnSpc>
                <a:spcPct val="115000"/>
              </a:lnSpc>
              <a:spcBef>
                <a:spcPts val="0"/>
              </a:spcBef>
              <a:spcAft>
                <a:spcPts val="0"/>
              </a:spcAft>
              <a:buClr>
                <a:srgbClr val="F6F2D2"/>
              </a:buClr>
              <a:buSzPts val="1000"/>
              <a:buChar char="●"/>
              <a:defRPr sz="1000">
                <a:solidFill>
                  <a:srgbClr val="F6F2D2"/>
                </a:solidFill>
              </a:defRPr>
            </a:lvl1pPr>
            <a:lvl2pPr marL="914400" lvl="1" indent="-292100" algn="l" rtl="0">
              <a:lnSpc>
                <a:spcPct val="115000"/>
              </a:lnSpc>
              <a:spcBef>
                <a:spcPts val="1600"/>
              </a:spcBef>
              <a:spcAft>
                <a:spcPts val="0"/>
              </a:spcAft>
              <a:buClr>
                <a:srgbClr val="F6F2D2"/>
              </a:buClr>
              <a:buSzPts val="1000"/>
              <a:buChar char="○"/>
              <a:defRPr sz="1000">
                <a:solidFill>
                  <a:srgbClr val="F6F2D2"/>
                </a:solidFill>
              </a:defRPr>
            </a:lvl2pPr>
            <a:lvl3pPr marL="1371600" lvl="2" indent="-292100" algn="l" rtl="0">
              <a:lnSpc>
                <a:spcPct val="115000"/>
              </a:lnSpc>
              <a:spcBef>
                <a:spcPts val="1600"/>
              </a:spcBef>
              <a:spcAft>
                <a:spcPts val="0"/>
              </a:spcAft>
              <a:buClr>
                <a:srgbClr val="F6F2D2"/>
              </a:buClr>
              <a:buSzPts val="1000"/>
              <a:buChar char="■"/>
              <a:defRPr sz="1000">
                <a:solidFill>
                  <a:srgbClr val="F6F2D2"/>
                </a:solidFill>
              </a:defRPr>
            </a:lvl3pPr>
            <a:lvl4pPr marL="1828800" lvl="3" indent="-292100" algn="l" rtl="0">
              <a:lnSpc>
                <a:spcPct val="115000"/>
              </a:lnSpc>
              <a:spcBef>
                <a:spcPts val="1600"/>
              </a:spcBef>
              <a:spcAft>
                <a:spcPts val="0"/>
              </a:spcAft>
              <a:buClr>
                <a:srgbClr val="F6F2D2"/>
              </a:buClr>
              <a:buSzPts val="1000"/>
              <a:buChar char="●"/>
              <a:defRPr sz="1000">
                <a:solidFill>
                  <a:srgbClr val="F6F2D2"/>
                </a:solidFill>
              </a:defRPr>
            </a:lvl4pPr>
            <a:lvl5pPr marL="2286000" lvl="4" indent="-292100" algn="l" rtl="0">
              <a:lnSpc>
                <a:spcPct val="115000"/>
              </a:lnSpc>
              <a:spcBef>
                <a:spcPts val="1600"/>
              </a:spcBef>
              <a:spcAft>
                <a:spcPts val="0"/>
              </a:spcAft>
              <a:buClr>
                <a:srgbClr val="F6F2D2"/>
              </a:buClr>
              <a:buSzPts val="1000"/>
              <a:buChar char="○"/>
              <a:defRPr sz="1000">
                <a:solidFill>
                  <a:srgbClr val="F6F2D2"/>
                </a:solidFill>
              </a:defRPr>
            </a:lvl5pPr>
            <a:lvl6pPr marL="2743200" lvl="5" indent="-292100" algn="l" rtl="0">
              <a:lnSpc>
                <a:spcPct val="115000"/>
              </a:lnSpc>
              <a:spcBef>
                <a:spcPts val="1600"/>
              </a:spcBef>
              <a:spcAft>
                <a:spcPts val="0"/>
              </a:spcAft>
              <a:buClr>
                <a:srgbClr val="F6F2D2"/>
              </a:buClr>
              <a:buSzPts val="1000"/>
              <a:buChar char="■"/>
              <a:defRPr sz="1000">
                <a:solidFill>
                  <a:srgbClr val="F6F2D2"/>
                </a:solidFill>
              </a:defRPr>
            </a:lvl6pPr>
            <a:lvl7pPr marL="3200400" lvl="6" indent="-292100" algn="l" rtl="0">
              <a:lnSpc>
                <a:spcPct val="115000"/>
              </a:lnSpc>
              <a:spcBef>
                <a:spcPts val="1600"/>
              </a:spcBef>
              <a:spcAft>
                <a:spcPts val="0"/>
              </a:spcAft>
              <a:buClr>
                <a:srgbClr val="F6F2D2"/>
              </a:buClr>
              <a:buSzPts val="1000"/>
              <a:buChar char="●"/>
              <a:defRPr sz="1000">
                <a:solidFill>
                  <a:srgbClr val="F6F2D2"/>
                </a:solidFill>
              </a:defRPr>
            </a:lvl7pPr>
            <a:lvl8pPr marL="3657600" lvl="7" indent="-292100" algn="l" rtl="0">
              <a:lnSpc>
                <a:spcPct val="115000"/>
              </a:lnSpc>
              <a:spcBef>
                <a:spcPts val="1600"/>
              </a:spcBef>
              <a:spcAft>
                <a:spcPts val="0"/>
              </a:spcAft>
              <a:buClr>
                <a:srgbClr val="F6F2D2"/>
              </a:buClr>
              <a:buSzPts val="1000"/>
              <a:buChar char="○"/>
              <a:defRPr sz="1000">
                <a:solidFill>
                  <a:srgbClr val="F6F2D2"/>
                </a:solidFill>
              </a:defRPr>
            </a:lvl8pPr>
            <a:lvl9pPr marL="4114800" lvl="8" indent="-292100" algn="l" rtl="0">
              <a:lnSpc>
                <a:spcPct val="115000"/>
              </a:lnSpc>
              <a:spcBef>
                <a:spcPts val="1600"/>
              </a:spcBef>
              <a:spcAft>
                <a:spcPts val="1600"/>
              </a:spcAft>
              <a:buClr>
                <a:srgbClr val="F6F2D2"/>
              </a:buClr>
              <a:buSzPts val="1000"/>
              <a:buChar char="■"/>
              <a:defRPr sz="1000">
                <a:solidFill>
                  <a:srgbClr val="F6F2D2"/>
                </a:solidFill>
              </a:defRPr>
            </a:lvl9pPr>
          </a:lstStyle>
          <a:p>
            <a:endParaRPr/>
          </a:p>
        </p:txBody>
      </p:sp>
      <p:sp>
        <p:nvSpPr>
          <p:cNvPr id="118" name="Google Shape;118;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2">
  <p:cSld name="AUTOLAYOUT_15">
    <p:bg>
      <p:bgPr>
        <a:solidFill>
          <a:srgbClr val="FFFFFF"/>
        </a:solidFill>
        <a:effectLst/>
      </p:bgPr>
    </p:bg>
    <p:spTree>
      <p:nvGrpSpPr>
        <p:cNvPr id="1" name="Shape 119"/>
        <p:cNvGrpSpPr/>
        <p:nvPr/>
      </p:nvGrpSpPr>
      <p:grpSpPr>
        <a:xfrm>
          <a:off x="0" y="0"/>
          <a:ext cx="0" cy="0"/>
          <a:chOff x="0" y="0"/>
          <a:chExt cx="0" cy="0"/>
        </a:xfrm>
      </p:grpSpPr>
      <p:sp>
        <p:nvSpPr>
          <p:cNvPr id="120" name="Google Shape;120;p25"/>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25"/>
          <p:cNvSpPr txBox="1">
            <a:spLocks noGrp="1"/>
          </p:cNvSpPr>
          <p:nvPr>
            <p:ph type="subTitle" idx="1"/>
          </p:nvPr>
        </p:nvSpPr>
        <p:spPr>
          <a:xfrm>
            <a:off x="3371625" y="3105075"/>
            <a:ext cx="2486100" cy="8286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sz="18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23" name="Google Shape;123;p25"/>
          <p:cNvSpPr txBox="1">
            <a:spLocks noGrp="1"/>
          </p:cNvSpPr>
          <p:nvPr>
            <p:ph type="ctrTitle"/>
          </p:nvPr>
        </p:nvSpPr>
        <p:spPr>
          <a:xfrm>
            <a:off x="3019425" y="1516875"/>
            <a:ext cx="3105300" cy="1435800"/>
          </a:xfrm>
          <a:prstGeom prst="rect">
            <a:avLst/>
          </a:prstGeom>
          <a:noFill/>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600"/>
              <a:buNone/>
              <a:defRPr sz="3600" b="1">
                <a:solidFill>
                  <a:schemeClr val="dk1"/>
                </a:solidFill>
              </a:defRPr>
            </a:lvl1pPr>
            <a:lvl2pPr lvl="1" algn="ctr">
              <a:lnSpc>
                <a:spcPct val="100000"/>
              </a:lnSpc>
              <a:spcBef>
                <a:spcPts val="0"/>
              </a:spcBef>
              <a:spcAft>
                <a:spcPts val="0"/>
              </a:spcAft>
              <a:buClr>
                <a:schemeClr val="dk1"/>
              </a:buClr>
              <a:buSzPts val="4000"/>
              <a:buNone/>
              <a:defRPr sz="4000" b="1">
                <a:solidFill>
                  <a:schemeClr val="dk1"/>
                </a:solidFill>
              </a:defRPr>
            </a:lvl2pPr>
            <a:lvl3pPr lvl="2" algn="ctr">
              <a:lnSpc>
                <a:spcPct val="100000"/>
              </a:lnSpc>
              <a:spcBef>
                <a:spcPts val="0"/>
              </a:spcBef>
              <a:spcAft>
                <a:spcPts val="0"/>
              </a:spcAft>
              <a:buClr>
                <a:schemeClr val="dk1"/>
              </a:buClr>
              <a:buSzPts val="4000"/>
              <a:buNone/>
              <a:defRPr sz="4000" b="1">
                <a:solidFill>
                  <a:schemeClr val="dk1"/>
                </a:solidFill>
              </a:defRPr>
            </a:lvl3pPr>
            <a:lvl4pPr lvl="3" algn="ctr">
              <a:lnSpc>
                <a:spcPct val="100000"/>
              </a:lnSpc>
              <a:spcBef>
                <a:spcPts val="0"/>
              </a:spcBef>
              <a:spcAft>
                <a:spcPts val="0"/>
              </a:spcAft>
              <a:buClr>
                <a:schemeClr val="dk1"/>
              </a:buClr>
              <a:buSzPts val="4000"/>
              <a:buNone/>
              <a:defRPr sz="4000" b="1">
                <a:solidFill>
                  <a:schemeClr val="dk1"/>
                </a:solidFill>
              </a:defRPr>
            </a:lvl4pPr>
            <a:lvl5pPr lvl="4" algn="ctr">
              <a:lnSpc>
                <a:spcPct val="100000"/>
              </a:lnSpc>
              <a:spcBef>
                <a:spcPts val="0"/>
              </a:spcBef>
              <a:spcAft>
                <a:spcPts val="0"/>
              </a:spcAft>
              <a:buClr>
                <a:schemeClr val="dk1"/>
              </a:buClr>
              <a:buSzPts val="4000"/>
              <a:buNone/>
              <a:defRPr sz="4000" b="1">
                <a:solidFill>
                  <a:schemeClr val="dk1"/>
                </a:solidFill>
              </a:defRPr>
            </a:lvl5pPr>
            <a:lvl6pPr lvl="5" algn="ctr">
              <a:lnSpc>
                <a:spcPct val="100000"/>
              </a:lnSpc>
              <a:spcBef>
                <a:spcPts val="0"/>
              </a:spcBef>
              <a:spcAft>
                <a:spcPts val="0"/>
              </a:spcAft>
              <a:buClr>
                <a:schemeClr val="dk1"/>
              </a:buClr>
              <a:buSzPts val="4000"/>
              <a:buNone/>
              <a:defRPr sz="4000" b="1">
                <a:solidFill>
                  <a:schemeClr val="dk1"/>
                </a:solidFill>
              </a:defRPr>
            </a:lvl6pPr>
            <a:lvl7pPr lvl="6" algn="ctr">
              <a:lnSpc>
                <a:spcPct val="100000"/>
              </a:lnSpc>
              <a:spcBef>
                <a:spcPts val="0"/>
              </a:spcBef>
              <a:spcAft>
                <a:spcPts val="0"/>
              </a:spcAft>
              <a:buClr>
                <a:schemeClr val="dk1"/>
              </a:buClr>
              <a:buSzPts val="4000"/>
              <a:buNone/>
              <a:defRPr sz="4000" b="1">
                <a:solidFill>
                  <a:schemeClr val="dk1"/>
                </a:solidFill>
              </a:defRPr>
            </a:lvl7pPr>
            <a:lvl8pPr lvl="7" algn="ctr">
              <a:lnSpc>
                <a:spcPct val="100000"/>
              </a:lnSpc>
              <a:spcBef>
                <a:spcPts val="0"/>
              </a:spcBef>
              <a:spcAft>
                <a:spcPts val="0"/>
              </a:spcAft>
              <a:buClr>
                <a:schemeClr val="dk1"/>
              </a:buClr>
              <a:buSzPts val="4000"/>
              <a:buNone/>
              <a:defRPr sz="4000" b="1">
                <a:solidFill>
                  <a:schemeClr val="dk1"/>
                </a:solidFill>
              </a:defRPr>
            </a:lvl8pPr>
            <a:lvl9pPr lvl="8" algn="ctr">
              <a:lnSpc>
                <a:spcPct val="100000"/>
              </a:lnSpc>
              <a:spcBef>
                <a:spcPts val="0"/>
              </a:spcBef>
              <a:spcAft>
                <a:spcPts val="0"/>
              </a:spcAft>
              <a:buClr>
                <a:schemeClr val="dk1"/>
              </a:buClr>
              <a:buSzPts val="4000"/>
              <a:buNone/>
              <a:defRPr sz="4000" b="1">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3">
  <p:cSld name="AUTOLAYOUT_16">
    <p:bg>
      <p:bgPr>
        <a:solidFill>
          <a:srgbClr val="FFFFFF"/>
        </a:solidFill>
        <a:effectLst/>
      </p:bgPr>
    </p:bg>
    <p:spTree>
      <p:nvGrpSpPr>
        <p:cNvPr id="1" name="Shape 124"/>
        <p:cNvGrpSpPr/>
        <p:nvPr/>
      </p:nvGrpSpPr>
      <p:grpSpPr>
        <a:xfrm>
          <a:off x="0" y="0"/>
          <a:ext cx="0" cy="0"/>
          <a:chOff x="0" y="0"/>
          <a:chExt cx="0" cy="0"/>
        </a:xfrm>
      </p:grpSpPr>
      <p:sp>
        <p:nvSpPr>
          <p:cNvPr id="125" name="Google Shape;125;p2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6"/>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 name="Google Shape;127;p26"/>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128" name="Google Shape;128;p26"/>
          <p:cNvSpPr txBox="1">
            <a:spLocks noGrp="1"/>
          </p:cNvSpPr>
          <p:nvPr>
            <p:ph type="title"/>
          </p:nvPr>
        </p:nvSpPr>
        <p:spPr>
          <a:xfrm>
            <a:off x="321825" y="694100"/>
            <a:ext cx="2143800" cy="3149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129" name="Google Shape;129;p2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8">
  <p:cSld name="AUTOLAYOUT_17">
    <p:bg>
      <p:bgPr>
        <a:solidFill>
          <a:srgbClr val="FFFFFF"/>
        </a:solidFill>
        <a:effectLst/>
      </p:bgPr>
    </p:bg>
    <p:spTree>
      <p:nvGrpSpPr>
        <p:cNvPr id="1" name="Shape 130"/>
        <p:cNvGrpSpPr/>
        <p:nvPr/>
      </p:nvGrpSpPr>
      <p:grpSpPr>
        <a:xfrm>
          <a:off x="0" y="0"/>
          <a:ext cx="0" cy="0"/>
          <a:chOff x="0" y="0"/>
          <a:chExt cx="0" cy="0"/>
        </a:xfrm>
      </p:grpSpPr>
      <p:sp>
        <p:nvSpPr>
          <p:cNvPr id="131" name="Google Shape;131;p27"/>
          <p:cNvSpPr/>
          <p:nvPr/>
        </p:nvSpPr>
        <p:spPr>
          <a:xfrm>
            <a:off x="0" y="0"/>
            <a:ext cx="9144000" cy="5143500"/>
          </a:xfrm>
          <a:prstGeom prst="rect">
            <a:avLst/>
          </a:prstGeom>
          <a:solidFill>
            <a:srgbClr val="0D4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7"/>
          <p:cNvSpPr/>
          <p:nvPr/>
        </p:nvSpPr>
        <p:spPr>
          <a:xfrm>
            <a:off x="0" y="3692275"/>
            <a:ext cx="9144087" cy="1364606"/>
          </a:xfrm>
          <a:custGeom>
            <a:avLst/>
            <a:gdLst/>
            <a:ahLst/>
            <a:cxnLst/>
            <a:rect l="l" t="t" r="r" b="b"/>
            <a:pathLst>
              <a:path w="472807" h="72779" extrusionOk="0">
                <a:moveTo>
                  <a:pt x="0" y="72779"/>
                </a:moveTo>
                <a:lnTo>
                  <a:pt x="27992" y="46314"/>
                </a:lnTo>
                <a:lnTo>
                  <a:pt x="46313" y="57511"/>
                </a:lnTo>
                <a:lnTo>
                  <a:pt x="86520" y="0"/>
                </a:lnTo>
                <a:lnTo>
                  <a:pt x="153700" y="62600"/>
                </a:lnTo>
                <a:lnTo>
                  <a:pt x="172022" y="21885"/>
                </a:lnTo>
                <a:lnTo>
                  <a:pt x="202559" y="44278"/>
                </a:lnTo>
                <a:lnTo>
                  <a:pt x="233095" y="27483"/>
                </a:lnTo>
                <a:lnTo>
                  <a:pt x="265159" y="44278"/>
                </a:lnTo>
                <a:lnTo>
                  <a:pt x="304347" y="20358"/>
                </a:lnTo>
                <a:lnTo>
                  <a:pt x="358804" y="45805"/>
                </a:lnTo>
                <a:lnTo>
                  <a:pt x="387814" y="18322"/>
                </a:lnTo>
                <a:lnTo>
                  <a:pt x="430056" y="49877"/>
                </a:lnTo>
                <a:lnTo>
                  <a:pt x="472807" y="16286"/>
                </a:lnTo>
              </a:path>
            </a:pathLst>
          </a:custGeom>
          <a:noFill/>
          <a:ln w="9525" cap="flat" cmpd="sng">
            <a:solidFill>
              <a:srgbClr val="BCBCBC"/>
            </a:solidFill>
            <a:prstDash val="solid"/>
            <a:round/>
            <a:headEnd type="none" w="sm" len="sm"/>
            <a:tailEnd type="none" w="sm" len="sm"/>
          </a:ln>
        </p:spPr>
      </p:sp>
      <p:sp>
        <p:nvSpPr>
          <p:cNvPr id="133" name="Google Shape;133;p27"/>
          <p:cNvSpPr txBox="1">
            <a:spLocks noGrp="1"/>
          </p:cNvSpPr>
          <p:nvPr>
            <p:ph type="ctrTitle"/>
          </p:nvPr>
        </p:nvSpPr>
        <p:spPr>
          <a:xfrm>
            <a:off x="589350" y="843375"/>
            <a:ext cx="6883800" cy="16581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4200"/>
              <a:buNone/>
              <a:defRPr sz="4200" b="1">
                <a:solidFill>
                  <a:srgbClr val="FFFFFF"/>
                </a:solidFill>
              </a:defRPr>
            </a:lvl1pPr>
            <a:lvl2pPr lvl="1" algn="l">
              <a:lnSpc>
                <a:spcPct val="100000"/>
              </a:lnSpc>
              <a:spcBef>
                <a:spcPts val="0"/>
              </a:spcBef>
              <a:spcAft>
                <a:spcPts val="0"/>
              </a:spcAft>
              <a:buClr>
                <a:srgbClr val="FFFFFF"/>
              </a:buClr>
              <a:buSzPts val="4200"/>
              <a:buNone/>
              <a:defRPr sz="4200" b="1">
                <a:solidFill>
                  <a:srgbClr val="FFFFFF"/>
                </a:solidFill>
              </a:defRPr>
            </a:lvl2pPr>
            <a:lvl3pPr lvl="2" algn="l">
              <a:lnSpc>
                <a:spcPct val="100000"/>
              </a:lnSpc>
              <a:spcBef>
                <a:spcPts val="0"/>
              </a:spcBef>
              <a:spcAft>
                <a:spcPts val="0"/>
              </a:spcAft>
              <a:buClr>
                <a:srgbClr val="FFFFFF"/>
              </a:buClr>
              <a:buSzPts val="4200"/>
              <a:buNone/>
              <a:defRPr sz="4200" b="1">
                <a:solidFill>
                  <a:srgbClr val="FFFFFF"/>
                </a:solidFill>
              </a:defRPr>
            </a:lvl3pPr>
            <a:lvl4pPr lvl="3" algn="l">
              <a:lnSpc>
                <a:spcPct val="100000"/>
              </a:lnSpc>
              <a:spcBef>
                <a:spcPts val="0"/>
              </a:spcBef>
              <a:spcAft>
                <a:spcPts val="0"/>
              </a:spcAft>
              <a:buClr>
                <a:srgbClr val="FFFFFF"/>
              </a:buClr>
              <a:buSzPts val="4200"/>
              <a:buNone/>
              <a:defRPr sz="4200" b="1">
                <a:solidFill>
                  <a:srgbClr val="FFFFFF"/>
                </a:solidFill>
              </a:defRPr>
            </a:lvl4pPr>
            <a:lvl5pPr lvl="4" algn="l">
              <a:lnSpc>
                <a:spcPct val="100000"/>
              </a:lnSpc>
              <a:spcBef>
                <a:spcPts val="0"/>
              </a:spcBef>
              <a:spcAft>
                <a:spcPts val="0"/>
              </a:spcAft>
              <a:buClr>
                <a:srgbClr val="FFFFFF"/>
              </a:buClr>
              <a:buSzPts val="4200"/>
              <a:buNone/>
              <a:defRPr sz="4200" b="1">
                <a:solidFill>
                  <a:srgbClr val="FFFFFF"/>
                </a:solidFill>
              </a:defRPr>
            </a:lvl5pPr>
            <a:lvl6pPr lvl="5" algn="l">
              <a:lnSpc>
                <a:spcPct val="100000"/>
              </a:lnSpc>
              <a:spcBef>
                <a:spcPts val="0"/>
              </a:spcBef>
              <a:spcAft>
                <a:spcPts val="0"/>
              </a:spcAft>
              <a:buClr>
                <a:srgbClr val="FFFFFF"/>
              </a:buClr>
              <a:buSzPts val="4200"/>
              <a:buNone/>
              <a:defRPr sz="4200" b="1">
                <a:solidFill>
                  <a:srgbClr val="FFFFFF"/>
                </a:solidFill>
              </a:defRPr>
            </a:lvl6pPr>
            <a:lvl7pPr lvl="6" algn="l">
              <a:lnSpc>
                <a:spcPct val="100000"/>
              </a:lnSpc>
              <a:spcBef>
                <a:spcPts val="0"/>
              </a:spcBef>
              <a:spcAft>
                <a:spcPts val="0"/>
              </a:spcAft>
              <a:buClr>
                <a:srgbClr val="FFFFFF"/>
              </a:buClr>
              <a:buSzPts val="4200"/>
              <a:buNone/>
              <a:defRPr sz="4200" b="1">
                <a:solidFill>
                  <a:srgbClr val="FFFFFF"/>
                </a:solidFill>
              </a:defRPr>
            </a:lvl7pPr>
            <a:lvl8pPr lvl="7" algn="l">
              <a:lnSpc>
                <a:spcPct val="100000"/>
              </a:lnSpc>
              <a:spcBef>
                <a:spcPts val="0"/>
              </a:spcBef>
              <a:spcAft>
                <a:spcPts val="0"/>
              </a:spcAft>
              <a:buClr>
                <a:srgbClr val="FFFFFF"/>
              </a:buClr>
              <a:buSzPts val="4200"/>
              <a:buNone/>
              <a:defRPr sz="4200" b="1">
                <a:solidFill>
                  <a:srgbClr val="FFFFFF"/>
                </a:solidFill>
              </a:defRPr>
            </a:lvl8pPr>
            <a:lvl9pPr lvl="8" algn="l">
              <a:lnSpc>
                <a:spcPct val="100000"/>
              </a:lnSpc>
              <a:spcBef>
                <a:spcPts val="0"/>
              </a:spcBef>
              <a:spcAft>
                <a:spcPts val="0"/>
              </a:spcAft>
              <a:buClr>
                <a:srgbClr val="FFFFFF"/>
              </a:buClr>
              <a:buSzPts val="4200"/>
              <a:buNone/>
              <a:defRPr sz="4200" b="1">
                <a:solidFill>
                  <a:srgbClr val="FFFFFF"/>
                </a:solidFill>
              </a:defRPr>
            </a:lvl9pPr>
          </a:lstStyle>
          <a:p>
            <a:endParaRPr/>
          </a:p>
        </p:txBody>
      </p:sp>
      <p:sp>
        <p:nvSpPr>
          <p:cNvPr id="134" name="Google Shape;134;p27"/>
          <p:cNvSpPr txBox="1">
            <a:spLocks noGrp="1"/>
          </p:cNvSpPr>
          <p:nvPr>
            <p:ph type="subTitle" idx="1"/>
          </p:nvPr>
        </p:nvSpPr>
        <p:spPr>
          <a:xfrm>
            <a:off x="589350" y="2642400"/>
            <a:ext cx="6883800" cy="5502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000"/>
              <a:buNone/>
              <a:defRPr sz="2000">
                <a:solidFill>
                  <a:srgbClr val="FFFFFF"/>
                </a:solidFill>
              </a:defRPr>
            </a:lvl1pPr>
            <a:lvl2pPr lvl="1" algn="l">
              <a:lnSpc>
                <a:spcPct val="100000"/>
              </a:lnSpc>
              <a:spcBef>
                <a:spcPts val="0"/>
              </a:spcBef>
              <a:spcAft>
                <a:spcPts val="0"/>
              </a:spcAft>
              <a:buClr>
                <a:srgbClr val="FFFFFF"/>
              </a:buClr>
              <a:buSzPts val="2000"/>
              <a:buNone/>
              <a:defRPr sz="2000">
                <a:solidFill>
                  <a:srgbClr val="FFFFFF"/>
                </a:solidFill>
              </a:defRPr>
            </a:lvl2pPr>
            <a:lvl3pPr lvl="2" algn="l">
              <a:lnSpc>
                <a:spcPct val="100000"/>
              </a:lnSpc>
              <a:spcBef>
                <a:spcPts val="0"/>
              </a:spcBef>
              <a:spcAft>
                <a:spcPts val="0"/>
              </a:spcAft>
              <a:buClr>
                <a:srgbClr val="FFFFFF"/>
              </a:buClr>
              <a:buSzPts val="2000"/>
              <a:buNone/>
              <a:defRPr sz="2000">
                <a:solidFill>
                  <a:srgbClr val="FFFFFF"/>
                </a:solidFill>
              </a:defRPr>
            </a:lvl3pPr>
            <a:lvl4pPr lvl="3" algn="l">
              <a:lnSpc>
                <a:spcPct val="100000"/>
              </a:lnSpc>
              <a:spcBef>
                <a:spcPts val="0"/>
              </a:spcBef>
              <a:spcAft>
                <a:spcPts val="0"/>
              </a:spcAft>
              <a:buClr>
                <a:srgbClr val="FFFFFF"/>
              </a:buClr>
              <a:buSzPts val="2000"/>
              <a:buNone/>
              <a:defRPr sz="2000">
                <a:solidFill>
                  <a:srgbClr val="FFFFFF"/>
                </a:solidFill>
              </a:defRPr>
            </a:lvl4pPr>
            <a:lvl5pPr lvl="4" algn="l">
              <a:lnSpc>
                <a:spcPct val="100000"/>
              </a:lnSpc>
              <a:spcBef>
                <a:spcPts val="0"/>
              </a:spcBef>
              <a:spcAft>
                <a:spcPts val="0"/>
              </a:spcAft>
              <a:buClr>
                <a:srgbClr val="FFFFFF"/>
              </a:buClr>
              <a:buSzPts val="2000"/>
              <a:buNone/>
              <a:defRPr sz="2000">
                <a:solidFill>
                  <a:srgbClr val="FFFFFF"/>
                </a:solidFill>
              </a:defRPr>
            </a:lvl5pPr>
            <a:lvl6pPr lvl="5" algn="l">
              <a:lnSpc>
                <a:spcPct val="100000"/>
              </a:lnSpc>
              <a:spcBef>
                <a:spcPts val="0"/>
              </a:spcBef>
              <a:spcAft>
                <a:spcPts val="0"/>
              </a:spcAft>
              <a:buClr>
                <a:srgbClr val="FFFFFF"/>
              </a:buClr>
              <a:buSzPts val="2000"/>
              <a:buNone/>
              <a:defRPr sz="2000">
                <a:solidFill>
                  <a:srgbClr val="FFFFFF"/>
                </a:solidFill>
              </a:defRPr>
            </a:lvl6pPr>
            <a:lvl7pPr lvl="6" algn="l">
              <a:lnSpc>
                <a:spcPct val="100000"/>
              </a:lnSpc>
              <a:spcBef>
                <a:spcPts val="0"/>
              </a:spcBef>
              <a:spcAft>
                <a:spcPts val="0"/>
              </a:spcAft>
              <a:buClr>
                <a:srgbClr val="FFFFFF"/>
              </a:buClr>
              <a:buSzPts val="2000"/>
              <a:buNone/>
              <a:defRPr sz="2000">
                <a:solidFill>
                  <a:srgbClr val="FFFFFF"/>
                </a:solidFill>
              </a:defRPr>
            </a:lvl7pPr>
            <a:lvl8pPr lvl="7" algn="l">
              <a:lnSpc>
                <a:spcPct val="100000"/>
              </a:lnSpc>
              <a:spcBef>
                <a:spcPts val="0"/>
              </a:spcBef>
              <a:spcAft>
                <a:spcPts val="0"/>
              </a:spcAft>
              <a:buClr>
                <a:srgbClr val="FFFFFF"/>
              </a:buClr>
              <a:buSzPts val="2000"/>
              <a:buNone/>
              <a:defRPr sz="2000">
                <a:solidFill>
                  <a:srgbClr val="FFFFFF"/>
                </a:solidFill>
              </a:defRPr>
            </a:lvl8pPr>
            <a:lvl9pPr lvl="8" algn="l">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135" name="Google Shape;135;p2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ernate section header">
  <p:cSld name="SECTION_HEADER_1">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3939775"/>
            <a:ext cx="9144000" cy="601800"/>
          </a:xfrm>
          <a:prstGeom prst="rect">
            <a:avLst/>
          </a:prstGeom>
          <a:effectLst>
            <a:reflection stA="77000" endPos="64000" fadeDir="5400012" sy="-100000" algn="bl" rotWithShape="0"/>
          </a:effectLst>
        </p:spPr>
        <p:txBody>
          <a:bodyPr spcFirstLastPara="1" wrap="square" lIns="91425" tIns="91425" rIns="91425" bIns="0" anchor="ctr" anchorCtr="0">
            <a:noAutofit/>
          </a:bodyPr>
          <a:lstStyle>
            <a:lvl1pPr lvl="0" algn="ctr" rtl="0">
              <a:spcBef>
                <a:spcPts val="0"/>
              </a:spcBef>
              <a:spcAft>
                <a:spcPts val="0"/>
              </a:spcAft>
              <a:buSzPts val="3600"/>
              <a:buFont typeface="Proxima Nova"/>
              <a:buNone/>
              <a:defRPr sz="3600" b="1">
                <a:latin typeface="Proxima Nova"/>
                <a:ea typeface="Proxima Nova"/>
                <a:cs typeface="Proxima Nova"/>
                <a:sym typeface="Proxima Nova"/>
              </a:defRPr>
            </a:lvl1pPr>
            <a:lvl2pPr lvl="1" algn="ctr" rtl="0">
              <a:spcBef>
                <a:spcPts val="0"/>
              </a:spcBef>
              <a:spcAft>
                <a:spcPts val="0"/>
              </a:spcAft>
              <a:buSzPts val="3600"/>
              <a:buFont typeface="Proxima Nova"/>
              <a:buNone/>
              <a:defRPr sz="3600" b="1">
                <a:latin typeface="Proxima Nova"/>
                <a:ea typeface="Proxima Nova"/>
                <a:cs typeface="Proxima Nova"/>
                <a:sym typeface="Proxima Nova"/>
              </a:defRPr>
            </a:lvl2pPr>
            <a:lvl3pPr lvl="2" algn="ctr" rtl="0">
              <a:spcBef>
                <a:spcPts val="0"/>
              </a:spcBef>
              <a:spcAft>
                <a:spcPts val="0"/>
              </a:spcAft>
              <a:buSzPts val="3600"/>
              <a:buFont typeface="Proxima Nova"/>
              <a:buNone/>
              <a:defRPr sz="3600" b="1">
                <a:latin typeface="Proxima Nova"/>
                <a:ea typeface="Proxima Nova"/>
                <a:cs typeface="Proxima Nova"/>
                <a:sym typeface="Proxima Nova"/>
              </a:defRPr>
            </a:lvl3pPr>
            <a:lvl4pPr lvl="3" algn="ctr" rtl="0">
              <a:spcBef>
                <a:spcPts val="0"/>
              </a:spcBef>
              <a:spcAft>
                <a:spcPts val="0"/>
              </a:spcAft>
              <a:buSzPts val="3600"/>
              <a:buFont typeface="Proxima Nova"/>
              <a:buNone/>
              <a:defRPr sz="3600" b="1">
                <a:latin typeface="Proxima Nova"/>
                <a:ea typeface="Proxima Nova"/>
                <a:cs typeface="Proxima Nova"/>
                <a:sym typeface="Proxima Nova"/>
              </a:defRPr>
            </a:lvl4pPr>
            <a:lvl5pPr lvl="4" algn="ctr" rtl="0">
              <a:spcBef>
                <a:spcPts val="0"/>
              </a:spcBef>
              <a:spcAft>
                <a:spcPts val="0"/>
              </a:spcAft>
              <a:buSzPts val="3600"/>
              <a:buFont typeface="Proxima Nova"/>
              <a:buNone/>
              <a:defRPr sz="3600" b="1">
                <a:latin typeface="Proxima Nova"/>
                <a:ea typeface="Proxima Nova"/>
                <a:cs typeface="Proxima Nova"/>
                <a:sym typeface="Proxima Nova"/>
              </a:defRPr>
            </a:lvl5pPr>
            <a:lvl6pPr lvl="5" algn="ctr" rtl="0">
              <a:spcBef>
                <a:spcPts val="0"/>
              </a:spcBef>
              <a:spcAft>
                <a:spcPts val="0"/>
              </a:spcAft>
              <a:buSzPts val="3600"/>
              <a:buFont typeface="Proxima Nova"/>
              <a:buNone/>
              <a:defRPr sz="3600" b="1">
                <a:latin typeface="Proxima Nova"/>
                <a:ea typeface="Proxima Nova"/>
                <a:cs typeface="Proxima Nova"/>
                <a:sym typeface="Proxima Nova"/>
              </a:defRPr>
            </a:lvl6pPr>
            <a:lvl7pPr lvl="6" algn="ctr" rtl="0">
              <a:spcBef>
                <a:spcPts val="0"/>
              </a:spcBef>
              <a:spcAft>
                <a:spcPts val="0"/>
              </a:spcAft>
              <a:buSzPts val="3600"/>
              <a:buFont typeface="Proxima Nova"/>
              <a:buNone/>
              <a:defRPr sz="3600" b="1">
                <a:latin typeface="Proxima Nova"/>
                <a:ea typeface="Proxima Nova"/>
                <a:cs typeface="Proxima Nova"/>
                <a:sym typeface="Proxima Nova"/>
              </a:defRPr>
            </a:lvl7pPr>
            <a:lvl8pPr lvl="7" algn="ctr" rtl="0">
              <a:spcBef>
                <a:spcPts val="0"/>
              </a:spcBef>
              <a:spcAft>
                <a:spcPts val="0"/>
              </a:spcAft>
              <a:buSzPts val="3600"/>
              <a:buFont typeface="Proxima Nova"/>
              <a:buNone/>
              <a:defRPr sz="3600" b="1">
                <a:latin typeface="Proxima Nova"/>
                <a:ea typeface="Proxima Nova"/>
                <a:cs typeface="Proxima Nova"/>
                <a:sym typeface="Proxima Nova"/>
              </a:defRPr>
            </a:lvl8pPr>
            <a:lvl9pPr lvl="8" algn="ctr" rtl="0">
              <a:spcBef>
                <a:spcPts val="0"/>
              </a:spcBef>
              <a:spcAft>
                <a:spcPts val="0"/>
              </a:spcAft>
              <a:buSzPts val="3600"/>
              <a:buFont typeface="Proxima Nova"/>
              <a:buNone/>
              <a:defRPr sz="3600" b="1">
                <a:latin typeface="Proxima Nova"/>
                <a:ea typeface="Proxima Nova"/>
                <a:cs typeface="Proxima Nova"/>
                <a:sym typeface="Proxima Nova"/>
              </a:defRPr>
            </a:lvl9pPr>
          </a:lstStyle>
          <a:p>
            <a:endParaRPr/>
          </a:p>
        </p:txBody>
      </p:sp>
    </p:spTree>
  </p:cSld>
  <p:clrMapOvr>
    <a:masterClrMapping/>
  </p:clrMapOvr>
  <p:extLst>
    <p:ext uri="{DCECCB84-F9BA-43D5-87BE-67443E8EF086}">
      <p15:sldGuideLst xmlns:p15="http://schemas.microsoft.com/office/powerpoint/2012/main">
        <p15:guide id="1" orient="horz" pos="2482">
          <p15:clr>
            <a:srgbClr val="FA7B17"/>
          </p15:clr>
        </p15:guide>
        <p15:guide id="2" pos="288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hslayers/hslayers-ng/wiki/Composition-schema"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gt4brMPD9nbxuzXnCZCdX7LiWLmzkDT6/view"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www.plan4all.eu/2020/09/challenge-3-citizen-science-network-for-peer-to-peer-maps-shari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www.plan4all.eu/2020/09/challenge-5-whiteboard-future-collaborative-map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a:spLocks noGrp="1"/>
          </p:cNvSpPr>
          <p:nvPr>
            <p:ph type="ctrTitle"/>
          </p:nvPr>
        </p:nvSpPr>
        <p:spPr>
          <a:xfrm>
            <a:off x="589350" y="843375"/>
            <a:ext cx="6883800" cy="165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Collaborative Map Making</a:t>
            </a:r>
            <a:endParaRPr/>
          </a:p>
        </p:txBody>
      </p:sp>
      <p:sp>
        <p:nvSpPr>
          <p:cNvPr id="141" name="Google Shape;141;p28"/>
          <p:cNvSpPr txBox="1">
            <a:spLocks noGrp="1"/>
          </p:cNvSpPr>
          <p:nvPr>
            <p:ph type="subTitle" idx="1"/>
          </p:nvPr>
        </p:nvSpPr>
        <p:spPr>
          <a:xfrm>
            <a:off x="589350" y="2642400"/>
            <a:ext cx="6883800" cy="55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By Plan4all, Lesprojekt, BOSC, Asplan Viak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Why - WHY - W H Y !</a:t>
            </a:r>
            <a:endParaRPr/>
          </a:p>
        </p:txBody>
      </p:sp>
      <p:sp>
        <p:nvSpPr>
          <p:cNvPr id="208" name="Google Shape;208;p37"/>
          <p:cNvSpPr txBox="1">
            <a:spLocks noGrp="1"/>
          </p:cNvSpPr>
          <p:nvPr>
            <p:ph type="body" idx="1"/>
          </p:nvPr>
        </p:nvSpPr>
        <p:spPr>
          <a:xfrm>
            <a:off x="311700" y="1017725"/>
            <a:ext cx="54609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Can be viewed as project files.</a:t>
            </a:r>
            <a:endParaRPr/>
          </a:p>
          <a:p>
            <a:pPr marL="0" lvl="0" indent="0" algn="l" rtl="0">
              <a:spcBef>
                <a:spcPts val="1600"/>
              </a:spcBef>
              <a:spcAft>
                <a:spcPts val="0"/>
              </a:spcAft>
              <a:buNone/>
            </a:pPr>
            <a:r>
              <a:rPr lang="en-GB"/>
              <a:t>Used to store and annotate complete maps either for sharing or saving of state between user sessions.</a:t>
            </a:r>
            <a:endParaRPr/>
          </a:p>
          <a:p>
            <a:pPr marL="0" lvl="0" indent="0" algn="l" rtl="0">
              <a:spcBef>
                <a:spcPts val="1600"/>
              </a:spcBef>
              <a:spcAft>
                <a:spcPts val="0"/>
              </a:spcAft>
              <a:buNone/>
            </a:pPr>
            <a:r>
              <a:rPr lang="en-GB"/>
              <a:t>Guided by ‘in the field’ usage while developing web map applications integrating open source tools such as:</a:t>
            </a:r>
            <a:endParaRPr/>
          </a:p>
          <a:p>
            <a:pPr marL="457200" lvl="0" indent="-342900" algn="l" rtl="0">
              <a:spcBef>
                <a:spcPts val="1600"/>
              </a:spcBef>
              <a:spcAft>
                <a:spcPts val="0"/>
              </a:spcAft>
              <a:buSzPts val="1800"/>
              <a:buChar char="●"/>
            </a:pPr>
            <a:r>
              <a:rPr lang="en-GB"/>
              <a:t>QGIS</a:t>
            </a:r>
            <a:endParaRPr/>
          </a:p>
          <a:p>
            <a:pPr marL="457200" lvl="0" indent="-342900" algn="l" rtl="0">
              <a:spcBef>
                <a:spcPts val="0"/>
              </a:spcBef>
              <a:spcAft>
                <a:spcPts val="0"/>
              </a:spcAft>
              <a:buSzPts val="1800"/>
              <a:buChar char="●"/>
            </a:pPr>
            <a:r>
              <a:rPr lang="en-GB"/>
              <a:t>Hslayers-ng (</a:t>
            </a:r>
            <a:r>
              <a:rPr lang="en-GB" sz="1600"/>
              <a:t>UI</a:t>
            </a:r>
            <a:r>
              <a:rPr lang="en-GB"/>
              <a:t> </a:t>
            </a:r>
            <a:r>
              <a:rPr lang="en-GB" sz="1600"/>
              <a:t>extension of OpenLayers</a:t>
            </a:r>
            <a:r>
              <a:rPr lang="en-GB"/>
              <a:t>)</a:t>
            </a:r>
            <a:endParaRPr/>
          </a:p>
          <a:p>
            <a:pPr marL="457200" lvl="0" indent="-342900" algn="l" rtl="0">
              <a:spcBef>
                <a:spcPts val="0"/>
              </a:spcBef>
              <a:spcAft>
                <a:spcPts val="0"/>
              </a:spcAft>
              <a:buSzPts val="1800"/>
              <a:buChar char="●"/>
            </a:pPr>
            <a:r>
              <a:rPr lang="en-GB"/>
              <a:t>Layman (</a:t>
            </a:r>
            <a:r>
              <a:rPr lang="en-GB" sz="1500"/>
              <a:t>Upload of vectors and convert to WMS</a:t>
            </a:r>
            <a:r>
              <a:rPr lang="en-GB"/>
              <a:t>)</a:t>
            </a:r>
            <a:endParaRPr/>
          </a:p>
          <a:p>
            <a:pPr marL="457200" lvl="0" indent="-342900" algn="l" rtl="0">
              <a:spcBef>
                <a:spcPts val="0"/>
              </a:spcBef>
              <a:spcAft>
                <a:spcPts val="0"/>
              </a:spcAft>
              <a:buSzPts val="1800"/>
              <a:buChar char="●"/>
            </a:pPr>
            <a:r>
              <a:rPr lang="en-GB"/>
              <a:t>Micka (</a:t>
            </a:r>
            <a:r>
              <a:rPr lang="en-GB" sz="1600"/>
              <a:t>Metadata catalogue</a:t>
            </a:r>
            <a:r>
              <a:rPr lang="en-GB"/>
              <a:t>)</a:t>
            </a:r>
            <a:endParaRPr/>
          </a:p>
          <a:p>
            <a:pPr marL="0" lvl="0" indent="0" algn="l" rtl="0">
              <a:spcBef>
                <a:spcPts val="1600"/>
              </a:spcBef>
              <a:spcAft>
                <a:spcPts val="1600"/>
              </a:spcAft>
              <a:buNone/>
            </a:pPr>
            <a:endParaRPr/>
          </a:p>
        </p:txBody>
      </p:sp>
      <p:pic>
        <p:nvPicPr>
          <p:cNvPr id="209" name="Google Shape;209;p37"/>
          <p:cNvPicPr preferRelativeResize="0"/>
          <p:nvPr/>
        </p:nvPicPr>
        <p:blipFill>
          <a:blip r:embed="rId3">
            <a:alphaModFix/>
          </a:blip>
          <a:stretch>
            <a:fillRect/>
          </a:stretch>
        </p:blipFill>
        <p:spPr>
          <a:xfrm>
            <a:off x="5881098" y="1017725"/>
            <a:ext cx="2951199" cy="3739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Origins</a:t>
            </a:r>
            <a:endParaRPr/>
          </a:p>
        </p:txBody>
      </p:sp>
      <p:sp>
        <p:nvSpPr>
          <p:cNvPr id="215" name="Google Shape;215;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Inspired by and lending shamefully from OGC Web Map Context and its successor OWS Context</a:t>
            </a:r>
            <a:endParaRPr/>
          </a:p>
          <a:p>
            <a:pPr marL="0" lvl="0" indent="0" algn="l" rtl="0">
              <a:spcBef>
                <a:spcPts val="1600"/>
              </a:spcBef>
              <a:spcAft>
                <a:spcPts val="0"/>
              </a:spcAft>
              <a:buClr>
                <a:schemeClr val="dk1"/>
              </a:buClr>
              <a:buSzPts val="1100"/>
              <a:buFont typeface="Arial"/>
              <a:buNone/>
            </a:pPr>
            <a:r>
              <a:rPr lang="en-GB"/>
              <a:t>Encoded in JSON format</a:t>
            </a:r>
            <a:endParaRPr/>
          </a:p>
          <a:p>
            <a:pPr marL="0" lvl="0" indent="0" algn="l" rtl="0">
              <a:spcBef>
                <a:spcPts val="1600"/>
              </a:spcBef>
              <a:spcAft>
                <a:spcPts val="0"/>
              </a:spcAft>
              <a:buClr>
                <a:schemeClr val="dk1"/>
              </a:buClr>
              <a:buSzPts val="1100"/>
              <a:buFont typeface="Arial"/>
              <a:buNone/>
            </a:pPr>
            <a:r>
              <a:rPr lang="en-GB"/>
              <a:t>A lighter format eases implementation</a:t>
            </a:r>
            <a:endParaRPr/>
          </a:p>
          <a:p>
            <a:pPr marL="0" lvl="0" indent="0" algn="l" rtl="0">
              <a:spcBef>
                <a:spcPts val="1600"/>
              </a:spcBef>
              <a:spcAft>
                <a:spcPts val="1600"/>
              </a:spcAft>
              <a:buClr>
                <a:schemeClr val="dk1"/>
              </a:buClr>
              <a:buSzPts val="1100"/>
              <a:buFont typeface="Arial"/>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Example of composition structure</a:t>
            </a:r>
            <a:endParaRPr/>
          </a:p>
        </p:txBody>
      </p:sp>
      <p:sp>
        <p:nvSpPr>
          <p:cNvPr id="221" name="Google Shape;221;p39"/>
          <p:cNvSpPr txBox="1">
            <a:spLocks noGrp="1"/>
          </p:cNvSpPr>
          <p:nvPr>
            <p:ph type="body" idx="1"/>
          </p:nvPr>
        </p:nvSpPr>
        <p:spPr>
          <a:xfrm>
            <a:off x="311700" y="1152475"/>
            <a:ext cx="4608900" cy="238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22" name="Google Shape;222;p39"/>
          <p:cNvSpPr txBox="1"/>
          <p:nvPr/>
        </p:nvSpPr>
        <p:spPr>
          <a:xfrm>
            <a:off x="71775" y="4266425"/>
            <a:ext cx="47448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sz="1100"/>
              <a:t>Visualizing schema described in</a:t>
            </a:r>
            <a:endParaRPr sz="1100"/>
          </a:p>
          <a:p>
            <a:pPr marL="0" lvl="0" indent="0" algn="l" rtl="0">
              <a:spcBef>
                <a:spcPts val="0"/>
              </a:spcBef>
              <a:spcAft>
                <a:spcPts val="0"/>
              </a:spcAft>
              <a:buNone/>
            </a:pPr>
            <a:r>
              <a:rPr lang="en-GB" sz="800" u="sng">
                <a:solidFill>
                  <a:schemeClr val="hlink"/>
                </a:solidFill>
                <a:hlinkClick r:id="rId3"/>
              </a:rPr>
              <a:t>https://github.com/hslayers/hslayers-ng/wiki/Composition-schema</a:t>
            </a:r>
            <a:endParaRPr sz="1100"/>
          </a:p>
          <a:p>
            <a:pPr marL="0" lvl="0" indent="0" algn="l" rtl="0">
              <a:spcBef>
                <a:spcPts val="0"/>
              </a:spcBef>
              <a:spcAft>
                <a:spcPts val="0"/>
              </a:spcAft>
              <a:buNone/>
            </a:pPr>
            <a:endParaRPr/>
          </a:p>
        </p:txBody>
      </p:sp>
      <p:pic>
        <p:nvPicPr>
          <p:cNvPr id="223" name="Google Shape;223;p39"/>
          <p:cNvPicPr preferRelativeResize="0"/>
          <p:nvPr/>
        </p:nvPicPr>
        <p:blipFill>
          <a:blip r:embed="rId4">
            <a:alphaModFix/>
          </a:blip>
          <a:stretch>
            <a:fillRect/>
          </a:stretch>
        </p:blipFill>
        <p:spPr>
          <a:xfrm>
            <a:off x="6092800" y="981125"/>
            <a:ext cx="2860021" cy="4073176"/>
          </a:xfrm>
          <a:prstGeom prst="rect">
            <a:avLst/>
          </a:prstGeom>
          <a:noFill/>
          <a:ln>
            <a:noFill/>
          </a:ln>
          <a:effectLst>
            <a:outerShdw blurRad="57150" dist="19050" dir="5400000" algn="bl" rotWithShape="0">
              <a:srgbClr val="000000">
                <a:alpha val="50000"/>
              </a:srgbClr>
            </a:outerShdw>
          </a:effectLst>
        </p:spPr>
      </p:pic>
      <p:pic>
        <p:nvPicPr>
          <p:cNvPr id="224" name="Google Shape;224;p39"/>
          <p:cNvPicPr preferRelativeResize="0"/>
          <p:nvPr/>
        </p:nvPicPr>
        <p:blipFill>
          <a:blip r:embed="rId5">
            <a:alphaModFix/>
          </a:blip>
          <a:stretch>
            <a:fillRect/>
          </a:stretch>
        </p:blipFill>
        <p:spPr>
          <a:xfrm>
            <a:off x="144950" y="1534451"/>
            <a:ext cx="5947848" cy="2345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Classname</a:t>
            </a:r>
            <a:endParaRPr/>
          </a:p>
        </p:txBody>
      </p:sp>
      <p:sp>
        <p:nvSpPr>
          <p:cNvPr id="230" name="Google Shape;230;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"className": {</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           "$id": "#/properties/layers/items/properties/className",</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           "type": "string",</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           "title": "Classname",</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           "description": "Type of layer. Vector layers are subdivided by protocol property",</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           "default": "",</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           "enum": [</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             	</a:t>
            </a:r>
            <a:r>
              <a:rPr lang="en-GB" sz="1000">
                <a:solidFill>
                  <a:srgbClr val="0B7500"/>
                </a:solidFill>
                <a:latin typeface="Courier New"/>
                <a:ea typeface="Courier New"/>
                <a:cs typeface="Courier New"/>
                <a:sym typeface="Courier New"/>
              </a:rPr>
              <a:t>"HSLayers.Layer.WMS"</a:t>
            </a:r>
            <a:r>
              <a:rPr lang="en-GB" sz="1000">
                <a:solidFill>
                  <a:srgbClr val="444444"/>
                </a:solidFill>
                <a:latin typeface="Courier New"/>
                <a:ea typeface="Courier New"/>
                <a:cs typeface="Courier New"/>
                <a:sym typeface="Courier New"/>
              </a:rPr>
              <a:t>, //For backwards compatibility</a:t>
            </a:r>
            <a:endParaRPr sz="1000">
              <a:solidFill>
                <a:srgbClr val="444444"/>
              </a:solidFill>
              <a:latin typeface="Courier New"/>
              <a:ea typeface="Courier New"/>
              <a:cs typeface="Courier New"/>
              <a:sym typeface="Courier New"/>
            </a:endParaRPr>
          </a:p>
          <a:p>
            <a:pPr marL="1371600" lvl="0" indent="0" algn="l" rtl="0">
              <a:spcBef>
                <a:spcPts val="0"/>
              </a:spcBef>
              <a:spcAft>
                <a:spcPts val="0"/>
              </a:spcAft>
              <a:buClr>
                <a:schemeClr val="dk1"/>
              </a:buClr>
              <a:buSzPts val="1100"/>
              <a:buFont typeface="Arial"/>
              <a:buNone/>
            </a:pPr>
            <a:r>
              <a:rPr lang="en-GB" sz="1000">
                <a:solidFill>
                  <a:srgbClr val="0B7500"/>
                </a:solidFill>
                <a:latin typeface="Courier New"/>
                <a:ea typeface="Courier New"/>
                <a:cs typeface="Courier New"/>
                <a:sym typeface="Courier New"/>
              </a:rPr>
              <a:t>"OpenLayers.Layer.Vector"</a:t>
            </a:r>
            <a:r>
              <a:rPr lang="en-GB" sz="1000">
                <a:solidFill>
                  <a:srgbClr val="444444"/>
                </a:solidFill>
                <a:latin typeface="Courier New"/>
                <a:ea typeface="Courier New"/>
                <a:cs typeface="Courier New"/>
                <a:sym typeface="Courier New"/>
              </a:rPr>
              <a:t>, //For backwards compatibility</a:t>
            </a:r>
            <a:endParaRPr sz="1000">
              <a:solidFill>
                <a:srgbClr val="444444"/>
              </a:solidFill>
              <a:latin typeface="Courier New"/>
              <a:ea typeface="Courier New"/>
              <a:cs typeface="Courier New"/>
              <a:sym typeface="Courier New"/>
            </a:endParaRPr>
          </a:p>
          <a:p>
            <a:pPr marL="1371600" lvl="0" indent="0" algn="l" rtl="0">
              <a:spcBef>
                <a:spcPts val="0"/>
              </a:spcBef>
              <a:spcAft>
                <a:spcPts val="0"/>
              </a:spcAft>
              <a:buClr>
                <a:schemeClr val="dk1"/>
              </a:buClr>
              <a:buSzPts val="1100"/>
              <a:buFont typeface="Arial"/>
              <a:buNone/>
            </a:pPr>
            <a:r>
              <a:rPr lang="en-GB" sz="1000">
                <a:solidFill>
                  <a:srgbClr val="0B7500"/>
                </a:solidFill>
                <a:latin typeface="Courier New"/>
                <a:ea typeface="Courier New"/>
                <a:cs typeface="Courier New"/>
                <a:sym typeface="Courier New"/>
              </a:rPr>
              <a:t>"WMS"</a:t>
            </a:r>
            <a:r>
              <a:rPr lang="en-GB" sz="1000">
                <a:solidFill>
                  <a:srgbClr val="444444"/>
                </a:solidFill>
                <a:latin typeface="Courier New"/>
                <a:ea typeface="Courier New"/>
                <a:cs typeface="Courier New"/>
                <a:sym typeface="Courier New"/>
              </a:rPr>
              <a:t>,</a:t>
            </a:r>
            <a:endParaRPr sz="1000">
              <a:solidFill>
                <a:srgbClr val="444444"/>
              </a:solidFill>
              <a:latin typeface="Courier New"/>
              <a:ea typeface="Courier New"/>
              <a:cs typeface="Courier New"/>
              <a:sym typeface="Courier New"/>
            </a:endParaRPr>
          </a:p>
          <a:p>
            <a:pPr marL="1371600" lvl="0" indent="0" algn="l" rtl="0">
              <a:spcBef>
                <a:spcPts val="0"/>
              </a:spcBef>
              <a:spcAft>
                <a:spcPts val="0"/>
              </a:spcAft>
              <a:buClr>
                <a:schemeClr val="dk1"/>
              </a:buClr>
              <a:buSzPts val="1100"/>
              <a:buFont typeface="Arial"/>
              <a:buNone/>
            </a:pPr>
            <a:r>
              <a:rPr lang="en-GB" sz="1000">
                <a:solidFill>
                  <a:srgbClr val="0B7500"/>
                </a:solidFill>
                <a:latin typeface="Courier New"/>
                <a:ea typeface="Courier New"/>
                <a:cs typeface="Courier New"/>
                <a:sym typeface="Courier New"/>
              </a:rPr>
              <a:t>"WFS"</a:t>
            </a:r>
            <a:r>
              <a:rPr lang="en-GB" sz="1000">
                <a:solidFill>
                  <a:srgbClr val="444444"/>
                </a:solidFill>
                <a:latin typeface="Courier New"/>
                <a:ea typeface="Courier New"/>
                <a:cs typeface="Courier New"/>
                <a:sym typeface="Courier New"/>
              </a:rPr>
              <a:t>,</a:t>
            </a:r>
            <a:endParaRPr sz="1000">
              <a:solidFill>
                <a:srgbClr val="444444"/>
              </a:solidFill>
              <a:latin typeface="Courier New"/>
              <a:ea typeface="Courier New"/>
              <a:cs typeface="Courier New"/>
              <a:sym typeface="Courier New"/>
            </a:endParaRPr>
          </a:p>
          <a:p>
            <a:pPr marL="1371600" lvl="0" indent="0" algn="l" rtl="0">
              <a:spcBef>
                <a:spcPts val="0"/>
              </a:spcBef>
              <a:spcAft>
                <a:spcPts val="0"/>
              </a:spcAft>
              <a:buClr>
                <a:schemeClr val="dk1"/>
              </a:buClr>
              <a:buSzPts val="1100"/>
              <a:buFont typeface="Arial"/>
              <a:buNone/>
            </a:pPr>
            <a:r>
              <a:rPr lang="en-GB" sz="1000">
                <a:solidFill>
                  <a:srgbClr val="0B7500"/>
                </a:solidFill>
                <a:latin typeface="Courier New"/>
                <a:ea typeface="Courier New"/>
                <a:cs typeface="Courier New"/>
                <a:sym typeface="Courier New"/>
              </a:rPr>
              <a:t>"Vector"</a:t>
            </a:r>
            <a:r>
              <a:rPr lang="en-GB" sz="1000">
                <a:solidFill>
                  <a:srgbClr val="444444"/>
                </a:solidFill>
                <a:latin typeface="Courier New"/>
                <a:ea typeface="Courier New"/>
                <a:cs typeface="Courier New"/>
                <a:sym typeface="Courier New"/>
              </a:rPr>
              <a:t>,</a:t>
            </a:r>
            <a:endParaRPr sz="1000">
              <a:solidFill>
                <a:srgbClr val="444444"/>
              </a:solidFill>
              <a:latin typeface="Courier New"/>
              <a:ea typeface="Courier New"/>
              <a:cs typeface="Courier New"/>
              <a:sym typeface="Courier New"/>
            </a:endParaRPr>
          </a:p>
          <a:p>
            <a:pPr marL="1371600" lvl="0" indent="0" algn="l" rtl="0">
              <a:spcBef>
                <a:spcPts val="0"/>
              </a:spcBef>
              <a:spcAft>
                <a:spcPts val="0"/>
              </a:spcAft>
              <a:buClr>
                <a:schemeClr val="dk1"/>
              </a:buClr>
              <a:buSzPts val="1100"/>
              <a:buFont typeface="Arial"/>
              <a:buNone/>
            </a:pPr>
            <a:r>
              <a:rPr lang="en-GB" sz="1000">
                <a:solidFill>
                  <a:srgbClr val="0B7500"/>
                </a:solidFill>
                <a:latin typeface="Courier New"/>
                <a:ea typeface="Courier New"/>
                <a:cs typeface="Courier New"/>
                <a:sym typeface="Courier New"/>
              </a:rPr>
              <a:t>"XYZ"</a:t>
            </a:r>
            <a:r>
              <a:rPr lang="en-GB" sz="1000">
                <a:solidFill>
                  <a:srgbClr val="444444"/>
                </a:solidFill>
                <a:latin typeface="Courier New"/>
                <a:ea typeface="Courier New"/>
                <a:cs typeface="Courier New"/>
                <a:sym typeface="Courier New"/>
              </a:rPr>
              <a:t>,</a:t>
            </a:r>
            <a:endParaRPr sz="1000">
              <a:solidFill>
                <a:srgbClr val="444444"/>
              </a:solidFill>
              <a:latin typeface="Courier New"/>
              <a:ea typeface="Courier New"/>
              <a:cs typeface="Courier New"/>
              <a:sym typeface="Courier New"/>
            </a:endParaRPr>
          </a:p>
          <a:p>
            <a:pPr marL="1371600" lvl="0" indent="0" algn="l" rtl="0">
              <a:spcBef>
                <a:spcPts val="0"/>
              </a:spcBef>
              <a:spcAft>
                <a:spcPts val="0"/>
              </a:spcAft>
              <a:buClr>
                <a:schemeClr val="dk1"/>
              </a:buClr>
              <a:buSzPts val="1100"/>
              <a:buFont typeface="Arial"/>
              <a:buNone/>
            </a:pPr>
            <a:r>
              <a:rPr lang="en-GB" sz="1000">
                <a:solidFill>
                  <a:srgbClr val="0B7500"/>
                </a:solidFill>
                <a:latin typeface="Courier New"/>
                <a:ea typeface="Courier New"/>
                <a:cs typeface="Courier New"/>
                <a:sym typeface="Courier New"/>
              </a:rPr>
              <a:t>"ArcGISRest"</a:t>
            </a:r>
            <a:r>
              <a:rPr lang="en-GB" sz="1000">
                <a:solidFill>
                  <a:srgbClr val="444444"/>
                </a:solidFill>
                <a:latin typeface="Courier New"/>
                <a:ea typeface="Courier New"/>
                <a:cs typeface="Courier New"/>
                <a:sym typeface="Courier New"/>
              </a:rPr>
              <a:t>,</a:t>
            </a:r>
            <a:endParaRPr sz="1000">
              <a:solidFill>
                <a:srgbClr val="444444"/>
              </a:solidFill>
              <a:latin typeface="Courier New"/>
              <a:ea typeface="Courier New"/>
              <a:cs typeface="Courier New"/>
              <a:sym typeface="Courier New"/>
            </a:endParaRPr>
          </a:p>
          <a:p>
            <a:pPr marL="1371600" lvl="0" indent="0" algn="l" rtl="0">
              <a:spcBef>
                <a:spcPts val="0"/>
              </a:spcBef>
              <a:spcAft>
                <a:spcPts val="0"/>
              </a:spcAft>
              <a:buClr>
                <a:schemeClr val="dk1"/>
              </a:buClr>
              <a:buSzPts val="1100"/>
              <a:buFont typeface="Arial"/>
              <a:buNone/>
            </a:pPr>
            <a:r>
              <a:rPr lang="en-GB" sz="1000">
                <a:solidFill>
                  <a:srgbClr val="0B7500"/>
                </a:solidFill>
                <a:latin typeface="Courier New"/>
                <a:ea typeface="Courier New"/>
                <a:cs typeface="Courier New"/>
                <a:sym typeface="Courier New"/>
              </a:rPr>
              <a:t>"StaticImage"</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None/>
            </a:pPr>
            <a:r>
              <a:rPr lang="en-GB" sz="1050">
                <a:solidFill>
                  <a:srgbClr val="000000"/>
                </a:solidFill>
                <a:latin typeface="Courier New"/>
                <a:ea typeface="Courier New"/>
                <a:cs typeface="Courier New"/>
                <a:sym typeface="Courier New"/>
              </a:rPr>
              <a:t>           ]</a:t>
            </a:r>
            <a:endParaRPr sz="1050">
              <a:solidFill>
                <a:srgbClr val="000000"/>
              </a:solidFill>
              <a:latin typeface="Courier New"/>
              <a:ea typeface="Courier New"/>
              <a:cs typeface="Courier New"/>
              <a:sym typeface="Courier New"/>
            </a:endParaRPr>
          </a:p>
          <a:p>
            <a:pPr marL="0" lvl="0" indent="0" algn="l" rtl="0">
              <a:lnSpc>
                <a:spcPct val="135714"/>
              </a:lnSpc>
              <a:spcBef>
                <a:spcPts val="0"/>
              </a:spcBef>
              <a:spcAft>
                <a:spcPts val="0"/>
              </a:spcAft>
              <a:buClr>
                <a:schemeClr val="dk1"/>
              </a:buClr>
              <a:buSzPts val="1100"/>
              <a:buFont typeface="Arial"/>
              <a:buNone/>
            </a:pPr>
            <a:r>
              <a:rPr lang="en-GB" sz="1050">
                <a:solidFill>
                  <a:srgbClr val="000000"/>
                </a:solidFill>
                <a:latin typeface="Courier New"/>
                <a:ea typeface="Courier New"/>
                <a:cs typeface="Courier New"/>
                <a:sym typeface="Courier New"/>
              </a:rPr>
              <a:t>}</a:t>
            </a:r>
            <a:endParaRPr sz="1050">
              <a:solidFill>
                <a:srgbClr val="000000"/>
              </a:solidFill>
              <a:latin typeface="Courier New"/>
              <a:ea typeface="Courier New"/>
              <a:cs typeface="Courier New"/>
              <a:sym typeface="Courier New"/>
            </a:endParaRPr>
          </a:p>
          <a:p>
            <a:pPr marL="0" lvl="0" indent="0" algn="l" rtl="0">
              <a:spcBef>
                <a:spcPts val="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Additional service providers and edge cases</a:t>
            </a:r>
            <a:endParaRPr/>
          </a:p>
        </p:txBody>
      </p:sp>
      <p:sp>
        <p:nvSpPr>
          <p:cNvPr id="236" name="Google Shape;236;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Vector layers:</a:t>
            </a:r>
            <a:endParaRPr/>
          </a:p>
          <a:p>
            <a:pPr marL="0" lvl="0" indent="457200" algn="l" rtl="0">
              <a:spcBef>
                <a:spcPts val="1600"/>
              </a:spcBef>
              <a:spcAft>
                <a:spcPts val="0"/>
              </a:spcAft>
              <a:buNone/>
            </a:pPr>
            <a:r>
              <a:rPr lang="en-GB"/>
              <a:t>GeoJSON files, Sparql endpoints</a:t>
            </a:r>
            <a:endParaRPr/>
          </a:p>
          <a:p>
            <a:pPr marL="0" lvl="0" indent="0" algn="l" rtl="0">
              <a:spcBef>
                <a:spcPts val="1600"/>
              </a:spcBef>
              <a:spcAft>
                <a:spcPts val="0"/>
              </a:spcAft>
              <a:buNone/>
            </a:pPr>
            <a:r>
              <a:rPr lang="en-GB"/>
              <a:t>Imagery:</a:t>
            </a:r>
            <a:endParaRPr/>
          </a:p>
          <a:p>
            <a:pPr marL="0" lvl="0" indent="0" algn="l" rtl="0">
              <a:spcBef>
                <a:spcPts val="1600"/>
              </a:spcBef>
              <a:spcAft>
                <a:spcPts val="0"/>
              </a:spcAft>
              <a:buNone/>
            </a:pPr>
            <a:r>
              <a:rPr lang="en-GB"/>
              <a:t>	XYZ, ArcGISRest, Static images</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r>
              <a:rPr lang="en-GB"/>
              <a:t>Vector layers can embed Geojson encoded features in composition directly.</a:t>
            </a:r>
            <a:endParaRPr/>
          </a:p>
        </p:txBody>
      </p:sp>
      <p:pic>
        <p:nvPicPr>
          <p:cNvPr id="237" name="Google Shape;237;p41"/>
          <p:cNvPicPr preferRelativeResize="0"/>
          <p:nvPr/>
        </p:nvPicPr>
        <p:blipFill>
          <a:blip r:embed="rId3">
            <a:alphaModFix/>
          </a:blip>
          <a:stretch>
            <a:fillRect/>
          </a:stretch>
        </p:blipFill>
        <p:spPr>
          <a:xfrm>
            <a:off x="4327527" y="1017725"/>
            <a:ext cx="4504775" cy="2967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2"/>
          <p:cNvSpPr txBox="1">
            <a:spLocks noGrp="1"/>
          </p:cNvSpPr>
          <p:nvPr>
            <p:ph type="title"/>
          </p:nvPr>
        </p:nvSpPr>
        <p:spPr>
          <a:xfrm>
            <a:off x="0" y="3939775"/>
            <a:ext cx="9144000" cy="6018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en-GB"/>
              <a:t>Introducing Map Whiteboards</a:t>
            </a:r>
            <a:endParaRPr/>
          </a:p>
        </p:txBody>
      </p:sp>
      <p:pic>
        <p:nvPicPr>
          <p:cNvPr id="243" name="Google Shape;243;p42"/>
          <p:cNvPicPr preferRelativeResize="0"/>
          <p:nvPr/>
        </p:nvPicPr>
        <p:blipFill>
          <a:blip r:embed="rId3">
            <a:alphaModFix/>
          </a:blip>
          <a:stretch>
            <a:fillRect/>
          </a:stretch>
        </p:blipFill>
        <p:spPr>
          <a:xfrm>
            <a:off x="1069963" y="10"/>
            <a:ext cx="7004086" cy="3939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3"/>
          <p:cNvSpPr txBox="1">
            <a:spLocks noGrp="1"/>
          </p:cNvSpPr>
          <p:nvPr>
            <p:ph type="body" idx="1"/>
          </p:nvPr>
        </p:nvSpPr>
        <p:spPr>
          <a:xfrm>
            <a:off x="4891175" y="1069200"/>
            <a:ext cx="3942600" cy="30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Rationally Inspired by existing solutions</a:t>
            </a:r>
            <a:endParaRPr/>
          </a:p>
          <a:p>
            <a:pPr marL="457200" lvl="0" indent="-317500" algn="l" rtl="0">
              <a:spcBef>
                <a:spcPts val="1600"/>
              </a:spcBef>
              <a:spcAft>
                <a:spcPts val="0"/>
              </a:spcAft>
              <a:buSzPts val="1400"/>
              <a:buChar char="●"/>
            </a:pPr>
            <a:r>
              <a:rPr lang="en-GB"/>
              <a:t>Fleet monitoring</a:t>
            </a:r>
            <a:endParaRPr/>
          </a:p>
          <a:p>
            <a:pPr marL="457200" lvl="0" indent="-317500" algn="l" rtl="0">
              <a:spcBef>
                <a:spcPts val="0"/>
              </a:spcBef>
              <a:spcAft>
                <a:spcPts val="0"/>
              </a:spcAft>
              <a:buSzPts val="1400"/>
              <a:buChar char="●"/>
            </a:pPr>
            <a:r>
              <a:rPr lang="en-GB"/>
              <a:t>Google Docs</a:t>
            </a:r>
            <a:endParaRPr/>
          </a:p>
          <a:p>
            <a:pPr marL="457200" lvl="0" indent="-317500" algn="l" rtl="0">
              <a:spcBef>
                <a:spcPts val="0"/>
              </a:spcBef>
              <a:spcAft>
                <a:spcPts val="0"/>
              </a:spcAft>
              <a:buSzPts val="1400"/>
              <a:buChar char="●"/>
            </a:pPr>
            <a:r>
              <a:rPr lang="en-GB"/>
              <a:t>User generated content</a:t>
            </a:r>
            <a:endParaRPr/>
          </a:p>
          <a:p>
            <a:pPr marL="457200" lvl="0" indent="-317500" algn="l" rtl="0">
              <a:spcBef>
                <a:spcPts val="0"/>
              </a:spcBef>
              <a:spcAft>
                <a:spcPts val="0"/>
              </a:spcAft>
              <a:buSzPts val="1400"/>
              <a:buChar char="●"/>
            </a:pPr>
            <a:r>
              <a:rPr lang="en-GB"/>
              <a:t>Supporting tool for online conferencing</a:t>
            </a:r>
            <a:endParaRPr/>
          </a:p>
          <a:p>
            <a:pPr marL="0" lvl="0" indent="0" algn="l" rtl="0">
              <a:spcBef>
                <a:spcPts val="1600"/>
              </a:spcBef>
              <a:spcAft>
                <a:spcPts val="0"/>
              </a:spcAft>
              <a:buNone/>
            </a:pPr>
            <a:endParaRPr/>
          </a:p>
          <a:p>
            <a:pPr marL="0" lvl="0" indent="0" algn="l" rtl="0">
              <a:spcBef>
                <a:spcPts val="1600"/>
              </a:spcBef>
              <a:spcAft>
                <a:spcPts val="1600"/>
              </a:spcAft>
              <a:buNone/>
            </a:pPr>
            <a:r>
              <a:rPr lang="en-GB"/>
              <a:t>Irrational desire to see stuff move on the screen without doing anything</a:t>
            </a:r>
            <a:endParaRPr/>
          </a:p>
        </p:txBody>
      </p:sp>
      <p:sp>
        <p:nvSpPr>
          <p:cNvPr id="249" name="Google Shape;249;p43"/>
          <p:cNvSpPr txBox="1">
            <a:spLocks noGrp="1"/>
          </p:cNvSpPr>
          <p:nvPr>
            <p:ph type="title"/>
          </p:nvPr>
        </p:nvSpPr>
        <p:spPr>
          <a:xfrm>
            <a:off x="312850" y="1069200"/>
            <a:ext cx="3942600" cy="30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Why do we want a map whiteboard?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4"/>
          <p:cNvSpPr txBox="1">
            <a:spLocks noGrp="1"/>
          </p:cNvSpPr>
          <p:nvPr>
            <p:ph type="title"/>
          </p:nvPr>
        </p:nvSpPr>
        <p:spPr>
          <a:xfrm>
            <a:off x="311700" y="445025"/>
            <a:ext cx="205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How does it work?</a:t>
            </a:r>
            <a:endParaRPr sz="2200"/>
          </a:p>
          <a:p>
            <a:pPr marL="0" lvl="0" indent="0" algn="l" rtl="0">
              <a:spcBef>
                <a:spcPts val="0"/>
              </a:spcBef>
              <a:spcAft>
                <a:spcPts val="0"/>
              </a:spcAft>
              <a:buNone/>
            </a:pPr>
            <a:r>
              <a:rPr lang="en-GB" sz="1700">
                <a:solidFill>
                  <a:srgbClr val="999999"/>
                </a:solidFill>
              </a:rPr>
              <a:t>A naȉve illustration of the concept on the right</a:t>
            </a:r>
            <a:endParaRPr sz="1700">
              <a:solidFill>
                <a:srgbClr val="999999"/>
              </a:solidFill>
            </a:endParaRPr>
          </a:p>
        </p:txBody>
      </p:sp>
      <p:pic>
        <p:nvPicPr>
          <p:cNvPr id="255" name="Google Shape;255;p44" title="Map Whiteboard screen recording.mp4">
            <a:hlinkClick r:id="rId3"/>
          </p:cNvPr>
          <p:cNvPicPr preferRelativeResize="0"/>
          <p:nvPr/>
        </p:nvPicPr>
        <p:blipFill>
          <a:blip r:embed="rId4">
            <a:alphaModFix/>
          </a:blip>
          <a:stretch>
            <a:fillRect/>
          </a:stretch>
        </p:blipFill>
        <p:spPr>
          <a:xfrm>
            <a:off x="2609650" y="172550"/>
            <a:ext cx="6410950" cy="4808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5"/>
          <p:cNvPicPr preferRelativeResize="0"/>
          <p:nvPr/>
        </p:nvPicPr>
        <p:blipFill rotWithShape="1">
          <a:blip r:embed="rId3">
            <a:alphaModFix/>
          </a:blip>
          <a:srcRect l="-1303" r="-1313"/>
          <a:stretch/>
        </p:blipFill>
        <p:spPr>
          <a:xfrm>
            <a:off x="0" y="25"/>
            <a:ext cx="4572000" cy="5143450"/>
          </a:xfrm>
          <a:prstGeom prst="rect">
            <a:avLst/>
          </a:prstGeom>
          <a:noFill/>
          <a:ln>
            <a:noFill/>
          </a:ln>
        </p:spPr>
      </p:pic>
      <p:sp>
        <p:nvSpPr>
          <p:cNvPr id="261" name="Google Shape;261;p45"/>
          <p:cNvSpPr txBox="1">
            <a:spLocks noGrp="1"/>
          </p:cNvSpPr>
          <p:nvPr>
            <p:ph type="ctrTitle"/>
          </p:nvPr>
        </p:nvSpPr>
        <p:spPr>
          <a:xfrm>
            <a:off x="4876800" y="913500"/>
            <a:ext cx="4202700" cy="3316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Technical architecture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6"/>
          <p:cNvPicPr preferRelativeResize="0"/>
          <p:nvPr/>
        </p:nvPicPr>
        <p:blipFill rotWithShape="1">
          <a:blip r:embed="rId3">
            <a:alphaModFix/>
          </a:blip>
          <a:srcRect l="11709" r="11709"/>
          <a:stretch/>
        </p:blipFill>
        <p:spPr>
          <a:xfrm>
            <a:off x="3389000" y="0"/>
            <a:ext cx="5754900" cy="5143500"/>
          </a:xfrm>
          <a:prstGeom prst="rect">
            <a:avLst/>
          </a:prstGeom>
          <a:noFill/>
          <a:ln>
            <a:noFill/>
          </a:ln>
        </p:spPr>
      </p:pic>
      <p:sp>
        <p:nvSpPr>
          <p:cNvPr id="267" name="Google Shape;267;p46"/>
          <p:cNvSpPr txBox="1">
            <a:spLocks noGrp="1"/>
          </p:cNvSpPr>
          <p:nvPr>
            <p:ph type="title"/>
          </p:nvPr>
        </p:nvSpPr>
        <p:spPr>
          <a:xfrm>
            <a:off x="321825" y="694100"/>
            <a:ext cx="2143800" cy="31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Map Whiteboard API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9"/>
          <p:cNvPicPr preferRelativeResize="0"/>
          <p:nvPr/>
        </p:nvPicPr>
        <p:blipFill rotWithShape="1">
          <a:blip r:embed="rId3">
            <a:alphaModFix amt="90000"/>
          </a:blip>
          <a:srcRect l="16666" r="16666"/>
          <a:stretch/>
        </p:blipFill>
        <p:spPr>
          <a:xfrm>
            <a:off x="150" y="0"/>
            <a:ext cx="4571923" cy="5143496"/>
          </a:xfrm>
          <a:prstGeom prst="rect">
            <a:avLst/>
          </a:prstGeom>
          <a:noFill/>
          <a:ln>
            <a:noFill/>
          </a:ln>
        </p:spPr>
      </p:pic>
      <p:pic>
        <p:nvPicPr>
          <p:cNvPr id="147" name="Google Shape;147;p29"/>
          <p:cNvPicPr preferRelativeResize="0"/>
          <p:nvPr/>
        </p:nvPicPr>
        <p:blipFill rotWithShape="1">
          <a:blip r:embed="rId4">
            <a:alphaModFix amt="90000"/>
          </a:blip>
          <a:srcRect l="22003" r="22008"/>
          <a:stretch/>
        </p:blipFill>
        <p:spPr>
          <a:xfrm>
            <a:off x="4572075" y="0"/>
            <a:ext cx="4571930" cy="5143498"/>
          </a:xfrm>
          <a:prstGeom prst="rect">
            <a:avLst/>
          </a:prstGeom>
          <a:noFill/>
          <a:ln>
            <a:noFill/>
          </a:ln>
        </p:spPr>
      </p:pic>
      <p:sp>
        <p:nvSpPr>
          <p:cNvPr id="148" name="Google Shape;148;p29"/>
          <p:cNvSpPr/>
          <p:nvPr/>
        </p:nvSpPr>
        <p:spPr>
          <a:xfrm>
            <a:off x="2571750"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9"/>
          <p:cNvSpPr txBox="1">
            <a:spLocks noGrp="1"/>
          </p:cNvSpPr>
          <p:nvPr>
            <p:ph type="ctrTitle"/>
          </p:nvPr>
        </p:nvSpPr>
        <p:spPr>
          <a:xfrm>
            <a:off x="3019500" y="1662150"/>
            <a:ext cx="3105300" cy="18192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en-GB"/>
              <a:t>Passing of an idea as an innovation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7"/>
          <p:cNvPicPr preferRelativeResize="0"/>
          <p:nvPr/>
        </p:nvPicPr>
        <p:blipFill rotWithShape="1">
          <a:blip r:embed="rId3">
            <a:alphaModFix/>
          </a:blip>
          <a:srcRect t="13836" b="13836"/>
          <a:stretch/>
        </p:blipFill>
        <p:spPr>
          <a:xfrm>
            <a:off x="3828800" y="489750"/>
            <a:ext cx="4862995" cy="2346070"/>
          </a:xfrm>
          <a:prstGeom prst="rect">
            <a:avLst/>
          </a:prstGeom>
          <a:noFill/>
          <a:ln>
            <a:noFill/>
          </a:ln>
        </p:spPr>
      </p:pic>
      <p:sp>
        <p:nvSpPr>
          <p:cNvPr id="273" name="Google Shape;273;p47"/>
          <p:cNvSpPr txBox="1">
            <a:spLocks noGrp="1"/>
          </p:cNvSpPr>
          <p:nvPr>
            <p:ph type="title"/>
          </p:nvPr>
        </p:nvSpPr>
        <p:spPr>
          <a:xfrm>
            <a:off x="474475" y="450125"/>
            <a:ext cx="3163200" cy="206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standardized interaction or an application feature?</a:t>
            </a:r>
            <a:endParaRPr/>
          </a:p>
        </p:txBody>
      </p:sp>
      <p:sp>
        <p:nvSpPr>
          <p:cNvPr id="274" name="Google Shape;274;p47"/>
          <p:cNvSpPr txBox="1">
            <a:spLocks noGrp="1"/>
          </p:cNvSpPr>
          <p:nvPr>
            <p:ph type="body" idx="1"/>
          </p:nvPr>
        </p:nvSpPr>
        <p:spPr>
          <a:xfrm>
            <a:off x="3828775" y="2969475"/>
            <a:ext cx="4863000" cy="1596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Do Map Whiteboards have the potential to become anything more than a feature in a web map application?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Potential value creation</a:t>
            </a:r>
            <a:endParaRPr/>
          </a:p>
        </p:txBody>
      </p:sp>
      <p:sp>
        <p:nvSpPr>
          <p:cNvPr id="280" name="Google Shape;280;p4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Karel Charvat </a:t>
            </a:r>
            <a:endParaRPr/>
          </a:p>
          <a:p>
            <a:pPr marL="0" lvl="0" indent="0" algn="ctr" rtl="0">
              <a:spcBef>
                <a:spcPts val="0"/>
              </a:spcBef>
              <a:spcAft>
                <a:spcPts val="0"/>
              </a:spcAft>
              <a:buNone/>
            </a:pPr>
            <a:endParaRPr/>
          </a:p>
          <a:p>
            <a:pPr marL="0" lvl="0" indent="0" algn="ctr" rtl="0">
              <a:spcBef>
                <a:spcPts val="0"/>
              </a:spcBef>
              <a:spcAft>
                <a:spcPts val="0"/>
              </a:spcAft>
              <a:buNone/>
            </a:pPr>
            <a:r>
              <a:rPr lang="en-GB"/>
              <a:t>10 min</a:t>
            </a:r>
            <a:endParaRPr/>
          </a:p>
        </p:txBody>
      </p:sp>
      <p:sp>
        <p:nvSpPr>
          <p:cNvPr id="281" name="Google Shape;281;p4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82" name="Google Shape;282;p48"/>
          <p:cNvPicPr preferRelativeResize="0"/>
          <p:nvPr/>
        </p:nvPicPr>
        <p:blipFill>
          <a:blip r:embed="rId3">
            <a:alphaModFix/>
          </a:blip>
          <a:stretch>
            <a:fillRect/>
          </a:stretch>
        </p:blipFill>
        <p:spPr>
          <a:xfrm>
            <a:off x="4939500" y="724075"/>
            <a:ext cx="3837000" cy="28777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Potential areas</a:t>
            </a:r>
            <a:endParaRPr/>
          </a:p>
        </p:txBody>
      </p:sp>
      <p:pic>
        <p:nvPicPr>
          <p:cNvPr id="288" name="Google Shape;288;p49"/>
          <p:cNvPicPr preferRelativeResize="0"/>
          <p:nvPr/>
        </p:nvPicPr>
        <p:blipFill>
          <a:blip r:embed="rId3">
            <a:alphaModFix/>
          </a:blip>
          <a:stretch>
            <a:fillRect/>
          </a:stretch>
        </p:blipFill>
        <p:spPr>
          <a:xfrm>
            <a:off x="48901" y="3446650"/>
            <a:ext cx="1696850" cy="1696850"/>
          </a:xfrm>
          <a:prstGeom prst="rect">
            <a:avLst/>
          </a:prstGeom>
          <a:noFill/>
          <a:ln>
            <a:noFill/>
          </a:ln>
        </p:spPr>
      </p:pic>
      <p:pic>
        <p:nvPicPr>
          <p:cNvPr id="289" name="Google Shape;289;p49"/>
          <p:cNvPicPr preferRelativeResize="0"/>
          <p:nvPr/>
        </p:nvPicPr>
        <p:blipFill>
          <a:blip r:embed="rId4">
            <a:alphaModFix/>
          </a:blip>
          <a:stretch>
            <a:fillRect/>
          </a:stretch>
        </p:blipFill>
        <p:spPr>
          <a:xfrm>
            <a:off x="4309964" y="2799601"/>
            <a:ext cx="2414291" cy="1608225"/>
          </a:xfrm>
          <a:prstGeom prst="rect">
            <a:avLst/>
          </a:prstGeom>
          <a:noFill/>
          <a:ln>
            <a:noFill/>
          </a:ln>
        </p:spPr>
      </p:pic>
      <p:pic>
        <p:nvPicPr>
          <p:cNvPr id="290" name="Google Shape;290;p49"/>
          <p:cNvPicPr preferRelativeResize="0"/>
          <p:nvPr/>
        </p:nvPicPr>
        <p:blipFill>
          <a:blip r:embed="rId5">
            <a:alphaModFix/>
          </a:blip>
          <a:stretch>
            <a:fillRect/>
          </a:stretch>
        </p:blipFill>
        <p:spPr>
          <a:xfrm>
            <a:off x="5756825" y="1146399"/>
            <a:ext cx="2481750" cy="1653200"/>
          </a:xfrm>
          <a:prstGeom prst="rect">
            <a:avLst/>
          </a:prstGeom>
          <a:noFill/>
          <a:ln>
            <a:noFill/>
          </a:ln>
        </p:spPr>
      </p:pic>
      <p:pic>
        <p:nvPicPr>
          <p:cNvPr id="291" name="Google Shape;291;p49"/>
          <p:cNvPicPr preferRelativeResize="0"/>
          <p:nvPr/>
        </p:nvPicPr>
        <p:blipFill>
          <a:blip r:embed="rId6">
            <a:alphaModFix/>
          </a:blip>
          <a:stretch>
            <a:fillRect/>
          </a:stretch>
        </p:blipFill>
        <p:spPr>
          <a:xfrm>
            <a:off x="7234350" y="2672650"/>
            <a:ext cx="1696850" cy="1696850"/>
          </a:xfrm>
          <a:prstGeom prst="rect">
            <a:avLst/>
          </a:prstGeom>
          <a:noFill/>
          <a:ln>
            <a:noFill/>
          </a:ln>
        </p:spPr>
      </p:pic>
      <p:pic>
        <p:nvPicPr>
          <p:cNvPr id="292" name="Google Shape;292;p49"/>
          <p:cNvPicPr preferRelativeResize="0"/>
          <p:nvPr/>
        </p:nvPicPr>
        <p:blipFill>
          <a:blip r:embed="rId7">
            <a:alphaModFix/>
          </a:blip>
          <a:stretch>
            <a:fillRect/>
          </a:stretch>
        </p:blipFill>
        <p:spPr>
          <a:xfrm>
            <a:off x="3172425" y="1081225"/>
            <a:ext cx="1885475" cy="1786450"/>
          </a:xfrm>
          <a:prstGeom prst="rect">
            <a:avLst/>
          </a:prstGeom>
          <a:noFill/>
          <a:ln>
            <a:noFill/>
          </a:ln>
        </p:spPr>
      </p:pic>
      <p:pic>
        <p:nvPicPr>
          <p:cNvPr id="293" name="Google Shape;293;p49"/>
          <p:cNvPicPr preferRelativeResize="0"/>
          <p:nvPr/>
        </p:nvPicPr>
        <p:blipFill>
          <a:blip r:embed="rId8">
            <a:alphaModFix/>
          </a:blip>
          <a:stretch>
            <a:fillRect/>
          </a:stretch>
        </p:blipFill>
        <p:spPr>
          <a:xfrm>
            <a:off x="1696852" y="2672662"/>
            <a:ext cx="2033173" cy="1696850"/>
          </a:xfrm>
          <a:prstGeom prst="rect">
            <a:avLst/>
          </a:prstGeom>
          <a:noFill/>
          <a:ln>
            <a:noFill/>
          </a:ln>
        </p:spPr>
      </p:pic>
      <p:pic>
        <p:nvPicPr>
          <p:cNvPr id="294" name="Google Shape;294;p49"/>
          <p:cNvPicPr preferRelativeResize="0"/>
          <p:nvPr/>
        </p:nvPicPr>
        <p:blipFill>
          <a:blip r:embed="rId9">
            <a:alphaModFix/>
          </a:blip>
          <a:stretch>
            <a:fillRect/>
          </a:stretch>
        </p:blipFill>
        <p:spPr>
          <a:xfrm>
            <a:off x="409550" y="1064420"/>
            <a:ext cx="1696850" cy="16082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Are you ready to cooperate</a:t>
            </a:r>
            <a:endParaRPr/>
          </a:p>
        </p:txBody>
      </p:sp>
      <p:sp>
        <p:nvSpPr>
          <p:cNvPr id="300" name="Google Shape;300;p5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Join our two challenges on COVID 19 INSPIRE HAckathon</a:t>
            </a:r>
            <a:endParaRPr/>
          </a:p>
          <a:p>
            <a:pPr marL="0" lvl="0" indent="0" algn="l" rtl="0">
              <a:spcBef>
                <a:spcPts val="2400"/>
              </a:spcBef>
              <a:spcAft>
                <a:spcPts val="0"/>
              </a:spcAft>
              <a:buClr>
                <a:schemeClr val="dk1"/>
              </a:buClr>
              <a:buSzPts val="1100"/>
              <a:buFont typeface="Arial"/>
              <a:buNone/>
            </a:pPr>
            <a:r>
              <a:rPr lang="en-GB" sz="2300" b="1" u="sng">
                <a:solidFill>
                  <a:schemeClr val="hlink"/>
                </a:solidFill>
                <a:hlinkClick r:id="rId3"/>
              </a:rPr>
              <a:t>CHALLENGE #3: Citizen Science Network for Peer to Peer Maps Sharing</a:t>
            </a:r>
            <a:endParaRPr sz="2300" b="1" u="sng">
              <a:solidFill>
                <a:schemeClr val="hlink"/>
              </a:solidFill>
            </a:endParaRPr>
          </a:p>
          <a:p>
            <a:pPr marL="0" lvl="0" indent="0" algn="l" rtl="0">
              <a:spcBef>
                <a:spcPts val="2400"/>
              </a:spcBef>
              <a:spcAft>
                <a:spcPts val="0"/>
              </a:spcAft>
              <a:buClr>
                <a:schemeClr val="dk1"/>
              </a:buClr>
              <a:buSzPts val="1100"/>
              <a:buFont typeface="Arial"/>
              <a:buNone/>
            </a:pPr>
            <a:r>
              <a:rPr lang="en-GB" sz="2300" b="1" u="sng">
                <a:solidFill>
                  <a:schemeClr val="hlink"/>
                </a:solidFill>
                <a:hlinkClick r:id="rId4"/>
              </a:rPr>
              <a:t>CHALLENGE #5 WhiteBoard – Future Collaborative Maps</a:t>
            </a:r>
            <a:endParaRPr sz="2300" b="1" u="sng">
              <a:solidFill>
                <a:schemeClr val="hlink"/>
              </a:solidFill>
            </a:endParaRPr>
          </a:p>
          <a:p>
            <a:pPr marL="0" lvl="0" indent="0" algn="l" rtl="0">
              <a:spcBef>
                <a:spcPts val="60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1"/>
          <p:cNvPicPr preferRelativeResize="0"/>
          <p:nvPr/>
        </p:nvPicPr>
        <p:blipFill rotWithShape="1">
          <a:blip r:embed="rId3">
            <a:alphaModFix/>
          </a:blip>
          <a:srcRect t="7834" b="7834"/>
          <a:stretch/>
        </p:blipFill>
        <p:spPr>
          <a:xfrm>
            <a:off x="0" y="0"/>
            <a:ext cx="9143999" cy="5143496"/>
          </a:xfrm>
          <a:prstGeom prst="rect">
            <a:avLst/>
          </a:prstGeom>
          <a:noFill/>
          <a:ln>
            <a:noFill/>
          </a:ln>
        </p:spPr>
      </p:pic>
      <p:sp>
        <p:nvSpPr>
          <p:cNvPr id="306" name="Google Shape;306;p51"/>
          <p:cNvSpPr/>
          <p:nvPr/>
        </p:nvSpPr>
        <p:spPr>
          <a:xfrm>
            <a:off x="2448225" y="447900"/>
            <a:ext cx="4247700" cy="4247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1"/>
          <p:cNvSpPr/>
          <p:nvPr/>
        </p:nvSpPr>
        <p:spPr>
          <a:xfrm>
            <a:off x="2571750" y="571500"/>
            <a:ext cx="4000500" cy="4000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1"/>
          <p:cNvSpPr txBox="1">
            <a:spLocks noGrp="1"/>
          </p:cNvSpPr>
          <p:nvPr>
            <p:ph type="subTitle" idx="1"/>
          </p:nvPr>
        </p:nvSpPr>
        <p:spPr>
          <a:xfrm>
            <a:off x="3371625" y="3105075"/>
            <a:ext cx="2486100" cy="8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On Map Compositions and Map Whiteboards</a:t>
            </a:r>
            <a:endParaRPr/>
          </a:p>
        </p:txBody>
      </p:sp>
      <p:sp>
        <p:nvSpPr>
          <p:cNvPr id="309" name="Google Shape;309;p51"/>
          <p:cNvSpPr txBox="1">
            <a:spLocks noGrp="1"/>
          </p:cNvSpPr>
          <p:nvPr>
            <p:ph type="ctrTitle"/>
          </p:nvPr>
        </p:nvSpPr>
        <p:spPr>
          <a:xfrm>
            <a:off x="3019425" y="1516875"/>
            <a:ext cx="3105300" cy="14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Discussion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2"/>
          <p:cNvSpPr txBox="1">
            <a:spLocks noGrp="1"/>
          </p:cNvSpPr>
          <p:nvPr>
            <p:ph type="title"/>
          </p:nvPr>
        </p:nvSpPr>
        <p:spPr>
          <a:xfrm>
            <a:off x="1841500" y="759174"/>
            <a:ext cx="5460900" cy="95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Some questions to ponder over</a:t>
            </a:r>
            <a:endParaRPr/>
          </a:p>
        </p:txBody>
      </p:sp>
      <p:sp>
        <p:nvSpPr>
          <p:cNvPr id="315" name="Google Shape;315;p52"/>
          <p:cNvSpPr txBox="1">
            <a:spLocks noGrp="1"/>
          </p:cNvSpPr>
          <p:nvPr>
            <p:ph type="body" idx="1"/>
          </p:nvPr>
        </p:nvSpPr>
        <p:spPr>
          <a:xfrm>
            <a:off x="694275" y="2358750"/>
            <a:ext cx="3640800" cy="248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Why do we need map compositions - and DO we need map compositions</a:t>
            </a:r>
            <a:endParaRPr/>
          </a:p>
          <a:p>
            <a:pPr marL="0" lvl="0" indent="0" algn="l" rtl="0">
              <a:spcBef>
                <a:spcPts val="1600"/>
              </a:spcBef>
              <a:spcAft>
                <a:spcPts val="0"/>
              </a:spcAft>
              <a:buNone/>
            </a:pPr>
            <a:r>
              <a:rPr lang="en-GB"/>
              <a:t>Is this really the same intention as MapML</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16" name="Google Shape;316;p52"/>
          <p:cNvSpPr txBox="1">
            <a:spLocks noGrp="1"/>
          </p:cNvSpPr>
          <p:nvPr>
            <p:ph type="body" idx="2"/>
          </p:nvPr>
        </p:nvSpPr>
        <p:spPr>
          <a:xfrm>
            <a:off x="4808925" y="2358750"/>
            <a:ext cx="3640800" cy="248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could be the business cases for this technology</a:t>
            </a:r>
            <a:endParaRPr/>
          </a:p>
          <a:p>
            <a:pPr marL="0" lvl="0" indent="0" algn="l" rtl="0">
              <a:spcBef>
                <a:spcPts val="1600"/>
              </a:spcBef>
              <a:spcAft>
                <a:spcPts val="1600"/>
              </a:spcAft>
              <a:buNone/>
            </a:pPr>
            <a:r>
              <a:rPr lang="en-GB"/>
              <a:t>WebSockets is traffic intensive - more load - more cost - how to cover costs?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3"/>
          <p:cNvSpPr txBox="1">
            <a:spLocks noGrp="1"/>
          </p:cNvSpPr>
          <p:nvPr>
            <p:ph type="title"/>
          </p:nvPr>
        </p:nvSpPr>
        <p:spPr>
          <a:xfrm>
            <a:off x="5009300" y="869775"/>
            <a:ext cx="3698400" cy="216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Thanks for attending</a:t>
            </a:r>
            <a:endParaRPr/>
          </a:p>
        </p:txBody>
      </p:sp>
      <p:sp>
        <p:nvSpPr>
          <p:cNvPr id="322" name="Google Shape;322;p53"/>
          <p:cNvSpPr txBox="1">
            <a:spLocks noGrp="1"/>
          </p:cNvSpPr>
          <p:nvPr>
            <p:ph type="subTitle" idx="1"/>
          </p:nvPr>
        </p:nvSpPr>
        <p:spPr>
          <a:xfrm>
            <a:off x="5009300" y="3120375"/>
            <a:ext cx="3698400" cy="6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Now, join our hackathon...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0"/>
          <p:cNvPicPr preferRelativeResize="0"/>
          <p:nvPr/>
        </p:nvPicPr>
        <p:blipFill rotWithShape="1">
          <a:blip r:embed="rId3">
            <a:alphaModFix/>
          </a:blip>
          <a:srcRect t="19729" b="19729"/>
          <a:stretch/>
        </p:blipFill>
        <p:spPr>
          <a:xfrm>
            <a:off x="0" y="0"/>
            <a:ext cx="6660602" cy="3441000"/>
          </a:xfrm>
          <a:prstGeom prst="rect">
            <a:avLst/>
          </a:prstGeom>
          <a:noFill/>
          <a:ln>
            <a:noFill/>
          </a:ln>
        </p:spPr>
      </p:pic>
      <p:pic>
        <p:nvPicPr>
          <p:cNvPr id="155" name="Google Shape;155;p30"/>
          <p:cNvPicPr preferRelativeResize="0"/>
          <p:nvPr/>
        </p:nvPicPr>
        <p:blipFill rotWithShape="1">
          <a:blip r:embed="rId4">
            <a:alphaModFix/>
          </a:blip>
          <a:srcRect l="25952" r="25952"/>
          <a:stretch/>
        </p:blipFill>
        <p:spPr>
          <a:xfrm>
            <a:off x="6660550" y="2"/>
            <a:ext cx="2483395" cy="3440998"/>
          </a:xfrm>
          <a:prstGeom prst="rect">
            <a:avLst/>
          </a:prstGeom>
          <a:noFill/>
          <a:ln>
            <a:noFill/>
          </a:ln>
        </p:spPr>
      </p:pic>
      <p:sp>
        <p:nvSpPr>
          <p:cNvPr id="156" name="Google Shape;156;p30"/>
          <p:cNvSpPr txBox="1">
            <a:spLocks noGrp="1"/>
          </p:cNvSpPr>
          <p:nvPr>
            <p:ph type="ctrTitle"/>
          </p:nvPr>
        </p:nvSpPr>
        <p:spPr>
          <a:xfrm>
            <a:off x="304925" y="3745800"/>
            <a:ext cx="7429500" cy="673500"/>
          </a:xfrm>
          <a:prstGeom prst="rect">
            <a:avLst/>
          </a:prstGeom>
        </p:spPr>
        <p:txBody>
          <a:bodyPr spcFirstLastPara="1" wrap="square" lIns="91425" tIns="91425" rIns="91425" bIns="0" anchor="ctr" anchorCtr="0">
            <a:noAutofit/>
          </a:bodyPr>
          <a:lstStyle/>
          <a:p>
            <a:pPr marL="0" lvl="0" indent="0" algn="l" rtl="0">
              <a:spcBef>
                <a:spcPts val="0"/>
              </a:spcBef>
              <a:spcAft>
                <a:spcPts val="0"/>
              </a:spcAft>
              <a:buNone/>
            </a:pPr>
            <a:r>
              <a:rPr lang="en-GB"/>
              <a:t>We share data &amp; apps - what about maps?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1"/>
          <p:cNvPicPr preferRelativeResize="0"/>
          <p:nvPr/>
        </p:nvPicPr>
        <p:blipFill rotWithShape="1">
          <a:blip r:embed="rId3">
            <a:alphaModFix amt="50000"/>
          </a:blip>
          <a:srcRect t="28885" b="28885"/>
          <a:stretch/>
        </p:blipFill>
        <p:spPr>
          <a:xfrm>
            <a:off x="0" y="0"/>
            <a:ext cx="9144007" cy="5143500"/>
          </a:xfrm>
          <a:prstGeom prst="rect">
            <a:avLst/>
          </a:prstGeom>
          <a:noFill/>
          <a:ln>
            <a:noFill/>
          </a:ln>
        </p:spPr>
      </p:pic>
      <p:sp>
        <p:nvSpPr>
          <p:cNvPr id="162" name="Google Shape;162;p31"/>
          <p:cNvSpPr txBox="1">
            <a:spLocks noGrp="1"/>
          </p:cNvSpPr>
          <p:nvPr>
            <p:ph type="ctrTitle"/>
          </p:nvPr>
        </p:nvSpPr>
        <p:spPr>
          <a:xfrm>
            <a:off x="1837575" y="1251525"/>
            <a:ext cx="5445900" cy="26406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en-GB"/>
              <a:t>Is this *really* a problem worth solving?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0" y="3939775"/>
            <a:ext cx="9144000" cy="6018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None/>
            </a:pPr>
            <a:r>
              <a:rPr lang="en-GB"/>
              <a:t>Resilient processes and tech</a:t>
            </a:r>
            <a:endParaRPr/>
          </a:p>
        </p:txBody>
      </p:sp>
      <p:pic>
        <p:nvPicPr>
          <p:cNvPr id="168" name="Google Shape;168;p32"/>
          <p:cNvPicPr preferRelativeResize="0"/>
          <p:nvPr/>
        </p:nvPicPr>
        <p:blipFill>
          <a:blip r:embed="rId3">
            <a:alphaModFix/>
          </a:blip>
          <a:stretch>
            <a:fillRect/>
          </a:stretch>
        </p:blipFill>
        <p:spPr>
          <a:xfrm>
            <a:off x="978978" y="2160000"/>
            <a:ext cx="2379417" cy="1784549"/>
          </a:xfrm>
          <a:prstGeom prst="rect">
            <a:avLst/>
          </a:prstGeom>
          <a:noFill/>
          <a:ln>
            <a:noFill/>
          </a:ln>
        </p:spPr>
      </p:pic>
      <p:pic>
        <p:nvPicPr>
          <p:cNvPr id="169" name="Google Shape;169;p32"/>
          <p:cNvPicPr preferRelativeResize="0"/>
          <p:nvPr/>
        </p:nvPicPr>
        <p:blipFill>
          <a:blip r:embed="rId4">
            <a:alphaModFix/>
          </a:blip>
          <a:stretch>
            <a:fillRect/>
          </a:stretch>
        </p:blipFill>
        <p:spPr>
          <a:xfrm>
            <a:off x="226950" y="0"/>
            <a:ext cx="2880008" cy="2160000"/>
          </a:xfrm>
          <a:prstGeom prst="rect">
            <a:avLst/>
          </a:prstGeom>
          <a:noFill/>
          <a:ln>
            <a:noFill/>
          </a:ln>
        </p:spPr>
      </p:pic>
      <p:pic>
        <p:nvPicPr>
          <p:cNvPr id="170" name="Google Shape;170;p32"/>
          <p:cNvPicPr preferRelativeResize="0"/>
          <p:nvPr/>
        </p:nvPicPr>
        <p:blipFill>
          <a:blip r:embed="rId5">
            <a:alphaModFix/>
          </a:blip>
          <a:stretch>
            <a:fillRect/>
          </a:stretch>
        </p:blipFill>
        <p:spPr>
          <a:xfrm>
            <a:off x="3168023" y="0"/>
            <a:ext cx="3254252" cy="2160000"/>
          </a:xfrm>
          <a:prstGeom prst="rect">
            <a:avLst/>
          </a:prstGeom>
          <a:noFill/>
          <a:ln>
            <a:noFill/>
          </a:ln>
        </p:spPr>
      </p:pic>
      <p:pic>
        <p:nvPicPr>
          <p:cNvPr id="171" name="Google Shape;171;p32"/>
          <p:cNvPicPr preferRelativeResize="0"/>
          <p:nvPr/>
        </p:nvPicPr>
        <p:blipFill>
          <a:blip r:embed="rId6">
            <a:alphaModFix/>
          </a:blip>
          <a:stretch>
            <a:fillRect/>
          </a:stretch>
        </p:blipFill>
        <p:spPr>
          <a:xfrm>
            <a:off x="3461853" y="2160000"/>
            <a:ext cx="2676840" cy="1784550"/>
          </a:xfrm>
          <a:prstGeom prst="rect">
            <a:avLst/>
          </a:prstGeom>
          <a:noFill/>
          <a:ln>
            <a:noFill/>
          </a:ln>
        </p:spPr>
      </p:pic>
      <p:pic>
        <p:nvPicPr>
          <p:cNvPr id="172" name="Google Shape;172;p32"/>
          <p:cNvPicPr preferRelativeResize="0"/>
          <p:nvPr/>
        </p:nvPicPr>
        <p:blipFill>
          <a:blip r:embed="rId7">
            <a:alphaModFix/>
          </a:blip>
          <a:stretch>
            <a:fillRect/>
          </a:stretch>
        </p:blipFill>
        <p:spPr>
          <a:xfrm>
            <a:off x="6242154" y="2160000"/>
            <a:ext cx="2676849" cy="17855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3"/>
          <p:cNvPicPr preferRelativeResize="0"/>
          <p:nvPr/>
        </p:nvPicPr>
        <p:blipFill rotWithShape="1">
          <a:blip r:embed="rId3">
            <a:alphaModFix/>
          </a:blip>
          <a:srcRect t="24166" b="24172"/>
          <a:stretch/>
        </p:blipFill>
        <p:spPr>
          <a:xfrm>
            <a:off x="0" y="0"/>
            <a:ext cx="6660600" cy="3440998"/>
          </a:xfrm>
          <a:prstGeom prst="rect">
            <a:avLst/>
          </a:prstGeom>
          <a:noFill/>
          <a:ln>
            <a:noFill/>
          </a:ln>
        </p:spPr>
      </p:pic>
      <p:pic>
        <p:nvPicPr>
          <p:cNvPr id="178" name="Google Shape;178;p33"/>
          <p:cNvPicPr preferRelativeResize="0"/>
          <p:nvPr/>
        </p:nvPicPr>
        <p:blipFill rotWithShape="1">
          <a:blip r:embed="rId4">
            <a:alphaModFix/>
          </a:blip>
          <a:srcRect l="24489" r="24489"/>
          <a:stretch/>
        </p:blipFill>
        <p:spPr>
          <a:xfrm>
            <a:off x="6660550" y="2"/>
            <a:ext cx="2483392" cy="3441000"/>
          </a:xfrm>
          <a:prstGeom prst="rect">
            <a:avLst/>
          </a:prstGeom>
          <a:noFill/>
          <a:ln>
            <a:noFill/>
          </a:ln>
        </p:spPr>
      </p:pic>
      <p:sp>
        <p:nvSpPr>
          <p:cNvPr id="179" name="Google Shape;179;p33"/>
          <p:cNvSpPr txBox="1">
            <a:spLocks noGrp="1"/>
          </p:cNvSpPr>
          <p:nvPr>
            <p:ph type="ctrTitle"/>
          </p:nvPr>
        </p:nvSpPr>
        <p:spPr>
          <a:xfrm>
            <a:off x="304925" y="3745800"/>
            <a:ext cx="7429500" cy="664200"/>
          </a:xfrm>
          <a:prstGeom prst="rect">
            <a:avLst/>
          </a:prstGeom>
        </p:spPr>
        <p:txBody>
          <a:bodyPr spcFirstLastPara="1" wrap="square" lIns="91425" tIns="91425" rIns="91425" bIns="0" anchor="ctr" anchorCtr="0">
            <a:noAutofit/>
          </a:bodyPr>
          <a:lstStyle/>
          <a:p>
            <a:pPr marL="0" lvl="0" indent="0" algn="l" rtl="0">
              <a:spcBef>
                <a:spcPts val="0"/>
              </a:spcBef>
              <a:spcAft>
                <a:spcPts val="0"/>
              </a:spcAft>
              <a:buNone/>
            </a:pPr>
            <a:r>
              <a:rPr lang="en-GB"/>
              <a:t>Creating data together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0" y="3939775"/>
            <a:ext cx="9144000" cy="601800"/>
          </a:xfrm>
          <a:prstGeom prst="rect">
            <a:avLst/>
          </a:prstGeom>
        </p:spPr>
        <p:txBody>
          <a:bodyPr spcFirstLastPara="1" wrap="square" lIns="91425" tIns="91425" rIns="91425" bIns="0" anchor="ctr" anchorCtr="0">
            <a:noAutofit/>
          </a:bodyPr>
          <a:lstStyle/>
          <a:p>
            <a:pPr marL="0" lvl="0" indent="0" algn="ctr" rtl="0">
              <a:spcBef>
                <a:spcPts val="0"/>
              </a:spcBef>
              <a:spcAft>
                <a:spcPts val="0"/>
              </a:spcAft>
              <a:buClr>
                <a:schemeClr val="dk1"/>
              </a:buClr>
              <a:buSzPts val="1100"/>
              <a:buFont typeface="Arial"/>
              <a:buNone/>
            </a:pPr>
            <a:r>
              <a:rPr lang="en-GB"/>
              <a:t>Creating maps together</a:t>
            </a:r>
            <a:endParaRPr/>
          </a:p>
        </p:txBody>
      </p:sp>
      <p:pic>
        <p:nvPicPr>
          <p:cNvPr id="185" name="Google Shape;185;p34"/>
          <p:cNvPicPr preferRelativeResize="0"/>
          <p:nvPr/>
        </p:nvPicPr>
        <p:blipFill rotWithShape="1">
          <a:blip r:embed="rId3">
            <a:alphaModFix/>
          </a:blip>
          <a:srcRect t="24046"/>
          <a:stretch/>
        </p:blipFill>
        <p:spPr>
          <a:xfrm>
            <a:off x="0" y="0"/>
            <a:ext cx="9144000" cy="3926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5"/>
          <p:cNvSpPr txBox="1">
            <a:spLocks noGrp="1"/>
          </p:cNvSpPr>
          <p:nvPr>
            <p:ph type="title"/>
          </p:nvPr>
        </p:nvSpPr>
        <p:spPr>
          <a:xfrm>
            <a:off x="1990050" y="703350"/>
            <a:ext cx="5032800" cy="15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Today we’re going to discuss two enabling technologies</a:t>
            </a:r>
            <a:endParaRPr/>
          </a:p>
        </p:txBody>
      </p:sp>
      <p:sp>
        <p:nvSpPr>
          <p:cNvPr id="191" name="Google Shape;191;p35"/>
          <p:cNvSpPr txBox="1">
            <a:spLocks noGrp="1"/>
          </p:cNvSpPr>
          <p:nvPr>
            <p:ph type="body" idx="1"/>
          </p:nvPr>
        </p:nvSpPr>
        <p:spPr>
          <a:xfrm>
            <a:off x="558000" y="2647950"/>
            <a:ext cx="3860400" cy="20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Some way of storing and exchanging a map consisting of stacked “layers” of information</a:t>
            </a:r>
            <a:endParaRPr/>
          </a:p>
          <a:p>
            <a:pPr marL="0" lvl="0" indent="0" algn="l" rtl="0">
              <a:spcBef>
                <a:spcPts val="1600"/>
              </a:spcBef>
              <a:spcAft>
                <a:spcPts val="1600"/>
              </a:spcAft>
              <a:buNone/>
            </a:pPr>
            <a:r>
              <a:rPr lang="en-GB"/>
              <a:t>Our current candidate: </a:t>
            </a:r>
            <a:r>
              <a:rPr lang="en-GB" b="1"/>
              <a:t>Map Compositions</a:t>
            </a:r>
            <a:endParaRPr b="1"/>
          </a:p>
        </p:txBody>
      </p:sp>
      <p:sp>
        <p:nvSpPr>
          <p:cNvPr id="192" name="Google Shape;192;p35"/>
          <p:cNvSpPr txBox="1">
            <a:spLocks noGrp="1"/>
          </p:cNvSpPr>
          <p:nvPr>
            <p:ph type="body" idx="2"/>
          </p:nvPr>
        </p:nvSpPr>
        <p:spPr>
          <a:xfrm>
            <a:off x="4725625" y="2647950"/>
            <a:ext cx="3860400" cy="200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Some way of enabling client-to-client communication for common GIS tasks</a:t>
            </a:r>
            <a:endParaRPr/>
          </a:p>
          <a:p>
            <a:pPr marL="0" lvl="0" indent="0" algn="l" rtl="0">
              <a:spcBef>
                <a:spcPts val="1600"/>
              </a:spcBef>
              <a:spcAft>
                <a:spcPts val="1600"/>
              </a:spcAft>
              <a:buNone/>
            </a:pPr>
            <a:r>
              <a:rPr lang="en-GB"/>
              <a:t>Our current candidate: </a:t>
            </a:r>
            <a:r>
              <a:rPr lang="en-GB" b="1"/>
              <a:t>Map Whiteboards</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Introducing Map Compositions</a:t>
            </a:r>
            <a:endParaRPr/>
          </a:p>
        </p:txBody>
      </p:sp>
      <p:sp>
        <p:nvSpPr>
          <p:cNvPr id="198" name="Google Shape;198;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Raitis Berzins</a:t>
            </a:r>
            <a:endParaRPr/>
          </a:p>
          <a:p>
            <a:pPr marL="0" lvl="0" indent="0" algn="l" rtl="0">
              <a:spcBef>
                <a:spcPts val="0"/>
              </a:spcBef>
              <a:spcAft>
                <a:spcPts val="0"/>
              </a:spcAft>
              <a:buNone/>
            </a:pPr>
            <a:endParaRPr/>
          </a:p>
        </p:txBody>
      </p:sp>
      <p:sp>
        <p:nvSpPr>
          <p:cNvPr id="199" name="Google Shape;199;p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00" name="Google Shape;200;p36"/>
          <p:cNvPicPr preferRelativeResize="0"/>
          <p:nvPr/>
        </p:nvPicPr>
        <p:blipFill>
          <a:blip r:embed="rId3">
            <a:alphaModFix/>
          </a:blip>
          <a:stretch>
            <a:fillRect/>
          </a:stretch>
        </p:blipFill>
        <p:spPr>
          <a:xfrm>
            <a:off x="5898901" y="724075"/>
            <a:ext cx="1918202" cy="3244976"/>
          </a:xfrm>
          <a:prstGeom prst="rect">
            <a:avLst/>
          </a:prstGeom>
          <a:noFill/>
          <a:ln>
            <a:noFill/>
          </a:ln>
        </p:spPr>
      </p:pic>
      <p:pic>
        <p:nvPicPr>
          <p:cNvPr id="201" name="Google Shape;201;p36"/>
          <p:cNvPicPr preferRelativeResize="0"/>
          <p:nvPr/>
        </p:nvPicPr>
        <p:blipFill>
          <a:blip r:embed="rId4">
            <a:alphaModFix/>
          </a:blip>
          <a:stretch>
            <a:fillRect/>
          </a:stretch>
        </p:blipFill>
        <p:spPr>
          <a:xfrm>
            <a:off x="4939500" y="724075"/>
            <a:ext cx="3836995" cy="3244974"/>
          </a:xfrm>
          <a:prstGeom prst="rect">
            <a:avLst/>
          </a:prstGeom>
          <a:noFill/>
          <a:ln>
            <a:noFill/>
          </a:ln>
        </p:spPr>
      </p:pic>
      <p:pic>
        <p:nvPicPr>
          <p:cNvPr id="202" name="Google Shape;202;p36"/>
          <p:cNvPicPr preferRelativeResize="0"/>
          <p:nvPr/>
        </p:nvPicPr>
        <p:blipFill>
          <a:blip r:embed="rId5">
            <a:alphaModFix/>
          </a:blip>
          <a:stretch>
            <a:fillRect/>
          </a:stretch>
        </p:blipFill>
        <p:spPr>
          <a:xfrm>
            <a:off x="5113250" y="2156250"/>
            <a:ext cx="3028074" cy="30280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1837</Words>
  <Application>Microsoft Office PowerPoint</Application>
  <PresentationFormat>Předvádění na obrazovce (16:9)</PresentationFormat>
  <Paragraphs>190</Paragraphs>
  <Slides>26</Slides>
  <Notes>26</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Proxima Nova</vt:lpstr>
      <vt:lpstr>Courier New</vt:lpstr>
      <vt:lpstr>Arial</vt:lpstr>
      <vt:lpstr>Simple Light</vt:lpstr>
      <vt:lpstr>Collaborative Map Making</vt:lpstr>
      <vt:lpstr>Passing of an idea as an innovation</vt:lpstr>
      <vt:lpstr>We share data &amp; apps - what about maps?</vt:lpstr>
      <vt:lpstr>Is this *really* a problem worth solving?</vt:lpstr>
      <vt:lpstr>Resilient processes and tech</vt:lpstr>
      <vt:lpstr>Creating data together</vt:lpstr>
      <vt:lpstr>Creating maps together</vt:lpstr>
      <vt:lpstr>Today we’re going to discuss two enabling technologies</vt:lpstr>
      <vt:lpstr>Introducing Map Compositions</vt:lpstr>
      <vt:lpstr>Why - WHY - W H Y !</vt:lpstr>
      <vt:lpstr>Origins</vt:lpstr>
      <vt:lpstr>Example of composition structure</vt:lpstr>
      <vt:lpstr>Classname</vt:lpstr>
      <vt:lpstr>Additional service providers and edge cases</vt:lpstr>
      <vt:lpstr>Introducing Map Whiteboards</vt:lpstr>
      <vt:lpstr>Why do we want a map whiteboard?</vt:lpstr>
      <vt:lpstr>How does it work? A naȉve illustration of the concept on the right</vt:lpstr>
      <vt:lpstr>Technical architecture</vt:lpstr>
      <vt:lpstr>Map Whiteboard API</vt:lpstr>
      <vt:lpstr>A standardized interaction or an application feature?</vt:lpstr>
      <vt:lpstr>Potential value creation</vt:lpstr>
      <vt:lpstr>Potential areas</vt:lpstr>
      <vt:lpstr>Are you ready to cooperate</vt:lpstr>
      <vt:lpstr>Discussion</vt:lpstr>
      <vt:lpstr>Some questions to ponder over</vt:lpstr>
      <vt:lpstr>Thanks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Map Making</dc:title>
  <dc:creator>Lenovo</dc:creator>
  <cp:lastModifiedBy>Karel Charvat</cp:lastModifiedBy>
  <cp:revision>1</cp:revision>
  <dcterms:modified xsi:type="dcterms:W3CDTF">2020-09-29T22:44:34Z</dcterms:modified>
</cp:coreProperties>
</file>