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78909"/>
  </p:normalViewPr>
  <p:slideViewPr>
    <p:cSldViewPr snapToGrid="0" snapToObjects="1">
      <p:cViewPr varScale="1">
        <p:scale>
          <a:sx n="87" d="100"/>
          <a:sy n="87" d="100"/>
        </p:scale>
        <p:origin x="1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2A26-F899-ED4B-80E9-BF15F132E161}" type="datetimeFigureOut"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B20F-CD2D-9745-BBAC-804653740F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GeoJSON is in widespread use as a defacto data format standard for web mapping</a:t>
            </a:r>
            <a:r>
              <a:rPr lang="en-US" sz="1600" baseline="0"/>
              <a:t> JavaScript libraries</a:t>
            </a:r>
            <a:r>
              <a:rPr lang="en-US" sz="1600"/>
              <a:t>. It is also supported by desktop GIS, by GitHub --</a:t>
            </a:r>
            <a:r>
              <a:rPr lang="en-US" sz="1600" baseline="0"/>
              <a:t> </a:t>
            </a:r>
            <a:r>
              <a:rPr lang="en-US" sz="1600"/>
              <a:t>which will render GeoJSON files as maps, onCLick()</a:t>
            </a:r>
            <a:r>
              <a:rPr lang="en-US" sz="1600" baseline="0"/>
              <a:t> </a:t>
            </a:r>
            <a:r>
              <a:rPr lang="mr-IN" sz="1600" baseline="0"/>
              <a:t>–</a:t>
            </a:r>
            <a:r>
              <a:rPr lang="en-US" sz="1600" baseline="0"/>
              <a:t> and by tools like geojson.io</a:t>
            </a:r>
          </a:p>
          <a:p>
            <a:endParaRPr lang="en-US" sz="1600" baseline="0"/>
          </a:p>
          <a:p>
            <a:r>
              <a:rPr lang="en-US" sz="1600" baseline="0"/>
              <a:t>Note the tag line says “geographic data structures,” not “geographic features. GeoJSON *is* extensible, via what the spec calls “foreign members.”</a:t>
            </a:r>
          </a:p>
          <a:p>
            <a:endParaRPr lang="en-US" sz="1600" baseline="0"/>
          </a:p>
          <a:p>
            <a:r>
              <a:rPr lang="en-US" sz="1600" baseline="0"/>
              <a:t>GeoJSON-T was originally developed to model “event-like” features, specifically, but *all* geographic features may have temporal attributes of interest that we want to account for in map and map/timeline interfaces.</a:t>
            </a: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B20F-CD2D-9745-BBAC-804653740F2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GeoJSON</a:t>
            </a:r>
            <a:r>
              <a:rPr lang="en-US" baseline="0"/>
              <a:t> </a:t>
            </a:r>
            <a:r>
              <a:rPr lang="en-US"/>
              <a:t>is a spatial data formatting</a:t>
            </a:r>
            <a:r>
              <a:rPr lang="en-US" baseline="0"/>
              <a:t> standard. Wildly succesfull, due in large part to the fact people can move around and share human-intelligible text files, and there is software for making maps that interprets it – it is a widely-supported supported data format</a:t>
            </a:r>
          </a:p>
          <a:p>
            <a:endParaRPr lang="en-US" baseline="0"/>
          </a:p>
          <a:p>
            <a:r>
              <a:rPr lang="en-US" baseline="0"/>
              <a:t>But it doesn’t do time...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0D7-FE2E-F943-A9F1-85DBB38E698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the many shapes</a:t>
            </a:r>
            <a:r>
              <a:rPr lang="en-US" baseline="0"/>
              <a:t> and sizes of Poland over time?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B20F-CD2D-9745-BBAC-804653740F2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 commodity flows between Venics and numerous Mediterranean ports over several centuries?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B20F-CD2D-9745-BBAC-804653740F2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 a single journey taken from Bordeaux to the Holy Land *sometime</a:t>
            </a:r>
            <a:r>
              <a:rPr lang="en-US" baseline="0"/>
              <a:t> during the 4</a:t>
            </a:r>
            <a:r>
              <a:rPr lang="en-US" baseline="30000"/>
              <a:t>th</a:t>
            </a:r>
            <a:r>
              <a:rPr lang="en-US" baseline="0"/>
              <a:t> century (Late Roman Period)?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B20F-CD2D-9745-BBAC-804653740F2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</a:t>
            </a:r>
            <a:r>
              <a:rPr lang="en-US" baseline="0"/>
              <a:t> add “when”</a:t>
            </a:r>
          </a:p>
          <a:p>
            <a:endParaRPr lang="en-US" baseline="0"/>
          </a:p>
          <a:p>
            <a:r>
              <a:rPr lang="en-US" baseline="0"/>
              <a:t>But it’s not that simple...best to allow “when” according to a standard syntax, and in several possible locations within the standard GeoJSON Feature object...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0D7-FE2E-F943-A9F1-85DBB38E698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9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</a:t>
            </a:r>
            <a:r>
              <a:rPr lang="en-US" baseline="0"/>
              <a:t> could represent a place (like Poland) as a single Feature, with a geometry that changes over time</a:t>
            </a:r>
          </a:p>
          <a:p>
            <a:endParaRPr lang="en-US" baseline="0"/>
          </a:p>
          <a:p>
            <a:r>
              <a:rPr lang="en-US" baseline="0"/>
              <a:t>or a route or journey as a single feature with its segments as geometries within a collection</a:t>
            </a:r>
          </a:p>
          <a:p>
            <a:endParaRPr lang="en-US" baseline="0"/>
          </a:p>
          <a:p>
            <a:r>
              <a:rPr lang="en-US" baseline="0"/>
              <a:t>waypoints could be point features in the same FeatureCollection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0D7-FE2E-F943-A9F1-85DBB38E6984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 when object looks like, at the moment. comments in GitHub issues are welcome, encouraged</a:t>
            </a:r>
          </a:p>
          <a:p>
            <a:endParaRPr lang="en-US"/>
          </a:p>
          <a:p>
            <a:r>
              <a:rPr lang="en-US"/>
              <a:t>See</a:t>
            </a:r>
            <a:r>
              <a:rPr lang="en-US" baseline="0"/>
              <a:t> Issue #3 there: https://github.com/kgeographer/geojson-t/issues/3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0D7-FE2E-F943-A9F1-85DBB38E698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links. Feel free to get in touch:</a:t>
            </a:r>
            <a:r>
              <a:rPr lang="en-US" baseline="0"/>
              <a:t> GitHub issues, email, twitter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B20F-CD2D-9745-BBAC-804653740F2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058F-80ED-8B49-A8BE-928E2045A75C}" type="datetimeFigureOut"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8813-13F7-4E45-97BE-A03B74A70B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kgeographer/geojson-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geographer/geojson-t" TargetMode="External"/><Relationship Id="rId4" Type="http://schemas.openxmlformats.org/officeDocument/2006/relationships/hyperlink" Target="http://kgeographer.org/geojson-t-adding-time-to-geojson/" TargetMode="External"/><Relationship Id="rId5" Type="http://schemas.openxmlformats.org/officeDocument/2006/relationships/hyperlink" Target="http://linkedpaths.kgeographer.org/" TargetMode="External"/><Relationship Id="rId6" Type="http://schemas.openxmlformats.org/officeDocument/2006/relationships/hyperlink" Target="http://whgazetteer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geographer/geojson-t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4572"/>
            <a:ext cx="7772400" cy="1082852"/>
          </a:xfrm>
        </p:spPr>
        <p:txBody>
          <a:bodyPr/>
          <a:lstStyle/>
          <a:p>
            <a:r>
              <a:rPr lang="en-US" b="1"/>
              <a:t>GeoJSON-T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59499"/>
            <a:ext cx="6858000" cy="439384"/>
          </a:xfrm>
        </p:spPr>
        <p:txBody>
          <a:bodyPr>
            <a:normAutofit/>
          </a:bodyPr>
          <a:lstStyle/>
          <a:p>
            <a:r>
              <a:rPr lang="en-US"/>
              <a:t>Adding Time to GeoJSON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3111" y="4796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/>
              <a:t>Karl Grossner</a:t>
            </a:r>
            <a:br>
              <a:rPr lang="en-US"/>
            </a:br>
            <a:r>
              <a:rPr lang="en-US" i="1"/>
              <a:t>University of Pittsburgh World History Center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8763" y="5663069"/>
            <a:ext cx="420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https://github.com/kgeographer/geojson-t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Links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1145" y="2345174"/>
            <a:ext cx="573278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hlinkClick r:id="rId3"/>
              </a:rPr>
              <a:t>https://github.com/kgeographer/geojson-t</a:t>
            </a:r>
            <a:r>
              <a:rPr lang="en-US"/>
              <a:t> </a:t>
            </a:r>
          </a:p>
          <a:p>
            <a:pPr>
              <a:lnSpc>
                <a:spcPct val="150000"/>
              </a:lnSpc>
            </a:pPr>
            <a:r>
              <a:rPr lang="en-US">
                <a:hlinkClick r:id="rId4"/>
              </a:rPr>
              <a:t>http://kgeographer.org/geojson-t-adding-time-to-geojson/</a:t>
            </a:r>
            <a:r>
              <a:rPr lang="en-US"/>
              <a:t> </a:t>
            </a:r>
          </a:p>
          <a:p>
            <a:pPr>
              <a:lnSpc>
                <a:spcPct val="150000"/>
              </a:lnSpc>
            </a:pPr>
            <a:r>
              <a:rPr lang="en-US">
                <a:hlinkClick r:id="rId5"/>
              </a:rPr>
              <a:t>http://linkedpaths.kgeographer.org</a:t>
            </a:r>
            <a:r>
              <a:rPr lang="en-US"/>
              <a:t> (earlier spec)</a:t>
            </a:r>
          </a:p>
          <a:p>
            <a:pPr>
              <a:lnSpc>
                <a:spcPct val="150000"/>
              </a:lnSpc>
            </a:pPr>
            <a:r>
              <a:rPr lang="en-US">
                <a:hlinkClick r:id="rId6"/>
              </a:rPr>
              <a:t>http://whgazetteer.org</a:t>
            </a:r>
            <a:r>
              <a:rPr lang="en-US"/>
              <a:t>  (uses Linked Places format)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@kgeographer</a:t>
            </a:r>
          </a:p>
          <a:p>
            <a:pPr>
              <a:lnSpc>
                <a:spcPct val="150000"/>
              </a:lnSpc>
            </a:pPr>
            <a:r>
              <a:rPr lang="en-US"/>
              <a:t>karl@kgeographer.org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276" y="2345174"/>
            <a:ext cx="1135952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/>
              <a:t>GitHub:</a:t>
            </a:r>
          </a:p>
          <a:p>
            <a:pPr algn="r">
              <a:lnSpc>
                <a:spcPct val="150000"/>
              </a:lnSpc>
            </a:pPr>
            <a:r>
              <a:rPr lang="en-US" b="1"/>
              <a:t>Blog post:</a:t>
            </a:r>
          </a:p>
          <a:p>
            <a:pPr algn="r">
              <a:lnSpc>
                <a:spcPct val="150000"/>
              </a:lnSpc>
            </a:pPr>
            <a:r>
              <a:rPr lang="en-US" b="1"/>
              <a:t>Demo (1):</a:t>
            </a:r>
          </a:p>
          <a:p>
            <a:pPr algn="r">
              <a:lnSpc>
                <a:spcPct val="150000"/>
              </a:lnSpc>
            </a:pPr>
            <a:r>
              <a:rPr lang="en-US" b="1"/>
              <a:t>Demo (2):</a:t>
            </a:r>
          </a:p>
          <a:p>
            <a:pPr algn="r">
              <a:lnSpc>
                <a:spcPct val="150000"/>
              </a:lnSpc>
            </a:pPr>
            <a:endParaRPr lang="en-US" b="1"/>
          </a:p>
          <a:p>
            <a:pPr algn="r">
              <a:lnSpc>
                <a:spcPct val="150000"/>
              </a:lnSpc>
            </a:pPr>
            <a:r>
              <a:rPr lang="en-US" b="1"/>
              <a:t>Twitter:</a:t>
            </a:r>
          </a:p>
          <a:p>
            <a:pPr algn="r">
              <a:lnSpc>
                <a:spcPct val="150000"/>
              </a:lnSpc>
            </a:pPr>
            <a:r>
              <a:rPr lang="en-US" b="1"/>
              <a:t>Email:</a:t>
            </a:r>
          </a:p>
          <a:p>
            <a:pPr algn="r">
              <a:lnSpc>
                <a:spcPct val="150000"/>
              </a:lnSpc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8464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952749"/>
            <a:ext cx="2971800" cy="1181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271462"/>
            <a:ext cx="3657600" cy="116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1" y="2335568"/>
            <a:ext cx="2978150" cy="1198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075" y="2957509"/>
            <a:ext cx="1105283" cy="105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225" y="3702381"/>
            <a:ext cx="3035300" cy="8154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44614" y="4800599"/>
            <a:ext cx="1844663" cy="1533228"/>
            <a:chOff x="1187451" y="3686174"/>
            <a:chExt cx="1844663" cy="15332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451" y="3686174"/>
              <a:ext cx="1844663" cy="106362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14464" y="4757737"/>
              <a:ext cx="1502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/>
                <a:t>geojson.io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4155" y="5613398"/>
            <a:ext cx="1498895" cy="64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438" y="4927598"/>
            <a:ext cx="1828800" cy="660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02100" y="5176132"/>
            <a:ext cx="1012825" cy="1134179"/>
            <a:chOff x="3902075" y="5361871"/>
            <a:chExt cx="1012825" cy="11341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83037" y="5361871"/>
              <a:ext cx="817563" cy="7896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02075" y="6161672"/>
              <a:ext cx="1012825" cy="33437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850585" y="1158358"/>
            <a:ext cx="31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70C0"/>
                </a:solidFill>
              </a:rPr>
              <a:t>https://geojson.org/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700" y="1724025"/>
            <a:ext cx="8216900" cy="49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162" y="1578078"/>
            <a:ext cx="344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2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961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922" y="256554"/>
            <a:ext cx="8095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ucida Sans"/>
                <a:cs typeface="Lucida Sans"/>
              </a:rPr>
              <a:t>{</a:t>
            </a:r>
          </a:p>
          <a:p>
            <a:r>
              <a:rPr lang="en-US" sz="2400">
                <a:latin typeface="Lucida Sans"/>
                <a:cs typeface="Lucida Sans"/>
              </a:rPr>
              <a:t>  "</a:t>
            </a:r>
            <a:r>
              <a:rPr lang="en-US" sz="2400" b="1">
                <a:latin typeface="Lucida Sans"/>
                <a:cs typeface="Lucida Sans"/>
              </a:rPr>
              <a:t>type</a:t>
            </a:r>
            <a:r>
              <a:rPr lang="en-US" sz="2400">
                <a:latin typeface="Lucida Sans"/>
                <a:cs typeface="Lucida Sans"/>
              </a:rPr>
              <a:t>": "FeatureCollection",</a:t>
            </a:r>
          </a:p>
          <a:p>
            <a:r>
              <a:rPr lang="en-US" sz="2400">
                <a:latin typeface="Lucida Sans"/>
                <a:cs typeface="Lucida Sans"/>
              </a:rPr>
              <a:t>  "</a:t>
            </a:r>
            <a:r>
              <a:rPr lang="en-US" sz="2400" b="1">
                <a:latin typeface="Lucida Sans"/>
                <a:cs typeface="Lucida Sans"/>
              </a:rPr>
              <a:t>features</a:t>
            </a:r>
            <a:r>
              <a:rPr lang="en-US" sz="2400">
                <a:latin typeface="Lucida Sans"/>
                <a:cs typeface="Lucida Sans"/>
              </a:rPr>
              <a:t>": [</a:t>
            </a:r>
          </a:p>
          <a:p>
            <a:r>
              <a:rPr lang="en-US" sz="2400">
                <a:latin typeface="Lucida Sans"/>
                <a:cs typeface="Lucida Sans"/>
              </a:rPr>
              <a:t>    {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type</a:t>
            </a:r>
            <a:r>
              <a:rPr lang="en-US" sz="2400">
                <a:latin typeface="Lucida Sans"/>
                <a:cs typeface="Lucida Sans"/>
              </a:rPr>
              <a:t>": "Feature",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properties</a:t>
            </a:r>
            <a:r>
              <a:rPr lang="en-US" sz="2400">
                <a:latin typeface="Lucida Sans"/>
                <a:cs typeface="Lucida Sans"/>
              </a:rPr>
              <a:t>": {      },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geometry</a:t>
            </a:r>
            <a:r>
              <a:rPr lang="en-US" sz="2400">
                <a:latin typeface="Lucida Sans"/>
                <a:cs typeface="Lucida Sans"/>
              </a:rPr>
              <a:t>": {      },</a:t>
            </a:r>
          </a:p>
          <a:p>
            <a:r>
              <a:rPr lang="en-US" sz="2400">
                <a:latin typeface="Lucida Sans"/>
                <a:cs typeface="Lucida Sans"/>
              </a:rPr>
              <a:t>    </a:t>
            </a:r>
            <a:r>
              <a:rPr lang="en-US" sz="2400">
                <a:latin typeface="Lucida Sans"/>
                <a:cs typeface="Lucida Sans"/>
              </a:rPr>
              <a:t>},</a:t>
            </a:r>
          </a:p>
          <a:p>
            <a:r>
              <a:rPr lang="en-US" sz="2400">
                <a:latin typeface="Lucida Sans"/>
                <a:cs typeface="Lucida Sans"/>
              </a:rPr>
              <a:t>    ...</a:t>
            </a:r>
          </a:p>
          <a:p>
            <a:r>
              <a:rPr lang="en-US" sz="2400">
                <a:latin typeface="Lucida Sans"/>
                <a:cs typeface="Lucida Sans"/>
              </a:rPr>
              <a:t>  ]</a:t>
            </a:r>
          </a:p>
          <a:p>
            <a:r>
              <a:rPr lang="en-US" sz="2400">
                <a:latin typeface="Lucida Sans"/>
                <a:cs typeface="Lucida San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228" y="5705955"/>
            <a:ext cx="214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</a:rPr>
              <a:t>GeoJSON</a:t>
            </a:r>
          </a:p>
        </p:txBody>
      </p:sp>
    </p:spTree>
    <p:extLst>
      <p:ext uri="{BB962C8B-B14F-4D97-AF65-F5344CB8AC3E}">
        <p14:creationId xmlns:p14="http://schemas.microsoft.com/office/powerpoint/2010/main" val="939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"/>
            <a:ext cx="9144000" cy="59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9" y="640080"/>
            <a:ext cx="8459682" cy="48892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34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86" y="640080"/>
            <a:ext cx="8038029" cy="547517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922" y="256554"/>
            <a:ext cx="809521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/>
                <a:cs typeface="Lucida Sans"/>
              </a:rPr>
              <a:t>{</a:t>
            </a:r>
          </a:p>
          <a:p>
            <a:r>
              <a:rPr lang="en-US" sz="2400" dirty="0">
                <a:latin typeface="Lucida Sans"/>
                <a:cs typeface="Lucida Sans"/>
              </a:rPr>
              <a:t>  "</a:t>
            </a:r>
            <a:r>
              <a:rPr lang="en-US" sz="2400" b="1" dirty="0">
                <a:latin typeface="Lucida Sans"/>
                <a:cs typeface="Lucida Sans"/>
              </a:rPr>
              <a:t>type</a:t>
            </a:r>
            <a:r>
              <a:rPr lang="en-US" sz="2400" dirty="0">
                <a:latin typeface="Lucida Sans"/>
                <a:cs typeface="Lucida Sans"/>
              </a:rPr>
              <a:t>": "FeatureCollection",</a:t>
            </a:r>
          </a:p>
          <a:p>
            <a:r>
              <a:rPr lang="en-US" sz="2400" dirty="0">
                <a:latin typeface="Lucida Sans"/>
                <a:cs typeface="Lucida Sans"/>
              </a:rPr>
              <a:t>  "</a:t>
            </a:r>
            <a:r>
              <a:rPr lang="en-US" sz="2400" b="1" dirty="0">
                <a:latin typeface="Lucida Sans"/>
                <a:cs typeface="Lucida Sans"/>
              </a:rPr>
              <a:t>properties</a:t>
            </a:r>
            <a:r>
              <a:rPr lang="en-US" sz="2400" dirty="0">
                <a:latin typeface="Lucida Sans"/>
                <a:cs typeface="Lucida Sans"/>
              </a:rPr>
              <a:t>": {</a:t>
            </a:r>
          </a:p>
          <a:p>
            <a:r>
              <a:rPr lang="en-US" sz="2400" dirty="0">
                <a:latin typeface="Lucida Sans"/>
                <a:cs typeface="Lucida Sans"/>
              </a:rPr>
              <a:t>    "id": "</a:t>
            </a:r>
            <a:r>
              <a:rPr lang="en-US" sz="2400" dirty="0" err="1">
                <a:latin typeface="Lucida Sans"/>
                <a:cs typeface="Lucida Sans"/>
              </a:rPr>
              <a:t>euro_poland</a:t>
            </a:r>
            <a:r>
              <a:rPr lang="en-US" sz="2400" dirty="0">
                <a:latin typeface="Lucida Sans"/>
                <a:cs typeface="Lucida Sans"/>
              </a:rPr>
              <a:t>",</a:t>
            </a:r>
          </a:p>
          <a:p>
            <a:r>
              <a:rPr lang="en-US" sz="2400" dirty="0">
                <a:latin typeface="Lucida Sans"/>
                <a:cs typeface="Lucida Sans"/>
              </a:rPr>
              <a:t>    "label": "Admin bounds collection: </a:t>
            </a:r>
            <a:r>
              <a:rPr lang="en-US" sz="2400" dirty="0" err="1">
                <a:latin typeface="Lucida Sans"/>
                <a:cs typeface="Lucida Sans"/>
              </a:rPr>
              <a:t>euro_poland</a:t>
            </a:r>
            <a:r>
              <a:rPr lang="en-US" sz="2400" dirty="0">
                <a:latin typeface="Lucida Sans"/>
                <a:cs typeface="Lucida Sans"/>
              </a:rPr>
              <a:t>"</a:t>
            </a:r>
          </a:p>
          <a:p>
            <a:r>
              <a:rPr lang="en-US" sz="2400" dirty="0">
                <a:latin typeface="Lucida Sans"/>
                <a:cs typeface="Lucida Sans"/>
              </a:rPr>
              <a:t>  },</a:t>
            </a:r>
          </a:p>
          <a:p>
            <a:r>
              <a:rPr lang="en-US" sz="2400" dirty="0">
                <a:latin typeface="Lucida Sans"/>
                <a:cs typeface="Lucida Sans"/>
              </a:rPr>
              <a:t>  "</a:t>
            </a:r>
            <a:r>
              <a:rPr lang="en-US" sz="2400" b="1" dirty="0">
                <a:latin typeface="Lucida Sans"/>
                <a:cs typeface="Lucida Sans"/>
              </a:rPr>
              <a:t>features</a:t>
            </a:r>
            <a:r>
              <a:rPr lang="en-US" sz="2400" dirty="0">
                <a:latin typeface="Lucida Sans"/>
                <a:cs typeface="Lucida Sans"/>
              </a:rPr>
              <a:t>": [</a:t>
            </a:r>
          </a:p>
          <a:p>
            <a:r>
              <a:rPr lang="en-US" sz="2400" dirty="0">
                <a:latin typeface="Lucida Sans"/>
                <a:cs typeface="Lucida Sans"/>
              </a:rPr>
              <a:t>    {</a:t>
            </a:r>
          </a:p>
          <a:p>
            <a:r>
              <a:rPr lang="en-US" sz="2400" dirty="0">
                <a:latin typeface="Lucida Sans"/>
                <a:cs typeface="Lucida Sans"/>
              </a:rPr>
              <a:t>      "</a:t>
            </a:r>
            <a:r>
              <a:rPr lang="en-US" sz="2400" b="1" dirty="0">
                <a:latin typeface="Lucida Sans"/>
                <a:cs typeface="Lucida Sans"/>
              </a:rPr>
              <a:t>type</a:t>
            </a:r>
            <a:r>
              <a:rPr lang="en-US" sz="2400" dirty="0">
                <a:latin typeface="Lucida Sans"/>
                <a:cs typeface="Lucida Sans"/>
              </a:rPr>
              <a:t>": "Feature",</a:t>
            </a:r>
          </a:p>
          <a:p>
            <a:r>
              <a:rPr lang="en-US" sz="2400" dirty="0">
                <a:latin typeface="Lucida Sans"/>
                <a:cs typeface="Lucida Sans"/>
              </a:rPr>
              <a:t>      "</a:t>
            </a:r>
            <a:r>
              <a:rPr lang="en-US" sz="2400" b="1" dirty="0">
                <a:latin typeface="Lucida Sans"/>
                <a:cs typeface="Lucida Sans"/>
              </a:rPr>
              <a:t>properties</a:t>
            </a:r>
            <a:r>
              <a:rPr lang="en-US" sz="2400" dirty="0">
                <a:latin typeface="Lucida Sans"/>
                <a:cs typeface="Lucida Sans"/>
              </a:rPr>
              <a:t>": {      },</a:t>
            </a:r>
          </a:p>
          <a:p>
            <a:r>
              <a:rPr lang="en-US" sz="2400" dirty="0">
                <a:latin typeface="Lucida Sans"/>
                <a:cs typeface="Lucida Sans"/>
              </a:rPr>
              <a:t>      "</a:t>
            </a:r>
            <a:r>
              <a:rPr lang="en-US" sz="2400" b="1" dirty="0">
                <a:latin typeface="Lucida Sans"/>
                <a:cs typeface="Lucida Sans"/>
              </a:rPr>
              <a:t>geometry</a:t>
            </a:r>
            <a:r>
              <a:rPr lang="en-US" sz="2400" dirty="0">
                <a:latin typeface="Lucida Sans"/>
                <a:cs typeface="Lucida Sans"/>
              </a:rPr>
              <a:t>": {      },</a:t>
            </a:r>
          </a:p>
          <a:p>
            <a:r>
              <a:rPr lang="en-US" sz="2400" dirty="0">
                <a:latin typeface="Lucida Sans"/>
                <a:cs typeface="Lucida Sans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Lucida Sans"/>
                <a:cs typeface="Lucida Sans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Lucida Sans"/>
                <a:cs typeface="Lucida Sans"/>
              </a:rPr>
              <a:t>when</a:t>
            </a:r>
            <a:r>
              <a:rPr lang="en-US" sz="2400" dirty="0">
                <a:solidFill>
                  <a:srgbClr val="FF0000"/>
                </a:solidFill>
                <a:latin typeface="Lucida Sans"/>
                <a:cs typeface="Lucida Sans"/>
              </a:rPr>
              <a:t>": {      }</a:t>
            </a:r>
          </a:p>
          <a:p>
            <a:r>
              <a:rPr lang="en-US" sz="2400" dirty="0">
                <a:latin typeface="Lucida Sans"/>
                <a:cs typeface="Lucida Sans"/>
              </a:rPr>
              <a:t>    },</a:t>
            </a:r>
          </a:p>
          <a:p>
            <a:r>
              <a:rPr lang="en-US" sz="2400" dirty="0">
                <a:latin typeface="Lucida Sans"/>
                <a:cs typeface="Lucida Sans"/>
              </a:rPr>
              <a:t>    ...</a:t>
            </a:r>
          </a:p>
          <a:p>
            <a:r>
              <a:rPr lang="en-US" sz="2400" dirty="0">
                <a:latin typeface="Lucida Sans"/>
                <a:cs typeface="Lucida Sans"/>
              </a:rPr>
              <a:t>  ]</a:t>
            </a:r>
          </a:p>
          <a:p>
            <a:r>
              <a:rPr lang="en-US" sz="2400" dirty="0">
                <a:latin typeface="Lucida Sans"/>
                <a:cs typeface="Lucida San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6510" y="5705955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8000"/>
                </a:solidFill>
              </a:rPr>
              <a:t>GeoJSON-T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922" y="256554"/>
            <a:ext cx="809521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ucida Sans"/>
                <a:cs typeface="Lucida Sans"/>
              </a:rPr>
              <a:t>"</a:t>
            </a:r>
            <a:r>
              <a:rPr lang="en-US" sz="2400" b="1">
                <a:latin typeface="Lucida Sans"/>
                <a:cs typeface="Lucida Sans"/>
              </a:rPr>
              <a:t>features</a:t>
            </a:r>
            <a:r>
              <a:rPr lang="en-US" sz="2400">
                <a:latin typeface="Lucida Sans"/>
                <a:cs typeface="Lucida Sans"/>
              </a:rPr>
              <a:t>": [</a:t>
            </a:r>
          </a:p>
          <a:p>
            <a:r>
              <a:rPr lang="en-US" sz="2400">
                <a:latin typeface="Lucida Sans"/>
                <a:cs typeface="Lucida Sans"/>
              </a:rPr>
              <a:t>    {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type</a:t>
            </a:r>
            <a:r>
              <a:rPr lang="en-US" sz="2400">
                <a:latin typeface="Lucida Sans"/>
                <a:cs typeface="Lucida Sans"/>
              </a:rPr>
              <a:t>": "Feature",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properties</a:t>
            </a:r>
            <a:r>
              <a:rPr lang="en-US" sz="2400">
                <a:latin typeface="Lucida Sans"/>
                <a:cs typeface="Lucida Sans"/>
              </a:rPr>
              <a:t>": {      },</a:t>
            </a:r>
          </a:p>
          <a:p>
            <a:r>
              <a:rPr lang="en-US" sz="2400">
                <a:latin typeface="Lucida Sans"/>
                <a:cs typeface="Lucida Sans"/>
              </a:rPr>
              <a:t>      "</a:t>
            </a:r>
            <a:r>
              <a:rPr lang="en-US" sz="2400" b="1">
                <a:latin typeface="Lucida Sans"/>
                <a:cs typeface="Lucida Sans"/>
              </a:rPr>
              <a:t>geometry</a:t>
            </a:r>
            <a:r>
              <a:rPr lang="en-US" sz="2400">
                <a:latin typeface="Lucida Sans"/>
                <a:cs typeface="Lucida Sans"/>
              </a:rPr>
              <a:t>": { </a:t>
            </a:r>
          </a:p>
          <a:p>
            <a:r>
              <a:rPr lang="en-US" sz="2400">
                <a:latin typeface="Lucida Sans"/>
                <a:cs typeface="Lucida Sans"/>
              </a:rPr>
              <a:t>		“type”: “GeometryCollection”,</a:t>
            </a:r>
          </a:p>
          <a:p>
            <a:r>
              <a:rPr lang="en-US" sz="2400">
                <a:latin typeface="Lucida Sans"/>
                <a:cs typeface="Lucida Sans"/>
              </a:rPr>
              <a:t>		“geometries”: [</a:t>
            </a:r>
          </a:p>
          <a:p>
            <a:r>
              <a:rPr lang="en-US" sz="2400">
                <a:latin typeface="Lucida Sans"/>
                <a:cs typeface="Lucida Sans"/>
              </a:rPr>
              <a:t>			“type”: “MultiPolygon”,</a:t>
            </a:r>
          </a:p>
          <a:p>
            <a:r>
              <a:rPr lang="en-US" sz="2400">
                <a:latin typeface="Lucida Sans"/>
                <a:cs typeface="Lucida Sans"/>
              </a:rPr>
              <a:t>			“properties”: {      },</a:t>
            </a:r>
          </a:p>
          <a:p>
            <a:r>
              <a:rPr lang="en-US" sz="2400">
                <a:latin typeface="Lucida Sans"/>
                <a:cs typeface="Lucida Sans"/>
              </a:rPr>
              <a:t>			“coordinates”: [       ],</a:t>
            </a:r>
          </a:p>
          <a:p>
            <a:r>
              <a:rPr lang="en-US" sz="2400">
                <a:latin typeface="Lucida Sans"/>
                <a:cs typeface="Lucida Sans"/>
              </a:rPr>
              <a:t>			</a:t>
            </a:r>
            <a:r>
              <a:rPr lang="en-US" sz="2400">
                <a:solidFill>
                  <a:srgbClr val="FF0000"/>
                </a:solidFill>
                <a:latin typeface="Lucida Sans"/>
                <a:cs typeface="Lucida Sans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Lucida Sans"/>
                <a:cs typeface="Lucida Sans"/>
              </a:rPr>
              <a:t>when</a:t>
            </a:r>
            <a:r>
              <a:rPr lang="en-US" sz="2400">
                <a:solidFill>
                  <a:srgbClr val="FF0000"/>
                </a:solidFill>
                <a:latin typeface="Lucida Sans"/>
                <a:cs typeface="Lucida Sans"/>
              </a:rPr>
              <a:t>”: {		}</a:t>
            </a:r>
          </a:p>
          <a:p>
            <a:r>
              <a:rPr lang="en-US" sz="2400">
                <a:latin typeface="Lucida Sans"/>
                <a:cs typeface="Lucida Sans"/>
              </a:rPr>
              <a:t>		]</a:t>
            </a:r>
          </a:p>
          <a:p>
            <a:r>
              <a:rPr lang="en-US" sz="2400">
                <a:latin typeface="Lucida Sans"/>
                <a:cs typeface="Lucida Sans"/>
              </a:rPr>
              <a:t>	 },</a:t>
            </a:r>
          </a:p>
          <a:p>
            <a:r>
              <a:rPr lang="en-US" sz="2400">
                <a:latin typeface="Lucida Sans"/>
                <a:cs typeface="Lucida Sans"/>
              </a:rPr>
              <a:t>	},</a:t>
            </a:r>
          </a:p>
          <a:p>
            <a:r>
              <a:rPr lang="en-US" sz="2400">
                <a:latin typeface="Lucida Sans"/>
                <a:cs typeface="Lucida Sans"/>
              </a:rPr>
              <a:t>    ...</a:t>
            </a:r>
          </a:p>
          <a:p>
            <a:r>
              <a:rPr lang="en-US" sz="2400">
                <a:latin typeface="Lucida Sans"/>
                <a:cs typeface="Lucida Sans"/>
              </a:rPr>
              <a:t>  ]</a:t>
            </a:r>
          </a:p>
          <a:p>
            <a:r>
              <a:rPr lang="en-US" sz="2400">
                <a:latin typeface="Lucida Sans"/>
                <a:cs typeface="Lucida San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6510" y="5705955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8000"/>
                </a:solidFill>
              </a:rPr>
              <a:t>GeoJSON-T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510" y="5705955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8000"/>
                </a:solidFill>
              </a:rPr>
              <a:t>GeoJSON-T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151" y="5887875"/>
            <a:ext cx="425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https://github.com/kgeographer/geojson-t</a:t>
            </a:r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284" y="386467"/>
            <a:ext cx="5829300" cy="5270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56851" y="6261990"/>
            <a:ext cx="5161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rgbClr val="0070C0"/>
                </a:solidFill>
              </a:rPr>
              <a:t>https://github.com/kgeographer/geojson-t/issues/3</a:t>
            </a:r>
          </a:p>
        </p:txBody>
      </p:sp>
    </p:spTree>
    <p:extLst>
      <p:ext uri="{BB962C8B-B14F-4D97-AF65-F5344CB8AC3E}">
        <p14:creationId xmlns:p14="http://schemas.microsoft.com/office/powerpoint/2010/main" val="16533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553</Words>
  <Application>Microsoft Macintosh PowerPoint</Application>
  <PresentationFormat>On-screen Show (4:3)</PresentationFormat>
  <Paragraphs>104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Rounded MT Bold</vt:lpstr>
      <vt:lpstr>Calibri</vt:lpstr>
      <vt:lpstr>Calibri Light</vt:lpstr>
      <vt:lpstr>Lucida Sans</vt:lpstr>
      <vt:lpstr>Mangal</vt:lpstr>
      <vt:lpstr>Arial</vt:lpstr>
      <vt:lpstr>Office Theme</vt:lpstr>
      <vt:lpstr>GeoJSON-T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Links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GeoJSON-T</dc:title>
  <dc:creator>Karl Grossner</dc:creator>
  <cp:lastModifiedBy>Karl Grossner</cp:lastModifiedBy>
  <cp:revision>11</cp:revision>
  <dcterms:created xsi:type="dcterms:W3CDTF">2020-09-22T01:57:13Z</dcterms:created>
  <dcterms:modified xsi:type="dcterms:W3CDTF">2020-09-22T19:31:44Z</dcterms:modified>
</cp:coreProperties>
</file>