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7" r:id="rId4"/>
    <p:sldId id="278" r:id="rId5"/>
    <p:sldId id="279" r:id="rId6"/>
    <p:sldId id="259" r:id="rId7"/>
    <p:sldId id="267" r:id="rId8"/>
    <p:sldId id="260" r:id="rId9"/>
    <p:sldId id="262" r:id="rId10"/>
    <p:sldId id="271" r:id="rId11"/>
    <p:sldId id="269" r:id="rId12"/>
    <p:sldId id="270" r:id="rId13"/>
    <p:sldId id="268" r:id="rId14"/>
    <p:sldId id="272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puy, Danielle I" initials="DDI" lastIdx="1" clrIdx="0">
    <p:extLst>
      <p:ext uri="{19B8F6BF-5375-455C-9EA6-DF929625EA0E}">
        <p15:presenceInfo xmlns:p15="http://schemas.microsoft.com/office/powerpoint/2012/main" userId="S::ddupuy@usgs.gov::8e207470-88ba-417a-83cc-9e9d7dce92f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810D"/>
    <a:srgbClr val="417979"/>
    <a:srgbClr val="BF255B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582" autoAdjust="0"/>
  </p:normalViewPr>
  <p:slideViewPr>
    <p:cSldViewPr snapToGrid="0">
      <p:cViewPr>
        <p:scale>
          <a:sx n="50" d="100"/>
          <a:sy n="50" d="100"/>
        </p:scale>
        <p:origin x="1214" y="6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4BB30A-F2BB-40A8-AAF1-5BD719B73A4F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630B690-3D58-4325-88B2-96CFA90494C4}">
      <dgm:prSet custT="1"/>
      <dgm:spPr/>
      <dgm:t>
        <a:bodyPr/>
        <a:lstStyle/>
        <a:p>
          <a:r>
            <a:rPr lang="en-US" sz="2800">
              <a:latin typeface="Helvetica LT Std" panose="020B0504020202020204" pitchFamily="34" charset="0"/>
            </a:rPr>
            <a:t>Feature colors (fill and outlines)</a:t>
          </a:r>
        </a:p>
      </dgm:t>
    </dgm:pt>
    <dgm:pt modelId="{7DC3702B-6CB3-405D-A2B0-BEF70CADCFB7}" type="parTrans" cxnId="{F5BAFAEF-38BF-4C55-B816-E061AC2F3AB6}">
      <dgm:prSet/>
      <dgm:spPr/>
      <dgm:t>
        <a:bodyPr/>
        <a:lstStyle/>
        <a:p>
          <a:endParaRPr lang="en-US" sz="1600">
            <a:latin typeface="Helvetica LT Std" panose="020B0504020202020204" pitchFamily="34" charset="0"/>
          </a:endParaRPr>
        </a:p>
      </dgm:t>
    </dgm:pt>
    <dgm:pt modelId="{941DDD37-DA66-41C5-92B3-C47E36BAED08}" type="sibTrans" cxnId="{F5BAFAEF-38BF-4C55-B816-E061AC2F3AB6}">
      <dgm:prSet/>
      <dgm:spPr/>
      <dgm:t>
        <a:bodyPr/>
        <a:lstStyle/>
        <a:p>
          <a:endParaRPr lang="en-US" sz="1600">
            <a:latin typeface="Helvetica LT Std" panose="020B0504020202020204" pitchFamily="34" charset="0"/>
          </a:endParaRPr>
        </a:p>
      </dgm:t>
    </dgm:pt>
    <dgm:pt modelId="{936CD55D-215E-4B2B-972E-3A118D478873}">
      <dgm:prSet custT="1"/>
      <dgm:spPr/>
      <dgm:t>
        <a:bodyPr/>
        <a:lstStyle/>
        <a:p>
          <a:r>
            <a:rPr lang="en-US" sz="2800" dirty="0">
              <a:latin typeface="Helvetica LT Std" panose="020B0504020202020204" pitchFamily="34" charset="0"/>
            </a:rPr>
            <a:t>Symbol types and size</a:t>
          </a:r>
        </a:p>
      </dgm:t>
    </dgm:pt>
    <dgm:pt modelId="{81B6C476-97A1-45FB-BA3B-EE96943BB872}" type="parTrans" cxnId="{46E454F0-1A72-475E-AA43-67470D32008F}">
      <dgm:prSet/>
      <dgm:spPr/>
      <dgm:t>
        <a:bodyPr/>
        <a:lstStyle/>
        <a:p>
          <a:endParaRPr lang="en-US" sz="1600">
            <a:latin typeface="Helvetica LT Std" panose="020B0504020202020204" pitchFamily="34" charset="0"/>
          </a:endParaRPr>
        </a:p>
      </dgm:t>
    </dgm:pt>
    <dgm:pt modelId="{7304197B-C866-41D1-8FBE-B5F6E208724D}" type="sibTrans" cxnId="{46E454F0-1A72-475E-AA43-67470D32008F}">
      <dgm:prSet/>
      <dgm:spPr/>
      <dgm:t>
        <a:bodyPr/>
        <a:lstStyle/>
        <a:p>
          <a:endParaRPr lang="en-US" sz="1600">
            <a:latin typeface="Helvetica LT Std" panose="020B0504020202020204" pitchFamily="34" charset="0"/>
          </a:endParaRPr>
        </a:p>
      </dgm:t>
    </dgm:pt>
    <dgm:pt modelId="{D68BAE25-9BFE-4BE6-A6CC-E8DC385DF880}">
      <dgm:prSet custT="1"/>
      <dgm:spPr/>
      <dgm:t>
        <a:bodyPr/>
        <a:lstStyle/>
        <a:p>
          <a:r>
            <a:rPr lang="en-US" sz="2800">
              <a:latin typeface="Helvetica LT Std" panose="020B0504020202020204" pitchFamily="34" charset="0"/>
            </a:rPr>
            <a:t>Populate HTML </a:t>
          </a:r>
        </a:p>
      </dgm:t>
    </dgm:pt>
    <dgm:pt modelId="{877A9125-77E9-4FAB-835E-F590718ED4DD}" type="parTrans" cxnId="{822FC637-0A85-4BBE-8873-6F2763BC6EBB}">
      <dgm:prSet/>
      <dgm:spPr/>
      <dgm:t>
        <a:bodyPr/>
        <a:lstStyle/>
        <a:p>
          <a:endParaRPr lang="en-US" sz="1600">
            <a:latin typeface="Helvetica LT Std" panose="020B0504020202020204" pitchFamily="34" charset="0"/>
          </a:endParaRPr>
        </a:p>
      </dgm:t>
    </dgm:pt>
    <dgm:pt modelId="{457E9B35-8992-4EA0-ACE4-91E8A897D078}" type="sibTrans" cxnId="{822FC637-0A85-4BBE-8873-6F2763BC6EBB}">
      <dgm:prSet/>
      <dgm:spPr/>
      <dgm:t>
        <a:bodyPr/>
        <a:lstStyle/>
        <a:p>
          <a:endParaRPr lang="en-US" sz="1600">
            <a:latin typeface="Helvetica LT Std" panose="020B0504020202020204" pitchFamily="34" charset="0"/>
          </a:endParaRPr>
        </a:p>
      </dgm:t>
    </dgm:pt>
    <dgm:pt modelId="{FB6D0465-C306-4659-8018-4C4CB7F86548}">
      <dgm:prSet custT="1"/>
      <dgm:spPr/>
      <dgm:t>
        <a:bodyPr/>
        <a:lstStyle/>
        <a:p>
          <a:r>
            <a:rPr lang="en-US" sz="2800" dirty="0">
              <a:latin typeface="Helvetica LT Std" panose="020B0504020202020204" pitchFamily="34" charset="0"/>
            </a:rPr>
            <a:t>Determine Draw Order (Panes) for feature layers</a:t>
          </a:r>
        </a:p>
      </dgm:t>
    </dgm:pt>
    <dgm:pt modelId="{0537CC8C-A288-4954-BFCB-87BFFE06DAE7}" type="parTrans" cxnId="{710F1A5A-9C78-499E-87AD-A662CADAC278}">
      <dgm:prSet/>
      <dgm:spPr/>
      <dgm:t>
        <a:bodyPr/>
        <a:lstStyle/>
        <a:p>
          <a:endParaRPr lang="en-US" sz="1600">
            <a:latin typeface="Helvetica LT Std" panose="020B0504020202020204" pitchFamily="34" charset="0"/>
          </a:endParaRPr>
        </a:p>
      </dgm:t>
    </dgm:pt>
    <dgm:pt modelId="{C71D86A1-F028-4499-B46F-F743E65B9756}" type="sibTrans" cxnId="{710F1A5A-9C78-499E-87AD-A662CADAC278}">
      <dgm:prSet/>
      <dgm:spPr/>
      <dgm:t>
        <a:bodyPr/>
        <a:lstStyle/>
        <a:p>
          <a:endParaRPr lang="en-US" sz="1600">
            <a:latin typeface="Helvetica LT Std" panose="020B0504020202020204" pitchFamily="34" charset="0"/>
          </a:endParaRPr>
        </a:p>
      </dgm:t>
    </dgm:pt>
    <dgm:pt modelId="{F954B316-5D95-416E-9C44-2568C67F943D}">
      <dgm:prSet custT="1"/>
      <dgm:spPr/>
      <dgm:t>
        <a:bodyPr/>
        <a:lstStyle/>
        <a:p>
          <a:r>
            <a:rPr lang="en-US" sz="2800" dirty="0">
              <a:latin typeface="Helvetica LT Std" panose="020B0504020202020204" pitchFamily="34" charset="0"/>
            </a:rPr>
            <a:t>Order of Legend Items</a:t>
          </a:r>
        </a:p>
      </dgm:t>
    </dgm:pt>
    <dgm:pt modelId="{A4377C63-38ED-4BA1-8F63-17700C377460}" type="parTrans" cxnId="{53C587AE-D9E7-4B2B-BFF0-6493C59097AF}">
      <dgm:prSet/>
      <dgm:spPr/>
      <dgm:t>
        <a:bodyPr/>
        <a:lstStyle/>
        <a:p>
          <a:endParaRPr lang="en-US" sz="1600">
            <a:latin typeface="Helvetica LT Std" panose="020B0504020202020204" pitchFamily="34" charset="0"/>
          </a:endParaRPr>
        </a:p>
      </dgm:t>
    </dgm:pt>
    <dgm:pt modelId="{7F7594CC-769D-4F2C-BF73-25C5BA5510C1}" type="sibTrans" cxnId="{53C587AE-D9E7-4B2B-BFF0-6493C59097AF}">
      <dgm:prSet/>
      <dgm:spPr/>
      <dgm:t>
        <a:bodyPr/>
        <a:lstStyle/>
        <a:p>
          <a:endParaRPr lang="en-US" sz="1600">
            <a:latin typeface="Helvetica LT Std" panose="020B0504020202020204" pitchFamily="34" charset="0"/>
          </a:endParaRPr>
        </a:p>
      </dgm:t>
    </dgm:pt>
    <dgm:pt modelId="{0BB0812F-457C-4EAC-9237-62719CA1CFD6}" type="pres">
      <dgm:prSet presAssocID="{BE4BB30A-F2BB-40A8-AAF1-5BD719B73A4F}" presName="vert0" presStyleCnt="0">
        <dgm:presLayoutVars>
          <dgm:dir/>
          <dgm:animOne val="branch"/>
          <dgm:animLvl val="lvl"/>
        </dgm:presLayoutVars>
      </dgm:prSet>
      <dgm:spPr/>
    </dgm:pt>
    <dgm:pt modelId="{05AFE3B7-7C0C-4910-AF5B-0959892B26EB}" type="pres">
      <dgm:prSet presAssocID="{B630B690-3D58-4325-88B2-96CFA90494C4}" presName="thickLine" presStyleLbl="alignNode1" presStyleIdx="0" presStyleCnt="5"/>
      <dgm:spPr/>
    </dgm:pt>
    <dgm:pt modelId="{ABC6ECFA-7565-464F-824F-4CED11F0778B}" type="pres">
      <dgm:prSet presAssocID="{B630B690-3D58-4325-88B2-96CFA90494C4}" presName="horz1" presStyleCnt="0"/>
      <dgm:spPr/>
    </dgm:pt>
    <dgm:pt modelId="{DDDA4470-D70A-4635-8A88-F03730A6E31A}" type="pres">
      <dgm:prSet presAssocID="{B630B690-3D58-4325-88B2-96CFA90494C4}" presName="tx1" presStyleLbl="revTx" presStyleIdx="0" presStyleCnt="5"/>
      <dgm:spPr/>
    </dgm:pt>
    <dgm:pt modelId="{E194D48E-3DB2-4D7B-BEE0-F40464F39F3D}" type="pres">
      <dgm:prSet presAssocID="{B630B690-3D58-4325-88B2-96CFA90494C4}" presName="vert1" presStyleCnt="0"/>
      <dgm:spPr/>
    </dgm:pt>
    <dgm:pt modelId="{3B2C38C6-F137-4A2D-892E-1AA8EAC683AC}" type="pres">
      <dgm:prSet presAssocID="{936CD55D-215E-4B2B-972E-3A118D478873}" presName="thickLine" presStyleLbl="alignNode1" presStyleIdx="1" presStyleCnt="5"/>
      <dgm:spPr/>
    </dgm:pt>
    <dgm:pt modelId="{968AD35D-1253-466E-931F-11A8F67195EB}" type="pres">
      <dgm:prSet presAssocID="{936CD55D-215E-4B2B-972E-3A118D478873}" presName="horz1" presStyleCnt="0"/>
      <dgm:spPr/>
    </dgm:pt>
    <dgm:pt modelId="{3519397D-7EA0-4F07-AEB1-64736F33889B}" type="pres">
      <dgm:prSet presAssocID="{936CD55D-215E-4B2B-972E-3A118D478873}" presName="tx1" presStyleLbl="revTx" presStyleIdx="1" presStyleCnt="5"/>
      <dgm:spPr/>
    </dgm:pt>
    <dgm:pt modelId="{B66134EA-C114-452B-818D-CCD4EBC7FB25}" type="pres">
      <dgm:prSet presAssocID="{936CD55D-215E-4B2B-972E-3A118D478873}" presName="vert1" presStyleCnt="0"/>
      <dgm:spPr/>
    </dgm:pt>
    <dgm:pt modelId="{93B22FE8-D044-4515-96B4-43F5BF2B49EB}" type="pres">
      <dgm:prSet presAssocID="{D68BAE25-9BFE-4BE6-A6CC-E8DC385DF880}" presName="thickLine" presStyleLbl="alignNode1" presStyleIdx="2" presStyleCnt="5"/>
      <dgm:spPr/>
    </dgm:pt>
    <dgm:pt modelId="{FFDD9B1F-43E0-4398-83E4-0A652F73C089}" type="pres">
      <dgm:prSet presAssocID="{D68BAE25-9BFE-4BE6-A6CC-E8DC385DF880}" presName="horz1" presStyleCnt="0"/>
      <dgm:spPr/>
    </dgm:pt>
    <dgm:pt modelId="{878B39E6-FCCF-4604-B67C-CC6FC3AAA972}" type="pres">
      <dgm:prSet presAssocID="{D68BAE25-9BFE-4BE6-A6CC-E8DC385DF880}" presName="tx1" presStyleLbl="revTx" presStyleIdx="2" presStyleCnt="5"/>
      <dgm:spPr/>
    </dgm:pt>
    <dgm:pt modelId="{AA02F6AC-8FFC-499D-899F-58DDB0F468CA}" type="pres">
      <dgm:prSet presAssocID="{D68BAE25-9BFE-4BE6-A6CC-E8DC385DF880}" presName="vert1" presStyleCnt="0"/>
      <dgm:spPr/>
    </dgm:pt>
    <dgm:pt modelId="{9AD69CBD-C7A5-4E53-BC72-2E3AD8B801F8}" type="pres">
      <dgm:prSet presAssocID="{FB6D0465-C306-4659-8018-4C4CB7F86548}" presName="thickLine" presStyleLbl="alignNode1" presStyleIdx="3" presStyleCnt="5"/>
      <dgm:spPr/>
    </dgm:pt>
    <dgm:pt modelId="{CD35FE0B-7B56-4658-A6E0-0E47E9CE299A}" type="pres">
      <dgm:prSet presAssocID="{FB6D0465-C306-4659-8018-4C4CB7F86548}" presName="horz1" presStyleCnt="0"/>
      <dgm:spPr/>
    </dgm:pt>
    <dgm:pt modelId="{04B784B5-66B3-46E9-8A03-E266DC0A5E6C}" type="pres">
      <dgm:prSet presAssocID="{FB6D0465-C306-4659-8018-4C4CB7F86548}" presName="tx1" presStyleLbl="revTx" presStyleIdx="3" presStyleCnt="5"/>
      <dgm:spPr/>
    </dgm:pt>
    <dgm:pt modelId="{41633B10-8337-48C2-BB92-29BFF557C696}" type="pres">
      <dgm:prSet presAssocID="{FB6D0465-C306-4659-8018-4C4CB7F86548}" presName="vert1" presStyleCnt="0"/>
      <dgm:spPr/>
    </dgm:pt>
    <dgm:pt modelId="{D9F7AD2F-918A-4BCE-AE0A-630BC0D48F85}" type="pres">
      <dgm:prSet presAssocID="{F954B316-5D95-416E-9C44-2568C67F943D}" presName="thickLine" presStyleLbl="alignNode1" presStyleIdx="4" presStyleCnt="5"/>
      <dgm:spPr/>
    </dgm:pt>
    <dgm:pt modelId="{2A56C43D-FC98-4B86-AFD0-5C2177E488DE}" type="pres">
      <dgm:prSet presAssocID="{F954B316-5D95-416E-9C44-2568C67F943D}" presName="horz1" presStyleCnt="0"/>
      <dgm:spPr/>
    </dgm:pt>
    <dgm:pt modelId="{2C9D9F04-E606-4A95-ADEB-4E10D720544E}" type="pres">
      <dgm:prSet presAssocID="{F954B316-5D95-416E-9C44-2568C67F943D}" presName="tx1" presStyleLbl="revTx" presStyleIdx="4" presStyleCnt="5"/>
      <dgm:spPr/>
    </dgm:pt>
    <dgm:pt modelId="{75F9DC49-890D-4448-BA42-9F3DD2CC712F}" type="pres">
      <dgm:prSet presAssocID="{F954B316-5D95-416E-9C44-2568C67F943D}" presName="vert1" presStyleCnt="0"/>
      <dgm:spPr/>
    </dgm:pt>
  </dgm:ptLst>
  <dgm:cxnLst>
    <dgm:cxn modelId="{CD35E809-459E-43A0-B13C-FAF49E1B578A}" type="presOf" srcId="{BE4BB30A-F2BB-40A8-AAF1-5BD719B73A4F}" destId="{0BB0812F-457C-4EAC-9237-62719CA1CFD6}" srcOrd="0" destOrd="0" presId="urn:microsoft.com/office/officeart/2008/layout/LinedList"/>
    <dgm:cxn modelId="{C5973522-76F7-454C-8394-9C77BAB8A82C}" type="presOf" srcId="{FB6D0465-C306-4659-8018-4C4CB7F86548}" destId="{04B784B5-66B3-46E9-8A03-E266DC0A5E6C}" srcOrd="0" destOrd="0" presId="urn:microsoft.com/office/officeart/2008/layout/LinedList"/>
    <dgm:cxn modelId="{822FC637-0A85-4BBE-8873-6F2763BC6EBB}" srcId="{BE4BB30A-F2BB-40A8-AAF1-5BD719B73A4F}" destId="{D68BAE25-9BFE-4BE6-A6CC-E8DC385DF880}" srcOrd="2" destOrd="0" parTransId="{877A9125-77E9-4FAB-835E-F590718ED4DD}" sibTransId="{457E9B35-8992-4EA0-ACE4-91E8A897D078}"/>
    <dgm:cxn modelId="{8FA6BC72-110C-4532-9766-CB900A6E0C01}" type="presOf" srcId="{B630B690-3D58-4325-88B2-96CFA90494C4}" destId="{DDDA4470-D70A-4635-8A88-F03730A6E31A}" srcOrd="0" destOrd="0" presId="urn:microsoft.com/office/officeart/2008/layout/LinedList"/>
    <dgm:cxn modelId="{EBC17156-73E2-4197-92A7-640AC4FA7EA7}" type="presOf" srcId="{D68BAE25-9BFE-4BE6-A6CC-E8DC385DF880}" destId="{878B39E6-FCCF-4604-B67C-CC6FC3AAA972}" srcOrd="0" destOrd="0" presId="urn:microsoft.com/office/officeart/2008/layout/LinedList"/>
    <dgm:cxn modelId="{710F1A5A-9C78-499E-87AD-A662CADAC278}" srcId="{BE4BB30A-F2BB-40A8-AAF1-5BD719B73A4F}" destId="{FB6D0465-C306-4659-8018-4C4CB7F86548}" srcOrd="3" destOrd="0" parTransId="{0537CC8C-A288-4954-BFCB-87BFFE06DAE7}" sibTransId="{C71D86A1-F028-4499-B46F-F743E65B9756}"/>
    <dgm:cxn modelId="{01A8E18D-3CF5-4817-9CDC-8E016064F80E}" type="presOf" srcId="{936CD55D-215E-4B2B-972E-3A118D478873}" destId="{3519397D-7EA0-4F07-AEB1-64736F33889B}" srcOrd="0" destOrd="0" presId="urn:microsoft.com/office/officeart/2008/layout/LinedList"/>
    <dgm:cxn modelId="{53C587AE-D9E7-4B2B-BFF0-6493C59097AF}" srcId="{BE4BB30A-F2BB-40A8-AAF1-5BD719B73A4F}" destId="{F954B316-5D95-416E-9C44-2568C67F943D}" srcOrd="4" destOrd="0" parTransId="{A4377C63-38ED-4BA1-8F63-17700C377460}" sibTransId="{7F7594CC-769D-4F2C-BF73-25C5BA5510C1}"/>
    <dgm:cxn modelId="{653801BE-33B6-451D-BCEC-86C511976D7B}" type="presOf" srcId="{F954B316-5D95-416E-9C44-2568C67F943D}" destId="{2C9D9F04-E606-4A95-ADEB-4E10D720544E}" srcOrd="0" destOrd="0" presId="urn:microsoft.com/office/officeart/2008/layout/LinedList"/>
    <dgm:cxn modelId="{F5BAFAEF-38BF-4C55-B816-E061AC2F3AB6}" srcId="{BE4BB30A-F2BB-40A8-AAF1-5BD719B73A4F}" destId="{B630B690-3D58-4325-88B2-96CFA90494C4}" srcOrd="0" destOrd="0" parTransId="{7DC3702B-6CB3-405D-A2B0-BEF70CADCFB7}" sibTransId="{941DDD37-DA66-41C5-92B3-C47E36BAED08}"/>
    <dgm:cxn modelId="{46E454F0-1A72-475E-AA43-67470D32008F}" srcId="{BE4BB30A-F2BB-40A8-AAF1-5BD719B73A4F}" destId="{936CD55D-215E-4B2B-972E-3A118D478873}" srcOrd="1" destOrd="0" parTransId="{81B6C476-97A1-45FB-BA3B-EE96943BB872}" sibTransId="{7304197B-C866-41D1-8FBE-B5F6E208724D}"/>
    <dgm:cxn modelId="{AF2C25E1-1FB6-4E59-A30D-4F949A16BFF1}" type="presParOf" srcId="{0BB0812F-457C-4EAC-9237-62719CA1CFD6}" destId="{05AFE3B7-7C0C-4910-AF5B-0959892B26EB}" srcOrd="0" destOrd="0" presId="urn:microsoft.com/office/officeart/2008/layout/LinedList"/>
    <dgm:cxn modelId="{6C279BE1-9C3B-40A2-A45F-3D4D2DB522FD}" type="presParOf" srcId="{0BB0812F-457C-4EAC-9237-62719CA1CFD6}" destId="{ABC6ECFA-7565-464F-824F-4CED11F0778B}" srcOrd="1" destOrd="0" presId="urn:microsoft.com/office/officeart/2008/layout/LinedList"/>
    <dgm:cxn modelId="{59E0C9D2-F7C5-4BD5-BA5C-CA4422EBD499}" type="presParOf" srcId="{ABC6ECFA-7565-464F-824F-4CED11F0778B}" destId="{DDDA4470-D70A-4635-8A88-F03730A6E31A}" srcOrd="0" destOrd="0" presId="urn:microsoft.com/office/officeart/2008/layout/LinedList"/>
    <dgm:cxn modelId="{AD63B219-A52C-48D1-865F-0391B8FBDC24}" type="presParOf" srcId="{ABC6ECFA-7565-464F-824F-4CED11F0778B}" destId="{E194D48E-3DB2-4D7B-BEE0-F40464F39F3D}" srcOrd="1" destOrd="0" presId="urn:microsoft.com/office/officeart/2008/layout/LinedList"/>
    <dgm:cxn modelId="{2199A691-0502-4D24-B1D4-C4515072E8C3}" type="presParOf" srcId="{0BB0812F-457C-4EAC-9237-62719CA1CFD6}" destId="{3B2C38C6-F137-4A2D-892E-1AA8EAC683AC}" srcOrd="2" destOrd="0" presId="urn:microsoft.com/office/officeart/2008/layout/LinedList"/>
    <dgm:cxn modelId="{3A7846FD-B9D3-4979-8B96-143623BF476D}" type="presParOf" srcId="{0BB0812F-457C-4EAC-9237-62719CA1CFD6}" destId="{968AD35D-1253-466E-931F-11A8F67195EB}" srcOrd="3" destOrd="0" presId="urn:microsoft.com/office/officeart/2008/layout/LinedList"/>
    <dgm:cxn modelId="{6FA47921-3299-4C60-AD5C-F90BA6FCA3A6}" type="presParOf" srcId="{968AD35D-1253-466E-931F-11A8F67195EB}" destId="{3519397D-7EA0-4F07-AEB1-64736F33889B}" srcOrd="0" destOrd="0" presId="urn:microsoft.com/office/officeart/2008/layout/LinedList"/>
    <dgm:cxn modelId="{6FDC0496-D93B-450B-A532-055106BB7962}" type="presParOf" srcId="{968AD35D-1253-466E-931F-11A8F67195EB}" destId="{B66134EA-C114-452B-818D-CCD4EBC7FB25}" srcOrd="1" destOrd="0" presId="urn:microsoft.com/office/officeart/2008/layout/LinedList"/>
    <dgm:cxn modelId="{E8D1EA54-33A3-4986-8B1E-2DFB4290357F}" type="presParOf" srcId="{0BB0812F-457C-4EAC-9237-62719CA1CFD6}" destId="{93B22FE8-D044-4515-96B4-43F5BF2B49EB}" srcOrd="4" destOrd="0" presId="urn:microsoft.com/office/officeart/2008/layout/LinedList"/>
    <dgm:cxn modelId="{FA89F347-47FA-460A-BB44-A27DE2A5259A}" type="presParOf" srcId="{0BB0812F-457C-4EAC-9237-62719CA1CFD6}" destId="{FFDD9B1F-43E0-4398-83E4-0A652F73C089}" srcOrd="5" destOrd="0" presId="urn:microsoft.com/office/officeart/2008/layout/LinedList"/>
    <dgm:cxn modelId="{8D3F58BE-9E65-41E6-BB1E-2E869F5369D1}" type="presParOf" srcId="{FFDD9B1F-43E0-4398-83E4-0A652F73C089}" destId="{878B39E6-FCCF-4604-B67C-CC6FC3AAA972}" srcOrd="0" destOrd="0" presId="urn:microsoft.com/office/officeart/2008/layout/LinedList"/>
    <dgm:cxn modelId="{F54E8329-AF2C-4D88-9325-046ADC5182C0}" type="presParOf" srcId="{FFDD9B1F-43E0-4398-83E4-0A652F73C089}" destId="{AA02F6AC-8FFC-499D-899F-58DDB0F468CA}" srcOrd="1" destOrd="0" presId="urn:microsoft.com/office/officeart/2008/layout/LinedList"/>
    <dgm:cxn modelId="{73522B5C-54C0-4F69-BF49-6A6C1055E719}" type="presParOf" srcId="{0BB0812F-457C-4EAC-9237-62719CA1CFD6}" destId="{9AD69CBD-C7A5-4E53-BC72-2E3AD8B801F8}" srcOrd="6" destOrd="0" presId="urn:microsoft.com/office/officeart/2008/layout/LinedList"/>
    <dgm:cxn modelId="{2936B0CA-C810-4ADB-ADBA-429E23833BA2}" type="presParOf" srcId="{0BB0812F-457C-4EAC-9237-62719CA1CFD6}" destId="{CD35FE0B-7B56-4658-A6E0-0E47E9CE299A}" srcOrd="7" destOrd="0" presId="urn:microsoft.com/office/officeart/2008/layout/LinedList"/>
    <dgm:cxn modelId="{770A3233-D4F4-44A7-AD6C-49701182F898}" type="presParOf" srcId="{CD35FE0B-7B56-4658-A6E0-0E47E9CE299A}" destId="{04B784B5-66B3-46E9-8A03-E266DC0A5E6C}" srcOrd="0" destOrd="0" presId="urn:microsoft.com/office/officeart/2008/layout/LinedList"/>
    <dgm:cxn modelId="{1E3B9A38-D064-4672-A7FE-191D33460729}" type="presParOf" srcId="{CD35FE0B-7B56-4658-A6E0-0E47E9CE299A}" destId="{41633B10-8337-48C2-BB92-29BFF557C696}" srcOrd="1" destOrd="0" presId="urn:microsoft.com/office/officeart/2008/layout/LinedList"/>
    <dgm:cxn modelId="{67DDD4C0-03F1-4E62-9D86-2B40ABFD156F}" type="presParOf" srcId="{0BB0812F-457C-4EAC-9237-62719CA1CFD6}" destId="{D9F7AD2F-918A-4BCE-AE0A-630BC0D48F85}" srcOrd="8" destOrd="0" presId="urn:microsoft.com/office/officeart/2008/layout/LinedList"/>
    <dgm:cxn modelId="{9E08E978-6A21-424A-8F07-882CED2C56B0}" type="presParOf" srcId="{0BB0812F-457C-4EAC-9237-62719CA1CFD6}" destId="{2A56C43D-FC98-4B86-AFD0-5C2177E488DE}" srcOrd="9" destOrd="0" presId="urn:microsoft.com/office/officeart/2008/layout/LinedList"/>
    <dgm:cxn modelId="{9B7EAF26-D83E-41C7-A247-E4008CE9CE25}" type="presParOf" srcId="{2A56C43D-FC98-4B86-AFD0-5C2177E488DE}" destId="{2C9D9F04-E606-4A95-ADEB-4E10D720544E}" srcOrd="0" destOrd="0" presId="urn:microsoft.com/office/officeart/2008/layout/LinedList"/>
    <dgm:cxn modelId="{E9020354-855B-441D-85AD-3DEC5401C587}" type="presParOf" srcId="{2A56C43D-FC98-4B86-AFD0-5C2177E488DE}" destId="{75F9DC49-890D-4448-BA42-9F3DD2CC712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AFE3B7-7C0C-4910-AF5B-0959892B26EB}">
      <dsp:nvSpPr>
        <dsp:cNvPr id="0" name=""/>
        <dsp:cNvSpPr/>
      </dsp:nvSpPr>
      <dsp:spPr>
        <a:xfrm>
          <a:off x="0" y="623"/>
          <a:ext cx="850265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DA4470-D70A-4635-8A88-F03730A6E31A}">
      <dsp:nvSpPr>
        <dsp:cNvPr id="0" name=""/>
        <dsp:cNvSpPr/>
      </dsp:nvSpPr>
      <dsp:spPr>
        <a:xfrm>
          <a:off x="0" y="623"/>
          <a:ext cx="8502650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Helvetica LT Std" panose="020B0504020202020204" pitchFamily="34" charset="0"/>
            </a:rPr>
            <a:t>Feature colors (fill and outlines)</a:t>
          </a:r>
        </a:p>
      </dsp:txBody>
      <dsp:txXfrm>
        <a:off x="0" y="623"/>
        <a:ext cx="8502650" cy="1020830"/>
      </dsp:txXfrm>
    </dsp:sp>
    <dsp:sp modelId="{3B2C38C6-F137-4A2D-892E-1AA8EAC683AC}">
      <dsp:nvSpPr>
        <dsp:cNvPr id="0" name=""/>
        <dsp:cNvSpPr/>
      </dsp:nvSpPr>
      <dsp:spPr>
        <a:xfrm>
          <a:off x="0" y="1021453"/>
          <a:ext cx="850265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19397D-7EA0-4F07-AEB1-64736F33889B}">
      <dsp:nvSpPr>
        <dsp:cNvPr id="0" name=""/>
        <dsp:cNvSpPr/>
      </dsp:nvSpPr>
      <dsp:spPr>
        <a:xfrm>
          <a:off x="0" y="1021453"/>
          <a:ext cx="8502650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Helvetica LT Std" panose="020B0504020202020204" pitchFamily="34" charset="0"/>
            </a:rPr>
            <a:t>Symbol types and size</a:t>
          </a:r>
        </a:p>
      </dsp:txBody>
      <dsp:txXfrm>
        <a:off x="0" y="1021453"/>
        <a:ext cx="8502650" cy="1020830"/>
      </dsp:txXfrm>
    </dsp:sp>
    <dsp:sp modelId="{93B22FE8-D044-4515-96B4-43F5BF2B49EB}">
      <dsp:nvSpPr>
        <dsp:cNvPr id="0" name=""/>
        <dsp:cNvSpPr/>
      </dsp:nvSpPr>
      <dsp:spPr>
        <a:xfrm>
          <a:off x="0" y="2042284"/>
          <a:ext cx="850265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8B39E6-FCCF-4604-B67C-CC6FC3AAA972}">
      <dsp:nvSpPr>
        <dsp:cNvPr id="0" name=""/>
        <dsp:cNvSpPr/>
      </dsp:nvSpPr>
      <dsp:spPr>
        <a:xfrm>
          <a:off x="0" y="2042284"/>
          <a:ext cx="8502650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Helvetica LT Std" panose="020B0504020202020204" pitchFamily="34" charset="0"/>
            </a:rPr>
            <a:t>Populate HTML </a:t>
          </a:r>
        </a:p>
      </dsp:txBody>
      <dsp:txXfrm>
        <a:off x="0" y="2042284"/>
        <a:ext cx="8502650" cy="1020830"/>
      </dsp:txXfrm>
    </dsp:sp>
    <dsp:sp modelId="{9AD69CBD-C7A5-4E53-BC72-2E3AD8B801F8}">
      <dsp:nvSpPr>
        <dsp:cNvPr id="0" name=""/>
        <dsp:cNvSpPr/>
      </dsp:nvSpPr>
      <dsp:spPr>
        <a:xfrm>
          <a:off x="0" y="3063115"/>
          <a:ext cx="850265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B784B5-66B3-46E9-8A03-E266DC0A5E6C}">
      <dsp:nvSpPr>
        <dsp:cNvPr id="0" name=""/>
        <dsp:cNvSpPr/>
      </dsp:nvSpPr>
      <dsp:spPr>
        <a:xfrm>
          <a:off x="0" y="3063115"/>
          <a:ext cx="8502650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Helvetica LT Std" panose="020B0504020202020204" pitchFamily="34" charset="0"/>
            </a:rPr>
            <a:t>Determine Draw Order (Panes) for feature layers</a:t>
          </a:r>
        </a:p>
      </dsp:txBody>
      <dsp:txXfrm>
        <a:off x="0" y="3063115"/>
        <a:ext cx="8502650" cy="1020830"/>
      </dsp:txXfrm>
    </dsp:sp>
    <dsp:sp modelId="{D9F7AD2F-918A-4BCE-AE0A-630BC0D48F85}">
      <dsp:nvSpPr>
        <dsp:cNvPr id="0" name=""/>
        <dsp:cNvSpPr/>
      </dsp:nvSpPr>
      <dsp:spPr>
        <a:xfrm>
          <a:off x="0" y="4083946"/>
          <a:ext cx="850265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9D9F04-E606-4A95-ADEB-4E10D720544E}">
      <dsp:nvSpPr>
        <dsp:cNvPr id="0" name=""/>
        <dsp:cNvSpPr/>
      </dsp:nvSpPr>
      <dsp:spPr>
        <a:xfrm>
          <a:off x="0" y="4083946"/>
          <a:ext cx="8502650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Helvetica LT Std" panose="020B0504020202020204" pitchFamily="34" charset="0"/>
            </a:rPr>
            <a:t>Order of Legend Items</a:t>
          </a:r>
        </a:p>
      </dsp:txBody>
      <dsp:txXfrm>
        <a:off x="0" y="4083946"/>
        <a:ext cx="8502650" cy="1020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67279-ADB7-44D8-8CBB-98936C8FDED3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342BD-9227-40E8-BB3F-7AE106DE6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49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342BD-9227-40E8-BB3F-7AE106DE63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29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342BD-9227-40E8-BB3F-7AE106DE63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1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342BD-9227-40E8-BB3F-7AE106DE63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34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342BD-9227-40E8-BB3F-7AE106DE63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16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342BD-9227-40E8-BB3F-7AE106DE63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24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342BD-9227-40E8-BB3F-7AE106DE63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02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342BD-9227-40E8-BB3F-7AE106DE63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47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342BD-9227-40E8-BB3F-7AE106DE63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08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342BD-9227-40E8-BB3F-7AE106DE63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18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342BD-9227-40E8-BB3F-7AE106DE63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22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Left: Access the stored procedure through Web Methods</a:t>
            </a:r>
          </a:p>
          <a:p>
            <a:endParaRPr lang="en-US" dirty="0"/>
          </a:p>
          <a:p>
            <a:r>
              <a:rPr lang="en-US" dirty="0"/>
              <a:t>Right: Use AJAX to read the data and use apply to the leaflet marker options.</a:t>
            </a:r>
          </a:p>
          <a:p>
            <a:r>
              <a:rPr lang="en-US" dirty="0"/>
              <a:t>I’m sure most people here are familiar with leaflet but if you’re not w</a:t>
            </a:r>
          </a:p>
          <a:p>
            <a:r>
              <a:rPr lang="en-US" dirty="0"/>
              <a:t>Not shown is where we create a separate layer group for each Study Type. So instead of having to make a database request for each study type or apply marker options for each study type we can do it all in one go.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342BD-9227-40E8-BB3F-7AE106DE63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954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F9BE0-8C8B-4293-8175-BB190DED0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0B10F-6194-43A2-AB90-6DE9D4E0DD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60571-5BEE-497D-8658-D6901DBA1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DAF84-2ED7-4673-986F-943D13D24FAD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F2ED7-7EFD-49CB-A9FB-FAD89F179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FC6B0-27C3-4BB5-B170-C79F49E80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FDF43-85A4-46A7-8F4A-F222D593306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resentation_cover_temp_16_9.png">
            <a:extLst>
              <a:ext uri="{FF2B5EF4-FFF2-40B4-BE49-F238E27FC236}">
                <a16:creationId xmlns:a16="http://schemas.microsoft.com/office/drawing/2014/main" id="{61C8038D-8AD8-4C0C-959F-B74232ACDD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473354" cy="70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7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5B6B7-8160-41BF-B3F8-4158093C7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9E689-09F2-40E3-85C0-2042C7E12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1D087-C3A6-46F8-AB2E-E5BB73E2D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DAF84-2ED7-4673-986F-943D13D24FAD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26253-549D-417F-AFE7-678C31D26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11B4C-D077-4076-B48F-345952370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FDF43-85A4-46A7-8F4A-F222D5933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0DEFD-A4B3-4EDB-8085-F0CFEA8E4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44D575-CCC4-4B32-8CD0-753CCAEC1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C72B8-061E-4391-8D9B-42642B0A0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DAF84-2ED7-4673-986F-943D13D24FAD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5C2FF-CB2C-4CDE-B509-8BB81918F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9377C-8BDD-4472-BA83-CDD6A4567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FDF43-85A4-46A7-8F4A-F222D593306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resentation_2nd_page_temp_16_9.png">
            <a:extLst>
              <a:ext uri="{FF2B5EF4-FFF2-40B4-BE49-F238E27FC236}">
                <a16:creationId xmlns:a16="http://schemas.microsoft.com/office/drawing/2014/main" id="{35512A5A-D0E6-4B8F-859A-BC3BEC0AB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588240" cy="708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78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131EF-FEC9-496A-9325-D1788756B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62C0C-7B34-4C5D-9E9D-5F17C27CD2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CFDBC-C944-4701-BA29-5F592BA02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98971-1495-46F7-99D2-AF32DAEF5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DAF84-2ED7-4673-986F-943D13D24FAD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BF4EAC-DA12-449B-A687-A58F12E94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16B72D-DEF0-4D30-BEF4-AB5375032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FDF43-85A4-46A7-8F4A-F222D593306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resentation_2nd_page_temp_16_9.png">
            <a:extLst>
              <a:ext uri="{FF2B5EF4-FFF2-40B4-BE49-F238E27FC236}">
                <a16:creationId xmlns:a16="http://schemas.microsoft.com/office/drawing/2014/main" id="{BDE99766-0CD1-46B9-B548-66219896DA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588240" cy="708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35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B9654-3BD9-4B99-99BF-43A545955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67599-76D7-47DC-82E8-72A8BCFA7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86C70-F59F-4279-AC86-21216B8CC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4798E1-ADED-40C9-9935-7879C833D7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2AC704-FFCF-4BC5-A92D-EBF3118F1A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33B09B-0647-4AFD-A6B3-205544B3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DAF84-2ED7-4673-986F-943D13D24FAD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24BD56-6992-4A34-AC31-BE56B7EE8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E0A235-8E7E-4577-AAA9-1506D6F12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FDF43-85A4-46A7-8F4A-F222D593306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presentation_2nd_page_temp_16_9.png">
            <a:extLst>
              <a:ext uri="{FF2B5EF4-FFF2-40B4-BE49-F238E27FC236}">
                <a16:creationId xmlns:a16="http://schemas.microsoft.com/office/drawing/2014/main" id="{C1E224D3-116F-45A0-A3C6-0EAE69F06F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588240" cy="708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12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9C508-EBDE-4DEB-8F5C-6061F803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CB9FB2-9531-4885-A6FF-EBE1D3835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DAF84-2ED7-4673-986F-943D13D24FAD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7328E0-EF9B-4BEB-8CB6-44A4B6D5A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81D2B0-FCF1-4CA4-AC21-DC3082138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FDF43-85A4-46A7-8F4A-F222D593306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resentation_2nd_page_temp_16_9.png">
            <a:extLst>
              <a:ext uri="{FF2B5EF4-FFF2-40B4-BE49-F238E27FC236}">
                <a16:creationId xmlns:a16="http://schemas.microsoft.com/office/drawing/2014/main" id="{E10E385B-F13A-48E3-9EC6-B85396AEF2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588240" cy="708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81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C39E4-BDEF-4C03-94DA-63C02C1DD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DAF84-2ED7-4673-986F-943D13D24FAD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DE8E36-D0DE-4A77-9716-27C05EE48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28393-3C9F-4A8D-B9E3-216101BD3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FDF43-85A4-46A7-8F4A-F222D593306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presentation_2nd_page_temp_16_9.png">
            <a:extLst>
              <a:ext uri="{FF2B5EF4-FFF2-40B4-BE49-F238E27FC236}">
                <a16:creationId xmlns:a16="http://schemas.microsoft.com/office/drawing/2014/main" id="{0A168E42-C4A6-4FDC-A4B1-3C75C45B3F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588240" cy="708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27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B5667-9FB3-445D-ADD1-254108B4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9B22D-1CA8-4942-A4C3-2BF02E910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68F55B-EEFA-439F-8E7B-AB0C333CD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714A0-0EDB-428B-97B9-0E03FEA8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DAF84-2ED7-4673-986F-943D13D24FAD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01DAEE-67A1-406F-A273-69F119A7B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72549A-D0F4-45A7-B04A-CE179DA9E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FDF43-85A4-46A7-8F4A-F222D593306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resentation_2nd_page_temp_16_9.png">
            <a:extLst>
              <a:ext uri="{FF2B5EF4-FFF2-40B4-BE49-F238E27FC236}">
                <a16:creationId xmlns:a16="http://schemas.microsoft.com/office/drawing/2014/main" id="{69229834-889D-46D0-9B3B-857D605460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588240" cy="708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9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69527-0E1E-4367-A551-DA2102DF3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10569E-8BFA-42FE-98EE-E21FDED0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B390DD-A0D7-4677-8CEA-D3EA4BB339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BACB1F-C037-4603-A9C3-8506EC9FB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DAF84-2ED7-4673-986F-943D13D24FAD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012C7D-E856-4877-A8E4-730B3F52C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8C70B-CD44-40A4-B94B-F33777012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FDF43-85A4-46A7-8F4A-F222D593306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resentation_2nd_page_temp_16_9.png">
            <a:extLst>
              <a:ext uri="{FF2B5EF4-FFF2-40B4-BE49-F238E27FC236}">
                <a16:creationId xmlns:a16="http://schemas.microsoft.com/office/drawing/2014/main" id="{01A8A076-3B1E-4D57-9539-0ACE4F4FE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588240" cy="708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93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FC33D-EA95-479C-84C0-18837D23F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AE4DA-B41C-4B31-A137-0A40B30C3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AF571-46B3-4898-A936-777E20A87B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DAF84-2ED7-4673-986F-943D13D24FAD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72D1C-B12F-4B1E-8CE8-692E3E081D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96863-0EAD-43DE-9D3A-FA612891B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FDF43-85A4-46A7-8F4A-F222D5933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0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FF209-480B-41A5-98D0-53D6FFC4F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6106" y="1960880"/>
            <a:ext cx="9144000" cy="2708876"/>
          </a:xfrm>
        </p:spPr>
        <p:txBody>
          <a:bodyPr>
            <a:noAutofit/>
          </a:bodyPr>
          <a:lstStyle/>
          <a:p>
            <a:r>
              <a:rPr lang="en-US" altLang="en-US" b="1" dirty="0">
                <a:solidFill>
                  <a:srgbClr val="404040"/>
                </a:solidFill>
                <a:latin typeface="Helvetica LT Std" panose="020B0504020202020204" pitchFamily="34" charset="0"/>
              </a:rPr>
              <a:t>Embedding </a:t>
            </a:r>
            <a:r>
              <a:rPr lang="en-US" altLang="en-US" b="1" dirty="0">
                <a:solidFill>
                  <a:srgbClr val="417979"/>
                </a:solidFill>
                <a:latin typeface="Helvetica LT Std" panose="020B0504020202020204" pitchFamily="34" charset="0"/>
              </a:rPr>
              <a:t>Rendering</a:t>
            </a:r>
            <a:r>
              <a:rPr lang="en-US" altLang="en-US" b="1" dirty="0">
                <a:solidFill>
                  <a:srgbClr val="404040"/>
                </a:solidFill>
                <a:latin typeface="Helvetica LT Std" panose="020B0504020202020204" pitchFamily="34" charset="0"/>
              </a:rPr>
              <a:t> &amp; </a:t>
            </a:r>
            <a:r>
              <a:rPr lang="en-US" altLang="en-US" b="1" dirty="0">
                <a:solidFill>
                  <a:srgbClr val="BF255B"/>
                </a:solidFill>
                <a:latin typeface="Helvetica LT Std" panose="020B0504020202020204" pitchFamily="34" charset="0"/>
              </a:rPr>
              <a:t>Behavior</a:t>
            </a:r>
            <a:r>
              <a:rPr lang="en-US" altLang="en-US" b="1" dirty="0">
                <a:solidFill>
                  <a:srgbClr val="404040"/>
                </a:solidFill>
                <a:latin typeface="Helvetica LT Std" panose="020B0504020202020204" pitchFamily="34" charset="0"/>
              </a:rPr>
              <a:t> Configuration in </a:t>
            </a:r>
            <a:r>
              <a:rPr lang="en-US" altLang="en-US" b="1" dirty="0">
                <a:solidFill>
                  <a:srgbClr val="E0810D"/>
                </a:solidFill>
                <a:latin typeface="Helvetica LT Std" panose="020B0504020202020204" pitchFamily="34" charset="0"/>
              </a:rPr>
              <a:t>Map Data</a:t>
            </a:r>
            <a:endParaRPr lang="en-US" b="1" dirty="0">
              <a:solidFill>
                <a:srgbClr val="E0810D"/>
              </a:solidFill>
              <a:latin typeface="Helvetica LT Std" panose="020B05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D14EF4-9325-4BF3-AF8F-FC71D8FD01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80448"/>
            <a:ext cx="9144000" cy="82790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04040"/>
                </a:solidFill>
                <a:latin typeface="Helvetica LT Std" panose="020B0504020202020204" pitchFamily="34" charset="0"/>
              </a:rPr>
              <a:t>Danielle Dupuy</a:t>
            </a:r>
          </a:p>
          <a:p>
            <a:r>
              <a:rPr lang="en-US" sz="2000" dirty="0">
                <a:solidFill>
                  <a:srgbClr val="404040"/>
                </a:solidFill>
                <a:latin typeface="Helvetica LT Std" panose="020B0504020202020204" pitchFamily="34" charset="0"/>
              </a:rPr>
              <a:t>Dam Nguyen</a:t>
            </a:r>
          </a:p>
        </p:txBody>
      </p:sp>
    </p:spTree>
    <p:extLst>
      <p:ext uri="{BB962C8B-B14F-4D97-AF65-F5344CB8AC3E}">
        <p14:creationId xmlns:p14="http://schemas.microsoft.com/office/powerpoint/2010/main" val="2918528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65375D6F-59AD-4BAD-A446-9518AA467CA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08831" y="2473325"/>
            <a:ext cx="10574337" cy="191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68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website, map&#10;&#10;Description automatically generated">
            <a:extLst>
              <a:ext uri="{FF2B5EF4-FFF2-40B4-BE49-F238E27FC236}">
                <a16:creationId xmlns:a16="http://schemas.microsoft.com/office/drawing/2014/main" id="{B5FE8DEA-A581-42AD-AB25-93E4FD448B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" t="23113" r="244" b="14887"/>
          <a:stretch/>
        </p:blipFill>
        <p:spPr>
          <a:xfrm>
            <a:off x="680024" y="1883412"/>
            <a:ext cx="10831951" cy="4251954"/>
          </a:xfrm>
          <a:prstGeom prst="rect">
            <a:avLst/>
          </a:prstGeom>
          <a:ln w="381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216C7E-5057-4AF1-9ADC-932E1C9C9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010" y="422522"/>
            <a:ext cx="3387938" cy="1233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9358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, map&#10;&#10;Description automatically generated">
            <a:extLst>
              <a:ext uri="{FF2B5EF4-FFF2-40B4-BE49-F238E27FC236}">
                <a16:creationId xmlns:a16="http://schemas.microsoft.com/office/drawing/2014/main" id="{8F4677C0-71D1-40AB-8DCC-90D5130803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r="361" b="17630"/>
          <a:stretch/>
        </p:blipFill>
        <p:spPr>
          <a:xfrm>
            <a:off x="661031" y="2113280"/>
            <a:ext cx="10869938" cy="4084320"/>
          </a:xfrm>
          <a:prstGeom prst="rect">
            <a:avLst/>
          </a:prstGeom>
          <a:ln w="381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A34F87-845F-4E19-9F19-49BA8684B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730" y="532081"/>
            <a:ext cx="3002540" cy="1120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0838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2B2F278-47EE-45E7-AEEB-D022B9543E7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b="1389"/>
          <a:stretch/>
        </p:blipFill>
        <p:spPr>
          <a:xfrm>
            <a:off x="81280" y="1030288"/>
            <a:ext cx="5011738" cy="52435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3B1FBB-05B5-4876-B37A-1EE0BB1A9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560" y="2679225"/>
            <a:ext cx="7553940" cy="283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60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eth meyers boom GIF by Late Night with Seth Meyers">
            <a:extLst>
              <a:ext uri="{FF2B5EF4-FFF2-40B4-BE49-F238E27FC236}">
                <a16:creationId xmlns:a16="http://schemas.microsoft.com/office/drawing/2014/main" id="{420D4B02-C1C6-43A0-B835-CAF54921F8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810" y="2035810"/>
            <a:ext cx="2786380" cy="278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197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E75D51-55EC-42BA-A47F-FF183B45A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698" y="750253"/>
            <a:ext cx="7340941" cy="3983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A4538E-0158-4D95-9FDD-AD6F04E36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458" y="1268413"/>
            <a:ext cx="7340941" cy="3983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E8E39C-48E5-4157-BA0A-BEE9A1785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498" y="2040573"/>
            <a:ext cx="7340941" cy="3983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731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6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8826-8A1F-4396-9B14-2CCDEAF908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84212" y="1707197"/>
            <a:ext cx="10823575" cy="341312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E0810D"/>
                </a:solidFill>
                <a:latin typeface="Helvetica LT Std" panose="020B0504020202020204" pitchFamily="34" charset="0"/>
              </a:rPr>
              <a:t>Why</a:t>
            </a:r>
            <a:r>
              <a:rPr lang="en-US" sz="4800" b="1" dirty="0">
                <a:latin typeface="Helvetica LT Std" panose="020B0504020202020204" pitchFamily="34" charset="0"/>
              </a:rPr>
              <a:t> do we do this? In </a:t>
            </a:r>
            <a:r>
              <a:rPr lang="en-US" sz="4800" b="1" dirty="0">
                <a:solidFill>
                  <a:srgbClr val="BF255B"/>
                </a:solidFill>
                <a:latin typeface="Helvetica LT Std" panose="020B0504020202020204" pitchFamily="34" charset="0"/>
              </a:rPr>
              <a:t>what</a:t>
            </a:r>
            <a:r>
              <a:rPr lang="en-US" sz="4800" b="1" dirty="0">
                <a:latin typeface="Helvetica LT Std" panose="020B0504020202020204" pitchFamily="34" charset="0"/>
              </a:rPr>
              <a:t> ways has it been useful? </a:t>
            </a:r>
            <a:r>
              <a:rPr lang="en-US" sz="4800" b="1" dirty="0">
                <a:solidFill>
                  <a:srgbClr val="417979"/>
                </a:solidFill>
                <a:latin typeface="Helvetica LT Std" panose="020B0504020202020204" pitchFamily="34" charset="0"/>
              </a:rPr>
              <a:t>How</a:t>
            </a:r>
            <a:r>
              <a:rPr lang="en-US" sz="4800" b="1" dirty="0">
                <a:latin typeface="Helvetica LT Std" panose="020B0504020202020204" pitchFamily="34" charset="0"/>
              </a:rPr>
              <a:t> we implement it.</a:t>
            </a:r>
          </a:p>
        </p:txBody>
      </p:sp>
    </p:spTree>
    <p:extLst>
      <p:ext uri="{BB962C8B-B14F-4D97-AF65-F5344CB8AC3E}">
        <p14:creationId xmlns:p14="http://schemas.microsoft.com/office/powerpoint/2010/main" val="3778334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BB103-86C4-4E79-A5CB-B16319A962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0520" y="41084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E0810D"/>
                </a:solidFill>
                <a:latin typeface="Helvetica LT Std" panose="020B0504020202020204" pitchFamily="34" charset="0"/>
              </a:rPr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C263A-CFAF-4287-ABB6-1425D7586D5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0520" y="1917065"/>
            <a:ext cx="6294438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Gives non-developers more control 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4" descr="Excited Chandler Bing GIF">
            <a:extLst>
              <a:ext uri="{FF2B5EF4-FFF2-40B4-BE49-F238E27FC236}">
                <a16:creationId xmlns:a16="http://schemas.microsoft.com/office/drawing/2014/main" id="{5D604C90-3646-4295-899A-EC612013F7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594" y="1953869"/>
            <a:ext cx="3524885" cy="284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85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BB103-86C4-4E79-A5CB-B16319A962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0520" y="41084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E0810D"/>
                </a:solidFill>
                <a:latin typeface="Helvetica LT Std" panose="020B0504020202020204" pitchFamily="34" charset="0"/>
              </a:rPr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C263A-CFAF-4287-ABB6-1425D7586D5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0520" y="1917065"/>
            <a:ext cx="6294438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Gives non-developers more control </a:t>
            </a:r>
          </a:p>
          <a:p>
            <a:pPr>
              <a:lnSpc>
                <a:spcPct val="150000"/>
              </a:lnSpc>
            </a:pPr>
            <a:r>
              <a:rPr lang="en-US" dirty="0"/>
              <a:t> Limits requests to web developer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2" descr="Animated GIF">
            <a:extLst>
              <a:ext uri="{FF2B5EF4-FFF2-40B4-BE49-F238E27FC236}">
                <a16:creationId xmlns:a16="http://schemas.microsoft.com/office/drawing/2014/main" id="{E837C863-3617-45D4-ABC9-BADB35173A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139" y="2417445"/>
            <a:ext cx="3991919" cy="221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475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BB103-86C4-4E79-A5CB-B16319A962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0520" y="41084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E0810D"/>
                </a:solidFill>
                <a:latin typeface="Helvetica LT Std" panose="020B0504020202020204" pitchFamily="34" charset="0"/>
              </a:rPr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C263A-CFAF-4287-ABB6-1425D7586D5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0520" y="1917065"/>
            <a:ext cx="6294438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Gives non-developers more control </a:t>
            </a:r>
          </a:p>
          <a:p>
            <a:pPr>
              <a:lnSpc>
                <a:spcPct val="150000"/>
              </a:lnSpc>
            </a:pPr>
            <a:r>
              <a:rPr lang="en-US" dirty="0"/>
              <a:t> Limits requests to web developer</a:t>
            </a:r>
          </a:p>
          <a:p>
            <a:pPr>
              <a:lnSpc>
                <a:spcPct val="150000"/>
              </a:lnSpc>
            </a:pPr>
            <a:r>
              <a:rPr lang="en-US" dirty="0"/>
              <a:t>More control with less lines of code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CF2D7C-2865-4520-9D6E-E3FCBA4B7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120" y="2253297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71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324E5-14C0-4C63-863D-6886DAF57E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" y="262888"/>
            <a:ext cx="10515600" cy="1325562"/>
          </a:xfrm>
        </p:spPr>
        <p:txBody>
          <a:bodyPr/>
          <a:lstStyle/>
          <a:p>
            <a:r>
              <a:rPr lang="en-US" b="1" dirty="0">
                <a:solidFill>
                  <a:srgbClr val="BF255B"/>
                </a:solidFill>
                <a:latin typeface="Helvetica LT Std" panose="020B0504020202020204" pitchFamily="34" charset="0"/>
              </a:rPr>
              <a:t>Examples</a:t>
            </a: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DCA6C161-38EA-425F-900E-C2DF7A22C1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8541691"/>
              </p:ext>
            </p:extLst>
          </p:nvPr>
        </p:nvGraphicFramePr>
        <p:xfrm>
          <a:off x="1413510" y="1489712"/>
          <a:ext cx="850265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67326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achine generated alternative text:&#10;STUDY TYPES O &#10;GROUNDWATER &#10;O Soil/unsaturated zone &#10;0 Groundwater &#10;SURFACE WATER O &#10;O &#10;O &#10;Surface water (flowing) &#10;Surface water (Ponded) &#10;Hyporneic riparian &#10;PRECIPITATION O &#10;SPRING O &#10;A &#10;OTHER O &#10;NEVADA &#10;G MAC &#10;-'NEVADA, &#10;Spring &#10;Other &#10;Uknown &#10;T &#10;Sacram ento &#10;O Stockton &#10;BAS 1 &#10;Leaflet I Tiles Esn &#10;A&quot; Ers of the &#10;GREAT SALT &#10;LAKE DESER &#10;OCR EAT SAI &#10;DESE &#10;Utah Test &#10;Rang + S:.uth &#10;— Esri, oeLorme, NATE-a, Tor ">
            <a:extLst>
              <a:ext uri="{FF2B5EF4-FFF2-40B4-BE49-F238E27FC236}">
                <a16:creationId xmlns:a16="http://schemas.microsoft.com/office/drawing/2014/main" id="{2C8F40E6-AA28-49A5-8E07-39FBE22A5ACC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62"/>
          <a:stretch/>
        </p:blipFill>
        <p:spPr bwMode="auto">
          <a:xfrm>
            <a:off x="1691640" y="153987"/>
            <a:ext cx="9105900" cy="655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925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C07438E-5C4E-4803-AD0E-9E72BD4732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5" t="-628" r="14506" b="631"/>
          <a:stretch/>
        </p:blipFill>
        <p:spPr>
          <a:xfrm>
            <a:off x="579262" y="365125"/>
            <a:ext cx="6288262" cy="3063875"/>
          </a:xfrm>
          <a:prstGeom prst="rect">
            <a:avLst/>
          </a:prstGeom>
        </p:spPr>
      </p:pic>
      <p:pic>
        <p:nvPicPr>
          <p:cNvPr id="5" name="Content Placeholder 42" descr="Text&#10;&#10;Description automatically generated">
            <a:extLst>
              <a:ext uri="{FF2B5EF4-FFF2-40B4-BE49-F238E27FC236}">
                <a16:creationId xmlns:a16="http://schemas.microsoft.com/office/drawing/2014/main" id="{3406A1BD-E240-47DA-B63D-4B39FDFD08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65" r="2444" b="3"/>
          <a:stretch/>
        </p:blipFill>
        <p:spPr>
          <a:xfrm>
            <a:off x="7048500" y="365109"/>
            <a:ext cx="4621006" cy="58118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74143A-3352-4589-9146-16C7642D7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79" y="3970995"/>
            <a:ext cx="6160245" cy="177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30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4CBB1D1-5B8D-45E4-90C7-F480AAE744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25" b="-1"/>
          <a:stretch/>
        </p:blipFill>
        <p:spPr>
          <a:xfrm>
            <a:off x="186481" y="557189"/>
            <a:ext cx="7097742" cy="57436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F6D862-D613-4B4D-A136-8C1599538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028" y="557189"/>
            <a:ext cx="4686372" cy="5743616"/>
          </a:xfrm>
          <a:prstGeom prst="rect">
            <a:avLst/>
          </a:prstGeom>
        </p:spPr>
      </p:pic>
      <p:pic>
        <p:nvPicPr>
          <p:cNvPr id="60" name="Picture 59">
            <a:hlinkClick r:id="rId5" action="ppaction://hlinksldjump"/>
            <a:extLst>
              <a:ext uri="{FF2B5EF4-FFF2-40B4-BE49-F238E27FC236}">
                <a16:creationId xmlns:a16="http://schemas.microsoft.com/office/drawing/2014/main" id="{75EF57CF-2ED6-4C9D-8C79-393450AB0B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19" t="56947" r="43562" b="38995"/>
          <a:stretch/>
        </p:blipFill>
        <p:spPr>
          <a:xfrm>
            <a:off x="2357717" y="3827929"/>
            <a:ext cx="2330855" cy="23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08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191</Words>
  <Application>Microsoft Office PowerPoint</Application>
  <PresentationFormat>Widescreen</PresentationFormat>
  <Paragraphs>38</Paragraphs>
  <Slides>15</Slides>
  <Notes>11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Helvetica LT Std</vt:lpstr>
      <vt:lpstr>Office Theme</vt:lpstr>
      <vt:lpstr>Embedding Rendering &amp; Behavior Configuration in Map Data</vt:lpstr>
      <vt:lpstr>PowerPoint Presentation</vt:lpstr>
      <vt:lpstr>Why?</vt:lpstr>
      <vt:lpstr>Why?</vt:lpstr>
      <vt:lpstr>Why?</vt:lpstr>
      <vt:lpstr>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Embedding Rendering &amp; Behavior Configuration in Map Data</dc:title>
  <dc:creator>Dupuy, Danielle I</dc:creator>
  <cp:lastModifiedBy>Dupuy, Danielle I</cp:lastModifiedBy>
  <cp:revision>27</cp:revision>
  <dcterms:created xsi:type="dcterms:W3CDTF">2020-09-26T01:39:21Z</dcterms:created>
  <dcterms:modified xsi:type="dcterms:W3CDTF">2020-09-26T18:25:17Z</dcterms:modified>
</cp:coreProperties>
</file>