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3"/>
  </p:notesMasterIdLst>
  <p:handoutMasterIdLst>
    <p:handoutMasterId r:id="rId14"/>
  </p:handoutMasterIdLst>
  <p:sldIdLst>
    <p:sldId id="280" r:id="rId2"/>
    <p:sldId id="365" r:id="rId3"/>
    <p:sldId id="290" r:id="rId4"/>
    <p:sldId id="348" r:id="rId5"/>
    <p:sldId id="331" r:id="rId6"/>
    <p:sldId id="349" r:id="rId7"/>
    <p:sldId id="350" r:id="rId8"/>
    <p:sldId id="366" r:id="rId9"/>
    <p:sldId id="367" r:id="rId10"/>
    <p:sldId id="368" r:id="rId11"/>
    <p:sldId id="347" r:id="rId1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Phey (彭业升)" initials="SP" lastIdx="9" clrIdx="0">
    <p:extLst>
      <p:ext uri="{19B8F6BF-5375-455C-9EA6-DF929625EA0E}">
        <p15:presenceInfo xmlns:p15="http://schemas.microsoft.com/office/powerpoint/2012/main" userId="Sean Phey (彭业升)" providerId="None"/>
      </p:ext>
    </p:extLst>
  </p:cmAuthor>
  <p:cmAuthor id="2" name="Chin Woan Peng（钱蓁萍）" initials="CWP" lastIdx="9" clrIdx="1">
    <p:extLst>
      <p:ext uri="{19B8F6BF-5375-455C-9EA6-DF929625EA0E}">
        <p15:presenceInfo xmlns:p15="http://schemas.microsoft.com/office/powerpoint/2012/main" userId="S-1-5-21-329223238-535226203-1465671925-10130" providerId="AD"/>
      </p:ext>
    </p:extLst>
  </p:cmAuthor>
  <p:cmAuthor id="3" name="Crystal Duan (段晶晶)" initials="CD(" lastIdx="17" clrIdx="2">
    <p:extLst>
      <p:ext uri="{19B8F6BF-5375-455C-9EA6-DF929625EA0E}">
        <p15:presenceInfo xmlns:p15="http://schemas.microsoft.com/office/powerpoint/2012/main" userId="S-1-5-21-329223238-535226203-1465671925-98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8D2"/>
    <a:srgbClr val="EF856D"/>
    <a:srgbClr val="64C0AB"/>
    <a:srgbClr val="ED171F"/>
    <a:srgbClr val="A3BADD"/>
    <a:srgbClr val="1E5199"/>
    <a:srgbClr val="006A65"/>
    <a:srgbClr val="F8F8F8"/>
    <a:srgbClr val="FFFFFF"/>
    <a:srgbClr val="ED1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7" autoAdjust="0"/>
    <p:restoredTop sz="92893" autoAdjust="0"/>
  </p:normalViewPr>
  <p:slideViewPr>
    <p:cSldViewPr showGuides="1">
      <p:cViewPr varScale="1">
        <p:scale>
          <a:sx n="82" d="100"/>
          <a:sy n="82" d="100"/>
        </p:scale>
        <p:origin x="672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50" d="100"/>
          <a:sy n="150" d="100"/>
        </p:scale>
        <p:origin x="1668" y="-18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AF375-74D4-468D-AFF6-4AA7A7F838C4}" type="datetimeFigureOut">
              <a:rPr lang="zh-CN" altLang="en-US" smtClean="0"/>
              <a:pPr/>
              <a:t>2020/10/22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9DEA2-35CA-4315-AB30-B2132428E0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8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27B84-A629-4DD8-B3B6-CADBEDD71AD5}" type="datetimeFigureOut">
              <a:rPr lang="zh-CN" altLang="en-US" smtClean="0"/>
              <a:pPr/>
              <a:t>2020/10/22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CA19F-5AFE-43D5-BA70-17F47713D0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19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CA19F-5AFE-43D5-BA70-17F47713D0D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16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pic>
        <p:nvPicPr>
          <p:cNvPr id="9" name="Picture 1" descr="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pic>
        <p:nvPicPr>
          <p:cNvPr id="5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30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横版加备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 userDrawn="1"/>
        </p:nvSpPr>
        <p:spPr>
          <a:xfrm>
            <a:off x="4499992" y="4189650"/>
            <a:ext cx="4248453" cy="758364"/>
          </a:xfrm>
          <a:prstGeom prst="roundRect">
            <a:avLst/>
          </a:prstGeom>
          <a:solidFill>
            <a:srgbClr val="2E5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内容占位符 35"/>
          <p:cNvSpPr>
            <a:spLocks noGrp="1"/>
          </p:cNvSpPr>
          <p:nvPr>
            <p:ph sz="quarter" idx="21" hasCustomPrompt="1"/>
          </p:nvPr>
        </p:nvSpPr>
        <p:spPr>
          <a:xfrm>
            <a:off x="4500562" y="4227934"/>
            <a:ext cx="4247883" cy="36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500"/>
              </a:spcAft>
              <a:buNone/>
              <a:defRPr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* 正文：单击此处编辑中文字体：微软雅黑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Light 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8pt 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白色 左对齐 行距设计值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12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段前：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段后：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左对齐 整体中间对齐</a:t>
            </a:r>
            <a:endParaRPr lang="zh-CN" altLang="en-US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 Fonts Georgia 18pt）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95536" y="123479"/>
            <a:ext cx="6192688" cy="4320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aseline="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单击添加标题（字体黑体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10" name="内容占位符 3"/>
          <p:cNvSpPr>
            <a:spLocks noGrp="1"/>
          </p:cNvSpPr>
          <p:nvPr>
            <p:ph sz="half" idx="16" hasCustomPrompt="1"/>
          </p:nvPr>
        </p:nvSpPr>
        <p:spPr>
          <a:xfrm>
            <a:off x="395536" y="1202050"/>
            <a:ext cx="3960440" cy="172974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1pPr>
            <a:lvl2pPr marL="4572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2pPr>
            <a:lvl3pPr marL="9144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3pPr>
            <a:lvl4pPr marL="13716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4pPr>
            <a:lvl5pPr marL="18288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正文：单击此处编辑中文字体 微软雅黑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Light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灰色 左对齐行距设计值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20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段前：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段后：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整体左对齐</a:t>
            </a:r>
            <a:endParaRPr lang="zh-CN" altLang="en-US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24" name="内容占位符 23"/>
          <p:cNvSpPr>
            <a:spLocks noGrp="1"/>
          </p:cNvSpPr>
          <p:nvPr>
            <p:ph sz="quarter" idx="22" hasCustomPrompt="1"/>
          </p:nvPr>
        </p:nvSpPr>
        <p:spPr>
          <a:xfrm>
            <a:off x="4499991" y="1491629"/>
            <a:ext cx="4391918" cy="10627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300" baseline="0">
                <a:solidFill>
                  <a:srgbClr val="656464"/>
                </a:solidFill>
                <a:latin typeface="+mj-ea"/>
                <a:ea typeface="+mj-ea"/>
              </a:defRPr>
            </a:lvl1pPr>
            <a:lvl2pPr>
              <a:defRPr sz="1300">
                <a:solidFill>
                  <a:srgbClr val="656464"/>
                </a:solidFill>
                <a:latin typeface="+mj-ea"/>
                <a:ea typeface="+mj-ea"/>
              </a:defRPr>
            </a:lvl2pPr>
            <a:lvl3pPr>
              <a:defRPr sz="1300">
                <a:solidFill>
                  <a:srgbClr val="656464"/>
                </a:solidFill>
                <a:latin typeface="+mj-ea"/>
                <a:ea typeface="+mj-ea"/>
              </a:defRPr>
            </a:lvl3pPr>
            <a:lvl4pPr>
              <a:defRPr sz="1300">
                <a:solidFill>
                  <a:srgbClr val="656464"/>
                </a:solidFill>
                <a:latin typeface="+mj-ea"/>
                <a:ea typeface="+mj-ea"/>
              </a:defRPr>
            </a:lvl4pPr>
            <a:lvl5pPr>
              <a:defRPr sz="1300">
                <a:solidFill>
                  <a:srgbClr val="656464"/>
                </a:solidFill>
                <a:latin typeface="+mj-ea"/>
                <a:ea typeface="+mj-ea"/>
              </a:defRPr>
            </a:lvl5pPr>
          </a:lstStyle>
          <a:p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正文：单击此处编辑中文字体微软雅黑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Light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灰色</a:t>
            </a:r>
            <a:endParaRPr lang="en-US" altLang="zh-CN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28" name="内容占位符 25"/>
          <p:cNvSpPr>
            <a:spLocks noGrp="1"/>
          </p:cNvSpPr>
          <p:nvPr>
            <p:ph sz="quarter" idx="25" hasCustomPrompt="1"/>
          </p:nvPr>
        </p:nvSpPr>
        <p:spPr>
          <a:xfrm>
            <a:off x="4500562" y="2981634"/>
            <a:ext cx="4391918" cy="115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  <a:latin typeface="+mn-lt"/>
                <a:ea typeface="+mj-ea"/>
              </a:defRPr>
            </a:lvl1pPr>
            <a:lvl2pPr>
              <a:defRPr sz="1300">
                <a:solidFill>
                  <a:srgbClr val="656464"/>
                </a:solidFill>
                <a:latin typeface="+mj-ea"/>
                <a:ea typeface="+mj-ea"/>
              </a:defRPr>
            </a:lvl2pPr>
            <a:lvl3pPr>
              <a:defRPr sz="1300">
                <a:solidFill>
                  <a:srgbClr val="656464"/>
                </a:solidFill>
                <a:latin typeface="+mj-ea"/>
                <a:ea typeface="+mj-ea"/>
              </a:defRPr>
            </a:lvl3pPr>
            <a:lvl4pPr>
              <a:defRPr sz="1300">
                <a:solidFill>
                  <a:srgbClr val="656464"/>
                </a:solidFill>
                <a:latin typeface="+mj-ea"/>
                <a:ea typeface="+mj-ea"/>
              </a:defRPr>
            </a:lvl4pPr>
            <a:lvl5pPr>
              <a:defRPr sz="1300">
                <a:solidFill>
                  <a:srgbClr val="656464"/>
                </a:solidFill>
                <a:latin typeface="+mj-ea"/>
                <a:ea typeface="+mj-ea"/>
              </a:defRPr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Text: Click here to edit English font Georgia 13pt 75% gray</a:t>
            </a: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2" name="内容占位符 31"/>
          <p:cNvSpPr>
            <a:spLocks noGrp="1"/>
          </p:cNvSpPr>
          <p:nvPr>
            <p:ph sz="quarter" idx="26" hasCustomPrompt="1"/>
          </p:nvPr>
        </p:nvSpPr>
        <p:spPr>
          <a:xfrm>
            <a:off x="4500562" y="4587974"/>
            <a:ext cx="4247674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baseline="0">
                <a:solidFill>
                  <a:schemeClr val="bg1"/>
                </a:solidFill>
                <a:latin typeface="+mn-lt"/>
              </a:defRPr>
            </a:lvl1pPr>
            <a:lvl2pPr>
              <a:defRPr sz="800">
                <a:solidFill>
                  <a:schemeClr val="bg1"/>
                </a:solidFill>
                <a:latin typeface="+mn-lt"/>
              </a:defRPr>
            </a:lvl2pPr>
            <a:lvl3pPr>
              <a:defRPr sz="800">
                <a:solidFill>
                  <a:schemeClr val="bg1"/>
                </a:solidFill>
                <a:latin typeface="+mn-lt"/>
              </a:defRPr>
            </a:lvl3pPr>
            <a:lvl4pPr>
              <a:defRPr sz="800">
                <a:solidFill>
                  <a:schemeClr val="bg1"/>
                </a:solidFill>
                <a:latin typeface="+mn-lt"/>
              </a:defRPr>
            </a:lvl4pPr>
            <a:lvl5pPr>
              <a:defRPr sz="800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* Text: Click here to edit the English font: Georgia8pt White Left-justified line-spacing Design value 12 pt ago: 0 pt Segment: 5 pt Left-aligned center-aligned</a:t>
            </a: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40" name="文本占位符 39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8" y="2931790"/>
            <a:ext cx="3960812" cy="2019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 baseline="0">
                <a:solidFill>
                  <a:srgbClr val="656464"/>
                </a:solidFill>
                <a:latin typeface="+mn-lt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Text: Click here to edit English font Georgia 13pt 75% Gray Left Justified Line spacing Designed value 20 ppi Front: 0 pound Segment: 5 pt Whole left aligned</a:t>
            </a: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29" hasCustomPrompt="1"/>
          </p:nvPr>
        </p:nvSpPr>
        <p:spPr>
          <a:xfrm>
            <a:off x="4500563" y="1201738"/>
            <a:ext cx="4392612" cy="290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>
                <a:solidFill>
                  <a:srgbClr val="ED1A3B"/>
                </a:solidFill>
              </a:defRPr>
            </a:lvl1pPr>
          </a:lstStyle>
          <a:p>
            <a:r>
              <a:rPr lang="zh-CN" altLang="en-US" b="1">
                <a:solidFill>
                  <a:srgbClr val="ED1A3B"/>
                </a:solidFill>
                <a:latin typeface="黑体" pitchFamily="49" charset="-122"/>
                <a:ea typeface="黑体" pitchFamily="49" charset="-122"/>
              </a:rPr>
              <a:t>中文标题字体加粗</a:t>
            </a:r>
            <a:r>
              <a:rPr lang="en-US" altLang="zh-CN" b="1">
                <a:solidFill>
                  <a:srgbClr val="ED1A3B"/>
                </a:solidFill>
                <a:latin typeface="黑体" pitchFamily="49" charset="-122"/>
                <a:ea typeface="黑体" pitchFamily="49" charset="-122"/>
              </a:rPr>
              <a:t>13pt</a:t>
            </a:r>
            <a:endParaRPr lang="en-US" altLang="zh-CN" b="1" dirty="0">
              <a:solidFill>
                <a:srgbClr val="ED1A3B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内容占位符 2"/>
          <p:cNvSpPr>
            <a:spLocks noGrp="1"/>
          </p:cNvSpPr>
          <p:nvPr>
            <p:ph sz="quarter" idx="30" hasCustomPrompt="1"/>
          </p:nvPr>
        </p:nvSpPr>
        <p:spPr>
          <a:xfrm>
            <a:off x="4500563" y="2676191"/>
            <a:ext cx="4392612" cy="290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>
                <a:solidFill>
                  <a:srgbClr val="ED1A3B"/>
                </a:solidFill>
              </a:defRPr>
            </a:lvl1pPr>
          </a:lstStyle>
          <a:p>
            <a:r>
              <a:rPr lang="en-US" altLang="zh-CN" b="1">
                <a:solidFill>
                  <a:srgbClr val="ED1A3B"/>
                </a:solidFill>
                <a:latin typeface="Georgia" pitchFamily="18" charset="0"/>
              </a:rPr>
              <a:t>English title font bold 13pt</a:t>
            </a:r>
            <a:endParaRPr lang="en-US" altLang="zh-CN" b="1" dirty="0">
              <a:solidFill>
                <a:srgbClr val="ED1A3B"/>
              </a:solidFill>
              <a:latin typeface="Georgia" pitchFamily="18" charset="0"/>
            </a:endParaRPr>
          </a:p>
        </p:txBody>
      </p:sp>
      <p:pic>
        <p:nvPicPr>
          <p:cNvPr id="14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72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与图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62"/>
          <p:cNvSpPr>
            <a:spLocks noGrp="1"/>
          </p:cNvSpPr>
          <p:nvPr>
            <p:ph type="body" sz="quarter" idx="35" hasCustomPrompt="1"/>
          </p:nvPr>
        </p:nvSpPr>
        <p:spPr>
          <a:xfrm>
            <a:off x="5795963" y="1265238"/>
            <a:ext cx="2919412" cy="36107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None/>
              <a:defRPr sz="1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此处图片、版式仅供参考根据具体情况而定</a:t>
            </a:r>
          </a:p>
        </p:txBody>
      </p:sp>
      <p:sp>
        <p:nvSpPr>
          <p:cNvPr id="11" name="文本占位符 87"/>
          <p:cNvSpPr>
            <a:spLocks noGrp="1"/>
          </p:cNvSpPr>
          <p:nvPr>
            <p:ph type="body" sz="quarter" idx="37" hasCustomPrompt="1"/>
          </p:nvPr>
        </p:nvSpPr>
        <p:spPr>
          <a:xfrm>
            <a:off x="395288" y="123478"/>
            <a:ext cx="6192837" cy="43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单击添加标题（黑体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文本占位符 52"/>
          <p:cNvSpPr>
            <a:spLocks noGrp="1"/>
          </p:cNvSpPr>
          <p:nvPr>
            <p:ph type="body" sz="quarter" idx="27" hasCustomPrompt="1"/>
          </p:nvPr>
        </p:nvSpPr>
        <p:spPr>
          <a:xfrm>
            <a:off x="971550" y="1265238"/>
            <a:ext cx="4679950" cy="247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此处编辑中文字体黑体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13pt 75%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灰色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文本占位符 54"/>
          <p:cNvSpPr>
            <a:spLocks noGrp="1"/>
          </p:cNvSpPr>
          <p:nvPr>
            <p:ph type="body" sz="quarter" idx="28" hasCustomPrompt="1"/>
          </p:nvPr>
        </p:nvSpPr>
        <p:spPr>
          <a:xfrm>
            <a:off x="971550" y="1491630"/>
            <a:ext cx="4679950" cy="6480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="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Georgia 13pt 75% gray here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文本占位符 52"/>
          <p:cNvSpPr>
            <a:spLocks noGrp="1"/>
          </p:cNvSpPr>
          <p:nvPr>
            <p:ph type="body" sz="quarter" idx="31" hasCustomPrompt="1"/>
          </p:nvPr>
        </p:nvSpPr>
        <p:spPr>
          <a:xfrm>
            <a:off x="971550" y="3160713"/>
            <a:ext cx="4679950" cy="247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65646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此处编辑中文字体黑体 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13pt 75%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灰色</a:t>
            </a:r>
          </a:p>
        </p:txBody>
      </p:sp>
      <p:sp>
        <p:nvSpPr>
          <p:cNvPr id="19" name="文本占位符 54"/>
          <p:cNvSpPr>
            <a:spLocks noGrp="1"/>
          </p:cNvSpPr>
          <p:nvPr>
            <p:ph type="body" sz="quarter" idx="32" hasCustomPrompt="1"/>
          </p:nvPr>
        </p:nvSpPr>
        <p:spPr>
          <a:xfrm>
            <a:off x="971550" y="3387104"/>
            <a:ext cx="4679950" cy="6248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Georgia 13pt 75% gray here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2" name="文本占位符 2"/>
          <p:cNvSpPr>
            <a:spLocks noGrp="1"/>
          </p:cNvSpPr>
          <p:nvPr>
            <p:ph type="body" idx="36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 Fonts Georgia 18pt）</a:t>
            </a:r>
            <a:endParaRPr lang="en-US" altLang="zh-CN" dirty="0"/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25" name="椭圆 24"/>
          <p:cNvSpPr/>
          <p:nvPr userDrawn="1"/>
        </p:nvSpPr>
        <p:spPr>
          <a:xfrm>
            <a:off x="412359" y="1245593"/>
            <a:ext cx="494292" cy="494292"/>
          </a:xfrm>
          <a:prstGeom prst="ellipse">
            <a:avLst/>
          </a:prstGeom>
          <a:solidFill>
            <a:srgbClr val="2E5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343787"/>
            <a:ext cx="409606" cy="337097"/>
          </a:xfrm>
          <a:prstGeom prst="rect">
            <a:avLst/>
          </a:prstGeom>
        </p:spPr>
      </p:pic>
      <p:sp>
        <p:nvSpPr>
          <p:cNvPr id="29" name="椭圆 28"/>
          <p:cNvSpPr/>
          <p:nvPr userDrawn="1"/>
        </p:nvSpPr>
        <p:spPr>
          <a:xfrm>
            <a:off x="440032" y="2557260"/>
            <a:ext cx="494292" cy="494292"/>
          </a:xfrm>
          <a:prstGeom prst="ellipse">
            <a:avLst/>
          </a:prstGeom>
          <a:solidFill>
            <a:srgbClr val="2E5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8" y="2636338"/>
            <a:ext cx="400161" cy="336137"/>
          </a:xfrm>
          <a:prstGeom prst="rect">
            <a:avLst/>
          </a:prstGeom>
        </p:spPr>
      </p:pic>
      <p:pic>
        <p:nvPicPr>
          <p:cNvPr id="24" name="Picture 1" descr="image.pd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7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与多种图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>
            <a:spLocks noGrp="1"/>
          </p:cNvSpPr>
          <p:nvPr>
            <p:ph sz="quarter" idx="39" hasCustomPrompt="1"/>
          </p:nvPr>
        </p:nvSpPr>
        <p:spPr>
          <a:xfrm>
            <a:off x="5652120" y="1131590"/>
            <a:ext cx="3096340" cy="3816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</a:lstStyle>
          <a:p>
            <a:pPr lvl="0"/>
            <a:r>
              <a:rPr lang="zh-CN" altLang="en-US" dirty="0"/>
              <a:t>此处图片、版式仅供参考</a:t>
            </a:r>
            <a:endParaRPr lang="en-US" altLang="zh-CN" dirty="0"/>
          </a:p>
          <a:p>
            <a:pPr lvl="0"/>
            <a:r>
              <a:rPr lang="zh-CN" altLang="en-US" dirty="0"/>
              <a:t>根据具体情况而定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38" hasCustomPrompt="1"/>
          </p:nvPr>
        </p:nvSpPr>
        <p:spPr>
          <a:xfrm>
            <a:off x="395289" y="1428874"/>
            <a:ext cx="4968799" cy="143090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sz="1300">
                <a:solidFill>
                  <a:srgbClr val="656464"/>
                </a:solidFill>
              </a:defRPr>
            </a:lvl1pPr>
            <a:lvl2pPr>
              <a:defRPr sz="1300">
                <a:solidFill>
                  <a:srgbClr val="656464"/>
                </a:solidFill>
              </a:defRPr>
            </a:lvl2pPr>
            <a:lvl3pPr>
              <a:defRPr sz="1300">
                <a:solidFill>
                  <a:srgbClr val="656464"/>
                </a:solidFill>
              </a:defRPr>
            </a:lvl3pPr>
            <a:lvl4pPr>
              <a:defRPr sz="1300">
                <a:solidFill>
                  <a:srgbClr val="656464"/>
                </a:solidFill>
              </a:defRPr>
            </a:lvl4pPr>
            <a:lvl5pPr>
              <a:defRPr sz="1300">
                <a:solidFill>
                  <a:srgbClr val="656464"/>
                </a:solidFill>
              </a:defRPr>
            </a:lvl5pPr>
          </a:lstStyle>
          <a:p>
            <a:pPr>
              <a:lnSpc>
                <a:spcPts val="2000"/>
              </a:lnSpc>
            </a:pPr>
            <a:r>
              <a:rPr lang="zh-CN" altLang="en-US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正文：单击此处编辑中文字体微软雅黑</a:t>
            </a:r>
            <a:r>
              <a:rPr lang="en-US" altLang="zh-CN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Light</a:t>
            </a:r>
            <a:r>
              <a:rPr lang="zh-CN" altLang="en-US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灰色 左对齐      行距设计值</a:t>
            </a:r>
            <a:r>
              <a:rPr lang="en-US" altLang="zh-CN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20</a:t>
            </a:r>
            <a:r>
              <a:rPr lang="zh-CN" altLang="en-US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磅 段前：</a:t>
            </a:r>
            <a:r>
              <a:rPr lang="en-US" altLang="zh-CN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0</a:t>
            </a:r>
            <a:r>
              <a:rPr lang="zh-CN" altLang="en-US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磅 段后：</a:t>
            </a:r>
            <a:r>
              <a:rPr lang="en-US" altLang="zh-CN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 sz="1300">
                <a:solidFill>
                  <a:srgbClr val="656464"/>
                </a:solidFill>
                <a:latin typeface="微软雅黑 Light" pitchFamily="34" charset="-122"/>
                <a:ea typeface="微软雅黑 Light" pitchFamily="34" charset="-122"/>
              </a:rPr>
              <a:t>磅 左对齐</a:t>
            </a:r>
            <a:endParaRPr lang="en-US" altLang="zh-CN" sz="1300">
              <a:solidFill>
                <a:srgbClr val="656464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占位符 2"/>
          <p:cNvSpPr>
            <a:spLocks noGrp="1"/>
          </p:cNvSpPr>
          <p:nvPr>
            <p:ph type="body" idx="36" hasCustomPrompt="1"/>
          </p:nvPr>
        </p:nvSpPr>
        <p:spPr>
          <a:xfrm>
            <a:off x="398339" y="1131590"/>
            <a:ext cx="4965749" cy="28803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00" b="1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sz="1300" b="1">
                <a:latin typeface="黑体" pitchFamily="49" charset="-122"/>
                <a:ea typeface="黑体" pitchFamily="49" charset="-122"/>
              </a:rPr>
              <a:t>单击此处编辑二级标题：黑体</a:t>
            </a:r>
            <a:r>
              <a:rPr lang="en-US" altLang="zh-CN" sz="1300" b="1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 sz="1300" b="1">
                <a:latin typeface="黑体" pitchFamily="49" charset="-122"/>
                <a:ea typeface="黑体" pitchFamily="49" charset="-122"/>
              </a:rPr>
              <a:t>字体加粗</a:t>
            </a:r>
            <a:endParaRPr lang="en-US" altLang="zh-CN" sz="13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文本占位符 87"/>
          <p:cNvSpPr>
            <a:spLocks noGrp="1"/>
          </p:cNvSpPr>
          <p:nvPr>
            <p:ph type="body" sz="quarter" idx="37" hasCustomPrompt="1"/>
          </p:nvPr>
        </p:nvSpPr>
        <p:spPr>
          <a:xfrm>
            <a:off x="395288" y="123478"/>
            <a:ext cx="6192837" cy="43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单击添加标题（黑体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内容占位符 10"/>
          <p:cNvSpPr>
            <a:spLocks noGrp="1"/>
          </p:cNvSpPr>
          <p:nvPr>
            <p:ph sz="quarter" idx="41" hasCustomPrompt="1"/>
          </p:nvPr>
        </p:nvSpPr>
        <p:spPr>
          <a:xfrm>
            <a:off x="395289" y="3338066"/>
            <a:ext cx="4968799" cy="1609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>
                <a:solidFill>
                  <a:srgbClr val="656464"/>
                </a:solidFill>
              </a:defRPr>
            </a:lvl1pPr>
            <a:lvl2pPr>
              <a:defRPr sz="1300">
                <a:solidFill>
                  <a:srgbClr val="656464"/>
                </a:solidFill>
              </a:defRPr>
            </a:lvl2pPr>
            <a:lvl3pPr>
              <a:defRPr sz="1300">
                <a:solidFill>
                  <a:srgbClr val="656464"/>
                </a:solidFill>
              </a:defRPr>
            </a:lvl3pPr>
            <a:lvl4pPr>
              <a:defRPr sz="1300">
                <a:solidFill>
                  <a:srgbClr val="656464"/>
                </a:solidFill>
              </a:defRPr>
            </a:lvl4pPr>
            <a:lvl5pPr>
              <a:defRPr sz="1300">
                <a:solidFill>
                  <a:srgbClr val="656464"/>
                </a:solidFill>
              </a:defRPr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Text: Click here to edit English font Georgia 13pt 75% Gray Left Justified Line spacing Design value 20 pts Before: 0 pt After: 5 pt Left Justified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7" name="文本占位符 2"/>
          <p:cNvSpPr>
            <a:spLocks noGrp="1"/>
          </p:cNvSpPr>
          <p:nvPr>
            <p:ph type="body" idx="42" hasCustomPrompt="1"/>
          </p:nvPr>
        </p:nvSpPr>
        <p:spPr>
          <a:xfrm>
            <a:off x="398338" y="3068998"/>
            <a:ext cx="4965750" cy="2948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00" b="1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b="1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the subheading: Georgia 13pt Bold font</a:t>
            </a:r>
            <a:endParaRPr lang="en-US" altLang="zh-CN" b="1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pic>
        <p:nvPicPr>
          <p:cNvPr id="9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2" name="文本占位符 2"/>
          <p:cNvSpPr>
            <a:spLocks noGrp="1"/>
          </p:cNvSpPr>
          <p:nvPr>
            <p:ph type="body" idx="43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 Fonts Georgia 18pt）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76723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与图表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87"/>
          <p:cNvSpPr>
            <a:spLocks noGrp="1"/>
          </p:cNvSpPr>
          <p:nvPr>
            <p:ph type="body" sz="quarter" idx="37" hasCustomPrompt="1"/>
          </p:nvPr>
        </p:nvSpPr>
        <p:spPr>
          <a:xfrm>
            <a:off x="395288" y="123478"/>
            <a:ext cx="6192837" cy="43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单击添加标题（字体黑体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>
            <p:ph type="body" idx="36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here（Fonts Georgia 18pt）</a:t>
            </a: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3" name="内容占位符 3"/>
          <p:cNvSpPr>
            <a:spLocks noGrp="1"/>
          </p:cNvSpPr>
          <p:nvPr>
            <p:ph sz="half" idx="16" hasCustomPrompt="1"/>
          </p:nvPr>
        </p:nvSpPr>
        <p:spPr>
          <a:xfrm>
            <a:off x="395536" y="1131590"/>
            <a:ext cx="4896544" cy="187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1pPr>
            <a:lvl2pPr marL="4572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2pPr>
            <a:lvl3pPr marL="9144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3pPr>
            <a:lvl4pPr marL="13716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4pPr>
            <a:lvl5pPr marL="18288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正文：单击此处编辑中文字体微软雅黑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Light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灰色 左对齐  正文字体：微软雅黑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灰色 行距设计值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20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段前：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段后：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左对齐</a:t>
            </a:r>
            <a:endParaRPr lang="zh-CN" altLang="en-US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5" name="内容占位符 3"/>
          <p:cNvSpPr>
            <a:spLocks noGrp="1"/>
          </p:cNvSpPr>
          <p:nvPr>
            <p:ph sz="half" idx="38" hasCustomPrompt="1"/>
          </p:nvPr>
        </p:nvSpPr>
        <p:spPr>
          <a:xfrm>
            <a:off x="395536" y="3067070"/>
            <a:ext cx="4896544" cy="1952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1pPr>
            <a:lvl2pPr marL="4572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2pPr>
            <a:lvl3pPr marL="9144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3pPr>
            <a:lvl4pPr marL="13716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4pPr>
            <a:lvl5pPr marL="18288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>
                <a:latin typeface="Georgia" pitchFamily="18" charset="0"/>
                <a:cs typeface="Arial" pitchFamily="34" charset="0"/>
              </a:rPr>
              <a:t>Text: Georgia 13pt 75% Gray Ahead 13pt 75% Gray Left Alignment Body Font: Georgia 13pt 75% Gray Line Spacing Design Value 20 pts Before: 0 pound After: 5 pt Left Justified</a:t>
            </a:r>
            <a:endParaRPr lang="zh-CN" altLang="en-US" dirty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8" name="文本占位符 62"/>
          <p:cNvSpPr>
            <a:spLocks noGrp="1"/>
          </p:cNvSpPr>
          <p:nvPr>
            <p:ph type="body" sz="quarter" idx="35" hasCustomPrompt="1"/>
          </p:nvPr>
        </p:nvSpPr>
        <p:spPr>
          <a:xfrm>
            <a:off x="5364088" y="1131590"/>
            <a:ext cx="3528392" cy="3888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None/>
              <a:defRPr sz="1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此处插入图表根据具体情况而定</a:t>
            </a:r>
          </a:p>
        </p:txBody>
      </p:sp>
      <p:pic>
        <p:nvPicPr>
          <p:cNvPr id="9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449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与图表横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52"/>
          <p:cNvSpPr>
            <a:spLocks noGrp="1"/>
          </p:cNvSpPr>
          <p:nvPr>
            <p:ph type="body" sz="quarter" idx="27" hasCustomPrompt="1"/>
          </p:nvPr>
        </p:nvSpPr>
        <p:spPr>
          <a:xfrm>
            <a:off x="395288" y="2787774"/>
            <a:ext cx="3960688" cy="247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="1" baseline="0">
                <a:solidFill>
                  <a:srgbClr val="ED1A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此处编辑中文标题：黑体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标准红 加粗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文本占位符 54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8" y="3035424"/>
            <a:ext cx="3960688" cy="1984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="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此处编辑正文：微软雅黑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Light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灰色</a:t>
            </a:r>
            <a:endParaRPr lang="zh-CN" altLang="en-US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18" name="文本占位符 54"/>
          <p:cNvSpPr>
            <a:spLocks noGrp="1"/>
          </p:cNvSpPr>
          <p:nvPr>
            <p:ph type="body" sz="quarter" idx="39" hasCustomPrompt="1"/>
          </p:nvPr>
        </p:nvSpPr>
        <p:spPr>
          <a:xfrm>
            <a:off x="4715768" y="3035424"/>
            <a:ext cx="3960688" cy="1984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="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Edit the text here: Georgia 13pt 75% gray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9" name="文本占位符 52"/>
          <p:cNvSpPr>
            <a:spLocks noGrp="1"/>
          </p:cNvSpPr>
          <p:nvPr>
            <p:ph type="body" sz="quarter" idx="40" hasCustomPrompt="1"/>
          </p:nvPr>
        </p:nvSpPr>
        <p:spPr>
          <a:xfrm>
            <a:off x="4715768" y="2787774"/>
            <a:ext cx="3960688" cy="247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="1" baseline="0">
                <a:solidFill>
                  <a:srgbClr val="ED1A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nn-NO" altLang="zh-CN">
                <a:latin typeface="Georgia" pitchFamily="18" charset="0"/>
                <a:cs typeface="Arial" pitchFamily="34" charset="0"/>
              </a:rPr>
              <a:t>Georgia 13pt standard red bold</a:t>
            </a:r>
            <a:endParaRPr lang="zh-CN" altLang="en-US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文本占位符 87"/>
          <p:cNvSpPr>
            <a:spLocks noGrp="1"/>
          </p:cNvSpPr>
          <p:nvPr>
            <p:ph type="body" sz="quarter" idx="37" hasCustomPrompt="1"/>
          </p:nvPr>
        </p:nvSpPr>
        <p:spPr>
          <a:xfrm>
            <a:off x="395288" y="123478"/>
            <a:ext cx="6192837" cy="43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单击添加标题（字体黑体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文本占位符 2"/>
          <p:cNvSpPr>
            <a:spLocks noGrp="1"/>
          </p:cNvSpPr>
          <p:nvPr>
            <p:ph type="body" idx="36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here（Fonts Georgia 18pt）</a:t>
            </a: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13" name="文本占位符 62"/>
          <p:cNvSpPr>
            <a:spLocks noGrp="1"/>
          </p:cNvSpPr>
          <p:nvPr>
            <p:ph type="body" sz="quarter" idx="35" hasCustomPrompt="1"/>
          </p:nvPr>
        </p:nvSpPr>
        <p:spPr>
          <a:xfrm>
            <a:off x="395288" y="987574"/>
            <a:ext cx="3960688" cy="16561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None/>
              <a:defRPr sz="1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此处插入图表根据具体情况而定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41" hasCustomPrompt="1"/>
          </p:nvPr>
        </p:nvSpPr>
        <p:spPr>
          <a:xfrm>
            <a:off x="4715768" y="987574"/>
            <a:ext cx="3960688" cy="16561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None/>
              <a:defRPr sz="1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此处插入图表根据具体情况而定</a:t>
            </a:r>
          </a:p>
        </p:txBody>
      </p:sp>
      <p:pic>
        <p:nvPicPr>
          <p:cNvPr id="17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1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与流程图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939893" y="1402602"/>
            <a:ext cx="3632106" cy="822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English title font Georgia 13pt 75%  Gray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quarter" idx="22" hasCustomPrompt="1"/>
          </p:nvPr>
        </p:nvSpPr>
        <p:spPr>
          <a:xfrm>
            <a:off x="395536" y="2331162"/>
            <a:ext cx="8401338" cy="1227471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</a:lstStyle>
          <a:p>
            <a:pPr lvl="0"/>
            <a:r>
              <a:rPr lang="zh-CN" altLang="en-US" dirty="0"/>
              <a:t>可在此处添加流程或步骤等图标示意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22" name="内容占位符 3"/>
          <p:cNvSpPr>
            <a:spLocks noGrp="1"/>
          </p:cNvSpPr>
          <p:nvPr>
            <p:ph sz="half" idx="20" hasCustomPrompt="1"/>
          </p:nvPr>
        </p:nvSpPr>
        <p:spPr>
          <a:xfrm>
            <a:off x="939892" y="1114570"/>
            <a:ext cx="3632107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00" b="0">
                <a:solidFill>
                  <a:srgbClr val="ED1A3B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b="0">
                <a:latin typeface="黑体" pitchFamily="49" charset="-122"/>
                <a:ea typeface="黑体" pitchFamily="49" charset="-122"/>
              </a:rPr>
              <a:t>此处编辑中文字体黑体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 b="0">
                <a:latin typeface="黑体" pitchFamily="49" charset="-122"/>
                <a:ea typeface="黑体" pitchFamily="49" charset="-122"/>
              </a:rPr>
              <a:t>标准红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 </a:t>
            </a:r>
            <a:endParaRPr lang="zh-CN" altLang="en-US" b="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内容占位符 3"/>
          <p:cNvSpPr>
            <a:spLocks noGrp="1"/>
          </p:cNvSpPr>
          <p:nvPr>
            <p:ph sz="half" idx="24" hasCustomPrompt="1"/>
          </p:nvPr>
        </p:nvSpPr>
        <p:spPr>
          <a:xfrm>
            <a:off x="4848952" y="1114570"/>
            <a:ext cx="353947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00" b="0">
                <a:solidFill>
                  <a:srgbClr val="ED1A3B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b="0">
                <a:latin typeface="黑体" pitchFamily="49" charset="-122"/>
                <a:ea typeface="黑体" pitchFamily="49" charset="-122"/>
              </a:rPr>
              <a:t>此处编辑中文字体黑体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 b="0">
                <a:latin typeface="黑体" pitchFamily="49" charset="-122"/>
                <a:ea typeface="黑体" pitchFamily="49" charset="-122"/>
              </a:rPr>
              <a:t>标准红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 </a:t>
            </a:r>
            <a:endParaRPr lang="zh-CN" altLang="en-US" b="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文本占位符 8"/>
          <p:cNvSpPr>
            <a:spLocks noGrp="1"/>
          </p:cNvSpPr>
          <p:nvPr>
            <p:ph type="body" sz="quarter" idx="25" hasCustomPrompt="1"/>
          </p:nvPr>
        </p:nvSpPr>
        <p:spPr>
          <a:xfrm>
            <a:off x="4848953" y="1402602"/>
            <a:ext cx="3539471" cy="822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English title font Georgia 13pt 75%  Gray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6" name="内容占位符 3"/>
          <p:cNvSpPr>
            <a:spLocks noGrp="1"/>
          </p:cNvSpPr>
          <p:nvPr>
            <p:ph sz="half" idx="26" hasCustomPrompt="1"/>
          </p:nvPr>
        </p:nvSpPr>
        <p:spPr>
          <a:xfrm>
            <a:off x="384457" y="3709543"/>
            <a:ext cx="2603367" cy="2303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00" b="0">
                <a:solidFill>
                  <a:srgbClr val="ED1A3B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b="0">
                <a:latin typeface="黑体" pitchFamily="49" charset="-122"/>
                <a:ea typeface="黑体" pitchFamily="49" charset="-122"/>
              </a:rPr>
              <a:t>此处编辑中文字体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 b="0">
                <a:latin typeface="黑体" pitchFamily="49" charset="-122"/>
                <a:ea typeface="黑体" pitchFamily="49" charset="-122"/>
              </a:rPr>
              <a:t>标准红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 </a:t>
            </a:r>
            <a:endParaRPr lang="zh-CN" altLang="en-US" b="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7" name="文本占位符 8"/>
          <p:cNvSpPr>
            <a:spLocks noGrp="1"/>
          </p:cNvSpPr>
          <p:nvPr>
            <p:ph type="body" sz="quarter" idx="27" hasCustomPrompt="1"/>
          </p:nvPr>
        </p:nvSpPr>
        <p:spPr>
          <a:xfrm>
            <a:off x="384457" y="3953732"/>
            <a:ext cx="2603367" cy="994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English title font Georgia 13pt 75%  Gray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42" name="内容占位符 3"/>
          <p:cNvSpPr>
            <a:spLocks noGrp="1"/>
          </p:cNvSpPr>
          <p:nvPr>
            <p:ph sz="half" idx="28" hasCustomPrompt="1"/>
          </p:nvPr>
        </p:nvSpPr>
        <p:spPr>
          <a:xfrm>
            <a:off x="3347864" y="3709543"/>
            <a:ext cx="2533983" cy="2303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00" b="0">
                <a:solidFill>
                  <a:srgbClr val="ED1A3B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b="0">
                <a:latin typeface="黑体" pitchFamily="49" charset="-122"/>
                <a:ea typeface="黑体" pitchFamily="49" charset="-122"/>
              </a:rPr>
              <a:t>此处编辑中文字体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 b="0">
                <a:latin typeface="黑体" pitchFamily="49" charset="-122"/>
                <a:ea typeface="黑体" pitchFamily="49" charset="-122"/>
              </a:rPr>
              <a:t>标准红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 </a:t>
            </a:r>
            <a:endParaRPr lang="zh-CN" altLang="en-US" b="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3" name="文本占位符 8"/>
          <p:cNvSpPr>
            <a:spLocks noGrp="1"/>
          </p:cNvSpPr>
          <p:nvPr>
            <p:ph type="body" sz="quarter" idx="29" hasCustomPrompt="1"/>
          </p:nvPr>
        </p:nvSpPr>
        <p:spPr>
          <a:xfrm>
            <a:off x="3347864" y="3953732"/>
            <a:ext cx="2533983" cy="994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English title font Georgia 13pt 75%  Gray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44" name="内容占位符 3"/>
          <p:cNvSpPr>
            <a:spLocks noGrp="1"/>
          </p:cNvSpPr>
          <p:nvPr>
            <p:ph sz="half" idx="30" hasCustomPrompt="1"/>
          </p:nvPr>
        </p:nvSpPr>
        <p:spPr>
          <a:xfrm>
            <a:off x="6228184" y="3709543"/>
            <a:ext cx="2554957" cy="2303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00" b="0">
                <a:solidFill>
                  <a:srgbClr val="ED1A3B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b="0">
                <a:latin typeface="黑体" pitchFamily="49" charset="-122"/>
                <a:ea typeface="黑体" pitchFamily="49" charset="-122"/>
              </a:rPr>
              <a:t>此处编辑中文字体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13pt </a:t>
            </a:r>
            <a:r>
              <a:rPr lang="zh-CN" altLang="en-US" b="0">
                <a:latin typeface="黑体" pitchFamily="49" charset="-122"/>
                <a:ea typeface="黑体" pitchFamily="49" charset="-122"/>
              </a:rPr>
              <a:t>标准红</a:t>
            </a:r>
            <a:r>
              <a:rPr lang="en-US" altLang="zh-CN" b="0">
                <a:latin typeface="黑体" pitchFamily="49" charset="-122"/>
                <a:ea typeface="黑体" pitchFamily="49" charset="-122"/>
              </a:rPr>
              <a:t> </a:t>
            </a:r>
            <a:endParaRPr lang="zh-CN" altLang="en-US" b="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5" name="文本占位符 8"/>
          <p:cNvSpPr>
            <a:spLocks noGrp="1"/>
          </p:cNvSpPr>
          <p:nvPr>
            <p:ph type="body" sz="quarter" idx="31" hasCustomPrompt="1"/>
          </p:nvPr>
        </p:nvSpPr>
        <p:spPr>
          <a:xfrm>
            <a:off x="6228184" y="3953732"/>
            <a:ext cx="2554957" cy="994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rgbClr val="656464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English title font Georgia 13pt 75%  Gray</a:t>
            </a:r>
            <a:endParaRPr lang="zh-CN" altLang="en-US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6" name="文本占位符 87"/>
          <p:cNvSpPr>
            <a:spLocks noGrp="1"/>
          </p:cNvSpPr>
          <p:nvPr>
            <p:ph type="body" sz="quarter" idx="37" hasCustomPrompt="1"/>
          </p:nvPr>
        </p:nvSpPr>
        <p:spPr>
          <a:xfrm>
            <a:off x="395288" y="123478"/>
            <a:ext cx="6192837" cy="43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单击添加标题（字体黑体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文本占位符 2"/>
          <p:cNvSpPr>
            <a:spLocks noGrp="1"/>
          </p:cNvSpPr>
          <p:nvPr>
            <p:ph type="body" idx="36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here（Fonts Georgia 18pt）</a:t>
            </a: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8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97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-中文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116495" y="1419622"/>
            <a:ext cx="2998854" cy="2016224"/>
            <a:chOff x="3116495" y="1419622"/>
            <a:chExt cx="2998854" cy="2016224"/>
          </a:xfrm>
        </p:grpSpPr>
        <p:sp>
          <p:nvSpPr>
            <p:cNvPr id="7" name="文本框 6"/>
            <p:cNvSpPr txBox="1"/>
            <p:nvPr/>
          </p:nvSpPr>
          <p:spPr>
            <a:xfrm>
              <a:off x="3131840" y="1419622"/>
              <a:ext cx="2983509" cy="15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500" b="1" dirty="0">
                  <a:solidFill>
                    <a:srgbClr val="2E5C9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 谢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116495" y="3077024"/>
              <a:ext cx="2985294" cy="358822"/>
              <a:chOff x="3116495" y="3096769"/>
              <a:chExt cx="2985294" cy="358822"/>
            </a:xfrm>
          </p:grpSpPr>
          <p:sp>
            <p:nvSpPr>
              <p:cNvPr id="18" name="TextBox 25"/>
              <p:cNvSpPr txBox="1"/>
              <p:nvPr/>
            </p:nvSpPr>
            <p:spPr bwMode="auto">
              <a:xfrm>
                <a:off x="3116495" y="3132426"/>
                <a:ext cx="569387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500" b="1" kern="0" dirty="0">
                    <a:solidFill>
                      <a:srgbClr val="ED1A3B"/>
                    </a:solidFill>
                    <a:latin typeface="微软雅黑" pitchFamily="34" charset="-122"/>
                    <a:ea typeface="微软雅黑" pitchFamily="34" charset="-122"/>
                  </a:rPr>
                  <a:t>合作</a:t>
                </a:r>
              </a:p>
            </p:txBody>
          </p:sp>
          <p:sp>
            <p:nvSpPr>
              <p:cNvPr id="16" name="TextBox 23"/>
              <p:cNvSpPr txBox="1"/>
              <p:nvPr/>
            </p:nvSpPr>
            <p:spPr bwMode="auto">
              <a:xfrm>
                <a:off x="4389096" y="3132426"/>
                <a:ext cx="569387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500" b="1" kern="0" dirty="0">
                    <a:solidFill>
                      <a:srgbClr val="2E5C9E"/>
                    </a:solidFill>
                    <a:latin typeface="微软雅黑" pitchFamily="34" charset="-122"/>
                    <a:ea typeface="微软雅黑" pitchFamily="34" charset="-122"/>
                  </a:rPr>
                  <a:t>效率</a:t>
                </a:r>
              </a:p>
            </p:txBody>
          </p:sp>
          <p:sp>
            <p:nvSpPr>
              <p:cNvPr id="14" name="TextBox 21"/>
              <p:cNvSpPr txBox="1"/>
              <p:nvPr/>
            </p:nvSpPr>
            <p:spPr bwMode="auto">
              <a:xfrm>
                <a:off x="5532402" y="3132426"/>
                <a:ext cx="569387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500" b="1" kern="0" dirty="0">
                    <a:solidFill>
                      <a:srgbClr val="008286"/>
                    </a:solidFill>
                    <a:latin typeface="微软雅黑" pitchFamily="34" charset="-122"/>
                    <a:ea typeface="微软雅黑" pitchFamily="34" charset="-122"/>
                  </a:rPr>
                  <a:t>创新</a:t>
                </a:r>
              </a:p>
            </p:txBody>
          </p:sp>
          <p:cxnSp>
            <p:nvCxnSpPr>
              <p:cNvPr id="12" name="直接连接符 20"/>
              <p:cNvCxnSpPr>
                <a:cxnSpLocks noChangeShapeType="1"/>
              </p:cNvCxnSpPr>
              <p:nvPr/>
            </p:nvCxnSpPr>
            <p:spPr bwMode="auto">
              <a:xfrm>
                <a:off x="5220072" y="3096769"/>
                <a:ext cx="0" cy="339077"/>
              </a:xfrm>
              <a:prstGeom prst="line">
                <a:avLst/>
              </a:prstGeom>
              <a:noFill/>
              <a:ln w="28575" algn="ctr">
                <a:solidFill>
                  <a:srgbClr val="F2F2F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直接连接符 20"/>
              <p:cNvCxnSpPr>
                <a:cxnSpLocks noChangeShapeType="1"/>
              </p:cNvCxnSpPr>
              <p:nvPr/>
            </p:nvCxnSpPr>
            <p:spPr bwMode="auto">
              <a:xfrm>
                <a:off x="4067944" y="3096769"/>
                <a:ext cx="0" cy="339077"/>
              </a:xfrm>
              <a:prstGeom prst="line">
                <a:avLst/>
              </a:prstGeom>
              <a:noFill/>
              <a:ln w="28575" algn="ctr">
                <a:solidFill>
                  <a:srgbClr val="F2F2F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pic>
        <p:nvPicPr>
          <p:cNvPr id="21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585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-英文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295576" y="1419622"/>
            <a:ext cx="4552849" cy="1996479"/>
            <a:chOff x="2295576" y="1419622"/>
            <a:chExt cx="4552849" cy="1996479"/>
          </a:xfrm>
        </p:grpSpPr>
        <p:sp>
          <p:nvSpPr>
            <p:cNvPr id="7" name="文本框 6"/>
            <p:cNvSpPr txBox="1"/>
            <p:nvPr/>
          </p:nvSpPr>
          <p:spPr>
            <a:xfrm>
              <a:off x="2295576" y="1419622"/>
              <a:ext cx="4552849" cy="15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500" b="1" dirty="0">
                  <a:solidFill>
                    <a:srgbClr val="2E5C9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Thanks</a:t>
              </a:r>
              <a:endParaRPr lang="zh-CN" altLang="en-US" sz="9500" b="1" dirty="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878450" y="3075806"/>
              <a:ext cx="3391656" cy="340295"/>
              <a:chOff x="2878450" y="3095551"/>
              <a:chExt cx="3391656" cy="340295"/>
            </a:xfrm>
          </p:grpSpPr>
          <p:sp>
            <p:nvSpPr>
              <p:cNvPr id="19" name="矩形 18"/>
              <p:cNvSpPr/>
              <p:nvPr/>
            </p:nvSpPr>
            <p:spPr bwMode="auto">
              <a:xfrm>
                <a:off x="2878450" y="3095551"/>
                <a:ext cx="1045478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300" b="1" kern="0" dirty="0">
                    <a:solidFill>
                      <a:srgbClr val="ED1A3B"/>
                    </a:solidFill>
                    <a:latin typeface="Calibri"/>
                  </a:rPr>
                  <a:t>Cooperation</a:t>
                </a:r>
                <a:endParaRPr lang="zh-CN" altLang="en-US" sz="1300" b="1" kern="0" dirty="0">
                  <a:solidFill>
                    <a:srgbClr val="ED1A3B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 bwMode="auto">
              <a:xfrm>
                <a:off x="4225591" y="3095551"/>
                <a:ext cx="8963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kern="0" dirty="0">
                    <a:solidFill>
                      <a:srgbClr val="2E5C9E"/>
                    </a:solidFill>
                    <a:latin typeface="Calibri"/>
                    <a:ea typeface="宋体"/>
                  </a:rPr>
                  <a:t>Efficiency</a:t>
                </a:r>
                <a:endParaRPr lang="zh-CN" altLang="en-US" sz="1400" b="1" kern="0" dirty="0">
                  <a:solidFill>
                    <a:srgbClr val="2E5C9E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 bwMode="auto">
              <a:xfrm>
                <a:off x="5364088" y="3095551"/>
                <a:ext cx="9060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kern="0" dirty="0">
                    <a:solidFill>
                      <a:srgbClr val="008286"/>
                    </a:solidFill>
                    <a:latin typeface="Calibri"/>
                  </a:rPr>
                  <a:t>Creativity</a:t>
                </a:r>
                <a:endParaRPr lang="zh-CN" altLang="en-US" sz="1400" b="1" kern="0" dirty="0">
                  <a:solidFill>
                    <a:srgbClr val="008286"/>
                  </a:solidFill>
                  <a:latin typeface="Calibri"/>
                  <a:ea typeface="宋体"/>
                </a:endParaRPr>
              </a:p>
            </p:txBody>
          </p:sp>
          <p:cxnSp>
            <p:nvCxnSpPr>
              <p:cNvPr id="12" name="直接连接符 20"/>
              <p:cNvCxnSpPr>
                <a:cxnSpLocks noChangeShapeType="1"/>
              </p:cNvCxnSpPr>
              <p:nvPr/>
            </p:nvCxnSpPr>
            <p:spPr bwMode="auto">
              <a:xfrm>
                <a:off x="5220072" y="3096769"/>
                <a:ext cx="0" cy="339077"/>
              </a:xfrm>
              <a:prstGeom prst="line">
                <a:avLst/>
              </a:prstGeom>
              <a:noFill/>
              <a:ln w="28575" algn="ctr">
                <a:solidFill>
                  <a:srgbClr val="F2F2F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直接连接符 20"/>
              <p:cNvCxnSpPr>
                <a:cxnSpLocks noChangeShapeType="1"/>
              </p:cNvCxnSpPr>
              <p:nvPr/>
            </p:nvCxnSpPr>
            <p:spPr bwMode="auto">
              <a:xfrm>
                <a:off x="4067944" y="3096769"/>
                <a:ext cx="0" cy="339077"/>
              </a:xfrm>
              <a:prstGeom prst="line">
                <a:avLst/>
              </a:prstGeom>
              <a:noFill/>
              <a:ln w="28575" algn="ctr">
                <a:solidFill>
                  <a:srgbClr val="F2F2F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pic>
        <p:nvPicPr>
          <p:cNvPr id="21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1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英文封面-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9" b="2272"/>
          <a:stretch/>
        </p:blipFill>
        <p:spPr>
          <a:xfrm>
            <a:off x="0" y="0"/>
            <a:ext cx="9144000" cy="38752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766"/>
            <a:ext cx="9144000" cy="1159528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488032" y="4443958"/>
            <a:ext cx="574015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56464"/>
                </a:solidFill>
              </a:defRPr>
            </a:lvl1pPr>
          </a:lstStyle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日期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黑体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15pt75%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>
                <a:latin typeface="Georgia" pitchFamily="18" charset="0"/>
                <a:ea typeface="黑体" pitchFamily="49" charset="-122"/>
              </a:rPr>
              <a:t>Date / Georgia 15pt 75% Gray</a:t>
            </a:r>
            <a:r>
              <a:rPr lang="zh-CN" altLang="en-US" dirty="0">
                <a:latin typeface="Georgia" pitchFamily="18" charset="0"/>
                <a:ea typeface="黑体" pitchFamily="49" charset="-122"/>
              </a:rPr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23528" y="3304800"/>
            <a:ext cx="6336704" cy="576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rgbClr val="656464"/>
                </a:solidFill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English Georgia 28pt white</a:t>
            </a:r>
            <a:endParaRPr lang="zh-CN" altLang="en-US" sz="2800" dirty="0"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06000" y="2653200"/>
            <a:ext cx="7283152" cy="6842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sz="45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中文黑体</a:t>
            </a:r>
            <a:r>
              <a:rPr lang="en-US" altLang="zh-CN" sz="45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45pt</a:t>
            </a:r>
            <a:r>
              <a:rPr lang="zh-CN" altLang="en-US" sz="45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白色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13" name="内容占位符 33"/>
          <p:cNvSpPr>
            <a:spLocks noGrp="1"/>
          </p:cNvSpPr>
          <p:nvPr>
            <p:ph sz="quarter" idx="27" hasCustomPrompt="1"/>
          </p:nvPr>
        </p:nvSpPr>
        <p:spPr>
          <a:xfrm>
            <a:off x="488032" y="4731990"/>
            <a:ext cx="6388224" cy="1717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rgbClr val="656464"/>
                </a:solidFill>
                <a:latin typeface="+mj-ea"/>
                <a:ea typeface="+mj-ea"/>
              </a:defRPr>
            </a:lvl1pPr>
            <a:lvl2pPr>
              <a:defRPr sz="800">
                <a:latin typeface="+mj-ea"/>
                <a:ea typeface="+mj-ea"/>
              </a:defRPr>
            </a:lvl2pPr>
            <a:lvl3pPr>
              <a:defRPr sz="800">
                <a:latin typeface="+mj-ea"/>
                <a:ea typeface="+mj-ea"/>
              </a:defRPr>
            </a:lvl3pPr>
            <a:lvl4pPr>
              <a:defRPr sz="800">
                <a:latin typeface="+mj-ea"/>
                <a:ea typeface="+mj-ea"/>
              </a:defRPr>
            </a:lvl4pPr>
            <a:lvl5pPr>
              <a:defRPr sz="800">
                <a:latin typeface="+mj-ea"/>
                <a:ea typeface="+mj-ea"/>
              </a:defRPr>
            </a:lvl5pPr>
          </a:lstStyle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（使用字体和图片时，请预先确认版权，字体与图片示意</a:t>
            </a: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仅供参考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）文本框内的示意文字先删除在编辑，根据实际情况而定。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" descr="image.pd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79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英文封面-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gramco\Desktop\0118-04.tif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351" t="30372" r="1351" b="33029"/>
          <a:stretch/>
        </p:blipFill>
        <p:spPr bwMode="auto">
          <a:xfrm>
            <a:off x="0" y="-1"/>
            <a:ext cx="9144000" cy="3874967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 rot="10800000">
            <a:off x="0" y="2715766"/>
            <a:ext cx="9144000" cy="1159200"/>
          </a:xfrm>
          <a:prstGeom prst="rect">
            <a:avLst/>
          </a:prstGeom>
          <a:gradFill flip="none" rotWithShape="1">
            <a:gsLst>
              <a:gs pos="100000">
                <a:srgbClr val="ED171F">
                  <a:alpha val="8000"/>
                </a:srgbClr>
              </a:gs>
              <a:gs pos="0">
                <a:srgbClr val="ED171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488032" y="4443958"/>
            <a:ext cx="574015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56464"/>
                </a:solidFill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日期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黑体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15pt75%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>
                <a:latin typeface="Georgia" pitchFamily="18" charset="0"/>
                <a:ea typeface="黑体" pitchFamily="49" charset="-122"/>
              </a:rPr>
              <a:t>Date / Georgia 15pt 75% Gray</a:t>
            </a:r>
            <a:r>
              <a:rPr lang="zh-CN" altLang="en-US">
                <a:latin typeface="Georgia" pitchFamily="18" charset="0"/>
                <a:ea typeface="黑体" pitchFamily="49" charset="-122"/>
              </a:rPr>
              <a:t> </a:t>
            </a:r>
            <a:endParaRPr lang="zh-CN" altLang="en-US" dirty="0">
              <a:latin typeface="Georgia" pitchFamily="18" charset="0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23528" y="3304800"/>
            <a:ext cx="6336704" cy="576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rgbClr val="656464"/>
                </a:solidFill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English Georgia 28pt white</a:t>
            </a:r>
            <a:endParaRPr lang="zh-CN" altLang="en-US" sz="2800" dirty="0"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06000" y="2653200"/>
            <a:ext cx="7283152" cy="6842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sz="45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中文黑体</a:t>
            </a:r>
            <a:r>
              <a:rPr lang="en-US" altLang="zh-CN" sz="45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45pt</a:t>
            </a:r>
            <a:r>
              <a:rPr lang="zh-CN" altLang="en-US" sz="45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白色</a:t>
            </a:r>
            <a:endParaRPr lang="zh-CN" altLang="en-US" sz="45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13" name="内容占位符 33"/>
          <p:cNvSpPr>
            <a:spLocks noGrp="1"/>
          </p:cNvSpPr>
          <p:nvPr>
            <p:ph sz="quarter" idx="27" hasCustomPrompt="1"/>
          </p:nvPr>
        </p:nvSpPr>
        <p:spPr>
          <a:xfrm>
            <a:off x="488032" y="4731990"/>
            <a:ext cx="6388224" cy="1717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rgbClr val="656464"/>
                </a:solidFill>
                <a:latin typeface="+mj-ea"/>
                <a:ea typeface="+mj-ea"/>
              </a:defRPr>
            </a:lvl1pPr>
            <a:lvl2pPr>
              <a:defRPr sz="800">
                <a:latin typeface="+mj-ea"/>
                <a:ea typeface="+mj-ea"/>
              </a:defRPr>
            </a:lvl2pPr>
            <a:lvl3pPr>
              <a:defRPr sz="800">
                <a:latin typeface="+mj-ea"/>
                <a:ea typeface="+mj-ea"/>
              </a:defRPr>
            </a:lvl3pPr>
            <a:lvl4pPr>
              <a:defRPr sz="800">
                <a:latin typeface="+mj-ea"/>
                <a:ea typeface="+mj-ea"/>
              </a:defRPr>
            </a:lvl4pPr>
            <a:lvl5pPr>
              <a:defRPr sz="800">
                <a:latin typeface="+mj-ea"/>
                <a:ea typeface="+mj-ea"/>
              </a:defRPr>
            </a:lvl5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（使用字体和图片时，请预先确认版权，字体与图片示意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仅供参考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）文本框内的示意文字先删除在编辑，根据实际情况而定。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" descr="image.pd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7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英文封面-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6098" r="6717" b="38737"/>
          <a:stretch/>
        </p:blipFill>
        <p:spPr>
          <a:xfrm>
            <a:off x="0" y="0"/>
            <a:ext cx="9143999" cy="3875294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-1" y="2725200"/>
            <a:ext cx="9144000" cy="1159200"/>
          </a:xfrm>
          <a:prstGeom prst="rect">
            <a:avLst/>
          </a:prstGeom>
          <a:gradFill>
            <a:gsLst>
              <a:gs pos="100000">
                <a:srgbClr val="006A65"/>
              </a:gs>
              <a:gs pos="14000">
                <a:srgbClr val="006A65">
                  <a:alpha val="22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488032" y="4443958"/>
            <a:ext cx="574015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56464"/>
                </a:solidFill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日期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黑体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15pt75%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>
                <a:latin typeface="Georgia" pitchFamily="18" charset="0"/>
                <a:ea typeface="黑体" pitchFamily="49" charset="-122"/>
              </a:rPr>
              <a:t>Date / Georgia 15pt 75% Gray</a:t>
            </a:r>
            <a:r>
              <a:rPr lang="zh-CN" altLang="en-US">
                <a:latin typeface="Georgia" pitchFamily="18" charset="0"/>
                <a:ea typeface="黑体" pitchFamily="49" charset="-122"/>
              </a:rPr>
              <a:t> </a:t>
            </a:r>
            <a:endParaRPr lang="zh-CN" altLang="en-US" dirty="0">
              <a:latin typeface="Georgia" pitchFamily="18" charset="0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23528" y="3304800"/>
            <a:ext cx="6336704" cy="576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rgbClr val="656464"/>
                </a:solidFill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English Georgia 28pt white</a:t>
            </a:r>
            <a:endParaRPr lang="zh-CN" altLang="en-US" sz="2800" dirty="0"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06000" y="2653200"/>
            <a:ext cx="7283152" cy="6842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sz="45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中文黑体</a:t>
            </a:r>
            <a:r>
              <a:rPr lang="en-US" altLang="zh-CN" sz="45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45pt</a:t>
            </a:r>
            <a:r>
              <a:rPr lang="zh-CN" altLang="en-US" sz="45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白色</a:t>
            </a:r>
            <a:endParaRPr lang="zh-CN" altLang="en-US" sz="45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13" name="内容占位符 33"/>
          <p:cNvSpPr>
            <a:spLocks noGrp="1"/>
          </p:cNvSpPr>
          <p:nvPr>
            <p:ph sz="quarter" idx="27" hasCustomPrompt="1"/>
          </p:nvPr>
        </p:nvSpPr>
        <p:spPr>
          <a:xfrm>
            <a:off x="488032" y="4731990"/>
            <a:ext cx="6388224" cy="1717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rgbClr val="656464"/>
                </a:solidFill>
                <a:latin typeface="+mj-ea"/>
                <a:ea typeface="+mj-ea"/>
              </a:defRPr>
            </a:lvl1pPr>
            <a:lvl2pPr>
              <a:defRPr sz="800">
                <a:latin typeface="+mj-ea"/>
                <a:ea typeface="+mj-ea"/>
              </a:defRPr>
            </a:lvl2pPr>
            <a:lvl3pPr>
              <a:defRPr sz="800">
                <a:latin typeface="+mj-ea"/>
                <a:ea typeface="+mj-ea"/>
              </a:defRPr>
            </a:lvl3pPr>
            <a:lvl4pPr>
              <a:defRPr sz="800">
                <a:latin typeface="+mj-ea"/>
                <a:ea typeface="+mj-ea"/>
              </a:defRPr>
            </a:lvl4pPr>
            <a:lvl5pPr>
              <a:defRPr sz="800">
                <a:latin typeface="+mj-ea"/>
                <a:ea typeface="+mj-ea"/>
              </a:defRPr>
            </a:lvl5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（使用字体和图片时，请预先确认版权，字体与图片示意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仅供参考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）文本框内的示意文字先删除在编辑，根据实际情况而定。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" descr="image.pd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79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页-图片版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5" b="16739"/>
          <a:stretch/>
        </p:blipFill>
        <p:spPr>
          <a:xfrm>
            <a:off x="0" y="2124075"/>
            <a:ext cx="9144000" cy="3019425"/>
          </a:xfrm>
          <a:prstGeom prst="rect">
            <a:avLst/>
          </a:prstGeom>
        </p:spPr>
      </p:pic>
      <p:sp>
        <p:nvSpPr>
          <p:cNvPr id="15" name="内容占位符 4"/>
          <p:cNvSpPr>
            <a:spLocks noGrp="1"/>
          </p:cNvSpPr>
          <p:nvPr>
            <p:ph sz="quarter" idx="22" hasCustomPrompt="1"/>
          </p:nvPr>
        </p:nvSpPr>
        <p:spPr>
          <a:xfrm>
            <a:off x="0" y="2124076"/>
            <a:ext cx="9144000" cy="3019424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rgbClr val="B1B1B1"/>
                </a:solidFill>
                <a:latin typeface="微软雅黑 Light" pitchFamily="34" charset="-122"/>
                <a:ea typeface="微软雅黑 Light" pitchFamily="34" charset="-122"/>
              </a:defRPr>
            </a:lvl1pPr>
          </a:lstStyle>
          <a:p>
            <a:pPr lvl="0"/>
            <a:r>
              <a:rPr lang="zh-CN" altLang="en-US" dirty="0"/>
              <a:t>图片有相关版权，仅提供参考</a:t>
            </a:r>
          </a:p>
        </p:txBody>
      </p:sp>
      <p:sp>
        <p:nvSpPr>
          <p:cNvPr id="12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131840" y="1442277"/>
            <a:ext cx="5400600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2E5C9E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ts val="1800"/>
              </a:lnSpc>
            </a:pPr>
            <a:r>
              <a:rPr lang="sv-SE" altLang="zh-CN">
                <a:solidFill>
                  <a:srgbClr val="2E5C9E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Add Font Georgia 18pt</a:t>
            </a:r>
            <a:endParaRPr lang="sv-SE" altLang="zh-CN" dirty="0">
              <a:solidFill>
                <a:srgbClr val="2E5C9E"/>
              </a:solidFill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3131840" y="1010230"/>
            <a:ext cx="5400600" cy="4320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aseline="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>
                <a:solidFill>
                  <a:srgbClr val="2E5C9E"/>
                </a:solidFill>
                <a:latin typeface="黑体" pitchFamily="49" charset="-122"/>
                <a:ea typeface="黑体" pitchFamily="49" charset="-122"/>
              </a:rPr>
              <a:t>单击添加字体黑体 </a:t>
            </a:r>
            <a:r>
              <a:rPr lang="en-US" altLang="zh-CN" sz="2800">
                <a:solidFill>
                  <a:srgbClr val="2E5C9E"/>
                </a:solidFill>
                <a:latin typeface="黑体" pitchFamily="49" charset="-122"/>
                <a:ea typeface="黑体" pitchFamily="49" charset="-122"/>
              </a:rPr>
              <a:t>28pt</a:t>
            </a:r>
            <a:endParaRPr lang="zh-CN" altLang="en-US" sz="2800" dirty="0">
              <a:solidFill>
                <a:srgbClr val="2E5C9E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691680" y="1010230"/>
            <a:ext cx="1296144" cy="1763609"/>
            <a:chOff x="1691680" y="1010230"/>
            <a:chExt cx="1296144" cy="1763609"/>
          </a:xfrm>
        </p:grpSpPr>
        <p:sp>
          <p:nvSpPr>
            <p:cNvPr id="11" name="矩形 10"/>
            <p:cNvSpPr/>
            <p:nvPr/>
          </p:nvSpPr>
          <p:spPr>
            <a:xfrm>
              <a:off x="1691680" y="1010230"/>
              <a:ext cx="1251784" cy="1705535"/>
            </a:xfrm>
            <a:prstGeom prst="rect">
              <a:avLst/>
            </a:prstGeom>
            <a:solidFill>
              <a:srgbClr val="2E5C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E5C9E"/>
                </a:solidFill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1751588" y="1419622"/>
              <a:ext cx="1236236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8200" dirty="0">
                  <a:latin typeface="黑体" pitchFamily="49" charset="-122"/>
                  <a:ea typeface="黑体" pitchFamily="49" charset="-122"/>
                </a:rPr>
                <a:t>01</a:t>
              </a:r>
              <a:endParaRPr lang="zh-CN" altLang="en-US" sz="8200" dirty="0"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16" name="Picture 1" descr="image.pd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1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页-文字版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image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 userDrawn="1"/>
        </p:nvSpPr>
        <p:spPr>
          <a:xfrm>
            <a:off x="0" y="1361549"/>
            <a:ext cx="9144000" cy="1080120"/>
          </a:xfrm>
          <a:prstGeom prst="rect">
            <a:avLst/>
          </a:prstGeom>
          <a:gradFill>
            <a:gsLst>
              <a:gs pos="100000">
                <a:schemeClr val="bg1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0" y="1361549"/>
            <a:ext cx="1691680" cy="2218313"/>
            <a:chOff x="0" y="1563638"/>
            <a:chExt cx="1691680" cy="2218313"/>
          </a:xfrm>
        </p:grpSpPr>
        <p:sp>
          <p:nvSpPr>
            <p:cNvPr id="18" name="矩形 17"/>
            <p:cNvSpPr/>
            <p:nvPr/>
          </p:nvSpPr>
          <p:spPr>
            <a:xfrm>
              <a:off x="0" y="1563638"/>
              <a:ext cx="1547664" cy="2088232"/>
            </a:xfrm>
            <a:prstGeom prst="rect">
              <a:avLst/>
            </a:prstGeom>
            <a:solidFill>
              <a:srgbClr val="2E5C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E5C9E"/>
                </a:solidFill>
              </a:endParaRPr>
            </a:p>
          </p:txBody>
        </p:sp>
        <p:sp>
          <p:nvSpPr>
            <p:cNvPr id="19" name="文本框 4"/>
            <p:cNvSpPr txBox="1"/>
            <p:nvPr/>
          </p:nvSpPr>
          <p:spPr>
            <a:xfrm>
              <a:off x="455444" y="2427734"/>
              <a:ext cx="1236236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8200" dirty="0">
                  <a:latin typeface="黑体" pitchFamily="49" charset="-122"/>
                  <a:ea typeface="黑体" pitchFamily="49" charset="-122"/>
                </a:rPr>
                <a:t>01</a:t>
              </a:r>
              <a:endParaRPr lang="zh-CN" altLang="en-US" sz="8200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22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691680" y="3147814"/>
            <a:ext cx="5400600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2E5C9E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ts val="1800"/>
              </a:lnSpc>
            </a:pPr>
            <a:r>
              <a:rPr lang="sv-SE" altLang="zh-CN">
                <a:solidFill>
                  <a:srgbClr val="2E5C9E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Add Font Georgia 18pt</a:t>
            </a:r>
            <a:endParaRPr lang="sv-SE" altLang="zh-CN" dirty="0">
              <a:solidFill>
                <a:srgbClr val="2E5C9E"/>
              </a:solidFill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3" name="标题 1"/>
          <p:cNvSpPr>
            <a:spLocks noGrp="1"/>
          </p:cNvSpPr>
          <p:nvPr>
            <p:ph type="title" hasCustomPrompt="1"/>
          </p:nvPr>
        </p:nvSpPr>
        <p:spPr>
          <a:xfrm>
            <a:off x="1691680" y="2643758"/>
            <a:ext cx="5400600" cy="4320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aseline="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>
                <a:solidFill>
                  <a:srgbClr val="2E5C9E"/>
                </a:solidFill>
                <a:latin typeface="黑体" pitchFamily="49" charset="-122"/>
                <a:ea typeface="黑体" pitchFamily="49" charset="-122"/>
              </a:rPr>
              <a:t>单击添加字体黑体 </a:t>
            </a:r>
            <a:r>
              <a:rPr lang="en-US" altLang="zh-CN" sz="2800">
                <a:solidFill>
                  <a:srgbClr val="2E5C9E"/>
                </a:solidFill>
                <a:latin typeface="黑体" pitchFamily="49" charset="-122"/>
                <a:ea typeface="黑体" pitchFamily="49" charset="-122"/>
              </a:rPr>
              <a:t>28pt</a:t>
            </a:r>
            <a:endParaRPr lang="zh-CN" altLang="en-US" sz="2800" dirty="0">
              <a:solidFill>
                <a:srgbClr val="2E5C9E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7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版式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827584" y="1"/>
            <a:ext cx="1251784" cy="1347613"/>
          </a:xfrm>
          <a:prstGeom prst="rect">
            <a:avLst/>
          </a:prstGeom>
          <a:solidFill>
            <a:srgbClr val="2E5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E5C9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27584" y="1491630"/>
            <a:ext cx="1251784" cy="3651870"/>
          </a:xfrm>
          <a:prstGeom prst="rect">
            <a:avLst/>
          </a:prstGeom>
          <a:solidFill>
            <a:srgbClr val="5B9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E5C9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2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899592" y="546234"/>
            <a:ext cx="1080120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目 录</a:t>
            </a:r>
            <a:endParaRPr lang="en-US" altLang="zh-CN" dirty="0"/>
          </a:p>
        </p:txBody>
      </p:sp>
      <p:sp>
        <p:nvSpPr>
          <p:cNvPr id="25" name="文本占位符 2"/>
          <p:cNvSpPr>
            <a:spLocks noGrp="1"/>
          </p:cNvSpPr>
          <p:nvPr>
            <p:ph type="body" idx="11" hasCustomPrompt="1"/>
          </p:nvPr>
        </p:nvSpPr>
        <p:spPr>
          <a:xfrm>
            <a:off x="827584" y="1059582"/>
            <a:ext cx="1296144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80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Contents</a:t>
            </a:r>
            <a:endParaRPr lang="zh-CN" altLang="en-US" sz="1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6" name="文本占位符 2"/>
          <p:cNvSpPr>
            <a:spLocks noGrp="1"/>
          </p:cNvSpPr>
          <p:nvPr>
            <p:ph type="body" idx="12" hasCustomPrompt="1"/>
          </p:nvPr>
        </p:nvSpPr>
        <p:spPr>
          <a:xfrm>
            <a:off x="2340000" y="1491630"/>
            <a:ext cx="6264448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285750" indent="-285750">
              <a:buClr>
                <a:srgbClr val="1E5199"/>
              </a:buClr>
              <a:buSzPct val="100000"/>
              <a:buFont typeface="Wingdings" pitchFamily="2" charset="2"/>
              <a:buChar char="§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单击此处编辑中文：黑体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18pt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 整体左对齐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2627784" y="1728000"/>
            <a:ext cx="6048672" cy="30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14" hasCustomPrompt="1"/>
          </p:nvPr>
        </p:nvSpPr>
        <p:spPr>
          <a:xfrm>
            <a:off x="2339752" y="2139702"/>
            <a:ext cx="6264448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285750" indent="-285750">
              <a:buClr>
                <a:srgbClr val="1E5199"/>
              </a:buClr>
              <a:buSzPct val="100000"/>
              <a:buFont typeface="Wingdings" pitchFamily="2" charset="2"/>
              <a:buChar char="§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单击此处编辑中文：黑体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18pt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 整体左对齐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2627536" y="2376072"/>
            <a:ext cx="6048920" cy="30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2339752" y="2787774"/>
            <a:ext cx="6264448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285750" indent="-285750">
              <a:buClr>
                <a:srgbClr val="1E5199"/>
              </a:buClr>
              <a:buSzPct val="100000"/>
              <a:buFont typeface="Wingdings" pitchFamily="2" charset="2"/>
              <a:buChar char="§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单击此处编辑中文：黑体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18pt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 整体左对齐</a:t>
            </a:r>
          </a:p>
        </p:txBody>
      </p:sp>
      <p:sp>
        <p:nvSpPr>
          <p:cNvPr id="31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2627536" y="3024144"/>
            <a:ext cx="6048920" cy="30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32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2339752" y="3435846"/>
            <a:ext cx="6264448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285750" indent="-285750">
              <a:buClr>
                <a:srgbClr val="1E5199"/>
              </a:buClr>
              <a:buSzPct val="100000"/>
              <a:buFont typeface="Wingdings" pitchFamily="2" charset="2"/>
              <a:buChar char="§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单击此处编辑中文：黑体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18pt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 整体左对齐</a:t>
            </a:r>
          </a:p>
        </p:txBody>
      </p:sp>
      <p:sp>
        <p:nvSpPr>
          <p:cNvPr id="33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2627536" y="3672216"/>
            <a:ext cx="6048920" cy="30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34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2339752" y="4083918"/>
            <a:ext cx="6264448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285750" indent="-285750">
              <a:buClr>
                <a:srgbClr val="1E5199"/>
              </a:buClr>
              <a:buSzPct val="100000"/>
              <a:buFont typeface="Wingdings" pitchFamily="2" charset="2"/>
              <a:buChar char="§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单击此处编辑中文：黑体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18pt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 整体左对齐</a:t>
            </a:r>
          </a:p>
        </p:txBody>
      </p:sp>
      <p:sp>
        <p:nvSpPr>
          <p:cNvPr id="35" name="文本占位符 2"/>
          <p:cNvSpPr>
            <a:spLocks noGrp="1"/>
          </p:cNvSpPr>
          <p:nvPr>
            <p:ph type="body" idx="21" hasCustomPrompt="1"/>
          </p:nvPr>
        </p:nvSpPr>
        <p:spPr>
          <a:xfrm>
            <a:off x="2627536" y="4320288"/>
            <a:ext cx="6048920" cy="30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pic>
        <p:nvPicPr>
          <p:cNvPr id="36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版式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6194"/>
            <a:ext cx="8280920" cy="792087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70972" y="186191"/>
            <a:ext cx="3490644" cy="792087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83718"/>
            <a:ext cx="4032449" cy="47412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79862"/>
            <a:ext cx="4032449" cy="47412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2283718"/>
            <a:ext cx="4032449" cy="47412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579862"/>
            <a:ext cx="4032449" cy="47412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48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467544" y="195486"/>
            <a:ext cx="1080120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目 录</a:t>
            </a:r>
            <a:endParaRPr lang="en-US" altLang="zh-CN" dirty="0"/>
          </a:p>
        </p:txBody>
      </p:sp>
      <p:sp>
        <p:nvSpPr>
          <p:cNvPr id="49" name="文本占位符 2"/>
          <p:cNvSpPr>
            <a:spLocks noGrp="1"/>
          </p:cNvSpPr>
          <p:nvPr>
            <p:ph type="body" idx="11" hasCustomPrompt="1"/>
          </p:nvPr>
        </p:nvSpPr>
        <p:spPr>
          <a:xfrm>
            <a:off x="395536" y="699542"/>
            <a:ext cx="1224136" cy="288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80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Contents</a:t>
            </a:r>
            <a:endParaRPr lang="zh-CN" altLang="en-US" sz="1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1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1691680" y="1779662"/>
            <a:ext cx="3168352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54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403648" y="1203598"/>
            <a:ext cx="3528392" cy="648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4400" indent="-284400">
              <a:spcBef>
                <a:spcPts val="0"/>
              </a:spcBef>
              <a:buFont typeface="Arial" pitchFamily="34" charset="0"/>
              <a:buChar char="•"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单击此处编辑中文：黑体 </a:t>
            </a:r>
            <a:r>
              <a:rPr lang="en-US" altLang="zh-CN" dirty="0"/>
              <a:t>18pt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整体左对齐</a:t>
            </a:r>
            <a:endParaRPr lang="en-US" altLang="zh-CN" dirty="0"/>
          </a:p>
        </p:txBody>
      </p:sp>
      <p:sp>
        <p:nvSpPr>
          <p:cNvPr id="55" name="文本占位符 2"/>
          <p:cNvSpPr>
            <a:spLocks noGrp="1"/>
          </p:cNvSpPr>
          <p:nvPr>
            <p:ph type="body" idx="14" hasCustomPrompt="1"/>
          </p:nvPr>
        </p:nvSpPr>
        <p:spPr>
          <a:xfrm>
            <a:off x="1691680" y="3075806"/>
            <a:ext cx="3168352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56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403648" y="2499742"/>
            <a:ext cx="3528392" cy="648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4400" indent="-284400">
              <a:spcBef>
                <a:spcPts val="0"/>
              </a:spcBef>
              <a:buFont typeface="Arial" pitchFamily="34" charset="0"/>
              <a:buChar char="•"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单击此处编辑中文：黑体 </a:t>
            </a:r>
            <a:r>
              <a:rPr lang="en-US" altLang="zh-CN" dirty="0"/>
              <a:t>18pt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整体左对齐</a:t>
            </a:r>
            <a:endParaRPr lang="en-US" altLang="zh-CN" dirty="0"/>
          </a:p>
        </p:txBody>
      </p:sp>
      <p:sp>
        <p:nvSpPr>
          <p:cNvPr id="57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1691680" y="4299942"/>
            <a:ext cx="3168352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58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403648" y="3723878"/>
            <a:ext cx="3528392" cy="648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4400" indent="-284400">
              <a:spcBef>
                <a:spcPts val="0"/>
              </a:spcBef>
              <a:buFont typeface="Arial" pitchFamily="34" charset="0"/>
              <a:buChar char="•"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单击此处编辑中文：黑体 </a:t>
            </a:r>
            <a:r>
              <a:rPr lang="en-US" altLang="zh-CN" dirty="0"/>
              <a:t>18pt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整体左对齐</a:t>
            </a:r>
            <a:endParaRPr lang="en-US" altLang="zh-CN" dirty="0"/>
          </a:p>
        </p:txBody>
      </p:sp>
      <p:sp>
        <p:nvSpPr>
          <p:cNvPr id="59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5364088" y="1779662"/>
            <a:ext cx="3168352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60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5076056" y="1203598"/>
            <a:ext cx="3528392" cy="648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4400" indent="-284400">
              <a:spcBef>
                <a:spcPts val="0"/>
              </a:spcBef>
              <a:buFont typeface="Arial" pitchFamily="34" charset="0"/>
              <a:buChar char="•"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单击此处编辑中文：黑体 </a:t>
            </a:r>
            <a:r>
              <a:rPr lang="en-US" altLang="zh-CN" dirty="0"/>
              <a:t>18pt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整体左对齐</a:t>
            </a:r>
            <a:endParaRPr lang="en-US" altLang="zh-CN" dirty="0"/>
          </a:p>
        </p:txBody>
      </p:sp>
      <p:sp>
        <p:nvSpPr>
          <p:cNvPr id="61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5364088" y="3075806"/>
            <a:ext cx="3168352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62" name="文本占位符 2"/>
          <p:cNvSpPr>
            <a:spLocks noGrp="1"/>
          </p:cNvSpPr>
          <p:nvPr>
            <p:ph type="body" idx="21" hasCustomPrompt="1"/>
          </p:nvPr>
        </p:nvSpPr>
        <p:spPr>
          <a:xfrm>
            <a:off x="5076056" y="2499742"/>
            <a:ext cx="3528392" cy="648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4400" indent="-284400">
              <a:spcBef>
                <a:spcPts val="0"/>
              </a:spcBef>
              <a:buFont typeface="Arial" pitchFamily="34" charset="0"/>
              <a:buChar char="•"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单击此处编辑中文：黑体 </a:t>
            </a:r>
            <a:r>
              <a:rPr lang="en-US" altLang="zh-CN" dirty="0"/>
              <a:t>18pt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整体左对齐</a:t>
            </a:r>
            <a:endParaRPr lang="en-US" altLang="zh-CN" dirty="0"/>
          </a:p>
        </p:txBody>
      </p:sp>
      <p:sp>
        <p:nvSpPr>
          <p:cNvPr id="63" name="文本占位符 2"/>
          <p:cNvSpPr>
            <a:spLocks noGrp="1"/>
          </p:cNvSpPr>
          <p:nvPr>
            <p:ph type="body" idx="22" hasCustomPrompt="1"/>
          </p:nvPr>
        </p:nvSpPr>
        <p:spPr>
          <a:xfrm>
            <a:off x="5364088" y="4299942"/>
            <a:ext cx="3168352" cy="5040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sz="1300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Click here to edit English: Georgia 13pt 75% gray</a:t>
            </a:r>
          </a:p>
        </p:txBody>
      </p:sp>
      <p:sp>
        <p:nvSpPr>
          <p:cNvPr id="64" name="文本占位符 2"/>
          <p:cNvSpPr>
            <a:spLocks noGrp="1"/>
          </p:cNvSpPr>
          <p:nvPr>
            <p:ph type="body" idx="23" hasCustomPrompt="1"/>
          </p:nvPr>
        </p:nvSpPr>
        <p:spPr>
          <a:xfrm>
            <a:off x="5076056" y="3723878"/>
            <a:ext cx="3528392" cy="6480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4400" indent="-284400">
              <a:spcBef>
                <a:spcPts val="0"/>
              </a:spcBef>
              <a:buFont typeface="Arial" pitchFamily="34" charset="0"/>
              <a:buChar char="•"/>
              <a:defRPr sz="1800" b="0" baseline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单击此处编辑中文：黑体 </a:t>
            </a:r>
            <a:r>
              <a:rPr lang="en-US" altLang="zh-CN" dirty="0"/>
              <a:t>18pt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 75%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灰色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整体左对齐</a:t>
            </a:r>
            <a:endParaRPr lang="en-US" altLang="zh-CN" dirty="0"/>
          </a:p>
        </p:txBody>
      </p:sp>
      <p:pic>
        <p:nvPicPr>
          <p:cNvPr id="72" name="Picture 1" descr="image.pd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-20538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1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竖版加备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sp>
        <p:nvSpPr>
          <p:cNvPr id="21" name="内容占位符 3"/>
          <p:cNvSpPr>
            <a:spLocks noGrp="1"/>
          </p:cNvSpPr>
          <p:nvPr>
            <p:ph sz="half" idx="16" hasCustomPrompt="1"/>
          </p:nvPr>
        </p:nvSpPr>
        <p:spPr>
          <a:xfrm>
            <a:off x="395536" y="1181512"/>
            <a:ext cx="6840760" cy="16797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1pPr>
            <a:lvl2pPr marL="4572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2pPr>
            <a:lvl3pPr marL="9144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3pPr>
            <a:lvl4pPr marL="13716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4pPr>
            <a:lvl5pPr marL="18288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正文：单击此处编辑中文字体微软雅黑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Light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13pt 75%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灰色 左对齐                                             行距设计值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20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段前：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0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段后：</a:t>
            </a:r>
            <a:r>
              <a:rPr lang="en-US" altLang="zh-CN"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>
                <a:latin typeface="微软雅黑 Light" pitchFamily="34" charset="-122"/>
                <a:ea typeface="微软雅黑 Light" pitchFamily="34" charset="-122"/>
              </a:rPr>
              <a:t>磅 左对齐</a:t>
            </a:r>
            <a:endParaRPr lang="zh-CN" altLang="en-US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41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95536" y="555526"/>
            <a:ext cx="6192688" cy="3600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0" baseline="0">
                <a:solidFill>
                  <a:srgbClr val="ED1A3B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Add the English title here（ Fonts Georgia 18pt）</a:t>
            </a:r>
          </a:p>
        </p:txBody>
      </p:sp>
      <p:sp>
        <p:nvSpPr>
          <p:cNvPr id="42" name="标题 1"/>
          <p:cNvSpPr>
            <a:spLocks noGrp="1"/>
          </p:cNvSpPr>
          <p:nvPr>
            <p:ph type="title" hasCustomPrompt="1"/>
          </p:nvPr>
        </p:nvSpPr>
        <p:spPr>
          <a:xfrm>
            <a:off x="395536" y="123479"/>
            <a:ext cx="6192688" cy="4320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aseline="0">
                <a:solidFill>
                  <a:srgbClr val="2E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latin typeface="黑体" pitchFamily="49" charset="-122"/>
                <a:ea typeface="黑体" pitchFamily="49" charset="-122"/>
              </a:rPr>
              <a:t>单击添加标题（字体黑体 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28pt）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3" name="内容占位符 39"/>
          <p:cNvSpPr>
            <a:spLocks noGrp="1"/>
          </p:cNvSpPr>
          <p:nvPr>
            <p:ph sz="quarter" idx="25" hasCustomPrompt="1"/>
          </p:nvPr>
        </p:nvSpPr>
        <p:spPr>
          <a:xfrm>
            <a:off x="395536" y="2859782"/>
            <a:ext cx="6860659" cy="2107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>
                <a:solidFill>
                  <a:srgbClr val="656464"/>
                </a:solidFill>
                <a:latin typeface="+mn-lt"/>
                <a:ea typeface="+mj-ea"/>
              </a:defRPr>
            </a:lvl1pPr>
            <a:lvl2pPr>
              <a:defRPr sz="800">
                <a:solidFill>
                  <a:schemeClr val="bg1"/>
                </a:solidFill>
                <a:latin typeface="+mj-ea"/>
                <a:ea typeface="+mj-ea"/>
              </a:defRPr>
            </a:lvl2pPr>
            <a:lvl3pPr>
              <a:defRPr sz="800">
                <a:solidFill>
                  <a:schemeClr val="bg1"/>
                </a:solidFill>
                <a:latin typeface="+mj-ea"/>
                <a:ea typeface="+mj-ea"/>
              </a:defRPr>
            </a:lvl3pPr>
            <a:lvl4pPr>
              <a:defRPr sz="800">
                <a:solidFill>
                  <a:schemeClr val="bg1"/>
                </a:solidFill>
                <a:latin typeface="+mj-ea"/>
                <a:ea typeface="+mj-ea"/>
              </a:defRPr>
            </a:lvl4pPr>
            <a:lvl5pPr>
              <a:defRPr sz="800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Text: Click here to edit English font Georgia 13pt 75% Gray Left Justified Line spacing Design value 20 pts Before: 0 pt After: 5 pt Left Justified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5486"/>
            <a:ext cx="1584176" cy="353145"/>
          </a:xfrm>
          <a:prstGeom prst="rect">
            <a:avLst/>
          </a:prstGeom>
        </p:spPr>
      </p:pic>
      <p:pic>
        <p:nvPicPr>
          <p:cNvPr id="13" name="Picture 1" descr="image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21" y="0"/>
            <a:ext cx="3660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36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9" r:id="rId3"/>
    <p:sldLayoutId id="2147483690" r:id="rId4"/>
    <p:sldLayoutId id="2147483686" r:id="rId5"/>
    <p:sldLayoutId id="2147483687" r:id="rId6"/>
    <p:sldLayoutId id="2147483691" r:id="rId7"/>
    <p:sldLayoutId id="2147483674" r:id="rId8"/>
    <p:sldLayoutId id="2147483668" r:id="rId9"/>
    <p:sldLayoutId id="2147483669" r:id="rId10"/>
    <p:sldLayoutId id="2147483681" r:id="rId11"/>
    <p:sldLayoutId id="2147483672" r:id="rId12"/>
    <p:sldLayoutId id="2147483684" r:id="rId13"/>
    <p:sldLayoutId id="2147483685" r:id="rId14"/>
    <p:sldLayoutId id="2147483676" r:id="rId15"/>
    <p:sldLayoutId id="2147483673" r:id="rId16"/>
    <p:sldLayoutId id="214748369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9" b="2272"/>
          <a:stretch/>
        </p:blipFill>
        <p:spPr>
          <a:xfrm>
            <a:off x="0" y="0"/>
            <a:ext cx="9144000" cy="38752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766"/>
            <a:ext cx="9144000" cy="11595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44793"/>
            <a:ext cx="1736932" cy="3871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23528" y="2944355"/>
            <a:ext cx="824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UPI Online QRC Solution</a:t>
            </a:r>
            <a:endParaRPr lang="zh-CN" altLang="en-US" sz="4000" dirty="0"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文本占位符 5"/>
          <p:cNvSpPr txBox="1">
            <a:spLocks/>
          </p:cNvSpPr>
          <p:nvPr/>
        </p:nvSpPr>
        <p:spPr>
          <a:xfrm>
            <a:off x="323528" y="4245646"/>
            <a:ext cx="5632052" cy="702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黑体" pitchFamily="49" charset="-122"/>
              </a:rPr>
              <a:t>Crystal Duan</a:t>
            </a:r>
          </a:p>
          <a:p>
            <a:r>
              <a:rPr lang="en-US" altLang="zh-CN" dirty="0">
                <a:latin typeface="Georgia" pitchFamily="18" charset="0"/>
                <a:ea typeface="黑体" pitchFamily="49" charset="-122"/>
              </a:rPr>
              <a:t>October 2020</a:t>
            </a:r>
            <a:r>
              <a:rPr lang="zh-CN" altLang="en-US" dirty="0">
                <a:latin typeface="Georgia" pitchFamily="18" charset="0"/>
                <a:ea typeface="黑体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52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内容占位符 12"/>
          <p:cNvSpPr txBox="1">
            <a:spLocks/>
          </p:cNvSpPr>
          <p:nvPr/>
        </p:nvSpPr>
        <p:spPr>
          <a:xfrm>
            <a:off x="4934227" y="979295"/>
            <a:ext cx="3441700" cy="3888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 kern="1200">
                <a:solidFill>
                  <a:srgbClr val="B1B1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内容占位符 3"/>
          <p:cNvSpPr>
            <a:spLocks noGrp="1"/>
          </p:cNvSpPr>
          <p:nvPr>
            <p:ph sz="half" idx="38"/>
          </p:nvPr>
        </p:nvSpPr>
        <p:spPr>
          <a:xfrm>
            <a:off x="611560" y="1347614"/>
            <a:ext cx="7992888" cy="122413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1pPr>
            <a:lvl2pPr marL="4572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2pPr>
            <a:lvl3pPr marL="9144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3pPr>
            <a:lvl4pPr marL="13716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4pPr>
            <a:lvl5pPr marL="18288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cs typeface="Arial" pitchFamily="34" charset="0"/>
              </a:rPr>
              <a:t>Acquirer shall update Merchant end to facilitate QRC payment transactions.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cs typeface="Arial" pitchFamily="34" charset="0"/>
              </a:rPr>
              <a:t>Merchant end includes but not limited to:</a:t>
            </a:r>
          </a:p>
          <a:p>
            <a:pPr lvl="0"/>
            <a:r>
              <a:rPr lang="en-US" altLang="zh-CN" dirty="0">
                <a:latin typeface="Georgia" pitchFamily="18" charset="0"/>
                <a:cs typeface="Arial" pitchFamily="34" charset="0"/>
              </a:rPr>
              <a:t>       Online e-commerce website, TV e-commerce system, Multi-media terminals etc. 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25" y="2855590"/>
            <a:ext cx="136048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31790"/>
            <a:ext cx="113823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7613F3D3-B2FE-4A77-BB04-3E4B60C2FBAA}"/>
              </a:ext>
            </a:extLst>
          </p:cNvPr>
          <p:cNvSpPr/>
          <p:nvPr/>
        </p:nvSpPr>
        <p:spPr>
          <a:xfrm>
            <a:off x="1690787" y="3909690"/>
            <a:ext cx="186055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004" dirty="0">
                <a:solidFill>
                  <a:srgbClr val="656464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Arial" pitchFamily="34" charset="0"/>
              </a:rPr>
              <a:t>Online E-commerce Website</a:t>
            </a:r>
            <a:endParaRPr lang="zh-CN" altLang="en-US" sz="1004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D0A09ED-B106-49FB-991C-54077BA40421}"/>
              </a:ext>
            </a:extLst>
          </p:cNvPr>
          <p:cNvSpPr/>
          <p:nvPr/>
        </p:nvSpPr>
        <p:spPr>
          <a:xfrm>
            <a:off x="5087714" y="3908102"/>
            <a:ext cx="186055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004" dirty="0">
                <a:solidFill>
                  <a:srgbClr val="656464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Arial" pitchFamily="34" charset="0"/>
              </a:rPr>
              <a:t>TV E-commerce System</a:t>
            </a:r>
            <a:endParaRPr lang="zh-CN" altLang="en-US" sz="1004" dirty="0"/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462389" y="225726"/>
            <a:ext cx="6192688" cy="7118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Implementation Requirements for Merchants</a:t>
            </a:r>
          </a:p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--</a:t>
            </a:r>
            <a:r>
              <a:rPr lang="en-US" altLang="zh-CN" sz="14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Online Merchant QRC</a:t>
            </a:r>
          </a:p>
        </p:txBody>
      </p:sp>
    </p:spTree>
    <p:extLst>
      <p:ext uri="{BB962C8B-B14F-4D97-AF65-F5344CB8AC3E}">
        <p14:creationId xmlns:p14="http://schemas.microsoft.com/office/powerpoint/2010/main" val="2613992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05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 txBox="1">
            <a:spLocks/>
          </p:cNvSpPr>
          <p:nvPr/>
        </p:nvSpPr>
        <p:spPr>
          <a:xfrm>
            <a:off x="323528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What is Online QRC Solution?</a:t>
            </a:r>
          </a:p>
        </p:txBody>
      </p:sp>
      <p:sp>
        <p:nvSpPr>
          <p:cNvPr id="33" name="文本占位符 39"/>
          <p:cNvSpPr txBox="1">
            <a:spLocks/>
          </p:cNvSpPr>
          <p:nvPr/>
        </p:nvSpPr>
        <p:spPr>
          <a:xfrm>
            <a:off x="395536" y="843558"/>
            <a:ext cx="3954360" cy="22362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As the name suggests, online QRC is displayed on the multi-media terminals connected to the internet, such as PC</a:t>
            </a:r>
            <a:r>
              <a:rPr lang="zh-CN" altLang="en-US" sz="12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，</a:t>
            </a:r>
            <a:r>
              <a:rPr lang="en-US" altLang="zh-CN" sz="12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TV and even game console other than mobile phones. In this solution,  consumers can scan online QRC via the </a:t>
            </a:r>
            <a:r>
              <a:rPr lang="en-US" altLang="zh-CN" sz="1200" dirty="0" err="1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Unionpay</a:t>
            </a:r>
            <a:r>
              <a:rPr lang="en-US" altLang="zh-CN" sz="12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enabled wallets/APPs on their phone to complete the payment, which is fast, safe and convenient. Online QR Code is dynamic with fixed amount in the EMV </a:t>
            </a:r>
            <a:r>
              <a:rPr lang="en-US" altLang="zh-CN" sz="120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QR specifications.</a:t>
            </a:r>
            <a:endParaRPr lang="en-US" altLang="zh-CN" sz="1200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  <a:p>
            <a:endParaRPr lang="en-US" altLang="zh-CN" sz="1200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  <a:p>
            <a:endParaRPr lang="en-US" altLang="zh-CN" sz="1200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DE45825-594B-4A59-8CE7-74AEE004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010" y="883023"/>
            <a:ext cx="3228574" cy="204876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CCAB3A0-168F-43DC-AA27-7FC121DEC2E6}"/>
              </a:ext>
            </a:extLst>
          </p:cNvPr>
          <p:cNvGrpSpPr/>
          <p:nvPr/>
        </p:nvGrpSpPr>
        <p:grpSpPr>
          <a:xfrm>
            <a:off x="504056" y="3147814"/>
            <a:ext cx="7774191" cy="1845786"/>
            <a:chOff x="504056" y="3030220"/>
            <a:chExt cx="7774191" cy="184578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EE9F6EE-2822-402C-A0F1-8107C1C277FC}"/>
                </a:ext>
              </a:extLst>
            </p:cNvPr>
            <p:cNvGrpSpPr/>
            <p:nvPr/>
          </p:nvGrpSpPr>
          <p:grpSpPr>
            <a:xfrm>
              <a:off x="504056" y="3435846"/>
              <a:ext cx="7774191" cy="1008819"/>
              <a:chOff x="-3270230" y="2019283"/>
              <a:chExt cx="13109901" cy="2190357"/>
            </a:xfrm>
          </p:grpSpPr>
          <p:cxnSp>
            <p:nvCxnSpPr>
              <p:cNvPr id="47" name="Straight Arrow Connector 29">
                <a:extLst>
                  <a:ext uri="{FF2B5EF4-FFF2-40B4-BE49-F238E27FC236}">
                    <a16:creationId xmlns:a16="http://schemas.microsoft.com/office/drawing/2014/main" id="{7EF3E33E-F105-4D15-B90E-8AA1DD5DE365}"/>
                  </a:ext>
                </a:extLst>
              </p:cNvPr>
              <p:cNvCxnSpPr>
                <a:cxnSpLocks/>
                <a:stCxn id="42" idx="3"/>
                <a:endCxn id="24" idx="1"/>
              </p:cNvCxnSpPr>
              <p:nvPr/>
            </p:nvCxnSpPr>
            <p:spPr bwMode="auto">
              <a:xfrm>
                <a:off x="-1388926" y="3113690"/>
                <a:ext cx="1689191" cy="153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28">
                <a:extLst>
                  <a:ext uri="{FF2B5EF4-FFF2-40B4-BE49-F238E27FC236}">
                    <a16:creationId xmlns:a16="http://schemas.microsoft.com/office/drawing/2014/main" id="{0AA8293C-5744-43E6-9BEC-0789E0B4F90B}"/>
                  </a:ext>
                </a:extLst>
              </p:cNvPr>
              <p:cNvCxnSpPr>
                <a:stCxn id="39" idx="3"/>
                <a:endCxn id="28" idx="1"/>
              </p:cNvCxnSpPr>
              <p:nvPr/>
            </p:nvCxnSpPr>
            <p:spPr bwMode="auto">
              <a:xfrm>
                <a:off x="6545263" y="3115231"/>
                <a:ext cx="1949796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27">
                <a:extLst>
                  <a:ext uri="{FF2B5EF4-FFF2-40B4-BE49-F238E27FC236}">
                    <a16:creationId xmlns:a16="http://schemas.microsoft.com/office/drawing/2014/main" id="{5A293D06-3439-4923-8684-207CA22DD32C}"/>
                  </a:ext>
                </a:extLst>
              </p:cNvPr>
              <p:cNvCxnSpPr/>
              <p:nvPr/>
            </p:nvCxnSpPr>
            <p:spPr bwMode="auto">
              <a:xfrm>
                <a:off x="4303712" y="3113690"/>
                <a:ext cx="479199" cy="17462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3">
                <a:extLst>
                  <a:ext uri="{FF2B5EF4-FFF2-40B4-BE49-F238E27FC236}">
                    <a16:creationId xmlns:a16="http://schemas.microsoft.com/office/drawing/2014/main" id="{96FE4A27-C10D-40DF-80EA-2A3A15695C92}"/>
                  </a:ext>
                </a:extLst>
              </p:cNvPr>
              <p:cNvCxnSpPr>
                <a:cxnSpLocks/>
                <a:stCxn id="24" idx="3"/>
                <a:endCxn id="22" idx="1"/>
              </p:cNvCxnSpPr>
              <p:nvPr/>
            </p:nvCxnSpPr>
            <p:spPr bwMode="auto">
              <a:xfrm>
                <a:off x="2065566" y="3115229"/>
                <a:ext cx="474436" cy="2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998DFDB1-667A-4F3A-82B4-D054AB47F500}"/>
                  </a:ext>
                </a:extLst>
              </p:cNvPr>
              <p:cNvSpPr/>
              <p:nvPr/>
            </p:nvSpPr>
            <p:spPr>
              <a:xfrm>
                <a:off x="2540001" y="2020822"/>
                <a:ext cx="1768475" cy="2188816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AU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Acquirer System</a:t>
                </a:r>
                <a:endParaRPr lang="zh-CN" altLang="en-US" sz="1400" b="1" dirty="0">
                  <a:solidFill>
                    <a:srgbClr val="64C0AB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矩形: 圆角 11">
                <a:extLst>
                  <a:ext uri="{FF2B5EF4-FFF2-40B4-BE49-F238E27FC236}">
                    <a16:creationId xmlns:a16="http://schemas.microsoft.com/office/drawing/2014/main" id="{B3B40828-DD3C-4463-88E5-2A2738D99CC9}"/>
                  </a:ext>
                </a:extLst>
              </p:cNvPr>
              <p:cNvSpPr/>
              <p:nvPr/>
            </p:nvSpPr>
            <p:spPr>
              <a:xfrm>
                <a:off x="300265" y="2020822"/>
                <a:ext cx="1765301" cy="218881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AU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Merchant System</a:t>
                </a:r>
                <a:endParaRPr lang="zh-CN" altLang="en-US" sz="1400" b="1" dirty="0">
                  <a:solidFill>
                    <a:srgbClr val="64C0AB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矩形: 圆角 11">
                <a:extLst>
                  <a:ext uri="{FF2B5EF4-FFF2-40B4-BE49-F238E27FC236}">
                    <a16:creationId xmlns:a16="http://schemas.microsoft.com/office/drawing/2014/main" id="{351E9D86-0521-4EA8-8853-FAB75567879F}"/>
                  </a:ext>
                </a:extLst>
              </p:cNvPr>
              <p:cNvSpPr/>
              <p:nvPr/>
            </p:nvSpPr>
            <p:spPr>
              <a:xfrm>
                <a:off x="8495059" y="2020822"/>
                <a:ext cx="1344612" cy="2188816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AU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Issuer System</a:t>
                </a:r>
                <a:endParaRPr lang="zh-CN" altLang="en-US" sz="1400" b="1" dirty="0">
                  <a:solidFill>
                    <a:srgbClr val="64C0AB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矩形: 圆角 11">
                <a:extLst>
                  <a:ext uri="{FF2B5EF4-FFF2-40B4-BE49-F238E27FC236}">
                    <a16:creationId xmlns:a16="http://schemas.microsoft.com/office/drawing/2014/main" id="{C6FFD3B5-4028-496D-99B4-ACA59BCB81C5}"/>
                  </a:ext>
                </a:extLst>
              </p:cNvPr>
              <p:cNvSpPr/>
              <p:nvPr/>
            </p:nvSpPr>
            <p:spPr>
              <a:xfrm>
                <a:off x="4770437" y="2020822"/>
                <a:ext cx="1774825" cy="218881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AU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altLang="zh-CN" sz="1400" b="1" dirty="0" err="1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ard</a:t>
                </a:r>
                <a:r>
                  <a:rPr lang="en-US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Scheme</a:t>
                </a:r>
                <a:r>
                  <a:rPr lang="en-AU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System</a:t>
                </a:r>
                <a:endParaRPr lang="zh-CN" altLang="en-US" sz="1400" b="1" dirty="0">
                  <a:solidFill>
                    <a:srgbClr val="64C0AB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矩形: 圆角 11">
                <a:extLst>
                  <a:ext uri="{FF2B5EF4-FFF2-40B4-BE49-F238E27FC236}">
                    <a16:creationId xmlns:a16="http://schemas.microsoft.com/office/drawing/2014/main" id="{D84580CE-078F-4BB7-9BC7-2FB98DF3F2B3}"/>
                  </a:ext>
                </a:extLst>
              </p:cNvPr>
              <p:cNvSpPr/>
              <p:nvPr/>
            </p:nvSpPr>
            <p:spPr>
              <a:xfrm>
                <a:off x="-3270230" y="2019283"/>
                <a:ext cx="1881304" cy="218881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AU" altLang="zh-CN" sz="1400" b="1" dirty="0" err="1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EMVCo</a:t>
                </a:r>
                <a:r>
                  <a:rPr lang="en-AU" altLang="zh-CN" sz="1400" b="1" dirty="0">
                    <a:solidFill>
                      <a:srgbClr val="64C0A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-enabled APP</a:t>
                </a:r>
                <a:endParaRPr lang="zh-CN" altLang="en-US" sz="1400" b="1" dirty="0">
                  <a:solidFill>
                    <a:srgbClr val="64C0AB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6368097" y="3651870"/>
              <a:ext cx="1156231" cy="52636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rgbClr val="5B98D2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4.Forward the Purchase Request</a:t>
              </a:r>
              <a:endParaRPr lang="zh-CN" altLang="en-US" sz="1000" b="1" dirty="0">
                <a:solidFill>
                  <a:srgbClr val="5B98D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2630738" y="3291830"/>
              <a:ext cx="3703293" cy="0"/>
            </a:xfrm>
            <a:prstGeom prst="straightConnector1">
              <a:avLst/>
            </a:prstGeom>
            <a:ln w="254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3412395" y="3030220"/>
              <a:ext cx="2331294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5B98D2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1.Request to generate the QRC</a:t>
              </a:r>
              <a:endParaRPr lang="zh-CN" altLang="en-US" sz="1100" b="1" dirty="0">
                <a:solidFill>
                  <a:srgbClr val="5B98D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F00B4DA9-0FB1-4D24-899A-B22546096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7784" y="4596980"/>
              <a:ext cx="3703293" cy="0"/>
            </a:xfrm>
            <a:prstGeom prst="straightConnector1">
              <a:avLst/>
            </a:prstGeom>
            <a:ln w="254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0021597-5E43-468F-AA2B-D20DC9C24E15}"/>
                </a:ext>
              </a:extLst>
            </p:cNvPr>
            <p:cNvSpPr txBox="1"/>
            <p:nvPr/>
          </p:nvSpPr>
          <p:spPr>
            <a:xfrm>
              <a:off x="3426673" y="4614396"/>
              <a:ext cx="2331294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5B98D2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2. Send back the QRC</a:t>
              </a:r>
              <a:endParaRPr lang="zh-CN" altLang="en-US" sz="1100" b="1" dirty="0">
                <a:solidFill>
                  <a:srgbClr val="5B98D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186CA7F-7903-43C3-BF9D-578CC5654519}"/>
                </a:ext>
              </a:extLst>
            </p:cNvPr>
            <p:cNvSpPr txBox="1"/>
            <p:nvPr/>
          </p:nvSpPr>
          <p:spPr>
            <a:xfrm>
              <a:off x="1543561" y="3651870"/>
              <a:ext cx="1156231" cy="29399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rgbClr val="5B98D2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3.</a:t>
              </a:r>
              <a:r>
                <a:rPr lang="zh-CN" altLang="en-US" sz="1000" b="1" dirty="0">
                  <a:solidFill>
                    <a:srgbClr val="5B98D2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b="1" dirty="0">
                  <a:solidFill>
                    <a:srgbClr val="5B98D2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Scan the QRC</a:t>
              </a:r>
              <a:endParaRPr lang="zh-CN" altLang="en-US" sz="1000" b="1" dirty="0">
                <a:solidFill>
                  <a:srgbClr val="5B98D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95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 txBox="1">
            <a:spLocks/>
          </p:cNvSpPr>
          <p:nvPr/>
        </p:nvSpPr>
        <p:spPr>
          <a:xfrm>
            <a:off x="395536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User Experience – Similar to In-store QRC</a:t>
            </a:r>
          </a:p>
        </p:txBody>
      </p:sp>
      <p:sp>
        <p:nvSpPr>
          <p:cNvPr id="13" name="流程图: 联系 7">
            <a:extLst>
              <a:ext uri="{FF2B5EF4-FFF2-40B4-BE49-F238E27FC236}">
                <a16:creationId xmlns:a16="http://schemas.microsoft.com/office/drawing/2014/main" id="{625ADD60-D7D7-4388-BB54-0EEB07BE2012}"/>
              </a:ext>
            </a:extLst>
          </p:cNvPr>
          <p:cNvSpPr/>
          <p:nvPr/>
        </p:nvSpPr>
        <p:spPr>
          <a:xfrm>
            <a:off x="1181684" y="1118606"/>
            <a:ext cx="339700" cy="3397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ym typeface="ＭＳ Ｐゴシック" panose="020B0600070205080204" pitchFamily="34" charset="-128"/>
              </a:rPr>
              <a:t>1</a:t>
            </a:r>
          </a:p>
        </p:txBody>
      </p:sp>
      <p:sp>
        <p:nvSpPr>
          <p:cNvPr id="14" name="流程图: 联系 8">
            <a:extLst>
              <a:ext uri="{FF2B5EF4-FFF2-40B4-BE49-F238E27FC236}">
                <a16:creationId xmlns:a16="http://schemas.microsoft.com/office/drawing/2014/main" id="{0981A490-DD27-48D9-B52D-95B9E5FE0464}"/>
              </a:ext>
            </a:extLst>
          </p:cNvPr>
          <p:cNvSpPr/>
          <p:nvPr/>
        </p:nvSpPr>
        <p:spPr>
          <a:xfrm>
            <a:off x="3359305" y="1118606"/>
            <a:ext cx="339700" cy="3397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ym typeface="ＭＳ Ｐゴシック" panose="020B0600070205080204" pitchFamily="34" charset="-128"/>
              </a:rPr>
              <a:t>2</a:t>
            </a:r>
          </a:p>
        </p:txBody>
      </p:sp>
      <p:sp>
        <p:nvSpPr>
          <p:cNvPr id="15" name="流程图: 联系 9">
            <a:extLst>
              <a:ext uri="{FF2B5EF4-FFF2-40B4-BE49-F238E27FC236}">
                <a16:creationId xmlns:a16="http://schemas.microsoft.com/office/drawing/2014/main" id="{51A65EBC-8566-407B-B94F-6C50B0AC0CDE}"/>
              </a:ext>
            </a:extLst>
          </p:cNvPr>
          <p:cNvSpPr/>
          <p:nvPr/>
        </p:nvSpPr>
        <p:spPr>
          <a:xfrm>
            <a:off x="5603984" y="1118606"/>
            <a:ext cx="339700" cy="3397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ym typeface="ＭＳ Ｐゴシック" panose="020B0600070205080204" pitchFamily="34" charset="-128"/>
              </a:rPr>
              <a:t>3</a:t>
            </a:r>
          </a:p>
        </p:txBody>
      </p:sp>
      <p:sp>
        <p:nvSpPr>
          <p:cNvPr id="16" name="流程图: 联系 10">
            <a:extLst>
              <a:ext uri="{FF2B5EF4-FFF2-40B4-BE49-F238E27FC236}">
                <a16:creationId xmlns:a16="http://schemas.microsoft.com/office/drawing/2014/main" id="{88903A79-A62F-4D61-BE1C-5F6031ED0392}"/>
              </a:ext>
            </a:extLst>
          </p:cNvPr>
          <p:cNvSpPr/>
          <p:nvPr/>
        </p:nvSpPr>
        <p:spPr>
          <a:xfrm>
            <a:off x="7974701" y="1118606"/>
            <a:ext cx="339700" cy="3397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ym typeface="ＭＳ Ｐゴシック" panose="020B0600070205080204" pitchFamily="34" charset="-128"/>
              </a:rPr>
              <a:t>4</a:t>
            </a:r>
          </a:p>
        </p:txBody>
      </p:sp>
      <p:grpSp>
        <p:nvGrpSpPr>
          <p:cNvPr id="17" name="组合 11"/>
          <p:cNvGrpSpPr>
            <a:grpSpLocks/>
          </p:cNvGrpSpPr>
          <p:nvPr/>
        </p:nvGrpSpPr>
        <p:grpSpPr bwMode="auto">
          <a:xfrm>
            <a:off x="611560" y="2859782"/>
            <a:ext cx="8009197" cy="1417167"/>
            <a:chOff x="-705979" y="2420057"/>
            <a:chExt cx="8009800" cy="1411116"/>
          </a:xfrm>
        </p:grpSpPr>
        <p:grpSp>
          <p:nvGrpSpPr>
            <p:cNvPr id="18" name="组合 12"/>
            <p:cNvGrpSpPr>
              <a:grpSpLocks/>
            </p:cNvGrpSpPr>
            <p:nvPr/>
          </p:nvGrpSpPr>
          <p:grpSpPr bwMode="auto">
            <a:xfrm>
              <a:off x="-705979" y="2540748"/>
              <a:ext cx="6570064" cy="1116305"/>
              <a:chOff x="-929777" y="1724639"/>
              <a:chExt cx="6570064" cy="1116305"/>
            </a:xfrm>
          </p:grpSpPr>
          <p:sp>
            <p:nvSpPr>
              <p:cNvPr id="27" name="Right Arrow 39">
                <a:extLst>
                  <a:ext uri="{FF2B5EF4-FFF2-40B4-BE49-F238E27FC236}">
                    <a16:creationId xmlns:a16="http://schemas.microsoft.com/office/drawing/2014/main" id="{8ECAB929-BCA8-4DD1-94E6-48D23F36874E}"/>
                  </a:ext>
                </a:extLst>
              </p:cNvPr>
              <p:cNvSpPr/>
              <p:nvPr/>
            </p:nvSpPr>
            <p:spPr>
              <a:xfrm>
                <a:off x="926658" y="2099282"/>
                <a:ext cx="611233" cy="338274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60960" rIns="121920" bIns="60960" anchor="ctr"/>
              <a:lstStyle/>
              <a:p>
                <a:pPr algn="ctr">
                  <a:defRPr/>
                </a:pPr>
                <a:endParaRPr lang="en-US" sz="2400" dirty="0">
                  <a:sym typeface="ＭＳ Ｐゴシック" panose="020B0600070205080204" pitchFamily="34" charset="-128"/>
                </a:endParaRPr>
              </a:p>
            </p:txBody>
          </p:sp>
          <p:sp>
            <p:nvSpPr>
              <p:cNvPr id="29" name="Right Arrow 39">
                <a:extLst>
                  <a:ext uri="{FF2B5EF4-FFF2-40B4-BE49-F238E27FC236}">
                    <a16:creationId xmlns:a16="http://schemas.microsoft.com/office/drawing/2014/main" id="{0EC020D8-C534-498D-A510-69E3096DEA08}"/>
                  </a:ext>
                </a:extLst>
              </p:cNvPr>
              <p:cNvSpPr/>
              <p:nvPr/>
            </p:nvSpPr>
            <p:spPr>
              <a:xfrm>
                <a:off x="2821404" y="2088742"/>
                <a:ext cx="611234" cy="338274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60960" rIns="121920" bIns="60960" anchor="ctr"/>
              <a:lstStyle/>
              <a:p>
                <a:pPr algn="ctr">
                  <a:defRPr/>
                </a:pPr>
                <a:endParaRPr lang="en-US" sz="2400" dirty="0">
                  <a:sym typeface="ＭＳ Ｐゴシック" panose="020B0600070205080204" pitchFamily="34" charset="-128"/>
                </a:endParaRPr>
              </a:p>
            </p:txBody>
          </p:sp>
          <p:sp>
            <p:nvSpPr>
              <p:cNvPr id="30" name="Right Arrow 39">
                <a:extLst>
                  <a:ext uri="{FF2B5EF4-FFF2-40B4-BE49-F238E27FC236}">
                    <a16:creationId xmlns:a16="http://schemas.microsoft.com/office/drawing/2014/main" id="{ABB0ED4C-52CE-470C-8B6D-4A552BF7AD45}"/>
                  </a:ext>
                </a:extLst>
              </p:cNvPr>
              <p:cNvSpPr/>
              <p:nvPr/>
            </p:nvSpPr>
            <p:spPr>
              <a:xfrm>
                <a:off x="5029054" y="2088741"/>
                <a:ext cx="611233" cy="338274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60960" rIns="121920" bIns="60960" anchor="ctr"/>
              <a:lstStyle/>
              <a:p>
                <a:pPr algn="ctr">
                  <a:defRPr/>
                </a:pPr>
                <a:endParaRPr lang="en-US" sz="2400" dirty="0">
                  <a:sym typeface="ＭＳ Ｐゴシック" panose="020B0600070205080204" pitchFamily="34" charset="-128"/>
                </a:endParaRPr>
              </a:p>
            </p:txBody>
          </p:sp>
          <p:pic>
            <p:nvPicPr>
              <p:cNvPr id="31" name="图片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29777" y="1724639"/>
                <a:ext cx="1634314" cy="1087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32" name="对象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3729827"/>
                  </p:ext>
                </p:extLst>
              </p:nvPr>
            </p:nvGraphicFramePr>
            <p:xfrm>
              <a:off x="1721991" y="1785263"/>
              <a:ext cx="792088" cy="1055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6" name="Image" r:id="rId4" imgW="3238095" imgH="4317460" progId="Photoshop.Image.13">
                      <p:embed/>
                    </p:oleObj>
                  </mc:Choice>
                  <mc:Fallback>
                    <p:oleObj name="Image" r:id="rId4" imgW="3238095" imgH="4317460" progId="Photoshop.Image.13">
                      <p:embed/>
                      <p:pic>
                        <p:nvPicPr>
                          <p:cNvPr id="20505" name="对象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21991" y="1785263"/>
                            <a:ext cx="792088" cy="1055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9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588"/>
            <a:stretch>
              <a:fillRect/>
            </a:stretch>
          </p:blipFill>
          <p:spPr bwMode="auto">
            <a:xfrm>
              <a:off x="6351337" y="2776270"/>
              <a:ext cx="952484" cy="69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357" y="2420057"/>
              <a:ext cx="922653" cy="141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文本占位符 39"/>
          <p:cNvSpPr txBox="1">
            <a:spLocks/>
          </p:cNvSpPr>
          <p:nvPr/>
        </p:nvSpPr>
        <p:spPr>
          <a:xfrm>
            <a:off x="611560" y="1703083"/>
            <a:ext cx="1634191" cy="115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Bind </a:t>
            </a:r>
            <a:r>
              <a:rPr lang="en-US" altLang="zh-CN" dirty="0" err="1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UnionPay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card in APP</a:t>
            </a:r>
          </a:p>
        </p:txBody>
      </p:sp>
      <p:sp>
        <p:nvSpPr>
          <p:cNvPr id="34" name="文本占位符 39"/>
          <p:cNvSpPr txBox="1">
            <a:spLocks/>
          </p:cNvSpPr>
          <p:nvPr/>
        </p:nvSpPr>
        <p:spPr>
          <a:xfrm>
            <a:off x="2646746" y="1703082"/>
            <a:ext cx="1948820" cy="115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Cardholder scans QRC on the screen</a:t>
            </a:r>
          </a:p>
        </p:txBody>
      </p:sp>
      <p:sp>
        <p:nvSpPr>
          <p:cNvPr id="35" name="文本占位符 39"/>
          <p:cNvSpPr txBox="1">
            <a:spLocks/>
          </p:cNvSpPr>
          <p:nvPr/>
        </p:nvSpPr>
        <p:spPr>
          <a:xfrm>
            <a:off x="4930382" y="1706701"/>
            <a:ext cx="1873866" cy="115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Cardholder confirms and submits payment</a:t>
            </a:r>
          </a:p>
        </p:txBody>
      </p:sp>
      <p:sp>
        <p:nvSpPr>
          <p:cNvPr id="36" name="文本占位符 39"/>
          <p:cNvSpPr txBox="1">
            <a:spLocks/>
          </p:cNvSpPr>
          <p:nvPr/>
        </p:nvSpPr>
        <p:spPr>
          <a:xfrm>
            <a:off x="7266731" y="1703082"/>
            <a:ext cx="1769765" cy="115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Payment completed. Merchant and cardholder receive notifications</a:t>
            </a:r>
          </a:p>
        </p:txBody>
      </p:sp>
    </p:spTree>
    <p:extLst>
      <p:ext uri="{BB962C8B-B14F-4D97-AF65-F5344CB8AC3E}">
        <p14:creationId xmlns:p14="http://schemas.microsoft.com/office/powerpoint/2010/main" val="30468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 txBox="1">
            <a:spLocks/>
          </p:cNvSpPr>
          <p:nvPr/>
        </p:nvSpPr>
        <p:spPr>
          <a:xfrm>
            <a:off x="395536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Typical Scenarios of Online QRC</a:t>
            </a:r>
          </a:p>
        </p:txBody>
      </p:sp>
      <p:grpSp>
        <p:nvGrpSpPr>
          <p:cNvPr id="21" name="组合 7"/>
          <p:cNvGrpSpPr>
            <a:grpSpLocks/>
          </p:cNvGrpSpPr>
          <p:nvPr/>
        </p:nvGrpSpPr>
        <p:grpSpPr bwMode="auto">
          <a:xfrm>
            <a:off x="589258" y="1099317"/>
            <a:ext cx="1895127" cy="1393378"/>
            <a:chOff x="2339752" y="1275606"/>
            <a:chExt cx="2304256" cy="1795116"/>
          </a:xfrm>
        </p:grpSpPr>
        <p:pic>
          <p:nvPicPr>
            <p:cNvPr id="2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275606"/>
              <a:ext cx="1944216" cy="171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1635646"/>
              <a:ext cx="958543" cy="1435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图片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97" y="1099317"/>
            <a:ext cx="1682503" cy="127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本占位符 39"/>
          <p:cNvSpPr txBox="1">
            <a:spLocks/>
          </p:cNvSpPr>
          <p:nvPr/>
        </p:nvSpPr>
        <p:spPr>
          <a:xfrm>
            <a:off x="782467" y="2598609"/>
            <a:ext cx="1678486" cy="401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ED171F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Online Payment</a:t>
            </a:r>
          </a:p>
        </p:txBody>
      </p:sp>
      <p:sp>
        <p:nvSpPr>
          <p:cNvPr id="40" name="文本占位符 39"/>
          <p:cNvSpPr txBox="1">
            <a:spLocks/>
          </p:cNvSpPr>
          <p:nvPr/>
        </p:nvSpPr>
        <p:spPr>
          <a:xfrm>
            <a:off x="3743248" y="2598609"/>
            <a:ext cx="1678486" cy="401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ED171F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TV Shopping</a:t>
            </a:r>
          </a:p>
        </p:txBody>
      </p:sp>
      <p:sp>
        <p:nvSpPr>
          <p:cNvPr id="41" name="文本占位符 39"/>
          <p:cNvSpPr txBox="1">
            <a:spLocks/>
          </p:cNvSpPr>
          <p:nvPr/>
        </p:nvSpPr>
        <p:spPr>
          <a:xfrm>
            <a:off x="613226" y="3273792"/>
            <a:ext cx="7919213" cy="115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Supporting non Face-to-Face E-Commerce payment situation.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Having two subtypes, one is Acquirer/ Merchant generates the QR Code, the other is Card Scheme system generates the QRC.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Both kinds of Online QRC are dynamic with Fixed Amount in the merchant-presented mode.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3320D2-DEB6-4B75-9B58-DA42A0894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13" y="1099317"/>
            <a:ext cx="1947829" cy="1112393"/>
          </a:xfrm>
          <a:prstGeom prst="rect">
            <a:avLst/>
          </a:prstGeom>
        </p:spPr>
      </p:pic>
      <p:sp>
        <p:nvSpPr>
          <p:cNvPr id="4" name="文本占位符 39">
            <a:extLst>
              <a:ext uri="{FF2B5EF4-FFF2-40B4-BE49-F238E27FC236}">
                <a16:creationId xmlns:a16="http://schemas.microsoft.com/office/drawing/2014/main" id="{A05B0600-F93E-4439-AA9D-0811B7249427}"/>
              </a:ext>
            </a:extLst>
          </p:cNvPr>
          <p:cNvSpPr txBox="1">
            <a:spLocks/>
          </p:cNvSpPr>
          <p:nvPr/>
        </p:nvSpPr>
        <p:spPr>
          <a:xfrm>
            <a:off x="6704029" y="2598609"/>
            <a:ext cx="1678486" cy="401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ED171F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Game Console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9" t="36000" r="40349" b="38800"/>
          <a:stretch/>
        </p:blipFill>
        <p:spPr>
          <a:xfrm>
            <a:off x="7603546" y="1378782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4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5306256" y="1059582"/>
            <a:ext cx="3442208" cy="3615759"/>
            <a:chOff x="5375249" y="1042467"/>
            <a:chExt cx="3301204" cy="3467646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" b="6158"/>
            <a:stretch/>
          </p:blipFill>
          <p:spPr>
            <a:xfrm>
              <a:off x="7025255" y="1042467"/>
              <a:ext cx="1651198" cy="1036637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61" b="4350"/>
            <a:stretch/>
          </p:blipFill>
          <p:spPr>
            <a:xfrm>
              <a:off x="5375250" y="3507308"/>
              <a:ext cx="1554756" cy="1002804"/>
            </a:xfrm>
            <a:prstGeom prst="rect">
              <a:avLst/>
            </a:prstGeom>
          </p:spPr>
        </p:pic>
        <p:grpSp>
          <p:nvGrpSpPr>
            <p:cNvPr id="61" name="组合 60"/>
            <p:cNvGrpSpPr/>
            <p:nvPr/>
          </p:nvGrpSpPr>
          <p:grpSpPr>
            <a:xfrm>
              <a:off x="5375250" y="2093177"/>
              <a:ext cx="3301201" cy="1404909"/>
              <a:chOff x="5303246" y="2057980"/>
              <a:chExt cx="3301202" cy="1404909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5303246" y="2058090"/>
                <a:ext cx="927900" cy="1404431"/>
                <a:chOff x="5303246" y="2101822"/>
                <a:chExt cx="927900" cy="1404431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5303246" y="2101822"/>
                  <a:ext cx="927900" cy="1404431"/>
                </a:xfrm>
                <a:prstGeom prst="rect">
                  <a:avLst/>
                </a:prstGeom>
                <a:solidFill>
                  <a:srgbClr val="E600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297" y="2483756"/>
                  <a:ext cx="445798" cy="640562"/>
                </a:xfrm>
                <a:prstGeom prst="rect">
                  <a:avLst/>
                </a:prstGeom>
              </p:spPr>
            </p:pic>
          </p:grpSp>
          <p:pic>
            <p:nvPicPr>
              <p:cNvPr id="68" name="图片 6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31" b="1456"/>
              <a:stretch/>
            </p:blipFill>
            <p:spPr>
              <a:xfrm>
                <a:off x="6244381" y="2057980"/>
                <a:ext cx="2360067" cy="1404909"/>
              </a:xfrm>
              <a:prstGeom prst="rect">
                <a:avLst/>
              </a:prstGeom>
            </p:spPr>
          </p:pic>
        </p:grpSp>
        <p:pic>
          <p:nvPicPr>
            <p:cNvPr id="62" name="Picture 6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7980" t="436" r="-16739" b="25708"/>
            <a:stretch/>
          </p:blipFill>
          <p:spPr bwMode="auto">
            <a:xfrm>
              <a:off x="5375249" y="1043395"/>
              <a:ext cx="1091338" cy="1038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矩形 62"/>
            <p:cNvSpPr/>
            <p:nvPr/>
          </p:nvSpPr>
          <p:spPr>
            <a:xfrm>
              <a:off x="6185282" y="1043396"/>
              <a:ext cx="834987" cy="1038703"/>
            </a:xfrm>
            <a:prstGeom prst="rect">
              <a:avLst/>
            </a:prstGeom>
            <a:solidFill>
              <a:srgbClr val="2E5C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E5199"/>
                </a:solidFill>
              </a:endParaRPr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75" y="1409975"/>
              <a:ext cx="481460" cy="305543"/>
            </a:xfrm>
            <a:prstGeom prst="rect">
              <a:avLst/>
            </a:prstGeom>
          </p:spPr>
        </p:pic>
        <p:sp>
          <p:nvSpPr>
            <p:cNvPr id="65" name="矩形 64"/>
            <p:cNvSpPr/>
            <p:nvPr/>
          </p:nvSpPr>
          <p:spPr>
            <a:xfrm>
              <a:off x="6948260" y="3507855"/>
              <a:ext cx="1728189" cy="1002258"/>
            </a:xfrm>
            <a:prstGeom prst="rect">
              <a:avLst/>
            </a:prstGeom>
            <a:solidFill>
              <a:srgbClr val="569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835" y="3759910"/>
              <a:ext cx="578861" cy="478992"/>
            </a:xfrm>
            <a:prstGeom prst="rect">
              <a:avLst/>
            </a:prstGeom>
          </p:spPr>
        </p:pic>
      </p:grpSp>
      <p:sp>
        <p:nvSpPr>
          <p:cNvPr id="52" name="文本占位符 2"/>
          <p:cNvSpPr txBox="1">
            <a:spLocks/>
          </p:cNvSpPr>
          <p:nvPr/>
        </p:nvSpPr>
        <p:spPr>
          <a:xfrm>
            <a:off x="398339" y="1068834"/>
            <a:ext cx="4749726" cy="294840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1300" b="1" baseline="0">
                <a:solidFill>
                  <a:srgbClr val="ED1A3B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600" b="1"/>
            </a:lvl9pPr>
          </a:lstStyle>
          <a:p>
            <a:r>
              <a:rPr lang="fr-FR" altLang="zh-CN" dirty="0"/>
              <a:t>① Online Merchant QRC</a:t>
            </a:r>
          </a:p>
        </p:txBody>
      </p:sp>
      <p:sp>
        <p:nvSpPr>
          <p:cNvPr id="53" name="内容占位符 12"/>
          <p:cNvSpPr txBox="1">
            <a:spLocks/>
          </p:cNvSpPr>
          <p:nvPr/>
        </p:nvSpPr>
        <p:spPr>
          <a:xfrm>
            <a:off x="5307013" y="1059582"/>
            <a:ext cx="3441700" cy="3888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 kern="1200">
                <a:solidFill>
                  <a:srgbClr val="B1B1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6" name="内容占位符 10"/>
          <p:cNvSpPr txBox="1">
            <a:spLocks/>
          </p:cNvSpPr>
          <p:nvPr/>
        </p:nvSpPr>
        <p:spPr>
          <a:xfrm>
            <a:off x="438602" y="2733633"/>
            <a:ext cx="4867402" cy="204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QR Code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generated by Card Scheme 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and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displayed on </a:t>
            </a:r>
            <a:r>
              <a:rPr lang="en-US" altLang="zh-CN" dirty="0" err="1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SecurePay’s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page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</a:t>
            </a:r>
          </a:p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      →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No modification 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for </a:t>
            </a:r>
            <a:r>
              <a:rPr lang="en-US" altLang="zh-CN" dirty="0" err="1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SecurePay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merchants</a:t>
            </a:r>
          </a:p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      →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Modification 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for acquirer is comparatively </a:t>
            </a:r>
            <a:r>
              <a:rPr lang="en-US" altLang="zh-CN" b="1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simple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. Most work is parameter configuration on Card Scheme side.</a:t>
            </a:r>
          </a:p>
        </p:txBody>
      </p:sp>
      <p:sp>
        <p:nvSpPr>
          <p:cNvPr id="57" name="文本占位符 2"/>
          <p:cNvSpPr txBox="1">
            <a:spLocks/>
          </p:cNvSpPr>
          <p:nvPr/>
        </p:nvSpPr>
        <p:spPr>
          <a:xfrm>
            <a:off x="396457" y="2499742"/>
            <a:ext cx="4245669" cy="25104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② SecurePay QRC</a:t>
            </a:r>
          </a:p>
        </p:txBody>
      </p:sp>
      <p:sp>
        <p:nvSpPr>
          <p:cNvPr id="22" name="文本占位符 2"/>
          <p:cNvSpPr txBox="1">
            <a:spLocks/>
          </p:cNvSpPr>
          <p:nvPr/>
        </p:nvSpPr>
        <p:spPr>
          <a:xfrm>
            <a:off x="395536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Two Subtypes of Online QRC</a:t>
            </a:r>
          </a:p>
        </p:txBody>
      </p:sp>
      <p:sp>
        <p:nvSpPr>
          <p:cNvPr id="23" name="内容占位符 10"/>
          <p:cNvSpPr txBox="1">
            <a:spLocks/>
          </p:cNvSpPr>
          <p:nvPr/>
        </p:nvSpPr>
        <p:spPr>
          <a:xfrm>
            <a:off x="393140" y="1341156"/>
            <a:ext cx="4752975" cy="15749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QR Code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generated by merchant/ acquirer 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and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displayed on merchant’s page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 </a:t>
            </a:r>
          </a:p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       → </a:t>
            </a:r>
            <a:r>
              <a:rPr lang="en-US" altLang="zh-CN" dirty="0">
                <a:solidFill>
                  <a:srgbClr val="0070C0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Modification is required </a:t>
            </a: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for acquirer and merchant</a:t>
            </a:r>
          </a:p>
        </p:txBody>
      </p:sp>
    </p:spTree>
    <p:extLst>
      <p:ext uri="{BB962C8B-B14F-4D97-AF65-F5344CB8AC3E}">
        <p14:creationId xmlns:p14="http://schemas.microsoft.com/office/powerpoint/2010/main" val="106978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占位符 2"/>
          <p:cNvSpPr txBox="1">
            <a:spLocks/>
          </p:cNvSpPr>
          <p:nvPr/>
        </p:nvSpPr>
        <p:spPr>
          <a:xfrm>
            <a:off x="395536" y="912162"/>
            <a:ext cx="4749726" cy="294840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1300" b="1" baseline="0">
                <a:solidFill>
                  <a:srgbClr val="ED1A3B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600" b="1"/>
            </a:lvl9pPr>
          </a:lstStyle>
          <a:p>
            <a:r>
              <a:rPr lang="fr-FR" altLang="zh-CN" dirty="0"/>
              <a:t>①  Online Merchant QRC</a:t>
            </a:r>
          </a:p>
        </p:txBody>
      </p:sp>
      <p:sp>
        <p:nvSpPr>
          <p:cNvPr id="22" name="文本占位符 2"/>
          <p:cNvSpPr txBox="1">
            <a:spLocks/>
          </p:cNvSpPr>
          <p:nvPr/>
        </p:nvSpPr>
        <p:spPr>
          <a:xfrm>
            <a:off x="395536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Two Subtypes of online QRC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91630"/>
            <a:ext cx="6948264" cy="32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占位符 2"/>
          <p:cNvSpPr txBox="1">
            <a:spLocks/>
          </p:cNvSpPr>
          <p:nvPr/>
        </p:nvSpPr>
        <p:spPr>
          <a:xfrm>
            <a:off x="395536" y="912162"/>
            <a:ext cx="4749726" cy="294840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1300" b="1" baseline="0">
                <a:solidFill>
                  <a:srgbClr val="ED1A3B"/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600" b="1"/>
            </a:lvl9pPr>
          </a:lstStyle>
          <a:p>
            <a:r>
              <a:rPr lang="fr-FR" altLang="zh-CN" dirty="0"/>
              <a:t>② SecurePay QRC</a:t>
            </a:r>
          </a:p>
        </p:txBody>
      </p:sp>
      <p:sp>
        <p:nvSpPr>
          <p:cNvPr id="53" name="内容占位符 12"/>
          <p:cNvSpPr txBox="1">
            <a:spLocks/>
          </p:cNvSpPr>
          <p:nvPr/>
        </p:nvSpPr>
        <p:spPr>
          <a:xfrm>
            <a:off x="5307013" y="1059582"/>
            <a:ext cx="3441700" cy="3888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 kern="1200">
                <a:solidFill>
                  <a:srgbClr val="B1B1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文本占位符 2"/>
          <p:cNvSpPr txBox="1">
            <a:spLocks/>
          </p:cNvSpPr>
          <p:nvPr/>
        </p:nvSpPr>
        <p:spPr>
          <a:xfrm>
            <a:off x="395536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Two Subtypes of online QRC</a:t>
            </a: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90444"/>
            <a:ext cx="5184576" cy="384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0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2515" b="18272"/>
          <a:stretch/>
        </p:blipFill>
        <p:spPr bwMode="auto">
          <a:xfrm>
            <a:off x="6300191" y="1141278"/>
            <a:ext cx="273630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本占位符 62"/>
          <p:cNvSpPr txBox="1">
            <a:spLocks/>
          </p:cNvSpPr>
          <p:nvPr/>
        </p:nvSpPr>
        <p:spPr>
          <a:xfrm>
            <a:off x="5795963" y="1151234"/>
            <a:ext cx="2919412" cy="37967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 kern="1200">
                <a:solidFill>
                  <a:srgbClr val="B1B1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" name="文本占位符 54"/>
          <p:cNvSpPr txBox="1">
            <a:spLocks/>
          </p:cNvSpPr>
          <p:nvPr/>
        </p:nvSpPr>
        <p:spPr>
          <a:xfrm>
            <a:off x="974141" y="1076646"/>
            <a:ext cx="5328641" cy="1517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0" kern="1200" baseline="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Similarities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Operating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User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Risk Liability (App Providers take the risk)</a:t>
            </a:r>
          </a:p>
          <a:p>
            <a:pPr lvl="0"/>
            <a:r>
              <a:rPr lang="en-US" altLang="zh-CN" sz="11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*QRC transaction is initiated by the Cardholders that verified by the App, that’s why issuers and acquirers not taking the risk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Georgia" pitchFamily="18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8" name="文本占位符 54"/>
          <p:cNvSpPr txBox="1">
            <a:spLocks/>
          </p:cNvSpPr>
          <p:nvPr/>
        </p:nvSpPr>
        <p:spPr>
          <a:xfrm>
            <a:off x="971550" y="2715767"/>
            <a:ext cx="4679900" cy="3600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rgbClr val="65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Differences</a:t>
            </a:r>
          </a:p>
        </p:txBody>
      </p:sp>
      <p:sp>
        <p:nvSpPr>
          <p:cNvPr id="14" name="文本占位符 2"/>
          <p:cNvSpPr txBox="1">
            <a:spLocks/>
          </p:cNvSpPr>
          <p:nvPr/>
        </p:nvSpPr>
        <p:spPr>
          <a:xfrm>
            <a:off x="395536" y="267494"/>
            <a:ext cx="6192688" cy="3600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Comparing Online and In-store QRC solutions?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064134"/>
              </p:ext>
            </p:extLst>
          </p:nvPr>
        </p:nvGraphicFramePr>
        <p:xfrm>
          <a:off x="539193" y="3291830"/>
          <a:ext cx="5544975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927">
                  <a:extLst>
                    <a:ext uri="{9D8B030D-6E8A-4147-A177-3AD203B41FA5}">
                      <a16:colId xmlns:a16="http://schemas.microsoft.com/office/drawing/2014/main" val="1302153982"/>
                    </a:ext>
                  </a:extLst>
                </a:gridCol>
                <a:gridCol w="1458744">
                  <a:extLst>
                    <a:ext uri="{9D8B030D-6E8A-4147-A177-3AD203B41FA5}">
                      <a16:colId xmlns:a16="http://schemas.microsoft.com/office/drawing/2014/main" val="109593111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431846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Message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Format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Scenario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In-store QRC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8583/ JSON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Georgia" pitchFamily="18" charset="0"/>
                          <a:ea typeface="微软雅黑" panose="020B0503020204020204" pitchFamily="34" charset="-122"/>
                          <a:cs typeface="Arial" pitchFamily="34" charset="0"/>
                        </a:rPr>
                        <a:t>Supermarket/ Convenience store, Restaurant, Transportation, etc.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8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Online QRC</a:t>
                      </a:r>
                      <a:endParaRPr lang="zh-CN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HTTP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Georgia" pitchFamily="18" charset="0"/>
                          <a:ea typeface="微软雅黑" panose="020B0503020204020204" pitchFamily="34" charset="-122"/>
                          <a:cs typeface="Arial" pitchFamily="34" charset="0"/>
                        </a:rPr>
                        <a:t>Online shopping, OTA, Digital Content Payment, etc.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449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82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内容占位符 12"/>
          <p:cNvSpPr txBox="1">
            <a:spLocks/>
          </p:cNvSpPr>
          <p:nvPr/>
        </p:nvSpPr>
        <p:spPr>
          <a:xfrm>
            <a:off x="4568648" y="934094"/>
            <a:ext cx="3441700" cy="38884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 kern="1200">
                <a:solidFill>
                  <a:srgbClr val="B1B1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文本占位符 2"/>
          <p:cNvSpPr txBox="1">
            <a:spLocks/>
          </p:cNvSpPr>
          <p:nvPr/>
        </p:nvSpPr>
        <p:spPr>
          <a:xfrm>
            <a:off x="419576" y="132482"/>
            <a:ext cx="6192688" cy="7118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 baseline="0">
                <a:solidFill>
                  <a:srgbClr val="ED1A3B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Implementation Requirements for Acquirers</a:t>
            </a:r>
          </a:p>
          <a:p>
            <a:r>
              <a:rPr lang="en-US" altLang="zh-CN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--</a:t>
            </a:r>
            <a:r>
              <a:rPr lang="en-US" altLang="zh-CN" sz="1400" dirty="0"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Online Merchant QRC</a:t>
            </a:r>
          </a:p>
        </p:txBody>
      </p:sp>
      <p:sp>
        <p:nvSpPr>
          <p:cNvPr id="10" name="内容占位符 3"/>
          <p:cNvSpPr>
            <a:spLocks noGrp="1"/>
          </p:cNvSpPr>
          <p:nvPr>
            <p:ph sz="half" idx="38"/>
          </p:nvPr>
        </p:nvSpPr>
        <p:spPr>
          <a:xfrm>
            <a:off x="539552" y="1072031"/>
            <a:ext cx="7992888" cy="563615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500"/>
              </a:spcAft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1pPr>
            <a:lvl2pPr marL="4572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2pPr>
            <a:lvl3pPr marL="9144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3pPr>
            <a:lvl4pPr marL="13716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4pPr>
            <a:lvl5pPr marL="1828800" indent="0">
              <a:buNone/>
              <a:defRPr sz="1300" baseline="0">
                <a:solidFill>
                  <a:srgbClr val="656464"/>
                </a:solidFill>
                <a:latin typeface="+mn-lt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z="1400" dirty="0">
                <a:latin typeface="Georgia" pitchFamily="18" charset="0"/>
                <a:cs typeface="Arial" pitchFamily="34" charset="0"/>
              </a:rPr>
              <a:t>Online Merchant QRC  requires acquirers/merchants to generate and display QRC, thus modifications/development of the following systems shall be implemented by the acquirer.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774279" y="1745580"/>
            <a:ext cx="1882775" cy="3346450"/>
            <a:chOff x="720" y="1296"/>
            <a:chExt cx="1367" cy="2542"/>
          </a:xfrm>
        </p:grpSpPr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4A9C3746-F515-4875-9030-400989EE99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4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A886BECD-147D-4569-AB82-CF252F71FC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7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2272EE3F-D63A-41A2-ABA6-65C74DA9B4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5C7D199E-C0B4-452F-A636-C784CF56A6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1E52EC61-E387-43A7-BCD5-1CFD988D7A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3" y="3291"/>
              <a:ext cx="1364" cy="547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A8D44390-AE92-4828-915B-3277AC0420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grpSp>
          <p:nvGrpSpPr>
            <p:cNvPr id="15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18" name="Oval 11">
                <a:extLst>
                  <a:ext uri="{FF2B5EF4-FFF2-40B4-BE49-F238E27FC236}">
                    <a16:creationId xmlns:a16="http://schemas.microsoft.com/office/drawing/2014/main" id="{30C279A0-D360-4673-86E1-5C7D5459D2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2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19" name="Oval 12">
                <a:extLst>
                  <a:ext uri="{FF2B5EF4-FFF2-40B4-BE49-F238E27FC236}">
                    <a16:creationId xmlns:a16="http://schemas.microsoft.com/office/drawing/2014/main" id="{1AC645FD-43D5-4EFE-9CBE-054A5EB7DD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7" y="588"/>
                <a:ext cx="644" cy="64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20" name="Oval 13">
                <a:extLst>
                  <a:ext uri="{FF2B5EF4-FFF2-40B4-BE49-F238E27FC236}">
                    <a16:creationId xmlns:a16="http://schemas.microsoft.com/office/drawing/2014/main" id="{AAEE39CB-5A8D-422D-8FEF-970E0A8216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2"/>
                <a:ext cx="624" cy="63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21" name="Oval 14">
                <a:extLst>
                  <a:ext uri="{FF2B5EF4-FFF2-40B4-BE49-F238E27FC236}">
                    <a16:creationId xmlns:a16="http://schemas.microsoft.com/office/drawing/2014/main" id="{CA40FAEA-D0DF-4299-9EB3-0EAA1EE8BE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2" y="598"/>
                <a:ext cx="599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F1B1D624-F2F9-4927-9408-C7BE27B9D1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4"/>
                <a:ext cx="529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</p:grp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AC38C730-94CE-4C3F-9B71-FDF245AB83A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48" y="1317"/>
              <a:ext cx="278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8058" eaLnBrk="1" hangingPunct="1">
                <a:defRPr/>
              </a:pPr>
              <a:r>
                <a:rPr lang="en-US" altLang="zh-CN" sz="2410" kern="0" dirty="0">
                  <a:solidFill>
                    <a:srgbClr val="000000"/>
                  </a:solidFill>
                  <a:ea typeface="宋体" charset="-122"/>
                </a:rPr>
                <a:t>1</a:t>
              </a:r>
              <a:endParaRPr lang="en-US" altLang="zh-CN" sz="1807" kern="0" dirty="0">
                <a:solidFill>
                  <a:srgbClr val="384D68"/>
                </a:solidFill>
                <a:ea typeface="宋体" charset="-122"/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AC5690D-27B1-4D52-9442-247796A0F1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36" y="1701"/>
              <a:ext cx="1296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8058" eaLnBrk="1" hangingPunct="1">
                <a:defRPr/>
              </a:pPr>
              <a:r>
                <a:rPr lang="en-US" altLang="zh-CN" sz="1406" b="1" dirty="0">
                  <a:solidFill>
                    <a:srgbClr val="1E5199"/>
                  </a:solidFill>
                  <a:latin typeface="Georgia" pitchFamily="18" charset="0"/>
                </a:rPr>
                <a:t>Acquirer </a:t>
              </a:r>
            </a:p>
            <a:p>
              <a:pPr algn="ctr" defTabSz="918058" eaLnBrk="1" hangingPunct="1">
                <a:defRPr/>
              </a:pPr>
              <a:r>
                <a:rPr lang="en-US" altLang="zh-CN" sz="1406" b="1" dirty="0">
                  <a:solidFill>
                    <a:srgbClr val="1E5199"/>
                  </a:solidFill>
                  <a:latin typeface="Georgia" pitchFamily="18" charset="0"/>
                </a:rPr>
                <a:t>Host </a:t>
              </a:r>
            </a:p>
            <a:p>
              <a:pPr algn="ctr" defTabSz="918058" eaLnBrk="1" hangingPunct="1">
                <a:defRPr/>
              </a:pPr>
              <a:r>
                <a:rPr lang="en-US" altLang="zh-CN" sz="1406" b="1" dirty="0">
                  <a:solidFill>
                    <a:srgbClr val="1E5199"/>
                  </a:solidFill>
                  <a:latin typeface="Georgia" pitchFamily="18" charset="0"/>
                </a:rPr>
                <a:t>System</a:t>
              </a:r>
            </a:p>
          </p:txBody>
        </p:sp>
      </p:grp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5427117" y="1728118"/>
            <a:ext cx="1881187" cy="3346450"/>
            <a:chOff x="3692" y="1296"/>
            <a:chExt cx="1367" cy="2542"/>
          </a:xfrm>
        </p:grpSpPr>
        <p:sp>
          <p:nvSpPr>
            <p:cNvPr id="25" name="AutoShape 33">
              <a:extLst>
                <a:ext uri="{FF2B5EF4-FFF2-40B4-BE49-F238E27FC236}">
                  <a16:creationId xmlns:a16="http://schemas.microsoft.com/office/drawing/2014/main" id="{4895DB25-6158-4492-A785-44A85C11C0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95" y="1490"/>
              <a:ext cx="1364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26" name="AutoShape 34">
              <a:extLst>
                <a:ext uri="{FF2B5EF4-FFF2-40B4-BE49-F238E27FC236}">
                  <a16:creationId xmlns:a16="http://schemas.microsoft.com/office/drawing/2014/main" id="{8B315822-B1BE-4290-8110-37F3570EF8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17" y="1495"/>
              <a:ext cx="1322" cy="1767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27" name="AutoShape 35">
              <a:extLst>
                <a:ext uri="{FF2B5EF4-FFF2-40B4-BE49-F238E27FC236}">
                  <a16:creationId xmlns:a16="http://schemas.microsoft.com/office/drawing/2014/main" id="{1EECC8F1-E6FD-42A1-9921-EEDEEDFB43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28" y="2795"/>
              <a:ext cx="1305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28" name="AutoShape 36">
              <a:extLst>
                <a:ext uri="{FF2B5EF4-FFF2-40B4-BE49-F238E27FC236}">
                  <a16:creationId xmlns:a16="http://schemas.microsoft.com/office/drawing/2014/main" id="{E4F383CB-9965-46A9-9483-80DF90F977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28" y="1509"/>
              <a:ext cx="1305" cy="4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34" name="Oval 38">
                <a:extLst>
                  <a:ext uri="{FF2B5EF4-FFF2-40B4-BE49-F238E27FC236}">
                    <a16:creationId xmlns:a16="http://schemas.microsoft.com/office/drawing/2014/main" id="{A7ECD89D-3A65-493A-8379-8696F28680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35" name="Oval 39">
                <a:extLst>
                  <a:ext uri="{FF2B5EF4-FFF2-40B4-BE49-F238E27FC236}">
                    <a16:creationId xmlns:a16="http://schemas.microsoft.com/office/drawing/2014/main" id="{F499080B-BBA9-4287-A09A-F959887ECD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7" y="588"/>
                <a:ext cx="645" cy="64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36" name="Oval 40">
                <a:extLst>
                  <a:ext uri="{FF2B5EF4-FFF2-40B4-BE49-F238E27FC236}">
                    <a16:creationId xmlns:a16="http://schemas.microsoft.com/office/drawing/2014/main" id="{7E33A92A-2468-46E1-AF8D-4B7286D4D5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2"/>
                <a:ext cx="630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37" name="Oval 41">
                <a:extLst>
                  <a:ext uri="{FF2B5EF4-FFF2-40B4-BE49-F238E27FC236}">
                    <a16:creationId xmlns:a16="http://schemas.microsoft.com/office/drawing/2014/main" id="{FB240983-451A-4DC7-BF5A-98CDB46955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2" y="598"/>
                <a:ext cx="599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  <p:sp>
            <p:nvSpPr>
              <p:cNvPr id="38" name="Oval 42">
                <a:extLst>
                  <a:ext uri="{FF2B5EF4-FFF2-40B4-BE49-F238E27FC236}">
                    <a16:creationId xmlns:a16="http://schemas.microsoft.com/office/drawing/2014/main" id="{F3B31378-ED39-4470-B80E-C159057C75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4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8058" eaLnBrk="1" hangingPunct="1">
                  <a:defRPr/>
                </a:pPr>
                <a:endParaRPr lang="zh-CN" altLang="en-US" sz="1807" kern="0">
                  <a:solidFill>
                    <a:srgbClr val="384D68"/>
                  </a:solidFill>
                </a:endParaRPr>
              </a:p>
            </p:txBody>
          </p:sp>
        </p:grpSp>
        <p:sp>
          <p:nvSpPr>
            <p:cNvPr id="30" name="Text Box 43">
              <a:extLst>
                <a:ext uri="{FF2B5EF4-FFF2-40B4-BE49-F238E27FC236}">
                  <a16:creationId xmlns:a16="http://schemas.microsoft.com/office/drawing/2014/main" id="{8032CA9B-5C7A-4EC1-B7EC-2E86FA49B91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18" y="1313"/>
              <a:ext cx="278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8058" eaLnBrk="1" hangingPunct="1">
                <a:defRPr/>
              </a:pPr>
              <a:r>
                <a:rPr lang="en-US" altLang="zh-CN" sz="2410" kern="0" dirty="0">
                  <a:solidFill>
                    <a:srgbClr val="000000"/>
                  </a:solidFill>
                  <a:ea typeface="宋体" charset="-122"/>
                </a:rPr>
                <a:t>2</a:t>
              </a:r>
              <a:endParaRPr lang="en-US" altLang="zh-CN" sz="1807" kern="0" dirty="0">
                <a:solidFill>
                  <a:srgbClr val="384D68"/>
                </a:solidFill>
                <a:ea typeface="宋体" charset="-122"/>
              </a:endParaRPr>
            </a:p>
          </p:txBody>
        </p:sp>
        <p:sp>
          <p:nvSpPr>
            <p:cNvPr id="31" name="Text Box 44">
              <a:extLst>
                <a:ext uri="{FF2B5EF4-FFF2-40B4-BE49-F238E27FC236}">
                  <a16:creationId xmlns:a16="http://schemas.microsoft.com/office/drawing/2014/main" id="{95AEE1CF-FF09-40A8-A3DC-603C7E9DF1F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706" y="1760"/>
              <a:ext cx="1297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1406" b="1" dirty="0">
                  <a:solidFill>
                    <a:srgbClr val="1E5199"/>
                  </a:solidFill>
                  <a:latin typeface="Georgia" pitchFamily="18" charset="0"/>
                </a:rPr>
                <a:t>Merchant</a:t>
              </a:r>
            </a:p>
            <a:p>
              <a:pPr algn="ctr">
                <a:defRPr/>
              </a:pPr>
              <a:r>
                <a:rPr lang="en-US" altLang="zh-CN" sz="1406" b="1" dirty="0">
                  <a:solidFill>
                    <a:srgbClr val="1E5199"/>
                  </a:solidFill>
                  <a:latin typeface="Georgia" pitchFamily="18" charset="0"/>
                </a:rPr>
                <a:t> Website</a:t>
              </a:r>
            </a:p>
          </p:txBody>
        </p:sp>
        <p:sp>
          <p:nvSpPr>
            <p:cNvPr id="32" name="AutoShape 45">
              <a:extLst>
                <a:ext uri="{FF2B5EF4-FFF2-40B4-BE49-F238E27FC236}">
                  <a16:creationId xmlns:a16="http://schemas.microsoft.com/office/drawing/2014/main" id="{BC102E91-8DCC-4006-BB00-5DB7008257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92" y="3291"/>
              <a:ext cx="1364" cy="547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  <p:sp>
          <p:nvSpPr>
            <p:cNvPr id="33" name="AutoShape 46">
              <a:extLst>
                <a:ext uri="{FF2B5EF4-FFF2-40B4-BE49-F238E27FC236}">
                  <a16:creationId xmlns:a16="http://schemas.microsoft.com/office/drawing/2014/main" id="{23706717-59AE-4EA5-B368-F681204774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20" y="3305"/>
              <a:ext cx="1306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8058" eaLnBrk="1" hangingPunct="1">
                <a:defRPr/>
              </a:pPr>
              <a:endParaRPr lang="zh-CN" altLang="en-US" sz="1807" kern="0">
                <a:solidFill>
                  <a:srgbClr val="384D68"/>
                </a:solidFill>
              </a:endParaRPr>
            </a:p>
          </p:txBody>
        </p:sp>
      </p:grp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26" y="2829272"/>
            <a:ext cx="8969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29" y="2971130"/>
            <a:ext cx="1639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17276" y="4532761"/>
            <a:ext cx="2930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QRC generation development</a:t>
            </a:r>
          </a:p>
        </p:txBody>
      </p:sp>
      <p:sp>
        <p:nvSpPr>
          <p:cNvPr id="41" name="矩形 40"/>
          <p:cNvSpPr/>
          <p:nvPr/>
        </p:nvSpPr>
        <p:spPr>
          <a:xfrm>
            <a:off x="5020599" y="4527012"/>
            <a:ext cx="3358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ea typeface="微软雅黑" panose="020B0503020204020204" pitchFamily="34" charset="-122"/>
                <a:cs typeface="Arial" pitchFamily="34" charset="0"/>
              </a:rPr>
              <a:t>Display the QRC on merchant’s page</a:t>
            </a:r>
          </a:p>
        </p:txBody>
      </p:sp>
    </p:spTree>
    <p:extLst>
      <p:ext uri="{BB962C8B-B14F-4D97-AF65-F5344CB8AC3E}">
        <p14:creationId xmlns:p14="http://schemas.microsoft.com/office/powerpoint/2010/main" val="1400799708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12-01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none" rtlCol="0">
        <a:spAutoFit/>
      </a:bodyPr>
      <a:lstStyle>
        <a:defPPr>
          <a:defRPr sz="2800" dirty="0" smtClean="0">
            <a:solidFill>
              <a:schemeClr val="bg1"/>
            </a:solidFill>
            <a:latin typeface="黑体" pitchFamily="49" charset="-122"/>
            <a:ea typeface="黑体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自定12-01" id="{20A3AD24-A193-47EB-8D30-55118CC09C65}" vid="{4E844742-2FCB-4B75-ADAA-9A0131350F6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12516</TotalTime>
  <Words>485</Words>
  <Application>Microsoft Office PowerPoint</Application>
  <PresentationFormat>全屏显示(16:9)</PresentationFormat>
  <Paragraphs>77</Paragraphs>
  <Slides>11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黑体</vt:lpstr>
      <vt:lpstr>微软雅黑</vt:lpstr>
      <vt:lpstr>微软雅黑 Light</vt:lpstr>
      <vt:lpstr>Arial</vt:lpstr>
      <vt:lpstr>Calibri</vt:lpstr>
      <vt:lpstr>Georgia</vt:lpstr>
      <vt:lpstr>Times New Roman</vt:lpstr>
      <vt:lpstr>Wingdings</vt:lpstr>
      <vt:lpstr>自定12-01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Microsoft</dc:creator>
  <cp:lastModifiedBy>Duan Crystal</cp:lastModifiedBy>
  <cp:revision>649</cp:revision>
  <dcterms:created xsi:type="dcterms:W3CDTF">2016-10-31T07:37:43Z</dcterms:created>
  <dcterms:modified xsi:type="dcterms:W3CDTF">2020-10-22T13:14:51Z</dcterms:modified>
</cp:coreProperties>
</file>