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664" r:id="rId3"/>
    <p:sldId id="665" r:id="rId4"/>
    <p:sldId id="656" r:id="rId5"/>
    <p:sldId id="654" r:id="rId6"/>
    <p:sldId id="259" r:id="rId7"/>
    <p:sldId id="462" r:id="rId8"/>
    <p:sldId id="470" r:id="rId9"/>
    <p:sldId id="472" r:id="rId10"/>
    <p:sldId id="260" r:id="rId11"/>
    <p:sldId id="653" r:id="rId12"/>
    <p:sldId id="651" r:id="rId13"/>
    <p:sldId id="652" r:id="rId14"/>
    <p:sldId id="657" r:id="rId15"/>
    <p:sldId id="475" r:id="rId16"/>
    <p:sldId id="649" r:id="rId17"/>
    <p:sldId id="650" r:id="rId18"/>
    <p:sldId id="65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Katsumi" initials="MK" lastIdx="1" clrIdx="0">
    <p:extLst>
      <p:ext uri="{19B8F6BF-5375-455C-9EA6-DF929625EA0E}">
        <p15:presenceInfo xmlns:p15="http://schemas.microsoft.com/office/powerpoint/2012/main" userId="S::megan.katsumi@utoronto.ca::284c8d73-5dbc-4b14-88ae-142993c43a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979"/>
    <a:srgbClr val="FFFFFF"/>
    <a:srgbClr val="007FA3"/>
    <a:srgbClr val="30466D"/>
    <a:srgbClr val="424242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3"/>
    <p:restoredTop sz="85816"/>
  </p:normalViewPr>
  <p:slideViewPr>
    <p:cSldViewPr snapToGrid="0" snapToObjects="1">
      <p:cViewPr varScale="1">
        <p:scale>
          <a:sx n="82" d="100"/>
          <a:sy n="82" d="100"/>
        </p:scale>
        <p:origin x="1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987C4-FD6F-D445-A4F8-94A59ACD81BD}" type="doc">
      <dgm:prSet loTypeId="urn:microsoft.com/office/officeart/2005/8/layout/vList4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61A5618-D330-CF42-95DF-B77080599029}">
      <dgm:prSet phldrT="[Text]"/>
      <dgm:spPr/>
      <dgm:t>
        <a:bodyPr/>
        <a:lstStyle/>
        <a:p>
          <a:r>
            <a:rPr lang="en-US" dirty="0"/>
            <a:t>Micro-Theory</a:t>
          </a:r>
        </a:p>
      </dgm:t>
    </dgm:pt>
    <dgm:pt modelId="{F66B6DF4-04AB-3E43-927F-5761006DA37B}" type="parTrans" cxnId="{EF886D13-0A1E-B740-A4FF-99278BADC141}">
      <dgm:prSet/>
      <dgm:spPr/>
      <dgm:t>
        <a:bodyPr/>
        <a:lstStyle/>
        <a:p>
          <a:endParaRPr lang="en-US"/>
        </a:p>
      </dgm:t>
    </dgm:pt>
    <dgm:pt modelId="{51C1776B-181E-5341-B19C-F3CBCF486194}" type="sibTrans" cxnId="{EF886D13-0A1E-B740-A4FF-99278BADC141}">
      <dgm:prSet/>
      <dgm:spPr/>
      <dgm:t>
        <a:bodyPr/>
        <a:lstStyle/>
        <a:p>
          <a:endParaRPr lang="en-US"/>
        </a:p>
      </dgm:t>
    </dgm:pt>
    <dgm:pt modelId="{24244191-FF20-BA4E-AB67-F22731557238}">
      <dgm:prSet phldrT="[Text]"/>
      <dgm:spPr/>
      <dgm:t>
        <a:bodyPr/>
        <a:lstStyle/>
        <a:p>
          <a:r>
            <a:rPr lang="en-US"/>
            <a:t> Axioms/Rules – sometimes in another language</a:t>
          </a:r>
          <a:endParaRPr lang="en-US" dirty="0"/>
        </a:p>
      </dgm:t>
    </dgm:pt>
    <dgm:pt modelId="{5FB6788B-E794-A642-8613-D75559014B18}" type="parTrans" cxnId="{25EDF732-4151-404B-A7F9-3B4C6540715B}">
      <dgm:prSet/>
      <dgm:spPr/>
      <dgm:t>
        <a:bodyPr/>
        <a:lstStyle/>
        <a:p>
          <a:endParaRPr lang="en-US"/>
        </a:p>
      </dgm:t>
    </dgm:pt>
    <dgm:pt modelId="{7717F546-C202-DB40-B9DC-CEF709BBE3AE}" type="sibTrans" cxnId="{25EDF732-4151-404B-A7F9-3B4C6540715B}">
      <dgm:prSet/>
      <dgm:spPr/>
      <dgm:t>
        <a:bodyPr/>
        <a:lstStyle/>
        <a:p>
          <a:endParaRPr lang="en-US"/>
        </a:p>
      </dgm:t>
    </dgm:pt>
    <dgm:pt modelId="{CE4B8FBC-AA5E-FD4B-81B2-83F9CA13461F}">
      <dgm:prSet phldrT="[Text]"/>
      <dgm:spPr/>
      <dgm:t>
        <a:bodyPr/>
        <a:lstStyle/>
        <a:p>
          <a:r>
            <a:rPr lang="en-US" dirty="0"/>
            <a:t>Deduction </a:t>
          </a:r>
          <a:r>
            <a:rPr lang="mr-IN" dirty="0"/>
            <a:t>–</a:t>
          </a:r>
          <a:r>
            <a:rPr lang="en-US" dirty="0"/>
            <a:t> answering questions</a:t>
          </a:r>
        </a:p>
      </dgm:t>
    </dgm:pt>
    <dgm:pt modelId="{7BC5D1DB-0B73-D64A-B72E-75A006E4E046}" type="parTrans" cxnId="{95BC0177-37B5-8143-AC29-3A27D9AEC983}">
      <dgm:prSet/>
      <dgm:spPr/>
      <dgm:t>
        <a:bodyPr/>
        <a:lstStyle/>
        <a:p>
          <a:endParaRPr lang="en-US"/>
        </a:p>
      </dgm:t>
    </dgm:pt>
    <dgm:pt modelId="{91FC49CF-57CE-304E-A905-5DB393809A9C}" type="sibTrans" cxnId="{95BC0177-37B5-8143-AC29-3A27D9AEC983}">
      <dgm:prSet/>
      <dgm:spPr/>
      <dgm:t>
        <a:bodyPr/>
        <a:lstStyle/>
        <a:p>
          <a:endParaRPr lang="en-US"/>
        </a:p>
      </dgm:t>
    </dgm:pt>
    <dgm:pt modelId="{7E93B0E6-964A-1E4F-9439-0FCC696854CD}">
      <dgm:prSet phldrT="[Text]"/>
      <dgm:spPr/>
      <dgm:t>
        <a:bodyPr/>
        <a:lstStyle/>
        <a:p>
          <a:r>
            <a:rPr lang="en-US" dirty="0"/>
            <a:t>Definitions and Constraints</a:t>
          </a:r>
        </a:p>
      </dgm:t>
    </dgm:pt>
    <dgm:pt modelId="{BE504731-DC0C-B548-B1F6-9FB906117C98}" type="parTrans" cxnId="{27046501-B758-474C-800B-C3DE3724B8B3}">
      <dgm:prSet/>
      <dgm:spPr/>
      <dgm:t>
        <a:bodyPr/>
        <a:lstStyle/>
        <a:p>
          <a:endParaRPr lang="en-US"/>
        </a:p>
      </dgm:t>
    </dgm:pt>
    <dgm:pt modelId="{BE5BF30D-FF6E-7F43-A08E-0D4D98051467}" type="sibTrans" cxnId="{27046501-B758-474C-800B-C3DE3724B8B3}">
      <dgm:prSet/>
      <dgm:spPr/>
      <dgm:t>
        <a:bodyPr/>
        <a:lstStyle/>
        <a:p>
          <a:endParaRPr lang="en-US"/>
        </a:p>
      </dgm:t>
    </dgm:pt>
    <dgm:pt modelId="{FA331233-E942-0B48-9EAD-CC2324823196}">
      <dgm:prSet phldrT="[Text]"/>
      <dgm:spPr/>
      <dgm:t>
        <a:bodyPr/>
        <a:lstStyle/>
        <a:p>
          <a:r>
            <a:rPr lang="en-US" dirty="0"/>
            <a:t>Class Definitions (in Logic)</a:t>
          </a:r>
        </a:p>
      </dgm:t>
    </dgm:pt>
    <dgm:pt modelId="{34B35ADA-8770-B54B-A834-76F732675BCB}" type="parTrans" cxnId="{BE4C2643-967D-A742-A9C2-36E06B34AA1D}">
      <dgm:prSet/>
      <dgm:spPr/>
      <dgm:t>
        <a:bodyPr/>
        <a:lstStyle/>
        <a:p>
          <a:endParaRPr lang="en-US"/>
        </a:p>
      </dgm:t>
    </dgm:pt>
    <dgm:pt modelId="{E0B5D75D-9F91-6046-85F7-03FB4E49D5B5}" type="sibTrans" cxnId="{BE4C2643-967D-A742-A9C2-36E06B34AA1D}">
      <dgm:prSet/>
      <dgm:spPr/>
      <dgm:t>
        <a:bodyPr/>
        <a:lstStyle/>
        <a:p>
          <a:endParaRPr lang="en-US"/>
        </a:p>
      </dgm:t>
    </dgm:pt>
    <dgm:pt modelId="{1688B1CF-8C17-B346-8121-FE08ED56325A}">
      <dgm:prSet phldrT="[Text]"/>
      <dgm:spPr/>
      <dgm:t>
        <a:bodyPr/>
        <a:lstStyle/>
        <a:p>
          <a:r>
            <a:rPr lang="en-US" dirty="0"/>
            <a:t>Automated classification</a:t>
          </a:r>
        </a:p>
      </dgm:t>
    </dgm:pt>
    <dgm:pt modelId="{986224E0-63C0-A149-8213-E525E1E18800}" type="parTrans" cxnId="{C334452F-4F47-9147-A6F7-CEDD7003552B}">
      <dgm:prSet/>
      <dgm:spPr/>
      <dgm:t>
        <a:bodyPr/>
        <a:lstStyle/>
        <a:p>
          <a:endParaRPr lang="en-US"/>
        </a:p>
      </dgm:t>
    </dgm:pt>
    <dgm:pt modelId="{5B6DAC61-B432-FF42-98FE-062ECE58CF13}" type="sibTrans" cxnId="{C334452F-4F47-9147-A6F7-CEDD7003552B}">
      <dgm:prSet/>
      <dgm:spPr/>
      <dgm:t>
        <a:bodyPr/>
        <a:lstStyle/>
        <a:p>
          <a:endParaRPr lang="en-US"/>
        </a:p>
      </dgm:t>
    </dgm:pt>
    <dgm:pt modelId="{17537917-5A75-3346-9C69-714574C9BF04}">
      <dgm:prSet phldrT="[Text]"/>
      <dgm:spPr/>
      <dgm:t>
        <a:bodyPr/>
        <a:lstStyle/>
        <a:p>
          <a:r>
            <a:rPr lang="en-US" dirty="0"/>
            <a:t>“Knowledge Graph”</a:t>
          </a:r>
        </a:p>
      </dgm:t>
    </dgm:pt>
    <dgm:pt modelId="{8DE3CC01-DC9B-A744-9E54-054791021B0D}" type="parTrans" cxnId="{F81A70E0-9A30-6047-8E59-549BDE8B6F50}">
      <dgm:prSet/>
      <dgm:spPr/>
      <dgm:t>
        <a:bodyPr/>
        <a:lstStyle/>
        <a:p>
          <a:endParaRPr lang="en-US"/>
        </a:p>
      </dgm:t>
    </dgm:pt>
    <dgm:pt modelId="{F8086687-0585-7048-BDD4-56A7F121331A}" type="sibTrans" cxnId="{F81A70E0-9A30-6047-8E59-549BDE8B6F50}">
      <dgm:prSet/>
      <dgm:spPr/>
      <dgm:t>
        <a:bodyPr/>
        <a:lstStyle/>
        <a:p>
          <a:endParaRPr lang="en-US"/>
        </a:p>
      </dgm:t>
    </dgm:pt>
    <dgm:pt modelId="{EA0BFA70-C213-E446-B331-FE16F756CCC9}">
      <dgm:prSet phldrT="[Text]"/>
      <dgm:spPr/>
      <dgm:t>
        <a:bodyPr/>
        <a:lstStyle/>
        <a:p>
          <a:r>
            <a:rPr lang="en-US" dirty="0"/>
            <a:t>Classes and Properties</a:t>
          </a:r>
        </a:p>
      </dgm:t>
    </dgm:pt>
    <dgm:pt modelId="{FC2AAB8D-3158-BA4C-AE5F-9819DF253934}" type="parTrans" cxnId="{25B2904A-9451-C54C-8D30-E06495478A65}">
      <dgm:prSet/>
      <dgm:spPr/>
      <dgm:t>
        <a:bodyPr/>
        <a:lstStyle/>
        <a:p>
          <a:endParaRPr lang="en-US"/>
        </a:p>
      </dgm:t>
    </dgm:pt>
    <dgm:pt modelId="{D4C91F8A-79A5-0945-8F81-32698AF9B9C8}" type="sibTrans" cxnId="{25B2904A-9451-C54C-8D30-E06495478A65}">
      <dgm:prSet/>
      <dgm:spPr/>
      <dgm:t>
        <a:bodyPr/>
        <a:lstStyle/>
        <a:p>
          <a:endParaRPr lang="en-US"/>
        </a:p>
      </dgm:t>
    </dgm:pt>
    <dgm:pt modelId="{C2A5CE81-252D-364D-9E5A-01E727591C56}">
      <dgm:prSet phldrT="[Text]"/>
      <dgm:spPr/>
      <dgm:t>
        <a:bodyPr/>
        <a:lstStyle/>
        <a:p>
          <a:r>
            <a:rPr lang="en-US" dirty="0"/>
            <a:t>Taxonomy and Inheritance</a:t>
          </a:r>
        </a:p>
      </dgm:t>
    </dgm:pt>
    <dgm:pt modelId="{B338DCBE-8BF0-A24E-AC7D-0E56FEA2A151}" type="parTrans" cxnId="{A2CFC010-39B5-3A47-8AB4-0DE94CF57CCD}">
      <dgm:prSet/>
      <dgm:spPr/>
      <dgm:t>
        <a:bodyPr/>
        <a:lstStyle/>
        <a:p>
          <a:endParaRPr lang="en-US"/>
        </a:p>
      </dgm:t>
    </dgm:pt>
    <dgm:pt modelId="{28671B5E-7A76-1E47-8D57-1E6F1BD30F4E}" type="sibTrans" cxnId="{A2CFC010-39B5-3A47-8AB4-0DE94CF57CCD}">
      <dgm:prSet/>
      <dgm:spPr/>
      <dgm:t>
        <a:bodyPr/>
        <a:lstStyle/>
        <a:p>
          <a:endParaRPr lang="en-US"/>
        </a:p>
      </dgm:t>
    </dgm:pt>
    <dgm:pt modelId="{773D8619-F5C7-A346-BDDF-69857994F06A}">
      <dgm:prSet/>
      <dgm:spPr/>
      <dgm:t>
        <a:bodyPr/>
        <a:lstStyle/>
        <a:p>
          <a:r>
            <a:rPr lang="en-US"/>
            <a:t>Deduction </a:t>
          </a:r>
          <a:r>
            <a:rPr lang="mr-IN"/>
            <a:t>–</a:t>
          </a:r>
          <a:r>
            <a:rPr lang="en-US"/>
            <a:t> answering questions</a:t>
          </a:r>
          <a:endParaRPr lang="en-US" dirty="0"/>
        </a:p>
      </dgm:t>
    </dgm:pt>
    <dgm:pt modelId="{D65F8E83-4218-2649-948C-C9C3E68E0813}" type="parTrans" cxnId="{2B1BC6F1-F7D0-7E4C-B991-7B1FBEE34DA9}">
      <dgm:prSet/>
      <dgm:spPr/>
      <dgm:t>
        <a:bodyPr/>
        <a:lstStyle/>
        <a:p>
          <a:endParaRPr lang="en-US"/>
        </a:p>
      </dgm:t>
    </dgm:pt>
    <dgm:pt modelId="{F39EEF76-95DD-B64E-BFAC-2B71344F6ADD}" type="sibTrans" cxnId="{2B1BC6F1-F7D0-7E4C-B991-7B1FBEE34DA9}">
      <dgm:prSet/>
      <dgm:spPr/>
      <dgm:t>
        <a:bodyPr/>
        <a:lstStyle/>
        <a:p>
          <a:endParaRPr lang="en-US"/>
        </a:p>
      </dgm:t>
    </dgm:pt>
    <dgm:pt modelId="{19FB7544-D4E1-7648-9A4B-5D8E3A7D4DC8}" type="pres">
      <dgm:prSet presAssocID="{F96987C4-FD6F-D445-A4F8-94A59ACD81BD}" presName="linear" presStyleCnt="0">
        <dgm:presLayoutVars>
          <dgm:dir/>
          <dgm:resizeHandles val="exact"/>
        </dgm:presLayoutVars>
      </dgm:prSet>
      <dgm:spPr/>
    </dgm:pt>
    <dgm:pt modelId="{6B6AED4B-1894-7B45-95F6-8A36575AB23B}" type="pres">
      <dgm:prSet presAssocID="{C61A5618-D330-CF42-95DF-B77080599029}" presName="comp" presStyleCnt="0"/>
      <dgm:spPr/>
    </dgm:pt>
    <dgm:pt modelId="{FB567145-FCCC-3A47-BEA4-E1E25253770A}" type="pres">
      <dgm:prSet presAssocID="{C61A5618-D330-CF42-95DF-B77080599029}" presName="box" presStyleLbl="node1" presStyleIdx="0" presStyleCnt="3" custLinFactNeighborX="-165"/>
      <dgm:spPr/>
    </dgm:pt>
    <dgm:pt modelId="{A76A9638-9F0A-834C-8C9E-AE3CC7632A90}" type="pres">
      <dgm:prSet presAssocID="{C61A5618-D330-CF42-95DF-B77080599029}" presName="img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A3ECE7B-F01B-C64D-900B-ADDEA4B10DE1}" type="pres">
      <dgm:prSet presAssocID="{C61A5618-D330-CF42-95DF-B77080599029}" presName="text" presStyleLbl="node1" presStyleIdx="0" presStyleCnt="3">
        <dgm:presLayoutVars>
          <dgm:bulletEnabled val="1"/>
        </dgm:presLayoutVars>
      </dgm:prSet>
      <dgm:spPr/>
    </dgm:pt>
    <dgm:pt modelId="{2B124833-BC0C-E545-8F51-D09DE3C86B67}" type="pres">
      <dgm:prSet presAssocID="{51C1776B-181E-5341-B19C-F3CBCF486194}" presName="spacer" presStyleCnt="0"/>
      <dgm:spPr/>
    </dgm:pt>
    <dgm:pt modelId="{A2A0F791-FBF0-334D-A505-5063E5BD1472}" type="pres">
      <dgm:prSet presAssocID="{7E93B0E6-964A-1E4F-9439-0FCC696854CD}" presName="comp" presStyleCnt="0"/>
      <dgm:spPr/>
    </dgm:pt>
    <dgm:pt modelId="{2E58C73A-3C38-494B-9DEC-AD6895367F69}" type="pres">
      <dgm:prSet presAssocID="{7E93B0E6-964A-1E4F-9439-0FCC696854CD}" presName="box" presStyleLbl="node1" presStyleIdx="1" presStyleCnt="3"/>
      <dgm:spPr/>
    </dgm:pt>
    <dgm:pt modelId="{6DBFE5DD-4DCA-F14E-96BD-41A8F82EB72E}" type="pres">
      <dgm:prSet presAssocID="{7E93B0E6-964A-1E4F-9439-0FCC696854CD}" presName="img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2D71FF5-9B0E-EA44-AD46-E9E864184C11}" type="pres">
      <dgm:prSet presAssocID="{7E93B0E6-964A-1E4F-9439-0FCC696854CD}" presName="text" presStyleLbl="node1" presStyleIdx="1" presStyleCnt="3">
        <dgm:presLayoutVars>
          <dgm:bulletEnabled val="1"/>
        </dgm:presLayoutVars>
      </dgm:prSet>
      <dgm:spPr/>
    </dgm:pt>
    <dgm:pt modelId="{D7C0C081-D6E2-CE41-9E55-6027584B97CC}" type="pres">
      <dgm:prSet presAssocID="{BE5BF30D-FF6E-7F43-A08E-0D4D98051467}" presName="spacer" presStyleCnt="0"/>
      <dgm:spPr/>
    </dgm:pt>
    <dgm:pt modelId="{93E4EAD3-A38A-0C47-B462-6475500DDCAB}" type="pres">
      <dgm:prSet presAssocID="{17537917-5A75-3346-9C69-714574C9BF04}" presName="comp" presStyleCnt="0"/>
      <dgm:spPr/>
    </dgm:pt>
    <dgm:pt modelId="{B182604C-D641-184D-BF57-1D7DA7F0FC65}" type="pres">
      <dgm:prSet presAssocID="{17537917-5A75-3346-9C69-714574C9BF04}" presName="box" presStyleLbl="node1" presStyleIdx="2" presStyleCnt="3" custLinFactNeighborY="2147"/>
      <dgm:spPr/>
    </dgm:pt>
    <dgm:pt modelId="{2F3D9453-652C-504C-9408-EB5A6E6A1E86}" type="pres">
      <dgm:prSet presAssocID="{17537917-5A75-3346-9C69-714574C9BF04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52C28D-5D76-BC4D-B711-376B5D03EBA4}" type="pres">
      <dgm:prSet presAssocID="{17537917-5A75-3346-9C69-714574C9BF04}" presName="text" presStyleLbl="node1" presStyleIdx="2" presStyleCnt="3">
        <dgm:presLayoutVars>
          <dgm:bulletEnabled val="1"/>
        </dgm:presLayoutVars>
      </dgm:prSet>
      <dgm:spPr/>
    </dgm:pt>
  </dgm:ptLst>
  <dgm:cxnLst>
    <dgm:cxn modelId="{27046501-B758-474C-800B-C3DE3724B8B3}" srcId="{F96987C4-FD6F-D445-A4F8-94A59ACD81BD}" destId="{7E93B0E6-964A-1E4F-9439-0FCC696854CD}" srcOrd="1" destOrd="0" parTransId="{BE504731-DC0C-B548-B1F6-9FB906117C98}" sibTransId="{BE5BF30D-FF6E-7F43-A08E-0D4D98051467}"/>
    <dgm:cxn modelId="{09899404-5753-9647-9EBC-4BAAF026B838}" type="presOf" srcId="{1688B1CF-8C17-B346-8121-FE08ED56325A}" destId="{2E58C73A-3C38-494B-9DEC-AD6895367F69}" srcOrd="0" destOrd="2" presId="urn:microsoft.com/office/officeart/2005/8/layout/vList4"/>
    <dgm:cxn modelId="{B2556905-65BA-A84F-A8AD-CC55EF376E2D}" type="presOf" srcId="{FA331233-E942-0B48-9EAD-CC2324823196}" destId="{2E58C73A-3C38-494B-9DEC-AD6895367F69}" srcOrd="0" destOrd="1" presId="urn:microsoft.com/office/officeart/2005/8/layout/vList4"/>
    <dgm:cxn modelId="{A2CFC010-39B5-3A47-8AB4-0DE94CF57CCD}" srcId="{17537917-5A75-3346-9C69-714574C9BF04}" destId="{C2A5CE81-252D-364D-9E5A-01E727591C56}" srcOrd="1" destOrd="0" parTransId="{B338DCBE-8BF0-A24E-AC7D-0E56FEA2A151}" sibTransId="{28671B5E-7A76-1E47-8D57-1E6F1BD30F4E}"/>
    <dgm:cxn modelId="{2F7DE811-D9A6-E14C-B986-C426F57BC6BA}" type="presOf" srcId="{1688B1CF-8C17-B346-8121-FE08ED56325A}" destId="{42D71FF5-9B0E-EA44-AD46-E9E864184C11}" srcOrd="1" destOrd="2" presId="urn:microsoft.com/office/officeart/2005/8/layout/vList4"/>
    <dgm:cxn modelId="{EF886D13-0A1E-B740-A4FF-99278BADC141}" srcId="{F96987C4-FD6F-D445-A4F8-94A59ACD81BD}" destId="{C61A5618-D330-CF42-95DF-B77080599029}" srcOrd="0" destOrd="0" parTransId="{F66B6DF4-04AB-3E43-927F-5761006DA37B}" sibTransId="{51C1776B-181E-5341-B19C-F3CBCF486194}"/>
    <dgm:cxn modelId="{97E37724-07B0-134F-A95B-84E3F70DDD14}" type="presOf" srcId="{C2A5CE81-252D-364D-9E5A-01E727591C56}" destId="{1652C28D-5D76-BC4D-B711-376B5D03EBA4}" srcOrd="1" destOrd="2" presId="urn:microsoft.com/office/officeart/2005/8/layout/vList4"/>
    <dgm:cxn modelId="{C334452F-4F47-9147-A6F7-CEDD7003552B}" srcId="{7E93B0E6-964A-1E4F-9439-0FCC696854CD}" destId="{1688B1CF-8C17-B346-8121-FE08ED56325A}" srcOrd="1" destOrd="0" parTransId="{986224E0-63C0-A149-8213-E525E1E18800}" sibTransId="{5B6DAC61-B432-FF42-98FE-062ECE58CF13}"/>
    <dgm:cxn modelId="{25EDF732-4151-404B-A7F9-3B4C6540715B}" srcId="{C61A5618-D330-CF42-95DF-B77080599029}" destId="{24244191-FF20-BA4E-AB67-F22731557238}" srcOrd="0" destOrd="0" parTransId="{5FB6788B-E794-A642-8613-D75559014B18}" sibTransId="{7717F546-C202-DB40-B9DC-CEF709BBE3AE}"/>
    <dgm:cxn modelId="{79C0B336-72F9-F14D-A904-993DF683CC72}" type="presOf" srcId="{EA0BFA70-C213-E446-B331-FE16F756CCC9}" destId="{B182604C-D641-184D-BF57-1D7DA7F0FC65}" srcOrd="0" destOrd="1" presId="urn:microsoft.com/office/officeart/2005/8/layout/vList4"/>
    <dgm:cxn modelId="{855A1143-526B-F74E-8D36-5B4D2EEC7409}" type="presOf" srcId="{17537917-5A75-3346-9C69-714574C9BF04}" destId="{B182604C-D641-184D-BF57-1D7DA7F0FC65}" srcOrd="0" destOrd="0" presId="urn:microsoft.com/office/officeart/2005/8/layout/vList4"/>
    <dgm:cxn modelId="{BE4C2643-967D-A742-A9C2-36E06B34AA1D}" srcId="{7E93B0E6-964A-1E4F-9439-0FCC696854CD}" destId="{FA331233-E942-0B48-9EAD-CC2324823196}" srcOrd="0" destOrd="0" parTransId="{34B35ADA-8770-B54B-A834-76F732675BCB}" sibTransId="{E0B5D75D-9F91-6046-85F7-03FB4E49D5B5}"/>
    <dgm:cxn modelId="{B640824A-7B38-F747-841F-B373F1FA562A}" type="presOf" srcId="{C61A5618-D330-CF42-95DF-B77080599029}" destId="{FB567145-FCCC-3A47-BEA4-E1E25253770A}" srcOrd="0" destOrd="0" presId="urn:microsoft.com/office/officeart/2005/8/layout/vList4"/>
    <dgm:cxn modelId="{25B2904A-9451-C54C-8D30-E06495478A65}" srcId="{17537917-5A75-3346-9C69-714574C9BF04}" destId="{EA0BFA70-C213-E446-B331-FE16F756CCC9}" srcOrd="0" destOrd="0" parTransId="{FC2AAB8D-3158-BA4C-AE5F-9819DF253934}" sibTransId="{D4C91F8A-79A5-0945-8F81-32698AF9B9C8}"/>
    <dgm:cxn modelId="{4E449C4D-725C-BC4E-88C4-182A979608CD}" type="presOf" srcId="{FA331233-E942-0B48-9EAD-CC2324823196}" destId="{42D71FF5-9B0E-EA44-AD46-E9E864184C11}" srcOrd="1" destOrd="1" presId="urn:microsoft.com/office/officeart/2005/8/layout/vList4"/>
    <dgm:cxn modelId="{57DCE04D-3B73-BE41-8C88-935194DC6AF5}" type="presOf" srcId="{24244191-FF20-BA4E-AB67-F22731557238}" destId="{FB567145-FCCC-3A47-BEA4-E1E25253770A}" srcOrd="0" destOrd="1" presId="urn:microsoft.com/office/officeart/2005/8/layout/vList4"/>
    <dgm:cxn modelId="{428A724F-C667-0140-8FD2-74F28201A6BD}" type="presOf" srcId="{773D8619-F5C7-A346-BDDF-69857994F06A}" destId="{FB567145-FCCC-3A47-BEA4-E1E25253770A}" srcOrd="0" destOrd="2" presId="urn:microsoft.com/office/officeart/2005/8/layout/vList4"/>
    <dgm:cxn modelId="{9237CC5B-6367-7043-A83F-069032451C50}" type="presOf" srcId="{773D8619-F5C7-A346-BDDF-69857994F06A}" destId="{8A3ECE7B-F01B-C64D-900B-ADDEA4B10DE1}" srcOrd="1" destOrd="2" presId="urn:microsoft.com/office/officeart/2005/8/layout/vList4"/>
    <dgm:cxn modelId="{474BC574-D938-1145-B765-C9443DF97804}" type="presOf" srcId="{CE4B8FBC-AA5E-FD4B-81B2-83F9CA13461F}" destId="{8A3ECE7B-F01B-C64D-900B-ADDEA4B10DE1}" srcOrd="1" destOrd="3" presId="urn:microsoft.com/office/officeart/2005/8/layout/vList4"/>
    <dgm:cxn modelId="{95BC0177-37B5-8143-AC29-3A27D9AEC983}" srcId="{C61A5618-D330-CF42-95DF-B77080599029}" destId="{CE4B8FBC-AA5E-FD4B-81B2-83F9CA13461F}" srcOrd="2" destOrd="0" parTransId="{7BC5D1DB-0B73-D64A-B72E-75A006E4E046}" sibTransId="{91FC49CF-57CE-304E-A905-5DB393809A9C}"/>
    <dgm:cxn modelId="{FFF49687-F68C-4C4D-8E96-A8668A103051}" type="presOf" srcId="{24244191-FF20-BA4E-AB67-F22731557238}" destId="{8A3ECE7B-F01B-C64D-900B-ADDEA4B10DE1}" srcOrd="1" destOrd="1" presId="urn:microsoft.com/office/officeart/2005/8/layout/vList4"/>
    <dgm:cxn modelId="{FCFAE893-D85D-2841-B5ED-3272BBF438D4}" type="presOf" srcId="{7E93B0E6-964A-1E4F-9439-0FCC696854CD}" destId="{2E58C73A-3C38-494B-9DEC-AD6895367F69}" srcOrd="0" destOrd="0" presId="urn:microsoft.com/office/officeart/2005/8/layout/vList4"/>
    <dgm:cxn modelId="{779CEF95-D8D6-7D44-8AE0-80E9A9288430}" type="presOf" srcId="{C2A5CE81-252D-364D-9E5A-01E727591C56}" destId="{B182604C-D641-184D-BF57-1D7DA7F0FC65}" srcOrd="0" destOrd="2" presId="urn:microsoft.com/office/officeart/2005/8/layout/vList4"/>
    <dgm:cxn modelId="{E57F3E9B-B0FD-5940-81D8-B60A2E6D7553}" type="presOf" srcId="{17537917-5A75-3346-9C69-714574C9BF04}" destId="{1652C28D-5D76-BC4D-B711-376B5D03EBA4}" srcOrd="1" destOrd="0" presId="urn:microsoft.com/office/officeart/2005/8/layout/vList4"/>
    <dgm:cxn modelId="{C3817BA0-E03D-C54F-8918-5DDE2EE75965}" type="presOf" srcId="{EA0BFA70-C213-E446-B331-FE16F756CCC9}" destId="{1652C28D-5D76-BC4D-B711-376B5D03EBA4}" srcOrd="1" destOrd="1" presId="urn:microsoft.com/office/officeart/2005/8/layout/vList4"/>
    <dgm:cxn modelId="{17D196D2-B015-634F-A79E-87BD9866CFC1}" type="presOf" srcId="{F96987C4-FD6F-D445-A4F8-94A59ACD81BD}" destId="{19FB7544-D4E1-7648-9A4B-5D8E3A7D4DC8}" srcOrd="0" destOrd="0" presId="urn:microsoft.com/office/officeart/2005/8/layout/vList4"/>
    <dgm:cxn modelId="{F81A70E0-9A30-6047-8E59-549BDE8B6F50}" srcId="{F96987C4-FD6F-D445-A4F8-94A59ACD81BD}" destId="{17537917-5A75-3346-9C69-714574C9BF04}" srcOrd="2" destOrd="0" parTransId="{8DE3CC01-DC9B-A744-9E54-054791021B0D}" sibTransId="{F8086687-0585-7048-BDD4-56A7F121331A}"/>
    <dgm:cxn modelId="{8809ADE3-1153-AA41-98A2-FC49ACB87620}" type="presOf" srcId="{7E93B0E6-964A-1E4F-9439-0FCC696854CD}" destId="{42D71FF5-9B0E-EA44-AD46-E9E864184C11}" srcOrd="1" destOrd="0" presId="urn:microsoft.com/office/officeart/2005/8/layout/vList4"/>
    <dgm:cxn modelId="{055ABEEF-E04C-5441-8DB0-83D42AF25498}" type="presOf" srcId="{C61A5618-D330-CF42-95DF-B77080599029}" destId="{8A3ECE7B-F01B-C64D-900B-ADDEA4B10DE1}" srcOrd="1" destOrd="0" presId="urn:microsoft.com/office/officeart/2005/8/layout/vList4"/>
    <dgm:cxn modelId="{2B1BC6F1-F7D0-7E4C-B991-7B1FBEE34DA9}" srcId="{C61A5618-D330-CF42-95DF-B77080599029}" destId="{773D8619-F5C7-A346-BDDF-69857994F06A}" srcOrd="1" destOrd="0" parTransId="{D65F8E83-4218-2649-948C-C9C3E68E0813}" sibTransId="{F39EEF76-95DD-B64E-BFAC-2B71344F6ADD}"/>
    <dgm:cxn modelId="{DDEA75F2-FD8C-A840-B8F0-7D06F9045F64}" type="presOf" srcId="{CE4B8FBC-AA5E-FD4B-81B2-83F9CA13461F}" destId="{FB567145-FCCC-3A47-BEA4-E1E25253770A}" srcOrd="0" destOrd="3" presId="urn:microsoft.com/office/officeart/2005/8/layout/vList4"/>
    <dgm:cxn modelId="{1549B58F-1D4B-834C-B974-E3872A642B5D}" type="presParOf" srcId="{19FB7544-D4E1-7648-9A4B-5D8E3A7D4DC8}" destId="{6B6AED4B-1894-7B45-95F6-8A36575AB23B}" srcOrd="0" destOrd="0" presId="urn:microsoft.com/office/officeart/2005/8/layout/vList4"/>
    <dgm:cxn modelId="{A842B590-995E-2346-A2CF-03B3DE85E530}" type="presParOf" srcId="{6B6AED4B-1894-7B45-95F6-8A36575AB23B}" destId="{FB567145-FCCC-3A47-BEA4-E1E25253770A}" srcOrd="0" destOrd="0" presId="urn:microsoft.com/office/officeart/2005/8/layout/vList4"/>
    <dgm:cxn modelId="{EB7676EF-808C-DE49-9CC7-482566863F3D}" type="presParOf" srcId="{6B6AED4B-1894-7B45-95F6-8A36575AB23B}" destId="{A76A9638-9F0A-834C-8C9E-AE3CC7632A90}" srcOrd="1" destOrd="0" presId="urn:microsoft.com/office/officeart/2005/8/layout/vList4"/>
    <dgm:cxn modelId="{6F5D04EF-6C1E-4E47-830D-A995C442DA74}" type="presParOf" srcId="{6B6AED4B-1894-7B45-95F6-8A36575AB23B}" destId="{8A3ECE7B-F01B-C64D-900B-ADDEA4B10DE1}" srcOrd="2" destOrd="0" presId="urn:microsoft.com/office/officeart/2005/8/layout/vList4"/>
    <dgm:cxn modelId="{1BB7694F-8A43-8A48-BD72-4C4C541791C6}" type="presParOf" srcId="{19FB7544-D4E1-7648-9A4B-5D8E3A7D4DC8}" destId="{2B124833-BC0C-E545-8F51-D09DE3C86B67}" srcOrd="1" destOrd="0" presId="urn:microsoft.com/office/officeart/2005/8/layout/vList4"/>
    <dgm:cxn modelId="{AB5ECADF-1B24-B749-A64B-E2EEB9A7AC04}" type="presParOf" srcId="{19FB7544-D4E1-7648-9A4B-5D8E3A7D4DC8}" destId="{A2A0F791-FBF0-334D-A505-5063E5BD1472}" srcOrd="2" destOrd="0" presId="urn:microsoft.com/office/officeart/2005/8/layout/vList4"/>
    <dgm:cxn modelId="{B20E953B-A413-6940-93D4-0E35D956BDCF}" type="presParOf" srcId="{A2A0F791-FBF0-334D-A505-5063E5BD1472}" destId="{2E58C73A-3C38-494B-9DEC-AD6895367F69}" srcOrd="0" destOrd="0" presId="urn:microsoft.com/office/officeart/2005/8/layout/vList4"/>
    <dgm:cxn modelId="{802DCB8D-2161-8F48-B36F-9454E312A804}" type="presParOf" srcId="{A2A0F791-FBF0-334D-A505-5063E5BD1472}" destId="{6DBFE5DD-4DCA-F14E-96BD-41A8F82EB72E}" srcOrd="1" destOrd="0" presId="urn:microsoft.com/office/officeart/2005/8/layout/vList4"/>
    <dgm:cxn modelId="{A38036EB-5E5B-C145-807C-81F975C807EB}" type="presParOf" srcId="{A2A0F791-FBF0-334D-A505-5063E5BD1472}" destId="{42D71FF5-9B0E-EA44-AD46-E9E864184C11}" srcOrd="2" destOrd="0" presId="urn:microsoft.com/office/officeart/2005/8/layout/vList4"/>
    <dgm:cxn modelId="{9CE3F8D4-33F5-8644-9691-3E0D43DB72F3}" type="presParOf" srcId="{19FB7544-D4E1-7648-9A4B-5D8E3A7D4DC8}" destId="{D7C0C081-D6E2-CE41-9E55-6027584B97CC}" srcOrd="3" destOrd="0" presId="urn:microsoft.com/office/officeart/2005/8/layout/vList4"/>
    <dgm:cxn modelId="{3A5EFD68-2665-3147-B7DF-9D6E1C29505D}" type="presParOf" srcId="{19FB7544-D4E1-7648-9A4B-5D8E3A7D4DC8}" destId="{93E4EAD3-A38A-0C47-B462-6475500DDCAB}" srcOrd="4" destOrd="0" presId="urn:microsoft.com/office/officeart/2005/8/layout/vList4"/>
    <dgm:cxn modelId="{8005F43F-27EB-204F-B3A8-E88D55280EDF}" type="presParOf" srcId="{93E4EAD3-A38A-0C47-B462-6475500DDCAB}" destId="{B182604C-D641-184D-BF57-1D7DA7F0FC65}" srcOrd="0" destOrd="0" presId="urn:microsoft.com/office/officeart/2005/8/layout/vList4"/>
    <dgm:cxn modelId="{5CF04919-7814-AF4E-A724-492AACD053B0}" type="presParOf" srcId="{93E4EAD3-A38A-0C47-B462-6475500DDCAB}" destId="{2F3D9453-652C-504C-9408-EB5A6E6A1E86}" srcOrd="1" destOrd="0" presId="urn:microsoft.com/office/officeart/2005/8/layout/vList4"/>
    <dgm:cxn modelId="{37AEF161-E572-7D4E-B14B-5C9630BA9096}" type="presParOf" srcId="{93E4EAD3-A38A-0C47-B462-6475500DDCAB}" destId="{1652C28D-5D76-BC4D-B711-376B5D03EB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987C4-FD6F-D445-A4F8-94A59ACD81BD}" type="doc">
      <dgm:prSet loTypeId="urn:microsoft.com/office/officeart/2005/8/layout/vList4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61A5618-D330-CF42-95DF-B77080599029}">
      <dgm:prSet phldrT="[Text]"/>
      <dgm:spPr/>
      <dgm:t>
        <a:bodyPr/>
        <a:lstStyle/>
        <a:p>
          <a:r>
            <a:rPr lang="en-US" dirty="0"/>
            <a:t>Micro-Theory</a:t>
          </a:r>
        </a:p>
      </dgm:t>
    </dgm:pt>
    <dgm:pt modelId="{F66B6DF4-04AB-3E43-927F-5761006DA37B}" type="parTrans" cxnId="{EF886D13-0A1E-B740-A4FF-99278BADC141}">
      <dgm:prSet/>
      <dgm:spPr/>
      <dgm:t>
        <a:bodyPr/>
        <a:lstStyle/>
        <a:p>
          <a:endParaRPr lang="en-US"/>
        </a:p>
      </dgm:t>
    </dgm:pt>
    <dgm:pt modelId="{51C1776B-181E-5341-B19C-F3CBCF486194}" type="sibTrans" cxnId="{EF886D13-0A1E-B740-A4FF-99278BADC141}">
      <dgm:prSet/>
      <dgm:spPr/>
      <dgm:t>
        <a:bodyPr/>
        <a:lstStyle/>
        <a:p>
          <a:endParaRPr lang="en-US"/>
        </a:p>
      </dgm:t>
    </dgm:pt>
    <dgm:pt modelId="{24244191-FF20-BA4E-AB67-F22731557238}">
      <dgm:prSet phldrT="[Text]"/>
      <dgm:spPr/>
      <dgm:t>
        <a:bodyPr/>
        <a:lstStyle/>
        <a:p>
          <a:r>
            <a:rPr lang="en-US"/>
            <a:t>Axioms/Rules – sometimes in another language</a:t>
          </a:r>
          <a:endParaRPr lang="en-US" dirty="0"/>
        </a:p>
      </dgm:t>
    </dgm:pt>
    <dgm:pt modelId="{5FB6788B-E794-A642-8613-D75559014B18}" type="parTrans" cxnId="{25EDF732-4151-404B-A7F9-3B4C6540715B}">
      <dgm:prSet/>
      <dgm:spPr/>
      <dgm:t>
        <a:bodyPr/>
        <a:lstStyle/>
        <a:p>
          <a:endParaRPr lang="en-US"/>
        </a:p>
      </dgm:t>
    </dgm:pt>
    <dgm:pt modelId="{7717F546-C202-DB40-B9DC-CEF709BBE3AE}" type="sibTrans" cxnId="{25EDF732-4151-404B-A7F9-3B4C6540715B}">
      <dgm:prSet/>
      <dgm:spPr/>
      <dgm:t>
        <a:bodyPr/>
        <a:lstStyle/>
        <a:p>
          <a:endParaRPr lang="en-US"/>
        </a:p>
      </dgm:t>
    </dgm:pt>
    <dgm:pt modelId="{CE4B8FBC-AA5E-FD4B-81B2-83F9CA13461F}">
      <dgm:prSet phldrT="[Text]"/>
      <dgm:spPr/>
      <dgm:t>
        <a:bodyPr/>
        <a:lstStyle/>
        <a:p>
          <a:r>
            <a:rPr lang="en-US" dirty="0"/>
            <a:t>Deduction </a:t>
          </a:r>
          <a:r>
            <a:rPr lang="mr-IN" dirty="0"/>
            <a:t>–</a:t>
          </a:r>
          <a:r>
            <a:rPr lang="en-US" dirty="0"/>
            <a:t> answering questions</a:t>
          </a:r>
        </a:p>
      </dgm:t>
    </dgm:pt>
    <dgm:pt modelId="{7BC5D1DB-0B73-D64A-B72E-75A006E4E046}" type="parTrans" cxnId="{95BC0177-37B5-8143-AC29-3A27D9AEC983}">
      <dgm:prSet/>
      <dgm:spPr/>
      <dgm:t>
        <a:bodyPr/>
        <a:lstStyle/>
        <a:p>
          <a:endParaRPr lang="en-US"/>
        </a:p>
      </dgm:t>
    </dgm:pt>
    <dgm:pt modelId="{91FC49CF-57CE-304E-A905-5DB393809A9C}" type="sibTrans" cxnId="{95BC0177-37B5-8143-AC29-3A27D9AEC983}">
      <dgm:prSet/>
      <dgm:spPr/>
      <dgm:t>
        <a:bodyPr/>
        <a:lstStyle/>
        <a:p>
          <a:endParaRPr lang="en-US"/>
        </a:p>
      </dgm:t>
    </dgm:pt>
    <dgm:pt modelId="{7E93B0E6-964A-1E4F-9439-0FCC696854CD}">
      <dgm:prSet phldrT="[Text]"/>
      <dgm:spPr/>
      <dgm:t>
        <a:bodyPr/>
        <a:lstStyle/>
        <a:p>
          <a:r>
            <a:rPr lang="en-US" dirty="0"/>
            <a:t>Definitions and Constraints</a:t>
          </a:r>
        </a:p>
      </dgm:t>
    </dgm:pt>
    <dgm:pt modelId="{BE504731-DC0C-B548-B1F6-9FB906117C98}" type="parTrans" cxnId="{27046501-B758-474C-800B-C3DE3724B8B3}">
      <dgm:prSet/>
      <dgm:spPr/>
      <dgm:t>
        <a:bodyPr/>
        <a:lstStyle/>
        <a:p>
          <a:endParaRPr lang="en-US"/>
        </a:p>
      </dgm:t>
    </dgm:pt>
    <dgm:pt modelId="{BE5BF30D-FF6E-7F43-A08E-0D4D98051467}" type="sibTrans" cxnId="{27046501-B758-474C-800B-C3DE3724B8B3}">
      <dgm:prSet/>
      <dgm:spPr/>
      <dgm:t>
        <a:bodyPr/>
        <a:lstStyle/>
        <a:p>
          <a:endParaRPr lang="en-US"/>
        </a:p>
      </dgm:t>
    </dgm:pt>
    <dgm:pt modelId="{FA331233-E942-0B48-9EAD-CC2324823196}">
      <dgm:prSet phldrT="[Text]"/>
      <dgm:spPr/>
      <dgm:t>
        <a:bodyPr/>
        <a:lstStyle/>
        <a:p>
          <a:r>
            <a:rPr lang="en-US" dirty="0"/>
            <a:t>Class Definitions (in Logic)</a:t>
          </a:r>
        </a:p>
      </dgm:t>
    </dgm:pt>
    <dgm:pt modelId="{34B35ADA-8770-B54B-A834-76F732675BCB}" type="parTrans" cxnId="{BE4C2643-967D-A742-A9C2-36E06B34AA1D}">
      <dgm:prSet/>
      <dgm:spPr/>
      <dgm:t>
        <a:bodyPr/>
        <a:lstStyle/>
        <a:p>
          <a:endParaRPr lang="en-US"/>
        </a:p>
      </dgm:t>
    </dgm:pt>
    <dgm:pt modelId="{E0B5D75D-9F91-6046-85F7-03FB4E49D5B5}" type="sibTrans" cxnId="{BE4C2643-967D-A742-A9C2-36E06B34AA1D}">
      <dgm:prSet/>
      <dgm:spPr/>
      <dgm:t>
        <a:bodyPr/>
        <a:lstStyle/>
        <a:p>
          <a:endParaRPr lang="en-US"/>
        </a:p>
      </dgm:t>
    </dgm:pt>
    <dgm:pt modelId="{1688B1CF-8C17-B346-8121-FE08ED56325A}">
      <dgm:prSet phldrT="[Text]"/>
      <dgm:spPr/>
      <dgm:t>
        <a:bodyPr/>
        <a:lstStyle/>
        <a:p>
          <a:r>
            <a:rPr lang="en-US" dirty="0"/>
            <a:t>Automated classification</a:t>
          </a:r>
        </a:p>
      </dgm:t>
    </dgm:pt>
    <dgm:pt modelId="{986224E0-63C0-A149-8213-E525E1E18800}" type="parTrans" cxnId="{C334452F-4F47-9147-A6F7-CEDD7003552B}">
      <dgm:prSet/>
      <dgm:spPr/>
      <dgm:t>
        <a:bodyPr/>
        <a:lstStyle/>
        <a:p>
          <a:endParaRPr lang="en-US"/>
        </a:p>
      </dgm:t>
    </dgm:pt>
    <dgm:pt modelId="{5B6DAC61-B432-FF42-98FE-062ECE58CF13}" type="sibTrans" cxnId="{C334452F-4F47-9147-A6F7-CEDD7003552B}">
      <dgm:prSet/>
      <dgm:spPr/>
      <dgm:t>
        <a:bodyPr/>
        <a:lstStyle/>
        <a:p>
          <a:endParaRPr lang="en-US"/>
        </a:p>
      </dgm:t>
    </dgm:pt>
    <dgm:pt modelId="{17537917-5A75-3346-9C69-714574C9BF04}">
      <dgm:prSet phldrT="[Text]"/>
      <dgm:spPr/>
      <dgm:t>
        <a:bodyPr/>
        <a:lstStyle/>
        <a:p>
          <a:r>
            <a:rPr lang="en-US" dirty="0"/>
            <a:t>“Knowledge Graph”</a:t>
          </a:r>
        </a:p>
      </dgm:t>
    </dgm:pt>
    <dgm:pt modelId="{8DE3CC01-DC9B-A744-9E54-054791021B0D}" type="parTrans" cxnId="{F81A70E0-9A30-6047-8E59-549BDE8B6F50}">
      <dgm:prSet/>
      <dgm:spPr/>
      <dgm:t>
        <a:bodyPr/>
        <a:lstStyle/>
        <a:p>
          <a:endParaRPr lang="en-US"/>
        </a:p>
      </dgm:t>
    </dgm:pt>
    <dgm:pt modelId="{F8086687-0585-7048-BDD4-56A7F121331A}" type="sibTrans" cxnId="{F81A70E0-9A30-6047-8E59-549BDE8B6F50}">
      <dgm:prSet/>
      <dgm:spPr/>
      <dgm:t>
        <a:bodyPr/>
        <a:lstStyle/>
        <a:p>
          <a:endParaRPr lang="en-US"/>
        </a:p>
      </dgm:t>
    </dgm:pt>
    <dgm:pt modelId="{EA0BFA70-C213-E446-B331-FE16F756CCC9}">
      <dgm:prSet phldrT="[Text]"/>
      <dgm:spPr/>
      <dgm:t>
        <a:bodyPr/>
        <a:lstStyle/>
        <a:p>
          <a:r>
            <a:rPr lang="en-US" dirty="0"/>
            <a:t>Classes and Properties</a:t>
          </a:r>
        </a:p>
      </dgm:t>
    </dgm:pt>
    <dgm:pt modelId="{FC2AAB8D-3158-BA4C-AE5F-9819DF253934}" type="parTrans" cxnId="{25B2904A-9451-C54C-8D30-E06495478A65}">
      <dgm:prSet/>
      <dgm:spPr/>
      <dgm:t>
        <a:bodyPr/>
        <a:lstStyle/>
        <a:p>
          <a:endParaRPr lang="en-US"/>
        </a:p>
      </dgm:t>
    </dgm:pt>
    <dgm:pt modelId="{D4C91F8A-79A5-0945-8F81-32698AF9B9C8}" type="sibTrans" cxnId="{25B2904A-9451-C54C-8D30-E06495478A65}">
      <dgm:prSet/>
      <dgm:spPr/>
      <dgm:t>
        <a:bodyPr/>
        <a:lstStyle/>
        <a:p>
          <a:endParaRPr lang="en-US"/>
        </a:p>
      </dgm:t>
    </dgm:pt>
    <dgm:pt modelId="{C2A5CE81-252D-364D-9E5A-01E727591C56}">
      <dgm:prSet phldrT="[Text]"/>
      <dgm:spPr/>
      <dgm:t>
        <a:bodyPr/>
        <a:lstStyle/>
        <a:p>
          <a:r>
            <a:rPr lang="en-US" dirty="0"/>
            <a:t>Taxonomy and Inheritance</a:t>
          </a:r>
        </a:p>
      </dgm:t>
    </dgm:pt>
    <dgm:pt modelId="{B338DCBE-8BF0-A24E-AC7D-0E56FEA2A151}" type="parTrans" cxnId="{A2CFC010-39B5-3A47-8AB4-0DE94CF57CCD}">
      <dgm:prSet/>
      <dgm:spPr/>
      <dgm:t>
        <a:bodyPr/>
        <a:lstStyle/>
        <a:p>
          <a:endParaRPr lang="en-US"/>
        </a:p>
      </dgm:t>
    </dgm:pt>
    <dgm:pt modelId="{28671B5E-7A76-1E47-8D57-1E6F1BD30F4E}" type="sibTrans" cxnId="{A2CFC010-39B5-3A47-8AB4-0DE94CF57CCD}">
      <dgm:prSet/>
      <dgm:spPr/>
      <dgm:t>
        <a:bodyPr/>
        <a:lstStyle/>
        <a:p>
          <a:endParaRPr lang="en-US"/>
        </a:p>
      </dgm:t>
    </dgm:pt>
    <dgm:pt modelId="{89C9496C-883A-6549-8E4C-97C0D2A1A57A}">
      <dgm:prSet/>
      <dgm:spPr/>
      <dgm:t>
        <a:bodyPr/>
        <a:lstStyle/>
        <a:p>
          <a:r>
            <a:rPr lang="en-US"/>
            <a:t>Deduction </a:t>
          </a:r>
          <a:r>
            <a:rPr lang="mr-IN"/>
            <a:t>–</a:t>
          </a:r>
          <a:r>
            <a:rPr lang="en-US"/>
            <a:t> answering questions</a:t>
          </a:r>
          <a:endParaRPr lang="en-US" dirty="0"/>
        </a:p>
      </dgm:t>
    </dgm:pt>
    <dgm:pt modelId="{DBFA6D1F-64D3-A24C-B361-BDEB6859DA82}" type="parTrans" cxnId="{AB6BBBEA-82F7-8D4B-9322-C59C71A13F19}">
      <dgm:prSet/>
      <dgm:spPr/>
      <dgm:t>
        <a:bodyPr/>
        <a:lstStyle/>
        <a:p>
          <a:endParaRPr lang="en-US"/>
        </a:p>
      </dgm:t>
    </dgm:pt>
    <dgm:pt modelId="{6B44FF18-11AF-AB45-AADE-42054FE9A471}" type="sibTrans" cxnId="{AB6BBBEA-82F7-8D4B-9322-C59C71A13F19}">
      <dgm:prSet/>
      <dgm:spPr/>
      <dgm:t>
        <a:bodyPr/>
        <a:lstStyle/>
        <a:p>
          <a:endParaRPr lang="en-US"/>
        </a:p>
      </dgm:t>
    </dgm:pt>
    <dgm:pt modelId="{19FB7544-D4E1-7648-9A4B-5D8E3A7D4DC8}" type="pres">
      <dgm:prSet presAssocID="{F96987C4-FD6F-D445-A4F8-94A59ACD81BD}" presName="linear" presStyleCnt="0">
        <dgm:presLayoutVars>
          <dgm:dir/>
          <dgm:resizeHandles val="exact"/>
        </dgm:presLayoutVars>
      </dgm:prSet>
      <dgm:spPr/>
    </dgm:pt>
    <dgm:pt modelId="{6B6AED4B-1894-7B45-95F6-8A36575AB23B}" type="pres">
      <dgm:prSet presAssocID="{C61A5618-D330-CF42-95DF-B77080599029}" presName="comp" presStyleCnt="0"/>
      <dgm:spPr/>
    </dgm:pt>
    <dgm:pt modelId="{FB567145-FCCC-3A47-BEA4-E1E25253770A}" type="pres">
      <dgm:prSet presAssocID="{C61A5618-D330-CF42-95DF-B77080599029}" presName="box" presStyleLbl="node1" presStyleIdx="0" presStyleCnt="3" custLinFactNeighborX="-165"/>
      <dgm:spPr/>
    </dgm:pt>
    <dgm:pt modelId="{A76A9638-9F0A-834C-8C9E-AE3CC7632A90}" type="pres">
      <dgm:prSet presAssocID="{C61A5618-D330-CF42-95DF-B77080599029}" presName="img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A3ECE7B-F01B-C64D-900B-ADDEA4B10DE1}" type="pres">
      <dgm:prSet presAssocID="{C61A5618-D330-CF42-95DF-B77080599029}" presName="text" presStyleLbl="node1" presStyleIdx="0" presStyleCnt="3">
        <dgm:presLayoutVars>
          <dgm:bulletEnabled val="1"/>
        </dgm:presLayoutVars>
      </dgm:prSet>
      <dgm:spPr/>
    </dgm:pt>
    <dgm:pt modelId="{2B124833-BC0C-E545-8F51-D09DE3C86B67}" type="pres">
      <dgm:prSet presAssocID="{51C1776B-181E-5341-B19C-F3CBCF486194}" presName="spacer" presStyleCnt="0"/>
      <dgm:spPr/>
    </dgm:pt>
    <dgm:pt modelId="{A2A0F791-FBF0-334D-A505-5063E5BD1472}" type="pres">
      <dgm:prSet presAssocID="{7E93B0E6-964A-1E4F-9439-0FCC696854CD}" presName="comp" presStyleCnt="0"/>
      <dgm:spPr/>
    </dgm:pt>
    <dgm:pt modelId="{2E58C73A-3C38-494B-9DEC-AD6895367F69}" type="pres">
      <dgm:prSet presAssocID="{7E93B0E6-964A-1E4F-9439-0FCC696854CD}" presName="box" presStyleLbl="node1" presStyleIdx="1" presStyleCnt="3"/>
      <dgm:spPr/>
    </dgm:pt>
    <dgm:pt modelId="{6DBFE5DD-4DCA-F14E-96BD-41A8F82EB72E}" type="pres">
      <dgm:prSet presAssocID="{7E93B0E6-964A-1E4F-9439-0FCC696854CD}" presName="img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2D71FF5-9B0E-EA44-AD46-E9E864184C11}" type="pres">
      <dgm:prSet presAssocID="{7E93B0E6-964A-1E4F-9439-0FCC696854CD}" presName="text" presStyleLbl="node1" presStyleIdx="1" presStyleCnt="3">
        <dgm:presLayoutVars>
          <dgm:bulletEnabled val="1"/>
        </dgm:presLayoutVars>
      </dgm:prSet>
      <dgm:spPr/>
    </dgm:pt>
    <dgm:pt modelId="{D7C0C081-D6E2-CE41-9E55-6027584B97CC}" type="pres">
      <dgm:prSet presAssocID="{BE5BF30D-FF6E-7F43-A08E-0D4D98051467}" presName="spacer" presStyleCnt="0"/>
      <dgm:spPr/>
    </dgm:pt>
    <dgm:pt modelId="{93E4EAD3-A38A-0C47-B462-6475500DDCAB}" type="pres">
      <dgm:prSet presAssocID="{17537917-5A75-3346-9C69-714574C9BF04}" presName="comp" presStyleCnt="0"/>
      <dgm:spPr/>
    </dgm:pt>
    <dgm:pt modelId="{B182604C-D641-184D-BF57-1D7DA7F0FC65}" type="pres">
      <dgm:prSet presAssocID="{17537917-5A75-3346-9C69-714574C9BF04}" presName="box" presStyleLbl="node1" presStyleIdx="2" presStyleCnt="3" custLinFactNeighborY="2147"/>
      <dgm:spPr/>
    </dgm:pt>
    <dgm:pt modelId="{2F3D9453-652C-504C-9408-EB5A6E6A1E86}" type="pres">
      <dgm:prSet presAssocID="{17537917-5A75-3346-9C69-714574C9BF04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52C28D-5D76-BC4D-B711-376B5D03EBA4}" type="pres">
      <dgm:prSet presAssocID="{17537917-5A75-3346-9C69-714574C9BF04}" presName="text" presStyleLbl="node1" presStyleIdx="2" presStyleCnt="3">
        <dgm:presLayoutVars>
          <dgm:bulletEnabled val="1"/>
        </dgm:presLayoutVars>
      </dgm:prSet>
      <dgm:spPr/>
    </dgm:pt>
  </dgm:ptLst>
  <dgm:cxnLst>
    <dgm:cxn modelId="{27046501-B758-474C-800B-C3DE3724B8B3}" srcId="{F96987C4-FD6F-D445-A4F8-94A59ACD81BD}" destId="{7E93B0E6-964A-1E4F-9439-0FCC696854CD}" srcOrd="1" destOrd="0" parTransId="{BE504731-DC0C-B548-B1F6-9FB906117C98}" sibTransId="{BE5BF30D-FF6E-7F43-A08E-0D4D98051467}"/>
    <dgm:cxn modelId="{09899404-5753-9647-9EBC-4BAAF026B838}" type="presOf" srcId="{1688B1CF-8C17-B346-8121-FE08ED56325A}" destId="{2E58C73A-3C38-494B-9DEC-AD6895367F69}" srcOrd="0" destOrd="2" presId="urn:microsoft.com/office/officeart/2005/8/layout/vList4"/>
    <dgm:cxn modelId="{B2556905-65BA-A84F-A8AD-CC55EF376E2D}" type="presOf" srcId="{FA331233-E942-0B48-9EAD-CC2324823196}" destId="{2E58C73A-3C38-494B-9DEC-AD6895367F69}" srcOrd="0" destOrd="1" presId="urn:microsoft.com/office/officeart/2005/8/layout/vList4"/>
    <dgm:cxn modelId="{8231E508-BD5F-874E-BBA6-86B25306A539}" type="presOf" srcId="{89C9496C-883A-6549-8E4C-97C0D2A1A57A}" destId="{8A3ECE7B-F01B-C64D-900B-ADDEA4B10DE1}" srcOrd="1" destOrd="2" presId="urn:microsoft.com/office/officeart/2005/8/layout/vList4"/>
    <dgm:cxn modelId="{A2CFC010-39B5-3A47-8AB4-0DE94CF57CCD}" srcId="{17537917-5A75-3346-9C69-714574C9BF04}" destId="{C2A5CE81-252D-364D-9E5A-01E727591C56}" srcOrd="1" destOrd="0" parTransId="{B338DCBE-8BF0-A24E-AC7D-0E56FEA2A151}" sibTransId="{28671B5E-7A76-1E47-8D57-1E6F1BD30F4E}"/>
    <dgm:cxn modelId="{2F7DE811-D9A6-E14C-B986-C426F57BC6BA}" type="presOf" srcId="{1688B1CF-8C17-B346-8121-FE08ED56325A}" destId="{42D71FF5-9B0E-EA44-AD46-E9E864184C11}" srcOrd="1" destOrd="2" presId="urn:microsoft.com/office/officeart/2005/8/layout/vList4"/>
    <dgm:cxn modelId="{EF886D13-0A1E-B740-A4FF-99278BADC141}" srcId="{F96987C4-FD6F-D445-A4F8-94A59ACD81BD}" destId="{C61A5618-D330-CF42-95DF-B77080599029}" srcOrd="0" destOrd="0" parTransId="{F66B6DF4-04AB-3E43-927F-5761006DA37B}" sibTransId="{51C1776B-181E-5341-B19C-F3CBCF486194}"/>
    <dgm:cxn modelId="{97E37724-07B0-134F-A95B-84E3F70DDD14}" type="presOf" srcId="{C2A5CE81-252D-364D-9E5A-01E727591C56}" destId="{1652C28D-5D76-BC4D-B711-376B5D03EBA4}" srcOrd="1" destOrd="2" presId="urn:microsoft.com/office/officeart/2005/8/layout/vList4"/>
    <dgm:cxn modelId="{C334452F-4F47-9147-A6F7-CEDD7003552B}" srcId="{7E93B0E6-964A-1E4F-9439-0FCC696854CD}" destId="{1688B1CF-8C17-B346-8121-FE08ED56325A}" srcOrd="1" destOrd="0" parTransId="{986224E0-63C0-A149-8213-E525E1E18800}" sibTransId="{5B6DAC61-B432-FF42-98FE-062ECE58CF13}"/>
    <dgm:cxn modelId="{25EDF732-4151-404B-A7F9-3B4C6540715B}" srcId="{C61A5618-D330-CF42-95DF-B77080599029}" destId="{24244191-FF20-BA4E-AB67-F22731557238}" srcOrd="0" destOrd="0" parTransId="{5FB6788B-E794-A642-8613-D75559014B18}" sibTransId="{7717F546-C202-DB40-B9DC-CEF709BBE3AE}"/>
    <dgm:cxn modelId="{79C0B336-72F9-F14D-A904-993DF683CC72}" type="presOf" srcId="{EA0BFA70-C213-E446-B331-FE16F756CCC9}" destId="{B182604C-D641-184D-BF57-1D7DA7F0FC65}" srcOrd="0" destOrd="1" presId="urn:microsoft.com/office/officeart/2005/8/layout/vList4"/>
    <dgm:cxn modelId="{855A1143-526B-F74E-8D36-5B4D2EEC7409}" type="presOf" srcId="{17537917-5A75-3346-9C69-714574C9BF04}" destId="{B182604C-D641-184D-BF57-1D7DA7F0FC65}" srcOrd="0" destOrd="0" presId="urn:microsoft.com/office/officeart/2005/8/layout/vList4"/>
    <dgm:cxn modelId="{BE4C2643-967D-A742-A9C2-36E06B34AA1D}" srcId="{7E93B0E6-964A-1E4F-9439-0FCC696854CD}" destId="{FA331233-E942-0B48-9EAD-CC2324823196}" srcOrd="0" destOrd="0" parTransId="{34B35ADA-8770-B54B-A834-76F732675BCB}" sibTransId="{E0B5D75D-9F91-6046-85F7-03FB4E49D5B5}"/>
    <dgm:cxn modelId="{B640824A-7B38-F747-841F-B373F1FA562A}" type="presOf" srcId="{C61A5618-D330-CF42-95DF-B77080599029}" destId="{FB567145-FCCC-3A47-BEA4-E1E25253770A}" srcOrd="0" destOrd="0" presId="urn:microsoft.com/office/officeart/2005/8/layout/vList4"/>
    <dgm:cxn modelId="{25B2904A-9451-C54C-8D30-E06495478A65}" srcId="{17537917-5A75-3346-9C69-714574C9BF04}" destId="{EA0BFA70-C213-E446-B331-FE16F756CCC9}" srcOrd="0" destOrd="0" parTransId="{FC2AAB8D-3158-BA4C-AE5F-9819DF253934}" sibTransId="{D4C91F8A-79A5-0945-8F81-32698AF9B9C8}"/>
    <dgm:cxn modelId="{4E449C4D-725C-BC4E-88C4-182A979608CD}" type="presOf" srcId="{FA331233-E942-0B48-9EAD-CC2324823196}" destId="{42D71FF5-9B0E-EA44-AD46-E9E864184C11}" srcOrd="1" destOrd="1" presId="urn:microsoft.com/office/officeart/2005/8/layout/vList4"/>
    <dgm:cxn modelId="{57DCE04D-3B73-BE41-8C88-935194DC6AF5}" type="presOf" srcId="{24244191-FF20-BA4E-AB67-F22731557238}" destId="{FB567145-FCCC-3A47-BEA4-E1E25253770A}" srcOrd="0" destOrd="1" presId="urn:microsoft.com/office/officeart/2005/8/layout/vList4"/>
    <dgm:cxn modelId="{474BC574-D938-1145-B765-C9443DF97804}" type="presOf" srcId="{CE4B8FBC-AA5E-FD4B-81B2-83F9CA13461F}" destId="{8A3ECE7B-F01B-C64D-900B-ADDEA4B10DE1}" srcOrd="1" destOrd="3" presId="urn:microsoft.com/office/officeart/2005/8/layout/vList4"/>
    <dgm:cxn modelId="{95BC0177-37B5-8143-AC29-3A27D9AEC983}" srcId="{C61A5618-D330-CF42-95DF-B77080599029}" destId="{CE4B8FBC-AA5E-FD4B-81B2-83F9CA13461F}" srcOrd="2" destOrd="0" parTransId="{7BC5D1DB-0B73-D64A-B72E-75A006E4E046}" sibTransId="{91FC49CF-57CE-304E-A905-5DB393809A9C}"/>
    <dgm:cxn modelId="{FFF49687-F68C-4C4D-8E96-A8668A103051}" type="presOf" srcId="{24244191-FF20-BA4E-AB67-F22731557238}" destId="{8A3ECE7B-F01B-C64D-900B-ADDEA4B10DE1}" srcOrd="1" destOrd="1" presId="urn:microsoft.com/office/officeart/2005/8/layout/vList4"/>
    <dgm:cxn modelId="{FCFAE893-D85D-2841-B5ED-3272BBF438D4}" type="presOf" srcId="{7E93B0E6-964A-1E4F-9439-0FCC696854CD}" destId="{2E58C73A-3C38-494B-9DEC-AD6895367F69}" srcOrd="0" destOrd="0" presId="urn:microsoft.com/office/officeart/2005/8/layout/vList4"/>
    <dgm:cxn modelId="{779CEF95-D8D6-7D44-8AE0-80E9A9288430}" type="presOf" srcId="{C2A5CE81-252D-364D-9E5A-01E727591C56}" destId="{B182604C-D641-184D-BF57-1D7DA7F0FC65}" srcOrd="0" destOrd="2" presId="urn:microsoft.com/office/officeart/2005/8/layout/vList4"/>
    <dgm:cxn modelId="{38E2F39A-11BE-D542-BAB8-E8C1213AEBD9}" type="presOf" srcId="{89C9496C-883A-6549-8E4C-97C0D2A1A57A}" destId="{FB567145-FCCC-3A47-BEA4-E1E25253770A}" srcOrd="0" destOrd="2" presId="urn:microsoft.com/office/officeart/2005/8/layout/vList4"/>
    <dgm:cxn modelId="{E57F3E9B-B0FD-5940-81D8-B60A2E6D7553}" type="presOf" srcId="{17537917-5A75-3346-9C69-714574C9BF04}" destId="{1652C28D-5D76-BC4D-B711-376B5D03EBA4}" srcOrd="1" destOrd="0" presId="urn:microsoft.com/office/officeart/2005/8/layout/vList4"/>
    <dgm:cxn modelId="{C3817BA0-E03D-C54F-8918-5DDE2EE75965}" type="presOf" srcId="{EA0BFA70-C213-E446-B331-FE16F756CCC9}" destId="{1652C28D-5D76-BC4D-B711-376B5D03EBA4}" srcOrd="1" destOrd="1" presId="urn:microsoft.com/office/officeart/2005/8/layout/vList4"/>
    <dgm:cxn modelId="{17D196D2-B015-634F-A79E-87BD9866CFC1}" type="presOf" srcId="{F96987C4-FD6F-D445-A4F8-94A59ACD81BD}" destId="{19FB7544-D4E1-7648-9A4B-5D8E3A7D4DC8}" srcOrd="0" destOrd="0" presId="urn:microsoft.com/office/officeart/2005/8/layout/vList4"/>
    <dgm:cxn modelId="{F81A70E0-9A30-6047-8E59-549BDE8B6F50}" srcId="{F96987C4-FD6F-D445-A4F8-94A59ACD81BD}" destId="{17537917-5A75-3346-9C69-714574C9BF04}" srcOrd="2" destOrd="0" parTransId="{8DE3CC01-DC9B-A744-9E54-054791021B0D}" sibTransId="{F8086687-0585-7048-BDD4-56A7F121331A}"/>
    <dgm:cxn modelId="{8809ADE3-1153-AA41-98A2-FC49ACB87620}" type="presOf" srcId="{7E93B0E6-964A-1E4F-9439-0FCC696854CD}" destId="{42D71FF5-9B0E-EA44-AD46-E9E864184C11}" srcOrd="1" destOrd="0" presId="urn:microsoft.com/office/officeart/2005/8/layout/vList4"/>
    <dgm:cxn modelId="{AB6BBBEA-82F7-8D4B-9322-C59C71A13F19}" srcId="{C61A5618-D330-CF42-95DF-B77080599029}" destId="{89C9496C-883A-6549-8E4C-97C0D2A1A57A}" srcOrd="1" destOrd="0" parTransId="{DBFA6D1F-64D3-A24C-B361-BDEB6859DA82}" sibTransId="{6B44FF18-11AF-AB45-AADE-42054FE9A471}"/>
    <dgm:cxn modelId="{055ABEEF-E04C-5441-8DB0-83D42AF25498}" type="presOf" srcId="{C61A5618-D330-CF42-95DF-B77080599029}" destId="{8A3ECE7B-F01B-C64D-900B-ADDEA4B10DE1}" srcOrd="1" destOrd="0" presId="urn:microsoft.com/office/officeart/2005/8/layout/vList4"/>
    <dgm:cxn modelId="{DDEA75F2-FD8C-A840-B8F0-7D06F9045F64}" type="presOf" srcId="{CE4B8FBC-AA5E-FD4B-81B2-83F9CA13461F}" destId="{FB567145-FCCC-3A47-BEA4-E1E25253770A}" srcOrd="0" destOrd="3" presId="urn:microsoft.com/office/officeart/2005/8/layout/vList4"/>
    <dgm:cxn modelId="{1549B58F-1D4B-834C-B974-E3872A642B5D}" type="presParOf" srcId="{19FB7544-D4E1-7648-9A4B-5D8E3A7D4DC8}" destId="{6B6AED4B-1894-7B45-95F6-8A36575AB23B}" srcOrd="0" destOrd="0" presId="urn:microsoft.com/office/officeart/2005/8/layout/vList4"/>
    <dgm:cxn modelId="{A842B590-995E-2346-A2CF-03B3DE85E530}" type="presParOf" srcId="{6B6AED4B-1894-7B45-95F6-8A36575AB23B}" destId="{FB567145-FCCC-3A47-BEA4-E1E25253770A}" srcOrd="0" destOrd="0" presId="urn:microsoft.com/office/officeart/2005/8/layout/vList4"/>
    <dgm:cxn modelId="{EB7676EF-808C-DE49-9CC7-482566863F3D}" type="presParOf" srcId="{6B6AED4B-1894-7B45-95F6-8A36575AB23B}" destId="{A76A9638-9F0A-834C-8C9E-AE3CC7632A90}" srcOrd="1" destOrd="0" presId="urn:microsoft.com/office/officeart/2005/8/layout/vList4"/>
    <dgm:cxn modelId="{6F5D04EF-6C1E-4E47-830D-A995C442DA74}" type="presParOf" srcId="{6B6AED4B-1894-7B45-95F6-8A36575AB23B}" destId="{8A3ECE7B-F01B-C64D-900B-ADDEA4B10DE1}" srcOrd="2" destOrd="0" presId="urn:microsoft.com/office/officeart/2005/8/layout/vList4"/>
    <dgm:cxn modelId="{1BB7694F-8A43-8A48-BD72-4C4C541791C6}" type="presParOf" srcId="{19FB7544-D4E1-7648-9A4B-5D8E3A7D4DC8}" destId="{2B124833-BC0C-E545-8F51-D09DE3C86B67}" srcOrd="1" destOrd="0" presId="urn:microsoft.com/office/officeart/2005/8/layout/vList4"/>
    <dgm:cxn modelId="{AB5ECADF-1B24-B749-A64B-E2EEB9A7AC04}" type="presParOf" srcId="{19FB7544-D4E1-7648-9A4B-5D8E3A7D4DC8}" destId="{A2A0F791-FBF0-334D-A505-5063E5BD1472}" srcOrd="2" destOrd="0" presId="urn:microsoft.com/office/officeart/2005/8/layout/vList4"/>
    <dgm:cxn modelId="{B20E953B-A413-6940-93D4-0E35D956BDCF}" type="presParOf" srcId="{A2A0F791-FBF0-334D-A505-5063E5BD1472}" destId="{2E58C73A-3C38-494B-9DEC-AD6895367F69}" srcOrd="0" destOrd="0" presId="urn:microsoft.com/office/officeart/2005/8/layout/vList4"/>
    <dgm:cxn modelId="{802DCB8D-2161-8F48-B36F-9454E312A804}" type="presParOf" srcId="{A2A0F791-FBF0-334D-A505-5063E5BD1472}" destId="{6DBFE5DD-4DCA-F14E-96BD-41A8F82EB72E}" srcOrd="1" destOrd="0" presId="urn:microsoft.com/office/officeart/2005/8/layout/vList4"/>
    <dgm:cxn modelId="{A38036EB-5E5B-C145-807C-81F975C807EB}" type="presParOf" srcId="{A2A0F791-FBF0-334D-A505-5063E5BD1472}" destId="{42D71FF5-9B0E-EA44-AD46-E9E864184C11}" srcOrd="2" destOrd="0" presId="urn:microsoft.com/office/officeart/2005/8/layout/vList4"/>
    <dgm:cxn modelId="{9CE3F8D4-33F5-8644-9691-3E0D43DB72F3}" type="presParOf" srcId="{19FB7544-D4E1-7648-9A4B-5D8E3A7D4DC8}" destId="{D7C0C081-D6E2-CE41-9E55-6027584B97CC}" srcOrd="3" destOrd="0" presId="urn:microsoft.com/office/officeart/2005/8/layout/vList4"/>
    <dgm:cxn modelId="{3A5EFD68-2665-3147-B7DF-9D6E1C29505D}" type="presParOf" srcId="{19FB7544-D4E1-7648-9A4B-5D8E3A7D4DC8}" destId="{93E4EAD3-A38A-0C47-B462-6475500DDCAB}" srcOrd="4" destOrd="0" presId="urn:microsoft.com/office/officeart/2005/8/layout/vList4"/>
    <dgm:cxn modelId="{8005F43F-27EB-204F-B3A8-E88D55280EDF}" type="presParOf" srcId="{93E4EAD3-A38A-0C47-B462-6475500DDCAB}" destId="{B182604C-D641-184D-BF57-1D7DA7F0FC65}" srcOrd="0" destOrd="0" presId="urn:microsoft.com/office/officeart/2005/8/layout/vList4"/>
    <dgm:cxn modelId="{5CF04919-7814-AF4E-A724-492AACD053B0}" type="presParOf" srcId="{93E4EAD3-A38A-0C47-B462-6475500DDCAB}" destId="{2F3D9453-652C-504C-9408-EB5A6E6A1E86}" srcOrd="1" destOrd="0" presId="urn:microsoft.com/office/officeart/2005/8/layout/vList4"/>
    <dgm:cxn modelId="{37AEF161-E572-7D4E-B14B-5C9630BA9096}" type="presParOf" srcId="{93E4EAD3-A38A-0C47-B462-6475500DDCAB}" destId="{1652C28D-5D76-BC4D-B711-376B5D03EB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987C4-FD6F-D445-A4F8-94A59ACD81BD}" type="doc">
      <dgm:prSet loTypeId="urn:microsoft.com/office/officeart/2005/8/layout/vList4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61A5618-D330-CF42-95DF-B77080599029}">
      <dgm:prSet phldrT="[Text]"/>
      <dgm:spPr/>
      <dgm:t>
        <a:bodyPr/>
        <a:lstStyle/>
        <a:p>
          <a:r>
            <a:rPr lang="en-US" dirty="0"/>
            <a:t>Micro-Theory</a:t>
          </a:r>
        </a:p>
      </dgm:t>
    </dgm:pt>
    <dgm:pt modelId="{F66B6DF4-04AB-3E43-927F-5761006DA37B}" type="parTrans" cxnId="{EF886D13-0A1E-B740-A4FF-99278BADC141}">
      <dgm:prSet/>
      <dgm:spPr/>
      <dgm:t>
        <a:bodyPr/>
        <a:lstStyle/>
        <a:p>
          <a:endParaRPr lang="en-US"/>
        </a:p>
      </dgm:t>
    </dgm:pt>
    <dgm:pt modelId="{51C1776B-181E-5341-B19C-F3CBCF486194}" type="sibTrans" cxnId="{EF886D13-0A1E-B740-A4FF-99278BADC141}">
      <dgm:prSet/>
      <dgm:spPr/>
      <dgm:t>
        <a:bodyPr/>
        <a:lstStyle/>
        <a:p>
          <a:endParaRPr lang="en-US"/>
        </a:p>
      </dgm:t>
    </dgm:pt>
    <dgm:pt modelId="{24244191-FF20-BA4E-AB67-F22731557238}">
      <dgm:prSet phldrT="[Text]"/>
      <dgm:spPr/>
      <dgm:t>
        <a:bodyPr/>
        <a:lstStyle/>
        <a:p>
          <a:r>
            <a:rPr lang="en-US" dirty="0"/>
            <a:t>Axioms/Rules – sometimes in another language</a:t>
          </a:r>
        </a:p>
      </dgm:t>
    </dgm:pt>
    <dgm:pt modelId="{5FB6788B-E794-A642-8613-D75559014B18}" type="parTrans" cxnId="{25EDF732-4151-404B-A7F9-3B4C6540715B}">
      <dgm:prSet/>
      <dgm:spPr/>
      <dgm:t>
        <a:bodyPr/>
        <a:lstStyle/>
        <a:p>
          <a:endParaRPr lang="en-US"/>
        </a:p>
      </dgm:t>
    </dgm:pt>
    <dgm:pt modelId="{7717F546-C202-DB40-B9DC-CEF709BBE3AE}" type="sibTrans" cxnId="{25EDF732-4151-404B-A7F9-3B4C6540715B}">
      <dgm:prSet/>
      <dgm:spPr/>
      <dgm:t>
        <a:bodyPr/>
        <a:lstStyle/>
        <a:p>
          <a:endParaRPr lang="en-US"/>
        </a:p>
      </dgm:t>
    </dgm:pt>
    <dgm:pt modelId="{CE4B8FBC-AA5E-FD4B-81B2-83F9CA13461F}">
      <dgm:prSet phldrT="[Text]"/>
      <dgm:spPr/>
      <dgm:t>
        <a:bodyPr/>
        <a:lstStyle/>
        <a:p>
          <a:r>
            <a:rPr lang="en-US" dirty="0"/>
            <a:t>Deduction </a:t>
          </a:r>
          <a:r>
            <a:rPr lang="mr-IN" dirty="0"/>
            <a:t>–</a:t>
          </a:r>
          <a:r>
            <a:rPr lang="en-US" dirty="0"/>
            <a:t> answering questions</a:t>
          </a:r>
        </a:p>
      </dgm:t>
    </dgm:pt>
    <dgm:pt modelId="{7BC5D1DB-0B73-D64A-B72E-75A006E4E046}" type="parTrans" cxnId="{95BC0177-37B5-8143-AC29-3A27D9AEC983}">
      <dgm:prSet/>
      <dgm:spPr/>
      <dgm:t>
        <a:bodyPr/>
        <a:lstStyle/>
        <a:p>
          <a:endParaRPr lang="en-US"/>
        </a:p>
      </dgm:t>
    </dgm:pt>
    <dgm:pt modelId="{91FC49CF-57CE-304E-A905-5DB393809A9C}" type="sibTrans" cxnId="{95BC0177-37B5-8143-AC29-3A27D9AEC983}">
      <dgm:prSet/>
      <dgm:spPr/>
      <dgm:t>
        <a:bodyPr/>
        <a:lstStyle/>
        <a:p>
          <a:endParaRPr lang="en-US"/>
        </a:p>
      </dgm:t>
    </dgm:pt>
    <dgm:pt modelId="{7E93B0E6-964A-1E4F-9439-0FCC696854CD}">
      <dgm:prSet phldrT="[Text]"/>
      <dgm:spPr/>
      <dgm:t>
        <a:bodyPr/>
        <a:lstStyle/>
        <a:p>
          <a:r>
            <a:rPr lang="en-US" dirty="0"/>
            <a:t>Definitions and Constraints</a:t>
          </a:r>
        </a:p>
      </dgm:t>
    </dgm:pt>
    <dgm:pt modelId="{BE504731-DC0C-B548-B1F6-9FB906117C98}" type="parTrans" cxnId="{27046501-B758-474C-800B-C3DE3724B8B3}">
      <dgm:prSet/>
      <dgm:spPr/>
      <dgm:t>
        <a:bodyPr/>
        <a:lstStyle/>
        <a:p>
          <a:endParaRPr lang="en-US"/>
        </a:p>
      </dgm:t>
    </dgm:pt>
    <dgm:pt modelId="{BE5BF30D-FF6E-7F43-A08E-0D4D98051467}" type="sibTrans" cxnId="{27046501-B758-474C-800B-C3DE3724B8B3}">
      <dgm:prSet/>
      <dgm:spPr/>
      <dgm:t>
        <a:bodyPr/>
        <a:lstStyle/>
        <a:p>
          <a:endParaRPr lang="en-US"/>
        </a:p>
      </dgm:t>
    </dgm:pt>
    <dgm:pt modelId="{FA331233-E942-0B48-9EAD-CC2324823196}">
      <dgm:prSet phldrT="[Text]"/>
      <dgm:spPr/>
      <dgm:t>
        <a:bodyPr/>
        <a:lstStyle/>
        <a:p>
          <a:r>
            <a:rPr lang="en-US" dirty="0"/>
            <a:t>Class Definitions (in Logic)</a:t>
          </a:r>
        </a:p>
      </dgm:t>
    </dgm:pt>
    <dgm:pt modelId="{34B35ADA-8770-B54B-A834-76F732675BCB}" type="parTrans" cxnId="{BE4C2643-967D-A742-A9C2-36E06B34AA1D}">
      <dgm:prSet/>
      <dgm:spPr/>
      <dgm:t>
        <a:bodyPr/>
        <a:lstStyle/>
        <a:p>
          <a:endParaRPr lang="en-US"/>
        </a:p>
      </dgm:t>
    </dgm:pt>
    <dgm:pt modelId="{E0B5D75D-9F91-6046-85F7-03FB4E49D5B5}" type="sibTrans" cxnId="{BE4C2643-967D-A742-A9C2-36E06B34AA1D}">
      <dgm:prSet/>
      <dgm:spPr/>
      <dgm:t>
        <a:bodyPr/>
        <a:lstStyle/>
        <a:p>
          <a:endParaRPr lang="en-US"/>
        </a:p>
      </dgm:t>
    </dgm:pt>
    <dgm:pt modelId="{1688B1CF-8C17-B346-8121-FE08ED56325A}">
      <dgm:prSet phldrT="[Text]"/>
      <dgm:spPr/>
      <dgm:t>
        <a:bodyPr/>
        <a:lstStyle/>
        <a:p>
          <a:r>
            <a:rPr lang="en-US" dirty="0"/>
            <a:t>Automated classification</a:t>
          </a:r>
        </a:p>
      </dgm:t>
    </dgm:pt>
    <dgm:pt modelId="{986224E0-63C0-A149-8213-E525E1E18800}" type="parTrans" cxnId="{C334452F-4F47-9147-A6F7-CEDD7003552B}">
      <dgm:prSet/>
      <dgm:spPr/>
      <dgm:t>
        <a:bodyPr/>
        <a:lstStyle/>
        <a:p>
          <a:endParaRPr lang="en-US"/>
        </a:p>
      </dgm:t>
    </dgm:pt>
    <dgm:pt modelId="{5B6DAC61-B432-FF42-98FE-062ECE58CF13}" type="sibTrans" cxnId="{C334452F-4F47-9147-A6F7-CEDD7003552B}">
      <dgm:prSet/>
      <dgm:spPr/>
      <dgm:t>
        <a:bodyPr/>
        <a:lstStyle/>
        <a:p>
          <a:endParaRPr lang="en-US"/>
        </a:p>
      </dgm:t>
    </dgm:pt>
    <dgm:pt modelId="{17537917-5A75-3346-9C69-714574C9BF04}">
      <dgm:prSet phldrT="[Text]"/>
      <dgm:spPr/>
      <dgm:t>
        <a:bodyPr/>
        <a:lstStyle/>
        <a:p>
          <a:r>
            <a:rPr lang="en-US" dirty="0"/>
            <a:t>“Knowledge Graph”</a:t>
          </a:r>
        </a:p>
      </dgm:t>
    </dgm:pt>
    <dgm:pt modelId="{8DE3CC01-DC9B-A744-9E54-054791021B0D}" type="parTrans" cxnId="{F81A70E0-9A30-6047-8E59-549BDE8B6F50}">
      <dgm:prSet/>
      <dgm:spPr/>
      <dgm:t>
        <a:bodyPr/>
        <a:lstStyle/>
        <a:p>
          <a:endParaRPr lang="en-US"/>
        </a:p>
      </dgm:t>
    </dgm:pt>
    <dgm:pt modelId="{F8086687-0585-7048-BDD4-56A7F121331A}" type="sibTrans" cxnId="{F81A70E0-9A30-6047-8E59-549BDE8B6F50}">
      <dgm:prSet/>
      <dgm:spPr/>
      <dgm:t>
        <a:bodyPr/>
        <a:lstStyle/>
        <a:p>
          <a:endParaRPr lang="en-US"/>
        </a:p>
      </dgm:t>
    </dgm:pt>
    <dgm:pt modelId="{EA0BFA70-C213-E446-B331-FE16F756CCC9}">
      <dgm:prSet phldrT="[Text]"/>
      <dgm:spPr/>
      <dgm:t>
        <a:bodyPr/>
        <a:lstStyle/>
        <a:p>
          <a:r>
            <a:rPr lang="en-US" dirty="0"/>
            <a:t>Classes and Properties</a:t>
          </a:r>
        </a:p>
      </dgm:t>
    </dgm:pt>
    <dgm:pt modelId="{FC2AAB8D-3158-BA4C-AE5F-9819DF253934}" type="parTrans" cxnId="{25B2904A-9451-C54C-8D30-E06495478A65}">
      <dgm:prSet/>
      <dgm:spPr/>
      <dgm:t>
        <a:bodyPr/>
        <a:lstStyle/>
        <a:p>
          <a:endParaRPr lang="en-US"/>
        </a:p>
      </dgm:t>
    </dgm:pt>
    <dgm:pt modelId="{D4C91F8A-79A5-0945-8F81-32698AF9B9C8}" type="sibTrans" cxnId="{25B2904A-9451-C54C-8D30-E06495478A65}">
      <dgm:prSet/>
      <dgm:spPr/>
      <dgm:t>
        <a:bodyPr/>
        <a:lstStyle/>
        <a:p>
          <a:endParaRPr lang="en-US"/>
        </a:p>
      </dgm:t>
    </dgm:pt>
    <dgm:pt modelId="{C2A5CE81-252D-364D-9E5A-01E727591C56}">
      <dgm:prSet phldrT="[Text]"/>
      <dgm:spPr/>
      <dgm:t>
        <a:bodyPr/>
        <a:lstStyle/>
        <a:p>
          <a:r>
            <a:rPr lang="en-US" dirty="0"/>
            <a:t>Taxonomy and Inheritance</a:t>
          </a:r>
        </a:p>
      </dgm:t>
    </dgm:pt>
    <dgm:pt modelId="{B338DCBE-8BF0-A24E-AC7D-0E56FEA2A151}" type="parTrans" cxnId="{A2CFC010-39B5-3A47-8AB4-0DE94CF57CCD}">
      <dgm:prSet/>
      <dgm:spPr/>
      <dgm:t>
        <a:bodyPr/>
        <a:lstStyle/>
        <a:p>
          <a:endParaRPr lang="en-US"/>
        </a:p>
      </dgm:t>
    </dgm:pt>
    <dgm:pt modelId="{28671B5E-7A76-1E47-8D57-1E6F1BD30F4E}" type="sibTrans" cxnId="{A2CFC010-39B5-3A47-8AB4-0DE94CF57CCD}">
      <dgm:prSet/>
      <dgm:spPr/>
      <dgm:t>
        <a:bodyPr/>
        <a:lstStyle/>
        <a:p>
          <a:endParaRPr lang="en-US"/>
        </a:p>
      </dgm:t>
    </dgm:pt>
    <dgm:pt modelId="{19FB7544-D4E1-7648-9A4B-5D8E3A7D4DC8}" type="pres">
      <dgm:prSet presAssocID="{F96987C4-FD6F-D445-A4F8-94A59ACD81BD}" presName="linear" presStyleCnt="0">
        <dgm:presLayoutVars>
          <dgm:dir/>
          <dgm:resizeHandles val="exact"/>
        </dgm:presLayoutVars>
      </dgm:prSet>
      <dgm:spPr/>
    </dgm:pt>
    <dgm:pt modelId="{6B6AED4B-1894-7B45-95F6-8A36575AB23B}" type="pres">
      <dgm:prSet presAssocID="{C61A5618-D330-CF42-95DF-B77080599029}" presName="comp" presStyleCnt="0"/>
      <dgm:spPr/>
    </dgm:pt>
    <dgm:pt modelId="{FB567145-FCCC-3A47-BEA4-E1E25253770A}" type="pres">
      <dgm:prSet presAssocID="{C61A5618-D330-CF42-95DF-B77080599029}" presName="box" presStyleLbl="node1" presStyleIdx="0" presStyleCnt="3" custLinFactNeighborX="-165"/>
      <dgm:spPr/>
    </dgm:pt>
    <dgm:pt modelId="{A76A9638-9F0A-834C-8C9E-AE3CC7632A90}" type="pres">
      <dgm:prSet presAssocID="{C61A5618-D330-CF42-95DF-B77080599029}" presName="img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A3ECE7B-F01B-C64D-900B-ADDEA4B10DE1}" type="pres">
      <dgm:prSet presAssocID="{C61A5618-D330-CF42-95DF-B77080599029}" presName="text" presStyleLbl="node1" presStyleIdx="0" presStyleCnt="3">
        <dgm:presLayoutVars>
          <dgm:bulletEnabled val="1"/>
        </dgm:presLayoutVars>
      </dgm:prSet>
      <dgm:spPr/>
    </dgm:pt>
    <dgm:pt modelId="{2B124833-BC0C-E545-8F51-D09DE3C86B67}" type="pres">
      <dgm:prSet presAssocID="{51C1776B-181E-5341-B19C-F3CBCF486194}" presName="spacer" presStyleCnt="0"/>
      <dgm:spPr/>
    </dgm:pt>
    <dgm:pt modelId="{A2A0F791-FBF0-334D-A505-5063E5BD1472}" type="pres">
      <dgm:prSet presAssocID="{7E93B0E6-964A-1E4F-9439-0FCC696854CD}" presName="comp" presStyleCnt="0"/>
      <dgm:spPr/>
    </dgm:pt>
    <dgm:pt modelId="{2E58C73A-3C38-494B-9DEC-AD6895367F69}" type="pres">
      <dgm:prSet presAssocID="{7E93B0E6-964A-1E4F-9439-0FCC696854CD}" presName="box" presStyleLbl="node1" presStyleIdx="1" presStyleCnt="3"/>
      <dgm:spPr/>
    </dgm:pt>
    <dgm:pt modelId="{6DBFE5DD-4DCA-F14E-96BD-41A8F82EB72E}" type="pres">
      <dgm:prSet presAssocID="{7E93B0E6-964A-1E4F-9439-0FCC696854CD}" presName="img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2D71FF5-9B0E-EA44-AD46-E9E864184C11}" type="pres">
      <dgm:prSet presAssocID="{7E93B0E6-964A-1E4F-9439-0FCC696854CD}" presName="text" presStyleLbl="node1" presStyleIdx="1" presStyleCnt="3">
        <dgm:presLayoutVars>
          <dgm:bulletEnabled val="1"/>
        </dgm:presLayoutVars>
      </dgm:prSet>
      <dgm:spPr/>
    </dgm:pt>
    <dgm:pt modelId="{D7C0C081-D6E2-CE41-9E55-6027584B97CC}" type="pres">
      <dgm:prSet presAssocID="{BE5BF30D-FF6E-7F43-A08E-0D4D98051467}" presName="spacer" presStyleCnt="0"/>
      <dgm:spPr/>
    </dgm:pt>
    <dgm:pt modelId="{93E4EAD3-A38A-0C47-B462-6475500DDCAB}" type="pres">
      <dgm:prSet presAssocID="{17537917-5A75-3346-9C69-714574C9BF04}" presName="comp" presStyleCnt="0"/>
      <dgm:spPr/>
    </dgm:pt>
    <dgm:pt modelId="{B182604C-D641-184D-BF57-1D7DA7F0FC65}" type="pres">
      <dgm:prSet presAssocID="{17537917-5A75-3346-9C69-714574C9BF04}" presName="box" presStyleLbl="node1" presStyleIdx="2" presStyleCnt="3" custLinFactNeighborY="2147"/>
      <dgm:spPr/>
    </dgm:pt>
    <dgm:pt modelId="{2F3D9453-652C-504C-9408-EB5A6E6A1E86}" type="pres">
      <dgm:prSet presAssocID="{17537917-5A75-3346-9C69-714574C9BF04}" presName="img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52C28D-5D76-BC4D-B711-376B5D03EBA4}" type="pres">
      <dgm:prSet presAssocID="{17537917-5A75-3346-9C69-714574C9BF04}" presName="text" presStyleLbl="node1" presStyleIdx="2" presStyleCnt="3">
        <dgm:presLayoutVars>
          <dgm:bulletEnabled val="1"/>
        </dgm:presLayoutVars>
      </dgm:prSet>
      <dgm:spPr/>
    </dgm:pt>
  </dgm:ptLst>
  <dgm:cxnLst>
    <dgm:cxn modelId="{27046501-B758-474C-800B-C3DE3724B8B3}" srcId="{F96987C4-FD6F-D445-A4F8-94A59ACD81BD}" destId="{7E93B0E6-964A-1E4F-9439-0FCC696854CD}" srcOrd="1" destOrd="0" parTransId="{BE504731-DC0C-B548-B1F6-9FB906117C98}" sibTransId="{BE5BF30D-FF6E-7F43-A08E-0D4D98051467}"/>
    <dgm:cxn modelId="{09899404-5753-9647-9EBC-4BAAF026B838}" type="presOf" srcId="{1688B1CF-8C17-B346-8121-FE08ED56325A}" destId="{2E58C73A-3C38-494B-9DEC-AD6895367F69}" srcOrd="0" destOrd="2" presId="urn:microsoft.com/office/officeart/2005/8/layout/vList4"/>
    <dgm:cxn modelId="{B2556905-65BA-A84F-A8AD-CC55EF376E2D}" type="presOf" srcId="{FA331233-E942-0B48-9EAD-CC2324823196}" destId="{2E58C73A-3C38-494B-9DEC-AD6895367F69}" srcOrd="0" destOrd="1" presId="urn:microsoft.com/office/officeart/2005/8/layout/vList4"/>
    <dgm:cxn modelId="{A2CFC010-39B5-3A47-8AB4-0DE94CF57CCD}" srcId="{17537917-5A75-3346-9C69-714574C9BF04}" destId="{C2A5CE81-252D-364D-9E5A-01E727591C56}" srcOrd="1" destOrd="0" parTransId="{B338DCBE-8BF0-A24E-AC7D-0E56FEA2A151}" sibTransId="{28671B5E-7A76-1E47-8D57-1E6F1BD30F4E}"/>
    <dgm:cxn modelId="{2F7DE811-D9A6-E14C-B986-C426F57BC6BA}" type="presOf" srcId="{1688B1CF-8C17-B346-8121-FE08ED56325A}" destId="{42D71FF5-9B0E-EA44-AD46-E9E864184C11}" srcOrd="1" destOrd="2" presId="urn:microsoft.com/office/officeart/2005/8/layout/vList4"/>
    <dgm:cxn modelId="{EF886D13-0A1E-B740-A4FF-99278BADC141}" srcId="{F96987C4-FD6F-D445-A4F8-94A59ACD81BD}" destId="{C61A5618-D330-CF42-95DF-B77080599029}" srcOrd="0" destOrd="0" parTransId="{F66B6DF4-04AB-3E43-927F-5761006DA37B}" sibTransId="{51C1776B-181E-5341-B19C-F3CBCF486194}"/>
    <dgm:cxn modelId="{97E37724-07B0-134F-A95B-84E3F70DDD14}" type="presOf" srcId="{C2A5CE81-252D-364D-9E5A-01E727591C56}" destId="{1652C28D-5D76-BC4D-B711-376B5D03EBA4}" srcOrd="1" destOrd="2" presId="urn:microsoft.com/office/officeart/2005/8/layout/vList4"/>
    <dgm:cxn modelId="{C334452F-4F47-9147-A6F7-CEDD7003552B}" srcId="{7E93B0E6-964A-1E4F-9439-0FCC696854CD}" destId="{1688B1CF-8C17-B346-8121-FE08ED56325A}" srcOrd="1" destOrd="0" parTransId="{986224E0-63C0-A149-8213-E525E1E18800}" sibTransId="{5B6DAC61-B432-FF42-98FE-062ECE58CF13}"/>
    <dgm:cxn modelId="{25EDF732-4151-404B-A7F9-3B4C6540715B}" srcId="{C61A5618-D330-CF42-95DF-B77080599029}" destId="{24244191-FF20-BA4E-AB67-F22731557238}" srcOrd="0" destOrd="0" parTransId="{5FB6788B-E794-A642-8613-D75559014B18}" sibTransId="{7717F546-C202-DB40-B9DC-CEF709BBE3AE}"/>
    <dgm:cxn modelId="{79C0B336-72F9-F14D-A904-993DF683CC72}" type="presOf" srcId="{EA0BFA70-C213-E446-B331-FE16F756CCC9}" destId="{B182604C-D641-184D-BF57-1D7DA7F0FC65}" srcOrd="0" destOrd="1" presId="urn:microsoft.com/office/officeart/2005/8/layout/vList4"/>
    <dgm:cxn modelId="{855A1143-526B-F74E-8D36-5B4D2EEC7409}" type="presOf" srcId="{17537917-5A75-3346-9C69-714574C9BF04}" destId="{B182604C-D641-184D-BF57-1D7DA7F0FC65}" srcOrd="0" destOrd="0" presId="urn:microsoft.com/office/officeart/2005/8/layout/vList4"/>
    <dgm:cxn modelId="{BE4C2643-967D-A742-A9C2-36E06B34AA1D}" srcId="{7E93B0E6-964A-1E4F-9439-0FCC696854CD}" destId="{FA331233-E942-0B48-9EAD-CC2324823196}" srcOrd="0" destOrd="0" parTransId="{34B35ADA-8770-B54B-A834-76F732675BCB}" sibTransId="{E0B5D75D-9F91-6046-85F7-03FB4E49D5B5}"/>
    <dgm:cxn modelId="{B640824A-7B38-F747-841F-B373F1FA562A}" type="presOf" srcId="{C61A5618-D330-CF42-95DF-B77080599029}" destId="{FB567145-FCCC-3A47-BEA4-E1E25253770A}" srcOrd="0" destOrd="0" presId="urn:microsoft.com/office/officeart/2005/8/layout/vList4"/>
    <dgm:cxn modelId="{25B2904A-9451-C54C-8D30-E06495478A65}" srcId="{17537917-5A75-3346-9C69-714574C9BF04}" destId="{EA0BFA70-C213-E446-B331-FE16F756CCC9}" srcOrd="0" destOrd="0" parTransId="{FC2AAB8D-3158-BA4C-AE5F-9819DF253934}" sibTransId="{D4C91F8A-79A5-0945-8F81-32698AF9B9C8}"/>
    <dgm:cxn modelId="{4E449C4D-725C-BC4E-88C4-182A979608CD}" type="presOf" srcId="{FA331233-E942-0B48-9EAD-CC2324823196}" destId="{42D71FF5-9B0E-EA44-AD46-E9E864184C11}" srcOrd="1" destOrd="1" presId="urn:microsoft.com/office/officeart/2005/8/layout/vList4"/>
    <dgm:cxn modelId="{57DCE04D-3B73-BE41-8C88-935194DC6AF5}" type="presOf" srcId="{24244191-FF20-BA4E-AB67-F22731557238}" destId="{FB567145-FCCC-3A47-BEA4-E1E25253770A}" srcOrd="0" destOrd="1" presId="urn:microsoft.com/office/officeart/2005/8/layout/vList4"/>
    <dgm:cxn modelId="{474BC574-D938-1145-B765-C9443DF97804}" type="presOf" srcId="{CE4B8FBC-AA5E-FD4B-81B2-83F9CA13461F}" destId="{8A3ECE7B-F01B-C64D-900B-ADDEA4B10DE1}" srcOrd="1" destOrd="2" presId="urn:microsoft.com/office/officeart/2005/8/layout/vList4"/>
    <dgm:cxn modelId="{95BC0177-37B5-8143-AC29-3A27D9AEC983}" srcId="{C61A5618-D330-CF42-95DF-B77080599029}" destId="{CE4B8FBC-AA5E-FD4B-81B2-83F9CA13461F}" srcOrd="1" destOrd="0" parTransId="{7BC5D1DB-0B73-D64A-B72E-75A006E4E046}" sibTransId="{91FC49CF-57CE-304E-A905-5DB393809A9C}"/>
    <dgm:cxn modelId="{FFF49687-F68C-4C4D-8E96-A8668A103051}" type="presOf" srcId="{24244191-FF20-BA4E-AB67-F22731557238}" destId="{8A3ECE7B-F01B-C64D-900B-ADDEA4B10DE1}" srcOrd="1" destOrd="1" presId="urn:microsoft.com/office/officeart/2005/8/layout/vList4"/>
    <dgm:cxn modelId="{FCFAE893-D85D-2841-B5ED-3272BBF438D4}" type="presOf" srcId="{7E93B0E6-964A-1E4F-9439-0FCC696854CD}" destId="{2E58C73A-3C38-494B-9DEC-AD6895367F69}" srcOrd="0" destOrd="0" presId="urn:microsoft.com/office/officeart/2005/8/layout/vList4"/>
    <dgm:cxn modelId="{779CEF95-D8D6-7D44-8AE0-80E9A9288430}" type="presOf" srcId="{C2A5CE81-252D-364D-9E5A-01E727591C56}" destId="{B182604C-D641-184D-BF57-1D7DA7F0FC65}" srcOrd="0" destOrd="2" presId="urn:microsoft.com/office/officeart/2005/8/layout/vList4"/>
    <dgm:cxn modelId="{E57F3E9B-B0FD-5940-81D8-B60A2E6D7553}" type="presOf" srcId="{17537917-5A75-3346-9C69-714574C9BF04}" destId="{1652C28D-5D76-BC4D-B711-376B5D03EBA4}" srcOrd="1" destOrd="0" presId="urn:microsoft.com/office/officeart/2005/8/layout/vList4"/>
    <dgm:cxn modelId="{C3817BA0-E03D-C54F-8918-5DDE2EE75965}" type="presOf" srcId="{EA0BFA70-C213-E446-B331-FE16F756CCC9}" destId="{1652C28D-5D76-BC4D-B711-376B5D03EBA4}" srcOrd="1" destOrd="1" presId="urn:microsoft.com/office/officeart/2005/8/layout/vList4"/>
    <dgm:cxn modelId="{17D196D2-B015-634F-A79E-87BD9866CFC1}" type="presOf" srcId="{F96987C4-FD6F-D445-A4F8-94A59ACD81BD}" destId="{19FB7544-D4E1-7648-9A4B-5D8E3A7D4DC8}" srcOrd="0" destOrd="0" presId="urn:microsoft.com/office/officeart/2005/8/layout/vList4"/>
    <dgm:cxn modelId="{F81A70E0-9A30-6047-8E59-549BDE8B6F50}" srcId="{F96987C4-FD6F-D445-A4F8-94A59ACD81BD}" destId="{17537917-5A75-3346-9C69-714574C9BF04}" srcOrd="2" destOrd="0" parTransId="{8DE3CC01-DC9B-A744-9E54-054791021B0D}" sibTransId="{F8086687-0585-7048-BDD4-56A7F121331A}"/>
    <dgm:cxn modelId="{8809ADE3-1153-AA41-98A2-FC49ACB87620}" type="presOf" srcId="{7E93B0E6-964A-1E4F-9439-0FCC696854CD}" destId="{42D71FF5-9B0E-EA44-AD46-E9E864184C11}" srcOrd="1" destOrd="0" presId="urn:microsoft.com/office/officeart/2005/8/layout/vList4"/>
    <dgm:cxn modelId="{055ABEEF-E04C-5441-8DB0-83D42AF25498}" type="presOf" srcId="{C61A5618-D330-CF42-95DF-B77080599029}" destId="{8A3ECE7B-F01B-C64D-900B-ADDEA4B10DE1}" srcOrd="1" destOrd="0" presId="urn:microsoft.com/office/officeart/2005/8/layout/vList4"/>
    <dgm:cxn modelId="{DDEA75F2-FD8C-A840-B8F0-7D06F9045F64}" type="presOf" srcId="{CE4B8FBC-AA5E-FD4B-81B2-83F9CA13461F}" destId="{FB567145-FCCC-3A47-BEA4-E1E25253770A}" srcOrd="0" destOrd="2" presId="urn:microsoft.com/office/officeart/2005/8/layout/vList4"/>
    <dgm:cxn modelId="{1549B58F-1D4B-834C-B974-E3872A642B5D}" type="presParOf" srcId="{19FB7544-D4E1-7648-9A4B-5D8E3A7D4DC8}" destId="{6B6AED4B-1894-7B45-95F6-8A36575AB23B}" srcOrd="0" destOrd="0" presId="urn:microsoft.com/office/officeart/2005/8/layout/vList4"/>
    <dgm:cxn modelId="{A842B590-995E-2346-A2CF-03B3DE85E530}" type="presParOf" srcId="{6B6AED4B-1894-7B45-95F6-8A36575AB23B}" destId="{FB567145-FCCC-3A47-BEA4-E1E25253770A}" srcOrd="0" destOrd="0" presId="urn:microsoft.com/office/officeart/2005/8/layout/vList4"/>
    <dgm:cxn modelId="{EB7676EF-808C-DE49-9CC7-482566863F3D}" type="presParOf" srcId="{6B6AED4B-1894-7B45-95F6-8A36575AB23B}" destId="{A76A9638-9F0A-834C-8C9E-AE3CC7632A90}" srcOrd="1" destOrd="0" presId="urn:microsoft.com/office/officeart/2005/8/layout/vList4"/>
    <dgm:cxn modelId="{6F5D04EF-6C1E-4E47-830D-A995C442DA74}" type="presParOf" srcId="{6B6AED4B-1894-7B45-95F6-8A36575AB23B}" destId="{8A3ECE7B-F01B-C64D-900B-ADDEA4B10DE1}" srcOrd="2" destOrd="0" presId="urn:microsoft.com/office/officeart/2005/8/layout/vList4"/>
    <dgm:cxn modelId="{1BB7694F-8A43-8A48-BD72-4C4C541791C6}" type="presParOf" srcId="{19FB7544-D4E1-7648-9A4B-5D8E3A7D4DC8}" destId="{2B124833-BC0C-E545-8F51-D09DE3C86B67}" srcOrd="1" destOrd="0" presId="urn:microsoft.com/office/officeart/2005/8/layout/vList4"/>
    <dgm:cxn modelId="{AB5ECADF-1B24-B749-A64B-E2EEB9A7AC04}" type="presParOf" srcId="{19FB7544-D4E1-7648-9A4B-5D8E3A7D4DC8}" destId="{A2A0F791-FBF0-334D-A505-5063E5BD1472}" srcOrd="2" destOrd="0" presId="urn:microsoft.com/office/officeart/2005/8/layout/vList4"/>
    <dgm:cxn modelId="{B20E953B-A413-6940-93D4-0E35D956BDCF}" type="presParOf" srcId="{A2A0F791-FBF0-334D-A505-5063E5BD1472}" destId="{2E58C73A-3C38-494B-9DEC-AD6895367F69}" srcOrd="0" destOrd="0" presId="urn:microsoft.com/office/officeart/2005/8/layout/vList4"/>
    <dgm:cxn modelId="{802DCB8D-2161-8F48-B36F-9454E312A804}" type="presParOf" srcId="{A2A0F791-FBF0-334D-A505-5063E5BD1472}" destId="{6DBFE5DD-4DCA-F14E-96BD-41A8F82EB72E}" srcOrd="1" destOrd="0" presId="urn:microsoft.com/office/officeart/2005/8/layout/vList4"/>
    <dgm:cxn modelId="{A38036EB-5E5B-C145-807C-81F975C807EB}" type="presParOf" srcId="{A2A0F791-FBF0-334D-A505-5063E5BD1472}" destId="{42D71FF5-9B0E-EA44-AD46-E9E864184C11}" srcOrd="2" destOrd="0" presId="urn:microsoft.com/office/officeart/2005/8/layout/vList4"/>
    <dgm:cxn modelId="{9CE3F8D4-33F5-8644-9691-3E0D43DB72F3}" type="presParOf" srcId="{19FB7544-D4E1-7648-9A4B-5D8E3A7D4DC8}" destId="{D7C0C081-D6E2-CE41-9E55-6027584B97CC}" srcOrd="3" destOrd="0" presId="urn:microsoft.com/office/officeart/2005/8/layout/vList4"/>
    <dgm:cxn modelId="{3A5EFD68-2665-3147-B7DF-9D6E1C29505D}" type="presParOf" srcId="{19FB7544-D4E1-7648-9A4B-5D8E3A7D4DC8}" destId="{93E4EAD3-A38A-0C47-B462-6475500DDCAB}" srcOrd="4" destOrd="0" presId="urn:microsoft.com/office/officeart/2005/8/layout/vList4"/>
    <dgm:cxn modelId="{8005F43F-27EB-204F-B3A8-E88D55280EDF}" type="presParOf" srcId="{93E4EAD3-A38A-0C47-B462-6475500DDCAB}" destId="{B182604C-D641-184D-BF57-1D7DA7F0FC65}" srcOrd="0" destOrd="0" presId="urn:microsoft.com/office/officeart/2005/8/layout/vList4"/>
    <dgm:cxn modelId="{5CF04919-7814-AF4E-A724-492AACD053B0}" type="presParOf" srcId="{93E4EAD3-A38A-0C47-B462-6475500DDCAB}" destId="{2F3D9453-652C-504C-9408-EB5A6E6A1E86}" srcOrd="1" destOrd="0" presId="urn:microsoft.com/office/officeart/2005/8/layout/vList4"/>
    <dgm:cxn modelId="{37AEF161-E572-7D4E-B14B-5C9630BA9096}" type="presParOf" srcId="{93E4EAD3-A38A-0C47-B462-6475500DDCAB}" destId="{1652C28D-5D76-BC4D-B711-376B5D03EB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67145-FCCC-3A47-BEA4-E1E25253770A}">
      <dsp:nvSpPr>
        <dsp:cNvPr id="0" name=""/>
        <dsp:cNvSpPr/>
      </dsp:nvSpPr>
      <dsp:spPr>
        <a:xfrm>
          <a:off x="0" y="0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Micro-Theory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 Axioms/Rules – sometimes in another language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Deduction </a:t>
          </a:r>
          <a:r>
            <a:rPr lang="mr-IN" sz="1400" kern="1200"/>
            <a:t>–</a:t>
          </a:r>
          <a:r>
            <a:rPr lang="en-US" sz="1400" kern="1200"/>
            <a:t> answering questions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Deduction </a:t>
          </a:r>
          <a:r>
            <a:rPr lang="mr-IN" sz="1400" kern="1200" dirty="0"/>
            <a:t>–</a:t>
          </a:r>
          <a:r>
            <a:rPr lang="en-US" sz="1400" kern="1200" dirty="0"/>
            <a:t> answering questions</a:t>
          </a:r>
        </a:p>
      </dsp:txBody>
      <dsp:txXfrm>
        <a:off x="1287160" y="0"/>
        <a:ext cx="4555844" cy="1185592"/>
      </dsp:txXfrm>
    </dsp:sp>
    <dsp:sp modelId="{A76A9638-9F0A-834C-8C9E-AE3CC7632A90}">
      <dsp:nvSpPr>
        <dsp:cNvPr id="0" name=""/>
        <dsp:cNvSpPr/>
      </dsp:nvSpPr>
      <dsp:spPr>
        <a:xfrm>
          <a:off x="118559" y="118559"/>
          <a:ext cx="1168601" cy="9484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58C73A-3C38-494B-9DEC-AD6895367F69}">
      <dsp:nvSpPr>
        <dsp:cNvPr id="0" name=""/>
        <dsp:cNvSpPr/>
      </dsp:nvSpPr>
      <dsp:spPr>
        <a:xfrm>
          <a:off x="0" y="1304151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Definitions and Constraints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Class Definitions (in Logic)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Automated classification</a:t>
          </a:r>
        </a:p>
      </dsp:txBody>
      <dsp:txXfrm>
        <a:off x="1287160" y="1304151"/>
        <a:ext cx="4555844" cy="1185592"/>
      </dsp:txXfrm>
    </dsp:sp>
    <dsp:sp modelId="{6DBFE5DD-4DCA-F14E-96BD-41A8F82EB72E}">
      <dsp:nvSpPr>
        <dsp:cNvPr id="0" name=""/>
        <dsp:cNvSpPr/>
      </dsp:nvSpPr>
      <dsp:spPr>
        <a:xfrm>
          <a:off x="118559" y="1422710"/>
          <a:ext cx="1168601" cy="9484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82604C-D641-184D-BF57-1D7DA7F0FC65}">
      <dsp:nvSpPr>
        <dsp:cNvPr id="0" name=""/>
        <dsp:cNvSpPr/>
      </dsp:nvSpPr>
      <dsp:spPr>
        <a:xfrm>
          <a:off x="0" y="2608303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“Knowledge Graph”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Classes and Properties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Taxonomy and Inheritance</a:t>
          </a:r>
        </a:p>
      </dsp:txBody>
      <dsp:txXfrm>
        <a:off x="1287160" y="2608303"/>
        <a:ext cx="4555844" cy="1185592"/>
      </dsp:txXfrm>
    </dsp:sp>
    <dsp:sp modelId="{2F3D9453-652C-504C-9408-EB5A6E6A1E86}">
      <dsp:nvSpPr>
        <dsp:cNvPr id="0" name=""/>
        <dsp:cNvSpPr/>
      </dsp:nvSpPr>
      <dsp:spPr>
        <a:xfrm>
          <a:off x="118559" y="2726862"/>
          <a:ext cx="1168601" cy="948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67145-FCCC-3A47-BEA4-E1E25253770A}">
      <dsp:nvSpPr>
        <dsp:cNvPr id="0" name=""/>
        <dsp:cNvSpPr/>
      </dsp:nvSpPr>
      <dsp:spPr>
        <a:xfrm>
          <a:off x="0" y="0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Micro-Theory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Axioms/Rules – sometimes in another language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Deduction </a:t>
          </a:r>
          <a:r>
            <a:rPr lang="mr-IN" sz="1400" kern="1200"/>
            <a:t>–</a:t>
          </a:r>
          <a:r>
            <a:rPr lang="en-US" sz="1400" kern="1200"/>
            <a:t> answering questions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Deduction </a:t>
          </a:r>
          <a:r>
            <a:rPr lang="mr-IN" sz="1400" kern="1200" dirty="0"/>
            <a:t>–</a:t>
          </a:r>
          <a:r>
            <a:rPr lang="en-US" sz="1400" kern="1200" dirty="0"/>
            <a:t> answering questions</a:t>
          </a:r>
        </a:p>
      </dsp:txBody>
      <dsp:txXfrm>
        <a:off x="1287160" y="0"/>
        <a:ext cx="4555844" cy="1185592"/>
      </dsp:txXfrm>
    </dsp:sp>
    <dsp:sp modelId="{A76A9638-9F0A-834C-8C9E-AE3CC7632A90}">
      <dsp:nvSpPr>
        <dsp:cNvPr id="0" name=""/>
        <dsp:cNvSpPr/>
      </dsp:nvSpPr>
      <dsp:spPr>
        <a:xfrm>
          <a:off x="118559" y="118559"/>
          <a:ext cx="1168601" cy="9484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58C73A-3C38-494B-9DEC-AD6895367F69}">
      <dsp:nvSpPr>
        <dsp:cNvPr id="0" name=""/>
        <dsp:cNvSpPr/>
      </dsp:nvSpPr>
      <dsp:spPr>
        <a:xfrm>
          <a:off x="0" y="1304151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Definitions and Constraints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Class Definitions (in Logic)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Automated classification</a:t>
          </a:r>
        </a:p>
      </dsp:txBody>
      <dsp:txXfrm>
        <a:off x="1287160" y="1304151"/>
        <a:ext cx="4555844" cy="1185592"/>
      </dsp:txXfrm>
    </dsp:sp>
    <dsp:sp modelId="{6DBFE5DD-4DCA-F14E-96BD-41A8F82EB72E}">
      <dsp:nvSpPr>
        <dsp:cNvPr id="0" name=""/>
        <dsp:cNvSpPr/>
      </dsp:nvSpPr>
      <dsp:spPr>
        <a:xfrm>
          <a:off x="118559" y="1422710"/>
          <a:ext cx="1168601" cy="9484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82604C-D641-184D-BF57-1D7DA7F0FC65}">
      <dsp:nvSpPr>
        <dsp:cNvPr id="0" name=""/>
        <dsp:cNvSpPr/>
      </dsp:nvSpPr>
      <dsp:spPr>
        <a:xfrm>
          <a:off x="0" y="2608303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“Knowledge Graph”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Classes and Properties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Taxonomy and Inheritance</a:t>
          </a:r>
        </a:p>
      </dsp:txBody>
      <dsp:txXfrm>
        <a:off x="1287160" y="2608303"/>
        <a:ext cx="4555844" cy="1185592"/>
      </dsp:txXfrm>
    </dsp:sp>
    <dsp:sp modelId="{2F3D9453-652C-504C-9408-EB5A6E6A1E86}">
      <dsp:nvSpPr>
        <dsp:cNvPr id="0" name=""/>
        <dsp:cNvSpPr/>
      </dsp:nvSpPr>
      <dsp:spPr>
        <a:xfrm>
          <a:off x="118559" y="2726862"/>
          <a:ext cx="1168601" cy="948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67145-FCCC-3A47-BEA4-E1E25253770A}">
      <dsp:nvSpPr>
        <dsp:cNvPr id="0" name=""/>
        <dsp:cNvSpPr/>
      </dsp:nvSpPr>
      <dsp:spPr>
        <a:xfrm>
          <a:off x="0" y="0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Micro-Theory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Axioms/Rules – sometimes in another language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Deduction </a:t>
          </a:r>
          <a:r>
            <a:rPr lang="mr-IN" sz="1700" kern="1200" dirty="0"/>
            <a:t>–</a:t>
          </a:r>
          <a:r>
            <a:rPr lang="en-US" sz="1700" kern="1200" dirty="0"/>
            <a:t> answering questions</a:t>
          </a:r>
        </a:p>
      </dsp:txBody>
      <dsp:txXfrm>
        <a:off x="1287160" y="0"/>
        <a:ext cx="4555844" cy="1185592"/>
      </dsp:txXfrm>
    </dsp:sp>
    <dsp:sp modelId="{A76A9638-9F0A-834C-8C9E-AE3CC7632A90}">
      <dsp:nvSpPr>
        <dsp:cNvPr id="0" name=""/>
        <dsp:cNvSpPr/>
      </dsp:nvSpPr>
      <dsp:spPr>
        <a:xfrm>
          <a:off x="118559" y="118559"/>
          <a:ext cx="1168601" cy="9484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58C73A-3C38-494B-9DEC-AD6895367F69}">
      <dsp:nvSpPr>
        <dsp:cNvPr id="0" name=""/>
        <dsp:cNvSpPr/>
      </dsp:nvSpPr>
      <dsp:spPr>
        <a:xfrm>
          <a:off x="0" y="1304151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Definitions and Constraints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Class Definitions (in Logic)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Automated classification</a:t>
          </a:r>
        </a:p>
      </dsp:txBody>
      <dsp:txXfrm>
        <a:off x="1287160" y="1304151"/>
        <a:ext cx="4555844" cy="1185592"/>
      </dsp:txXfrm>
    </dsp:sp>
    <dsp:sp modelId="{6DBFE5DD-4DCA-F14E-96BD-41A8F82EB72E}">
      <dsp:nvSpPr>
        <dsp:cNvPr id="0" name=""/>
        <dsp:cNvSpPr/>
      </dsp:nvSpPr>
      <dsp:spPr>
        <a:xfrm>
          <a:off x="118559" y="1422710"/>
          <a:ext cx="1168601" cy="94847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82604C-D641-184D-BF57-1D7DA7F0FC65}">
      <dsp:nvSpPr>
        <dsp:cNvPr id="0" name=""/>
        <dsp:cNvSpPr/>
      </dsp:nvSpPr>
      <dsp:spPr>
        <a:xfrm>
          <a:off x="0" y="2608303"/>
          <a:ext cx="5843005" cy="11855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“Knowledge Graph”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Classes and Properties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Taxonomy and Inheritance</a:t>
          </a:r>
        </a:p>
      </dsp:txBody>
      <dsp:txXfrm>
        <a:off x="1287160" y="2608303"/>
        <a:ext cx="4555844" cy="1185592"/>
      </dsp:txXfrm>
    </dsp:sp>
    <dsp:sp modelId="{2F3D9453-652C-504C-9408-EB5A6E6A1E86}">
      <dsp:nvSpPr>
        <dsp:cNvPr id="0" name=""/>
        <dsp:cNvSpPr/>
      </dsp:nvSpPr>
      <dsp:spPr>
        <a:xfrm>
          <a:off x="118559" y="2726862"/>
          <a:ext cx="1168601" cy="948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D43DC-679A-274D-8115-F44C50E7FF98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8A47C-727D-BA4C-BDB9-D833406C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1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8A47C-727D-BA4C-BDB9-D833406C6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1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8A47C-727D-BA4C-BDB9-D833406C6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0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8A47C-727D-BA4C-BDB9-D833406C6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9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9F9C-CC99-E94A-A7B7-07C90D8F252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489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E4492-E229-7D4B-AEA7-4FAC59C99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2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*lots* of other versions of this “ontology spectrum”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8A47C-727D-BA4C-BDB9-D833406C6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E4492-E229-7D4B-AEA7-4FAC59C994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E4492-E229-7D4B-AEA7-4FAC59C994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6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E4492-E229-7D4B-AEA7-4FAC59C994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3AA1-BD7A-DF4D-9C34-C084EF435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F348B-8F24-7D42-8A4E-114CCDE60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F725-F24A-CB4D-80D9-B10A26DF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2F49B-E4E5-0742-9AFD-11B7E6CF06AB}" type="datetime1">
              <a:rPr lang="en-CA" smtClean="0"/>
              <a:t>2020-03-23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00A3-5B06-A34B-ACC2-D8EBDA9A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080E9-02BC-ED44-AF2D-88B7B371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4DFB-6189-9B4F-A24B-FDD58AD6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51EB9-7218-B14C-B188-C0C11D713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D97CD-9021-0D48-B39C-B081C76C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4E05-E904-684F-A046-B5CC72D0F908}" type="datetime1">
              <a:rPr lang="en-CA" smtClean="0"/>
              <a:t>2020-03-23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08F50-232E-6D4A-8ADF-B75CAFF8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2946-321D-4F4B-82CA-7BE19C19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80264-8DC0-394A-88A7-E3C3571B2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CC33C-1FD2-DC47-AE9D-8437FB7E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BE3B8-9578-6A4A-B280-585CAC52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2A1-292B-8349-A0AD-9BD143228F45}" type="datetime1">
              <a:rPr lang="en-CA" smtClean="0"/>
              <a:t>2020-03-23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F30E-CE91-F540-A5FC-22104BEE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84880-F844-9243-A536-32852332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8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7842-D0FB-2541-9530-B6045F84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7B69-3161-7C44-B550-F5190CBD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5A7D7-4BE2-2841-AEF2-D435DD7F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F494-A329-3149-8EB7-034E7E8708AC}" type="datetime1">
              <a:rPr lang="en-CA" smtClean="0"/>
              <a:t>2020-03-23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F33A9-D581-0644-923F-D5E51702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BD9E-CFFB-DB40-BDFC-DC17BB9F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3E88D-12B0-2142-A0CE-EEC91FF6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36CBF-C92D-FC4E-841F-7E105430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DCA5F-132F-9A49-A16A-7F70A67A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53C4-BB70-DB4D-9705-0C1D34E27C56}" type="datetime1">
              <a:rPr lang="en-CA" smtClean="0"/>
              <a:t>2020-03-23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BB37D-D9D5-B04B-9966-58EA0F29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2A07-63C3-A34B-AECB-9CFE9031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78B5-54FC-2E43-89B7-F7E34E03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81F3-4A3C-524A-A01D-AF7EFF956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D0A2E-714E-0C43-8C8E-024349D8B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5D1A9-9DF7-7F47-A2E6-78C4B248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C50E-7311-D54D-9AC5-A3FEA8EC2BC9}" type="datetime1">
              <a:rPr lang="en-CA" smtClean="0"/>
              <a:t>2020-03-23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7DBA2-6FC8-2B45-A2F6-9E0F0380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F0B3E-072B-8942-974B-FA821E74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1689-5796-B64F-B7B7-FA0FE730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0E01F-14B7-D244-8ADC-13157261E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4D292-E694-8B44-9002-CBF69D96C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0FA5C-22A4-F64F-99B4-C8C269D77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15E983-D365-454B-ADF6-FAE24ABE8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15AAC-3AD6-0649-91DF-6100B9CA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68BA-168D-9347-BDEC-2EB33D6D5ACA}" type="datetime1">
              <a:rPr lang="en-CA" smtClean="0"/>
              <a:t>2020-03-23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4D320-217D-AA48-9A23-19C4BA74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EFA2D-5C34-EF49-803D-032C4184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C779-439A-3842-B782-E9091DF7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AFD5E-F6F1-964C-9E5C-3F2F94E9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D58BD-4D23-1749-AAC7-899EA4A2A977}" type="datetime1">
              <a:rPr lang="en-CA" smtClean="0"/>
              <a:t>2020-03-23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39415-A854-3E4C-8F27-AA052760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7EC70-DD32-A843-8DFB-33022CD5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459A8-5F6E-9542-9C11-744E27C6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6B3D-5EB6-5E45-ADBF-515B5E0A8974}" type="datetime1">
              <a:rPr lang="en-CA" smtClean="0"/>
              <a:t>2020-03-23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668AF-20EE-3D42-80E8-46EB7832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59C8-397A-C549-9D73-45EB9452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60DA7-123B-E243-8CBE-E69612D9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857F-D5C1-4641-B717-1C2D0804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AAC6C-F97E-A046-93A2-38F2512A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CA308-097A-7A40-9B54-CFAD1FAF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6669-84C1-D443-9BD7-8291F2658F4F}" type="datetime1">
              <a:rPr lang="en-CA" smtClean="0"/>
              <a:t>2020-03-23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4FFB1-0A12-9C44-A6F4-E148B68C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CDE8F-D2F7-8B42-BB4A-D854DD08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008F-3588-D94E-BE84-D2312F9C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1EFEA-BEAC-B74E-BDF4-BDA89C7E3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AC89F-A129-2B45-A07A-7DC27CCDD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3A971-4E31-B448-ABEC-017C785D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2-48E8-3349-9F40-36A28F42BE6B}" type="datetime1">
              <a:rPr lang="en-CA" smtClean="0"/>
              <a:t>2020-03-23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9CB9C-7150-3048-B33C-73C68F52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EB321-F2E5-3F4A-ADA9-EEAAD026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733AD-790E-9640-8A4B-CA873C5E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BB977-F2D4-8841-BB5A-289021E22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E816A-10CB-4C44-A188-574264B10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2807C-8821-564E-BB62-BC3EB3192E75}" type="datetime1">
              <a:rPr lang="en-CA" smtClean="0"/>
              <a:t>2020-03-23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FD242-B40B-654F-8AFD-1D20443A7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36396-CCF8-1C4E-A789-6903844CA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6E26-C1E6-D34A-9851-469E3D00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9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l.mie.utoronto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D5944-71EF-B846-A252-46307B4F3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466D"/>
                </a:solidFill>
              </a:rPr>
              <a:t>Ontology Tutorial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342BA-86A4-364C-8430-513D567B1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March 23, 2020</a:t>
            </a:r>
          </a:p>
          <a:p>
            <a:r>
              <a:rPr lang="en-US" dirty="0">
                <a:solidFill>
                  <a:srgbClr val="007FA3"/>
                </a:solidFill>
              </a:rPr>
              <a:t>W3C Automotive Working Group Virtual Workshop</a:t>
            </a:r>
          </a:p>
          <a:p>
            <a:r>
              <a:rPr lang="en-US" dirty="0"/>
              <a:t>Megan Katsumi (</a:t>
            </a:r>
            <a:r>
              <a:rPr lang="en-US" dirty="0" err="1"/>
              <a:t>katsumi@mie.utoronto.ca</a:t>
            </a:r>
            <a:r>
              <a:rPr lang="en-US" dirty="0"/>
              <a:t>)</a:t>
            </a:r>
          </a:p>
          <a:p>
            <a:r>
              <a:rPr lang="en-US" dirty="0"/>
              <a:t>Mark Fox (</a:t>
            </a:r>
            <a:r>
              <a:rPr lang="en-US" dirty="0" err="1"/>
              <a:t>msf@mie.utoronto.ca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8A14F-C768-EE41-B820-718F4971AA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61" y="5814825"/>
            <a:ext cx="3960000" cy="8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7883-2265-1244-8674-250FE59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Ontologies: Logical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9555-D79C-E14F-8C78-BAAA0A086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Logical languages for </a:t>
            </a:r>
            <a:r>
              <a:rPr lang="en-US" i="1" dirty="0"/>
              <a:t>knowledge representation</a:t>
            </a:r>
          </a:p>
          <a:p>
            <a:pPr lvl="1"/>
            <a:r>
              <a:rPr lang="en-US" dirty="0"/>
              <a:t>First-order logic (FOL)</a:t>
            </a:r>
          </a:p>
          <a:p>
            <a:pPr lvl="1"/>
            <a:r>
              <a:rPr lang="en-US" dirty="0"/>
              <a:t>OWL(2) – Web Ontology Language</a:t>
            </a:r>
          </a:p>
          <a:p>
            <a:pPr lvl="2"/>
            <a:r>
              <a:rPr lang="en-US" dirty="0"/>
              <a:t>Description Logic (DL)</a:t>
            </a:r>
          </a:p>
          <a:p>
            <a:pPr lvl="1"/>
            <a:r>
              <a:rPr lang="en-US" dirty="0"/>
              <a:t>Resource Description Framework (Schema) (RDF(S))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412C3-A093-9141-B96D-9D293E52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334B-AA30-2540-9525-856F10C2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466D"/>
                </a:solidFill>
              </a:rPr>
              <a:t>Ontologies vs Vocabularies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669EA-3E1D-D141-A002-E796AC836C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Ontology criteria: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Formalism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Contents</a:t>
                </a:r>
              </a:p>
              <a:p>
                <a:r>
                  <a:rPr lang="en-US" dirty="0"/>
                  <a:t>Ontology: contains axioms that define or partially characterize the semantics of its terms</a:t>
                </a:r>
              </a:p>
              <a:p>
                <a:r>
                  <a:rPr lang="en-US" dirty="0"/>
                  <a:t>Vocabulary: identifies a set of terms</a:t>
                </a:r>
              </a:p>
              <a:p>
                <a:pPr lvl="1"/>
                <a:r>
                  <a:rPr lang="en-US" dirty="0"/>
                  <a:t>Formal or informal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OWL file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Ontology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669EA-3E1D-D141-A002-E796AC836C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0B93C-C609-1444-B68D-316D64E3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2BA-C828-7948-8692-A1CB0107A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The Ontology Spectrum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0557DB7-22AC-1040-96A1-9F2D9F580587}"/>
              </a:ext>
            </a:extLst>
          </p:cNvPr>
          <p:cNvGrpSpPr/>
          <p:nvPr/>
        </p:nvGrpSpPr>
        <p:grpSpPr>
          <a:xfrm>
            <a:off x="1555591" y="1317674"/>
            <a:ext cx="8974137" cy="5181600"/>
            <a:chOff x="1520362" y="1417637"/>
            <a:chExt cx="8974137" cy="5181600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71544251-73EB-3141-A6BB-DD354B645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8637" y="3252787"/>
              <a:ext cx="8467725" cy="3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E19ABA2-4FDB-1D4F-A711-B2D6467C9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362" y="2530475"/>
              <a:ext cx="786296" cy="36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r>
                <a:rPr lang="en-US" altLang="en-US" sz="1700" b="1">
                  <a:latin typeface="Times New Roman" panose="02020603050405020304" pitchFamily="18" charset="0"/>
                </a:rPr>
                <a:t>Terms</a:t>
              </a: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6A61CC78-FE9E-6C48-8233-47BE96FE0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6362" y="4194175"/>
              <a:ext cx="1608137" cy="62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First-Order 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Logic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93B9B24A-960C-804F-BF72-162C4A1B4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2909" y="2619375"/>
              <a:ext cx="989044" cy="34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600" b="1">
                  <a:latin typeface="Times New Roman" panose="02020603050405020304" pitchFamily="18" charset="0"/>
                </a:rPr>
                <a:t>Thesauri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09369210-FC8C-F047-895D-6D40931CB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499" y="2070100"/>
              <a:ext cx="1608138" cy="62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formal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Taxonomies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2412DDFA-28FC-2E47-BA1F-529C22A9F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8362" y="4275137"/>
              <a:ext cx="1865312" cy="36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RDF, RDFS</a:t>
              </a: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EE6C9061-561F-4242-9DEE-0D67890CE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8637" y="1825625"/>
              <a:ext cx="847725" cy="27765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F8F22116-38DE-5B42-B1AA-97DC9E7F0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6499" y="3522662"/>
              <a:ext cx="1874838" cy="62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Data Models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(UML, STEP)</a:t>
              </a: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0C8455A8-A7DF-3F49-A881-7B8BF608E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8637" y="1431925"/>
              <a:ext cx="1603375" cy="88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Description Logics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(OWL)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439E12DA-5777-C040-9D44-71C080D9B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4499" y="3540125"/>
              <a:ext cx="177800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600" b="1">
                  <a:latin typeface="Times New Roman" panose="02020603050405020304" pitchFamily="18" charset="0"/>
                </a:rPr>
                <a:t>Principled, informal</a:t>
              </a:r>
              <a:r>
                <a:rPr lang="en-US" altLang="en-US" sz="1600">
                  <a:latin typeface="Times New Roman" panose="02020603050405020304" pitchFamily="18" charset="0"/>
                </a:rPr>
                <a:t> </a:t>
              </a:r>
              <a:r>
                <a:rPr lang="en-US" altLang="en-US" sz="1600" b="1">
                  <a:latin typeface="Times New Roman" panose="02020603050405020304" pitchFamily="18" charset="0"/>
                </a:rPr>
                <a:t>hierarchies</a:t>
              </a:r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23D4FF60-A9E8-BB44-A450-A9BBEA23A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362" y="1417637"/>
              <a:ext cx="152400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600" b="1" dirty="0">
                  <a:latin typeface="Times New Roman" panose="02020603050405020304" pitchFamily="18" charset="0"/>
                </a:rPr>
                <a:t>ad hoc Hierarchies </a:t>
              </a:r>
            </a:p>
            <a:p>
              <a:pPr algn="ctr"/>
              <a:r>
                <a:rPr lang="en-US" altLang="en-US" sz="1600" b="1" dirty="0">
                  <a:latin typeface="Times New Roman" panose="02020603050405020304" pitchFamily="18" charset="0"/>
                </a:rPr>
                <a:t>(Yahoo!)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404F2C5-2558-3A4C-8EA4-7D80224BC7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5324" y="2887662"/>
              <a:ext cx="254000" cy="488950"/>
              <a:chOff x="286" y="1536"/>
              <a:chExt cx="144" cy="288"/>
            </a:xfrm>
          </p:grpSpPr>
          <p:sp>
            <p:nvSpPr>
              <p:cNvPr id="16" name="AutoShape 15">
                <a:extLst>
                  <a:ext uri="{FF2B5EF4-FFF2-40B4-BE49-F238E27FC236}">
                    <a16:creationId xmlns:a16="http://schemas.microsoft.com/office/drawing/2014/main" id="{A556F2FC-796A-934B-9DCF-001E5E886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17" name="Line 16">
                <a:extLst>
                  <a:ext uri="{FF2B5EF4-FFF2-40B4-BE49-F238E27FC236}">
                    <a16:creationId xmlns:a16="http://schemas.microsoft.com/office/drawing/2014/main" id="{4933003A-80C5-1F43-9ADC-F9965590F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" y="153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ED4CC64-99EF-5C4D-A717-E63BB1A24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6637" y="2805112"/>
              <a:ext cx="254000" cy="571500"/>
              <a:chOff x="1920" y="1488"/>
              <a:chExt cx="144" cy="336"/>
            </a:xfrm>
          </p:grpSpPr>
          <p:sp>
            <p:nvSpPr>
              <p:cNvPr id="19" name="AutoShape 18">
                <a:extLst>
                  <a:ext uri="{FF2B5EF4-FFF2-40B4-BE49-F238E27FC236}">
                    <a16:creationId xmlns:a16="http://schemas.microsoft.com/office/drawing/2014/main" id="{41B0DA24-08C7-1E40-BAA8-9E4F7FEBC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970BC6F6-7D14-C04D-B293-76ECD5147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2" y="148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1813ECEF-8095-0745-BC7D-22B73DD5EE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569" y="1774825"/>
              <a:ext cx="1177686" cy="608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600" b="1">
                  <a:latin typeface="Times New Roman" panose="02020603050405020304" pitchFamily="18" charset="0"/>
                </a:rPr>
                <a:t>structured</a:t>
              </a:r>
              <a:r>
                <a:rPr lang="en-US" altLang="en-US" sz="1700">
                  <a:latin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en-US" sz="1600" b="1">
                  <a:latin typeface="Times New Roman" panose="02020603050405020304" pitchFamily="18" charset="0"/>
                </a:rPr>
                <a:t>Glossaries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4037372-79B3-CB4B-ACEE-A2580C293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0499" y="3132137"/>
              <a:ext cx="254000" cy="407988"/>
              <a:chOff x="2160" y="1680"/>
              <a:chExt cx="144" cy="240"/>
            </a:xfrm>
          </p:grpSpPr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AEC60C44-E365-B348-B277-DFADDBD2B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2" y="172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AutoShape 22">
                <a:extLst>
                  <a:ext uri="{FF2B5EF4-FFF2-40B4-BE49-F238E27FC236}">
                    <a16:creationId xmlns:a16="http://schemas.microsoft.com/office/drawing/2014/main" id="{91F2CEA6-2DC7-444F-962B-16D5780A0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0070C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0DBF8CB2-ED6C-024C-97CF-91E2F4045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136" y="2479675"/>
              <a:ext cx="1297590" cy="36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XML DTDs</a:t>
              </a: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C660BB9E-F141-9A48-9F92-DE7DD38D8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9155" y="4111625"/>
              <a:ext cx="1327277" cy="88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Data 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Dictionaries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(EDI)</a:t>
              </a:r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8F9352EB-6D3B-494A-B295-5A38C03D8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970" y="3590925"/>
              <a:ext cx="1170183" cy="62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‘ordinary’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Glossaries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B2AB96E-6297-9A4B-B40C-C56D0D77E9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9649" y="3132137"/>
              <a:ext cx="254000" cy="490538"/>
              <a:chOff x="464" y="1680"/>
              <a:chExt cx="144" cy="288"/>
            </a:xfrm>
          </p:grpSpPr>
          <p:sp>
            <p:nvSpPr>
              <p:cNvPr id="29" name="AutoShape 28">
                <a:extLst>
                  <a:ext uri="{FF2B5EF4-FFF2-40B4-BE49-F238E27FC236}">
                    <a16:creationId xmlns:a16="http://schemas.microsoft.com/office/drawing/2014/main" id="{12EEE73E-2E96-0644-B84C-573C4C248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458CAE00-7192-3743-A498-A338C83E0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" y="177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DE883D-13EF-8043-A205-7D42DBBFC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2624" y="3132137"/>
              <a:ext cx="254000" cy="1062038"/>
              <a:chOff x="999" y="1680"/>
              <a:chExt cx="144" cy="624"/>
            </a:xfrm>
          </p:grpSpPr>
          <p:sp>
            <p:nvSpPr>
              <p:cNvPr id="32" name="Line 31">
                <a:extLst>
                  <a:ext uri="{FF2B5EF4-FFF2-40B4-BE49-F238E27FC236}">
                    <a16:creationId xmlns:a16="http://schemas.microsoft.com/office/drawing/2014/main" id="{407885E4-33CF-6846-A56E-5C5C271CB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" y="1728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32">
                <a:extLst>
                  <a:ext uri="{FF2B5EF4-FFF2-40B4-BE49-F238E27FC236}">
                    <a16:creationId xmlns:a16="http://schemas.microsoft.com/office/drawing/2014/main" id="{A566C329-097C-5448-9C5A-6D68DC659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83242883-F4C5-5B4A-9052-6271DF718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503" y="1447800"/>
              <a:ext cx="928130" cy="62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XML 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Schema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65195F3-9514-064F-92D4-2036A3A99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0499" y="2070100"/>
              <a:ext cx="254000" cy="1306512"/>
              <a:chOff x="720" y="1056"/>
              <a:chExt cx="144" cy="768"/>
            </a:xfrm>
          </p:grpSpPr>
          <p:sp>
            <p:nvSpPr>
              <p:cNvPr id="36" name="AutoShape 35">
                <a:extLst>
                  <a:ext uri="{FF2B5EF4-FFF2-40B4-BE49-F238E27FC236}">
                    <a16:creationId xmlns:a16="http://schemas.microsoft.com/office/drawing/2014/main" id="{CDB39AD2-5545-BB41-BCFD-7C6AFA32C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0070C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37" name="Line 36">
                <a:extLst>
                  <a:ext uri="{FF2B5EF4-FFF2-40B4-BE49-F238E27FC236}">
                    <a16:creationId xmlns:a16="http://schemas.microsoft.com/office/drawing/2014/main" id="{44156530-6741-ED47-A667-1A14126CD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2" y="1056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C466E91-4B0A-804D-91E4-1D2760FD3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0362" y="2397125"/>
              <a:ext cx="254000" cy="979487"/>
              <a:chOff x="1536" y="1248"/>
              <a:chExt cx="144" cy="576"/>
            </a:xfrm>
          </p:grpSpPr>
          <p:sp>
            <p:nvSpPr>
              <p:cNvPr id="39" name="AutoShape 38">
                <a:extLst>
                  <a:ext uri="{FF2B5EF4-FFF2-40B4-BE49-F238E27FC236}">
                    <a16:creationId xmlns:a16="http://schemas.microsoft.com/office/drawing/2014/main" id="{D179EB07-A16E-9B41-9BB5-D04C926A8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0070C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9">
                <a:extLst>
                  <a:ext uri="{FF2B5EF4-FFF2-40B4-BE49-F238E27FC236}">
                    <a16:creationId xmlns:a16="http://schemas.microsoft.com/office/drawing/2014/main" id="{D032496C-F960-B04B-87FF-2A1DDEF4F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8" y="1248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40">
              <a:extLst>
                <a:ext uri="{FF2B5EF4-FFF2-40B4-BE49-F238E27FC236}">
                  <a16:creationId xmlns:a16="http://schemas.microsoft.com/office/drawing/2014/main" id="{514DD16F-72C2-5D40-81F7-1A3C5ADBC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5741" y="4468812"/>
              <a:ext cx="928130" cy="62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008" tIns="50004" rIns="100008" bIns="50004">
              <a:spAutoFit/>
            </a:bodyPr>
            <a:lstStyle>
              <a:lvl1pPr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1pPr>
              <a:lvl2pPr marL="500063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2pPr>
              <a:lvl3pPr marL="1000125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3pPr>
              <a:lvl4pPr marL="1500188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4pPr>
              <a:lvl5pPr marL="2000250" defTabSz="1000125">
                <a:defRPr sz="2400">
                  <a:solidFill>
                    <a:schemeClr val="tx1"/>
                  </a:solidFill>
                  <a:latin typeface="Times" pitchFamily="2" charset="0"/>
                </a:defRPr>
              </a:lvl5pPr>
              <a:lvl6pPr marL="24574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6pPr>
              <a:lvl7pPr marL="29146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7pPr>
              <a:lvl8pPr marL="33718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8pPr>
              <a:lvl9pPr marL="3829050" defTabSz="1000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</a:defRPr>
              </a:lvl9pPr>
            </a:lstStyle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DB </a:t>
              </a:r>
            </a:p>
            <a:p>
              <a:pPr algn="ctr"/>
              <a:r>
                <a:rPr lang="en-US" altLang="en-US" sz="1700" b="1" dirty="0">
                  <a:latin typeface="Times New Roman" panose="02020603050405020304" pitchFamily="18" charset="0"/>
                </a:rPr>
                <a:t>Schema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959D5A7-40FE-0942-AAEA-2CA45C2CA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9499" y="2968625"/>
              <a:ext cx="254000" cy="407987"/>
              <a:chOff x="1224" y="1584"/>
              <a:chExt cx="144" cy="240"/>
            </a:xfrm>
          </p:grpSpPr>
          <p:sp>
            <p:nvSpPr>
              <p:cNvPr id="44" name="Line 43">
                <a:extLst>
                  <a:ext uri="{FF2B5EF4-FFF2-40B4-BE49-F238E27FC236}">
                    <a16:creationId xmlns:a16="http://schemas.microsoft.com/office/drawing/2014/main" id="{339BB778-35A0-7C49-AC6C-1E919AA60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5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42">
                <a:extLst>
                  <a:ext uri="{FF2B5EF4-FFF2-40B4-BE49-F238E27FC236}">
                    <a16:creationId xmlns:a16="http://schemas.microsoft.com/office/drawing/2014/main" id="{3C81CDDB-107E-3644-81CA-077DAEA77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0070C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FE66666-9679-0C4A-AB99-C91174D77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0774" y="1989137"/>
              <a:ext cx="254000" cy="1387475"/>
              <a:chOff x="2687" y="1008"/>
              <a:chExt cx="144" cy="816"/>
            </a:xfrm>
          </p:grpSpPr>
          <p:sp>
            <p:nvSpPr>
              <p:cNvPr id="46" name="AutoShape 45">
                <a:extLst>
                  <a:ext uri="{FF2B5EF4-FFF2-40B4-BE49-F238E27FC236}">
                    <a16:creationId xmlns:a16="http://schemas.microsoft.com/office/drawing/2014/main" id="{C005FEC0-5513-924E-9132-355B12301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6">
                <a:extLst>
                  <a:ext uri="{FF2B5EF4-FFF2-40B4-BE49-F238E27FC236}">
                    <a16:creationId xmlns:a16="http://schemas.microsoft.com/office/drawing/2014/main" id="{EEDD02B3-111B-1541-85AA-409E83CEF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9" y="1008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35B263-2308-9D4C-A6BE-171F1F469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1499" y="3132137"/>
              <a:ext cx="254000" cy="490538"/>
              <a:chOff x="3096" y="1680"/>
              <a:chExt cx="144" cy="288"/>
            </a:xfrm>
          </p:grpSpPr>
          <p:sp>
            <p:nvSpPr>
              <p:cNvPr id="49" name="AutoShape 48">
                <a:extLst>
                  <a:ext uri="{FF2B5EF4-FFF2-40B4-BE49-F238E27FC236}">
                    <a16:creationId xmlns:a16="http://schemas.microsoft.com/office/drawing/2014/main" id="{83F0498B-73B3-254F-B127-9416EC541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9">
                <a:extLst>
                  <a:ext uri="{FF2B5EF4-FFF2-40B4-BE49-F238E27FC236}">
                    <a16:creationId xmlns:a16="http://schemas.microsoft.com/office/drawing/2014/main" id="{8B21E23B-9BB1-E44C-B9DB-443351BFC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177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0D46379-7F56-0D4A-B21E-331B132328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499" y="2805112"/>
              <a:ext cx="254000" cy="571500"/>
              <a:chOff x="3240" y="1488"/>
              <a:chExt cx="144" cy="336"/>
            </a:xfrm>
          </p:grpSpPr>
          <p:sp>
            <p:nvSpPr>
              <p:cNvPr id="52" name="AutoShape 51">
                <a:extLst>
                  <a:ext uri="{FF2B5EF4-FFF2-40B4-BE49-F238E27FC236}">
                    <a16:creationId xmlns:a16="http://schemas.microsoft.com/office/drawing/2014/main" id="{8F2AFB62-0E4D-B842-AF5B-6640A7588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52">
                <a:extLst>
                  <a:ext uri="{FF2B5EF4-FFF2-40B4-BE49-F238E27FC236}">
                    <a16:creationId xmlns:a16="http://schemas.microsoft.com/office/drawing/2014/main" id="{A4902FC4-DA81-FD40-A29A-B90BB76A5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148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E55BC33-C42E-794C-8FC4-460095D67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3224" y="3132137"/>
              <a:ext cx="254000" cy="1223963"/>
              <a:chOff x="3721" y="1680"/>
              <a:chExt cx="144" cy="720"/>
            </a:xfrm>
          </p:grpSpPr>
          <p:sp>
            <p:nvSpPr>
              <p:cNvPr id="55" name="AutoShape 54">
                <a:extLst>
                  <a:ext uri="{FF2B5EF4-FFF2-40B4-BE49-F238E27FC236}">
                    <a16:creationId xmlns:a16="http://schemas.microsoft.com/office/drawing/2014/main" id="{A6158EBB-658B-274A-A36E-7A37B55B7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1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55">
                <a:extLst>
                  <a:ext uri="{FF2B5EF4-FFF2-40B4-BE49-F238E27FC236}">
                    <a16:creationId xmlns:a16="http://schemas.microsoft.com/office/drawing/2014/main" id="{33C48519-819C-494B-930C-8B66316C3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1824"/>
                <a:ext cx="1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B58E1B4-1C3D-9748-93D7-E2A9A62EBF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14912" y="2316162"/>
              <a:ext cx="254000" cy="1060450"/>
              <a:chOff x="4175" y="1200"/>
              <a:chExt cx="144" cy="624"/>
            </a:xfrm>
          </p:grpSpPr>
          <p:sp>
            <p:nvSpPr>
              <p:cNvPr id="58" name="AutoShape 57">
                <a:extLst>
                  <a:ext uri="{FF2B5EF4-FFF2-40B4-BE49-F238E27FC236}">
                    <a16:creationId xmlns:a16="http://schemas.microsoft.com/office/drawing/2014/main" id="{F9DA0399-685E-1740-A8CA-B74494623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8">
                <a:extLst>
                  <a:ext uri="{FF2B5EF4-FFF2-40B4-BE49-F238E27FC236}">
                    <a16:creationId xmlns:a16="http://schemas.microsoft.com/office/drawing/2014/main" id="{7C9F6FC7-1125-D14F-B0DC-B9815BFC0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6" y="1200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19ABD77-C6FE-9C4D-8931-C6B95E5EF1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62637" y="3132137"/>
              <a:ext cx="254000" cy="1143000"/>
              <a:chOff x="4656" y="1680"/>
              <a:chExt cx="144" cy="672"/>
            </a:xfrm>
          </p:grpSpPr>
          <p:sp>
            <p:nvSpPr>
              <p:cNvPr id="61" name="AutoShape 60">
                <a:extLst>
                  <a:ext uri="{FF2B5EF4-FFF2-40B4-BE49-F238E27FC236}">
                    <a16:creationId xmlns:a16="http://schemas.microsoft.com/office/drawing/2014/main" id="{E74756DE-DC27-8445-AB37-CF30A1017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rgbClr val="7030A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1">
                <a:extLst>
                  <a:ext uri="{FF2B5EF4-FFF2-40B4-BE49-F238E27FC236}">
                    <a16:creationId xmlns:a16="http://schemas.microsoft.com/office/drawing/2014/main" id="{D1CF10D1-529F-564D-9991-253D6A9A4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8" y="1776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111EA52-637F-3D43-B242-DE2A7C398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9449" y="3132137"/>
              <a:ext cx="254000" cy="1387475"/>
              <a:chOff x="2437" y="1680"/>
              <a:chExt cx="144" cy="816"/>
            </a:xfrm>
          </p:grpSpPr>
          <p:sp>
            <p:nvSpPr>
              <p:cNvPr id="64" name="AutoShape 63">
                <a:extLst>
                  <a:ext uri="{FF2B5EF4-FFF2-40B4-BE49-F238E27FC236}">
                    <a16:creationId xmlns:a16="http://schemas.microsoft.com/office/drawing/2014/main" id="{53AF5E2F-474E-654B-B00F-BB7993736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7" y="1680"/>
                <a:ext cx="144" cy="144"/>
              </a:xfrm>
              <a:prstGeom prst="star4">
                <a:avLst>
                  <a:gd name="adj" fmla="val 12500"/>
                </a:avLst>
              </a:prstGeom>
              <a:solidFill>
                <a:schemeClr val="accent4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64">
                <a:extLst>
                  <a:ext uri="{FF2B5EF4-FFF2-40B4-BE49-F238E27FC236}">
                    <a16:creationId xmlns:a16="http://schemas.microsoft.com/office/drawing/2014/main" id="{FD011FD3-D4FC-E94D-A080-0E4D97F1A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9" y="1776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AEC78839-BB72-F045-912B-5A13B5D45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099" y="568325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 i="1" dirty="0">
                  <a:solidFill>
                    <a:srgbClr val="00B050"/>
                  </a:solidFill>
                  <a:latin typeface="Arial" panose="020B0604020202020204" pitchFamily="34" charset="0"/>
                </a:rPr>
                <a:t>Glossaries &amp; Data Dictionaries</a:t>
              </a:r>
              <a:endParaRPr lang="en-US" altLang="en-US" sz="1800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8492B0F-2585-1849-BC78-43A75345D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299" y="5683250"/>
              <a:ext cx="1905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 i="1" dirty="0" err="1">
                  <a:solidFill>
                    <a:srgbClr val="FFC000"/>
                  </a:solidFill>
                  <a:latin typeface="Arial" panose="020B0604020202020204" pitchFamily="34" charset="0"/>
                </a:rPr>
                <a:t>MetaData</a:t>
              </a:r>
              <a:r>
                <a:rPr lang="en-US" altLang="en-US" sz="1800" b="1" i="1" dirty="0">
                  <a:solidFill>
                    <a:srgbClr val="FFC000"/>
                  </a:solidFill>
                  <a:latin typeface="Arial" panose="020B0604020202020204" pitchFamily="34" charset="0"/>
                </a:rPr>
                <a:t>,</a:t>
              </a:r>
            </a:p>
            <a:p>
              <a:r>
                <a:rPr lang="en-US" altLang="en-US" sz="1800" b="1" i="1" dirty="0">
                  <a:solidFill>
                    <a:srgbClr val="FFC000"/>
                  </a:solidFill>
                  <a:latin typeface="Arial" panose="020B0604020202020204" pitchFamily="34" charset="0"/>
                </a:rPr>
                <a:t>XML Schemas, &amp; Data Models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065C548-74CE-C14C-B364-A16987AA7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699" y="5683250"/>
              <a:ext cx="22098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 i="1" dirty="0">
                  <a:solidFill>
                    <a:srgbClr val="7030A0"/>
                  </a:solidFill>
                  <a:latin typeface="Arial" panose="020B0604020202020204" pitchFamily="34" charset="0"/>
                </a:rPr>
                <a:t>Formal Ontologies  &amp; Inference</a:t>
              </a:r>
            </a:p>
          </p:txBody>
        </p:sp>
        <p:sp>
          <p:nvSpPr>
            <p:cNvPr id="69" name="Text Box 68">
              <a:extLst>
                <a:ext uri="{FF2B5EF4-FFF2-40B4-BE49-F238E27FC236}">
                  <a16:creationId xmlns:a16="http://schemas.microsoft.com/office/drawing/2014/main" id="{89299554-6667-F949-91AD-37FEBE1F1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099" y="5683250"/>
              <a:ext cx="1676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800" b="1" i="1" dirty="0">
                  <a:solidFill>
                    <a:srgbClr val="0070C0"/>
                  </a:solidFill>
                  <a:latin typeface="Arial" panose="020B0604020202020204" pitchFamily="34" charset="0"/>
                </a:rPr>
                <a:t>Thesauri, Taxonomies</a:t>
              </a:r>
              <a:r>
                <a:rPr lang="en-US" altLang="en-US" sz="1800" b="1" i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 dirty="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3EDEA81-F868-DC42-ACDC-805EB646C367}"/>
              </a:ext>
            </a:extLst>
          </p:cNvPr>
          <p:cNvSpPr txBox="1"/>
          <p:nvPr/>
        </p:nvSpPr>
        <p:spPr>
          <a:xfrm>
            <a:off x="346129" y="6362503"/>
            <a:ext cx="11499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Originally developed by: Gruninger, M., Lehmann, F., McGuinness, D., </a:t>
            </a:r>
            <a:r>
              <a:rPr lang="en-US" sz="1600" dirty="0" err="1"/>
              <a:t>Uschold</a:t>
            </a:r>
            <a:r>
              <a:rPr lang="en-US" sz="1600" dirty="0"/>
              <a:t>, M., &amp; Welty, C. (1999). Association for the advancement of artificial intelligence (</a:t>
            </a:r>
            <a:r>
              <a:rPr lang="en-US" sz="1600" dirty="0" err="1"/>
              <a:t>aaai</a:t>
            </a:r>
            <a:r>
              <a:rPr lang="en-US" sz="1600" dirty="0"/>
              <a:t>) ontologies panel.</a:t>
            </a:r>
            <a:endParaRPr lang="en-CA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8B31B-C07D-D042-ABED-14F9B35F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12</a:t>
            </a:fld>
            <a:endParaRPr lang="en-US"/>
          </a:p>
        </p:txBody>
      </p:sp>
      <p:sp>
        <p:nvSpPr>
          <p:cNvPr id="75" name="Parallelogram 74">
            <a:extLst>
              <a:ext uri="{FF2B5EF4-FFF2-40B4-BE49-F238E27FC236}">
                <a16:creationId xmlns:a16="http://schemas.microsoft.com/office/drawing/2014/main" id="{E60E2BA3-A14D-9043-A335-8142ED357FDA}"/>
              </a:ext>
            </a:extLst>
          </p:cNvPr>
          <p:cNvSpPr/>
          <p:nvPr/>
        </p:nvSpPr>
        <p:spPr>
          <a:xfrm flipH="1">
            <a:off x="7658220" y="1254472"/>
            <a:ext cx="3035386" cy="3554412"/>
          </a:xfrm>
          <a:prstGeom prst="parallelogram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3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F2DFE-56D8-1D44-89DE-3642A2F3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822C-A5FC-5D4F-8DE7-E8ED6E185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10F86-04BE-7F4C-93F4-4AED22CC7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44" y="374639"/>
            <a:ext cx="5194300" cy="389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9E788-0B88-1446-8A15-4A75D1D2E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97" y="2103462"/>
            <a:ext cx="4533900" cy="280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F6B937-FE42-394A-82CB-9D5BD87F7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658" y="884237"/>
            <a:ext cx="5397500" cy="378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32841A-45FF-6B48-A910-F638B018E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231" y="3362108"/>
            <a:ext cx="4364567" cy="3273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7A4499-2E73-1B40-9AF2-1DED1BE80302}"/>
              </a:ext>
            </a:extLst>
          </p:cNvPr>
          <p:cNvSpPr txBox="1"/>
          <p:nvPr/>
        </p:nvSpPr>
        <p:spPr>
          <a:xfrm>
            <a:off x="1117151" y="544652"/>
            <a:ext cx="9792745" cy="5632311"/>
          </a:xfrm>
          <a:prstGeom prst="rect">
            <a:avLst/>
          </a:prstGeom>
          <a:solidFill>
            <a:schemeClr val="bg1">
              <a:alpha val="89804"/>
            </a:schemeClr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Lots of variations on this diagram, same idea…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37EAA-CD1C-194D-9355-9A71E7BA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0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3859-BF95-A845-94DD-20AB5B4D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DDACE-D13F-DE47-92C8-E542E2145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may be several levels to a formal ontology:</a:t>
            </a:r>
          </a:p>
          <a:p>
            <a:pPr lvl="1"/>
            <a:r>
              <a:rPr lang="en-US" dirty="0"/>
              <a:t>The ”knowledge graph” terminology and possibly instances</a:t>
            </a:r>
          </a:p>
          <a:p>
            <a:pPr lvl="1"/>
            <a:r>
              <a:rPr lang="en-US" dirty="0"/>
              <a:t>Extended definitions</a:t>
            </a:r>
          </a:p>
          <a:p>
            <a:pPr lvl="1"/>
            <a:r>
              <a:rPr lang="en-US" dirty="0"/>
              <a:t>Specialized </a:t>
            </a:r>
            <a:r>
              <a:rPr lang="en-US"/>
              <a:t>”micro-theories”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1365D-1979-C542-8402-3146F3C5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B00B86-FF1E-7B4B-AAE3-679E403BC377}"/>
              </a:ext>
            </a:extLst>
          </p:cNvPr>
          <p:cNvSpPr/>
          <p:nvPr/>
        </p:nvSpPr>
        <p:spPr>
          <a:xfrm>
            <a:off x="1954665" y="4614239"/>
            <a:ext cx="6032197" cy="1303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Ontology Levels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0373"/>
              </p:ext>
            </p:extLst>
          </p:nvPr>
        </p:nvGraphicFramePr>
        <p:xfrm>
          <a:off x="2049261" y="2078643"/>
          <a:ext cx="5843005" cy="379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BC0368-BC1D-AC48-909F-3F57A3733042}"/>
              </a:ext>
            </a:extLst>
          </p:cNvPr>
          <p:cNvSpPr txBox="1"/>
          <p:nvPr/>
        </p:nvSpPr>
        <p:spPr>
          <a:xfrm>
            <a:off x="8003724" y="4861111"/>
            <a:ext cx="2570260" cy="809422"/>
          </a:xfrm>
          <a:prstGeom prst="rect">
            <a:avLst/>
          </a:prstGeom>
          <a:noFill/>
        </p:spPr>
        <p:txBody>
          <a:bodyPr wrap="square" lIns="68741" tIns="34370" rIns="68741" bIns="34370" rtlCol="0">
            <a:spAutoFit/>
          </a:bodyPr>
          <a:lstStyle/>
          <a:p>
            <a:pPr marL="214811" indent="-214811">
              <a:buFont typeface="Arial" panose="020B0604020202020204" pitchFamily="34" charset="0"/>
              <a:buChar char="•"/>
            </a:pPr>
            <a:r>
              <a:rPr lang="en-US" sz="1603" dirty="0"/>
              <a:t>Households</a:t>
            </a:r>
          </a:p>
          <a:p>
            <a:pPr marL="214811" indent="-214811">
              <a:buFont typeface="Arial" panose="020B0604020202020204" pitchFamily="34" charset="0"/>
              <a:buChar char="•"/>
            </a:pPr>
            <a:r>
              <a:rPr lang="en-US" sz="1603" dirty="0"/>
              <a:t>Transportation Network</a:t>
            </a:r>
          </a:p>
          <a:p>
            <a:pPr marL="214811" indent="-214811">
              <a:buFont typeface="Arial" panose="020B0604020202020204" pitchFamily="34" charset="0"/>
              <a:buChar char="•"/>
            </a:pPr>
            <a:r>
              <a:rPr lang="en-US" sz="1603" dirty="0"/>
              <a:t>Vehicles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90F2E-EA12-F146-B903-5551BEA515B1}"/>
              </a:ext>
            </a:extLst>
          </p:cNvPr>
          <p:cNvSpPr txBox="1"/>
          <p:nvPr/>
        </p:nvSpPr>
        <p:spPr>
          <a:xfrm>
            <a:off x="8243672" y="1026780"/>
            <a:ext cx="20903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5" dirty="0"/>
              <a:t>Supports:</a:t>
            </a:r>
          </a:p>
          <a:p>
            <a:pPr marL="309570" indent="-309570">
              <a:buFont typeface="Arial" panose="020B0604020202020204" pitchFamily="34" charset="0"/>
              <a:buChar char="•"/>
            </a:pPr>
            <a:r>
              <a:rPr lang="en-US" sz="1625" dirty="0"/>
              <a:t>data collection</a:t>
            </a:r>
          </a:p>
          <a:p>
            <a:pPr marL="309570" indent="-309570">
              <a:buFont typeface="Arial" panose="020B0604020202020204" pitchFamily="34" charset="0"/>
              <a:buChar char="•"/>
            </a:pPr>
            <a:r>
              <a:rPr lang="en-US" sz="1625" dirty="0"/>
              <a:t>data access</a:t>
            </a:r>
          </a:p>
          <a:p>
            <a:pPr marL="309570" indent="-309570">
              <a:buFont typeface="Arial" panose="020B0604020202020204" pitchFamily="34" charset="0"/>
              <a:buChar char="•"/>
            </a:pPr>
            <a:r>
              <a:rPr lang="en-US" sz="1625" dirty="0"/>
              <a:t>integration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463502-12DB-2842-B830-288670C4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15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B6A46A6-4CDE-D248-9C13-4ABB273D9FB2}"/>
              </a:ext>
            </a:extLst>
          </p:cNvPr>
          <p:cNvGrpSpPr/>
          <p:nvPr/>
        </p:nvGrpSpPr>
        <p:grpSpPr>
          <a:xfrm>
            <a:off x="1077065" y="1518656"/>
            <a:ext cx="6927743" cy="5202819"/>
            <a:chOff x="5036949" y="1908255"/>
            <a:chExt cx="6927743" cy="52028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616DDD-FEA6-3A4E-80A9-75F8C7505189}"/>
                </a:ext>
              </a:extLst>
            </p:cNvPr>
            <p:cNvSpPr/>
            <p:nvPr/>
          </p:nvSpPr>
          <p:spPr>
            <a:xfrm>
              <a:off x="5036949" y="1908256"/>
              <a:ext cx="6927743" cy="5202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581658-7538-B04C-AE51-AD5D04EDD97D}"/>
                </a:ext>
              </a:extLst>
            </p:cNvPr>
            <p:cNvGrpSpPr/>
            <p:nvPr/>
          </p:nvGrpSpPr>
          <p:grpSpPr>
            <a:xfrm>
              <a:off x="5345486" y="1908255"/>
              <a:ext cx="6445461" cy="4248518"/>
              <a:chOff x="5345486" y="1908255"/>
              <a:chExt cx="6445461" cy="4248518"/>
            </a:xfrm>
            <a:noFill/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AF6F4-FEA6-894D-AD9A-489E443D703F}"/>
                  </a:ext>
                </a:extLst>
              </p:cNvPr>
              <p:cNvSpPr txBox="1"/>
              <p:nvPr/>
            </p:nvSpPr>
            <p:spPr>
              <a:xfrm>
                <a:off x="8178803" y="1908255"/>
                <a:ext cx="1268039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DC65FF"/>
                    </a:solidFill>
                  </a:rPr>
                  <a:t>Resident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830486-9AA0-9E44-92F6-019D03B9B6D7}"/>
                  </a:ext>
                </a:extLst>
              </p:cNvPr>
              <p:cNvSpPr txBox="1"/>
              <p:nvPr/>
            </p:nvSpPr>
            <p:spPr>
              <a:xfrm>
                <a:off x="7659302" y="3004175"/>
                <a:ext cx="2307042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DC65FF"/>
                    </a:solidFill>
                  </a:rPr>
                  <a:t>Toronto Resident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FD1C46-C35C-0545-B42E-EEDA59C36FEC}"/>
                  </a:ext>
                </a:extLst>
              </p:cNvPr>
              <p:cNvSpPr txBox="1"/>
              <p:nvPr/>
            </p:nvSpPr>
            <p:spPr>
              <a:xfrm>
                <a:off x="6392724" y="4502916"/>
                <a:ext cx="1154740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Toronto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125D01-D014-1147-BD9C-13C65EA7471C}"/>
                  </a:ext>
                </a:extLst>
              </p:cNvPr>
              <p:cNvSpPr txBox="1"/>
              <p:nvPr/>
            </p:nvSpPr>
            <p:spPr>
              <a:xfrm>
                <a:off x="9822723" y="4502916"/>
                <a:ext cx="1260281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DC65FF"/>
                    </a:solidFill>
                  </a:rPr>
                  <a:t>Business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CADAD1-E54B-A740-812D-1875811EBE0E}"/>
                  </a:ext>
                </a:extLst>
              </p:cNvPr>
              <p:cNvSpPr txBox="1"/>
              <p:nvPr/>
            </p:nvSpPr>
            <p:spPr>
              <a:xfrm>
                <a:off x="9854807" y="5695108"/>
                <a:ext cx="1184107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DC65FF"/>
                    </a:solidFill>
                  </a:rPr>
                  <a:t>Address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2B5E7A7-B72F-8E44-919F-E5D8E9879AE0}"/>
                  </a:ext>
                </a:extLst>
              </p:cNvPr>
              <p:cNvCxnSpPr>
                <a:stCxn id="15" idx="0"/>
                <a:endCxn id="14" idx="2"/>
              </p:cNvCxnSpPr>
              <p:nvPr/>
            </p:nvCxnSpPr>
            <p:spPr>
              <a:xfrm flipV="1">
                <a:off x="8812823" y="2369920"/>
                <a:ext cx="0" cy="634255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4A1129E-9D6C-4142-B7D1-EB56148D88EB}"/>
                  </a:ext>
                </a:extLst>
              </p:cNvPr>
              <p:cNvCxnSpPr>
                <a:cxnSpLocks/>
                <a:stCxn id="15" idx="2"/>
                <a:endCxn id="16" idx="0"/>
              </p:cNvCxnSpPr>
              <p:nvPr/>
            </p:nvCxnSpPr>
            <p:spPr>
              <a:xfrm flipH="1">
                <a:off x="6970094" y="3465840"/>
                <a:ext cx="1842729" cy="1037076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3E33C5D-46B8-C54B-9256-CE219023F1BF}"/>
                  </a:ext>
                </a:extLst>
              </p:cNvPr>
              <p:cNvCxnSpPr>
                <a:cxnSpLocks/>
                <a:stCxn id="15" idx="2"/>
                <a:endCxn id="17" idx="0"/>
              </p:cNvCxnSpPr>
              <p:nvPr/>
            </p:nvCxnSpPr>
            <p:spPr>
              <a:xfrm>
                <a:off x="8812823" y="3465840"/>
                <a:ext cx="1640041" cy="1037076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6A74490-36EB-C042-84F1-A007C08F70DA}"/>
                  </a:ext>
                </a:extLst>
              </p:cNvPr>
              <p:cNvCxnSpPr>
                <a:cxnSpLocks/>
                <a:stCxn id="17" idx="2"/>
                <a:endCxn id="18" idx="0"/>
              </p:cNvCxnSpPr>
              <p:nvPr/>
            </p:nvCxnSpPr>
            <p:spPr>
              <a:xfrm flipH="1">
                <a:off x="10446861" y="4964581"/>
                <a:ext cx="6003" cy="730527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DCEAECD-7E44-624E-B8B0-F5193318BAA6}"/>
                  </a:ext>
                </a:extLst>
              </p:cNvPr>
              <p:cNvCxnSpPr>
                <a:cxnSpLocks/>
                <a:stCxn id="18" idx="1"/>
                <a:endCxn id="16" idx="2"/>
              </p:cNvCxnSpPr>
              <p:nvPr/>
            </p:nvCxnSpPr>
            <p:spPr>
              <a:xfrm flipH="1" flipV="1">
                <a:off x="6970094" y="4964581"/>
                <a:ext cx="2884713" cy="961360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850AE914-3B61-8B4D-A375-3830BC2BCABE}"/>
                  </a:ext>
                </a:extLst>
              </p:cNvPr>
              <p:cNvSpPr/>
              <p:nvPr/>
            </p:nvSpPr>
            <p:spPr>
              <a:xfrm rot="19968404">
                <a:off x="5530440" y="3727177"/>
                <a:ext cx="3295671" cy="972619"/>
              </a:xfrm>
              <a:prstGeom prst="arc">
                <a:avLst>
                  <a:gd name="adj1" fmla="val 8578168"/>
                  <a:gd name="adj2" fmla="val 0"/>
                </a:avLst>
              </a:prstGeom>
              <a:grpFill/>
              <a:ln w="25400">
                <a:solidFill>
                  <a:schemeClr val="tx1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EAE541-1346-5649-8C70-B64F55AA84DE}"/>
                  </a:ext>
                </a:extLst>
              </p:cNvPr>
              <p:cNvSpPr txBox="1"/>
              <p:nvPr/>
            </p:nvSpPr>
            <p:spPr>
              <a:xfrm>
                <a:off x="8942028" y="2612203"/>
                <a:ext cx="1207382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subClassOf</a:t>
                </a:r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F30B93-9EBE-B64E-9716-042CEB9C1D01}"/>
                  </a:ext>
                </a:extLst>
              </p:cNvPr>
              <p:cNvSpPr txBox="1"/>
              <p:nvPr/>
            </p:nvSpPr>
            <p:spPr>
              <a:xfrm>
                <a:off x="9644104" y="3742839"/>
                <a:ext cx="100726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472C4"/>
                    </a:solidFill>
                  </a:rPr>
                  <a:t>operates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8F7A1C-744D-8B49-A137-A3710215FA00}"/>
                  </a:ext>
                </a:extLst>
              </p:cNvPr>
              <p:cNvSpPr txBox="1"/>
              <p:nvPr/>
            </p:nvSpPr>
            <p:spPr>
              <a:xfrm>
                <a:off x="10535282" y="5089486"/>
                <a:ext cx="1255665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4472C4"/>
                    </a:solidFill>
                  </a:rPr>
                  <a:t>hasAddress</a:t>
                </a:r>
                <a:endParaRPr lang="en-US" dirty="0">
                  <a:solidFill>
                    <a:srgbClr val="4472C4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3164B0-14FB-D54A-ADA2-D9B90A404185}"/>
                  </a:ext>
                </a:extLst>
              </p:cNvPr>
              <p:cNvSpPr txBox="1"/>
              <p:nvPr/>
            </p:nvSpPr>
            <p:spPr>
              <a:xfrm>
                <a:off x="7767466" y="3896249"/>
                <a:ext cx="1026435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4472C4"/>
                    </a:solidFill>
                  </a:rPr>
                  <a:t>residesIn</a:t>
                </a:r>
                <a:endParaRPr lang="en-US" dirty="0">
                  <a:solidFill>
                    <a:srgbClr val="4472C4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452E3E-64F8-D842-9E9B-5EFA46E22EDF}"/>
                  </a:ext>
                </a:extLst>
              </p:cNvPr>
              <p:cNvSpPr txBox="1"/>
              <p:nvPr/>
            </p:nvSpPr>
            <p:spPr>
              <a:xfrm>
                <a:off x="5345486" y="3460431"/>
                <a:ext cx="1677254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4472C4"/>
                    </a:solidFill>
                  </a:rPr>
                  <a:t>ownsPropertyIn</a:t>
                </a:r>
                <a:endParaRPr lang="en-US" dirty="0">
                  <a:solidFill>
                    <a:srgbClr val="4472C4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8693B1-EB21-0946-B6E6-3F7D11017E40}"/>
                  </a:ext>
                </a:extLst>
              </p:cNvPr>
              <p:cNvSpPr txBox="1"/>
              <p:nvPr/>
            </p:nvSpPr>
            <p:spPr>
              <a:xfrm>
                <a:off x="7563042" y="5437318"/>
                <a:ext cx="716863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4472C4"/>
                    </a:solidFill>
                  </a:rPr>
                  <a:t>inCity</a:t>
                </a:r>
                <a:endParaRPr lang="en-US" dirty="0">
                  <a:solidFill>
                    <a:srgbClr val="4472C4"/>
                  </a:solidFill>
                </a:endParaRPr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91AB303-5DC8-B144-8CEF-75A4DF0D8022}"/>
              </a:ext>
            </a:extLst>
          </p:cNvPr>
          <p:cNvSpPr/>
          <p:nvPr/>
        </p:nvSpPr>
        <p:spPr>
          <a:xfrm>
            <a:off x="1077065" y="5834885"/>
            <a:ext cx="6815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“you are identified as a resident if you reside in, own property, or own or operate a business in Toronto” </a:t>
            </a:r>
          </a:p>
        </p:txBody>
      </p:sp>
    </p:spTree>
    <p:extLst>
      <p:ext uri="{BB962C8B-B14F-4D97-AF65-F5344CB8AC3E}">
        <p14:creationId xmlns:p14="http://schemas.microsoft.com/office/powerpoint/2010/main" val="3432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B00B86-FF1E-7B4B-AAE3-679E403BC377}"/>
              </a:ext>
            </a:extLst>
          </p:cNvPr>
          <p:cNvSpPr/>
          <p:nvPr/>
        </p:nvSpPr>
        <p:spPr>
          <a:xfrm>
            <a:off x="1915797" y="3323885"/>
            <a:ext cx="6032197" cy="1303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Ontology Levels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548063"/>
              </p:ext>
            </p:extLst>
          </p:nvPr>
        </p:nvGraphicFramePr>
        <p:xfrm>
          <a:off x="2049261" y="2078643"/>
          <a:ext cx="5843005" cy="379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BBD3BE-C9B7-B74C-888F-C6F16C538AE4}"/>
              </a:ext>
            </a:extLst>
          </p:cNvPr>
          <p:cNvSpPr txBox="1"/>
          <p:nvPr/>
        </p:nvSpPr>
        <p:spPr>
          <a:xfrm>
            <a:off x="8003724" y="3490587"/>
            <a:ext cx="2570260" cy="809422"/>
          </a:xfrm>
          <a:prstGeom prst="rect">
            <a:avLst/>
          </a:prstGeom>
          <a:noFill/>
        </p:spPr>
        <p:txBody>
          <a:bodyPr wrap="square" lIns="68741" tIns="34370" rIns="68741" bIns="34370" rtlCol="0">
            <a:spAutoFit/>
          </a:bodyPr>
          <a:lstStyle/>
          <a:p>
            <a:pPr marL="214811" indent="-214811">
              <a:buFont typeface="Arial" panose="020B0604020202020204" pitchFamily="34" charset="0"/>
              <a:buChar char="•"/>
            </a:pPr>
            <a:r>
              <a:rPr lang="en-US" sz="1603" dirty="0"/>
              <a:t>Resident</a:t>
            </a:r>
          </a:p>
          <a:p>
            <a:pPr marL="214811" indent="-214811">
              <a:buFont typeface="Arial" panose="020B0604020202020204" pitchFamily="34" charset="0"/>
              <a:buChar char="•"/>
            </a:pPr>
            <a:r>
              <a:rPr lang="en-US" sz="1603" dirty="0"/>
              <a:t>Toronto Resident</a:t>
            </a:r>
          </a:p>
          <a:p>
            <a:pPr marL="214811" indent="-214811">
              <a:buFont typeface="Arial" panose="020B0604020202020204" pitchFamily="34" charset="0"/>
              <a:buChar char="•"/>
            </a:pPr>
            <a:r>
              <a:rPr lang="en-US" sz="1603" dirty="0"/>
              <a:t>Household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2DC42-2EBE-0A4A-BC60-615D5B859E9D}"/>
              </a:ext>
            </a:extLst>
          </p:cNvPr>
          <p:cNvSpPr txBox="1"/>
          <p:nvPr/>
        </p:nvSpPr>
        <p:spPr>
          <a:xfrm>
            <a:off x="8170867" y="917144"/>
            <a:ext cx="2403117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5" dirty="0"/>
              <a:t>Supports:</a:t>
            </a:r>
          </a:p>
          <a:p>
            <a:pPr marL="309570" indent="-309570">
              <a:buFont typeface="Arial" panose="020B0604020202020204" pitchFamily="34" charset="0"/>
              <a:buChar char="•"/>
            </a:pPr>
            <a:r>
              <a:rPr lang="en-US" sz="1625" dirty="0"/>
              <a:t>data validation</a:t>
            </a:r>
          </a:p>
          <a:p>
            <a:pPr marL="309570" indent="-309570">
              <a:buFont typeface="Arial" panose="020B0604020202020204" pitchFamily="34" charset="0"/>
              <a:buChar char="•"/>
            </a:pPr>
            <a:r>
              <a:rPr lang="en-US" sz="1625" dirty="0"/>
              <a:t>inference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4CC4E-B456-2E44-9F6A-D471C866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16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C9727E-B1A3-FB4C-83D7-C424240F167A}"/>
              </a:ext>
            </a:extLst>
          </p:cNvPr>
          <p:cNvSpPr txBox="1">
            <a:spLocks/>
          </p:cNvSpPr>
          <p:nvPr/>
        </p:nvSpPr>
        <p:spPr>
          <a:xfrm>
            <a:off x="1635672" y="2274114"/>
            <a:ext cx="8920655" cy="28016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“you are identified as a resident if you reside in, own property, or own or operate a business in Toronto”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67" dirty="0" err="1">
                <a:solidFill>
                  <a:srgbClr val="DC65FF"/>
                </a:solidFill>
              </a:rPr>
              <a:t>TorontoResident</a:t>
            </a:r>
            <a:r>
              <a:rPr lang="en-US" sz="2667" dirty="0"/>
              <a:t> </a:t>
            </a:r>
            <a:r>
              <a:rPr lang="en-US" sz="2667" dirty="0" err="1">
                <a:solidFill>
                  <a:srgbClr val="C00000"/>
                </a:solidFill>
              </a:rPr>
              <a:t>subClassOf</a:t>
            </a:r>
            <a:r>
              <a:rPr lang="en-US" sz="2667" dirty="0"/>
              <a:t> </a:t>
            </a:r>
            <a:r>
              <a:rPr lang="en-US" sz="2667" dirty="0">
                <a:solidFill>
                  <a:srgbClr val="DC65FF"/>
                </a:solidFill>
              </a:rPr>
              <a:t>Resident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67" dirty="0"/>
              <a:t>    </a:t>
            </a:r>
            <a:r>
              <a:rPr lang="en-US" sz="2667" dirty="0">
                <a:solidFill>
                  <a:srgbClr val="C00000"/>
                </a:solidFill>
              </a:rPr>
              <a:t>and</a:t>
            </a:r>
            <a:r>
              <a:rPr lang="en-US" sz="2667" dirty="0"/>
              <a:t> (</a:t>
            </a:r>
            <a:r>
              <a:rPr lang="en-US" sz="2667" dirty="0" err="1">
                <a:solidFill>
                  <a:srgbClr val="0070C0"/>
                </a:solidFill>
              </a:rPr>
              <a:t>residesIn</a:t>
            </a:r>
            <a:r>
              <a:rPr lang="en-US" sz="2667" dirty="0" err="1"/>
              <a:t>.Toronto</a:t>
            </a:r>
            <a:r>
              <a:rPr lang="en-US" sz="2667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67" dirty="0"/>
              <a:t>              </a:t>
            </a:r>
            <a:r>
              <a:rPr lang="en-US" sz="2667" dirty="0">
                <a:solidFill>
                  <a:srgbClr val="C00000"/>
                </a:solidFill>
              </a:rPr>
              <a:t>or</a:t>
            </a:r>
            <a:r>
              <a:rPr lang="en-US" sz="2667" dirty="0"/>
              <a:t> </a:t>
            </a:r>
            <a:r>
              <a:rPr lang="en-US" sz="2667" dirty="0" err="1">
                <a:solidFill>
                  <a:srgbClr val="0070C0"/>
                </a:solidFill>
              </a:rPr>
              <a:t>ownsPropertyIn</a:t>
            </a:r>
            <a:r>
              <a:rPr lang="en-US" sz="2667" dirty="0" err="1"/>
              <a:t>.Toronto</a:t>
            </a:r>
            <a:r>
              <a:rPr lang="en-US" sz="2667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67" dirty="0"/>
              <a:t>              </a:t>
            </a:r>
            <a:r>
              <a:rPr lang="en-US" sz="2667" dirty="0">
                <a:solidFill>
                  <a:srgbClr val="C00000"/>
                </a:solidFill>
              </a:rPr>
              <a:t>or</a:t>
            </a:r>
            <a:r>
              <a:rPr lang="en-US" sz="2667" dirty="0"/>
              <a:t> </a:t>
            </a:r>
            <a:r>
              <a:rPr lang="en-US" sz="2667" dirty="0">
                <a:solidFill>
                  <a:srgbClr val="0070C0"/>
                </a:solidFill>
              </a:rPr>
              <a:t>operates</a:t>
            </a:r>
            <a:r>
              <a:rPr lang="en-US" sz="2667" dirty="0"/>
              <a:t>.(</a:t>
            </a:r>
            <a:r>
              <a:rPr lang="en-US" sz="2667" dirty="0">
                <a:solidFill>
                  <a:srgbClr val="DC65FF"/>
                </a:solidFill>
              </a:rPr>
              <a:t>Business</a:t>
            </a:r>
            <a:r>
              <a:rPr lang="en-US" sz="2667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67" dirty="0"/>
              <a:t>                                     </a:t>
            </a:r>
            <a:r>
              <a:rPr lang="en-US" sz="2667" dirty="0">
                <a:solidFill>
                  <a:srgbClr val="C00000"/>
                </a:solidFill>
              </a:rPr>
              <a:t>and</a:t>
            </a:r>
            <a:r>
              <a:rPr lang="en-US" sz="2667" dirty="0"/>
              <a:t> </a:t>
            </a:r>
            <a:r>
              <a:rPr lang="en-US" sz="2667" dirty="0" err="1">
                <a:solidFill>
                  <a:srgbClr val="0070C0"/>
                </a:solidFill>
              </a:rPr>
              <a:t>hasAddress</a:t>
            </a:r>
            <a:r>
              <a:rPr lang="en-US" sz="2667" dirty="0"/>
              <a:t>.(</a:t>
            </a:r>
            <a:r>
              <a:rPr lang="en-US" sz="2667" dirty="0">
                <a:solidFill>
                  <a:srgbClr val="DC65FF"/>
                </a:solidFill>
              </a:rPr>
              <a:t>Address</a:t>
            </a:r>
            <a:r>
              <a:rPr lang="en-US" sz="2667" dirty="0"/>
              <a:t> </a:t>
            </a:r>
            <a:r>
              <a:rPr lang="en-US" sz="2667" dirty="0">
                <a:solidFill>
                  <a:srgbClr val="C00000"/>
                </a:solidFill>
              </a:rPr>
              <a:t>and</a:t>
            </a:r>
            <a:r>
              <a:rPr lang="en-US" sz="2667" dirty="0"/>
              <a:t> </a:t>
            </a:r>
            <a:r>
              <a:rPr lang="en-US" sz="2667" dirty="0" err="1">
                <a:solidFill>
                  <a:srgbClr val="0070C0"/>
                </a:solidFill>
              </a:rPr>
              <a:t>inCity</a:t>
            </a:r>
            <a:r>
              <a:rPr lang="en-US" sz="2667" dirty="0" err="1"/>
              <a:t>.Toronto</a:t>
            </a:r>
            <a:r>
              <a:rPr lang="en-US" sz="2667" dirty="0"/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11318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B00B86-FF1E-7B4B-AAE3-679E403BC377}"/>
              </a:ext>
            </a:extLst>
          </p:cNvPr>
          <p:cNvSpPr/>
          <p:nvPr/>
        </p:nvSpPr>
        <p:spPr>
          <a:xfrm>
            <a:off x="1954665" y="2010886"/>
            <a:ext cx="6032197" cy="13034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Ontology Levels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996672"/>
              </p:ext>
            </p:extLst>
          </p:nvPr>
        </p:nvGraphicFramePr>
        <p:xfrm>
          <a:off x="2049261" y="2078643"/>
          <a:ext cx="5843005" cy="379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A31CC9D-9596-624E-82A6-BA871EB5E781}"/>
              </a:ext>
            </a:extLst>
          </p:cNvPr>
          <p:cNvSpPr txBox="1"/>
          <p:nvPr/>
        </p:nvSpPr>
        <p:spPr>
          <a:xfrm>
            <a:off x="8003724" y="2045501"/>
            <a:ext cx="2522093" cy="1454406"/>
          </a:xfrm>
          <a:prstGeom prst="rect">
            <a:avLst/>
          </a:prstGeom>
          <a:noFill/>
        </p:spPr>
        <p:txBody>
          <a:bodyPr wrap="square" lIns="68741" tIns="34370" rIns="68741" bIns="34370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/>
              <a:t>A Toronto Resident living in a given zone  has a probability P(zone) of driving to work.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78F08-864A-C84C-BFBE-5BA2E021A193}"/>
              </a:ext>
            </a:extLst>
          </p:cNvPr>
          <p:cNvSpPr txBox="1"/>
          <p:nvPr/>
        </p:nvSpPr>
        <p:spPr>
          <a:xfrm>
            <a:off x="7890413" y="652785"/>
            <a:ext cx="337095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5" dirty="0"/>
              <a:t>Supports:</a:t>
            </a:r>
          </a:p>
          <a:p>
            <a:pPr marL="309570" indent="-309570">
              <a:buFont typeface="Arial" panose="020B0604020202020204" pitchFamily="34" charset="0"/>
              <a:buChar char="•"/>
            </a:pPr>
            <a:r>
              <a:rPr lang="en-US" sz="1625" dirty="0"/>
              <a:t>automated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666D2F-B16D-C040-838A-99D29BD6A2EC}"/>
                  </a:ext>
                </a:extLst>
              </p:cNvPr>
              <p:cNvSpPr txBox="1"/>
              <p:nvPr/>
            </p:nvSpPr>
            <p:spPr>
              <a:xfrm>
                <a:off x="1723542" y="3843213"/>
                <a:ext cx="7488773" cy="75020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en-CA" sz="1625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𝑇𝑜𝑟𝑜𝑛𝑡𝑜𝑅𝑒𝑠𝑖𝑑𝑒𝑛𝑡</m:t>
                      </m:r>
                      <m:d>
                        <m:dPr>
                          <m:ctrlPr>
                            <a:rPr lang="en-CA" sz="162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625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𝑟𝑒𝑠𝑖𝑑𝑒𝑠𝐼𝑛</m:t>
                      </m:r>
                      <m:d>
                        <m:dPr>
                          <m:ctrlPr>
                            <a:rPr lang="en-CA" sz="1625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1625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1625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1625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𝑝𝑟𝑜𝑏𝐷𝑟𝑖𝑣𝑒𝑇𝑜𝑊𝑜𝑟𝑘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)→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𝑑𝑟𝑖𝑣𝑒𝑊𝑜𝑟𝑘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CA" sz="1625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1625" dirty="0">
                  <a:ea typeface="Cambria Math" panose="02040503050406030204" pitchFamily="18" charset="0"/>
                </a:endParaRPr>
              </a:p>
              <a:p>
                <a:endParaRPr lang="en-CA" sz="1625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666D2F-B16D-C040-838A-99D29BD6A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42" y="3843213"/>
                <a:ext cx="7488773" cy="750205"/>
              </a:xfrm>
              <a:prstGeom prst="rect">
                <a:avLst/>
              </a:prstGeom>
              <a:blipFill>
                <a:blip r:embed="rId8"/>
                <a:stretch>
                  <a:fillRect r="-1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24E1E-AC79-6E4B-8FDA-12A89EB4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6DFF-7CD2-F540-B242-F5AAADA1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FA3"/>
                </a:solidFill>
              </a:rPr>
              <a:t>Questions, comments, discussion?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23CDA-901A-BA41-84F9-9BCDC8927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8A06-B968-F942-9A42-3D29DFD5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9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CA2C-C200-5045-B021-3176FE14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Who we are:</a:t>
            </a:r>
            <a:br>
              <a:rPr lang="en-US" b="1" dirty="0">
                <a:solidFill>
                  <a:srgbClr val="30466D"/>
                </a:solidFill>
              </a:rPr>
            </a:br>
            <a:r>
              <a:rPr lang="en-US" sz="4000" b="1" i="1" dirty="0">
                <a:solidFill>
                  <a:srgbClr val="30466D"/>
                </a:solidFill>
              </a:rPr>
              <a:t>The Enterprise Integration Lab (EIL)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3B8F-09EE-AA40-A2BF-7AC9A161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20+ years</a:t>
            </a:r>
          </a:p>
          <a:p>
            <a:r>
              <a:rPr lang="en-CA" dirty="0"/>
              <a:t>Investigates the use of IT to create a infrastructure enabling </a:t>
            </a:r>
          </a:p>
          <a:p>
            <a:pPr lvl="1"/>
            <a:r>
              <a:rPr lang="en-CA" dirty="0"/>
              <a:t>dissemination of information</a:t>
            </a:r>
          </a:p>
          <a:p>
            <a:pPr lvl="1"/>
            <a:r>
              <a:rPr lang="en-CA" dirty="0"/>
              <a:t>coordination of decisions</a:t>
            </a:r>
          </a:p>
          <a:p>
            <a:pPr lvl="1"/>
            <a:r>
              <a:rPr lang="en-CA" dirty="0"/>
              <a:t>management of actions</a:t>
            </a:r>
          </a:p>
          <a:p>
            <a:r>
              <a:rPr lang="en-CA" dirty="0"/>
              <a:t>Ontologies for Enterprise Modelling, Agent Architectures and Coordination and Constraint-Directed Scheduling,…</a:t>
            </a:r>
          </a:p>
          <a:p>
            <a:r>
              <a:rPr lang="en-CA" dirty="0"/>
              <a:t>Current focus on Smart Cities</a:t>
            </a:r>
          </a:p>
          <a:p>
            <a:r>
              <a:rPr lang="en-CA" dirty="0"/>
              <a:t>More on </a:t>
            </a:r>
            <a:r>
              <a:rPr lang="en-CA" dirty="0">
                <a:hlinkClick r:id="rId3"/>
              </a:rPr>
              <a:t>https://eil.mie.utoronto.ca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31EC-D74F-CB49-AEBC-090E926C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5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CA2C-C200-5045-B021-3176FE14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Who we are:</a:t>
            </a:r>
            <a:br>
              <a:rPr lang="en-US" b="1" dirty="0">
                <a:solidFill>
                  <a:srgbClr val="30466D"/>
                </a:solidFill>
              </a:rPr>
            </a:br>
            <a:r>
              <a:rPr lang="en-US" sz="4000" b="1" i="1" dirty="0">
                <a:solidFill>
                  <a:srgbClr val="30466D"/>
                </a:solidFill>
              </a:rPr>
              <a:t>School of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3B8F-09EE-AA40-A2BF-7AC9A161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Trans-disciplinary spanning all of UofT’s faculties</a:t>
            </a:r>
          </a:p>
          <a:p>
            <a:pPr lvl="1"/>
            <a:r>
              <a:rPr lang="en-CA" dirty="0"/>
              <a:t>Over 750 faculty do urban-related research</a:t>
            </a:r>
          </a:p>
          <a:p>
            <a:r>
              <a:rPr lang="en-CA" dirty="0"/>
              <a:t>Pillars</a:t>
            </a:r>
          </a:p>
          <a:p>
            <a:pPr lvl="1"/>
            <a:r>
              <a:rPr lang="en-CA" dirty="0"/>
              <a:t>Research: Urban challenges addressed by trans-disciplinary teams</a:t>
            </a:r>
          </a:p>
          <a:p>
            <a:pPr lvl="1"/>
            <a:r>
              <a:rPr lang="en-CA" dirty="0"/>
              <a:t>Education: Undergraduate, Graduate, professional courses for civil servants</a:t>
            </a:r>
          </a:p>
          <a:p>
            <a:pPr lvl="1"/>
            <a:r>
              <a:rPr lang="en-CA" dirty="0"/>
              <a:t>Engagement and Partnership: supporting and working with communities and municipalities</a:t>
            </a:r>
          </a:p>
          <a:p>
            <a:r>
              <a:rPr lang="en-CA" dirty="0"/>
              <a:t>A convener of important conversations</a:t>
            </a:r>
          </a:p>
          <a:p>
            <a:r>
              <a:rPr lang="en-CA" dirty="0"/>
              <a:t>International Satellites</a:t>
            </a:r>
          </a:p>
          <a:p>
            <a:pPr lvl="1"/>
            <a:r>
              <a:rPr lang="en-CA" dirty="0"/>
              <a:t>School of Cities India (sponsored by Tata Trusts)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31EC-D74F-CB49-AEBC-090E926C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8CA2C-C200-5045-B021-3176FE14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3B8F-09EE-AA40-A2BF-7AC9A161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this session is to provide a brief introduction / primer on the topic of ontologies*</a:t>
            </a:r>
          </a:p>
          <a:p>
            <a:r>
              <a:rPr lang="en-US" dirty="0"/>
              <a:t>Provide a foundation for future discussions</a:t>
            </a:r>
          </a:p>
          <a:p>
            <a:pPr lvl="1"/>
            <a:r>
              <a:rPr lang="en-US" dirty="0"/>
              <a:t>Transportation Ontology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The development of a transportation ontology</a:t>
            </a:r>
          </a:p>
          <a:p>
            <a:pPr lvl="1"/>
            <a:r>
              <a:rPr lang="en-US" dirty="0"/>
              <a:t>Cataloguing relevant ontologies</a:t>
            </a:r>
          </a:p>
          <a:p>
            <a:pPr lvl="1"/>
            <a:r>
              <a:rPr lang="en-US" dirty="0"/>
              <a:t>The idea: this workshop (and future work) will be more effective if we are all talking about the same 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E31EC-D74F-CB49-AEBC-090E926C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3E43-8E54-8B40-9F65-D674F129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466D"/>
                </a:solidFill>
              </a:rPr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952D9-2DAE-D542-ADF7-F260908A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present </a:t>
            </a:r>
            <a:r>
              <a:rPr lang="en-US" b="1" dirty="0"/>
              <a:t>our position </a:t>
            </a:r>
            <a:r>
              <a:rPr lang="en-US" dirty="0"/>
              <a:t>on the subject of ontologies</a:t>
            </a:r>
          </a:p>
          <a:p>
            <a:r>
              <a:rPr lang="en-US" dirty="0"/>
              <a:t>They are </a:t>
            </a:r>
            <a:r>
              <a:rPr lang="en-US" b="1" dirty="0"/>
              <a:t>not</a:t>
            </a:r>
            <a:r>
              <a:rPr lang="en-US" dirty="0"/>
              <a:t> intended to impose absolute definitions</a:t>
            </a:r>
          </a:p>
          <a:p>
            <a:r>
              <a:rPr lang="en-US" dirty="0"/>
              <a:t>They are intended to provide a common foundation for </a:t>
            </a:r>
            <a:r>
              <a:rPr lang="en-US"/>
              <a:t>our discussion </a:t>
            </a:r>
            <a:r>
              <a:rPr lang="en-US" dirty="0"/>
              <a:t>moving forward</a:t>
            </a:r>
          </a:p>
          <a:p>
            <a:pPr lvl="1"/>
            <a:r>
              <a:rPr lang="en-US" dirty="0"/>
              <a:t>To make sure we are talking about the same things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B8A8A-E853-F248-893F-954AB779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CF9F-721B-2F47-B3B7-C3770A74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6F6B5-6DDF-8047-AD75-53B7814B9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ontology?</a:t>
            </a:r>
          </a:p>
          <a:p>
            <a:r>
              <a:rPr lang="en-US" dirty="0"/>
              <a:t>Ontologies vs vocabularies</a:t>
            </a:r>
          </a:p>
          <a:p>
            <a:r>
              <a:rPr lang="en-US" dirty="0"/>
              <a:t>The Ontology Spectrum</a:t>
            </a:r>
          </a:p>
          <a:p>
            <a:r>
              <a:rPr lang="en-US" dirty="0"/>
              <a:t>Ontology components &amp;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51350-6C8A-F544-9A4B-17A93003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C6E26-C1E6-D34A-9851-469E3D008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6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0466D"/>
                </a:solidFill>
              </a:rPr>
              <a:t>Ontologies 101: What is an Ontology?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Answers the questions:</a:t>
            </a:r>
          </a:p>
          <a:p>
            <a:pPr lvl="1"/>
            <a:r>
              <a:rPr lang="en-US" sz="2000" dirty="0"/>
              <a:t>What are the core concepts and properties that span the domain’s data?</a:t>
            </a:r>
          </a:p>
          <a:p>
            <a:pPr lvl="2"/>
            <a:r>
              <a:rPr lang="en-US" sz="1603" dirty="0"/>
              <a:t>To what extent can we generalize them in a useful way?</a:t>
            </a:r>
          </a:p>
          <a:p>
            <a:pPr lvl="1"/>
            <a:r>
              <a:rPr lang="en-US" sz="2000" dirty="0"/>
              <a:t>What are the key distinctions?</a:t>
            </a:r>
          </a:p>
          <a:p>
            <a:pPr lvl="2"/>
            <a:r>
              <a:rPr lang="en-US" sz="1603" dirty="0"/>
              <a:t>Can we formally define necessary and/or sufficient conditions (using properties) for something to be an example (member) of a concept?</a:t>
            </a:r>
          </a:p>
          <a:p>
            <a:r>
              <a:rPr lang="en-GB" sz="2400" dirty="0"/>
              <a:t>More than a reference model (vocabulary) for a domain</a:t>
            </a:r>
            <a:r>
              <a:rPr lang="en-US" sz="2400" dirty="0"/>
              <a:t>: </a:t>
            </a:r>
            <a:br>
              <a:rPr lang="en-US" sz="2005" dirty="0"/>
            </a:br>
            <a:r>
              <a:rPr lang="en-GB" sz="2005" dirty="0"/>
              <a:t>A</a:t>
            </a:r>
            <a:r>
              <a:rPr lang="en-US" sz="2005" dirty="0"/>
              <a:t> precise, formal (</a:t>
            </a:r>
            <a:r>
              <a:rPr lang="en-US" sz="2005" b="1" i="1" dirty="0"/>
              <a:t>logical language</a:t>
            </a:r>
            <a:r>
              <a:rPr lang="en-US" sz="2005" dirty="0"/>
              <a:t>) representation that is machine-interpretable and supports:</a:t>
            </a:r>
          </a:p>
          <a:p>
            <a:pPr lvl="1"/>
            <a:r>
              <a:rPr lang="en-GB" sz="2000" dirty="0"/>
              <a:t>Reuse</a:t>
            </a:r>
          </a:p>
          <a:p>
            <a:pPr lvl="1"/>
            <a:r>
              <a:rPr lang="en-GB" sz="2000" dirty="0"/>
              <a:t>Semantic integration</a:t>
            </a:r>
          </a:p>
          <a:p>
            <a:pPr lvl="1"/>
            <a:r>
              <a:rPr lang="en-GB" sz="2000" dirty="0"/>
              <a:t>Automated deduction</a:t>
            </a:r>
          </a:p>
          <a:p>
            <a:endParaRPr lang="en-US" sz="2005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4776-5803-8240-9A79-A7BBE601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City 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1BDF7-54DF-5F4A-89E5-673F70EC4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Toronto</a:t>
            </a:r>
            <a:r>
              <a:rPr lang="en-US" dirty="0"/>
              <a:t>: “you are identified as a resident if you reside in, own property, or own or operate a business in Toronto” (311 Toronto). </a:t>
            </a:r>
          </a:p>
          <a:p>
            <a:r>
              <a:rPr lang="en-US" b="1" dirty="0"/>
              <a:t>Beijing</a:t>
            </a:r>
            <a:r>
              <a:rPr lang="en-US" dirty="0"/>
              <a:t>: “all individuals holding the nationality of the People’s Republic of China who [have] a domicile in Beijing and nowhere else. If the individual maintains a regular dwelling somewhere else, the more regular dwelling is considered their place of residence” (Li, 1991). </a:t>
            </a:r>
          </a:p>
          <a:p>
            <a:r>
              <a:rPr lang="en-US" b="1" dirty="0"/>
              <a:t>New York</a:t>
            </a:r>
            <a:r>
              <a:rPr lang="en-US" dirty="0"/>
              <a:t>: “the place which an individual intends to be his permanent home – the place to which he intends to return. It is the home with range of sentiment, feeling and permanent association. One must be domiciled in New York and maintain a home in New York, the time spent in the State is irrelevant” (McGladrey, 2009). </a:t>
            </a:r>
          </a:p>
          <a:p>
            <a:r>
              <a:rPr lang="en-US" b="1" dirty="0"/>
              <a:t>Germany</a:t>
            </a:r>
            <a:r>
              <a:rPr lang="en-US" dirty="0"/>
              <a:t>:  “a resident of Germany generally refers to an individual who has a domicile in Germany or spends more than six consecutive months in Germany (habitual place of abode)” (Seidel, 2011).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7522B-3545-9141-8885-FC1B6404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0AEB-3A5B-D84E-B756-8E4932B62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1932-8014-4247-B912-FA1F74AC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Views of a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6BD8D-916B-A64C-A121-2BE7C0E5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0AEB-3A5B-D84E-B756-8E4932B620D4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56C5EA-F798-6341-9F5E-5B95D0CB9775}"/>
              </a:ext>
            </a:extLst>
          </p:cNvPr>
          <p:cNvSpPr/>
          <p:nvPr/>
        </p:nvSpPr>
        <p:spPr>
          <a:xfrm>
            <a:off x="1163785" y="2265216"/>
            <a:ext cx="2763983" cy="13508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Toronto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Resident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B2231D-177C-C049-9660-BF61863A349A}"/>
              </a:ext>
            </a:extLst>
          </p:cNvPr>
          <p:cNvSpPr/>
          <p:nvPr/>
        </p:nvSpPr>
        <p:spPr>
          <a:xfrm>
            <a:off x="4714013" y="2265216"/>
            <a:ext cx="2763983" cy="135081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Beijing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Resident</a:t>
            </a:r>
            <a:endParaRPr lang="en-US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D904AD-890D-9343-B784-13B5E449C96B}"/>
              </a:ext>
            </a:extLst>
          </p:cNvPr>
          <p:cNvSpPr/>
          <p:nvPr/>
        </p:nvSpPr>
        <p:spPr>
          <a:xfrm>
            <a:off x="8264239" y="2265216"/>
            <a:ext cx="2763983" cy="1350819"/>
          </a:xfrm>
          <a:prstGeom prst="ellipse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Mumbai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Resident</a:t>
            </a:r>
            <a:endParaRPr lang="en-US" sz="2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EF90E55-CAA6-1C44-A7C2-176FC8A163DC}"/>
              </a:ext>
            </a:extLst>
          </p:cNvPr>
          <p:cNvSpPr/>
          <p:nvPr/>
        </p:nvSpPr>
        <p:spPr>
          <a:xfrm>
            <a:off x="2306781" y="4946075"/>
            <a:ext cx="7675419" cy="14102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7046-812A-174D-97FE-F90122CC420B}"/>
              </a:ext>
            </a:extLst>
          </p:cNvPr>
          <p:cNvSpPr txBox="1"/>
          <p:nvPr/>
        </p:nvSpPr>
        <p:spPr>
          <a:xfrm>
            <a:off x="2452743" y="5064858"/>
            <a:ext cx="2223942" cy="120032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err="1"/>
              <a:t>residesIn</a:t>
            </a:r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err="1"/>
              <a:t>ownsProperty</a:t>
            </a:r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operates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FC2EA-A702-F949-80F5-09E388B99879}"/>
              </a:ext>
            </a:extLst>
          </p:cNvPr>
          <p:cNvSpPr txBox="1"/>
          <p:nvPr/>
        </p:nvSpPr>
        <p:spPr>
          <a:xfrm>
            <a:off x="4842656" y="5064858"/>
            <a:ext cx="1902252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err="1"/>
              <a:t>hasAddress</a:t>
            </a:r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err="1"/>
              <a:t>inCity</a:t>
            </a:r>
            <a:endParaRPr lang="en-US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 err="1"/>
              <a:t>citizenOf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6849C9-07A4-F747-99D0-36AA4077B1C1}"/>
              </a:ext>
            </a:extLst>
          </p:cNvPr>
          <p:cNvSpPr txBox="1"/>
          <p:nvPr/>
        </p:nvSpPr>
        <p:spPr>
          <a:xfrm>
            <a:off x="7447313" y="5051001"/>
            <a:ext cx="1556580" cy="156966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Resident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Address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400" dirty="0"/>
              <a:t>Business</a:t>
            </a:r>
          </a:p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26C94-A1A2-2546-BEB6-3A34D0EB4B4D}"/>
              </a:ext>
            </a:extLst>
          </p:cNvPr>
          <p:cNvSpPr txBox="1"/>
          <p:nvPr/>
        </p:nvSpPr>
        <p:spPr>
          <a:xfrm>
            <a:off x="2109642" y="4044433"/>
            <a:ext cx="8087535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  <a:scene3d>
              <a:camera prst="orthographicFront"/>
              <a:lightRig rig="threePt" dir="t">
                <a:rot lat="0" lon="0" rev="600000"/>
              </a:lightRig>
            </a:scene3d>
          </a:bodyPr>
          <a:lstStyle/>
          <a:p>
            <a:r>
              <a:rPr lang="en-US" sz="2400" dirty="0"/>
              <a:t>Defined in terms of more fundamental properties and concepts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99430A-1A48-D64E-85A8-198180A48FEB}"/>
              </a:ext>
            </a:extLst>
          </p:cNvPr>
          <p:cNvCxnSpPr>
            <a:stCxn id="7" idx="4"/>
          </p:cNvCxnSpPr>
          <p:nvPr/>
        </p:nvCxnSpPr>
        <p:spPr>
          <a:xfrm flipH="1">
            <a:off x="8610601" y="3616035"/>
            <a:ext cx="1035627" cy="132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D164B1-4C5E-4A49-9DA8-DA8A49699924}"/>
              </a:ext>
            </a:extLst>
          </p:cNvPr>
          <p:cNvCxnSpPr>
            <a:stCxn id="5" idx="4"/>
          </p:cNvCxnSpPr>
          <p:nvPr/>
        </p:nvCxnSpPr>
        <p:spPr>
          <a:xfrm>
            <a:off x="2545777" y="3616035"/>
            <a:ext cx="1381991" cy="132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43DCEF-EFBA-0C4B-9684-0ACA49FF7E94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6096001" y="3616033"/>
            <a:ext cx="48491" cy="133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5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17522</TotalTime>
  <Words>1165</Words>
  <Application>Microsoft Macintosh PowerPoint</Application>
  <PresentationFormat>Widescreen</PresentationFormat>
  <Paragraphs>231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Ontology Tutorial</vt:lpstr>
      <vt:lpstr>Who we are: The Enterprise Integration Lab (EIL)</vt:lpstr>
      <vt:lpstr>Who we are: School of Cities</vt:lpstr>
      <vt:lpstr>Purpose</vt:lpstr>
      <vt:lpstr>Disclaimer*</vt:lpstr>
      <vt:lpstr>Outline</vt:lpstr>
      <vt:lpstr>Ontologies 101: What is an Ontology?</vt:lpstr>
      <vt:lpstr>Example: City Resident</vt:lpstr>
      <vt:lpstr>Different Views of a Concept</vt:lpstr>
      <vt:lpstr>Ontologies: Logical Languages</vt:lpstr>
      <vt:lpstr>Ontologies vs Vocabularies</vt:lpstr>
      <vt:lpstr>The Ontology Spectrum</vt:lpstr>
      <vt:lpstr>PowerPoint Presentation</vt:lpstr>
      <vt:lpstr>Ontology Levels</vt:lpstr>
      <vt:lpstr>Ontology Levels</vt:lpstr>
      <vt:lpstr>Ontology Levels</vt:lpstr>
      <vt:lpstr>Ontology Levels</vt:lpstr>
      <vt:lpstr>Questions, comments, discussion?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RATIO.city Ontology Workshop</dc:title>
  <dc:creator>Megan Katsumi</dc:creator>
  <cp:lastModifiedBy>Megan Katsumi</cp:lastModifiedBy>
  <cp:revision>159</cp:revision>
  <dcterms:created xsi:type="dcterms:W3CDTF">2020-02-13T13:51:55Z</dcterms:created>
  <dcterms:modified xsi:type="dcterms:W3CDTF">2020-03-23T12:40:06Z</dcterms:modified>
</cp:coreProperties>
</file>