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5"/>
    <p:restoredTop sz="94684"/>
  </p:normalViewPr>
  <p:slideViewPr>
    <p:cSldViewPr snapToGrid="0" snapToObjects="1">
      <p:cViewPr varScale="1">
        <p:scale>
          <a:sx n="220" d="100"/>
          <a:sy n="220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5DD0-71D4-3948-806B-CDB1A44CA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C3D4B-FC65-0549-A1C5-7D0EABD38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86351-1018-304E-8036-0B55F199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02207-9EF5-7B40-ACA9-72876B66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451E3-31A8-174F-9E52-8734762C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2042-CFF3-3540-8018-ACCB782A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4C213-A694-AB41-BD56-66F26816D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BF02D-046B-E64A-B04D-73E910A1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64BB7-5BD3-DF41-8285-2D16969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5046-6BB4-B844-ABF5-D147D7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6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BFB01C-9B59-BD44-B7E8-C157DA8CF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E5FAF-A6B4-5747-8ECF-F0CC7465A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782F8-E1B9-6A41-B923-7C65464A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A79DC-9BB2-B441-801A-A26C0FE4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551CE-3C87-FB4D-B2FD-E115C6EA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9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4EAD9-8BBD-A540-AA67-56398CA4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4EDDD-EF9A-9F4D-9684-0A4B387FD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0607-45D2-DD4E-B1DB-11664DC8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28384-D616-C144-BED1-EA986D58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8A56-9A44-EE4A-8E54-5EE926AF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3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2FD-4EB1-4144-8952-F6C77777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9E95B-9829-224F-B498-15132C1A8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2C3E7-722B-EC42-B930-226797DB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90E63-56D4-064E-8AA6-60D3AB67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A820-3CE1-924C-A58B-5A96DCDC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99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D620-E30E-6C45-9F82-9135C0F5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1878-2447-2442-B94F-1D86A6D6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23268-EEE1-5A45-AFD8-A7BA11E9E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ED7DE-A73F-B042-A9CC-49F68214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DB6CC-F61D-9343-A513-24B654E8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C5E88-6839-954E-9B0D-8F9FE1C1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0FB16-4242-DE44-9A9D-BFF5E22A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C08D4-04AB-F149-ACC7-DED98AE90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8EC3-0CAC-3B49-B281-273B2B704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F130-6619-584A-AF74-8597626B9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CDB54-1F9C-E148-A936-DC6E05EE3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7E92C-D905-B742-A499-E6580DA7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675D0-2324-9D48-955A-05BEBB87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416A6-4911-A14E-9903-34640D29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0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23B60-A4D0-7F48-849F-DE5A943D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BE42B-D35F-4F49-AB5D-D5E696BB9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B4B3E-F4EF-5642-B20D-F6197762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2F2FE-4445-CD42-9E0A-E454A567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E591B-F68A-E040-A91B-458B7364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475BC-7319-D14A-A55F-7D6EEE5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B0855-9226-9841-9FC3-1A8B0404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3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54CB-CFA9-F04A-8059-1F192922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4CDA-9DB8-344A-AF47-E61AE245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EE3F4-25A0-4A41-B355-B9CB5C4FF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A2CFC-7F65-9743-9520-DB3CAB62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EA17F-0B6E-0A4B-8826-904A62C1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8EE25-FB14-EC42-A734-7D556683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2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62CC-7B2B-634C-AD29-9D813F6F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BBB55-9B52-7648-88B5-F352529FC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45BAB-DE46-8544-B46A-1C25A410C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B5ED-5F83-674B-A741-D3570F23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90E63-E889-554A-A80D-9FD55758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A24C-6AAA-B442-B76A-0362AFD9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5A2E0C-2385-F946-A8DB-3E5A4DFF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3218B-9ABB-DA46-A294-6BDF80DC5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40F0-7782-D444-8838-BD328D71F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FA37-DDE0-2642-A38A-09580B41868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1E7EF-EBC4-0644-A92F-124D083C3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3F89D-D34A-6248-9D51-A0A376F13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C2525-27B4-AC42-AD6A-7C8426B9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2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06FE-871C-6E45-AFEC-C76CE964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26EF0-86F3-7445-8C7B-625C3BA4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Define actors</a:t>
            </a:r>
          </a:p>
          <a:p>
            <a:r>
              <a:rPr lang="en-GB" dirty="0"/>
              <a:t>Define requirements</a:t>
            </a:r>
          </a:p>
          <a:p>
            <a:r>
              <a:rPr lang="en-GB" dirty="0"/>
              <a:t>Define constraints</a:t>
            </a:r>
          </a:p>
          <a:p>
            <a:endParaRPr lang="en-GB" dirty="0"/>
          </a:p>
          <a:p>
            <a:r>
              <a:rPr lang="en-GB" dirty="0"/>
              <a:t>Example Use Cases</a:t>
            </a:r>
          </a:p>
          <a:p>
            <a:pPr lvl="1"/>
            <a:r>
              <a:rPr lang="en-GB" dirty="0"/>
              <a:t>Transportation Planning: Collects trip data and aggregates for statistics</a:t>
            </a:r>
          </a:p>
          <a:p>
            <a:pPr lvl="2"/>
            <a:r>
              <a:rPr lang="en-GB" dirty="0"/>
              <a:t>The number of people who take this route</a:t>
            </a:r>
          </a:p>
          <a:p>
            <a:pPr lvl="2"/>
            <a:r>
              <a:rPr lang="en-GB" dirty="0"/>
              <a:t>Variations of route for particular origin/destination</a:t>
            </a:r>
          </a:p>
          <a:p>
            <a:pPr lvl="2"/>
            <a:r>
              <a:rPr lang="en-GB" dirty="0"/>
              <a:t>Simulator that generates statistics </a:t>
            </a:r>
          </a:p>
          <a:p>
            <a:pPr lvl="1"/>
            <a:r>
              <a:rPr lang="en-GB" dirty="0"/>
              <a:t>Personal traveler wanting to get from Point A to Point X</a:t>
            </a:r>
          </a:p>
          <a:p>
            <a:pPr lvl="1"/>
            <a:r>
              <a:rPr lang="en-GB" dirty="0"/>
              <a:t>Both are potentially multi-modal</a:t>
            </a:r>
          </a:p>
        </p:txBody>
      </p:sp>
    </p:spTree>
    <p:extLst>
      <p:ext uri="{BB962C8B-B14F-4D97-AF65-F5344CB8AC3E}">
        <p14:creationId xmlns:p14="http://schemas.microsoft.com/office/powerpoint/2010/main" val="68383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1A58-553D-3843-BE84-6B2ADADF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CA006-969D-AB49-B3AC-6C3E60B1D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Flesh out the two example use cases with an initial set of requirements, etc.</a:t>
            </a:r>
          </a:p>
          <a:p>
            <a:r>
              <a:rPr lang="en-GB" dirty="0"/>
              <a:t>Develop a sample draft physical view for example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40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038BC0-60B2-8F46-9BBC-417BE8D4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11DD50-8E5C-F340-9FF4-E90A4D48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Conceptual Data Model/Ontology</a:t>
            </a:r>
          </a:p>
          <a:p>
            <a:r>
              <a:rPr lang="en-GB" dirty="0"/>
              <a:t>Logical Data Model</a:t>
            </a:r>
          </a:p>
          <a:p>
            <a:r>
              <a:rPr lang="en-GB" dirty="0"/>
              <a:t>Physical Data Model</a:t>
            </a:r>
          </a:p>
        </p:txBody>
      </p:sp>
    </p:spTree>
    <p:extLst>
      <p:ext uri="{BB962C8B-B14F-4D97-AF65-F5344CB8AC3E}">
        <p14:creationId xmlns:p14="http://schemas.microsoft.com/office/powerpoint/2010/main" val="323567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93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Use Case</vt:lpstr>
      <vt:lpstr>Homework</vt:lpstr>
      <vt:lpstr>Meta-data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Vaughn</dc:creator>
  <cp:lastModifiedBy>Kenneth Vaughn</cp:lastModifiedBy>
  <cp:revision>4</cp:revision>
  <dcterms:created xsi:type="dcterms:W3CDTF">2020-03-24T20:55:49Z</dcterms:created>
  <dcterms:modified xsi:type="dcterms:W3CDTF">2020-03-24T22:01:44Z</dcterms:modified>
</cp:coreProperties>
</file>