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72" r:id="rId2"/>
  </p:sldMasterIdLst>
  <p:sldIdLst>
    <p:sldId id="260" r:id="rId3"/>
    <p:sldId id="265" r:id="rId4"/>
    <p:sldId id="267" r:id="rId5"/>
    <p:sldId id="273" r:id="rId6"/>
    <p:sldId id="269" r:id="rId7"/>
    <p:sldId id="268" r:id="rId8"/>
    <p:sldId id="270" r:id="rId9"/>
    <p:sldId id="271" r:id="rId10"/>
    <p:sldId id="259" r:id="rId11"/>
  </p:sldIdLst>
  <p:sldSz cx="12195175" cy="6859588"/>
  <p:notesSz cx="6858000" cy="9144000"/>
  <p:defaultTextStyle>
    <a:defPPr>
      <a:defRPr lang="ja-JP"/>
    </a:defPPr>
    <a:lvl1pPr marL="0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44388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88776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633164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177552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721940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82" y="48"/>
      </p:cViewPr>
      <p:guideLst>
        <p:guide orient="horz" pos="2161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99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7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1792903" y="274702"/>
            <a:ext cx="3658553" cy="585446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13012" y="274702"/>
            <a:ext cx="10776639" cy="585446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520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43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687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13012" y="1600571"/>
            <a:ext cx="7217596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233862" y="1600571"/>
            <a:ext cx="7217595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034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42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45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68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1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7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2893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64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1792903" y="274702"/>
            <a:ext cx="3658553" cy="585446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13012" y="274702"/>
            <a:ext cx="10776639" cy="585446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29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6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13012" y="1600571"/>
            <a:ext cx="7217596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233862" y="1600571"/>
            <a:ext cx="7217595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63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5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07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15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9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26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中面16対9_全部なし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871" cy="68580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08878" tIns="54439" rIns="108878" bIns="54439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759" y="1600571"/>
            <a:ext cx="10975658" cy="4527011"/>
          </a:xfrm>
          <a:prstGeom prst="rect">
            <a:avLst/>
          </a:prstGeom>
        </p:spPr>
        <p:txBody>
          <a:bodyPr vert="horz" lIns="108878" tIns="54439" rIns="108878" bIns="54439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CD2B0-AD71-41AB-AD79-E9DEF107580B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E2C8A-EBD3-4726-AED2-C5F0A79047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10266575" y="6498286"/>
            <a:ext cx="19050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BEFF64-15C5-4CED-B87A-5A348AA72764}" type="slidenum">
              <a:rPr lang="en-US" altLang="ja-JP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フッター プレースホルダー 1"/>
          <p:cNvSpPr txBox="1">
            <a:spLocks/>
          </p:cNvSpPr>
          <p:nvPr userDrawn="1"/>
        </p:nvSpPr>
        <p:spPr>
          <a:xfrm>
            <a:off x="10708324" y="6699934"/>
            <a:ext cx="1214435" cy="138499"/>
          </a:xfrm>
          <a:prstGeom prst="rect">
            <a:avLst/>
          </a:prstGeom>
        </p:spPr>
        <p:txBody>
          <a:bodyPr vert="horz" wrap="none" lIns="91440" tIns="45720" rIns="0" bIns="0" rtlCol="0" anchor="b" anchorCtr="0">
            <a:spAutoFit/>
          </a:bodyPr>
          <a:lstStyle>
            <a:defPPr>
              <a:defRPr lang="ja-JP"/>
            </a:defPPr>
            <a:lvl1pPr marL="0" algn="r" defTabSz="914400" rtl="0" eaLnBrk="1" fontAlgn="b" latinLnBrk="0" hangingPunct="1">
              <a:defRPr kumimoji="1" sz="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© Mitsubishi Electric Corporation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925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1088776" rtl="0" eaLnBrk="1" latinLnBrk="0" hangingPunct="1">
        <a:spcBef>
          <a:spcPct val="0"/>
        </a:spcBef>
        <a:buNone/>
        <a:defRPr kumimoji="1"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291" indent="-408291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defTabSz="108877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E05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871" cy="68580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08878" tIns="54439" rIns="108878" bIns="54439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759" y="1600571"/>
            <a:ext cx="10975658" cy="4527011"/>
          </a:xfrm>
          <a:prstGeom prst="rect">
            <a:avLst/>
          </a:prstGeom>
        </p:spPr>
        <p:txBody>
          <a:bodyPr vert="horz" lIns="108878" tIns="54439" rIns="108878" bIns="54439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CD2B0-AD71-41AB-AD79-E9DEF107580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E2C8A-EBD3-4726-AED2-C5F0A79047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フッター プレースホルダー 1"/>
          <p:cNvSpPr txBox="1">
            <a:spLocks/>
          </p:cNvSpPr>
          <p:nvPr userDrawn="1"/>
        </p:nvSpPr>
        <p:spPr>
          <a:xfrm>
            <a:off x="10708324" y="6699934"/>
            <a:ext cx="1214435" cy="138499"/>
          </a:xfrm>
          <a:prstGeom prst="rect">
            <a:avLst/>
          </a:prstGeom>
        </p:spPr>
        <p:txBody>
          <a:bodyPr vert="horz" wrap="none" lIns="91440" tIns="45720" rIns="0" bIns="0" rtlCol="0" anchor="b" anchorCtr="0">
            <a:spAutoFit/>
          </a:bodyPr>
          <a:lstStyle>
            <a:defPPr>
              <a:defRPr lang="ja-JP"/>
            </a:defPPr>
            <a:lvl1pPr marL="0" algn="r" defTabSz="914400" rtl="0" eaLnBrk="1" fontAlgn="b" latinLnBrk="0" hangingPunct="1">
              <a:defRPr kumimoji="1" sz="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© Mitsubishi Electric Corporation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753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088776" rtl="0" eaLnBrk="1" latinLnBrk="0" hangingPunct="1">
        <a:spcBef>
          <a:spcPct val="0"/>
        </a:spcBef>
        <a:buNone/>
        <a:defRPr kumimoji="1"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291" indent="-408291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defTabSz="108877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st.github.com/Chaser324/ce0505fbed06b947d962" TargetMode="External"/><Relationship Id="rId2" Type="http://schemas.openxmlformats.org/officeDocument/2006/relationships/hyperlink" Target="https://github.com/MEAE-GOT/W3C_VehicleSignalInterfaceImpl.git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ws://puppis.w3.org:8080/" TargetMode="External"/><Relationship Id="rId2" Type="http://schemas.openxmlformats.org/officeDocument/2006/relationships/hyperlink" Target="http://puppis.w3.org:7777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puppis.w3.org:8888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it@github.com:MEAE-GOT/W3C_VehicleSignalInterfaceImpl.git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git@github.com:MEAE-GOT/W3C_VehicleSignalInterfaceImpl.git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git@github.com:MEAE-GOT/W3C_VehicleSignalInterfaceImpl.git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altLang="ja-JP" dirty="0"/>
              <a:t>Gen2 </a:t>
            </a:r>
            <a:r>
              <a:rPr lang="sv-SE" altLang="ja-JP" dirty="0" smtClean="0"/>
              <a:t>FOSS Implementation</a:t>
            </a:r>
            <a:br>
              <a:rPr lang="sv-SE" altLang="ja-JP" dirty="0" smtClean="0"/>
            </a:br>
            <a:r>
              <a:rPr lang="sv-SE" altLang="ja-JP" dirty="0" smtClean="0"/>
              <a:t>Build </a:t>
            </a:r>
            <a:r>
              <a:rPr lang="sv-SE" altLang="ja-JP" dirty="0" smtClean="0"/>
              <a:t>and </a:t>
            </a:r>
            <a:r>
              <a:rPr lang="sv-SE" altLang="ja-JP" dirty="0" smtClean="0"/>
              <a:t>Run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altLang="ja-JP" dirty="0" smtClean="0"/>
              <a:t>Magnus </a:t>
            </a:r>
            <a:r>
              <a:rPr lang="sv-SE" altLang="ja-JP" dirty="0" smtClean="0"/>
              <a:t>Gunnarsson</a:t>
            </a:r>
          </a:p>
          <a:p>
            <a:r>
              <a:rPr kumimoji="1" lang="sv-SE" altLang="ja-JP" dirty="0" smtClean="0"/>
              <a:t>2020-03-23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559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Introduction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800" dirty="0" smtClean="0"/>
              <a:t>The idea with this presentation is to give a quick introduction on how to test, download and build and run the Gen2 implementation project.</a:t>
            </a:r>
            <a:br>
              <a:rPr lang="sv-SE" sz="2800" dirty="0" smtClean="0"/>
            </a:br>
            <a:endParaRPr lang="sv-SE" sz="2800" dirty="0" smtClean="0"/>
          </a:p>
          <a:p>
            <a:r>
              <a:rPr lang="sv-SE" sz="2800" dirty="0" smtClean="0"/>
              <a:t>I will go thru</a:t>
            </a:r>
          </a:p>
          <a:p>
            <a:pPr lvl="1"/>
            <a:r>
              <a:rPr lang="sv-SE" sz="2400" dirty="0" smtClean="0"/>
              <a:t>Where to find the code</a:t>
            </a:r>
          </a:p>
          <a:p>
            <a:pPr lvl="1"/>
            <a:r>
              <a:rPr lang="sv-SE" sz="2400" dirty="0" smtClean="0"/>
              <a:t>Different ways to run (and build) the project</a:t>
            </a:r>
          </a:p>
          <a:p>
            <a:pPr lvl="1"/>
            <a:r>
              <a:rPr lang="sv-SE" sz="2400" dirty="0" smtClean="0"/>
              <a:t>How to custimize your builds using golang modules</a:t>
            </a:r>
            <a:br>
              <a:rPr lang="sv-SE" sz="2400" dirty="0" smtClean="0"/>
            </a:br>
            <a:endParaRPr lang="sv-SE" sz="2400" dirty="0" smtClean="0"/>
          </a:p>
          <a:p>
            <a:r>
              <a:rPr lang="sv-SE" sz="2900" dirty="0" smtClean="0"/>
              <a:t>I wont talk about how to install the tools needed but if you need help let me know!</a:t>
            </a:r>
          </a:p>
        </p:txBody>
      </p:sp>
    </p:spTree>
    <p:extLst>
      <p:ext uri="{BB962C8B-B14F-4D97-AF65-F5344CB8AC3E}">
        <p14:creationId xmlns:p14="http://schemas.microsoft.com/office/powerpoint/2010/main" val="200823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 where can I find the code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 smtClean="0"/>
              <a:t>Fetching the code</a:t>
            </a:r>
            <a:endParaRPr lang="sv-SE" sz="3600" dirty="0" smtClean="0"/>
          </a:p>
          <a:p>
            <a:pPr lvl="1"/>
            <a:r>
              <a:rPr lang="sv-SE" sz="2400" dirty="0" smtClean="0"/>
              <a:t>The main repository is located on github and all development is done in the master branch and can be downloaded using git</a:t>
            </a:r>
            <a:r>
              <a:rPr lang="sv-SE" dirty="0" smtClean="0"/>
              <a:t>.</a:t>
            </a:r>
          </a:p>
          <a:p>
            <a:pPr marL="1088776" lvl="2" indent="0">
              <a:buNone/>
            </a:pPr>
            <a:r>
              <a:rPr lang="sv-SE" sz="2000" dirty="0" smtClean="0"/>
              <a:t>$ git </a:t>
            </a:r>
            <a:r>
              <a:rPr lang="sv-SE" sz="2000" dirty="0"/>
              <a:t>clone </a:t>
            </a:r>
            <a:r>
              <a:rPr lang="sv-SE" sz="2000" dirty="0">
                <a:hlinkClick r:id="rId2"/>
              </a:rPr>
              <a:t>https://</a:t>
            </a:r>
            <a:r>
              <a:rPr lang="sv-SE" sz="2000" dirty="0" smtClean="0">
                <a:hlinkClick r:id="rId2"/>
              </a:rPr>
              <a:t>github.com/MEAE-GOT/W3C_VehicleSignalInterfaceImpl.git</a:t>
            </a:r>
            <a:endParaRPr lang="sv-SE" sz="2000" dirty="0" smtClean="0"/>
          </a:p>
          <a:p>
            <a:pPr lvl="1"/>
            <a:r>
              <a:rPr lang="sv-SE" sz="2400" dirty="0" smtClean="0"/>
              <a:t>We are following github’s workflow with forks and creating pull requests </a:t>
            </a:r>
            <a:r>
              <a:rPr lang="sv-SE" sz="2000" dirty="0" smtClean="0">
                <a:hlinkClick r:id="rId3"/>
              </a:rPr>
              <a:t>https</a:t>
            </a:r>
            <a:r>
              <a:rPr lang="sv-SE" sz="2000" dirty="0">
                <a:hlinkClick r:id="rId3"/>
              </a:rPr>
              <a:t>://gist.github.com/Chaser324/ce0505fbed06b947d962</a:t>
            </a:r>
            <a:endParaRPr lang="sv-SE" sz="2000" dirty="0" smtClean="0"/>
          </a:p>
        </p:txBody>
      </p:sp>
    </p:spTree>
    <p:extLst>
      <p:ext uri="{BB962C8B-B14F-4D97-AF65-F5344CB8AC3E}">
        <p14:creationId xmlns:p14="http://schemas.microsoft.com/office/powerpoint/2010/main" val="385708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400" dirty="0"/>
              <a:t>puppis.w3.org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tabLst>
                <a:tab pos="3943350" algn="l"/>
              </a:tabLst>
            </a:pPr>
            <a:r>
              <a:rPr lang="sv-SE" sz="2800" dirty="0" smtClean="0"/>
              <a:t>Web websocket client:	</a:t>
            </a:r>
            <a:r>
              <a:rPr lang="sv-SE" sz="2800" dirty="0" smtClean="0">
                <a:hlinkClick r:id="rId2"/>
              </a:rPr>
              <a:t>http</a:t>
            </a:r>
            <a:r>
              <a:rPr lang="sv-SE" sz="2800" dirty="0">
                <a:hlinkClick r:id="rId2"/>
              </a:rPr>
              <a:t>://puppis.w3.org:7777</a:t>
            </a:r>
            <a:endParaRPr lang="sv-SE" sz="2800" dirty="0"/>
          </a:p>
          <a:p>
            <a:pPr marL="457200" indent="-457200">
              <a:tabLst>
                <a:tab pos="3943350" algn="l"/>
              </a:tabLst>
            </a:pPr>
            <a:r>
              <a:rPr lang="sv-SE" sz="2800" dirty="0" smtClean="0"/>
              <a:t>websocket server:</a:t>
            </a:r>
            <a:r>
              <a:rPr lang="sv-SE" sz="2800" dirty="0"/>
              <a:t>	</a:t>
            </a:r>
            <a:r>
              <a:rPr lang="sv-SE" sz="2800" dirty="0" smtClean="0">
                <a:hlinkClick r:id="rId3" action="ppaction://hlinkfile"/>
              </a:rPr>
              <a:t>ws</a:t>
            </a:r>
            <a:r>
              <a:rPr lang="sv-SE" sz="2800" dirty="0">
                <a:hlinkClick r:id="rId3" action="ppaction://hlinkfile"/>
              </a:rPr>
              <a:t>://puppis.w3.org:8080 </a:t>
            </a:r>
            <a:endParaRPr lang="sv-SE" sz="2800" dirty="0"/>
          </a:p>
          <a:p>
            <a:pPr marL="457200" indent="-457200">
              <a:tabLst>
                <a:tab pos="3943350" algn="l"/>
              </a:tabLst>
            </a:pPr>
            <a:r>
              <a:rPr lang="sv-SE" sz="2800" dirty="0"/>
              <a:t>http server </a:t>
            </a:r>
            <a:r>
              <a:rPr lang="sv-SE" sz="2800" dirty="0" smtClean="0"/>
              <a:t>	</a:t>
            </a:r>
            <a:r>
              <a:rPr lang="sv-SE" sz="2800" dirty="0" smtClean="0">
                <a:hlinkClick r:id="rId4"/>
              </a:rPr>
              <a:t>http</a:t>
            </a:r>
            <a:r>
              <a:rPr lang="sv-SE" sz="2800" dirty="0">
                <a:hlinkClick r:id="rId4"/>
              </a:rPr>
              <a:t>://</a:t>
            </a:r>
            <a:r>
              <a:rPr lang="sv-SE" sz="2800" dirty="0" smtClean="0">
                <a:hlinkClick r:id="rId4"/>
              </a:rPr>
              <a:t>puppis.w3.org:8888</a:t>
            </a:r>
            <a:endParaRPr lang="sv-SE" sz="2800" dirty="0" smtClean="0"/>
          </a:p>
        </p:txBody>
      </p:sp>
    </p:spTree>
    <p:extLst>
      <p:ext uri="{BB962C8B-B14F-4D97-AF65-F5344CB8AC3E}">
        <p14:creationId xmlns:p14="http://schemas.microsoft.com/office/powerpoint/2010/main" val="184287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400" dirty="0"/>
              <a:t>Build and run </a:t>
            </a:r>
            <a:r>
              <a:rPr lang="sv-SE" sz="4400" dirty="0" smtClean="0"/>
              <a:t>using Docker-compose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600" dirty="0"/>
              <a:t>Dependencies</a:t>
            </a:r>
          </a:p>
          <a:p>
            <a:pPr lvl="1"/>
            <a:r>
              <a:rPr lang="sv-SE" sz="2200" dirty="0" smtClean="0"/>
              <a:t>Linux, Git, Docker, Docker-Compose</a:t>
            </a:r>
            <a:endParaRPr lang="sv-SE" sz="2200" dirty="0"/>
          </a:p>
          <a:p>
            <a:r>
              <a:rPr lang="sv-SE" sz="2600" dirty="0"/>
              <a:t>Instructions</a:t>
            </a:r>
          </a:p>
          <a:p>
            <a:pPr lvl="1"/>
            <a:r>
              <a:rPr lang="sv-SE" sz="2200" dirty="0"/>
              <a:t>Clone the github </a:t>
            </a:r>
            <a:r>
              <a:rPr lang="sv-SE" sz="2200" dirty="0" smtClean="0"/>
              <a:t>repository</a:t>
            </a:r>
          </a:p>
          <a:p>
            <a:pPr marL="1088776" lvl="2" indent="0">
              <a:buNone/>
            </a:pPr>
            <a:r>
              <a:rPr lang="sv-SE" sz="1800" dirty="0"/>
              <a:t>$ </a:t>
            </a:r>
            <a:r>
              <a:rPr lang="sv-SE" sz="1900" dirty="0" smtClean="0"/>
              <a:t>git </a:t>
            </a:r>
            <a:r>
              <a:rPr lang="sv-SE" sz="1900" dirty="0"/>
              <a:t>clone </a:t>
            </a:r>
            <a:r>
              <a:rPr lang="sv-SE" sz="1900" dirty="0" smtClean="0">
                <a:hlinkClick r:id="rId2"/>
              </a:rPr>
              <a:t>git@github.com:MEAE-GOT/W3C_VehicleSignalInterfaceImpl.git</a:t>
            </a:r>
            <a:endParaRPr lang="sv-SE" sz="1900" dirty="0" smtClean="0"/>
          </a:p>
          <a:p>
            <a:pPr marL="1088776" lvl="2" indent="0">
              <a:buNone/>
            </a:pPr>
            <a:r>
              <a:rPr lang="sv-SE" sz="1800" dirty="0"/>
              <a:t>$ </a:t>
            </a:r>
            <a:r>
              <a:rPr lang="sv-SE" sz="1900" dirty="0" smtClean="0"/>
              <a:t>cd </a:t>
            </a:r>
            <a:r>
              <a:rPr lang="sv-SE" sz="1900" dirty="0"/>
              <a:t>W3C_VehicleSignalInterfaceImpl</a:t>
            </a:r>
            <a:endParaRPr lang="sv-SE" sz="1900" dirty="0" smtClean="0"/>
          </a:p>
          <a:p>
            <a:pPr lvl="1"/>
            <a:r>
              <a:rPr lang="sv-SE" sz="2200" dirty="0" smtClean="0"/>
              <a:t>To build and launch the server use</a:t>
            </a:r>
          </a:p>
          <a:p>
            <a:pPr marL="1088776" lvl="2" indent="0">
              <a:buNone/>
            </a:pPr>
            <a:r>
              <a:rPr lang="sv-SE" sz="1800" dirty="0"/>
              <a:t>$ </a:t>
            </a:r>
            <a:r>
              <a:rPr lang="sv-SE" sz="1900" dirty="0" smtClean="0"/>
              <a:t>docker-compose up -d</a:t>
            </a:r>
          </a:p>
          <a:p>
            <a:pPr lvl="1"/>
            <a:r>
              <a:rPr lang="sv-SE" sz="2200" dirty="0" smtClean="0"/>
              <a:t>To rebuild use</a:t>
            </a:r>
          </a:p>
          <a:p>
            <a:pPr marL="1088776" lvl="2" indent="0">
              <a:buNone/>
            </a:pPr>
            <a:r>
              <a:rPr lang="sv-SE" sz="1800" dirty="0"/>
              <a:t>$ </a:t>
            </a:r>
            <a:r>
              <a:rPr lang="en-US" sz="1900" dirty="0" err="1" smtClean="0"/>
              <a:t>docker</a:t>
            </a:r>
            <a:r>
              <a:rPr lang="en-US" sz="1900" dirty="0" smtClean="0"/>
              <a:t>-compose </a:t>
            </a:r>
            <a:r>
              <a:rPr lang="en-US" sz="1900" dirty="0"/>
              <a:t>up -d --force-recreate </a:t>
            </a:r>
            <a:r>
              <a:rPr lang="en-SE" sz="1900" dirty="0" smtClean="0"/>
              <a:t>–</a:t>
            </a:r>
            <a:r>
              <a:rPr lang="en-US" sz="1900" dirty="0" smtClean="0"/>
              <a:t>build</a:t>
            </a:r>
          </a:p>
          <a:p>
            <a:pPr lvl="1"/>
            <a:r>
              <a:rPr lang="en-US" sz="2200" dirty="0" smtClean="0"/>
              <a:t>And to stop use</a:t>
            </a:r>
          </a:p>
          <a:p>
            <a:pPr marL="1088776" lvl="2" indent="0">
              <a:buNone/>
            </a:pPr>
            <a:r>
              <a:rPr lang="sv-SE" sz="1800" dirty="0"/>
              <a:t>$ </a:t>
            </a:r>
            <a:r>
              <a:rPr lang="en-US" sz="1900" dirty="0" err="1" smtClean="0"/>
              <a:t>docker</a:t>
            </a:r>
            <a:r>
              <a:rPr lang="en-US" sz="1900" dirty="0" smtClean="0"/>
              <a:t>-compose down</a:t>
            </a:r>
            <a:endParaRPr lang="sv-SE" sz="1900" dirty="0" smtClean="0"/>
          </a:p>
          <a:p>
            <a:pPr lvl="2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69011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/>
              <a:t>Build and run using </a:t>
            </a:r>
            <a:r>
              <a:rPr lang="sv-SE" sz="4800" dirty="0" smtClean="0"/>
              <a:t>scripts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Dependencies</a:t>
            </a:r>
          </a:p>
          <a:p>
            <a:pPr lvl="1"/>
            <a:r>
              <a:rPr lang="sv-SE" sz="2400" dirty="0"/>
              <a:t>Linux, Golang version 1.13 or above, GNU Screen, Git</a:t>
            </a:r>
          </a:p>
          <a:p>
            <a:r>
              <a:rPr lang="sv-SE" sz="2900" dirty="0"/>
              <a:t>Instructions</a:t>
            </a:r>
          </a:p>
          <a:p>
            <a:pPr lvl="1"/>
            <a:r>
              <a:rPr lang="sv-SE" sz="2400" dirty="0"/>
              <a:t>Clone the github </a:t>
            </a:r>
            <a:r>
              <a:rPr lang="sv-SE" sz="2400" dirty="0" smtClean="0"/>
              <a:t>repository and move to the folder</a:t>
            </a:r>
          </a:p>
          <a:p>
            <a:pPr marL="1088776" lvl="2" indent="0">
              <a:buNone/>
            </a:pPr>
            <a:r>
              <a:rPr lang="sv-SE" sz="2000" dirty="0" smtClean="0"/>
              <a:t>$ git </a:t>
            </a:r>
            <a:r>
              <a:rPr lang="sv-SE" sz="2000" dirty="0"/>
              <a:t>clone </a:t>
            </a:r>
            <a:r>
              <a:rPr lang="sv-SE" sz="2000" dirty="0" smtClean="0">
                <a:hlinkClick r:id="rId2"/>
              </a:rPr>
              <a:t>git@github.com:MEAE-GOT/W3C_VehicleSignalInterfaceImpl.git</a:t>
            </a:r>
            <a:endParaRPr lang="sv-SE" sz="2000" dirty="0" smtClean="0"/>
          </a:p>
          <a:p>
            <a:pPr marL="1088776" lvl="2" indent="0">
              <a:buNone/>
            </a:pPr>
            <a:r>
              <a:rPr lang="sv-SE" sz="2000" dirty="0"/>
              <a:t>$ </a:t>
            </a:r>
            <a:r>
              <a:rPr lang="sv-SE" sz="2000" dirty="0" smtClean="0"/>
              <a:t>cd W3C_VehicleSignalInterfaceImpl</a:t>
            </a:r>
          </a:p>
          <a:p>
            <a:pPr lvl="1"/>
            <a:r>
              <a:rPr lang="sv-SE" sz="2400" dirty="0" smtClean="0"/>
              <a:t>To launch the server use</a:t>
            </a:r>
          </a:p>
          <a:p>
            <a:pPr marL="1088776" lvl="2" indent="0">
              <a:buNone/>
            </a:pPr>
            <a:r>
              <a:rPr lang="sv-SE" sz="2000" dirty="0" smtClean="0"/>
              <a:t>$ ./W3CServer.sh startme</a:t>
            </a:r>
          </a:p>
          <a:p>
            <a:pPr lvl="1"/>
            <a:r>
              <a:rPr lang="sv-SE" sz="2400" dirty="0" smtClean="0"/>
              <a:t>To </a:t>
            </a:r>
            <a:r>
              <a:rPr lang="sv-SE" sz="2400" dirty="0"/>
              <a:t>stop run </a:t>
            </a:r>
            <a:endParaRPr lang="sv-SE" sz="2400" dirty="0" smtClean="0"/>
          </a:p>
          <a:p>
            <a:pPr marL="1088776" lvl="2" indent="0">
              <a:buNone/>
            </a:pPr>
            <a:r>
              <a:rPr lang="sv-SE" sz="2000" dirty="0" smtClean="0"/>
              <a:t>$ ./</a:t>
            </a:r>
            <a:r>
              <a:rPr lang="sv-SE" sz="2000" dirty="0"/>
              <a:t>W3CServer.sh </a:t>
            </a:r>
            <a:r>
              <a:rPr lang="sv-SE" sz="2000" dirty="0" smtClean="0"/>
              <a:t>stopme</a:t>
            </a:r>
          </a:p>
        </p:txBody>
      </p:sp>
    </p:spTree>
    <p:extLst>
      <p:ext uri="{BB962C8B-B14F-4D97-AF65-F5344CB8AC3E}">
        <p14:creationId xmlns:p14="http://schemas.microsoft.com/office/powerpoint/2010/main" val="165054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400" dirty="0" smtClean="0"/>
              <a:t>Manual build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800" dirty="0"/>
              <a:t>Dependencies</a:t>
            </a:r>
          </a:p>
          <a:p>
            <a:pPr lvl="1"/>
            <a:r>
              <a:rPr lang="sv-SE" sz="2400" dirty="0" smtClean="0"/>
              <a:t>Linux, Golang </a:t>
            </a:r>
            <a:r>
              <a:rPr lang="sv-SE" sz="2400" dirty="0"/>
              <a:t>version 1.13 or </a:t>
            </a:r>
            <a:r>
              <a:rPr lang="sv-SE" sz="2400" dirty="0" smtClean="0"/>
              <a:t>above, Git</a:t>
            </a:r>
          </a:p>
          <a:p>
            <a:r>
              <a:rPr lang="sv-SE" sz="2900" dirty="0" smtClean="0"/>
              <a:t>Instructions</a:t>
            </a:r>
          </a:p>
          <a:p>
            <a:pPr lvl="1"/>
            <a:r>
              <a:rPr lang="sv-SE" sz="2400" dirty="0" smtClean="0"/>
              <a:t>Clone </a:t>
            </a:r>
            <a:r>
              <a:rPr lang="sv-SE" sz="2400" dirty="0"/>
              <a:t>the github </a:t>
            </a:r>
            <a:r>
              <a:rPr lang="sv-SE" sz="2400" dirty="0" smtClean="0"/>
              <a:t>repository</a:t>
            </a:r>
          </a:p>
          <a:p>
            <a:pPr marL="1088776" lvl="2" indent="0">
              <a:buNone/>
            </a:pPr>
            <a:r>
              <a:rPr lang="sv-SE" sz="2000" dirty="0" smtClean="0"/>
              <a:t>$ git </a:t>
            </a:r>
            <a:r>
              <a:rPr lang="sv-SE" sz="2000" dirty="0"/>
              <a:t>clone </a:t>
            </a:r>
            <a:r>
              <a:rPr lang="sv-SE" sz="2000" dirty="0" smtClean="0">
                <a:hlinkClick r:id="rId2"/>
              </a:rPr>
              <a:t>git@github.com:MEAE-GOT/W3C_VehicleSignalInterfaceImpl.git</a:t>
            </a:r>
            <a:endParaRPr lang="sv-SE" sz="2000" dirty="0" smtClean="0"/>
          </a:p>
          <a:p>
            <a:pPr marL="1088776" lvl="2" indent="0">
              <a:buNone/>
            </a:pPr>
            <a:r>
              <a:rPr lang="sv-SE" sz="2000" dirty="0" smtClean="0"/>
              <a:t>$ cd </a:t>
            </a:r>
            <a:r>
              <a:rPr lang="sv-SE" sz="2000" dirty="0"/>
              <a:t>W3C_VehicleSignalInterfaceImpl</a:t>
            </a:r>
            <a:endParaRPr lang="sv-SE" sz="2000" dirty="0" smtClean="0"/>
          </a:p>
          <a:p>
            <a:pPr lvl="1"/>
            <a:r>
              <a:rPr lang="sv-SE" sz="2400" dirty="0" smtClean="0"/>
              <a:t>Move to the folder containing the part you want to build</a:t>
            </a:r>
          </a:p>
          <a:p>
            <a:pPr marL="1088776" lvl="2" indent="0">
              <a:buNone/>
            </a:pPr>
            <a:r>
              <a:rPr lang="sv-SE" sz="2000" dirty="0"/>
              <a:t>$ cd </a:t>
            </a:r>
            <a:r>
              <a:rPr lang="sv-SE" sz="2000" dirty="0" smtClean="0"/>
              <a:t>W3C_VehicleSignalInterfaceImpl/server/server-core/</a:t>
            </a:r>
          </a:p>
          <a:p>
            <a:pPr lvl="1"/>
            <a:r>
              <a:rPr lang="sv-SE" sz="2400" dirty="0" smtClean="0"/>
              <a:t>And build and run</a:t>
            </a:r>
          </a:p>
          <a:p>
            <a:pPr marL="1088776" lvl="2" indent="0">
              <a:buNone/>
            </a:pPr>
            <a:r>
              <a:rPr lang="sv-SE" sz="2000" dirty="0"/>
              <a:t>$ go build -o </a:t>
            </a:r>
            <a:r>
              <a:rPr lang="sv-SE" sz="2000" dirty="0" smtClean="0"/>
              <a:t>servercore</a:t>
            </a:r>
          </a:p>
          <a:p>
            <a:pPr marL="1088776" lvl="2" indent="0">
              <a:buNone/>
            </a:pPr>
            <a:r>
              <a:rPr lang="sv-SE" sz="2000" dirty="0" smtClean="0"/>
              <a:t>$ ./servercore</a:t>
            </a:r>
          </a:p>
          <a:p>
            <a:r>
              <a:rPr lang="en-US" sz="2900" dirty="0" smtClean="0"/>
              <a:t>Note</a:t>
            </a:r>
          </a:p>
          <a:p>
            <a:pPr lvl="1"/>
            <a:r>
              <a:rPr lang="en-US" sz="2400" dirty="0" smtClean="0"/>
              <a:t>Above steps needs to be done for all server component starting with </a:t>
            </a:r>
            <a:r>
              <a:rPr lang="en-US" sz="2400" dirty="0" smtClean="0"/>
              <a:t>servercore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191" y="2853730"/>
            <a:ext cx="2090761" cy="239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42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400" dirty="0" smtClean="0"/>
              <a:t>Customizing your build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The project uses golang modules for dependency management</a:t>
            </a:r>
          </a:p>
          <a:p>
            <a:pPr lvl="1"/>
            <a:r>
              <a:rPr lang="sv-SE" sz="2400" dirty="0" smtClean="0"/>
              <a:t>Dependency management clean and update</a:t>
            </a:r>
          </a:p>
          <a:p>
            <a:pPr marL="1088776" lvl="2" indent="0">
              <a:buNone/>
            </a:pPr>
            <a:r>
              <a:rPr lang="sv-SE" sz="2000" dirty="0" smtClean="0"/>
              <a:t>$ </a:t>
            </a:r>
            <a:r>
              <a:rPr lang="sv-SE" sz="2000" dirty="0"/>
              <a:t>go mod </a:t>
            </a:r>
            <a:r>
              <a:rPr lang="sv-SE" sz="2000" dirty="0" smtClean="0"/>
              <a:t>tidy</a:t>
            </a:r>
          </a:p>
          <a:p>
            <a:pPr marL="1088776" lvl="2" indent="0">
              <a:buNone/>
            </a:pPr>
            <a:r>
              <a:rPr lang="sv-SE" sz="2000" dirty="0" smtClean="0"/>
              <a:t>$ go get -u ./...</a:t>
            </a:r>
          </a:p>
          <a:p>
            <a:pPr lvl="1"/>
            <a:r>
              <a:rPr lang="sv-SE" sz="2400" dirty="0" smtClean="0"/>
              <a:t>Customizing dependencies using the replace directive by editing go.mod</a:t>
            </a:r>
          </a:p>
          <a:p>
            <a:pPr marL="1088776" lvl="2" indent="0">
              <a:buNone/>
            </a:pPr>
            <a:r>
              <a:rPr lang="en-US" sz="2000" dirty="0"/>
              <a:t>replace example.com/some/dependency =&gt; example.com/some/dependency v1.2.3 </a:t>
            </a:r>
          </a:p>
          <a:p>
            <a:pPr marL="1088776" lvl="2" indent="0">
              <a:buNone/>
            </a:pPr>
            <a:r>
              <a:rPr lang="en-US" sz="2000" dirty="0"/>
              <a:t>replace </a:t>
            </a:r>
            <a:r>
              <a:rPr lang="en-US" sz="2000" dirty="0" smtClean="0"/>
              <a:t>example.com/</a:t>
            </a:r>
            <a:r>
              <a:rPr lang="en-US" sz="2000" dirty="0"/>
              <a:t>some/dependency</a:t>
            </a:r>
            <a:r>
              <a:rPr lang="en-US" sz="2000" dirty="0" smtClean="0"/>
              <a:t> </a:t>
            </a:r>
            <a:r>
              <a:rPr lang="en-US" sz="2000" dirty="0"/>
              <a:t>=&gt; </a:t>
            </a:r>
            <a:r>
              <a:rPr lang="en-US" sz="2000" dirty="0" smtClean="0"/>
              <a:t>example.com/your/fork</a:t>
            </a:r>
            <a:endParaRPr lang="en-US" sz="2000" dirty="0"/>
          </a:p>
          <a:p>
            <a:pPr marL="1088776" lvl="2" indent="0">
              <a:buNone/>
            </a:pPr>
            <a:r>
              <a:rPr lang="en-US" sz="2000" dirty="0"/>
              <a:t>replace </a:t>
            </a:r>
            <a:r>
              <a:rPr lang="en-US" sz="2000" dirty="0" smtClean="0"/>
              <a:t>example.com/</a:t>
            </a:r>
            <a:r>
              <a:rPr lang="en-US" sz="2000" dirty="0"/>
              <a:t>some/dependency</a:t>
            </a:r>
            <a:r>
              <a:rPr lang="en-US" sz="2000" dirty="0" smtClean="0"/>
              <a:t> </a:t>
            </a:r>
            <a:r>
              <a:rPr lang="en-US" sz="2000" dirty="0"/>
              <a:t>=&gt; </a:t>
            </a:r>
            <a:r>
              <a:rPr lang="en-US" sz="2000" dirty="0" smtClean="0"/>
              <a:t>./foo/bar</a:t>
            </a:r>
            <a:endParaRPr lang="sv-SE" sz="2000" dirty="0" smtClean="0"/>
          </a:p>
          <a:p>
            <a:pPr lvl="2"/>
            <a:endParaRPr lang="sv-SE" sz="2000" dirty="0" smtClean="0"/>
          </a:p>
          <a:p>
            <a:pPr lvl="1"/>
            <a:endParaRPr lang="sv-SE" sz="1400" dirty="0" smtClean="0"/>
          </a:p>
        </p:txBody>
      </p:sp>
    </p:spTree>
    <p:extLst>
      <p:ext uri="{BB962C8B-B14F-4D97-AF65-F5344CB8AC3E}">
        <p14:creationId xmlns:p14="http://schemas.microsoft.com/office/powerpoint/2010/main" val="183344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\\File-srv1\共有2\第2営業局\0-表示標準各種（マニュアルとロゴ）\三菱電機表示標準\三菱電機ロゴ【海外用一式】ai-eps-jpg\海外 コーポレートロゴ＋CFB カラー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962" y="1499868"/>
            <a:ext cx="7697251" cy="335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03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Custom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MS PGothic</vt:lpstr>
      <vt:lpstr>Arial</vt:lpstr>
      <vt:lpstr>Calibri</vt:lpstr>
      <vt:lpstr>Office ​​テーマ</vt:lpstr>
      <vt:lpstr>1_Office ​​テーマ</vt:lpstr>
      <vt:lpstr>Gen2 FOSS Implementation Build and Run</vt:lpstr>
      <vt:lpstr>Introduction</vt:lpstr>
      <vt:lpstr>So where can I find the code</vt:lpstr>
      <vt:lpstr>puppis.w3.org</vt:lpstr>
      <vt:lpstr>Build and run using Docker-compose</vt:lpstr>
      <vt:lpstr>Build and run using scripts</vt:lpstr>
      <vt:lpstr>Manual build</vt:lpstr>
      <vt:lpstr>Customizing your build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2014-08-07T01:23:17Z</dcterms:created>
  <dcterms:modified xsi:type="dcterms:W3CDTF">2020-03-25T21:52:08Z</dcterms:modified>
</cp:coreProperties>
</file>