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0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6E8091-B229-7647-95CF-556F2FB5A7D9}">
          <p14:sldIdLst>
            <p14:sldId id="256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C4C4C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26D08-D20A-411C-9F07-D48BEBE38A81}" v="60" dt="2019-09-09T15:24:41.561"/>
    <p1510:client id="{F710590A-6BDA-4453-9BB9-03A5DE953A06}" v="95" dt="2019-09-09T15:34:16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/>
    <p:restoredTop sz="81179"/>
  </p:normalViewPr>
  <p:slideViewPr>
    <p:cSldViewPr snapToGrid="0" snapToObjects="1">
      <p:cViewPr varScale="1">
        <p:scale>
          <a:sx n="100" d="100"/>
          <a:sy n="100" d="100"/>
        </p:scale>
        <p:origin x="3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Rittmuller" userId="8f64148fa38b6337" providerId="LiveId" clId="{3CA93D6E-B45C-4BA4-B48C-A383FFE2AD34}"/>
    <pc:docChg chg="undo custSel mod addSld delSld modSld sldOrd delSection modSection">
      <pc:chgData name="Robert Rittmuller" userId="8f64148fa38b6337" providerId="LiveId" clId="{3CA93D6E-B45C-4BA4-B48C-A383FFE2AD34}" dt="2019-09-09T15:25:26.518" v="2144" actId="20577"/>
      <pc:docMkLst>
        <pc:docMk/>
      </pc:docMkLst>
      <pc:sldChg chg="modSp ord">
        <pc:chgData name="Robert Rittmuller" userId="8f64148fa38b6337" providerId="LiveId" clId="{3CA93D6E-B45C-4BA4-B48C-A383FFE2AD34}" dt="2019-09-09T15:25:26.518" v="2144" actId="20577"/>
        <pc:sldMkLst>
          <pc:docMk/>
          <pc:sldMk cId="3826783840" sldId="256"/>
        </pc:sldMkLst>
        <pc:spChg chg="mod">
          <ac:chgData name="Robert Rittmuller" userId="8f64148fa38b6337" providerId="LiveId" clId="{3CA93D6E-B45C-4BA4-B48C-A383FFE2AD34}" dt="2019-09-09T14:09:55.344" v="93" actId="255"/>
          <ac:spMkLst>
            <pc:docMk/>
            <pc:sldMk cId="3826783840" sldId="256"/>
            <ac:spMk id="2" creationId="{0587A3E2-21CD-A14B-B6CE-D6139B0A0D5D}"/>
          </ac:spMkLst>
        </pc:spChg>
        <pc:spChg chg="mod">
          <ac:chgData name="Robert Rittmuller" userId="8f64148fa38b6337" providerId="LiveId" clId="{3CA93D6E-B45C-4BA4-B48C-A383FFE2AD34}" dt="2019-09-09T15:25:26.518" v="2144" actId="20577"/>
          <ac:spMkLst>
            <pc:docMk/>
            <pc:sldMk cId="3826783840" sldId="256"/>
            <ac:spMk id="3" creationId="{C030BD7E-5E35-7F45-9271-3D0A627B84DD}"/>
          </ac:spMkLst>
        </pc:spChg>
      </pc:sldChg>
      <pc:sldChg chg="del">
        <pc:chgData name="Robert Rittmuller" userId="8f64148fa38b6337" providerId="LiveId" clId="{3CA93D6E-B45C-4BA4-B48C-A383FFE2AD34}" dt="2019-09-09T14:08:39.395" v="37" actId="2696"/>
        <pc:sldMkLst>
          <pc:docMk/>
          <pc:sldMk cId="312354110" sldId="269"/>
        </pc:sldMkLst>
      </pc:sldChg>
      <pc:sldChg chg="del">
        <pc:chgData name="Robert Rittmuller" userId="8f64148fa38b6337" providerId="LiveId" clId="{3CA93D6E-B45C-4BA4-B48C-A383FFE2AD34}" dt="2019-09-09T14:08:56.036" v="41" actId="2696"/>
        <pc:sldMkLst>
          <pc:docMk/>
          <pc:sldMk cId="2371207654" sldId="279"/>
        </pc:sldMkLst>
      </pc:sldChg>
      <pc:sldChg chg="ord">
        <pc:chgData name="Robert Rittmuller" userId="8f64148fa38b6337" providerId="LiveId" clId="{3CA93D6E-B45C-4BA4-B48C-A383FFE2AD34}" dt="2019-09-09T14:09:09.650" v="46"/>
        <pc:sldMkLst>
          <pc:docMk/>
          <pc:sldMk cId="3535886117" sldId="280"/>
        </pc:sldMkLst>
      </pc:sldChg>
      <pc:sldChg chg="del">
        <pc:chgData name="Robert Rittmuller" userId="8f64148fa38b6337" providerId="LiveId" clId="{3CA93D6E-B45C-4BA4-B48C-A383FFE2AD34}" dt="2019-09-09T14:08:42.077" v="38" actId="2696"/>
        <pc:sldMkLst>
          <pc:docMk/>
          <pc:sldMk cId="296284524" sldId="281"/>
        </pc:sldMkLst>
      </pc:sldChg>
      <pc:sldChg chg="addSp delSp modSp add mod setBg">
        <pc:chgData name="Robert Rittmuller" userId="8f64148fa38b6337" providerId="LiveId" clId="{3CA93D6E-B45C-4BA4-B48C-A383FFE2AD34}" dt="2019-09-09T14:36:34.872" v="661" actId="20577"/>
        <pc:sldMkLst>
          <pc:docMk/>
          <pc:sldMk cId="3161482218" sldId="281"/>
        </pc:sldMkLst>
        <pc:spChg chg="mod">
          <ac:chgData name="Robert Rittmuller" userId="8f64148fa38b6337" providerId="LiveId" clId="{3CA93D6E-B45C-4BA4-B48C-A383FFE2AD34}" dt="2019-09-09T14:35:42.970" v="648" actId="26606"/>
          <ac:spMkLst>
            <pc:docMk/>
            <pc:sldMk cId="3161482218" sldId="281"/>
            <ac:spMk id="2" creationId="{6475CA20-433F-4EB4-B03D-B9274D5E9D6B}"/>
          </ac:spMkLst>
        </pc:spChg>
        <pc:spChg chg="del mod">
          <ac:chgData name="Robert Rittmuller" userId="8f64148fa38b6337" providerId="LiveId" clId="{3CA93D6E-B45C-4BA4-B48C-A383FFE2AD34}" dt="2019-09-09T14:35:42.970" v="648" actId="26606"/>
          <ac:spMkLst>
            <pc:docMk/>
            <pc:sldMk cId="3161482218" sldId="281"/>
            <ac:spMk id="3" creationId="{48BD9956-AC7C-472C-8B13-DE5BCF3CC719}"/>
          </ac:spMkLst>
        </pc:spChg>
        <pc:graphicFrameChg chg="add mod">
          <ac:chgData name="Robert Rittmuller" userId="8f64148fa38b6337" providerId="LiveId" clId="{3CA93D6E-B45C-4BA4-B48C-A383FFE2AD34}" dt="2019-09-09T14:36:34.872" v="661" actId="20577"/>
          <ac:graphicFrameMkLst>
            <pc:docMk/>
            <pc:sldMk cId="3161482218" sldId="281"/>
            <ac:graphicFrameMk id="5" creationId="{4166AD37-A409-4814-A0DA-F788F0AB1727}"/>
          </ac:graphicFrameMkLst>
        </pc:graphicFrameChg>
      </pc:sldChg>
      <pc:sldChg chg="addSp delSp modSp add mod setBg">
        <pc:chgData name="Robert Rittmuller" userId="8f64148fa38b6337" providerId="LiveId" clId="{3CA93D6E-B45C-4BA4-B48C-A383FFE2AD34}" dt="2019-09-09T15:10:14.694" v="1527" actId="20577"/>
        <pc:sldMkLst>
          <pc:docMk/>
          <pc:sldMk cId="3564530350" sldId="282"/>
        </pc:sldMkLst>
        <pc:spChg chg="mod">
          <ac:chgData name="Robert Rittmuller" userId="8f64148fa38b6337" providerId="LiveId" clId="{3CA93D6E-B45C-4BA4-B48C-A383FFE2AD34}" dt="2019-09-09T14:52:57.627" v="1253" actId="26606"/>
          <ac:spMkLst>
            <pc:docMk/>
            <pc:sldMk cId="3564530350" sldId="282"/>
            <ac:spMk id="2" creationId="{A1FC9340-4A48-43D6-9715-576539B7B66B}"/>
          </ac:spMkLst>
        </pc:spChg>
        <pc:spChg chg="add del mod">
          <ac:chgData name="Robert Rittmuller" userId="8f64148fa38b6337" providerId="LiveId" clId="{3CA93D6E-B45C-4BA4-B48C-A383FFE2AD34}" dt="2019-09-09T14:52:57.627" v="1253" actId="26606"/>
          <ac:spMkLst>
            <pc:docMk/>
            <pc:sldMk cId="3564530350" sldId="282"/>
            <ac:spMk id="3" creationId="{0803B951-6B24-4BE5-AF11-EC7C8D60268D}"/>
          </ac:spMkLst>
        </pc:spChg>
        <pc:spChg chg="add del">
          <ac:chgData name="Robert Rittmuller" userId="8f64148fa38b6337" providerId="LiveId" clId="{3CA93D6E-B45C-4BA4-B48C-A383FFE2AD34}" dt="2019-09-09T14:52:57.595" v="1252" actId="26606"/>
          <ac:spMkLst>
            <pc:docMk/>
            <pc:sldMk cId="3564530350" sldId="282"/>
            <ac:spMk id="10" creationId="{A5711A0E-A428-4ED1-96CB-33D69FD842E4}"/>
          </ac:spMkLst>
        </pc:spChg>
        <pc:graphicFrameChg chg="add del">
          <ac:chgData name="Robert Rittmuller" userId="8f64148fa38b6337" providerId="LiveId" clId="{3CA93D6E-B45C-4BA4-B48C-A383FFE2AD34}" dt="2019-09-09T14:52:57.595" v="1252" actId="26606"/>
          <ac:graphicFrameMkLst>
            <pc:docMk/>
            <pc:sldMk cId="3564530350" sldId="282"/>
            <ac:graphicFrameMk id="5" creationId="{E021CC78-3139-4EE5-8C00-80DB394D0057}"/>
          </ac:graphicFrameMkLst>
        </pc:graphicFrameChg>
        <pc:graphicFrameChg chg="add mod">
          <ac:chgData name="Robert Rittmuller" userId="8f64148fa38b6337" providerId="LiveId" clId="{3CA93D6E-B45C-4BA4-B48C-A383FFE2AD34}" dt="2019-09-09T15:10:14.694" v="1527" actId="20577"/>
          <ac:graphicFrameMkLst>
            <pc:docMk/>
            <pc:sldMk cId="3564530350" sldId="282"/>
            <ac:graphicFrameMk id="12" creationId="{C1E05904-FC49-44CD-9CA2-335EDA267F7A}"/>
          </ac:graphicFrameMkLst>
        </pc:graphicFrameChg>
      </pc:sldChg>
      <pc:sldChg chg="del">
        <pc:chgData name="Robert Rittmuller" userId="8f64148fa38b6337" providerId="LiveId" clId="{3CA93D6E-B45C-4BA4-B48C-A383FFE2AD34}" dt="2019-09-09T14:08:47.542" v="39" actId="2696"/>
        <pc:sldMkLst>
          <pc:docMk/>
          <pc:sldMk cId="4084081642" sldId="282"/>
        </pc:sldMkLst>
      </pc:sldChg>
      <pc:sldChg chg="addSp delSp modSp add mod setBg">
        <pc:chgData name="Robert Rittmuller" userId="8f64148fa38b6337" providerId="LiveId" clId="{3CA93D6E-B45C-4BA4-B48C-A383FFE2AD34}" dt="2019-09-09T15:02:50.607" v="1463" actId="20577"/>
        <pc:sldMkLst>
          <pc:docMk/>
          <pc:sldMk cId="542947772" sldId="283"/>
        </pc:sldMkLst>
        <pc:spChg chg="mod">
          <ac:chgData name="Robert Rittmuller" userId="8f64148fa38b6337" providerId="LiveId" clId="{3CA93D6E-B45C-4BA4-B48C-A383FFE2AD34}" dt="2019-09-09T15:02:27.423" v="1427" actId="26606"/>
          <ac:spMkLst>
            <pc:docMk/>
            <pc:sldMk cId="542947772" sldId="283"/>
            <ac:spMk id="2" creationId="{51FAA458-FB46-456A-994D-BFC96CF8D93B}"/>
          </ac:spMkLst>
        </pc:spChg>
        <pc:spChg chg="del mod">
          <ac:chgData name="Robert Rittmuller" userId="8f64148fa38b6337" providerId="LiveId" clId="{3CA93D6E-B45C-4BA4-B48C-A383FFE2AD34}" dt="2019-09-09T15:00:44.525" v="1424"/>
          <ac:spMkLst>
            <pc:docMk/>
            <pc:sldMk cId="542947772" sldId="283"/>
            <ac:spMk id="3" creationId="{9B690994-C24F-4936-ADF9-673B2BC0C524}"/>
          </ac:spMkLst>
        </pc:spChg>
        <pc:spChg chg="add mod">
          <ac:chgData name="Robert Rittmuller" userId="8f64148fa38b6337" providerId="LiveId" clId="{3CA93D6E-B45C-4BA4-B48C-A383FFE2AD34}" dt="2019-09-09T15:02:50.607" v="1463" actId="20577"/>
          <ac:spMkLst>
            <pc:docMk/>
            <pc:sldMk cId="542947772" sldId="283"/>
            <ac:spMk id="8" creationId="{5ACA3BFF-3E47-4000-80F8-3866E9A60EE8}"/>
          </ac:spMkLst>
        </pc:spChg>
        <pc:spChg chg="add">
          <ac:chgData name="Robert Rittmuller" userId="8f64148fa38b6337" providerId="LiveId" clId="{3CA93D6E-B45C-4BA4-B48C-A383FFE2AD34}" dt="2019-09-09T15:02:27.423" v="1427" actId="26606"/>
          <ac:spMkLst>
            <pc:docMk/>
            <pc:sldMk cId="542947772" sldId="283"/>
            <ac:spMk id="11" creationId="{73DE2CFE-42F2-48F0-8706-5264E012B10C}"/>
          </ac:spMkLst>
        </pc:spChg>
        <pc:picChg chg="add mod">
          <ac:chgData name="Robert Rittmuller" userId="8f64148fa38b6337" providerId="LiveId" clId="{3CA93D6E-B45C-4BA4-B48C-A383FFE2AD34}" dt="2019-09-09T15:02:27.423" v="1427" actId="26606"/>
          <ac:picMkLst>
            <pc:docMk/>
            <pc:sldMk cId="542947772" sldId="283"/>
            <ac:picMk id="4" creationId="{E4B9CAA3-D8DA-4586-A8C7-54EEC714964F}"/>
          </ac:picMkLst>
        </pc:picChg>
      </pc:sldChg>
      <pc:sldChg chg="del">
        <pc:chgData name="Robert Rittmuller" userId="8f64148fa38b6337" providerId="LiveId" clId="{3CA93D6E-B45C-4BA4-B48C-A383FFE2AD34}" dt="2019-09-09T14:08:50.604" v="40" actId="2696"/>
        <pc:sldMkLst>
          <pc:docMk/>
          <pc:sldMk cId="3896565968" sldId="283"/>
        </pc:sldMkLst>
      </pc:sldChg>
      <pc:sldChg chg="addSp delSp modSp add mod setBg">
        <pc:chgData name="Robert Rittmuller" userId="8f64148fa38b6337" providerId="LiveId" clId="{3CA93D6E-B45C-4BA4-B48C-A383FFE2AD34}" dt="2019-09-09T15:06:40.797" v="1498" actId="1076"/>
        <pc:sldMkLst>
          <pc:docMk/>
          <pc:sldMk cId="1611101313" sldId="284"/>
        </pc:sldMkLst>
        <pc:spChg chg="mod">
          <ac:chgData name="Robert Rittmuller" userId="8f64148fa38b6337" providerId="LiveId" clId="{3CA93D6E-B45C-4BA4-B48C-A383FFE2AD34}" dt="2019-09-09T15:06:34.840" v="1497" actId="26606"/>
          <ac:spMkLst>
            <pc:docMk/>
            <pc:sldMk cId="1611101313" sldId="284"/>
            <ac:spMk id="2" creationId="{795BA658-3031-4261-85FF-9C57330F1022}"/>
          </ac:spMkLst>
        </pc:spChg>
        <pc:spChg chg="del">
          <ac:chgData name="Robert Rittmuller" userId="8f64148fa38b6337" providerId="LiveId" clId="{3CA93D6E-B45C-4BA4-B48C-A383FFE2AD34}" dt="2019-09-09T15:06:15.182" v="1493"/>
          <ac:spMkLst>
            <pc:docMk/>
            <pc:sldMk cId="1611101313" sldId="284"/>
            <ac:spMk id="3" creationId="{0F0DBE62-39CC-47BF-BE51-0F03A8884957}"/>
          </ac:spMkLst>
        </pc:spChg>
        <pc:spChg chg="add del">
          <ac:chgData name="Robert Rittmuller" userId="8f64148fa38b6337" providerId="LiveId" clId="{3CA93D6E-B45C-4BA4-B48C-A383FFE2AD34}" dt="2019-09-09T15:06:34.840" v="1497" actId="26606"/>
          <ac:spMkLst>
            <pc:docMk/>
            <pc:sldMk cId="1611101313" sldId="284"/>
            <ac:spMk id="9" creationId="{A712F34D-4B74-4899-B7F9-1E2FDFDC6ED3}"/>
          </ac:spMkLst>
        </pc:spChg>
        <pc:spChg chg="add del">
          <ac:chgData name="Robert Rittmuller" userId="8f64148fa38b6337" providerId="LiveId" clId="{3CA93D6E-B45C-4BA4-B48C-A383FFE2AD34}" dt="2019-09-09T15:06:34.840" v="1497" actId="26606"/>
          <ac:spMkLst>
            <pc:docMk/>
            <pc:sldMk cId="1611101313" sldId="284"/>
            <ac:spMk id="12" creationId="{73DE2CFE-42F2-48F0-8706-5264E012B10C}"/>
          </ac:spMkLst>
        </pc:spChg>
        <pc:picChg chg="add mod">
          <ac:chgData name="Robert Rittmuller" userId="8f64148fa38b6337" providerId="LiveId" clId="{3CA93D6E-B45C-4BA4-B48C-A383FFE2AD34}" dt="2019-09-09T15:06:40.797" v="1498" actId="1076"/>
          <ac:picMkLst>
            <pc:docMk/>
            <pc:sldMk cId="1611101313" sldId="284"/>
            <ac:picMk id="5" creationId="{722011E3-E7A3-4324-95A6-825CA592AEED}"/>
          </ac:picMkLst>
        </pc:picChg>
      </pc:sldChg>
      <pc:sldChg chg="addSp delSp modSp add">
        <pc:chgData name="Robert Rittmuller" userId="8f64148fa38b6337" providerId="LiveId" clId="{3CA93D6E-B45C-4BA4-B48C-A383FFE2AD34}" dt="2019-09-09T15:15:13.742" v="1571" actId="20577"/>
        <pc:sldMkLst>
          <pc:docMk/>
          <pc:sldMk cId="3859699282" sldId="285"/>
        </pc:sldMkLst>
        <pc:spChg chg="mod">
          <ac:chgData name="Robert Rittmuller" userId="8f64148fa38b6337" providerId="LiveId" clId="{3CA93D6E-B45C-4BA4-B48C-A383FFE2AD34}" dt="2019-09-09T15:15:13.742" v="1571" actId="20577"/>
          <ac:spMkLst>
            <pc:docMk/>
            <pc:sldMk cId="3859699282" sldId="285"/>
            <ac:spMk id="2" creationId="{6BB58A9E-4603-4A58-9D6B-1339197C4009}"/>
          </ac:spMkLst>
        </pc:spChg>
        <pc:spChg chg="del">
          <ac:chgData name="Robert Rittmuller" userId="8f64148fa38b6337" providerId="LiveId" clId="{3CA93D6E-B45C-4BA4-B48C-A383FFE2AD34}" dt="2019-09-09T15:13:59.550" v="1547" actId="478"/>
          <ac:spMkLst>
            <pc:docMk/>
            <pc:sldMk cId="3859699282" sldId="285"/>
            <ac:spMk id="3" creationId="{9CB9D997-F8E7-4C41-AD05-1AC6D5EC5B40}"/>
          </ac:spMkLst>
        </pc:spChg>
        <pc:graphicFrameChg chg="add mod">
          <ac:chgData name="Robert Rittmuller" userId="8f64148fa38b6337" providerId="LiveId" clId="{3CA93D6E-B45C-4BA4-B48C-A383FFE2AD34}" dt="2019-09-09T15:14:39.691" v="1554" actId="12385"/>
          <ac:graphicFrameMkLst>
            <pc:docMk/>
            <pc:sldMk cId="3859699282" sldId="285"/>
            <ac:graphicFrameMk id="4" creationId="{EF6A2957-4C57-4274-84E3-AFC361DE0E60}"/>
          </ac:graphicFrameMkLst>
        </pc:graphicFrameChg>
        <pc:graphicFrameChg chg="add mod modGraphic">
          <ac:chgData name="Robert Rittmuller" userId="8f64148fa38b6337" providerId="LiveId" clId="{3CA93D6E-B45C-4BA4-B48C-A383FFE2AD34}" dt="2019-09-09T15:14:43.464" v="1555" actId="12385"/>
          <ac:graphicFrameMkLst>
            <pc:docMk/>
            <pc:sldMk cId="3859699282" sldId="285"/>
            <ac:graphicFrameMk id="5" creationId="{EC647E7F-793E-45B8-9F9F-F9027D1C310F}"/>
          </ac:graphicFrameMkLst>
        </pc:graphicFrameChg>
      </pc:sldChg>
      <pc:sldChg chg="addSp delSp modSp add mod setBg">
        <pc:chgData name="Robert Rittmuller" userId="8f64148fa38b6337" providerId="LiveId" clId="{3CA93D6E-B45C-4BA4-B48C-A383FFE2AD34}" dt="2019-09-09T15:24:41.559" v="2127" actId="115"/>
        <pc:sldMkLst>
          <pc:docMk/>
          <pc:sldMk cId="536120755" sldId="286"/>
        </pc:sldMkLst>
        <pc:spChg chg="mod">
          <ac:chgData name="Robert Rittmuller" userId="8f64148fa38b6337" providerId="LiveId" clId="{3CA93D6E-B45C-4BA4-B48C-A383FFE2AD34}" dt="2019-09-09T15:24:22.964" v="2126" actId="26606"/>
          <ac:spMkLst>
            <pc:docMk/>
            <pc:sldMk cId="536120755" sldId="286"/>
            <ac:spMk id="2" creationId="{16F3E062-9C72-43BC-9A7A-F0718D61D955}"/>
          </ac:spMkLst>
        </pc:spChg>
        <pc:spChg chg="del mod">
          <ac:chgData name="Robert Rittmuller" userId="8f64148fa38b6337" providerId="LiveId" clId="{3CA93D6E-B45C-4BA4-B48C-A383FFE2AD34}" dt="2019-09-09T15:24:22.964" v="2126" actId="26606"/>
          <ac:spMkLst>
            <pc:docMk/>
            <pc:sldMk cId="536120755" sldId="286"/>
            <ac:spMk id="3" creationId="{625D0978-9BEE-4CA5-837B-11D86137264C}"/>
          </ac:spMkLst>
        </pc:spChg>
        <pc:spChg chg="add">
          <ac:chgData name="Robert Rittmuller" userId="8f64148fa38b6337" providerId="LiveId" clId="{3CA93D6E-B45C-4BA4-B48C-A383FFE2AD34}" dt="2019-09-09T15:24:22.964" v="2126" actId="26606"/>
          <ac:spMkLst>
            <pc:docMk/>
            <pc:sldMk cId="536120755" sldId="286"/>
            <ac:spMk id="10" creationId="{42A5316D-ED2F-4F89-B4B4-8D9240B1A348}"/>
          </ac:spMkLst>
        </pc:spChg>
        <pc:graphicFrameChg chg="add mod">
          <ac:chgData name="Robert Rittmuller" userId="8f64148fa38b6337" providerId="LiveId" clId="{3CA93D6E-B45C-4BA4-B48C-A383FFE2AD34}" dt="2019-09-09T15:24:41.559" v="2127" actId="115"/>
          <ac:graphicFrameMkLst>
            <pc:docMk/>
            <pc:sldMk cId="536120755" sldId="286"/>
            <ac:graphicFrameMk id="5" creationId="{94289E3E-C4C2-4E42-8430-266973263D7D}"/>
          </ac:graphicFrameMkLst>
        </pc:graphicFrameChg>
      </pc:sldChg>
    </pc:docChg>
  </pc:docChgLst>
  <pc:docChgLst>
    <pc:chgData name="Robert Rittmuller" userId="8f64148fa38b6337" providerId="LiveId" clId="{F710590A-6BDA-4453-9BB9-03A5DE953A06}"/>
    <pc:docChg chg="modSld">
      <pc:chgData name="Robert Rittmuller" userId="8f64148fa38b6337" providerId="LiveId" clId="{F710590A-6BDA-4453-9BB9-03A5DE953A06}" dt="2019-09-09T18:08:45.939" v="126" actId="20577"/>
      <pc:docMkLst>
        <pc:docMk/>
      </pc:docMkLst>
      <pc:sldChg chg="modSp">
        <pc:chgData name="Robert Rittmuller" userId="8f64148fa38b6337" providerId="LiveId" clId="{F710590A-6BDA-4453-9BB9-03A5DE953A06}" dt="2019-09-09T15:34:16.348" v="94" actId="115"/>
        <pc:sldMkLst>
          <pc:docMk/>
          <pc:sldMk cId="3564530350" sldId="282"/>
        </pc:sldMkLst>
        <pc:graphicFrameChg chg="mod">
          <ac:chgData name="Robert Rittmuller" userId="8f64148fa38b6337" providerId="LiveId" clId="{F710590A-6BDA-4453-9BB9-03A5DE953A06}" dt="2019-09-09T15:34:16.348" v="94" actId="115"/>
          <ac:graphicFrameMkLst>
            <pc:docMk/>
            <pc:sldMk cId="3564530350" sldId="282"/>
            <ac:graphicFrameMk id="12" creationId="{C1E05904-FC49-44CD-9CA2-335EDA267F7A}"/>
          </ac:graphicFrameMkLst>
        </pc:graphicFrameChg>
      </pc:sldChg>
      <pc:sldChg chg="modSp">
        <pc:chgData name="Robert Rittmuller" userId="8f64148fa38b6337" providerId="LiveId" clId="{F710590A-6BDA-4453-9BB9-03A5DE953A06}" dt="2019-09-09T18:08:45.939" v="126" actId="20577"/>
        <pc:sldMkLst>
          <pc:docMk/>
          <pc:sldMk cId="3859699282" sldId="285"/>
        </pc:sldMkLst>
        <pc:graphicFrameChg chg="modGraphic">
          <ac:chgData name="Robert Rittmuller" userId="8f64148fa38b6337" providerId="LiveId" clId="{F710590A-6BDA-4453-9BB9-03A5DE953A06}" dt="2019-09-09T18:08:33.587" v="114" actId="20577"/>
          <ac:graphicFrameMkLst>
            <pc:docMk/>
            <pc:sldMk cId="3859699282" sldId="285"/>
            <ac:graphicFrameMk id="4" creationId="{EF6A2957-4C57-4274-84E3-AFC361DE0E60}"/>
          </ac:graphicFrameMkLst>
        </pc:graphicFrameChg>
        <pc:graphicFrameChg chg="modGraphic">
          <ac:chgData name="Robert Rittmuller" userId="8f64148fa38b6337" providerId="LiveId" clId="{F710590A-6BDA-4453-9BB9-03A5DE953A06}" dt="2019-09-09T18:08:45.939" v="126" actId="20577"/>
          <ac:graphicFrameMkLst>
            <pc:docMk/>
            <pc:sldMk cId="3859699282" sldId="285"/>
            <ac:graphicFrameMk id="5" creationId="{EC647E7F-793E-45B8-9F9F-F9027D1C310F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arxiv.org/abs/1712.04851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arxiv.org/abs/1712.0485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23F26-9B4B-4EFB-9572-8244AEBF695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BB8DBE1-9C5D-4C31-A6FA-0D4ADF9198EB}">
      <dgm:prSet/>
      <dgm:spPr/>
      <dgm:t>
        <a:bodyPr/>
        <a:lstStyle/>
        <a:p>
          <a:pPr>
            <a:defRPr b="1"/>
          </a:pPr>
          <a:r>
            <a:rPr lang="en-US"/>
            <a:t>FRA wanted to accurately detect pedestrian behavior at rail grade crossings.</a:t>
          </a:r>
        </a:p>
      </dgm:t>
    </dgm:pt>
    <dgm:pt modelId="{C4FC8270-D866-4037-82CE-738B9482FE40}" type="parTrans" cxnId="{4BEA9D32-E8EB-4257-BB23-990E53BCD815}">
      <dgm:prSet/>
      <dgm:spPr/>
      <dgm:t>
        <a:bodyPr/>
        <a:lstStyle/>
        <a:p>
          <a:endParaRPr lang="en-US"/>
        </a:p>
      </dgm:t>
    </dgm:pt>
    <dgm:pt modelId="{F5165B41-43BD-441E-B144-D7065E7866B8}" type="sibTrans" cxnId="{4BEA9D32-E8EB-4257-BB23-990E53BCD815}">
      <dgm:prSet/>
      <dgm:spPr/>
      <dgm:t>
        <a:bodyPr/>
        <a:lstStyle/>
        <a:p>
          <a:endParaRPr lang="en-US"/>
        </a:p>
      </dgm:t>
    </dgm:pt>
    <dgm:pt modelId="{DAA390DD-2FCE-4E2E-B929-F596C738384A}">
      <dgm:prSet/>
      <dgm:spPr/>
      <dgm:t>
        <a:bodyPr/>
        <a:lstStyle/>
        <a:p>
          <a:r>
            <a:rPr lang="en-US" dirty="0"/>
            <a:t>Primary goal is to increase safety around grade crossings.</a:t>
          </a:r>
        </a:p>
      </dgm:t>
    </dgm:pt>
    <dgm:pt modelId="{B48EBED6-B07F-49EF-8BC2-FBC6C149C661}" type="parTrans" cxnId="{8689015E-F54B-4E5A-BDEF-A6C4B9E71221}">
      <dgm:prSet/>
      <dgm:spPr/>
      <dgm:t>
        <a:bodyPr/>
        <a:lstStyle/>
        <a:p>
          <a:endParaRPr lang="en-US"/>
        </a:p>
      </dgm:t>
    </dgm:pt>
    <dgm:pt modelId="{C6F26694-1888-4636-992D-B0F20743F4E6}" type="sibTrans" cxnId="{8689015E-F54B-4E5A-BDEF-A6C4B9E71221}">
      <dgm:prSet/>
      <dgm:spPr/>
      <dgm:t>
        <a:bodyPr/>
        <a:lstStyle/>
        <a:p>
          <a:endParaRPr lang="en-US"/>
        </a:p>
      </dgm:t>
    </dgm:pt>
    <dgm:pt modelId="{1FC15F46-0D97-4DB9-A1E7-E6760960B3CD}">
      <dgm:prSet/>
      <dgm:spPr/>
      <dgm:t>
        <a:bodyPr/>
        <a:lstStyle/>
        <a:p>
          <a:r>
            <a:rPr lang="en-US" dirty="0"/>
            <a:t>Reduce vehicle / train / pedestrian interactions.</a:t>
          </a:r>
        </a:p>
      </dgm:t>
    </dgm:pt>
    <dgm:pt modelId="{52D3F875-2A9C-4818-A67E-B5FE0398E70E}" type="parTrans" cxnId="{A93A63C1-E3D2-4A8A-8C79-F58AF50CAD79}">
      <dgm:prSet/>
      <dgm:spPr/>
      <dgm:t>
        <a:bodyPr/>
        <a:lstStyle/>
        <a:p>
          <a:endParaRPr lang="en-US"/>
        </a:p>
      </dgm:t>
    </dgm:pt>
    <dgm:pt modelId="{7F1B70DE-01B4-4B6A-BD84-806F3F9B70F4}" type="sibTrans" cxnId="{A93A63C1-E3D2-4A8A-8C79-F58AF50CAD79}">
      <dgm:prSet/>
      <dgm:spPr/>
      <dgm:t>
        <a:bodyPr/>
        <a:lstStyle/>
        <a:p>
          <a:endParaRPr lang="en-US"/>
        </a:p>
      </dgm:t>
    </dgm:pt>
    <dgm:pt modelId="{5408314D-348E-4F5B-8623-33043118DCEA}">
      <dgm:prSet/>
      <dgm:spPr/>
      <dgm:t>
        <a:bodyPr/>
        <a:lstStyle/>
        <a:p>
          <a:r>
            <a:rPr lang="en-US"/>
            <a:t>Reduce rail suicides.</a:t>
          </a:r>
        </a:p>
      </dgm:t>
    </dgm:pt>
    <dgm:pt modelId="{9643AD52-33E1-4A2A-9F9C-19F5A0DE093A}" type="parTrans" cxnId="{9E9A111F-59A3-4F7E-B0F9-E33553DE4A8D}">
      <dgm:prSet/>
      <dgm:spPr/>
      <dgm:t>
        <a:bodyPr/>
        <a:lstStyle/>
        <a:p>
          <a:endParaRPr lang="en-US"/>
        </a:p>
      </dgm:t>
    </dgm:pt>
    <dgm:pt modelId="{4CBDC569-2F43-48D9-BC01-526CDFC701E3}" type="sibTrans" cxnId="{9E9A111F-59A3-4F7E-B0F9-E33553DE4A8D}">
      <dgm:prSet/>
      <dgm:spPr/>
      <dgm:t>
        <a:bodyPr/>
        <a:lstStyle/>
        <a:p>
          <a:endParaRPr lang="en-US"/>
        </a:p>
      </dgm:t>
    </dgm:pt>
    <dgm:pt modelId="{596AF0CD-D76C-48C8-B8FA-EAB1706EE104}">
      <dgm:prSet/>
      <dgm:spPr/>
      <dgm:t>
        <a:bodyPr/>
        <a:lstStyle/>
        <a:p>
          <a:pPr>
            <a:defRPr b="1"/>
          </a:pPr>
          <a:r>
            <a:rPr lang="en-US"/>
            <a:t>Cameras located at each grade crossing capture video 24/7.</a:t>
          </a:r>
        </a:p>
      </dgm:t>
    </dgm:pt>
    <dgm:pt modelId="{DD72B69A-A161-4A33-A20B-DD953D939155}" type="parTrans" cxnId="{4C35FCB4-F5E4-49C3-9D3A-F113652519F4}">
      <dgm:prSet/>
      <dgm:spPr/>
      <dgm:t>
        <a:bodyPr/>
        <a:lstStyle/>
        <a:p>
          <a:endParaRPr lang="en-US"/>
        </a:p>
      </dgm:t>
    </dgm:pt>
    <dgm:pt modelId="{677DFECC-5B85-45AB-91B8-4E678002E951}" type="sibTrans" cxnId="{4C35FCB4-F5E4-49C3-9D3A-F113652519F4}">
      <dgm:prSet/>
      <dgm:spPr/>
      <dgm:t>
        <a:bodyPr/>
        <a:lstStyle/>
        <a:p>
          <a:endParaRPr lang="en-US"/>
        </a:p>
      </dgm:t>
    </dgm:pt>
    <dgm:pt modelId="{7567534D-CDE7-45FC-936A-B4B98AED70A5}">
      <dgm:prSet/>
      <dgm:spPr/>
      <dgm:t>
        <a:bodyPr/>
        <a:lstStyle/>
        <a:p>
          <a:r>
            <a:rPr lang="en-US"/>
            <a:t>Mix of both SD and HD video.</a:t>
          </a:r>
        </a:p>
      </dgm:t>
    </dgm:pt>
    <dgm:pt modelId="{920EC6D5-CC52-48F3-9FD4-E300CFB131CF}" type="parTrans" cxnId="{AC6ED91F-5C75-4D51-A21B-9CEEAB3728DE}">
      <dgm:prSet/>
      <dgm:spPr/>
      <dgm:t>
        <a:bodyPr/>
        <a:lstStyle/>
        <a:p>
          <a:endParaRPr lang="en-US"/>
        </a:p>
      </dgm:t>
    </dgm:pt>
    <dgm:pt modelId="{97920A36-3373-40C7-956F-F0F4E5C30E4B}" type="sibTrans" cxnId="{AC6ED91F-5C75-4D51-A21B-9CEEAB3728DE}">
      <dgm:prSet/>
      <dgm:spPr/>
      <dgm:t>
        <a:bodyPr/>
        <a:lstStyle/>
        <a:p>
          <a:endParaRPr lang="en-US"/>
        </a:p>
      </dgm:t>
    </dgm:pt>
    <dgm:pt modelId="{5BF7E36E-B891-43A5-99D1-3AEE3DFE08BF}">
      <dgm:prSet/>
      <dgm:spPr/>
      <dgm:t>
        <a:bodyPr/>
        <a:lstStyle/>
        <a:p>
          <a:r>
            <a:rPr lang="en-US"/>
            <a:t>Over a year of pre-recorded data.</a:t>
          </a:r>
        </a:p>
      </dgm:t>
    </dgm:pt>
    <dgm:pt modelId="{CDA543C3-0A51-4111-9B9E-F08FCBF5D7F6}" type="parTrans" cxnId="{61D1129B-82BA-4DC9-B933-2F8931819846}">
      <dgm:prSet/>
      <dgm:spPr/>
      <dgm:t>
        <a:bodyPr/>
        <a:lstStyle/>
        <a:p>
          <a:endParaRPr lang="en-US"/>
        </a:p>
      </dgm:t>
    </dgm:pt>
    <dgm:pt modelId="{45AFD124-13B3-4DD8-8D6B-509CF7F6F286}" type="sibTrans" cxnId="{61D1129B-82BA-4DC9-B933-2F8931819846}">
      <dgm:prSet/>
      <dgm:spPr/>
      <dgm:t>
        <a:bodyPr/>
        <a:lstStyle/>
        <a:p>
          <a:endParaRPr lang="en-US"/>
        </a:p>
      </dgm:t>
    </dgm:pt>
    <dgm:pt modelId="{FB6AD79F-15CB-4550-8B4D-04286872DCFC}" type="pres">
      <dgm:prSet presAssocID="{8E423F26-9B4B-4EFB-9572-8244AEBF6957}" presName="root" presStyleCnt="0">
        <dgm:presLayoutVars>
          <dgm:dir/>
          <dgm:resizeHandles val="exact"/>
        </dgm:presLayoutVars>
      </dgm:prSet>
      <dgm:spPr/>
    </dgm:pt>
    <dgm:pt modelId="{C94E0977-496D-4114-A765-1E00C1B74E56}" type="pres">
      <dgm:prSet presAssocID="{EBB8DBE1-9C5D-4C31-A6FA-0D4ADF9198EB}" presName="compNode" presStyleCnt="0"/>
      <dgm:spPr/>
    </dgm:pt>
    <dgm:pt modelId="{F2B95BB1-808B-4E5B-A06D-1C6B3FA97914}" type="pres">
      <dgm:prSet presAssocID="{EBB8DBE1-9C5D-4C31-A6FA-0D4ADF9198E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EBC47A95-CC32-4A54-BABA-0EA654260BD5}" type="pres">
      <dgm:prSet presAssocID="{EBB8DBE1-9C5D-4C31-A6FA-0D4ADF9198EB}" presName="iconSpace" presStyleCnt="0"/>
      <dgm:spPr/>
    </dgm:pt>
    <dgm:pt modelId="{F6FDFCB4-A4A0-4AE2-8F3B-CE79E2639C79}" type="pres">
      <dgm:prSet presAssocID="{EBB8DBE1-9C5D-4C31-A6FA-0D4ADF9198EB}" presName="parTx" presStyleLbl="revTx" presStyleIdx="0" presStyleCnt="4">
        <dgm:presLayoutVars>
          <dgm:chMax val="0"/>
          <dgm:chPref val="0"/>
        </dgm:presLayoutVars>
      </dgm:prSet>
      <dgm:spPr/>
    </dgm:pt>
    <dgm:pt modelId="{54EC87C0-445D-4A45-8F72-CABD236686B7}" type="pres">
      <dgm:prSet presAssocID="{EBB8DBE1-9C5D-4C31-A6FA-0D4ADF9198EB}" presName="txSpace" presStyleCnt="0"/>
      <dgm:spPr/>
    </dgm:pt>
    <dgm:pt modelId="{AD818B36-D6A6-439C-A889-D89A508D297C}" type="pres">
      <dgm:prSet presAssocID="{EBB8DBE1-9C5D-4C31-A6FA-0D4ADF9198EB}" presName="desTx" presStyleLbl="revTx" presStyleIdx="1" presStyleCnt="4">
        <dgm:presLayoutVars/>
      </dgm:prSet>
      <dgm:spPr/>
    </dgm:pt>
    <dgm:pt modelId="{4CD2309D-0CB1-440B-A1A6-271E08DF7E1D}" type="pres">
      <dgm:prSet presAssocID="{F5165B41-43BD-441E-B144-D7065E7866B8}" presName="sibTrans" presStyleCnt="0"/>
      <dgm:spPr/>
    </dgm:pt>
    <dgm:pt modelId="{4A60ED5D-5E6E-4B10-847B-F0D50D8D2434}" type="pres">
      <dgm:prSet presAssocID="{596AF0CD-D76C-48C8-B8FA-EAB1706EE104}" presName="compNode" presStyleCnt="0"/>
      <dgm:spPr/>
    </dgm:pt>
    <dgm:pt modelId="{F856CA18-C252-4713-A663-968BA5E4219C}" type="pres">
      <dgm:prSet presAssocID="{596AF0CD-D76C-48C8-B8FA-EAB1706EE10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07625D2D-7836-4987-B404-3AA13AB7BD24}" type="pres">
      <dgm:prSet presAssocID="{596AF0CD-D76C-48C8-B8FA-EAB1706EE104}" presName="iconSpace" presStyleCnt="0"/>
      <dgm:spPr/>
    </dgm:pt>
    <dgm:pt modelId="{1B480CD4-F429-41B6-858A-BB3F5D9DB093}" type="pres">
      <dgm:prSet presAssocID="{596AF0CD-D76C-48C8-B8FA-EAB1706EE104}" presName="parTx" presStyleLbl="revTx" presStyleIdx="2" presStyleCnt="4">
        <dgm:presLayoutVars>
          <dgm:chMax val="0"/>
          <dgm:chPref val="0"/>
        </dgm:presLayoutVars>
      </dgm:prSet>
      <dgm:spPr/>
    </dgm:pt>
    <dgm:pt modelId="{2090069C-B7C4-49E3-B973-04B88358927B}" type="pres">
      <dgm:prSet presAssocID="{596AF0CD-D76C-48C8-B8FA-EAB1706EE104}" presName="txSpace" presStyleCnt="0"/>
      <dgm:spPr/>
    </dgm:pt>
    <dgm:pt modelId="{400BDFFC-E9DA-47A7-828A-B39362534ED3}" type="pres">
      <dgm:prSet presAssocID="{596AF0CD-D76C-48C8-B8FA-EAB1706EE104}" presName="desTx" presStyleLbl="revTx" presStyleIdx="3" presStyleCnt="4">
        <dgm:presLayoutVars/>
      </dgm:prSet>
      <dgm:spPr/>
    </dgm:pt>
  </dgm:ptLst>
  <dgm:cxnLst>
    <dgm:cxn modelId="{9E9A111F-59A3-4F7E-B0F9-E33553DE4A8D}" srcId="{EBB8DBE1-9C5D-4C31-A6FA-0D4ADF9198EB}" destId="{5408314D-348E-4F5B-8623-33043118DCEA}" srcOrd="2" destOrd="0" parTransId="{9643AD52-33E1-4A2A-9F9C-19F5A0DE093A}" sibTransId="{4CBDC569-2F43-48D9-BC01-526CDFC701E3}"/>
    <dgm:cxn modelId="{AC6ED91F-5C75-4D51-A21B-9CEEAB3728DE}" srcId="{596AF0CD-D76C-48C8-B8FA-EAB1706EE104}" destId="{7567534D-CDE7-45FC-936A-B4B98AED70A5}" srcOrd="0" destOrd="0" parTransId="{920EC6D5-CC52-48F3-9FD4-E300CFB131CF}" sibTransId="{97920A36-3373-40C7-956F-F0F4E5C30E4B}"/>
    <dgm:cxn modelId="{4BEA9D32-E8EB-4257-BB23-990E53BCD815}" srcId="{8E423F26-9B4B-4EFB-9572-8244AEBF6957}" destId="{EBB8DBE1-9C5D-4C31-A6FA-0D4ADF9198EB}" srcOrd="0" destOrd="0" parTransId="{C4FC8270-D866-4037-82CE-738B9482FE40}" sibTransId="{F5165B41-43BD-441E-B144-D7065E7866B8}"/>
    <dgm:cxn modelId="{8689015E-F54B-4E5A-BDEF-A6C4B9E71221}" srcId="{EBB8DBE1-9C5D-4C31-A6FA-0D4ADF9198EB}" destId="{DAA390DD-2FCE-4E2E-B929-F596C738384A}" srcOrd="0" destOrd="0" parTransId="{B48EBED6-B07F-49EF-8BC2-FBC6C149C661}" sibTransId="{C6F26694-1888-4636-992D-B0F20743F4E6}"/>
    <dgm:cxn modelId="{B0E26869-7ABE-4022-A03A-31A3AF90F890}" type="presOf" srcId="{1FC15F46-0D97-4DB9-A1E7-E6760960B3CD}" destId="{AD818B36-D6A6-439C-A889-D89A508D297C}" srcOrd="0" destOrd="1" presId="urn:microsoft.com/office/officeart/2018/2/layout/IconLabelDescriptionList"/>
    <dgm:cxn modelId="{462FDD52-9475-474B-B8FF-455BA3F6A3A8}" type="presOf" srcId="{5408314D-348E-4F5B-8623-33043118DCEA}" destId="{AD818B36-D6A6-439C-A889-D89A508D297C}" srcOrd="0" destOrd="2" presId="urn:microsoft.com/office/officeart/2018/2/layout/IconLabelDescriptionList"/>
    <dgm:cxn modelId="{19B9245A-93CE-4666-9C60-F0204F9528A1}" type="presOf" srcId="{5BF7E36E-B891-43A5-99D1-3AEE3DFE08BF}" destId="{400BDFFC-E9DA-47A7-828A-B39362534ED3}" srcOrd="0" destOrd="1" presId="urn:microsoft.com/office/officeart/2018/2/layout/IconLabelDescriptionList"/>
    <dgm:cxn modelId="{20775C8D-BDE0-4A90-BE85-0BC6B220C264}" type="presOf" srcId="{DAA390DD-2FCE-4E2E-B929-F596C738384A}" destId="{AD818B36-D6A6-439C-A889-D89A508D297C}" srcOrd="0" destOrd="0" presId="urn:microsoft.com/office/officeart/2018/2/layout/IconLabelDescriptionList"/>
    <dgm:cxn modelId="{8021CA8E-57C0-4A57-8D59-9B3A7D8BE71E}" type="presOf" srcId="{8E423F26-9B4B-4EFB-9572-8244AEBF6957}" destId="{FB6AD79F-15CB-4550-8B4D-04286872DCFC}" srcOrd="0" destOrd="0" presId="urn:microsoft.com/office/officeart/2018/2/layout/IconLabelDescriptionList"/>
    <dgm:cxn modelId="{FE2F8990-A8DF-44AF-9E62-9A2D1727E836}" type="presOf" srcId="{EBB8DBE1-9C5D-4C31-A6FA-0D4ADF9198EB}" destId="{F6FDFCB4-A4A0-4AE2-8F3B-CE79E2639C79}" srcOrd="0" destOrd="0" presId="urn:microsoft.com/office/officeart/2018/2/layout/IconLabelDescriptionList"/>
    <dgm:cxn modelId="{61D1129B-82BA-4DC9-B933-2F8931819846}" srcId="{596AF0CD-D76C-48C8-B8FA-EAB1706EE104}" destId="{5BF7E36E-B891-43A5-99D1-3AEE3DFE08BF}" srcOrd="1" destOrd="0" parTransId="{CDA543C3-0A51-4111-9B9E-F08FCBF5D7F6}" sibTransId="{45AFD124-13B3-4DD8-8D6B-509CF7F6F286}"/>
    <dgm:cxn modelId="{4C35FCB4-F5E4-49C3-9D3A-F113652519F4}" srcId="{8E423F26-9B4B-4EFB-9572-8244AEBF6957}" destId="{596AF0CD-D76C-48C8-B8FA-EAB1706EE104}" srcOrd="1" destOrd="0" parTransId="{DD72B69A-A161-4A33-A20B-DD953D939155}" sibTransId="{677DFECC-5B85-45AB-91B8-4E678002E951}"/>
    <dgm:cxn modelId="{A93A63C1-E3D2-4A8A-8C79-F58AF50CAD79}" srcId="{EBB8DBE1-9C5D-4C31-A6FA-0D4ADF9198EB}" destId="{1FC15F46-0D97-4DB9-A1E7-E6760960B3CD}" srcOrd="1" destOrd="0" parTransId="{52D3F875-2A9C-4818-A67E-B5FE0398E70E}" sibTransId="{7F1B70DE-01B4-4B6A-BD84-806F3F9B70F4}"/>
    <dgm:cxn modelId="{6595E6F2-3014-4C97-8D28-2CAC13D69BD7}" type="presOf" srcId="{7567534D-CDE7-45FC-936A-B4B98AED70A5}" destId="{400BDFFC-E9DA-47A7-828A-B39362534ED3}" srcOrd="0" destOrd="0" presId="urn:microsoft.com/office/officeart/2018/2/layout/IconLabelDescriptionList"/>
    <dgm:cxn modelId="{E37052FC-2111-41DD-AD51-C45604493500}" type="presOf" srcId="{596AF0CD-D76C-48C8-B8FA-EAB1706EE104}" destId="{1B480CD4-F429-41B6-858A-BB3F5D9DB093}" srcOrd="0" destOrd="0" presId="urn:microsoft.com/office/officeart/2018/2/layout/IconLabelDescriptionList"/>
    <dgm:cxn modelId="{BD3E992C-515F-4E38-90F9-2F78C4595B7F}" type="presParOf" srcId="{FB6AD79F-15CB-4550-8B4D-04286872DCFC}" destId="{C94E0977-496D-4114-A765-1E00C1B74E56}" srcOrd="0" destOrd="0" presId="urn:microsoft.com/office/officeart/2018/2/layout/IconLabelDescriptionList"/>
    <dgm:cxn modelId="{7EF9A2BF-4BB3-47F3-B111-27377F275577}" type="presParOf" srcId="{C94E0977-496D-4114-A765-1E00C1B74E56}" destId="{F2B95BB1-808B-4E5B-A06D-1C6B3FA97914}" srcOrd="0" destOrd="0" presId="urn:microsoft.com/office/officeart/2018/2/layout/IconLabelDescriptionList"/>
    <dgm:cxn modelId="{46F4CA94-3999-4ADB-9A92-9645309343F2}" type="presParOf" srcId="{C94E0977-496D-4114-A765-1E00C1B74E56}" destId="{EBC47A95-CC32-4A54-BABA-0EA654260BD5}" srcOrd="1" destOrd="0" presId="urn:microsoft.com/office/officeart/2018/2/layout/IconLabelDescriptionList"/>
    <dgm:cxn modelId="{96F9F9EA-D64C-41AD-B46E-8416F2B3FD80}" type="presParOf" srcId="{C94E0977-496D-4114-A765-1E00C1B74E56}" destId="{F6FDFCB4-A4A0-4AE2-8F3B-CE79E2639C79}" srcOrd="2" destOrd="0" presId="urn:microsoft.com/office/officeart/2018/2/layout/IconLabelDescriptionList"/>
    <dgm:cxn modelId="{FC268D81-40B3-402E-A14A-54DB58560AB7}" type="presParOf" srcId="{C94E0977-496D-4114-A765-1E00C1B74E56}" destId="{54EC87C0-445D-4A45-8F72-CABD236686B7}" srcOrd="3" destOrd="0" presId="urn:microsoft.com/office/officeart/2018/2/layout/IconLabelDescriptionList"/>
    <dgm:cxn modelId="{2F343341-0DDA-4337-885C-E9CF9F03ECEC}" type="presParOf" srcId="{C94E0977-496D-4114-A765-1E00C1B74E56}" destId="{AD818B36-D6A6-439C-A889-D89A508D297C}" srcOrd="4" destOrd="0" presId="urn:microsoft.com/office/officeart/2018/2/layout/IconLabelDescriptionList"/>
    <dgm:cxn modelId="{ABA47EB9-94C8-447E-B125-E9EDBD9D6B5E}" type="presParOf" srcId="{FB6AD79F-15CB-4550-8B4D-04286872DCFC}" destId="{4CD2309D-0CB1-440B-A1A6-271E08DF7E1D}" srcOrd="1" destOrd="0" presId="urn:microsoft.com/office/officeart/2018/2/layout/IconLabelDescriptionList"/>
    <dgm:cxn modelId="{CAFBA7FF-5F2F-4F02-882E-8A367DD884A2}" type="presParOf" srcId="{FB6AD79F-15CB-4550-8B4D-04286872DCFC}" destId="{4A60ED5D-5E6E-4B10-847B-F0D50D8D2434}" srcOrd="2" destOrd="0" presId="urn:microsoft.com/office/officeart/2018/2/layout/IconLabelDescriptionList"/>
    <dgm:cxn modelId="{3392FBE9-3BDC-470A-B1BA-19A129CD2211}" type="presParOf" srcId="{4A60ED5D-5E6E-4B10-847B-F0D50D8D2434}" destId="{F856CA18-C252-4713-A663-968BA5E4219C}" srcOrd="0" destOrd="0" presId="urn:microsoft.com/office/officeart/2018/2/layout/IconLabelDescriptionList"/>
    <dgm:cxn modelId="{B01C979F-4944-424F-8CE1-D49FF2270B81}" type="presParOf" srcId="{4A60ED5D-5E6E-4B10-847B-F0D50D8D2434}" destId="{07625D2D-7836-4987-B404-3AA13AB7BD24}" srcOrd="1" destOrd="0" presId="urn:microsoft.com/office/officeart/2018/2/layout/IconLabelDescriptionList"/>
    <dgm:cxn modelId="{5E704D55-0DAA-4D6E-B3E2-902432C32F13}" type="presParOf" srcId="{4A60ED5D-5E6E-4B10-847B-F0D50D8D2434}" destId="{1B480CD4-F429-41B6-858A-BB3F5D9DB093}" srcOrd="2" destOrd="0" presId="urn:microsoft.com/office/officeart/2018/2/layout/IconLabelDescriptionList"/>
    <dgm:cxn modelId="{F84B6723-DB52-4193-B450-7D7B9777F3C5}" type="presParOf" srcId="{4A60ED5D-5E6E-4B10-847B-F0D50D8D2434}" destId="{2090069C-B7C4-49E3-B973-04B88358927B}" srcOrd="3" destOrd="0" presId="urn:microsoft.com/office/officeart/2018/2/layout/IconLabelDescriptionList"/>
    <dgm:cxn modelId="{1E2A82FF-62C9-4075-AC67-0DD853E5E873}" type="presParOf" srcId="{4A60ED5D-5E6E-4B10-847B-F0D50D8D2434}" destId="{400BDFFC-E9DA-47A7-828A-B39362534ED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4CC6C-31DB-438E-802F-75EDEF31B3D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5FE716-C088-4AF9-B401-093ABC679A48}">
      <dgm:prSet/>
      <dgm:spPr/>
      <dgm:t>
        <a:bodyPr/>
        <a:lstStyle/>
        <a:p>
          <a:r>
            <a:rPr lang="en-US"/>
            <a:t>Developed using the S3D-G architecture as described in “</a:t>
          </a:r>
          <a:r>
            <a:rPr lang="en-US" i="1"/>
            <a:t>Rethinking Spatiotemporal Feature Learning: Speed-Accuracy Trade-offs in Video Classification</a:t>
          </a:r>
          <a:r>
            <a:rPr lang="en-US"/>
            <a:t>” - Saining Xie, Chen Sun, Jonathan Huang, Zhuowen Tu, Kevin Murphy</a:t>
          </a:r>
        </a:p>
      </dgm:t>
    </dgm:pt>
    <dgm:pt modelId="{55229C4F-A563-4045-B3F3-BBD0F8E8F1B2}" type="parTrans" cxnId="{B2FCCEBC-6925-4781-ABD0-140F63F2430D}">
      <dgm:prSet/>
      <dgm:spPr/>
      <dgm:t>
        <a:bodyPr/>
        <a:lstStyle/>
        <a:p>
          <a:endParaRPr lang="en-US"/>
        </a:p>
      </dgm:t>
    </dgm:pt>
    <dgm:pt modelId="{5DA0670A-7362-4713-B7A6-F7F8AD895C4A}" type="sibTrans" cxnId="{B2FCCEBC-6925-4781-ABD0-140F63F2430D}">
      <dgm:prSet/>
      <dgm:spPr/>
      <dgm:t>
        <a:bodyPr/>
        <a:lstStyle/>
        <a:p>
          <a:endParaRPr lang="en-US"/>
        </a:p>
      </dgm:t>
    </dgm:pt>
    <dgm:pt modelId="{DBD2EB0F-C045-4F60-AD83-7DC5289C4634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https://arxiv.org/abs/1712.04851</a:t>
          </a:r>
          <a:endParaRPr lang="en-US"/>
        </a:p>
      </dgm:t>
    </dgm:pt>
    <dgm:pt modelId="{9A1B7C9D-57A6-4AB8-9C63-07CBBEB9409E}" type="parTrans" cxnId="{488AB96E-8729-4924-AD6C-2A978C84DF20}">
      <dgm:prSet/>
      <dgm:spPr/>
      <dgm:t>
        <a:bodyPr/>
        <a:lstStyle/>
        <a:p>
          <a:endParaRPr lang="en-US"/>
        </a:p>
      </dgm:t>
    </dgm:pt>
    <dgm:pt modelId="{9D020F01-36DC-4CAA-9D56-D8459B150C94}" type="sibTrans" cxnId="{488AB96E-8729-4924-AD6C-2A978C84DF20}">
      <dgm:prSet/>
      <dgm:spPr/>
      <dgm:t>
        <a:bodyPr/>
        <a:lstStyle/>
        <a:p>
          <a:endParaRPr lang="en-US"/>
        </a:p>
      </dgm:t>
    </dgm:pt>
    <dgm:pt modelId="{E9A8633C-C8D0-4851-860B-D3DCA1C7D0B3}">
      <dgm:prSet/>
      <dgm:spPr/>
      <dgm:t>
        <a:bodyPr/>
        <a:lstStyle/>
        <a:p>
          <a:r>
            <a:rPr lang="en-US" dirty="0"/>
            <a:t>Architecture was chosen to provide classification of temporal features (behavior) while still producing adequate performance.</a:t>
          </a:r>
        </a:p>
      </dgm:t>
    </dgm:pt>
    <dgm:pt modelId="{1AE6802E-BD56-45D7-B1B9-B6AF395C503D}" type="parTrans" cxnId="{D10BB51D-0807-4208-AB04-D3DC0B7A13CF}">
      <dgm:prSet/>
      <dgm:spPr/>
      <dgm:t>
        <a:bodyPr/>
        <a:lstStyle/>
        <a:p>
          <a:endParaRPr lang="en-US"/>
        </a:p>
      </dgm:t>
    </dgm:pt>
    <dgm:pt modelId="{5AE7CA49-CCAE-4518-906C-8DBCA6B7F7ED}" type="sibTrans" cxnId="{D10BB51D-0807-4208-AB04-D3DC0B7A13CF}">
      <dgm:prSet/>
      <dgm:spPr/>
      <dgm:t>
        <a:bodyPr/>
        <a:lstStyle/>
        <a:p>
          <a:endParaRPr lang="en-US"/>
        </a:p>
      </dgm:t>
    </dgm:pt>
    <dgm:pt modelId="{ED30B813-E982-44B8-BB04-B56ABA095EF4}">
      <dgm:prSet/>
      <dgm:spPr/>
      <dgm:t>
        <a:bodyPr/>
        <a:lstStyle/>
        <a:p>
          <a:r>
            <a:rPr lang="en-US" dirty="0"/>
            <a:t>Noteworthy architectural features include the replacement of </a:t>
          </a:r>
          <a:r>
            <a:rPr lang="en-US" i="1" dirty="0"/>
            <a:t>some</a:t>
          </a:r>
          <a:r>
            <a:rPr lang="en-US" dirty="0"/>
            <a:t> 3d convolutions with 2d convolutions to increase performance without excessive loss in overall accuracy (F1).</a:t>
          </a:r>
        </a:p>
      </dgm:t>
    </dgm:pt>
    <dgm:pt modelId="{CB15CFAB-3A49-460C-87C1-F5CD31340ABB}" type="parTrans" cxnId="{5B01D289-7BE2-452E-953C-D4DA54A20C84}">
      <dgm:prSet/>
      <dgm:spPr/>
      <dgm:t>
        <a:bodyPr/>
        <a:lstStyle/>
        <a:p>
          <a:endParaRPr lang="en-US"/>
        </a:p>
      </dgm:t>
    </dgm:pt>
    <dgm:pt modelId="{6136FF44-E7F7-4FBD-81C6-878E7D2E4318}" type="sibTrans" cxnId="{5B01D289-7BE2-452E-953C-D4DA54A20C84}">
      <dgm:prSet/>
      <dgm:spPr/>
      <dgm:t>
        <a:bodyPr/>
        <a:lstStyle/>
        <a:p>
          <a:endParaRPr lang="en-US"/>
        </a:p>
      </dgm:t>
    </dgm:pt>
    <dgm:pt modelId="{12A67E37-6C8F-4F27-A507-2FEEA60EE40C}">
      <dgm:prSet/>
      <dgm:spPr/>
      <dgm:t>
        <a:bodyPr/>
        <a:lstStyle/>
        <a:p>
          <a:r>
            <a:rPr lang="en-US" dirty="0"/>
            <a:t>Ability to classify grade crossing behavior using </a:t>
          </a:r>
          <a:r>
            <a:rPr lang="en-US" u="sng" dirty="0"/>
            <a:t>single-shot</a:t>
          </a:r>
          <a:r>
            <a:rPr lang="en-US" dirty="0"/>
            <a:t> approach.</a:t>
          </a:r>
        </a:p>
      </dgm:t>
    </dgm:pt>
    <dgm:pt modelId="{A48647E7-44E2-41F3-8203-869527D4164C}" type="parTrans" cxnId="{3DD0C506-A2EA-4DA8-A4FD-67C3C3C34147}">
      <dgm:prSet/>
      <dgm:spPr/>
      <dgm:t>
        <a:bodyPr/>
        <a:lstStyle/>
        <a:p>
          <a:endParaRPr lang="en-US"/>
        </a:p>
      </dgm:t>
    </dgm:pt>
    <dgm:pt modelId="{D3487C1B-6914-4E56-8D0B-2CB35A10454C}" type="sibTrans" cxnId="{3DD0C506-A2EA-4DA8-A4FD-67C3C3C34147}">
      <dgm:prSet/>
      <dgm:spPr/>
      <dgm:t>
        <a:bodyPr/>
        <a:lstStyle/>
        <a:p>
          <a:endParaRPr lang="en-US"/>
        </a:p>
      </dgm:t>
    </dgm:pt>
    <dgm:pt modelId="{5F7E90B0-021C-4CDB-8E27-334C22120680}" type="pres">
      <dgm:prSet presAssocID="{6824CC6C-31DB-438E-802F-75EDEF31B3D0}" presName="linear" presStyleCnt="0">
        <dgm:presLayoutVars>
          <dgm:animLvl val="lvl"/>
          <dgm:resizeHandles val="exact"/>
        </dgm:presLayoutVars>
      </dgm:prSet>
      <dgm:spPr/>
    </dgm:pt>
    <dgm:pt modelId="{EFAB566D-5ADC-4F90-8218-84A11C9A813C}" type="pres">
      <dgm:prSet presAssocID="{2A5FE716-C088-4AF9-B401-093ABC679A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B5B9BF7-9BEF-428C-8B4B-DD21616FC791}" type="pres">
      <dgm:prSet presAssocID="{2A5FE716-C088-4AF9-B401-093ABC679A48}" presName="childText" presStyleLbl="revTx" presStyleIdx="0" presStyleCnt="2">
        <dgm:presLayoutVars>
          <dgm:bulletEnabled val="1"/>
        </dgm:presLayoutVars>
      </dgm:prSet>
      <dgm:spPr/>
    </dgm:pt>
    <dgm:pt modelId="{2D17777E-6463-436A-8E93-A630AB09871A}" type="pres">
      <dgm:prSet presAssocID="{E9A8633C-C8D0-4851-860B-D3DCA1C7D0B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F874AE4-5438-44CC-9EDC-1E8FDD34809D}" type="pres">
      <dgm:prSet presAssocID="{E9A8633C-C8D0-4851-860B-D3DCA1C7D0B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DD0C506-A2EA-4DA8-A4FD-67C3C3C34147}" srcId="{E9A8633C-C8D0-4851-860B-D3DCA1C7D0B3}" destId="{12A67E37-6C8F-4F27-A507-2FEEA60EE40C}" srcOrd="1" destOrd="0" parTransId="{A48647E7-44E2-41F3-8203-869527D4164C}" sibTransId="{D3487C1B-6914-4E56-8D0B-2CB35A10454C}"/>
    <dgm:cxn modelId="{3DC67809-D196-4A4B-8595-8E5A851D4A3B}" type="presOf" srcId="{DBD2EB0F-C045-4F60-AD83-7DC5289C4634}" destId="{4B5B9BF7-9BEF-428C-8B4B-DD21616FC791}" srcOrd="0" destOrd="0" presId="urn:microsoft.com/office/officeart/2005/8/layout/vList2"/>
    <dgm:cxn modelId="{D10BB51D-0807-4208-AB04-D3DC0B7A13CF}" srcId="{6824CC6C-31DB-438E-802F-75EDEF31B3D0}" destId="{E9A8633C-C8D0-4851-860B-D3DCA1C7D0B3}" srcOrd="1" destOrd="0" parTransId="{1AE6802E-BD56-45D7-B1B9-B6AF395C503D}" sibTransId="{5AE7CA49-CCAE-4518-906C-8DBCA6B7F7ED}"/>
    <dgm:cxn modelId="{64B56847-1F0C-4CA5-83A1-56B22BB9DF62}" type="presOf" srcId="{2A5FE716-C088-4AF9-B401-093ABC679A48}" destId="{EFAB566D-5ADC-4F90-8218-84A11C9A813C}" srcOrd="0" destOrd="0" presId="urn:microsoft.com/office/officeart/2005/8/layout/vList2"/>
    <dgm:cxn modelId="{4573B06B-13AB-45C9-AAA8-D1AC4323C3CE}" type="presOf" srcId="{6824CC6C-31DB-438E-802F-75EDEF31B3D0}" destId="{5F7E90B0-021C-4CDB-8E27-334C22120680}" srcOrd="0" destOrd="0" presId="urn:microsoft.com/office/officeart/2005/8/layout/vList2"/>
    <dgm:cxn modelId="{488AB96E-8729-4924-AD6C-2A978C84DF20}" srcId="{2A5FE716-C088-4AF9-B401-093ABC679A48}" destId="{DBD2EB0F-C045-4F60-AD83-7DC5289C4634}" srcOrd="0" destOrd="0" parTransId="{9A1B7C9D-57A6-4AB8-9C63-07CBBEB9409E}" sibTransId="{9D020F01-36DC-4CAA-9D56-D8459B150C94}"/>
    <dgm:cxn modelId="{5B01D289-7BE2-452E-953C-D4DA54A20C84}" srcId="{E9A8633C-C8D0-4851-860B-D3DCA1C7D0B3}" destId="{ED30B813-E982-44B8-BB04-B56ABA095EF4}" srcOrd="0" destOrd="0" parTransId="{CB15CFAB-3A49-460C-87C1-F5CD31340ABB}" sibTransId="{6136FF44-E7F7-4FBD-81C6-878E7D2E4318}"/>
    <dgm:cxn modelId="{12903BAB-FD65-46B6-8DE4-7D8F69C10656}" type="presOf" srcId="{E9A8633C-C8D0-4851-860B-D3DCA1C7D0B3}" destId="{2D17777E-6463-436A-8E93-A630AB09871A}" srcOrd="0" destOrd="0" presId="urn:microsoft.com/office/officeart/2005/8/layout/vList2"/>
    <dgm:cxn modelId="{292047B1-DF2E-4D9D-AD34-88E703F3DE31}" type="presOf" srcId="{12A67E37-6C8F-4F27-A507-2FEEA60EE40C}" destId="{4F874AE4-5438-44CC-9EDC-1E8FDD34809D}" srcOrd="0" destOrd="1" presId="urn:microsoft.com/office/officeart/2005/8/layout/vList2"/>
    <dgm:cxn modelId="{B2FCCEBC-6925-4781-ABD0-140F63F2430D}" srcId="{6824CC6C-31DB-438E-802F-75EDEF31B3D0}" destId="{2A5FE716-C088-4AF9-B401-093ABC679A48}" srcOrd="0" destOrd="0" parTransId="{55229C4F-A563-4045-B3F3-BBD0F8E8F1B2}" sibTransId="{5DA0670A-7362-4713-B7A6-F7F8AD895C4A}"/>
    <dgm:cxn modelId="{40BD8CC8-D9BC-4A30-B7A1-54ECD2904785}" type="presOf" srcId="{ED30B813-E982-44B8-BB04-B56ABA095EF4}" destId="{4F874AE4-5438-44CC-9EDC-1E8FDD34809D}" srcOrd="0" destOrd="0" presId="urn:microsoft.com/office/officeart/2005/8/layout/vList2"/>
    <dgm:cxn modelId="{54D033E3-B998-4E48-97B2-725B66A64622}" type="presParOf" srcId="{5F7E90B0-021C-4CDB-8E27-334C22120680}" destId="{EFAB566D-5ADC-4F90-8218-84A11C9A813C}" srcOrd="0" destOrd="0" presId="urn:microsoft.com/office/officeart/2005/8/layout/vList2"/>
    <dgm:cxn modelId="{6F82C026-CF18-40B8-BC84-1552CFE79642}" type="presParOf" srcId="{5F7E90B0-021C-4CDB-8E27-334C22120680}" destId="{4B5B9BF7-9BEF-428C-8B4B-DD21616FC791}" srcOrd="1" destOrd="0" presId="urn:microsoft.com/office/officeart/2005/8/layout/vList2"/>
    <dgm:cxn modelId="{73E16234-1D3A-44A6-A01D-4B871AF37266}" type="presParOf" srcId="{5F7E90B0-021C-4CDB-8E27-334C22120680}" destId="{2D17777E-6463-436A-8E93-A630AB09871A}" srcOrd="2" destOrd="0" presId="urn:microsoft.com/office/officeart/2005/8/layout/vList2"/>
    <dgm:cxn modelId="{F7F626DA-5E00-4B62-B22E-5CED538A683A}" type="presParOf" srcId="{5F7E90B0-021C-4CDB-8E27-334C22120680}" destId="{4F874AE4-5438-44CC-9EDC-1E8FDD34809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2B4168-4872-4A2A-8E78-59260B94C58B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8986F1E-CF95-4B53-9E29-6495B747C6EE}">
      <dgm:prSet/>
      <dgm:spPr/>
      <dgm:t>
        <a:bodyPr/>
        <a:lstStyle/>
        <a:p>
          <a:r>
            <a:rPr lang="en-US" dirty="0"/>
            <a:t>This is an actively developed </a:t>
          </a:r>
          <a:r>
            <a:rPr lang="en-US" u="sng" dirty="0"/>
            <a:t>open source </a:t>
          </a:r>
          <a:r>
            <a:rPr lang="en-US" dirty="0"/>
            <a:t>Volpe project.</a:t>
          </a:r>
        </a:p>
      </dgm:t>
    </dgm:pt>
    <dgm:pt modelId="{88FAC953-927C-489B-8445-A6A0937DF13A}" type="parTrans" cxnId="{5D9B1040-133C-4CAA-A2BA-E8C9A461381F}">
      <dgm:prSet/>
      <dgm:spPr/>
      <dgm:t>
        <a:bodyPr/>
        <a:lstStyle/>
        <a:p>
          <a:endParaRPr lang="en-US"/>
        </a:p>
      </dgm:t>
    </dgm:pt>
    <dgm:pt modelId="{A7225D35-0CCC-4625-9C94-FF2924659D3E}" type="sibTrans" cxnId="{5D9B1040-133C-4CAA-A2BA-E8C9A461381F}">
      <dgm:prSet/>
      <dgm:spPr/>
      <dgm:t>
        <a:bodyPr/>
        <a:lstStyle/>
        <a:p>
          <a:endParaRPr lang="en-US"/>
        </a:p>
      </dgm:t>
    </dgm:pt>
    <dgm:pt modelId="{1FA56558-381B-4215-9DA2-22F86BF97B56}">
      <dgm:prSet/>
      <dgm:spPr/>
      <dgm:t>
        <a:bodyPr/>
        <a:lstStyle/>
        <a:p>
          <a:r>
            <a:rPr lang="en-US"/>
            <a:t>Both model and video data ingestion pipeline will be made available.</a:t>
          </a:r>
        </a:p>
      </dgm:t>
    </dgm:pt>
    <dgm:pt modelId="{D9357BE2-99E6-4E1F-B5D5-42838BA74473}" type="parTrans" cxnId="{85DEE510-3CE1-45FC-B17F-BA99D98186EF}">
      <dgm:prSet/>
      <dgm:spPr/>
      <dgm:t>
        <a:bodyPr/>
        <a:lstStyle/>
        <a:p>
          <a:endParaRPr lang="en-US"/>
        </a:p>
      </dgm:t>
    </dgm:pt>
    <dgm:pt modelId="{8217DA91-83FA-4026-B679-2AA8CF78D00D}" type="sibTrans" cxnId="{85DEE510-3CE1-45FC-B17F-BA99D98186EF}">
      <dgm:prSet/>
      <dgm:spPr/>
      <dgm:t>
        <a:bodyPr/>
        <a:lstStyle/>
        <a:p>
          <a:endParaRPr lang="en-US"/>
        </a:p>
      </dgm:t>
    </dgm:pt>
    <dgm:pt modelId="{B2FA1146-BFE7-40B3-8506-C39997777FEA}">
      <dgm:prSet/>
      <dgm:spPr/>
      <dgm:t>
        <a:bodyPr/>
        <a:lstStyle/>
        <a:p>
          <a:r>
            <a:rPr lang="en-US"/>
            <a:t>GitHub repository will be live by the end of October (or earlier).</a:t>
          </a:r>
        </a:p>
      </dgm:t>
    </dgm:pt>
    <dgm:pt modelId="{D841ED04-9B30-4EF7-861F-26122EBB8425}" type="parTrans" cxnId="{7A015D22-B9DA-42B8-A047-E3F4DD1CF794}">
      <dgm:prSet/>
      <dgm:spPr/>
      <dgm:t>
        <a:bodyPr/>
        <a:lstStyle/>
        <a:p>
          <a:endParaRPr lang="en-US"/>
        </a:p>
      </dgm:t>
    </dgm:pt>
    <dgm:pt modelId="{C800C7C7-CAA1-4108-9CA7-7CF11780720D}" type="sibTrans" cxnId="{7A015D22-B9DA-42B8-A047-E3F4DD1CF794}">
      <dgm:prSet/>
      <dgm:spPr/>
      <dgm:t>
        <a:bodyPr/>
        <a:lstStyle/>
        <a:p>
          <a:endParaRPr lang="en-US"/>
        </a:p>
      </dgm:t>
    </dgm:pt>
    <dgm:pt modelId="{94A8285C-DA1E-430C-B2A9-A60348382179}">
      <dgm:prSet/>
      <dgm:spPr/>
      <dgm:t>
        <a:bodyPr/>
        <a:lstStyle/>
        <a:p>
          <a:r>
            <a:rPr lang="en-US"/>
            <a:t>Future work may include the deployment of the model to IoT devices at the grade crossings (Nvidia Jetson Nano).</a:t>
          </a:r>
        </a:p>
      </dgm:t>
    </dgm:pt>
    <dgm:pt modelId="{9F81E385-B50C-49D2-AFCC-4E315F415BD0}" type="parTrans" cxnId="{45AAC5A2-5CDD-481E-AAA3-AF0B9A90E516}">
      <dgm:prSet/>
      <dgm:spPr/>
      <dgm:t>
        <a:bodyPr/>
        <a:lstStyle/>
        <a:p>
          <a:endParaRPr lang="en-US"/>
        </a:p>
      </dgm:t>
    </dgm:pt>
    <dgm:pt modelId="{70059063-982C-4CEC-B1C8-7CC3B85AFFC4}" type="sibTrans" cxnId="{45AAC5A2-5CDD-481E-AAA3-AF0B9A90E516}">
      <dgm:prSet/>
      <dgm:spPr/>
      <dgm:t>
        <a:bodyPr/>
        <a:lstStyle/>
        <a:p>
          <a:endParaRPr lang="en-US"/>
        </a:p>
      </dgm:t>
    </dgm:pt>
    <dgm:pt modelId="{7BC6E4F0-B909-44A9-9F67-CD4AF067944A}">
      <dgm:prSet/>
      <dgm:spPr/>
      <dgm:t>
        <a:bodyPr/>
        <a:lstStyle/>
        <a:p>
          <a:r>
            <a:rPr lang="en-US"/>
            <a:t>Shout-out to the team; Franklin Abodo, Rithika Netti</a:t>
          </a:r>
        </a:p>
      </dgm:t>
    </dgm:pt>
    <dgm:pt modelId="{EC8DA4BB-9796-4273-9017-7E28F07C8A55}" type="parTrans" cxnId="{B588E7CD-BA2C-4EB3-8F8E-DDA1526E85B1}">
      <dgm:prSet/>
      <dgm:spPr/>
      <dgm:t>
        <a:bodyPr/>
        <a:lstStyle/>
        <a:p>
          <a:endParaRPr lang="en-US"/>
        </a:p>
      </dgm:t>
    </dgm:pt>
    <dgm:pt modelId="{3A895B22-B9CE-45DA-AA37-E5781C2EE170}" type="sibTrans" cxnId="{B588E7CD-BA2C-4EB3-8F8E-DDA1526E85B1}">
      <dgm:prSet/>
      <dgm:spPr/>
      <dgm:t>
        <a:bodyPr/>
        <a:lstStyle/>
        <a:p>
          <a:endParaRPr lang="en-US"/>
        </a:p>
      </dgm:t>
    </dgm:pt>
    <dgm:pt modelId="{BAB70BBB-FABA-4A55-BF1A-0BB936D049F0}" type="pres">
      <dgm:prSet presAssocID="{3F2B4168-4872-4A2A-8E78-59260B94C58B}" presName="Name0" presStyleCnt="0">
        <dgm:presLayoutVars>
          <dgm:dir/>
          <dgm:animLvl val="lvl"/>
          <dgm:resizeHandles val="exact"/>
        </dgm:presLayoutVars>
      </dgm:prSet>
      <dgm:spPr/>
    </dgm:pt>
    <dgm:pt modelId="{78C3C709-D8D7-4B9C-A0EC-E9BF6E32A929}" type="pres">
      <dgm:prSet presAssocID="{7BC6E4F0-B909-44A9-9F67-CD4AF067944A}" presName="boxAndChildren" presStyleCnt="0"/>
      <dgm:spPr/>
    </dgm:pt>
    <dgm:pt modelId="{3D0757B1-7168-48D3-81A1-7D610FE829FC}" type="pres">
      <dgm:prSet presAssocID="{7BC6E4F0-B909-44A9-9F67-CD4AF067944A}" presName="parentTextBox" presStyleLbl="node1" presStyleIdx="0" presStyleCnt="3"/>
      <dgm:spPr/>
    </dgm:pt>
    <dgm:pt modelId="{DB80467A-2DA9-4D94-AE5A-38DFA48F1D3E}" type="pres">
      <dgm:prSet presAssocID="{70059063-982C-4CEC-B1C8-7CC3B85AFFC4}" presName="sp" presStyleCnt="0"/>
      <dgm:spPr/>
    </dgm:pt>
    <dgm:pt modelId="{0677DD67-6EF1-4B72-80AA-1E6E0ED78641}" type="pres">
      <dgm:prSet presAssocID="{94A8285C-DA1E-430C-B2A9-A60348382179}" presName="arrowAndChildren" presStyleCnt="0"/>
      <dgm:spPr/>
    </dgm:pt>
    <dgm:pt modelId="{80B43F96-FA45-4182-AB74-3915D1FA2C27}" type="pres">
      <dgm:prSet presAssocID="{94A8285C-DA1E-430C-B2A9-A60348382179}" presName="parentTextArrow" presStyleLbl="node1" presStyleIdx="1" presStyleCnt="3"/>
      <dgm:spPr/>
    </dgm:pt>
    <dgm:pt modelId="{1B4DFE37-FC38-428D-8AAB-D4B1D553315D}" type="pres">
      <dgm:prSet presAssocID="{A7225D35-0CCC-4625-9C94-FF2924659D3E}" presName="sp" presStyleCnt="0"/>
      <dgm:spPr/>
    </dgm:pt>
    <dgm:pt modelId="{FE4B67A1-C332-4CF4-B669-031C77A43BBE}" type="pres">
      <dgm:prSet presAssocID="{C8986F1E-CF95-4B53-9E29-6495B747C6EE}" presName="arrowAndChildren" presStyleCnt="0"/>
      <dgm:spPr/>
    </dgm:pt>
    <dgm:pt modelId="{6FC49985-E426-44D3-A232-1543E61B6B75}" type="pres">
      <dgm:prSet presAssocID="{C8986F1E-CF95-4B53-9E29-6495B747C6EE}" presName="parentTextArrow" presStyleLbl="node1" presStyleIdx="1" presStyleCnt="3"/>
      <dgm:spPr/>
    </dgm:pt>
    <dgm:pt modelId="{2ECB816A-16E0-4CE1-8212-40C7712A722F}" type="pres">
      <dgm:prSet presAssocID="{C8986F1E-CF95-4B53-9E29-6495B747C6EE}" presName="arrow" presStyleLbl="node1" presStyleIdx="2" presStyleCnt="3"/>
      <dgm:spPr/>
    </dgm:pt>
    <dgm:pt modelId="{75A788C7-E724-4AFE-A645-FA9AF6D12832}" type="pres">
      <dgm:prSet presAssocID="{C8986F1E-CF95-4B53-9E29-6495B747C6EE}" presName="descendantArrow" presStyleCnt="0"/>
      <dgm:spPr/>
    </dgm:pt>
    <dgm:pt modelId="{E3D04406-5DEE-42A0-BA46-854E364F4AB1}" type="pres">
      <dgm:prSet presAssocID="{1FA56558-381B-4215-9DA2-22F86BF97B56}" presName="childTextArrow" presStyleLbl="fgAccFollowNode1" presStyleIdx="0" presStyleCnt="2">
        <dgm:presLayoutVars>
          <dgm:bulletEnabled val="1"/>
        </dgm:presLayoutVars>
      </dgm:prSet>
      <dgm:spPr/>
    </dgm:pt>
    <dgm:pt modelId="{AC00C5D7-18A8-48FB-A4A0-DA090D8C5EC5}" type="pres">
      <dgm:prSet presAssocID="{B2FA1146-BFE7-40B3-8506-C39997777FEA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85DEE510-3CE1-45FC-B17F-BA99D98186EF}" srcId="{C8986F1E-CF95-4B53-9E29-6495B747C6EE}" destId="{1FA56558-381B-4215-9DA2-22F86BF97B56}" srcOrd="0" destOrd="0" parTransId="{D9357BE2-99E6-4E1F-B5D5-42838BA74473}" sibTransId="{8217DA91-83FA-4026-B679-2AA8CF78D00D}"/>
    <dgm:cxn modelId="{7A015D22-B9DA-42B8-A047-E3F4DD1CF794}" srcId="{C8986F1E-CF95-4B53-9E29-6495B747C6EE}" destId="{B2FA1146-BFE7-40B3-8506-C39997777FEA}" srcOrd="1" destOrd="0" parTransId="{D841ED04-9B30-4EF7-861F-26122EBB8425}" sibTransId="{C800C7C7-CAA1-4108-9CA7-7CF11780720D}"/>
    <dgm:cxn modelId="{2239D12C-6B0B-4B45-B2CD-C0A0684C2F47}" type="presOf" srcId="{B2FA1146-BFE7-40B3-8506-C39997777FEA}" destId="{AC00C5D7-18A8-48FB-A4A0-DA090D8C5EC5}" srcOrd="0" destOrd="0" presId="urn:microsoft.com/office/officeart/2005/8/layout/process4"/>
    <dgm:cxn modelId="{5D9B1040-133C-4CAA-A2BA-E8C9A461381F}" srcId="{3F2B4168-4872-4A2A-8E78-59260B94C58B}" destId="{C8986F1E-CF95-4B53-9E29-6495B747C6EE}" srcOrd="0" destOrd="0" parTransId="{88FAC953-927C-489B-8445-A6A0937DF13A}" sibTransId="{A7225D35-0CCC-4625-9C94-FF2924659D3E}"/>
    <dgm:cxn modelId="{FB08D36A-B243-4C2F-AE5A-A4ECEB0C6D89}" type="presOf" srcId="{3F2B4168-4872-4A2A-8E78-59260B94C58B}" destId="{BAB70BBB-FABA-4A55-BF1A-0BB936D049F0}" srcOrd="0" destOrd="0" presId="urn:microsoft.com/office/officeart/2005/8/layout/process4"/>
    <dgm:cxn modelId="{7B29BC51-8191-4F92-81D0-479B007300DE}" type="presOf" srcId="{94A8285C-DA1E-430C-B2A9-A60348382179}" destId="{80B43F96-FA45-4182-AB74-3915D1FA2C27}" srcOrd="0" destOrd="0" presId="urn:microsoft.com/office/officeart/2005/8/layout/process4"/>
    <dgm:cxn modelId="{CC66665A-4943-438D-B46C-0A52FC3D4E25}" type="presOf" srcId="{7BC6E4F0-B909-44A9-9F67-CD4AF067944A}" destId="{3D0757B1-7168-48D3-81A1-7D610FE829FC}" srcOrd="0" destOrd="0" presId="urn:microsoft.com/office/officeart/2005/8/layout/process4"/>
    <dgm:cxn modelId="{45AAC5A2-5CDD-481E-AAA3-AF0B9A90E516}" srcId="{3F2B4168-4872-4A2A-8E78-59260B94C58B}" destId="{94A8285C-DA1E-430C-B2A9-A60348382179}" srcOrd="1" destOrd="0" parTransId="{9F81E385-B50C-49D2-AFCC-4E315F415BD0}" sibTransId="{70059063-982C-4CEC-B1C8-7CC3B85AFFC4}"/>
    <dgm:cxn modelId="{955C9AB5-38D2-4939-A4B9-C8BC8CCA65E8}" type="presOf" srcId="{C8986F1E-CF95-4B53-9E29-6495B747C6EE}" destId="{2ECB816A-16E0-4CE1-8212-40C7712A722F}" srcOrd="1" destOrd="0" presId="urn:microsoft.com/office/officeart/2005/8/layout/process4"/>
    <dgm:cxn modelId="{B3CFEFBC-3E84-4C07-AAB3-1F8DA312E0E8}" type="presOf" srcId="{C8986F1E-CF95-4B53-9E29-6495B747C6EE}" destId="{6FC49985-E426-44D3-A232-1543E61B6B75}" srcOrd="0" destOrd="0" presId="urn:microsoft.com/office/officeart/2005/8/layout/process4"/>
    <dgm:cxn modelId="{9D1426C5-5DE2-4F70-99B9-A3C0D004DDA6}" type="presOf" srcId="{1FA56558-381B-4215-9DA2-22F86BF97B56}" destId="{E3D04406-5DEE-42A0-BA46-854E364F4AB1}" srcOrd="0" destOrd="0" presId="urn:microsoft.com/office/officeart/2005/8/layout/process4"/>
    <dgm:cxn modelId="{B588E7CD-BA2C-4EB3-8F8E-DDA1526E85B1}" srcId="{3F2B4168-4872-4A2A-8E78-59260B94C58B}" destId="{7BC6E4F0-B909-44A9-9F67-CD4AF067944A}" srcOrd="2" destOrd="0" parTransId="{EC8DA4BB-9796-4273-9017-7E28F07C8A55}" sibTransId="{3A895B22-B9CE-45DA-AA37-E5781C2EE170}"/>
    <dgm:cxn modelId="{A85785EA-6A18-4DB8-8C96-EA5210CEA2A0}" type="presParOf" srcId="{BAB70BBB-FABA-4A55-BF1A-0BB936D049F0}" destId="{78C3C709-D8D7-4B9C-A0EC-E9BF6E32A929}" srcOrd="0" destOrd="0" presId="urn:microsoft.com/office/officeart/2005/8/layout/process4"/>
    <dgm:cxn modelId="{CEBB4FA0-2F38-4325-83CA-A0DFD4846E1B}" type="presParOf" srcId="{78C3C709-D8D7-4B9C-A0EC-E9BF6E32A929}" destId="{3D0757B1-7168-48D3-81A1-7D610FE829FC}" srcOrd="0" destOrd="0" presId="urn:microsoft.com/office/officeart/2005/8/layout/process4"/>
    <dgm:cxn modelId="{BDFFC99A-C101-48F2-881A-839872CA8C44}" type="presParOf" srcId="{BAB70BBB-FABA-4A55-BF1A-0BB936D049F0}" destId="{DB80467A-2DA9-4D94-AE5A-38DFA48F1D3E}" srcOrd="1" destOrd="0" presId="urn:microsoft.com/office/officeart/2005/8/layout/process4"/>
    <dgm:cxn modelId="{3C43E4B0-E5E3-4691-B1BA-93DE0179D8EB}" type="presParOf" srcId="{BAB70BBB-FABA-4A55-BF1A-0BB936D049F0}" destId="{0677DD67-6EF1-4B72-80AA-1E6E0ED78641}" srcOrd="2" destOrd="0" presId="urn:microsoft.com/office/officeart/2005/8/layout/process4"/>
    <dgm:cxn modelId="{853D148A-53AF-4469-B876-D9842061DBF4}" type="presParOf" srcId="{0677DD67-6EF1-4B72-80AA-1E6E0ED78641}" destId="{80B43F96-FA45-4182-AB74-3915D1FA2C27}" srcOrd="0" destOrd="0" presId="urn:microsoft.com/office/officeart/2005/8/layout/process4"/>
    <dgm:cxn modelId="{AAC34F2C-4A2F-49A1-B6C9-AD49D77E0A70}" type="presParOf" srcId="{BAB70BBB-FABA-4A55-BF1A-0BB936D049F0}" destId="{1B4DFE37-FC38-428D-8AAB-D4B1D553315D}" srcOrd="3" destOrd="0" presId="urn:microsoft.com/office/officeart/2005/8/layout/process4"/>
    <dgm:cxn modelId="{1EF1AF36-A3EB-4CA4-AA40-496B7EFC30EF}" type="presParOf" srcId="{BAB70BBB-FABA-4A55-BF1A-0BB936D049F0}" destId="{FE4B67A1-C332-4CF4-B669-031C77A43BBE}" srcOrd="4" destOrd="0" presId="urn:microsoft.com/office/officeart/2005/8/layout/process4"/>
    <dgm:cxn modelId="{C0896E7F-AE87-4975-839E-FEF1B0AFA986}" type="presParOf" srcId="{FE4B67A1-C332-4CF4-B669-031C77A43BBE}" destId="{6FC49985-E426-44D3-A232-1543E61B6B75}" srcOrd="0" destOrd="0" presId="urn:microsoft.com/office/officeart/2005/8/layout/process4"/>
    <dgm:cxn modelId="{AF8F861A-9C3F-47F0-BA75-BD67C1BBA7AD}" type="presParOf" srcId="{FE4B67A1-C332-4CF4-B669-031C77A43BBE}" destId="{2ECB816A-16E0-4CE1-8212-40C7712A722F}" srcOrd="1" destOrd="0" presId="urn:microsoft.com/office/officeart/2005/8/layout/process4"/>
    <dgm:cxn modelId="{B004315D-FAF2-4D23-9729-772B151DF702}" type="presParOf" srcId="{FE4B67A1-C332-4CF4-B669-031C77A43BBE}" destId="{75A788C7-E724-4AFE-A645-FA9AF6D12832}" srcOrd="2" destOrd="0" presId="urn:microsoft.com/office/officeart/2005/8/layout/process4"/>
    <dgm:cxn modelId="{5179831C-9C3E-435C-B919-D2DA6ECE90A9}" type="presParOf" srcId="{75A788C7-E724-4AFE-A645-FA9AF6D12832}" destId="{E3D04406-5DEE-42A0-BA46-854E364F4AB1}" srcOrd="0" destOrd="0" presId="urn:microsoft.com/office/officeart/2005/8/layout/process4"/>
    <dgm:cxn modelId="{6C6C8C8D-B992-429E-AD12-62B05E8CD160}" type="presParOf" srcId="{75A788C7-E724-4AFE-A645-FA9AF6D12832}" destId="{AC00C5D7-18A8-48FB-A4A0-DA090D8C5EC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95BB1-808B-4E5B-A06D-1C6B3FA97914}">
      <dsp:nvSpPr>
        <dsp:cNvPr id="0" name=""/>
        <dsp:cNvSpPr/>
      </dsp:nvSpPr>
      <dsp:spPr>
        <a:xfrm>
          <a:off x="559800" y="62104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DFCB4-A4A0-4AE2-8F3B-CE79E2639C79}">
      <dsp:nvSpPr>
        <dsp:cNvPr id="0" name=""/>
        <dsp:cNvSpPr/>
      </dsp:nvSpPr>
      <dsp:spPr>
        <a:xfrm>
          <a:off x="559800" y="226674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FRA wanted to accurately detect pedestrian behavior at rail grade crossings.</a:t>
          </a:r>
        </a:p>
      </dsp:txBody>
      <dsp:txXfrm>
        <a:off x="559800" y="2266740"/>
        <a:ext cx="4320000" cy="648000"/>
      </dsp:txXfrm>
    </dsp:sp>
    <dsp:sp modelId="{AD818B36-D6A6-439C-A889-D89A508D297C}">
      <dsp:nvSpPr>
        <dsp:cNvPr id="0" name=""/>
        <dsp:cNvSpPr/>
      </dsp:nvSpPr>
      <dsp:spPr>
        <a:xfrm>
          <a:off x="559800" y="2976925"/>
          <a:ext cx="4320000" cy="753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Primary goal is to increase safety around grade crossings.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Reduce vehicle / train / pedestrian interactions.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Reduce rail suicides.</a:t>
          </a:r>
        </a:p>
      </dsp:txBody>
      <dsp:txXfrm>
        <a:off x="559800" y="2976925"/>
        <a:ext cx="4320000" cy="753369"/>
      </dsp:txXfrm>
    </dsp:sp>
    <dsp:sp modelId="{F856CA18-C252-4713-A663-968BA5E4219C}">
      <dsp:nvSpPr>
        <dsp:cNvPr id="0" name=""/>
        <dsp:cNvSpPr/>
      </dsp:nvSpPr>
      <dsp:spPr>
        <a:xfrm>
          <a:off x="5635800" y="62104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80CD4-F429-41B6-858A-BB3F5D9DB093}">
      <dsp:nvSpPr>
        <dsp:cNvPr id="0" name=""/>
        <dsp:cNvSpPr/>
      </dsp:nvSpPr>
      <dsp:spPr>
        <a:xfrm>
          <a:off x="5635800" y="226674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Cameras located at each grade crossing capture video 24/7.</a:t>
          </a:r>
        </a:p>
      </dsp:txBody>
      <dsp:txXfrm>
        <a:off x="5635800" y="2266740"/>
        <a:ext cx="4320000" cy="648000"/>
      </dsp:txXfrm>
    </dsp:sp>
    <dsp:sp modelId="{400BDFFC-E9DA-47A7-828A-B39362534ED3}">
      <dsp:nvSpPr>
        <dsp:cNvPr id="0" name=""/>
        <dsp:cNvSpPr/>
      </dsp:nvSpPr>
      <dsp:spPr>
        <a:xfrm>
          <a:off x="5635800" y="2976925"/>
          <a:ext cx="4320000" cy="753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Mix of both SD and HD video.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Over a year of pre-recorded data.</a:t>
          </a:r>
        </a:p>
      </dsp:txBody>
      <dsp:txXfrm>
        <a:off x="5635800" y="2976925"/>
        <a:ext cx="4320000" cy="753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B566D-5ADC-4F90-8218-84A11C9A813C}">
      <dsp:nvSpPr>
        <dsp:cNvPr id="0" name=""/>
        <dsp:cNvSpPr/>
      </dsp:nvSpPr>
      <dsp:spPr>
        <a:xfrm>
          <a:off x="0" y="280066"/>
          <a:ext cx="10515600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Developed using the S3D-G architecture as described in “</a:t>
          </a:r>
          <a:r>
            <a:rPr lang="en-US" sz="2300" i="1" kern="1200"/>
            <a:t>Rethinking Spatiotemporal Feature Learning: Speed-Accuracy Trade-offs in Video Classification</a:t>
          </a:r>
          <a:r>
            <a:rPr lang="en-US" sz="2300" kern="1200"/>
            <a:t>” - Saining Xie, Chen Sun, Jonathan Huang, Zhuowen Tu, Kevin Murphy</a:t>
          </a:r>
        </a:p>
      </dsp:txBody>
      <dsp:txXfrm>
        <a:off x="61741" y="341807"/>
        <a:ext cx="10392118" cy="1141288"/>
      </dsp:txXfrm>
    </dsp:sp>
    <dsp:sp modelId="{4B5B9BF7-9BEF-428C-8B4B-DD21616FC791}">
      <dsp:nvSpPr>
        <dsp:cNvPr id="0" name=""/>
        <dsp:cNvSpPr/>
      </dsp:nvSpPr>
      <dsp:spPr>
        <a:xfrm>
          <a:off x="0" y="1544836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>
              <a:hlinkClick xmlns:r="http://schemas.openxmlformats.org/officeDocument/2006/relationships" r:id="rId1"/>
            </a:rPr>
            <a:t>https://arxiv.org/abs/1712.04851</a:t>
          </a:r>
          <a:endParaRPr lang="en-US" sz="1800" kern="1200"/>
        </a:p>
      </dsp:txBody>
      <dsp:txXfrm>
        <a:off x="0" y="1544836"/>
        <a:ext cx="10515600" cy="380880"/>
      </dsp:txXfrm>
    </dsp:sp>
    <dsp:sp modelId="{2D17777E-6463-436A-8E93-A630AB09871A}">
      <dsp:nvSpPr>
        <dsp:cNvPr id="0" name=""/>
        <dsp:cNvSpPr/>
      </dsp:nvSpPr>
      <dsp:spPr>
        <a:xfrm>
          <a:off x="0" y="1925716"/>
          <a:ext cx="10515600" cy="12647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Architecture was chosen to provide classification of temporal features (behavior) while still producing adequate performance.</a:t>
          </a:r>
        </a:p>
      </dsp:txBody>
      <dsp:txXfrm>
        <a:off x="61741" y="1987457"/>
        <a:ext cx="10392118" cy="1141288"/>
      </dsp:txXfrm>
    </dsp:sp>
    <dsp:sp modelId="{4F874AE4-5438-44CC-9EDC-1E8FDD34809D}">
      <dsp:nvSpPr>
        <dsp:cNvPr id="0" name=""/>
        <dsp:cNvSpPr/>
      </dsp:nvSpPr>
      <dsp:spPr>
        <a:xfrm>
          <a:off x="0" y="3190486"/>
          <a:ext cx="105156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Noteworthy architectural features include the replacement of </a:t>
          </a:r>
          <a:r>
            <a:rPr lang="en-US" sz="1800" i="1" kern="1200" dirty="0"/>
            <a:t>some</a:t>
          </a:r>
          <a:r>
            <a:rPr lang="en-US" sz="1800" kern="1200" dirty="0"/>
            <a:t> 3d convolutions with 2d convolutions to increase performance without excessive loss in overall accuracy (F1).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Ability to classify grade crossing behavior using </a:t>
          </a:r>
          <a:r>
            <a:rPr lang="en-US" sz="1800" u="sng" kern="1200" dirty="0"/>
            <a:t>single-shot</a:t>
          </a:r>
          <a:r>
            <a:rPr lang="en-US" sz="1800" kern="1200" dirty="0"/>
            <a:t> approach.</a:t>
          </a:r>
        </a:p>
      </dsp:txBody>
      <dsp:txXfrm>
        <a:off x="0" y="3190486"/>
        <a:ext cx="10515600" cy="880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757B1-7168-48D3-81A1-7D610FE829FC}">
      <dsp:nvSpPr>
        <dsp:cNvPr id="0" name=""/>
        <dsp:cNvSpPr/>
      </dsp:nvSpPr>
      <dsp:spPr>
        <a:xfrm>
          <a:off x="0" y="3405985"/>
          <a:ext cx="7315200" cy="1117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Shout-out to the team; Franklin Abodo, Rithika Netti</a:t>
          </a:r>
        </a:p>
      </dsp:txBody>
      <dsp:txXfrm>
        <a:off x="0" y="3405985"/>
        <a:ext cx="7315200" cy="1117920"/>
      </dsp:txXfrm>
    </dsp:sp>
    <dsp:sp modelId="{80B43F96-FA45-4182-AB74-3915D1FA2C27}">
      <dsp:nvSpPr>
        <dsp:cNvPr id="0" name=""/>
        <dsp:cNvSpPr/>
      </dsp:nvSpPr>
      <dsp:spPr>
        <a:xfrm rot="10800000">
          <a:off x="0" y="1703392"/>
          <a:ext cx="7315200" cy="1719361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Future work may include the deployment of the model to IoT devices at the grade crossings (Nvidia Jetson Nano).</a:t>
          </a:r>
        </a:p>
      </dsp:txBody>
      <dsp:txXfrm rot="10800000">
        <a:off x="0" y="1703392"/>
        <a:ext cx="7315200" cy="1117189"/>
      </dsp:txXfrm>
    </dsp:sp>
    <dsp:sp modelId="{2ECB816A-16E0-4CE1-8212-40C7712A722F}">
      <dsp:nvSpPr>
        <dsp:cNvPr id="0" name=""/>
        <dsp:cNvSpPr/>
      </dsp:nvSpPr>
      <dsp:spPr>
        <a:xfrm rot="10800000">
          <a:off x="0" y="799"/>
          <a:ext cx="7315200" cy="171936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This is an actively developed </a:t>
          </a:r>
          <a:r>
            <a:rPr lang="en-US" sz="2100" u="sng" kern="1200" dirty="0"/>
            <a:t>open source </a:t>
          </a:r>
          <a:r>
            <a:rPr lang="en-US" sz="2100" kern="1200" dirty="0"/>
            <a:t>Volpe project.</a:t>
          </a:r>
        </a:p>
      </dsp:txBody>
      <dsp:txXfrm rot="-10800000">
        <a:off x="0" y="799"/>
        <a:ext cx="7315200" cy="603495"/>
      </dsp:txXfrm>
    </dsp:sp>
    <dsp:sp modelId="{E3D04406-5DEE-42A0-BA46-854E364F4AB1}">
      <dsp:nvSpPr>
        <dsp:cNvPr id="0" name=""/>
        <dsp:cNvSpPr/>
      </dsp:nvSpPr>
      <dsp:spPr>
        <a:xfrm>
          <a:off x="0" y="604295"/>
          <a:ext cx="3657599" cy="5140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Both model and video data ingestion pipeline will be made available.</a:t>
          </a:r>
        </a:p>
      </dsp:txBody>
      <dsp:txXfrm>
        <a:off x="0" y="604295"/>
        <a:ext cx="3657599" cy="514089"/>
      </dsp:txXfrm>
    </dsp:sp>
    <dsp:sp modelId="{AC00C5D7-18A8-48FB-A4A0-DA090D8C5EC5}">
      <dsp:nvSpPr>
        <dsp:cNvPr id="0" name=""/>
        <dsp:cNvSpPr/>
      </dsp:nvSpPr>
      <dsp:spPr>
        <a:xfrm>
          <a:off x="3657600" y="604295"/>
          <a:ext cx="3657599" cy="51408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GitHub repository will be live by the end of October (or earlier).</a:t>
          </a:r>
        </a:p>
      </dsp:txBody>
      <dsp:txXfrm>
        <a:off x="3657600" y="604295"/>
        <a:ext cx="3657599" cy="51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06924-73D0-5247-822D-D62619623487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4E224-8928-6247-939C-D5807668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8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4E224-8928-6247-939C-D5807668DB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John A. Volpe National Transportation Systems Center, founded in 1970 as a fee-for-service federal agency that specializes in a variety of technical areas related to transportation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4E224-8928-6247-939C-D5807668DB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4E224-8928-6247-939C-D5807668DB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23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4E224-8928-6247-939C-D5807668DB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5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F881-C5A0-ED42-9ED0-838C049CF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4ED22-5473-2D43-8C97-C8D117BD4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47DFA-4141-304C-BC12-7CCCBFFE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D144A-91F3-EA46-A4CD-95DFCC6F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AD81E-11CD-F54F-8ED2-93BC9079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2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71BE-5107-4C40-8CE0-36E6DCB4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A768F-F41D-674D-A1AF-0043EBA25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B3B0D-17BC-BF45-BB3E-51DEB569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B9C7D-2786-2142-94B8-74851B8E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6D0FC-8625-7D47-ACC1-A7E347FB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7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A1EB0-5588-C147-8AAD-E8797CD00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99241-6C40-B744-912E-0419AC850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AF25C-6E18-6549-8C3E-2FEFEA262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213E4-5426-5748-87E2-D1F79A15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3BA8B-035B-6C4D-9C5A-C6489023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8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D1D9-9A19-0245-8635-B5EFE94AB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A1CD-FE68-064E-AE97-F099238A4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E46DB-0A83-A341-B671-81CD476B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C8F62-8153-E04F-A1E3-61473937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D7708-71E6-9646-97C2-810887DF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BB7F-796F-4444-8E43-3A8CDD90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B12A0-5536-FA4D-AA57-527640D57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1CF87-07A9-034B-A506-1B096A6C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C2001-C26F-BC43-A485-C58912DA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7DD3F-5D82-A447-B071-20374284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5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FB6D-48E0-9643-AC17-97076CBA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C87E1-BAC4-A84B-8BA4-F0F539CCA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FD4FE-8CDA-1D4D-8405-9D22D8A99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CD8D8-93FF-174C-8654-3787BBF7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FF69F-4742-DB48-9B36-E74D5B25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92CB2-64E0-0F46-AFCF-E4DC84E0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4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89C0-F34D-2449-9310-70CEFE29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EF776-7E3C-D54E-B714-945E18C70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F671E-FF86-5746-AB91-13B604A66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AB541D-5799-8A46-98A5-4F7864348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48251-BF2D-8741-BC2C-9B07E2007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9109C-E8A0-5643-ACE2-F844276DA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C280C-C23C-9A48-B701-8C8BD7D2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98AD6-FE6A-6944-AA88-D5A7B703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7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421B-800A-794C-8EC8-65783B9D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1A1AC-398F-2F4F-8577-C1FFD656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1F15E-5B9D-F741-B4D5-155DCC98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CB8B5-549D-B14F-9802-B9D97B5E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1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48233-EB0C-4842-95AE-D49EE8B3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68806-DE77-5240-8541-8EC7888C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DE867-3A2F-1245-9BFF-97CAE4E4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0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2C76-5380-364D-AB04-55A74571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5E743-E1DE-4C42-A3CD-454117C36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C5C4A-19F4-B34D-B16E-566F2FD6D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9E9A9-F8FA-4148-8CEE-F962E218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408E9-A1C2-7E47-961F-301AA655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3F193-6A50-A145-B807-2164652F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5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89B4-B915-DE46-BB90-2AF3332B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79816-C778-D348-8C7A-1D7A3C9EF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537FE-E4B7-0F46-B600-886A485A3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311AE-A82B-7548-AF9E-84900B60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CB619-8F18-CA4B-A8E2-DF059DAC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D6CC2-7074-F14E-9B0B-C35A55D9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1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C106D-1A6C-C343-BFDB-EF77D5BF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EABEC-11DE-A84F-82D6-A94F0D54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AB689-BBC6-9541-B016-4E022DF3B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FB498-D3AD-9842-A60B-0A84F6D42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22502-FAA6-C441-B331-8FE6072E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9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A3E2-21CD-A14B-B6CE-D6139B0A0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Federal Rail Administration</a:t>
            </a:r>
            <a:br>
              <a:rPr lang="en-US" sz="4800" dirty="0"/>
            </a:br>
            <a:r>
              <a:rPr lang="en-US" sz="4800" dirty="0"/>
              <a:t>Grade Crossing Behavior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0BD7E-5E35-7F45-9271-3D0A627B8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Lightning Talk / Robert Rittmuller, PMP CISSP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FDBE4A-BE7B-564D-A234-368F75F3A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8" y="125205"/>
            <a:ext cx="2727543" cy="5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8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898EE-BBC8-7B43-9BC1-43061AF6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About the Volpe Center</a:t>
            </a:r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28447930-7C0A-7545-B7C0-8AEF63FC5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14" r="1" b="1309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3FC5-1CBE-0144-85F8-D1C25D016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091" y="1002818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Fee-For-Service federal agency that specializes in:</a:t>
            </a:r>
            <a:br>
              <a:rPr lang="en-US" sz="1400" dirty="0">
                <a:solidFill>
                  <a:srgbClr val="FFFFFF"/>
                </a:solidFill>
              </a:rPr>
            </a:br>
            <a:endParaRPr lang="en-US" sz="1400" dirty="0">
              <a:solidFill>
                <a:srgbClr val="FFFFFF"/>
              </a:solidFill>
            </a:endParaRPr>
          </a:p>
          <a:p>
            <a:pPr lvl="1">
              <a:spcAft>
                <a:spcPts val="250"/>
              </a:spcAft>
            </a:pPr>
            <a:r>
              <a:rPr lang="en-US" sz="1400" dirty="0">
                <a:solidFill>
                  <a:srgbClr val="FFFFFF"/>
                </a:solidFill>
                <a:cs typeface="Times New Roman" panose="02020603050405020304" pitchFamily="18" charset="0"/>
              </a:rPr>
              <a:t>Operations Research</a:t>
            </a:r>
          </a:p>
          <a:p>
            <a:pPr lvl="1">
              <a:spcAft>
                <a:spcPts val="250"/>
              </a:spcAft>
            </a:pPr>
            <a:r>
              <a:rPr lang="en-US" sz="1400" dirty="0">
                <a:solidFill>
                  <a:srgbClr val="FFFFFF"/>
                </a:solidFill>
                <a:cs typeface="Times New Roman" panose="02020603050405020304" pitchFamily="18" charset="0"/>
              </a:rPr>
              <a:t>Transportation Economics</a:t>
            </a:r>
          </a:p>
          <a:p>
            <a:pPr lvl="1">
              <a:spcAft>
                <a:spcPts val="250"/>
              </a:spcAft>
            </a:pPr>
            <a:r>
              <a:rPr lang="en-US" sz="1400" dirty="0">
                <a:solidFill>
                  <a:srgbClr val="FFFFFF"/>
                </a:solidFill>
                <a:cs typeface="Times New Roman" panose="02020603050405020304" pitchFamily="18" charset="0"/>
              </a:rPr>
              <a:t>Engineering Psychology</a:t>
            </a:r>
          </a:p>
          <a:p>
            <a:pPr lvl="1">
              <a:spcAft>
                <a:spcPts val="250"/>
              </a:spcAft>
            </a:pPr>
            <a:r>
              <a:rPr lang="en-US" sz="1400" dirty="0">
                <a:solidFill>
                  <a:srgbClr val="FFFFFF"/>
                </a:solidFill>
                <a:cs typeface="Times New Roman" panose="02020603050405020304" pitchFamily="18" charset="0"/>
              </a:rPr>
              <a:t>Environmental Science</a:t>
            </a:r>
          </a:p>
          <a:p>
            <a:pPr lvl="1">
              <a:spcAft>
                <a:spcPts val="250"/>
              </a:spcAft>
            </a:pPr>
            <a:r>
              <a:rPr lang="en-US" sz="1400" dirty="0">
                <a:solidFill>
                  <a:srgbClr val="FFFFFF"/>
                </a:solidFill>
                <a:cs typeface="Times New Roman" panose="02020603050405020304" pitchFamily="18" charset="0"/>
              </a:rPr>
              <a:t>Software Engineering</a:t>
            </a:r>
          </a:p>
          <a:p>
            <a:pPr lvl="1">
              <a:spcAft>
                <a:spcPts val="250"/>
              </a:spcAft>
            </a:pPr>
            <a:r>
              <a:rPr lang="en-US" sz="1400" dirty="0">
                <a:solidFill>
                  <a:srgbClr val="FFFFFF"/>
                </a:solidFill>
                <a:cs typeface="Times New Roman" panose="02020603050405020304" pitchFamily="18" charset="0"/>
              </a:rPr>
              <a:t>IT System Administration</a:t>
            </a:r>
          </a:p>
          <a:p>
            <a:pPr lvl="1">
              <a:spcAft>
                <a:spcPts val="250"/>
              </a:spcAft>
            </a:pPr>
            <a:r>
              <a:rPr lang="en-US" sz="1400" dirty="0">
                <a:solidFill>
                  <a:srgbClr val="FFFFFF"/>
                </a:solidFill>
                <a:cs typeface="Times New Roman" panose="02020603050405020304" pitchFamily="18" charset="0"/>
              </a:rPr>
              <a:t>Web &amp; Mobile Development</a:t>
            </a:r>
          </a:p>
          <a:p>
            <a:pPr lvl="1">
              <a:spcAft>
                <a:spcPts val="250"/>
              </a:spcAft>
            </a:pPr>
            <a:r>
              <a:rPr lang="en-US" sz="1400" dirty="0">
                <a:solidFill>
                  <a:srgbClr val="FFFFFF"/>
                </a:solidFill>
                <a:cs typeface="Times New Roman" panose="02020603050405020304" pitchFamily="18" charset="0"/>
              </a:rPr>
              <a:t>Data Science</a:t>
            </a:r>
          </a:p>
          <a:p>
            <a:pPr lvl="1">
              <a:spcAft>
                <a:spcPts val="250"/>
              </a:spcAft>
            </a:pPr>
            <a:r>
              <a:rPr lang="en-US" sz="1400" dirty="0">
                <a:solidFill>
                  <a:srgbClr val="FFFFFF"/>
                </a:solidFill>
                <a:cs typeface="Times New Roman" panose="02020603050405020304" pitchFamily="18" charset="0"/>
              </a:rPr>
              <a:t>Civil Engineering</a:t>
            </a:r>
          </a:p>
          <a:p>
            <a:pPr lvl="1">
              <a:spcAft>
                <a:spcPts val="250"/>
              </a:spcAft>
            </a:pPr>
            <a:r>
              <a:rPr lang="en-US" sz="1400" dirty="0">
                <a:solidFill>
                  <a:srgbClr val="FFFFFF"/>
                </a:solidFill>
                <a:cs typeface="Times New Roman" panose="02020603050405020304" pitchFamily="18" charset="0"/>
              </a:rPr>
              <a:t>Data Analysis</a:t>
            </a:r>
          </a:p>
          <a:p>
            <a:pPr lvl="1">
              <a:spcAft>
                <a:spcPts val="250"/>
              </a:spcAft>
            </a:pPr>
            <a:r>
              <a:rPr lang="en-US" sz="1400" dirty="0">
                <a:solidFill>
                  <a:srgbClr val="FFFFFF"/>
                </a:solidFill>
                <a:cs typeface="Times New Roman" panose="02020603050405020304" pitchFamily="18" charset="0"/>
              </a:rPr>
              <a:t>City Planning</a:t>
            </a:r>
          </a:p>
          <a:p>
            <a:pPr lvl="1">
              <a:spcAft>
                <a:spcPts val="250"/>
              </a:spcAft>
            </a:pPr>
            <a:r>
              <a:rPr lang="en-US" sz="1400" dirty="0">
                <a:solidFill>
                  <a:srgbClr val="FFFFFF"/>
                </a:solidFill>
                <a:cs typeface="Times New Roman" panose="02020603050405020304" pitchFamily="18" charset="0"/>
              </a:rPr>
              <a:t>Policy Analysis</a:t>
            </a:r>
          </a:p>
          <a:p>
            <a:pPr lvl="1">
              <a:spcAft>
                <a:spcPts val="250"/>
              </a:spcAft>
            </a:pPr>
            <a:r>
              <a:rPr lang="en-US" sz="1400" dirty="0">
                <a:solidFill>
                  <a:srgbClr val="FFFFFF"/>
                </a:solidFill>
                <a:cs typeface="Times New Roman" panose="02020603050405020304" pitchFamily="18" charset="0"/>
              </a:rPr>
              <a:t>Statistics</a:t>
            </a:r>
          </a:p>
          <a:p>
            <a:pPr lvl="1">
              <a:spcAft>
                <a:spcPts val="250"/>
              </a:spcAft>
            </a:pPr>
            <a:r>
              <a:rPr lang="en-US" sz="1400" dirty="0">
                <a:solidFill>
                  <a:srgbClr val="FFFFFF"/>
                </a:solidFill>
                <a:cs typeface="Times New Roman" panose="02020603050405020304" pitchFamily="18" charset="0"/>
              </a:rPr>
              <a:t>Project Management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8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CA20-433F-4EB4-B03D-B9274D5E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Project Background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66AD37-A409-4814-A0DA-F788F0AB1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8668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48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9340-4A48-43D6-9715-576539B7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Computer Vision Model Architecture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1E05904-FC49-44CD-9CA2-335EDA267F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0643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53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AA458-FB46-456A-994D-BFC96CF8D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Dynamic Labeling Strategy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CA3BFF-3E47-4000-80F8-3866E9A6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en-US" sz="1600" dirty="0"/>
              <a:t>204 Initial Labels</a:t>
            </a:r>
          </a:p>
          <a:p>
            <a:r>
              <a:rPr lang="en-US" sz="1600" dirty="0"/>
              <a:t>96 Final Labels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B9CAA3-D8DA-4586-A8C7-54EEC7149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02" y="1313624"/>
            <a:ext cx="6903723" cy="41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A658-3031-4261-85FF-9C57330F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Visual Example of Labels</a:t>
            </a:r>
            <a:endParaRPr lang="en-US" dirty="0"/>
          </a:p>
        </p:txBody>
      </p:sp>
      <p:pic>
        <p:nvPicPr>
          <p:cNvPr id="5" name="Content Placeholder 4" descr="A large building&#10;&#10;Description automatically generated">
            <a:extLst>
              <a:ext uri="{FF2B5EF4-FFF2-40B4-BE49-F238E27FC236}">
                <a16:creationId xmlns:a16="http://schemas.microsoft.com/office/drawing/2014/main" id="{722011E3-E7A3-4324-95A6-825CA592A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0930" y="1690688"/>
            <a:ext cx="9510140" cy="4351338"/>
          </a:xfrm>
        </p:spPr>
      </p:pic>
    </p:spTree>
    <p:extLst>
      <p:ext uri="{BB962C8B-B14F-4D97-AF65-F5344CB8AC3E}">
        <p14:creationId xmlns:p14="http://schemas.microsoft.com/office/powerpoint/2010/main" val="161110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8A9E-4603-4A58-9D6B-1339197C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Model Performance (Early Metrics)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6A2957-4C57-4274-84E3-AFC361DE0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19506"/>
              </p:ext>
            </p:extLst>
          </p:nvPr>
        </p:nvGraphicFramePr>
        <p:xfrm>
          <a:off x="2032000" y="1681298"/>
          <a:ext cx="8064499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3782">
                  <a:extLst>
                    <a:ext uri="{9D8B030D-6E8A-4147-A177-3AD203B41FA5}">
                      <a16:colId xmlns:a16="http://schemas.microsoft.com/office/drawing/2014/main" val="3345641527"/>
                    </a:ext>
                  </a:extLst>
                </a:gridCol>
                <a:gridCol w="1519434">
                  <a:extLst>
                    <a:ext uri="{9D8B030D-6E8A-4147-A177-3AD203B41FA5}">
                      <a16:colId xmlns:a16="http://schemas.microsoft.com/office/drawing/2014/main" val="3068343293"/>
                    </a:ext>
                  </a:extLst>
                </a:gridCol>
                <a:gridCol w="2312182">
                  <a:extLst>
                    <a:ext uri="{9D8B030D-6E8A-4147-A177-3AD203B41FA5}">
                      <a16:colId xmlns:a16="http://schemas.microsoft.com/office/drawing/2014/main" val="1114700005"/>
                    </a:ext>
                  </a:extLst>
                </a:gridCol>
                <a:gridCol w="2109101">
                  <a:extLst>
                    <a:ext uri="{9D8B030D-6E8A-4147-A177-3AD203B41FA5}">
                      <a16:colId xmlns:a16="http://schemas.microsoft.com/office/drawing/2014/main" val="1074037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Training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5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52915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647E7F-793E-45B8-9F9F-F9027D1C3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910883"/>
              </p:ext>
            </p:extLst>
          </p:nvPr>
        </p:nvGraphicFramePr>
        <p:xfrm>
          <a:off x="2031999" y="2893737"/>
          <a:ext cx="8064501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3782">
                  <a:extLst>
                    <a:ext uri="{9D8B030D-6E8A-4147-A177-3AD203B41FA5}">
                      <a16:colId xmlns:a16="http://schemas.microsoft.com/office/drawing/2014/main" val="3182651710"/>
                    </a:ext>
                  </a:extLst>
                </a:gridCol>
                <a:gridCol w="1519434">
                  <a:extLst>
                    <a:ext uri="{9D8B030D-6E8A-4147-A177-3AD203B41FA5}">
                      <a16:colId xmlns:a16="http://schemas.microsoft.com/office/drawing/2014/main" val="302171824"/>
                    </a:ext>
                  </a:extLst>
                </a:gridCol>
                <a:gridCol w="2312182">
                  <a:extLst>
                    <a:ext uri="{9D8B030D-6E8A-4147-A177-3AD203B41FA5}">
                      <a16:colId xmlns:a16="http://schemas.microsoft.com/office/drawing/2014/main" val="1225962272"/>
                    </a:ext>
                  </a:extLst>
                </a:gridCol>
                <a:gridCol w="2109103">
                  <a:extLst>
                    <a:ext uri="{9D8B030D-6E8A-4147-A177-3AD203B41FA5}">
                      <a16:colId xmlns:a16="http://schemas.microsoft.com/office/drawing/2014/main" val="2196408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Evaluation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Recall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19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57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0.908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3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Vehicles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2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Trains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39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Pedestrians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0.386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0.401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0.372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1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Ped</a:t>
                      </a:r>
                      <a:r>
                        <a:rPr lang="en-US" dirty="0"/>
                        <a:t>. (</a:t>
                      </a:r>
                      <a:r>
                        <a:rPr lang="en-US" dirty="0" err="1"/>
                        <a:t>crsg</a:t>
                      </a:r>
                      <a:r>
                        <a:rPr lang="en-US" dirty="0"/>
                        <a:t>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0.419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0.453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0.386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935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Ped</a:t>
                      </a:r>
                      <a:r>
                        <a:rPr lang="en-US" dirty="0"/>
                        <a:t>. (-</a:t>
                      </a:r>
                      <a:r>
                        <a:rPr lang="en-US" dirty="0" err="1"/>
                        <a:t>crsg</a:t>
                      </a:r>
                      <a:r>
                        <a:rPr lang="en-US" dirty="0"/>
                        <a:t>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0.353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0.349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0.358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1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69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3E062-9C72-43BC-9A7A-F0718D61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289E3E-C4C2-4E42-8430-266973263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822591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6120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356</Words>
  <Application>Microsoft Office PowerPoint</Application>
  <PresentationFormat>Widescreen</PresentationFormat>
  <Paragraphs>88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Federal Rail Administration Grade Crossing Behavior Model</vt:lpstr>
      <vt:lpstr>About the Volpe Center</vt:lpstr>
      <vt:lpstr>Project Background</vt:lpstr>
      <vt:lpstr>Computer Vision Model Architecture</vt:lpstr>
      <vt:lpstr>Dynamic Labeling Strategy</vt:lpstr>
      <vt:lpstr>Visual Example of Labels</vt:lpstr>
      <vt:lpstr>Model Performance (Early Metrics)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Rail Administration Grade Crossing Behavior Model</dc:title>
  <dc:creator>Robert Rittmuller</dc:creator>
  <cp:lastModifiedBy>Robert Rittmuller</cp:lastModifiedBy>
  <cp:revision>1</cp:revision>
  <dcterms:created xsi:type="dcterms:W3CDTF">2019-09-09T15:24:22Z</dcterms:created>
  <dcterms:modified xsi:type="dcterms:W3CDTF">2019-09-09T18:08:47Z</dcterms:modified>
</cp:coreProperties>
</file>