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7"/>
  </p:notesMasterIdLst>
  <p:sldIdLst>
    <p:sldId id="256" r:id="rId2"/>
    <p:sldId id="280" r:id="rId3"/>
    <p:sldId id="269" r:id="rId4"/>
    <p:sldId id="281" r:id="rId5"/>
    <p:sldId id="282" r:id="rId6"/>
    <p:sldId id="287" r:id="rId7"/>
    <p:sldId id="283" r:id="rId8"/>
    <p:sldId id="288" r:id="rId9"/>
    <p:sldId id="289" r:id="rId10"/>
    <p:sldId id="290" r:id="rId11"/>
    <p:sldId id="286" r:id="rId12"/>
    <p:sldId id="285" r:id="rId13"/>
    <p:sldId id="284" r:id="rId14"/>
    <p:sldId id="291"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6E8091-B229-7647-95CF-556F2FB5A7D9}">
          <p14:sldIdLst/>
        </p14:section>
        <p14:section name="Introduction" id="{BBCC381C-C694-EE4F-A2B6-C6F1F28D6502}">
          <p14:sldIdLst>
            <p14:sldId id="256"/>
            <p14:sldId id="280"/>
            <p14:sldId id="269"/>
          </p14:sldIdLst>
        </p14:section>
        <p14:section name="Safety" id="{EE108E6F-9BE7-3A45-8908-AE20E489DD92}">
          <p14:sldIdLst>
            <p14:sldId id="281"/>
            <p14:sldId id="282"/>
            <p14:sldId id="287"/>
          </p14:sldIdLst>
        </p14:section>
        <p14:section name="Research" id="{98DDEF79-5A76-234B-84D1-41ACDA8C9718}">
          <p14:sldIdLst>
            <p14:sldId id="283"/>
            <p14:sldId id="288"/>
            <p14:sldId id="289"/>
          </p14:sldIdLst>
        </p14:section>
        <p14:section name="Security" id="{F14ACFF7-DF4A-594A-B1D6-C12CB906AAEA}">
          <p14:sldIdLst>
            <p14:sldId id="290"/>
            <p14:sldId id="286"/>
            <p14:sldId id="285"/>
            <p14:sldId id="284"/>
          </p14:sldIdLst>
        </p14:section>
        <p14:section name="Conclusion" id="{9F6F09B2-5B62-D34C-B3C4-5A18E955BCDC}">
          <p14:sldIdLst>
            <p14:sldId id="291"/>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4C4C4C"/>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FBBE8-5811-4ECA-9B77-3B9AD8C044A1}" v="872" dt="2019-09-10T13:04:54.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11"/>
    <p:restoredTop sz="81179"/>
  </p:normalViewPr>
  <p:slideViewPr>
    <p:cSldViewPr snapToGrid="0" snapToObjects="1">
      <p:cViewPr varScale="1">
        <p:scale>
          <a:sx n="100" d="100"/>
          <a:sy n="100" d="100"/>
        </p:scale>
        <p:origin x="624" y="6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Rittmuller" userId="8f64148fa38b6337" providerId="LiveId" clId="{3CA93D6E-B45C-4BA4-B48C-A383FFE2AD34}"/>
    <pc:docChg chg="custSel mod addSld delSld modSld modSection">
      <pc:chgData name="Robert Rittmuller" userId="8f64148fa38b6337" providerId="LiveId" clId="{3CA93D6E-B45C-4BA4-B48C-A383FFE2AD34}" dt="2019-09-09T14:01:16.592" v="1717" actId="20577"/>
      <pc:docMkLst>
        <pc:docMk/>
      </pc:docMkLst>
      <pc:sldChg chg="modSp">
        <pc:chgData name="Robert Rittmuller" userId="8f64148fa38b6337" providerId="LiveId" clId="{3CA93D6E-B45C-4BA4-B48C-A383FFE2AD34}" dt="2019-09-09T13:43:14.296" v="76" actId="20577"/>
        <pc:sldMkLst>
          <pc:docMk/>
          <pc:sldMk cId="3826783840" sldId="256"/>
        </pc:sldMkLst>
        <pc:spChg chg="mod">
          <ac:chgData name="Robert Rittmuller" userId="8f64148fa38b6337" providerId="LiveId" clId="{3CA93D6E-B45C-4BA4-B48C-A383FFE2AD34}" dt="2019-09-09T13:43:03.911" v="63" actId="313"/>
          <ac:spMkLst>
            <pc:docMk/>
            <pc:sldMk cId="3826783840" sldId="256"/>
            <ac:spMk id="2" creationId="{0587A3E2-21CD-A14B-B6CE-D6139B0A0D5D}"/>
          </ac:spMkLst>
        </pc:spChg>
        <pc:spChg chg="mod">
          <ac:chgData name="Robert Rittmuller" userId="8f64148fa38b6337" providerId="LiveId" clId="{3CA93D6E-B45C-4BA4-B48C-A383FFE2AD34}" dt="2019-09-09T13:43:14.296" v="76" actId="20577"/>
          <ac:spMkLst>
            <pc:docMk/>
            <pc:sldMk cId="3826783840" sldId="256"/>
            <ac:spMk id="3" creationId="{C030BD7E-5E35-7F45-9271-3D0A627B84DD}"/>
          </ac:spMkLst>
        </pc:spChg>
      </pc:sldChg>
      <pc:sldChg chg="del">
        <pc:chgData name="Robert Rittmuller" userId="8f64148fa38b6337" providerId="LiveId" clId="{3CA93D6E-B45C-4BA4-B48C-A383FFE2AD34}" dt="2019-09-09T13:42:20.164" v="1" actId="2696"/>
        <pc:sldMkLst>
          <pc:docMk/>
          <pc:sldMk cId="2470880561" sldId="257"/>
        </pc:sldMkLst>
      </pc:sldChg>
      <pc:sldChg chg="del">
        <pc:chgData name="Robert Rittmuller" userId="8f64148fa38b6337" providerId="LiveId" clId="{3CA93D6E-B45C-4BA4-B48C-A383FFE2AD34}" dt="2019-09-09T13:42:20.242" v="5" actId="2696"/>
        <pc:sldMkLst>
          <pc:docMk/>
          <pc:sldMk cId="4144832353" sldId="258"/>
        </pc:sldMkLst>
      </pc:sldChg>
      <pc:sldChg chg="del">
        <pc:chgData name="Robert Rittmuller" userId="8f64148fa38b6337" providerId="LiveId" clId="{3CA93D6E-B45C-4BA4-B48C-A383FFE2AD34}" dt="2019-09-09T13:42:20.213" v="3" actId="2696"/>
        <pc:sldMkLst>
          <pc:docMk/>
          <pc:sldMk cId="2518579069" sldId="259"/>
        </pc:sldMkLst>
      </pc:sldChg>
      <pc:sldChg chg="del">
        <pc:chgData name="Robert Rittmuller" userId="8f64148fa38b6337" providerId="LiveId" clId="{3CA93D6E-B45C-4BA4-B48C-A383FFE2AD34}" dt="2019-09-09T13:42:20.270" v="7" actId="2696"/>
        <pc:sldMkLst>
          <pc:docMk/>
          <pc:sldMk cId="3720992588" sldId="261"/>
        </pc:sldMkLst>
      </pc:sldChg>
      <pc:sldChg chg="del">
        <pc:chgData name="Robert Rittmuller" userId="8f64148fa38b6337" providerId="LiveId" clId="{3CA93D6E-B45C-4BA4-B48C-A383FFE2AD34}" dt="2019-09-09T13:42:20.257" v="6" actId="2696"/>
        <pc:sldMkLst>
          <pc:docMk/>
          <pc:sldMk cId="222450381" sldId="262"/>
        </pc:sldMkLst>
      </pc:sldChg>
      <pc:sldChg chg="del">
        <pc:chgData name="Robert Rittmuller" userId="8f64148fa38b6337" providerId="LiveId" clId="{3CA93D6E-B45C-4BA4-B48C-A383FFE2AD34}" dt="2019-09-09T13:42:20.199" v="2" actId="2696"/>
        <pc:sldMkLst>
          <pc:docMk/>
          <pc:sldMk cId="905752433" sldId="266"/>
        </pc:sldMkLst>
      </pc:sldChg>
      <pc:sldChg chg="del">
        <pc:chgData name="Robert Rittmuller" userId="8f64148fa38b6337" providerId="LiveId" clId="{3CA93D6E-B45C-4BA4-B48C-A383FFE2AD34}" dt="2019-09-09T13:42:20.227" v="4" actId="2696"/>
        <pc:sldMkLst>
          <pc:docMk/>
          <pc:sldMk cId="3562251392" sldId="267"/>
        </pc:sldMkLst>
      </pc:sldChg>
      <pc:sldChg chg="modSp">
        <pc:chgData name="Robert Rittmuller" userId="8f64148fa38b6337" providerId="LiveId" clId="{3CA93D6E-B45C-4BA4-B48C-A383FFE2AD34}" dt="2019-09-09T13:45:44.040" v="240" actId="20577"/>
        <pc:sldMkLst>
          <pc:docMk/>
          <pc:sldMk cId="312354110" sldId="269"/>
        </pc:sldMkLst>
        <pc:graphicFrameChg chg="mod">
          <ac:chgData name="Robert Rittmuller" userId="8f64148fa38b6337" providerId="LiveId" clId="{3CA93D6E-B45C-4BA4-B48C-A383FFE2AD34}" dt="2019-09-09T13:45:44.040" v="240" actId="20577"/>
          <ac:graphicFrameMkLst>
            <pc:docMk/>
            <pc:sldMk cId="312354110" sldId="269"/>
            <ac:graphicFrameMk id="5" creationId="{E55BE31D-5CB2-450D-A804-721767AD51CF}"/>
          </ac:graphicFrameMkLst>
        </pc:graphicFrameChg>
      </pc:sldChg>
      <pc:sldChg chg="del">
        <pc:chgData name="Robert Rittmuller" userId="8f64148fa38b6337" providerId="LiveId" clId="{3CA93D6E-B45C-4BA4-B48C-A383FFE2AD34}" dt="2019-09-09T13:42:20.283" v="8" actId="2696"/>
        <pc:sldMkLst>
          <pc:docMk/>
          <pc:sldMk cId="1895696451" sldId="270"/>
        </pc:sldMkLst>
      </pc:sldChg>
      <pc:sldChg chg="addSp delSp modSp add mod setBg">
        <pc:chgData name="Robert Rittmuller" userId="8f64148fa38b6337" providerId="LiveId" clId="{3CA93D6E-B45C-4BA4-B48C-A383FFE2AD34}" dt="2019-09-09T13:49:09.309" v="567" actId="26606"/>
        <pc:sldMkLst>
          <pc:docMk/>
          <pc:sldMk cId="296284524" sldId="281"/>
        </pc:sldMkLst>
        <pc:spChg chg="del">
          <ac:chgData name="Robert Rittmuller" userId="8f64148fa38b6337" providerId="LiveId" clId="{3CA93D6E-B45C-4BA4-B48C-A383FFE2AD34}" dt="2019-09-09T13:46:59.925" v="242"/>
          <ac:spMkLst>
            <pc:docMk/>
            <pc:sldMk cId="296284524" sldId="281"/>
            <ac:spMk id="2" creationId="{4F203051-C046-4C0C-A68B-4CD2D86B0344}"/>
          </ac:spMkLst>
        </pc:spChg>
        <pc:spChg chg="del">
          <ac:chgData name="Robert Rittmuller" userId="8f64148fa38b6337" providerId="LiveId" clId="{3CA93D6E-B45C-4BA4-B48C-A383FFE2AD34}" dt="2019-09-09T13:46:59.925" v="242"/>
          <ac:spMkLst>
            <pc:docMk/>
            <pc:sldMk cId="296284524" sldId="281"/>
            <ac:spMk id="3" creationId="{73CE0159-1E34-4BAE-AF75-D48D6290BEF6}"/>
          </ac:spMkLst>
        </pc:spChg>
        <pc:spChg chg="add mod">
          <ac:chgData name="Robert Rittmuller" userId="8f64148fa38b6337" providerId="LiveId" clId="{3CA93D6E-B45C-4BA4-B48C-A383FFE2AD34}" dt="2019-09-09T13:49:09.309" v="567" actId="26606"/>
          <ac:spMkLst>
            <pc:docMk/>
            <pc:sldMk cId="296284524" sldId="281"/>
            <ac:spMk id="4" creationId="{B7FEA0DC-5D46-48CE-BBDE-27FBC694E9E3}"/>
          </ac:spMkLst>
        </pc:spChg>
        <pc:spChg chg="add del mod">
          <ac:chgData name="Robert Rittmuller" userId="8f64148fa38b6337" providerId="LiveId" clId="{3CA93D6E-B45C-4BA4-B48C-A383FFE2AD34}" dt="2019-09-09T13:49:09.309" v="567" actId="26606"/>
          <ac:spMkLst>
            <pc:docMk/>
            <pc:sldMk cId="296284524" sldId="281"/>
            <ac:spMk id="5" creationId="{352D3C6F-8D9A-480D-AAF8-73F7F0B38A11}"/>
          </ac:spMkLst>
        </pc:spChg>
        <pc:graphicFrameChg chg="add">
          <ac:chgData name="Robert Rittmuller" userId="8f64148fa38b6337" providerId="LiveId" clId="{3CA93D6E-B45C-4BA4-B48C-A383FFE2AD34}" dt="2019-09-09T13:49:09.309" v="567" actId="26606"/>
          <ac:graphicFrameMkLst>
            <pc:docMk/>
            <pc:sldMk cId="296284524" sldId="281"/>
            <ac:graphicFrameMk id="7" creationId="{D7ECBEB2-EA2B-4803-8632-57FDAF41E888}"/>
          </ac:graphicFrameMkLst>
        </pc:graphicFrameChg>
      </pc:sldChg>
      <pc:sldChg chg="del">
        <pc:chgData name="Robert Rittmuller" userId="8f64148fa38b6337" providerId="LiveId" clId="{3CA93D6E-B45C-4BA4-B48C-A383FFE2AD34}" dt="2019-09-09T13:42:20.322" v="9" actId="2696"/>
        <pc:sldMkLst>
          <pc:docMk/>
          <pc:sldMk cId="1865095591" sldId="282"/>
        </pc:sldMkLst>
      </pc:sldChg>
      <pc:sldChg chg="addSp delSp modSp add mod setBg modNotesTx">
        <pc:chgData name="Robert Rittmuller" userId="8f64148fa38b6337" providerId="LiveId" clId="{3CA93D6E-B45C-4BA4-B48C-A383FFE2AD34}" dt="2019-09-09T13:57:42.736" v="1653" actId="20577"/>
        <pc:sldMkLst>
          <pc:docMk/>
          <pc:sldMk cId="4084081642" sldId="282"/>
        </pc:sldMkLst>
        <pc:spChg chg="mod">
          <ac:chgData name="Robert Rittmuller" userId="8f64148fa38b6337" providerId="LiveId" clId="{3CA93D6E-B45C-4BA4-B48C-A383FFE2AD34}" dt="2019-09-09T13:52:12.874" v="903" actId="26606"/>
          <ac:spMkLst>
            <pc:docMk/>
            <pc:sldMk cId="4084081642" sldId="282"/>
            <ac:spMk id="2" creationId="{EC03DC26-B95F-46A9-A83C-88684C97BD38}"/>
          </ac:spMkLst>
        </pc:spChg>
        <pc:spChg chg="del mod">
          <ac:chgData name="Robert Rittmuller" userId="8f64148fa38b6337" providerId="LiveId" clId="{3CA93D6E-B45C-4BA4-B48C-A383FFE2AD34}" dt="2019-09-09T13:52:12.874" v="903" actId="26606"/>
          <ac:spMkLst>
            <pc:docMk/>
            <pc:sldMk cId="4084081642" sldId="282"/>
            <ac:spMk id="3" creationId="{4FABA61B-49AC-4E39-A682-809057FC8EB6}"/>
          </ac:spMkLst>
        </pc:spChg>
        <pc:spChg chg="add">
          <ac:chgData name="Robert Rittmuller" userId="8f64148fa38b6337" providerId="LiveId" clId="{3CA93D6E-B45C-4BA4-B48C-A383FFE2AD34}" dt="2019-09-09T13:52:12.874" v="903" actId="26606"/>
          <ac:spMkLst>
            <pc:docMk/>
            <pc:sldMk cId="4084081642" sldId="282"/>
            <ac:spMk id="10" creationId="{A5711A0E-A428-4ED1-96CB-33D69FD842E4}"/>
          </ac:spMkLst>
        </pc:spChg>
        <pc:graphicFrameChg chg="add">
          <ac:chgData name="Robert Rittmuller" userId="8f64148fa38b6337" providerId="LiveId" clId="{3CA93D6E-B45C-4BA4-B48C-A383FFE2AD34}" dt="2019-09-09T13:52:12.874" v="903" actId="26606"/>
          <ac:graphicFrameMkLst>
            <pc:docMk/>
            <pc:sldMk cId="4084081642" sldId="282"/>
            <ac:graphicFrameMk id="5" creationId="{8E1879BA-EF0D-446C-83D9-E8381B26ED58}"/>
          </ac:graphicFrameMkLst>
        </pc:graphicFrameChg>
      </pc:sldChg>
      <pc:sldChg chg="del">
        <pc:chgData name="Robert Rittmuller" userId="8f64148fa38b6337" providerId="LiveId" clId="{3CA93D6E-B45C-4BA4-B48C-A383FFE2AD34}" dt="2019-09-09T13:42:20.460" v="10" actId="2696"/>
        <pc:sldMkLst>
          <pc:docMk/>
          <pc:sldMk cId="1837411550" sldId="283"/>
        </pc:sldMkLst>
      </pc:sldChg>
      <pc:sldChg chg="modSp add">
        <pc:chgData name="Robert Rittmuller" userId="8f64148fa38b6337" providerId="LiveId" clId="{3CA93D6E-B45C-4BA4-B48C-A383FFE2AD34}" dt="2019-09-09T14:01:16.592" v="1717" actId="20577"/>
        <pc:sldMkLst>
          <pc:docMk/>
          <pc:sldMk cId="3896565968" sldId="283"/>
        </pc:sldMkLst>
        <pc:spChg chg="mod">
          <ac:chgData name="Robert Rittmuller" userId="8f64148fa38b6337" providerId="LiveId" clId="{3CA93D6E-B45C-4BA4-B48C-A383FFE2AD34}" dt="2019-09-09T13:58:52.191" v="1695" actId="20577"/>
          <ac:spMkLst>
            <pc:docMk/>
            <pc:sldMk cId="3896565968" sldId="283"/>
            <ac:spMk id="2" creationId="{BBA81AA3-8B0C-4C33-AD7E-477509B7F24A}"/>
          </ac:spMkLst>
        </pc:spChg>
        <pc:spChg chg="mod">
          <ac:chgData name="Robert Rittmuller" userId="8f64148fa38b6337" providerId="LiveId" clId="{3CA93D6E-B45C-4BA4-B48C-A383FFE2AD34}" dt="2019-09-09T14:01:16.592" v="1717" actId="20577"/>
          <ac:spMkLst>
            <pc:docMk/>
            <pc:sldMk cId="3896565968" sldId="283"/>
            <ac:spMk id="3" creationId="{6704F8AC-1B0E-4093-9E67-2F2332433D83}"/>
          </ac:spMkLst>
        </pc:spChg>
      </pc:sldChg>
      <pc:sldChg chg="del">
        <pc:chgData name="Robert Rittmuller" userId="8f64148fa38b6337" providerId="LiveId" clId="{3CA93D6E-B45C-4BA4-B48C-A383FFE2AD34}" dt="2019-09-09T13:42:20.568" v="11" actId="2696"/>
        <pc:sldMkLst>
          <pc:docMk/>
          <pc:sldMk cId="800954749" sldId="284"/>
        </pc:sldMkLst>
      </pc:sldChg>
      <pc:sldChg chg="del">
        <pc:chgData name="Robert Rittmuller" userId="8f64148fa38b6337" providerId="LiveId" clId="{3CA93D6E-B45C-4BA4-B48C-A383FFE2AD34}" dt="2019-09-09T13:42:20.593" v="12" actId="2696"/>
        <pc:sldMkLst>
          <pc:docMk/>
          <pc:sldMk cId="2161865221" sldId="285"/>
        </pc:sldMkLst>
      </pc:sldChg>
      <pc:sldChg chg="del">
        <pc:chgData name="Robert Rittmuller" userId="8f64148fa38b6337" providerId="LiveId" clId="{3CA93D6E-B45C-4BA4-B48C-A383FFE2AD34}" dt="2019-09-09T13:42:20.614" v="13" actId="2696"/>
        <pc:sldMkLst>
          <pc:docMk/>
          <pc:sldMk cId="3310598347" sldId="286"/>
        </pc:sldMkLst>
      </pc:sldChg>
      <pc:sldChg chg="del">
        <pc:chgData name="Robert Rittmuller" userId="8f64148fa38b6337" providerId="LiveId" clId="{3CA93D6E-B45C-4BA4-B48C-A383FFE2AD34}" dt="2019-09-09T13:42:20.671" v="16" actId="2696"/>
        <pc:sldMkLst>
          <pc:docMk/>
          <pc:sldMk cId="3245944801" sldId="287"/>
        </pc:sldMkLst>
      </pc:sldChg>
      <pc:sldChg chg="del">
        <pc:chgData name="Robert Rittmuller" userId="8f64148fa38b6337" providerId="LiveId" clId="{3CA93D6E-B45C-4BA4-B48C-A383FFE2AD34}" dt="2019-09-09T13:42:20.631" v="14" actId="2696"/>
        <pc:sldMkLst>
          <pc:docMk/>
          <pc:sldMk cId="3697222390" sldId="288"/>
        </pc:sldMkLst>
      </pc:sldChg>
      <pc:sldChg chg="del">
        <pc:chgData name="Robert Rittmuller" userId="8f64148fa38b6337" providerId="LiveId" clId="{3CA93D6E-B45C-4BA4-B48C-A383FFE2AD34}" dt="2019-09-09T13:42:20.656" v="15" actId="2696"/>
        <pc:sldMkLst>
          <pc:docMk/>
          <pc:sldMk cId="3888708754" sldId="289"/>
        </pc:sldMkLst>
      </pc:sldChg>
      <pc:sldChg chg="del">
        <pc:chgData name="Robert Rittmuller" userId="8f64148fa38b6337" providerId="LiveId" clId="{3CA93D6E-B45C-4BA4-B48C-A383FFE2AD34}" dt="2019-09-09T13:42:20.682" v="17" actId="2696"/>
        <pc:sldMkLst>
          <pc:docMk/>
          <pc:sldMk cId="3648319198" sldId="290"/>
        </pc:sldMkLst>
      </pc:sldChg>
      <pc:sldChg chg="del">
        <pc:chgData name="Robert Rittmuller" userId="8f64148fa38b6337" providerId="LiveId" clId="{3CA93D6E-B45C-4BA4-B48C-A383FFE2AD34}" dt="2019-09-09T13:42:20.128" v="0" actId="2696"/>
        <pc:sldMkLst>
          <pc:docMk/>
          <pc:sldMk cId="1538457232" sldId="292"/>
        </pc:sldMkLst>
      </pc:sldChg>
      <pc:sldChg chg="del">
        <pc:chgData name="Robert Rittmuller" userId="8f64148fa38b6337" providerId="LiveId" clId="{3CA93D6E-B45C-4BA4-B48C-A383FFE2AD34}" dt="2019-09-09T13:42:20.695" v="18" actId="2696"/>
        <pc:sldMkLst>
          <pc:docMk/>
          <pc:sldMk cId="551755549" sldId="293"/>
        </pc:sldMkLst>
      </pc:sldChg>
    </pc:docChg>
  </pc:docChgLst>
  <pc:docChgLst>
    <pc:chgData name="Robert Rittmuller" userId="8f64148fa38b6337" providerId="LiveId" clId="{584FBBE8-5811-4ECA-9B77-3B9AD8C044A1}"/>
    <pc:docChg chg="undo redo custSel mod addSld delSld modSld sldOrd addSection delSection">
      <pc:chgData name="Robert Rittmuller" userId="8f64148fa38b6337" providerId="LiveId" clId="{584FBBE8-5811-4ECA-9B77-3B9AD8C044A1}" dt="2019-09-10T13:04:54.392" v="7716" actId="20577"/>
      <pc:docMkLst>
        <pc:docMk/>
      </pc:docMkLst>
      <pc:sldChg chg="modSp">
        <pc:chgData name="Robert Rittmuller" userId="8f64148fa38b6337" providerId="LiveId" clId="{584FBBE8-5811-4ECA-9B77-3B9AD8C044A1}" dt="2019-09-09T20:20:58.271" v="1295" actId="20577"/>
        <pc:sldMkLst>
          <pc:docMk/>
          <pc:sldMk cId="3826783840" sldId="256"/>
        </pc:sldMkLst>
        <pc:spChg chg="mod">
          <ac:chgData name="Robert Rittmuller" userId="8f64148fa38b6337" providerId="LiveId" clId="{584FBBE8-5811-4ECA-9B77-3B9AD8C044A1}" dt="2019-09-09T20:20:58.271" v="1295" actId="20577"/>
          <ac:spMkLst>
            <pc:docMk/>
            <pc:sldMk cId="3826783840" sldId="256"/>
            <ac:spMk id="3" creationId="{C030BD7E-5E35-7F45-9271-3D0A627B84DD}"/>
          </ac:spMkLst>
        </pc:spChg>
      </pc:sldChg>
      <pc:sldChg chg="modSp">
        <pc:chgData name="Robert Rittmuller" userId="8f64148fa38b6337" providerId="LiveId" clId="{584FBBE8-5811-4ECA-9B77-3B9AD8C044A1}" dt="2019-09-10T01:07:06.665" v="6486" actId="20577"/>
        <pc:sldMkLst>
          <pc:docMk/>
          <pc:sldMk cId="312354110" sldId="269"/>
        </pc:sldMkLst>
        <pc:graphicFrameChg chg="mod">
          <ac:chgData name="Robert Rittmuller" userId="8f64148fa38b6337" providerId="LiveId" clId="{584FBBE8-5811-4ECA-9B77-3B9AD8C044A1}" dt="2019-09-10T01:07:06.665" v="6486" actId="20577"/>
          <ac:graphicFrameMkLst>
            <pc:docMk/>
            <pc:sldMk cId="312354110" sldId="269"/>
            <ac:graphicFrameMk id="5" creationId="{E55BE31D-5CB2-450D-A804-721767AD51CF}"/>
          </ac:graphicFrameMkLst>
        </pc:graphicFrameChg>
      </pc:sldChg>
      <pc:sldChg chg="addSp delSp modSp">
        <pc:chgData name="Robert Rittmuller" userId="8f64148fa38b6337" providerId="LiveId" clId="{584FBBE8-5811-4ECA-9B77-3B9AD8C044A1}" dt="2019-09-10T13:03:52.280" v="7713" actId="20577"/>
        <pc:sldMkLst>
          <pc:docMk/>
          <pc:sldMk cId="2371207654" sldId="279"/>
        </pc:sldMkLst>
        <pc:spChg chg="mod">
          <ac:chgData name="Robert Rittmuller" userId="8f64148fa38b6337" providerId="LiveId" clId="{584FBBE8-5811-4ECA-9B77-3B9AD8C044A1}" dt="2019-09-10T01:20:51.513" v="6552" actId="26606"/>
          <ac:spMkLst>
            <pc:docMk/>
            <pc:sldMk cId="2371207654" sldId="279"/>
            <ac:spMk id="2" creationId="{9F06FC40-4172-704E-BCC1-0F17F98FD5BA}"/>
          </ac:spMkLst>
        </pc:spChg>
        <pc:spChg chg="add mod">
          <ac:chgData name="Robert Rittmuller" userId="8f64148fa38b6337" providerId="LiveId" clId="{584FBBE8-5811-4ECA-9B77-3B9AD8C044A1}" dt="2019-09-10T01:21:45.033" v="6566" actId="1076"/>
          <ac:spMkLst>
            <pc:docMk/>
            <pc:sldMk cId="2371207654" sldId="279"/>
            <ac:spMk id="3" creationId="{723547C0-1003-4106-86EF-0EBAC3B81869}"/>
          </ac:spMkLst>
        </pc:spChg>
        <pc:spChg chg="add del">
          <ac:chgData name="Robert Rittmuller" userId="8f64148fa38b6337" providerId="LiveId" clId="{584FBBE8-5811-4ECA-9B77-3B9AD8C044A1}" dt="2019-09-10T01:20:51.513" v="6552" actId="26606"/>
          <ac:spMkLst>
            <pc:docMk/>
            <pc:sldMk cId="2371207654" sldId="279"/>
            <ac:spMk id="10" creationId="{E4505C23-674B-4195-81D6-0C127FEAE3F8}"/>
          </ac:spMkLst>
        </pc:spChg>
        <pc:spChg chg="add del">
          <ac:chgData name="Robert Rittmuller" userId="8f64148fa38b6337" providerId="LiveId" clId="{584FBBE8-5811-4ECA-9B77-3B9AD8C044A1}" dt="2019-09-10T01:20:51.513" v="6552" actId="26606"/>
          <ac:spMkLst>
            <pc:docMk/>
            <pc:sldMk cId="2371207654" sldId="279"/>
            <ac:spMk id="12" creationId="{65C9B8F0-FF66-4C15-BD05-E86B87331846}"/>
          </ac:spMkLst>
        </pc:spChg>
        <pc:spChg chg="add del">
          <ac:chgData name="Robert Rittmuller" userId="8f64148fa38b6337" providerId="LiveId" clId="{584FBBE8-5811-4ECA-9B77-3B9AD8C044A1}" dt="2019-09-10T01:20:51.513" v="6552" actId="26606"/>
          <ac:spMkLst>
            <pc:docMk/>
            <pc:sldMk cId="2371207654" sldId="279"/>
            <ac:spMk id="17" creationId="{59A309A7-1751-4ABE-A3C1-EEC40366AD89}"/>
          </ac:spMkLst>
        </pc:spChg>
        <pc:spChg chg="add del">
          <ac:chgData name="Robert Rittmuller" userId="8f64148fa38b6337" providerId="LiveId" clId="{584FBBE8-5811-4ECA-9B77-3B9AD8C044A1}" dt="2019-09-10T01:20:51.513" v="6552" actId="26606"/>
          <ac:spMkLst>
            <pc:docMk/>
            <pc:sldMk cId="2371207654" sldId="279"/>
            <ac:spMk id="19" creationId="{967D8EB6-EAE1-4F9C-B398-83321E287204}"/>
          </ac:spMkLst>
        </pc:spChg>
        <pc:graphicFrameChg chg="mod ord modGraphic">
          <ac:chgData name="Robert Rittmuller" userId="8f64148fa38b6337" providerId="LiveId" clId="{584FBBE8-5811-4ECA-9B77-3B9AD8C044A1}" dt="2019-09-10T13:03:52.280" v="7713" actId="20577"/>
          <ac:graphicFrameMkLst>
            <pc:docMk/>
            <pc:sldMk cId="2371207654" sldId="279"/>
            <ac:graphicFrameMk id="5" creationId="{1FED13CA-7531-492D-A611-24D96DC0C19E}"/>
          </ac:graphicFrameMkLst>
        </pc:graphicFrameChg>
        <pc:picChg chg="mod">
          <ac:chgData name="Robert Rittmuller" userId="8f64148fa38b6337" providerId="LiveId" clId="{584FBBE8-5811-4ECA-9B77-3B9AD8C044A1}" dt="2019-09-10T01:20:51.513" v="6552" actId="26606"/>
          <ac:picMkLst>
            <pc:docMk/>
            <pc:sldMk cId="2371207654" sldId="279"/>
            <ac:picMk id="6" creationId="{1A3E6AB9-81E1-C64F-A041-852BC691DE78}"/>
          </ac:picMkLst>
        </pc:picChg>
      </pc:sldChg>
      <pc:sldChg chg="modNotesTx">
        <pc:chgData name="Robert Rittmuller" userId="8f64148fa38b6337" providerId="LiveId" clId="{584FBBE8-5811-4ECA-9B77-3B9AD8C044A1}" dt="2019-09-09T20:32:01.190" v="2085" actId="20577"/>
        <pc:sldMkLst>
          <pc:docMk/>
          <pc:sldMk cId="296284524" sldId="281"/>
        </pc:sldMkLst>
      </pc:sldChg>
      <pc:sldChg chg="addSp delSp modSp">
        <pc:chgData name="Robert Rittmuller" userId="8f64148fa38b6337" providerId="LiveId" clId="{584FBBE8-5811-4ECA-9B77-3B9AD8C044A1}" dt="2019-09-09T21:03:58.494" v="3243" actId="478"/>
        <pc:sldMkLst>
          <pc:docMk/>
          <pc:sldMk cId="4084081642" sldId="282"/>
        </pc:sldMkLst>
        <pc:spChg chg="mod">
          <ac:chgData name="Robert Rittmuller" userId="8f64148fa38b6337" providerId="LiveId" clId="{584FBBE8-5811-4ECA-9B77-3B9AD8C044A1}" dt="2019-09-09T20:30:31.744" v="1865" actId="20577"/>
          <ac:spMkLst>
            <pc:docMk/>
            <pc:sldMk cId="4084081642" sldId="282"/>
            <ac:spMk id="2" creationId="{EC03DC26-B95F-46A9-A83C-88684C97BD38}"/>
          </ac:spMkLst>
        </pc:spChg>
        <pc:spChg chg="add del mod">
          <ac:chgData name="Robert Rittmuller" userId="8f64148fa38b6337" providerId="LiveId" clId="{584FBBE8-5811-4ECA-9B77-3B9AD8C044A1}" dt="2019-09-09T20:59:14.942" v="3171" actId="478"/>
          <ac:spMkLst>
            <pc:docMk/>
            <pc:sldMk cId="4084081642" sldId="282"/>
            <ac:spMk id="3" creationId="{F0BECE37-8F5C-43CF-9990-DEBD34307161}"/>
          </ac:spMkLst>
        </pc:spChg>
        <pc:spChg chg="add mod">
          <ac:chgData name="Robert Rittmuller" userId="8f64148fa38b6337" providerId="LiveId" clId="{584FBBE8-5811-4ECA-9B77-3B9AD8C044A1}" dt="2019-09-09T21:01:52.737" v="3209" actId="164"/>
          <ac:spMkLst>
            <pc:docMk/>
            <pc:sldMk cId="4084081642" sldId="282"/>
            <ac:spMk id="4" creationId="{E6DA20CB-7459-475F-B0BB-1BC63926E0C4}"/>
          </ac:spMkLst>
        </pc:spChg>
        <pc:spChg chg="add mod">
          <ac:chgData name="Robert Rittmuller" userId="8f64148fa38b6337" providerId="LiveId" clId="{584FBBE8-5811-4ECA-9B77-3B9AD8C044A1}" dt="2019-09-09T21:01:52.737" v="3209" actId="164"/>
          <ac:spMkLst>
            <pc:docMk/>
            <pc:sldMk cId="4084081642" sldId="282"/>
            <ac:spMk id="6" creationId="{57778397-C290-4CDE-8A17-90DFE326B47D}"/>
          </ac:spMkLst>
        </pc:spChg>
        <pc:spChg chg="add del mod">
          <ac:chgData name="Robert Rittmuller" userId="8f64148fa38b6337" providerId="LiveId" clId="{584FBBE8-5811-4ECA-9B77-3B9AD8C044A1}" dt="2019-09-09T21:03:58.494" v="3243" actId="478"/>
          <ac:spMkLst>
            <pc:docMk/>
            <pc:sldMk cId="4084081642" sldId="282"/>
            <ac:spMk id="8" creationId="{E74A5F31-3355-4201-8236-A3110CAD7D78}"/>
          </ac:spMkLst>
        </pc:spChg>
        <pc:grpChg chg="add mod">
          <ac:chgData name="Robert Rittmuller" userId="8f64148fa38b6337" providerId="LiveId" clId="{584FBBE8-5811-4ECA-9B77-3B9AD8C044A1}" dt="2019-09-09T21:02:27.390" v="3216" actId="1076"/>
          <ac:grpSpMkLst>
            <pc:docMk/>
            <pc:sldMk cId="4084081642" sldId="282"/>
            <ac:grpSpMk id="7" creationId="{45BE9887-85F7-4B63-9943-131834EC5AB5}"/>
          </ac:grpSpMkLst>
        </pc:grpChg>
        <pc:graphicFrameChg chg="mod">
          <ac:chgData name="Robert Rittmuller" userId="8f64148fa38b6337" providerId="LiveId" clId="{584FBBE8-5811-4ECA-9B77-3B9AD8C044A1}" dt="2019-09-09T21:03:52.990" v="3242" actId="20577"/>
          <ac:graphicFrameMkLst>
            <pc:docMk/>
            <pc:sldMk cId="4084081642" sldId="282"/>
            <ac:graphicFrameMk id="5" creationId="{8E1879BA-EF0D-446C-83D9-E8381B26ED58}"/>
          </ac:graphicFrameMkLst>
        </pc:graphicFrameChg>
      </pc:sldChg>
      <pc:sldChg chg="addSp delSp modSp mod setBg">
        <pc:chgData name="Robert Rittmuller" userId="8f64148fa38b6337" providerId="LiveId" clId="{584FBBE8-5811-4ECA-9B77-3B9AD8C044A1}" dt="2019-09-10T00:22:11.955" v="5203" actId="20577"/>
        <pc:sldMkLst>
          <pc:docMk/>
          <pc:sldMk cId="3896565968" sldId="283"/>
        </pc:sldMkLst>
        <pc:spChg chg="mod">
          <ac:chgData name="Robert Rittmuller" userId="8f64148fa38b6337" providerId="LiveId" clId="{584FBBE8-5811-4ECA-9B77-3B9AD8C044A1}" dt="2019-09-10T00:01:36.823" v="3822" actId="26606"/>
          <ac:spMkLst>
            <pc:docMk/>
            <pc:sldMk cId="3896565968" sldId="283"/>
            <ac:spMk id="2" creationId="{BBA81AA3-8B0C-4C33-AD7E-477509B7F24A}"/>
          </ac:spMkLst>
        </pc:spChg>
        <pc:spChg chg="del mod">
          <ac:chgData name="Robert Rittmuller" userId="8f64148fa38b6337" providerId="LiveId" clId="{584FBBE8-5811-4ECA-9B77-3B9AD8C044A1}" dt="2019-09-10T00:01:36.823" v="3822" actId="26606"/>
          <ac:spMkLst>
            <pc:docMk/>
            <pc:sldMk cId="3896565968" sldId="283"/>
            <ac:spMk id="3" creationId="{6704F8AC-1B0E-4093-9E67-2F2332433D83}"/>
          </ac:spMkLst>
        </pc:spChg>
        <pc:spChg chg="add">
          <ac:chgData name="Robert Rittmuller" userId="8f64148fa38b6337" providerId="LiveId" clId="{584FBBE8-5811-4ECA-9B77-3B9AD8C044A1}" dt="2019-09-10T00:01:36.823" v="3822" actId="26606"/>
          <ac:spMkLst>
            <pc:docMk/>
            <pc:sldMk cId="3896565968" sldId="283"/>
            <ac:spMk id="10" creationId="{A5711A0E-A428-4ED1-96CB-33D69FD842E4}"/>
          </ac:spMkLst>
        </pc:spChg>
        <pc:graphicFrameChg chg="add mod">
          <ac:chgData name="Robert Rittmuller" userId="8f64148fa38b6337" providerId="LiveId" clId="{584FBBE8-5811-4ECA-9B77-3B9AD8C044A1}" dt="2019-09-10T00:22:11.955" v="5203" actId="20577"/>
          <ac:graphicFrameMkLst>
            <pc:docMk/>
            <pc:sldMk cId="3896565968" sldId="283"/>
            <ac:graphicFrameMk id="5" creationId="{F0CBCB27-F825-4A0C-B969-F40330691F9F}"/>
          </ac:graphicFrameMkLst>
        </pc:graphicFrameChg>
      </pc:sldChg>
      <pc:sldChg chg="addSp delSp modSp add">
        <pc:chgData name="Robert Rittmuller" userId="8f64148fa38b6337" providerId="LiveId" clId="{584FBBE8-5811-4ECA-9B77-3B9AD8C044A1}" dt="2019-09-10T13:02:47.384" v="7704" actId="20577"/>
        <pc:sldMkLst>
          <pc:docMk/>
          <pc:sldMk cId="192468430" sldId="284"/>
        </pc:sldMkLst>
        <pc:spChg chg="mod">
          <ac:chgData name="Robert Rittmuller" userId="8f64148fa38b6337" providerId="LiveId" clId="{584FBBE8-5811-4ECA-9B77-3B9AD8C044A1}" dt="2019-09-09T20:29:06.614" v="1801" actId="20577"/>
          <ac:spMkLst>
            <pc:docMk/>
            <pc:sldMk cId="192468430" sldId="284"/>
            <ac:spMk id="2" creationId="{224FF927-D56A-46E0-8302-9FF41CE612D6}"/>
          </ac:spMkLst>
        </pc:spChg>
        <pc:spChg chg="del">
          <ac:chgData name="Robert Rittmuller" userId="8f64148fa38b6337" providerId="LiveId" clId="{584FBBE8-5811-4ECA-9B77-3B9AD8C044A1}" dt="2019-09-09T19:10:27.112" v="52" actId="478"/>
          <ac:spMkLst>
            <pc:docMk/>
            <pc:sldMk cId="192468430" sldId="284"/>
            <ac:spMk id="3" creationId="{9413AA3B-4E17-41F7-B48B-3F1F4EEE033C}"/>
          </ac:spMkLst>
        </pc:spChg>
        <pc:spChg chg="add del">
          <ac:chgData name="Robert Rittmuller" userId="8f64148fa38b6337" providerId="LiveId" clId="{584FBBE8-5811-4ECA-9B77-3B9AD8C044A1}" dt="2019-09-09T19:11:51.608" v="58"/>
          <ac:spMkLst>
            <pc:docMk/>
            <pc:sldMk cId="192468430" sldId="284"/>
            <ac:spMk id="5" creationId="{063E2A64-70A2-42CD-8029-356C12536716}"/>
          </ac:spMkLst>
        </pc:spChg>
        <pc:spChg chg="add del">
          <ac:chgData name="Robert Rittmuller" userId="8f64148fa38b6337" providerId="LiveId" clId="{584FBBE8-5811-4ECA-9B77-3B9AD8C044A1}" dt="2019-09-09T19:11:51.608" v="58"/>
          <ac:spMkLst>
            <pc:docMk/>
            <pc:sldMk cId="192468430" sldId="284"/>
            <ac:spMk id="6" creationId="{CCA94762-DC74-4E62-865C-D9FC1A5A4860}"/>
          </ac:spMkLst>
        </pc:spChg>
        <pc:spChg chg="add del">
          <ac:chgData name="Robert Rittmuller" userId="8f64148fa38b6337" providerId="LiveId" clId="{584FBBE8-5811-4ECA-9B77-3B9AD8C044A1}" dt="2019-09-09T19:11:51.608" v="58"/>
          <ac:spMkLst>
            <pc:docMk/>
            <pc:sldMk cId="192468430" sldId="284"/>
            <ac:spMk id="8" creationId="{170D726C-51D4-47A9-AF4D-EEC656AE1D42}"/>
          </ac:spMkLst>
        </pc:spChg>
        <pc:spChg chg="add del">
          <ac:chgData name="Robert Rittmuller" userId="8f64148fa38b6337" providerId="LiveId" clId="{584FBBE8-5811-4ECA-9B77-3B9AD8C044A1}" dt="2019-09-09T19:11:51.608" v="58"/>
          <ac:spMkLst>
            <pc:docMk/>
            <pc:sldMk cId="192468430" sldId="284"/>
            <ac:spMk id="11" creationId="{15C27E35-7326-4DF7-A2CA-FC71449071C0}"/>
          </ac:spMkLst>
        </pc:spChg>
        <pc:spChg chg="add del">
          <ac:chgData name="Robert Rittmuller" userId="8f64148fa38b6337" providerId="LiveId" clId="{584FBBE8-5811-4ECA-9B77-3B9AD8C044A1}" dt="2019-09-09T19:11:51.608" v="58"/>
          <ac:spMkLst>
            <pc:docMk/>
            <pc:sldMk cId="192468430" sldId="284"/>
            <ac:spMk id="12" creationId="{741FF364-8F56-4226-A1FA-0EFD90FDD7E1}"/>
          </ac:spMkLst>
        </pc:spChg>
        <pc:spChg chg="add del">
          <ac:chgData name="Robert Rittmuller" userId="8f64148fa38b6337" providerId="LiveId" clId="{584FBBE8-5811-4ECA-9B77-3B9AD8C044A1}" dt="2019-09-09T19:11:51.608" v="58"/>
          <ac:spMkLst>
            <pc:docMk/>
            <pc:sldMk cId="192468430" sldId="284"/>
            <ac:spMk id="16" creationId="{3ADE3D38-5465-400A-B3F8-8AF6B7D15AB2}"/>
          </ac:spMkLst>
        </pc:spChg>
        <pc:spChg chg="add del">
          <ac:chgData name="Robert Rittmuller" userId="8f64148fa38b6337" providerId="LiveId" clId="{584FBBE8-5811-4ECA-9B77-3B9AD8C044A1}" dt="2019-09-09T19:11:51.608" v="58"/>
          <ac:spMkLst>
            <pc:docMk/>
            <pc:sldMk cId="192468430" sldId="284"/>
            <ac:spMk id="17" creationId="{DB76CE8E-6F93-49A0-B3C6-67058DC9F25F}"/>
          </ac:spMkLst>
        </pc:spChg>
        <pc:spChg chg="add del">
          <ac:chgData name="Robert Rittmuller" userId="8f64148fa38b6337" providerId="LiveId" clId="{584FBBE8-5811-4ECA-9B77-3B9AD8C044A1}" dt="2019-09-09T19:11:51.608" v="58"/>
          <ac:spMkLst>
            <pc:docMk/>
            <pc:sldMk cId="192468430" sldId="284"/>
            <ac:spMk id="19" creationId="{25075CCB-6F46-4DB9-AC00-2CBC134CCE93}"/>
          </ac:spMkLst>
        </pc:spChg>
        <pc:spChg chg="add del">
          <ac:chgData name="Robert Rittmuller" userId="8f64148fa38b6337" providerId="LiveId" clId="{584FBBE8-5811-4ECA-9B77-3B9AD8C044A1}" dt="2019-09-09T19:11:51.608" v="58"/>
          <ac:spMkLst>
            <pc:docMk/>
            <pc:sldMk cId="192468430" sldId="284"/>
            <ac:spMk id="21" creationId="{D19EE86F-2F54-4FDC-A607-A4E42435EE37}"/>
          </ac:spMkLst>
        </pc:spChg>
        <pc:spChg chg="add del">
          <ac:chgData name="Robert Rittmuller" userId="8f64148fa38b6337" providerId="LiveId" clId="{584FBBE8-5811-4ECA-9B77-3B9AD8C044A1}" dt="2019-09-09T19:11:51.608" v="58"/>
          <ac:spMkLst>
            <pc:docMk/>
            <pc:sldMk cId="192468430" sldId="284"/>
            <ac:spMk id="22" creationId="{8C6846B5-F45E-4335-8014-D476EE22AC2B}"/>
          </ac:spMkLst>
        </pc:spChg>
        <pc:spChg chg="add del">
          <ac:chgData name="Robert Rittmuller" userId="8f64148fa38b6337" providerId="LiveId" clId="{584FBBE8-5811-4ECA-9B77-3B9AD8C044A1}" dt="2019-09-09T19:11:51.608" v="58"/>
          <ac:spMkLst>
            <pc:docMk/>
            <pc:sldMk cId="192468430" sldId="284"/>
            <ac:spMk id="25" creationId="{B2BC6C49-33BE-4602-AA30-11C976BA99B8}"/>
          </ac:spMkLst>
        </pc:spChg>
        <pc:spChg chg="add del">
          <ac:chgData name="Robert Rittmuller" userId="8f64148fa38b6337" providerId="LiveId" clId="{584FBBE8-5811-4ECA-9B77-3B9AD8C044A1}" dt="2019-09-09T19:11:51.608" v="58"/>
          <ac:spMkLst>
            <pc:docMk/>
            <pc:sldMk cId="192468430" sldId="284"/>
            <ac:spMk id="29" creationId="{88B2F75A-E857-4C1E-AA6E-D8431BF5A39F}"/>
          </ac:spMkLst>
        </pc:spChg>
        <pc:spChg chg="add del">
          <ac:chgData name="Robert Rittmuller" userId="8f64148fa38b6337" providerId="LiveId" clId="{584FBBE8-5811-4ECA-9B77-3B9AD8C044A1}" dt="2019-09-09T19:11:51.608" v="58"/>
          <ac:spMkLst>
            <pc:docMk/>
            <pc:sldMk cId="192468430" sldId="284"/>
            <ac:spMk id="30" creationId="{2B7007B3-9356-488B-80AA-577E24C79FFF}"/>
          </ac:spMkLst>
        </pc:spChg>
        <pc:spChg chg="add del">
          <ac:chgData name="Robert Rittmuller" userId="8f64148fa38b6337" providerId="LiveId" clId="{584FBBE8-5811-4ECA-9B77-3B9AD8C044A1}" dt="2019-09-09T19:11:51.608" v="58"/>
          <ac:spMkLst>
            <pc:docMk/>
            <pc:sldMk cId="192468430" sldId="284"/>
            <ac:spMk id="31" creationId="{05436BC5-A99E-4CA9-A64B-A5FF74F353A4}"/>
          </ac:spMkLst>
        </pc:spChg>
        <pc:spChg chg="add mod">
          <ac:chgData name="Robert Rittmuller" userId="8f64148fa38b6337" providerId="LiveId" clId="{584FBBE8-5811-4ECA-9B77-3B9AD8C044A1}" dt="2019-09-09T20:09:23.640" v="958" actId="1035"/>
          <ac:spMkLst>
            <pc:docMk/>
            <pc:sldMk cId="192468430" sldId="284"/>
            <ac:spMk id="34" creationId="{CCC0BD91-7746-4425-A91B-9B78DD9AE314}"/>
          </ac:spMkLst>
        </pc:spChg>
        <pc:spChg chg="add mod">
          <ac:chgData name="Robert Rittmuller" userId="8f64148fa38b6337" providerId="LiveId" clId="{584FBBE8-5811-4ECA-9B77-3B9AD8C044A1}" dt="2019-09-09T20:09:23.640" v="958" actId="1035"/>
          <ac:spMkLst>
            <pc:docMk/>
            <pc:sldMk cId="192468430" sldId="284"/>
            <ac:spMk id="35" creationId="{A7A7A65F-034C-4F47-9768-CF5BAEC64F84}"/>
          </ac:spMkLst>
        </pc:spChg>
        <pc:spChg chg="add del">
          <ac:chgData name="Robert Rittmuller" userId="8f64148fa38b6337" providerId="LiveId" clId="{584FBBE8-5811-4ECA-9B77-3B9AD8C044A1}" dt="2019-09-09T19:13:57.124" v="138"/>
          <ac:spMkLst>
            <pc:docMk/>
            <pc:sldMk cId="192468430" sldId="284"/>
            <ac:spMk id="37" creationId="{D8852586-5AE6-47A9-9AB0-A78F32D902D4}"/>
          </ac:spMkLst>
        </pc:spChg>
        <pc:spChg chg="add del">
          <ac:chgData name="Robert Rittmuller" userId="8f64148fa38b6337" providerId="LiveId" clId="{584FBBE8-5811-4ECA-9B77-3B9AD8C044A1}" dt="2019-09-09T19:13:57.124" v="138"/>
          <ac:spMkLst>
            <pc:docMk/>
            <pc:sldMk cId="192468430" sldId="284"/>
            <ac:spMk id="38" creationId="{D5270EC7-ABA7-4336-907C-92C790286606}"/>
          </ac:spMkLst>
        </pc:spChg>
        <pc:spChg chg="add del">
          <ac:chgData name="Robert Rittmuller" userId="8f64148fa38b6337" providerId="LiveId" clId="{584FBBE8-5811-4ECA-9B77-3B9AD8C044A1}" dt="2019-09-09T19:13:57.124" v="138"/>
          <ac:spMkLst>
            <pc:docMk/>
            <pc:sldMk cId="192468430" sldId="284"/>
            <ac:spMk id="40" creationId="{408255DA-8D2F-4715-9958-67F2BBB065C0}"/>
          </ac:spMkLst>
        </pc:spChg>
        <pc:spChg chg="add del">
          <ac:chgData name="Robert Rittmuller" userId="8f64148fa38b6337" providerId="LiveId" clId="{584FBBE8-5811-4ECA-9B77-3B9AD8C044A1}" dt="2019-09-09T19:13:57.124" v="138"/>
          <ac:spMkLst>
            <pc:docMk/>
            <pc:sldMk cId="192468430" sldId="284"/>
            <ac:spMk id="43" creationId="{3642EDA4-5082-4B28-AB93-C7E77367BD6D}"/>
          </ac:spMkLst>
        </pc:spChg>
        <pc:spChg chg="add del">
          <ac:chgData name="Robert Rittmuller" userId="8f64148fa38b6337" providerId="LiveId" clId="{584FBBE8-5811-4ECA-9B77-3B9AD8C044A1}" dt="2019-09-09T19:13:57.124" v="138"/>
          <ac:spMkLst>
            <pc:docMk/>
            <pc:sldMk cId="192468430" sldId="284"/>
            <ac:spMk id="44" creationId="{C04D9E8A-108E-4DEC-87E0-D52646C7345E}"/>
          </ac:spMkLst>
        </pc:spChg>
        <pc:spChg chg="add del">
          <ac:chgData name="Robert Rittmuller" userId="8f64148fa38b6337" providerId="LiveId" clId="{584FBBE8-5811-4ECA-9B77-3B9AD8C044A1}" dt="2019-09-09T19:13:57.124" v="138"/>
          <ac:spMkLst>
            <pc:docMk/>
            <pc:sldMk cId="192468430" sldId="284"/>
            <ac:spMk id="48" creationId="{8CB11A6A-6DD3-4F92-951F-1240F4B04CEE}"/>
          </ac:spMkLst>
        </pc:spChg>
        <pc:spChg chg="add del">
          <ac:chgData name="Robert Rittmuller" userId="8f64148fa38b6337" providerId="LiveId" clId="{584FBBE8-5811-4ECA-9B77-3B9AD8C044A1}" dt="2019-09-09T19:13:57.124" v="138"/>
          <ac:spMkLst>
            <pc:docMk/>
            <pc:sldMk cId="192468430" sldId="284"/>
            <ac:spMk id="49" creationId="{C91D9566-FBF2-422F-80BD-9C9F4BF9F2B5}"/>
          </ac:spMkLst>
        </pc:spChg>
        <pc:spChg chg="add del">
          <ac:chgData name="Robert Rittmuller" userId="8f64148fa38b6337" providerId="LiveId" clId="{584FBBE8-5811-4ECA-9B77-3B9AD8C044A1}" dt="2019-09-09T19:13:57.124" v="138"/>
          <ac:spMkLst>
            <pc:docMk/>
            <pc:sldMk cId="192468430" sldId="284"/>
            <ac:spMk id="51" creationId="{1B6112B7-5E6E-44BA-B443-EFFD7B1803FE}"/>
          </ac:spMkLst>
        </pc:spChg>
        <pc:spChg chg="add del">
          <ac:chgData name="Robert Rittmuller" userId="8f64148fa38b6337" providerId="LiveId" clId="{584FBBE8-5811-4ECA-9B77-3B9AD8C044A1}" dt="2019-09-09T19:13:57.124" v="138"/>
          <ac:spMkLst>
            <pc:docMk/>
            <pc:sldMk cId="192468430" sldId="284"/>
            <ac:spMk id="53" creationId="{4DF734EE-D8EC-4690-945F-F99960141492}"/>
          </ac:spMkLst>
        </pc:spChg>
        <pc:spChg chg="add del">
          <ac:chgData name="Robert Rittmuller" userId="8f64148fa38b6337" providerId="LiveId" clId="{584FBBE8-5811-4ECA-9B77-3B9AD8C044A1}" dt="2019-09-09T19:13:57.124" v="138"/>
          <ac:spMkLst>
            <pc:docMk/>
            <pc:sldMk cId="192468430" sldId="284"/>
            <ac:spMk id="54" creationId="{791972C2-AE08-40C0-8615-79C9ED4B91FB}"/>
          </ac:spMkLst>
        </pc:spChg>
        <pc:spChg chg="add del">
          <ac:chgData name="Robert Rittmuller" userId="8f64148fa38b6337" providerId="LiveId" clId="{584FBBE8-5811-4ECA-9B77-3B9AD8C044A1}" dt="2019-09-09T19:13:57.124" v="138"/>
          <ac:spMkLst>
            <pc:docMk/>
            <pc:sldMk cId="192468430" sldId="284"/>
            <ac:spMk id="57" creationId="{82BB16BF-2566-46F4-B2CF-5AE4096C6545}"/>
          </ac:spMkLst>
        </pc:spChg>
        <pc:spChg chg="add del">
          <ac:chgData name="Robert Rittmuller" userId="8f64148fa38b6337" providerId="LiveId" clId="{584FBBE8-5811-4ECA-9B77-3B9AD8C044A1}" dt="2019-09-09T19:13:57.124" v="138"/>
          <ac:spMkLst>
            <pc:docMk/>
            <pc:sldMk cId="192468430" sldId="284"/>
            <ac:spMk id="61" creationId="{404CE3FE-2EB2-4B7D-AB8D-52190CA08D23}"/>
          </ac:spMkLst>
        </pc:spChg>
        <pc:spChg chg="add del">
          <ac:chgData name="Robert Rittmuller" userId="8f64148fa38b6337" providerId="LiveId" clId="{584FBBE8-5811-4ECA-9B77-3B9AD8C044A1}" dt="2019-09-09T19:13:57.124" v="138"/>
          <ac:spMkLst>
            <pc:docMk/>
            <pc:sldMk cId="192468430" sldId="284"/>
            <ac:spMk id="62" creationId="{CEBC03A7-1374-4499-A2FC-C38909DC2ACD}"/>
          </ac:spMkLst>
        </pc:spChg>
        <pc:spChg chg="add del">
          <ac:chgData name="Robert Rittmuller" userId="8f64148fa38b6337" providerId="LiveId" clId="{584FBBE8-5811-4ECA-9B77-3B9AD8C044A1}" dt="2019-09-09T19:13:57.124" v="138"/>
          <ac:spMkLst>
            <pc:docMk/>
            <pc:sldMk cId="192468430" sldId="284"/>
            <ac:spMk id="63" creationId="{F103CFD5-CED2-40F2-A616-6D941F7C8B0B}"/>
          </ac:spMkLst>
        </pc:spChg>
        <pc:spChg chg="add del mod">
          <ac:chgData name="Robert Rittmuller" userId="8f64148fa38b6337" providerId="LiveId" clId="{584FBBE8-5811-4ECA-9B77-3B9AD8C044A1}" dt="2019-09-09T19:14:35.952" v="143" actId="478"/>
          <ac:spMkLst>
            <pc:docMk/>
            <pc:sldMk cId="192468430" sldId="284"/>
            <ac:spMk id="67" creationId="{E15CEBAE-EAB5-43A7-9BB4-68AA883674D4}"/>
          </ac:spMkLst>
        </pc:spChg>
        <pc:spChg chg="add mod ord">
          <ac:chgData name="Robert Rittmuller" userId="8f64148fa38b6337" providerId="LiveId" clId="{584FBBE8-5811-4ECA-9B77-3B9AD8C044A1}" dt="2019-09-09T20:09:23.640" v="958" actId="1035"/>
          <ac:spMkLst>
            <pc:docMk/>
            <pc:sldMk cId="192468430" sldId="284"/>
            <ac:spMk id="68" creationId="{F7E93E8B-53F9-4C4C-8E31-943976FDCDE1}"/>
          </ac:spMkLst>
        </pc:spChg>
        <pc:spChg chg="add mod">
          <ac:chgData name="Robert Rittmuller" userId="8f64148fa38b6337" providerId="LiveId" clId="{584FBBE8-5811-4ECA-9B77-3B9AD8C044A1}" dt="2019-09-09T20:13:15.680" v="1149" actId="1076"/>
          <ac:spMkLst>
            <pc:docMk/>
            <pc:sldMk cId="192468430" sldId="284"/>
            <ac:spMk id="69" creationId="{2B3479AF-B9B1-40C9-BFC8-1FFEAA67DCE1}"/>
          </ac:spMkLst>
        </pc:spChg>
        <pc:spChg chg="add mod">
          <ac:chgData name="Robert Rittmuller" userId="8f64148fa38b6337" providerId="LiveId" clId="{584FBBE8-5811-4ECA-9B77-3B9AD8C044A1}" dt="2019-09-09T20:09:23.640" v="958" actId="1035"/>
          <ac:spMkLst>
            <pc:docMk/>
            <pc:sldMk cId="192468430" sldId="284"/>
            <ac:spMk id="70" creationId="{8B04CB9B-E3BE-4ADA-96CB-AB43B46695FC}"/>
          </ac:spMkLst>
        </pc:spChg>
        <pc:spChg chg="add mod ord">
          <ac:chgData name="Robert Rittmuller" userId="8f64148fa38b6337" providerId="LiveId" clId="{584FBBE8-5811-4ECA-9B77-3B9AD8C044A1}" dt="2019-09-09T20:09:23.640" v="958" actId="1035"/>
          <ac:spMkLst>
            <pc:docMk/>
            <pc:sldMk cId="192468430" sldId="284"/>
            <ac:spMk id="71" creationId="{7DBCE124-8F46-42BE-9379-0B70CFA6F040}"/>
          </ac:spMkLst>
        </pc:spChg>
        <pc:spChg chg="add mod">
          <ac:chgData name="Robert Rittmuller" userId="8f64148fa38b6337" providerId="LiveId" clId="{584FBBE8-5811-4ECA-9B77-3B9AD8C044A1}" dt="2019-09-09T20:10:17.232" v="998" actId="1035"/>
          <ac:spMkLst>
            <pc:docMk/>
            <pc:sldMk cId="192468430" sldId="284"/>
            <ac:spMk id="76" creationId="{346C9390-DF8B-4CBF-A299-F1275C3688E2}"/>
          </ac:spMkLst>
        </pc:spChg>
        <pc:spChg chg="add mod">
          <ac:chgData name="Robert Rittmuller" userId="8f64148fa38b6337" providerId="LiveId" clId="{584FBBE8-5811-4ECA-9B77-3B9AD8C044A1}" dt="2019-09-09T20:10:17.232" v="998" actId="1035"/>
          <ac:spMkLst>
            <pc:docMk/>
            <pc:sldMk cId="192468430" sldId="284"/>
            <ac:spMk id="77" creationId="{5FFEDD99-C387-4FA5-8450-474F210C0D81}"/>
          </ac:spMkLst>
        </pc:spChg>
        <pc:spChg chg="add mod">
          <ac:chgData name="Robert Rittmuller" userId="8f64148fa38b6337" providerId="LiveId" clId="{584FBBE8-5811-4ECA-9B77-3B9AD8C044A1}" dt="2019-09-10T13:02:47.384" v="7704" actId="20577"/>
          <ac:spMkLst>
            <pc:docMk/>
            <pc:sldMk cId="192468430" sldId="284"/>
            <ac:spMk id="78" creationId="{100101DF-B1BB-4CBF-9CA6-BBD8E28E05A8}"/>
          </ac:spMkLst>
        </pc:spChg>
        <pc:spChg chg="add mod">
          <ac:chgData name="Robert Rittmuller" userId="8f64148fa38b6337" providerId="LiveId" clId="{584FBBE8-5811-4ECA-9B77-3B9AD8C044A1}" dt="2019-09-09T20:10:17.232" v="998" actId="1035"/>
          <ac:spMkLst>
            <pc:docMk/>
            <pc:sldMk cId="192468430" sldId="284"/>
            <ac:spMk id="79" creationId="{D18D5564-40AA-454C-A7FE-DBF823815E69}"/>
          </ac:spMkLst>
        </pc:spChg>
        <pc:spChg chg="add mod">
          <ac:chgData name="Robert Rittmuller" userId="8f64148fa38b6337" providerId="LiveId" clId="{584FBBE8-5811-4ECA-9B77-3B9AD8C044A1}" dt="2019-09-09T20:10:17.232" v="998" actId="1035"/>
          <ac:spMkLst>
            <pc:docMk/>
            <pc:sldMk cId="192468430" sldId="284"/>
            <ac:spMk id="83" creationId="{F6EA4BD9-50ED-4C9D-A152-21E212253AA3}"/>
          </ac:spMkLst>
        </pc:spChg>
        <pc:spChg chg="add mod">
          <ac:chgData name="Robert Rittmuller" userId="8f64148fa38b6337" providerId="LiveId" clId="{584FBBE8-5811-4ECA-9B77-3B9AD8C044A1}" dt="2019-09-09T20:10:17.232" v="998" actId="1035"/>
          <ac:spMkLst>
            <pc:docMk/>
            <pc:sldMk cId="192468430" sldId="284"/>
            <ac:spMk id="85" creationId="{BD24418B-6CB9-41DF-9014-634E9B61D18E}"/>
          </ac:spMkLst>
        </pc:spChg>
        <pc:spChg chg="add mod">
          <ac:chgData name="Robert Rittmuller" userId="8f64148fa38b6337" providerId="LiveId" clId="{584FBBE8-5811-4ECA-9B77-3B9AD8C044A1}" dt="2019-09-09T20:15:46.416" v="1189" actId="122"/>
          <ac:spMkLst>
            <pc:docMk/>
            <pc:sldMk cId="192468430" sldId="284"/>
            <ac:spMk id="86" creationId="{FC285EF8-4754-4ED8-BBF6-14D1C7151F3C}"/>
          </ac:spMkLst>
        </pc:spChg>
        <pc:spChg chg="add mod">
          <ac:chgData name="Robert Rittmuller" userId="8f64148fa38b6337" providerId="LiveId" clId="{584FBBE8-5811-4ECA-9B77-3B9AD8C044A1}" dt="2019-09-09T20:10:02.984" v="977" actId="1076"/>
          <ac:spMkLst>
            <pc:docMk/>
            <pc:sldMk cId="192468430" sldId="284"/>
            <ac:spMk id="87" creationId="{DDA5923C-2940-488D-8A81-7AFC232F33E0}"/>
          </ac:spMkLst>
        </pc:spChg>
        <pc:spChg chg="add mod">
          <ac:chgData name="Robert Rittmuller" userId="8f64148fa38b6337" providerId="LiveId" clId="{584FBBE8-5811-4ECA-9B77-3B9AD8C044A1}" dt="2019-09-09T20:11:53.559" v="1138" actId="1076"/>
          <ac:spMkLst>
            <pc:docMk/>
            <pc:sldMk cId="192468430" sldId="284"/>
            <ac:spMk id="88" creationId="{F5968C31-0614-4DD9-B76A-D9A1BB114634}"/>
          </ac:spMkLst>
        </pc:spChg>
        <pc:spChg chg="add mod">
          <ac:chgData name="Robert Rittmuller" userId="8f64148fa38b6337" providerId="LiveId" clId="{584FBBE8-5811-4ECA-9B77-3B9AD8C044A1}" dt="2019-09-09T20:12:25.036" v="1141" actId="14100"/>
          <ac:spMkLst>
            <pc:docMk/>
            <pc:sldMk cId="192468430" sldId="284"/>
            <ac:spMk id="89" creationId="{EDC70473-FCAE-41CD-AE8E-526B78DF48E7}"/>
          </ac:spMkLst>
        </pc:spChg>
        <pc:spChg chg="add mod">
          <ac:chgData name="Robert Rittmuller" userId="8f64148fa38b6337" providerId="LiveId" clId="{584FBBE8-5811-4ECA-9B77-3B9AD8C044A1}" dt="2019-09-09T20:13:01.330" v="1146" actId="14100"/>
          <ac:spMkLst>
            <pc:docMk/>
            <pc:sldMk cId="192468430" sldId="284"/>
            <ac:spMk id="90" creationId="{BE7A4C21-724D-4CA7-9B05-F4A1DE652D4C}"/>
          </ac:spMkLst>
        </pc:spChg>
        <pc:spChg chg="add mod">
          <ac:chgData name="Robert Rittmuller" userId="8f64148fa38b6337" providerId="LiveId" clId="{584FBBE8-5811-4ECA-9B77-3B9AD8C044A1}" dt="2019-09-09T20:14:12.300" v="1153" actId="14100"/>
          <ac:spMkLst>
            <pc:docMk/>
            <pc:sldMk cId="192468430" sldId="284"/>
            <ac:spMk id="91" creationId="{774AD17C-604E-48C5-BAE1-ABF7746F995E}"/>
          </ac:spMkLst>
        </pc:spChg>
        <pc:spChg chg="add mod">
          <ac:chgData name="Robert Rittmuller" userId="8f64148fa38b6337" providerId="LiveId" clId="{584FBBE8-5811-4ECA-9B77-3B9AD8C044A1}" dt="2019-09-09T20:14:46.254" v="1160" actId="14100"/>
          <ac:spMkLst>
            <pc:docMk/>
            <pc:sldMk cId="192468430" sldId="284"/>
            <ac:spMk id="92" creationId="{24D3F270-DF27-4DF7-96D8-05FEA735544B}"/>
          </ac:spMkLst>
        </pc:spChg>
        <pc:spChg chg="add mod">
          <ac:chgData name="Robert Rittmuller" userId="8f64148fa38b6337" providerId="LiveId" clId="{584FBBE8-5811-4ECA-9B77-3B9AD8C044A1}" dt="2019-09-09T20:16:36.157" v="1195" actId="14100"/>
          <ac:spMkLst>
            <pc:docMk/>
            <pc:sldMk cId="192468430" sldId="284"/>
            <ac:spMk id="93" creationId="{54EF3386-6E39-4505-943B-292872479DC0}"/>
          </ac:spMkLst>
        </pc:spChg>
        <pc:picChg chg="add del">
          <ac:chgData name="Robert Rittmuller" userId="8f64148fa38b6337" providerId="LiveId" clId="{584FBBE8-5811-4ECA-9B77-3B9AD8C044A1}" dt="2019-09-09T19:11:51.608" v="58"/>
          <ac:picMkLst>
            <pc:docMk/>
            <pc:sldMk cId="192468430" sldId="284"/>
            <ac:picMk id="4" creationId="{446C2144-9405-43F0-BEC4-DD2ABF309A3E}"/>
          </ac:picMkLst>
        </pc:picChg>
        <pc:picChg chg="add del mod">
          <ac:chgData name="Robert Rittmuller" userId="8f64148fa38b6337" providerId="LiveId" clId="{584FBBE8-5811-4ECA-9B77-3B9AD8C044A1}" dt="2019-09-09T19:11:51.608" v="58"/>
          <ac:picMkLst>
            <pc:docMk/>
            <pc:sldMk cId="192468430" sldId="284"/>
            <ac:picMk id="10" creationId="{5A636ECA-5A36-4883-BD5D-028C7BDC23D6}"/>
          </ac:picMkLst>
        </pc:picChg>
        <pc:picChg chg="add del">
          <ac:chgData name="Robert Rittmuller" userId="8f64148fa38b6337" providerId="LiveId" clId="{584FBBE8-5811-4ECA-9B77-3B9AD8C044A1}" dt="2019-09-09T19:11:51.608" v="58"/>
          <ac:picMkLst>
            <pc:docMk/>
            <pc:sldMk cId="192468430" sldId="284"/>
            <ac:picMk id="13" creationId="{63B5FE77-3FE4-43BC-A5D3-F604F4896579}"/>
          </ac:picMkLst>
        </pc:picChg>
        <pc:picChg chg="add del">
          <ac:chgData name="Robert Rittmuller" userId="8f64148fa38b6337" providerId="LiveId" clId="{584FBBE8-5811-4ECA-9B77-3B9AD8C044A1}" dt="2019-09-09T19:11:51.608" v="58"/>
          <ac:picMkLst>
            <pc:docMk/>
            <pc:sldMk cId="192468430" sldId="284"/>
            <ac:picMk id="14" creationId="{DD5B63CC-C25A-4425-8320-7961076A70CA}"/>
          </ac:picMkLst>
        </pc:picChg>
        <pc:picChg chg="add del">
          <ac:chgData name="Robert Rittmuller" userId="8f64148fa38b6337" providerId="LiveId" clId="{584FBBE8-5811-4ECA-9B77-3B9AD8C044A1}" dt="2019-09-09T19:11:51.608" v="58"/>
          <ac:picMkLst>
            <pc:docMk/>
            <pc:sldMk cId="192468430" sldId="284"/>
            <ac:picMk id="15" creationId="{60968D90-F98E-455E-B3F1-846BBF1C0963}"/>
          </ac:picMkLst>
        </pc:picChg>
        <pc:picChg chg="add del">
          <ac:chgData name="Robert Rittmuller" userId="8f64148fa38b6337" providerId="LiveId" clId="{584FBBE8-5811-4ECA-9B77-3B9AD8C044A1}" dt="2019-09-09T19:13:57.124" v="138"/>
          <ac:picMkLst>
            <pc:docMk/>
            <pc:sldMk cId="192468430" sldId="284"/>
            <ac:picMk id="36" creationId="{8EE697F1-4D55-48EF-A614-F7D3750996A8}"/>
          </ac:picMkLst>
        </pc:picChg>
        <pc:picChg chg="add del">
          <ac:chgData name="Robert Rittmuller" userId="8f64148fa38b6337" providerId="LiveId" clId="{584FBBE8-5811-4ECA-9B77-3B9AD8C044A1}" dt="2019-09-09T19:13:57.124" v="138"/>
          <ac:picMkLst>
            <pc:docMk/>
            <pc:sldMk cId="192468430" sldId="284"/>
            <ac:picMk id="42" creationId="{9A4E5260-4AE7-454E-AAED-39F683DE684F}"/>
          </ac:picMkLst>
        </pc:picChg>
        <pc:picChg chg="add del">
          <ac:chgData name="Robert Rittmuller" userId="8f64148fa38b6337" providerId="LiveId" clId="{584FBBE8-5811-4ECA-9B77-3B9AD8C044A1}" dt="2019-09-09T19:13:57.124" v="138"/>
          <ac:picMkLst>
            <pc:docMk/>
            <pc:sldMk cId="192468430" sldId="284"/>
            <ac:picMk id="45" creationId="{EA07C816-5FEA-4362-95F7-E71AF752C08D}"/>
          </ac:picMkLst>
        </pc:picChg>
        <pc:picChg chg="add del">
          <ac:chgData name="Robert Rittmuller" userId="8f64148fa38b6337" providerId="LiveId" clId="{584FBBE8-5811-4ECA-9B77-3B9AD8C044A1}" dt="2019-09-09T19:13:57.124" v="138"/>
          <ac:picMkLst>
            <pc:docMk/>
            <pc:sldMk cId="192468430" sldId="284"/>
            <ac:picMk id="46" creationId="{A3E7FCCC-5D14-43D6-8255-61BECCC6580B}"/>
          </ac:picMkLst>
        </pc:picChg>
        <pc:picChg chg="add del">
          <ac:chgData name="Robert Rittmuller" userId="8f64148fa38b6337" providerId="LiveId" clId="{584FBBE8-5811-4ECA-9B77-3B9AD8C044A1}" dt="2019-09-09T19:13:57.124" v="138"/>
          <ac:picMkLst>
            <pc:docMk/>
            <pc:sldMk cId="192468430" sldId="284"/>
            <ac:picMk id="47" creationId="{90CC22F9-940D-466B-B1F3-06723B2B77F2}"/>
          </ac:picMkLst>
        </pc:picChg>
        <pc:picChg chg="add mod ord">
          <ac:chgData name="Robert Rittmuller" userId="8f64148fa38b6337" providerId="LiveId" clId="{584FBBE8-5811-4ECA-9B77-3B9AD8C044A1}" dt="2019-09-09T20:09:23.640" v="958" actId="1035"/>
          <ac:picMkLst>
            <pc:docMk/>
            <pc:sldMk cId="192468430" sldId="284"/>
            <ac:picMk id="66" creationId="{03E50FAD-DB22-415C-B05D-322FBAC9514B}"/>
          </ac:picMkLst>
        </pc:picChg>
        <pc:picChg chg="add mod">
          <ac:chgData name="Robert Rittmuller" userId="8f64148fa38b6337" providerId="LiveId" clId="{584FBBE8-5811-4ECA-9B77-3B9AD8C044A1}" dt="2019-09-09T20:10:17.232" v="998" actId="1035"/>
          <ac:picMkLst>
            <pc:docMk/>
            <pc:sldMk cId="192468430" sldId="284"/>
            <ac:picMk id="80" creationId="{088E11B7-DFA4-4104-98E6-794D1CFBA228}"/>
          </ac:picMkLst>
        </pc:picChg>
        <pc:picChg chg="add mod">
          <ac:chgData name="Robert Rittmuller" userId="8f64148fa38b6337" providerId="LiveId" clId="{584FBBE8-5811-4ECA-9B77-3B9AD8C044A1}" dt="2019-09-09T20:10:49.632" v="1001" actId="14100"/>
          <ac:picMkLst>
            <pc:docMk/>
            <pc:sldMk cId="192468430" sldId="284"/>
            <ac:picMk id="81" creationId="{14ACA77D-82A6-4AD4-A7C0-AC055FF8F8FC}"/>
          </ac:picMkLst>
        </pc:picChg>
        <pc:picChg chg="add mod ord">
          <ac:chgData name="Robert Rittmuller" userId="8f64148fa38b6337" providerId="LiveId" clId="{584FBBE8-5811-4ECA-9B77-3B9AD8C044A1}" dt="2019-09-09T20:10:17.232" v="998" actId="1035"/>
          <ac:picMkLst>
            <pc:docMk/>
            <pc:sldMk cId="192468430" sldId="284"/>
            <ac:picMk id="82" creationId="{16383F1B-ADD3-468E-82A9-3ACCFFCFC4B8}"/>
          </ac:picMkLst>
        </pc:picChg>
        <pc:picChg chg="add mod">
          <ac:chgData name="Robert Rittmuller" userId="8f64148fa38b6337" providerId="LiveId" clId="{584FBBE8-5811-4ECA-9B77-3B9AD8C044A1}" dt="2019-09-09T20:10:17.232" v="998" actId="1035"/>
          <ac:picMkLst>
            <pc:docMk/>
            <pc:sldMk cId="192468430" sldId="284"/>
            <ac:picMk id="84" creationId="{2ADF96BD-4844-44F9-836D-6B45F133C070}"/>
          </ac:picMkLst>
        </pc:picChg>
        <pc:cxnChg chg="add del">
          <ac:chgData name="Robert Rittmuller" userId="8f64148fa38b6337" providerId="LiveId" clId="{584FBBE8-5811-4ECA-9B77-3B9AD8C044A1}" dt="2019-09-09T19:11:51.608" v="58"/>
          <ac:cxnSpMkLst>
            <pc:docMk/>
            <pc:sldMk cId="192468430" sldId="284"/>
            <ac:cxnSpMk id="7" creationId="{24A45702-F7A1-49FC-8DCA-DB7C45E7DBFB}"/>
          </ac:cxnSpMkLst>
        </pc:cxnChg>
        <pc:cxnChg chg="add del">
          <ac:chgData name="Robert Rittmuller" userId="8f64148fa38b6337" providerId="LiveId" clId="{584FBBE8-5811-4ECA-9B77-3B9AD8C044A1}" dt="2019-09-09T19:11:51.608" v="58"/>
          <ac:cxnSpMkLst>
            <pc:docMk/>
            <pc:sldMk cId="192468430" sldId="284"/>
            <ac:cxnSpMk id="9" creationId="{65EC7F50-5A83-4326-83F6-3A51C2113749}"/>
          </ac:cxnSpMkLst>
        </pc:cxnChg>
        <pc:cxnChg chg="add del">
          <ac:chgData name="Robert Rittmuller" userId="8f64148fa38b6337" providerId="LiveId" clId="{584FBBE8-5811-4ECA-9B77-3B9AD8C044A1}" dt="2019-09-09T19:11:51.608" v="58"/>
          <ac:cxnSpMkLst>
            <pc:docMk/>
            <pc:sldMk cId="192468430" sldId="284"/>
            <ac:cxnSpMk id="18" creationId="{B4A7273F-D694-438A-A858-2AC4487E47A0}"/>
          </ac:cxnSpMkLst>
        </pc:cxnChg>
        <pc:cxnChg chg="add del">
          <ac:chgData name="Robert Rittmuller" userId="8f64148fa38b6337" providerId="LiveId" clId="{584FBBE8-5811-4ECA-9B77-3B9AD8C044A1}" dt="2019-09-09T19:11:51.608" v="58"/>
          <ac:cxnSpMkLst>
            <pc:docMk/>
            <pc:sldMk cId="192468430" sldId="284"/>
            <ac:cxnSpMk id="20" creationId="{462DE903-B2DA-493B-B6B5-6A286E90F277}"/>
          </ac:cxnSpMkLst>
        </pc:cxnChg>
        <pc:cxnChg chg="add del">
          <ac:chgData name="Robert Rittmuller" userId="8f64148fa38b6337" providerId="LiveId" clId="{584FBBE8-5811-4ECA-9B77-3B9AD8C044A1}" dt="2019-09-09T19:11:51.608" v="58"/>
          <ac:cxnSpMkLst>
            <pc:docMk/>
            <pc:sldMk cId="192468430" sldId="284"/>
            <ac:cxnSpMk id="23" creationId="{870BB1DB-7BF8-4F37-835C-8EF5179C2BE2}"/>
          </ac:cxnSpMkLst>
        </pc:cxnChg>
        <pc:cxnChg chg="add del">
          <ac:chgData name="Robert Rittmuller" userId="8f64148fa38b6337" providerId="LiveId" clId="{584FBBE8-5811-4ECA-9B77-3B9AD8C044A1}" dt="2019-09-09T19:11:51.608" v="58"/>
          <ac:cxnSpMkLst>
            <pc:docMk/>
            <pc:sldMk cId="192468430" sldId="284"/>
            <ac:cxnSpMk id="24" creationId="{246708DA-DB71-4D01-AA5F-A2CF62945891}"/>
          </ac:cxnSpMkLst>
        </pc:cxnChg>
        <pc:cxnChg chg="add del">
          <ac:chgData name="Robert Rittmuller" userId="8f64148fa38b6337" providerId="LiveId" clId="{584FBBE8-5811-4ECA-9B77-3B9AD8C044A1}" dt="2019-09-09T19:11:51.608" v="58"/>
          <ac:cxnSpMkLst>
            <pc:docMk/>
            <pc:sldMk cId="192468430" sldId="284"/>
            <ac:cxnSpMk id="26" creationId="{A1A1781A-00F7-4A03-A73B-067D2CCA5342}"/>
          </ac:cxnSpMkLst>
        </pc:cxnChg>
        <pc:cxnChg chg="add del">
          <ac:chgData name="Robert Rittmuller" userId="8f64148fa38b6337" providerId="LiveId" clId="{584FBBE8-5811-4ECA-9B77-3B9AD8C044A1}" dt="2019-09-09T19:11:51.608" v="58"/>
          <ac:cxnSpMkLst>
            <pc:docMk/>
            <pc:sldMk cId="192468430" sldId="284"/>
            <ac:cxnSpMk id="27" creationId="{33320733-AF93-40B9-9D68-5FEC74B9DF01}"/>
          </ac:cxnSpMkLst>
        </pc:cxnChg>
        <pc:cxnChg chg="add del">
          <ac:chgData name="Robert Rittmuller" userId="8f64148fa38b6337" providerId="LiveId" clId="{584FBBE8-5811-4ECA-9B77-3B9AD8C044A1}" dt="2019-09-09T19:11:51.608" v="58"/>
          <ac:cxnSpMkLst>
            <pc:docMk/>
            <pc:sldMk cId="192468430" sldId="284"/>
            <ac:cxnSpMk id="28" creationId="{DAF22403-4E9F-4E39-96B6-315AB80A205B}"/>
          </ac:cxnSpMkLst>
        </pc:cxnChg>
        <pc:cxnChg chg="add del">
          <ac:chgData name="Robert Rittmuller" userId="8f64148fa38b6337" providerId="LiveId" clId="{584FBBE8-5811-4ECA-9B77-3B9AD8C044A1}" dt="2019-09-09T19:11:51.608" v="58"/>
          <ac:cxnSpMkLst>
            <pc:docMk/>
            <pc:sldMk cId="192468430" sldId="284"/>
            <ac:cxnSpMk id="32" creationId="{299C0765-63C4-4BFF-AF9D-6493233F6ED1}"/>
          </ac:cxnSpMkLst>
        </pc:cxnChg>
        <pc:cxnChg chg="add del">
          <ac:chgData name="Robert Rittmuller" userId="8f64148fa38b6337" providerId="LiveId" clId="{584FBBE8-5811-4ECA-9B77-3B9AD8C044A1}" dt="2019-09-09T19:11:51.608" v="58"/>
          <ac:cxnSpMkLst>
            <pc:docMk/>
            <pc:sldMk cId="192468430" sldId="284"/>
            <ac:cxnSpMk id="33" creationId="{E9D70EEC-ABFD-4C08-A793-5DAD0A176A98}"/>
          </ac:cxnSpMkLst>
        </pc:cxnChg>
        <pc:cxnChg chg="add del">
          <ac:chgData name="Robert Rittmuller" userId="8f64148fa38b6337" providerId="LiveId" clId="{584FBBE8-5811-4ECA-9B77-3B9AD8C044A1}" dt="2019-09-09T19:13:57.124" v="138"/>
          <ac:cxnSpMkLst>
            <pc:docMk/>
            <pc:sldMk cId="192468430" sldId="284"/>
            <ac:cxnSpMk id="39" creationId="{623AB839-F3C0-49E4-8664-04B336A97AE5}"/>
          </ac:cxnSpMkLst>
        </pc:cxnChg>
        <pc:cxnChg chg="add del">
          <ac:chgData name="Robert Rittmuller" userId="8f64148fa38b6337" providerId="LiveId" clId="{584FBBE8-5811-4ECA-9B77-3B9AD8C044A1}" dt="2019-09-09T19:13:57.124" v="138"/>
          <ac:cxnSpMkLst>
            <pc:docMk/>
            <pc:sldMk cId="192468430" sldId="284"/>
            <ac:cxnSpMk id="41" creationId="{94A46CB0-8948-440D-B98C-71910CF5283C}"/>
          </ac:cxnSpMkLst>
        </pc:cxnChg>
        <pc:cxnChg chg="add del">
          <ac:chgData name="Robert Rittmuller" userId="8f64148fa38b6337" providerId="LiveId" clId="{584FBBE8-5811-4ECA-9B77-3B9AD8C044A1}" dt="2019-09-09T19:13:57.124" v="138"/>
          <ac:cxnSpMkLst>
            <pc:docMk/>
            <pc:sldMk cId="192468430" sldId="284"/>
            <ac:cxnSpMk id="50" creationId="{2042E57B-10B8-42BB-8DA8-C81EC0F97522}"/>
          </ac:cxnSpMkLst>
        </pc:cxnChg>
        <pc:cxnChg chg="add del">
          <ac:chgData name="Robert Rittmuller" userId="8f64148fa38b6337" providerId="LiveId" clId="{584FBBE8-5811-4ECA-9B77-3B9AD8C044A1}" dt="2019-09-09T19:13:57.124" v="138"/>
          <ac:cxnSpMkLst>
            <pc:docMk/>
            <pc:sldMk cId="192468430" sldId="284"/>
            <ac:cxnSpMk id="52" creationId="{F295ADF7-500C-491C-AB92-7BC3EFC621C7}"/>
          </ac:cxnSpMkLst>
        </pc:cxnChg>
        <pc:cxnChg chg="add del">
          <ac:chgData name="Robert Rittmuller" userId="8f64148fa38b6337" providerId="LiveId" clId="{584FBBE8-5811-4ECA-9B77-3B9AD8C044A1}" dt="2019-09-09T19:13:57.124" v="138"/>
          <ac:cxnSpMkLst>
            <pc:docMk/>
            <pc:sldMk cId="192468430" sldId="284"/>
            <ac:cxnSpMk id="55" creationId="{5A1F435F-14D9-42C2-B18D-58FC499454AC}"/>
          </ac:cxnSpMkLst>
        </pc:cxnChg>
        <pc:cxnChg chg="add del">
          <ac:chgData name="Robert Rittmuller" userId="8f64148fa38b6337" providerId="LiveId" clId="{584FBBE8-5811-4ECA-9B77-3B9AD8C044A1}" dt="2019-09-09T19:13:57.124" v="138"/>
          <ac:cxnSpMkLst>
            <pc:docMk/>
            <pc:sldMk cId="192468430" sldId="284"/>
            <ac:cxnSpMk id="56" creationId="{FBB72E87-1B52-44AB-AD97-3D802B779C1D}"/>
          </ac:cxnSpMkLst>
        </pc:cxnChg>
        <pc:cxnChg chg="add del">
          <ac:chgData name="Robert Rittmuller" userId="8f64148fa38b6337" providerId="LiveId" clId="{584FBBE8-5811-4ECA-9B77-3B9AD8C044A1}" dt="2019-09-09T19:13:57.124" v="138"/>
          <ac:cxnSpMkLst>
            <pc:docMk/>
            <pc:sldMk cId="192468430" sldId="284"/>
            <ac:cxnSpMk id="58" creationId="{3192356D-DC2B-4477-89A7-6FC2221A4AD1}"/>
          </ac:cxnSpMkLst>
        </pc:cxnChg>
        <pc:cxnChg chg="add del">
          <ac:chgData name="Robert Rittmuller" userId="8f64148fa38b6337" providerId="LiveId" clId="{584FBBE8-5811-4ECA-9B77-3B9AD8C044A1}" dt="2019-09-09T19:13:57.124" v="138"/>
          <ac:cxnSpMkLst>
            <pc:docMk/>
            <pc:sldMk cId="192468430" sldId="284"/>
            <ac:cxnSpMk id="59" creationId="{F19F34DE-5043-40BC-84C7-85946471EC0A}"/>
          </ac:cxnSpMkLst>
        </pc:cxnChg>
        <pc:cxnChg chg="add del">
          <ac:chgData name="Robert Rittmuller" userId="8f64148fa38b6337" providerId="LiveId" clId="{584FBBE8-5811-4ECA-9B77-3B9AD8C044A1}" dt="2019-09-09T19:13:57.124" v="138"/>
          <ac:cxnSpMkLst>
            <pc:docMk/>
            <pc:sldMk cId="192468430" sldId="284"/>
            <ac:cxnSpMk id="60" creationId="{864FE42A-0B6D-43CB-969D-6CBB6D2FF870}"/>
          </ac:cxnSpMkLst>
        </pc:cxnChg>
        <pc:cxnChg chg="add del">
          <ac:chgData name="Robert Rittmuller" userId="8f64148fa38b6337" providerId="LiveId" clId="{584FBBE8-5811-4ECA-9B77-3B9AD8C044A1}" dt="2019-09-09T19:13:57.124" v="138"/>
          <ac:cxnSpMkLst>
            <pc:docMk/>
            <pc:sldMk cId="192468430" sldId="284"/>
            <ac:cxnSpMk id="64" creationId="{06F88736-B97B-4E45-BD82-F7FA98EF52E4}"/>
          </ac:cxnSpMkLst>
        </pc:cxnChg>
        <pc:cxnChg chg="add del">
          <ac:chgData name="Robert Rittmuller" userId="8f64148fa38b6337" providerId="LiveId" clId="{584FBBE8-5811-4ECA-9B77-3B9AD8C044A1}" dt="2019-09-09T19:13:57.124" v="138"/>
          <ac:cxnSpMkLst>
            <pc:docMk/>
            <pc:sldMk cId="192468430" sldId="284"/>
            <ac:cxnSpMk id="65" creationId="{58F2A480-D4A4-4E5F-A60D-9D3647F108E5}"/>
          </ac:cxnSpMkLst>
        </pc:cxnChg>
        <pc:cxnChg chg="add mod">
          <ac:chgData name="Robert Rittmuller" userId="8f64148fa38b6337" providerId="LiveId" clId="{584FBBE8-5811-4ECA-9B77-3B9AD8C044A1}" dt="2019-09-09T20:08:21.695" v="922" actId="1035"/>
          <ac:cxnSpMkLst>
            <pc:docMk/>
            <pc:sldMk cId="192468430" sldId="284"/>
            <ac:cxnSpMk id="73" creationId="{B845DFEF-AA66-492D-9D42-9AF757A9B529}"/>
          </ac:cxnSpMkLst>
        </pc:cxnChg>
      </pc:sldChg>
      <pc:sldChg chg="addSp delSp modSp add mod ord setBg modNotesTx">
        <pc:chgData name="Robert Rittmuller" userId="8f64148fa38b6337" providerId="LiveId" clId="{584FBBE8-5811-4ECA-9B77-3B9AD8C044A1}" dt="2019-09-10T13:01:39.391" v="7700"/>
        <pc:sldMkLst>
          <pc:docMk/>
          <pc:sldMk cId="126248653" sldId="285"/>
        </pc:sldMkLst>
        <pc:spChg chg="mod">
          <ac:chgData name="Robert Rittmuller" userId="8f64148fa38b6337" providerId="LiveId" clId="{584FBBE8-5811-4ECA-9B77-3B9AD8C044A1}" dt="2019-09-09T20:44:54.699" v="3086" actId="26606"/>
          <ac:spMkLst>
            <pc:docMk/>
            <pc:sldMk cId="126248653" sldId="285"/>
            <ac:spMk id="2" creationId="{9134F0BD-DD17-4F82-B83C-217711F36B92}"/>
          </ac:spMkLst>
        </pc:spChg>
        <pc:spChg chg="add del mod">
          <ac:chgData name="Robert Rittmuller" userId="8f64148fa38b6337" providerId="LiveId" clId="{584FBBE8-5811-4ECA-9B77-3B9AD8C044A1}" dt="2019-09-09T20:27:40.489" v="1790" actId="26606"/>
          <ac:spMkLst>
            <pc:docMk/>
            <pc:sldMk cId="126248653" sldId="285"/>
            <ac:spMk id="3" creationId="{949EA2D3-EBFD-4C3B-A86D-0887DCF28575}"/>
          </ac:spMkLst>
        </pc:spChg>
        <pc:spChg chg="add del">
          <ac:chgData name="Robert Rittmuller" userId="8f64148fa38b6337" providerId="LiveId" clId="{584FBBE8-5811-4ECA-9B77-3B9AD8C044A1}" dt="2019-09-09T20:27:32.230" v="1787" actId="26606"/>
          <ac:spMkLst>
            <pc:docMk/>
            <pc:sldMk cId="126248653" sldId="285"/>
            <ac:spMk id="10" creationId="{A5711A0E-A428-4ED1-96CB-33D69FD842E4}"/>
          </ac:spMkLst>
        </pc:spChg>
        <pc:spChg chg="add del">
          <ac:chgData name="Robert Rittmuller" userId="8f64148fa38b6337" providerId="LiveId" clId="{584FBBE8-5811-4ECA-9B77-3B9AD8C044A1}" dt="2019-09-09T20:27:40.437" v="1789" actId="26606"/>
          <ac:spMkLst>
            <pc:docMk/>
            <pc:sldMk cId="126248653" sldId="285"/>
            <ac:spMk id="12" creationId="{42A5316D-ED2F-4F89-B4B4-8D9240B1A348}"/>
          </ac:spMkLst>
        </pc:spChg>
        <pc:spChg chg="add del">
          <ac:chgData name="Robert Rittmuller" userId="8f64148fa38b6337" providerId="LiveId" clId="{584FBBE8-5811-4ECA-9B77-3B9AD8C044A1}" dt="2019-09-09T20:44:54.699" v="3086" actId="26606"/>
          <ac:spMkLst>
            <pc:docMk/>
            <pc:sldMk cId="126248653" sldId="285"/>
            <ac:spMk id="15" creationId="{A5711A0E-A428-4ED1-96CB-33D69FD842E4}"/>
          </ac:spMkLst>
        </pc:spChg>
        <pc:spChg chg="add del">
          <ac:chgData name="Robert Rittmuller" userId="8f64148fa38b6337" providerId="LiveId" clId="{584FBBE8-5811-4ECA-9B77-3B9AD8C044A1}" dt="2019-09-09T20:44:54.574" v="3085" actId="26606"/>
          <ac:spMkLst>
            <pc:docMk/>
            <pc:sldMk cId="126248653" sldId="285"/>
            <ac:spMk id="21" creationId="{46C2E80F-49A6-4372-B103-219D417A55ED}"/>
          </ac:spMkLst>
        </pc:spChg>
        <pc:spChg chg="add">
          <ac:chgData name="Robert Rittmuller" userId="8f64148fa38b6337" providerId="LiveId" clId="{584FBBE8-5811-4ECA-9B77-3B9AD8C044A1}" dt="2019-09-09T20:44:54.699" v="3086" actId="26606"/>
          <ac:spMkLst>
            <pc:docMk/>
            <pc:sldMk cId="126248653" sldId="285"/>
            <ac:spMk id="23" creationId="{46C2E80F-49A6-4372-B103-219D417A55ED}"/>
          </ac:spMkLst>
        </pc:spChg>
        <pc:graphicFrameChg chg="add del">
          <ac:chgData name="Robert Rittmuller" userId="8f64148fa38b6337" providerId="LiveId" clId="{584FBBE8-5811-4ECA-9B77-3B9AD8C044A1}" dt="2019-09-09T20:27:32.230" v="1787" actId="26606"/>
          <ac:graphicFrameMkLst>
            <pc:docMk/>
            <pc:sldMk cId="126248653" sldId="285"/>
            <ac:graphicFrameMk id="5" creationId="{5E05E882-48CF-42F3-BB43-B9DF738D0A45}"/>
          </ac:graphicFrameMkLst>
        </pc:graphicFrameChg>
        <pc:graphicFrameChg chg="add del">
          <ac:chgData name="Robert Rittmuller" userId="8f64148fa38b6337" providerId="LiveId" clId="{584FBBE8-5811-4ECA-9B77-3B9AD8C044A1}" dt="2019-09-09T20:27:40.437" v="1789" actId="26606"/>
          <ac:graphicFrameMkLst>
            <pc:docMk/>
            <pc:sldMk cId="126248653" sldId="285"/>
            <ac:graphicFrameMk id="13" creationId="{F98D3410-B338-417E-A420-647B1C48536A}"/>
          </ac:graphicFrameMkLst>
        </pc:graphicFrameChg>
        <pc:graphicFrameChg chg="add mod modGraphic">
          <ac:chgData name="Robert Rittmuller" userId="8f64148fa38b6337" providerId="LiveId" clId="{584FBBE8-5811-4ECA-9B77-3B9AD8C044A1}" dt="2019-09-10T13:01:39.391" v="7700"/>
          <ac:graphicFrameMkLst>
            <pc:docMk/>
            <pc:sldMk cId="126248653" sldId="285"/>
            <ac:graphicFrameMk id="16" creationId="{5E05E882-48CF-42F3-BB43-B9DF738D0A45}"/>
          </ac:graphicFrameMkLst>
        </pc:graphicFrameChg>
      </pc:sldChg>
      <pc:sldChg chg="addSp delSp modSp add mod ord setBg">
        <pc:chgData name="Robert Rittmuller" userId="8f64148fa38b6337" providerId="LiveId" clId="{584FBBE8-5811-4ECA-9B77-3B9AD8C044A1}" dt="2019-09-10T13:04:54.392" v="7716" actId="20577"/>
        <pc:sldMkLst>
          <pc:docMk/>
          <pc:sldMk cId="3582773552" sldId="286"/>
        </pc:sldMkLst>
        <pc:spChg chg="mod">
          <ac:chgData name="Robert Rittmuller" userId="8f64148fa38b6337" providerId="LiveId" clId="{584FBBE8-5811-4ECA-9B77-3B9AD8C044A1}" dt="2019-09-09T20:44:26.152" v="3083" actId="26606"/>
          <ac:spMkLst>
            <pc:docMk/>
            <pc:sldMk cId="3582773552" sldId="286"/>
            <ac:spMk id="2" creationId="{8BACEA38-7844-484D-9DEC-197A31401287}"/>
          </ac:spMkLst>
        </pc:spChg>
        <pc:spChg chg="add del mod">
          <ac:chgData name="Robert Rittmuller" userId="8f64148fa38b6337" providerId="LiveId" clId="{584FBBE8-5811-4ECA-9B77-3B9AD8C044A1}" dt="2019-09-09T20:43:12.317" v="3047" actId="26606"/>
          <ac:spMkLst>
            <pc:docMk/>
            <pc:sldMk cId="3582773552" sldId="286"/>
            <ac:spMk id="3" creationId="{A82ED2A5-F3FF-4C97-8949-8725E623BE80}"/>
          </ac:spMkLst>
        </pc:spChg>
        <pc:spChg chg="add del">
          <ac:chgData name="Robert Rittmuller" userId="8f64148fa38b6337" providerId="LiveId" clId="{584FBBE8-5811-4ECA-9B77-3B9AD8C044A1}" dt="2019-09-09T20:42:08.229" v="3038" actId="26606"/>
          <ac:spMkLst>
            <pc:docMk/>
            <pc:sldMk cId="3582773552" sldId="286"/>
            <ac:spMk id="6" creationId="{A5711A0E-A428-4ED1-96CB-33D69FD842E4}"/>
          </ac:spMkLst>
        </pc:spChg>
        <pc:spChg chg="add del">
          <ac:chgData name="Robert Rittmuller" userId="8f64148fa38b6337" providerId="LiveId" clId="{584FBBE8-5811-4ECA-9B77-3B9AD8C044A1}" dt="2019-09-09T20:43:12.292" v="3046" actId="26606"/>
          <ac:spMkLst>
            <pc:docMk/>
            <pc:sldMk cId="3582773552" sldId="286"/>
            <ac:spMk id="8" creationId="{46C2E80F-49A6-4372-B103-219D417A55ED}"/>
          </ac:spMkLst>
        </pc:spChg>
        <pc:spChg chg="add del">
          <ac:chgData name="Robert Rittmuller" userId="8f64148fa38b6337" providerId="LiveId" clId="{584FBBE8-5811-4ECA-9B77-3B9AD8C044A1}" dt="2019-09-09T20:42:18.292" v="3040" actId="26606"/>
          <ac:spMkLst>
            <pc:docMk/>
            <pc:sldMk cId="3582773552" sldId="286"/>
            <ac:spMk id="9" creationId="{46C2E80F-49A6-4372-B103-219D417A55ED}"/>
          </ac:spMkLst>
        </pc:spChg>
        <pc:spChg chg="add del">
          <ac:chgData name="Robert Rittmuller" userId="8f64148fa38b6337" providerId="LiveId" clId="{584FBBE8-5811-4ECA-9B77-3B9AD8C044A1}" dt="2019-09-09T20:39:24.485" v="2853" actId="26606"/>
          <ac:spMkLst>
            <pc:docMk/>
            <pc:sldMk cId="3582773552" sldId="286"/>
            <ac:spMk id="10" creationId="{46C2E80F-49A6-4372-B103-219D417A55ED}"/>
          </ac:spMkLst>
        </pc:spChg>
        <pc:spChg chg="add del">
          <ac:chgData name="Robert Rittmuller" userId="8f64148fa38b6337" providerId="LiveId" clId="{584FBBE8-5811-4ECA-9B77-3B9AD8C044A1}" dt="2019-09-09T20:39:40.373" v="2855" actId="26606"/>
          <ac:spMkLst>
            <pc:docMk/>
            <pc:sldMk cId="3582773552" sldId="286"/>
            <ac:spMk id="12" creationId="{A5711A0E-A428-4ED1-96CB-33D69FD842E4}"/>
          </ac:spMkLst>
        </pc:spChg>
        <pc:spChg chg="add del">
          <ac:chgData name="Robert Rittmuller" userId="8f64148fa38b6337" providerId="LiveId" clId="{584FBBE8-5811-4ECA-9B77-3B9AD8C044A1}" dt="2019-09-09T20:42:45.558" v="3042" actId="26606"/>
          <ac:spMkLst>
            <pc:docMk/>
            <pc:sldMk cId="3582773552" sldId="286"/>
            <ac:spMk id="14" creationId="{A5711A0E-A428-4ED1-96CB-33D69FD842E4}"/>
          </ac:spMkLst>
        </pc:spChg>
        <pc:spChg chg="add del">
          <ac:chgData name="Robert Rittmuller" userId="8f64148fa38b6337" providerId="LiveId" clId="{584FBBE8-5811-4ECA-9B77-3B9AD8C044A1}" dt="2019-09-09T20:43:06.747" v="3044" actId="26606"/>
          <ac:spMkLst>
            <pc:docMk/>
            <pc:sldMk cId="3582773552" sldId="286"/>
            <ac:spMk id="17" creationId="{A5711A0E-A428-4ED1-96CB-33D69FD842E4}"/>
          </ac:spMkLst>
        </pc:spChg>
        <pc:spChg chg="add del">
          <ac:chgData name="Robert Rittmuller" userId="8f64148fa38b6337" providerId="LiveId" clId="{584FBBE8-5811-4ECA-9B77-3B9AD8C044A1}" dt="2019-09-09T20:44:26.152" v="3083" actId="26606"/>
          <ac:spMkLst>
            <pc:docMk/>
            <pc:sldMk cId="3582773552" sldId="286"/>
            <ac:spMk id="19" creationId="{A5711A0E-A428-4ED1-96CB-33D69FD842E4}"/>
          </ac:spMkLst>
        </pc:spChg>
        <pc:spChg chg="add del">
          <ac:chgData name="Robert Rittmuller" userId="8f64148fa38b6337" providerId="LiveId" clId="{584FBBE8-5811-4ECA-9B77-3B9AD8C044A1}" dt="2019-09-09T20:44:22.650" v="3080" actId="26606"/>
          <ac:spMkLst>
            <pc:docMk/>
            <pc:sldMk cId="3582773552" sldId="286"/>
            <ac:spMk id="25" creationId="{46C2E80F-49A6-4372-B103-219D417A55ED}"/>
          </ac:spMkLst>
        </pc:spChg>
        <pc:spChg chg="add del">
          <ac:chgData name="Robert Rittmuller" userId="8f64148fa38b6337" providerId="LiveId" clId="{584FBBE8-5811-4ECA-9B77-3B9AD8C044A1}" dt="2019-09-09T20:44:26.063" v="3082" actId="26606"/>
          <ac:spMkLst>
            <pc:docMk/>
            <pc:sldMk cId="3582773552" sldId="286"/>
            <ac:spMk id="27" creationId="{A5711A0E-A428-4ED1-96CB-33D69FD842E4}"/>
          </ac:spMkLst>
        </pc:spChg>
        <pc:spChg chg="add">
          <ac:chgData name="Robert Rittmuller" userId="8f64148fa38b6337" providerId="LiveId" clId="{584FBBE8-5811-4ECA-9B77-3B9AD8C044A1}" dt="2019-09-09T20:44:26.152" v="3083" actId="26606"/>
          <ac:spMkLst>
            <pc:docMk/>
            <pc:sldMk cId="3582773552" sldId="286"/>
            <ac:spMk id="29" creationId="{46C2E80F-49A6-4372-B103-219D417A55ED}"/>
          </ac:spMkLst>
        </pc:spChg>
        <pc:graphicFrameChg chg="add del">
          <ac:chgData name="Robert Rittmuller" userId="8f64148fa38b6337" providerId="LiveId" clId="{584FBBE8-5811-4ECA-9B77-3B9AD8C044A1}" dt="2019-09-09T20:39:24.485" v="2853" actId="26606"/>
          <ac:graphicFrameMkLst>
            <pc:docMk/>
            <pc:sldMk cId="3582773552" sldId="286"/>
            <ac:graphicFrameMk id="5" creationId="{C5015DE6-6317-4A78-BECC-8950B2D747D7}"/>
          </ac:graphicFrameMkLst>
        </pc:graphicFrameChg>
        <pc:graphicFrameChg chg="add del">
          <ac:chgData name="Robert Rittmuller" userId="8f64148fa38b6337" providerId="LiveId" clId="{584FBBE8-5811-4ECA-9B77-3B9AD8C044A1}" dt="2019-09-09T20:42:08.229" v="3038" actId="26606"/>
          <ac:graphicFrameMkLst>
            <pc:docMk/>
            <pc:sldMk cId="3582773552" sldId="286"/>
            <ac:graphicFrameMk id="7" creationId="{ACD12BCB-CC92-46D9-B576-CA30CE22C1F8}"/>
          </ac:graphicFrameMkLst>
        </pc:graphicFrameChg>
        <pc:graphicFrameChg chg="add del">
          <ac:chgData name="Robert Rittmuller" userId="8f64148fa38b6337" providerId="LiveId" clId="{584FBBE8-5811-4ECA-9B77-3B9AD8C044A1}" dt="2019-09-09T20:42:18.292" v="3040" actId="26606"/>
          <ac:graphicFrameMkLst>
            <pc:docMk/>
            <pc:sldMk cId="3582773552" sldId="286"/>
            <ac:graphicFrameMk id="11" creationId="{3EB29132-AC02-4DB8-9E17-A235C1D48F57}"/>
          </ac:graphicFrameMkLst>
        </pc:graphicFrameChg>
        <pc:graphicFrameChg chg="add del">
          <ac:chgData name="Robert Rittmuller" userId="8f64148fa38b6337" providerId="LiveId" clId="{584FBBE8-5811-4ECA-9B77-3B9AD8C044A1}" dt="2019-09-09T20:39:40.373" v="2855" actId="26606"/>
          <ac:graphicFrameMkLst>
            <pc:docMk/>
            <pc:sldMk cId="3582773552" sldId="286"/>
            <ac:graphicFrameMk id="13" creationId="{82BB4E6D-9250-4BC3-B9DC-8F2CC2CD41CD}"/>
          </ac:graphicFrameMkLst>
        </pc:graphicFrameChg>
        <pc:graphicFrameChg chg="add del">
          <ac:chgData name="Robert Rittmuller" userId="8f64148fa38b6337" providerId="LiveId" clId="{584FBBE8-5811-4ECA-9B77-3B9AD8C044A1}" dt="2019-09-09T20:42:45.558" v="3042" actId="26606"/>
          <ac:graphicFrameMkLst>
            <pc:docMk/>
            <pc:sldMk cId="3582773552" sldId="286"/>
            <ac:graphicFrameMk id="15" creationId="{8E6F8B5C-EB5E-42D6-BB2A-F451A8CF11BF}"/>
          </ac:graphicFrameMkLst>
        </pc:graphicFrameChg>
        <pc:graphicFrameChg chg="add del">
          <ac:chgData name="Robert Rittmuller" userId="8f64148fa38b6337" providerId="LiveId" clId="{584FBBE8-5811-4ECA-9B77-3B9AD8C044A1}" dt="2019-09-09T20:43:12.292" v="3046" actId="26606"/>
          <ac:graphicFrameMkLst>
            <pc:docMk/>
            <pc:sldMk cId="3582773552" sldId="286"/>
            <ac:graphicFrameMk id="16" creationId="{3EB29132-AC02-4DB8-9E17-A235C1D48F57}"/>
          </ac:graphicFrameMkLst>
        </pc:graphicFrameChg>
        <pc:graphicFrameChg chg="add del">
          <ac:chgData name="Robert Rittmuller" userId="8f64148fa38b6337" providerId="LiveId" clId="{584FBBE8-5811-4ECA-9B77-3B9AD8C044A1}" dt="2019-09-09T20:43:06.747" v="3044" actId="26606"/>
          <ac:graphicFrameMkLst>
            <pc:docMk/>
            <pc:sldMk cId="3582773552" sldId="286"/>
            <ac:graphicFrameMk id="18" creationId="{ACD12BCB-CC92-46D9-B576-CA30CE22C1F8}"/>
          </ac:graphicFrameMkLst>
        </pc:graphicFrameChg>
        <pc:graphicFrameChg chg="add mod modGraphic">
          <ac:chgData name="Robert Rittmuller" userId="8f64148fa38b6337" providerId="LiveId" clId="{584FBBE8-5811-4ECA-9B77-3B9AD8C044A1}" dt="2019-09-10T13:04:54.392" v="7716" actId="20577"/>
          <ac:graphicFrameMkLst>
            <pc:docMk/>
            <pc:sldMk cId="3582773552" sldId="286"/>
            <ac:graphicFrameMk id="20" creationId="{8E6F8B5C-EB5E-42D6-BB2A-F451A8CF11BF}"/>
          </ac:graphicFrameMkLst>
        </pc:graphicFrameChg>
      </pc:sldChg>
      <pc:sldChg chg="addSp delSp modSp add mod setBg">
        <pc:chgData name="Robert Rittmuller" userId="8f64148fa38b6337" providerId="LiveId" clId="{584FBBE8-5811-4ECA-9B77-3B9AD8C044A1}" dt="2019-09-10T01:11:26.096" v="6495" actId="1076"/>
        <pc:sldMkLst>
          <pc:docMk/>
          <pc:sldMk cId="1216831797" sldId="287"/>
        </pc:sldMkLst>
        <pc:spChg chg="mod">
          <ac:chgData name="Robert Rittmuller" userId="8f64148fa38b6337" providerId="LiveId" clId="{584FBBE8-5811-4ECA-9B77-3B9AD8C044A1}" dt="2019-09-09T20:55:03.227" v="3167" actId="26606"/>
          <ac:spMkLst>
            <pc:docMk/>
            <pc:sldMk cId="1216831797" sldId="287"/>
            <ac:spMk id="2" creationId="{A963E971-EDAF-442A-AA88-83899EB076F8}"/>
          </ac:spMkLst>
        </pc:spChg>
        <pc:spChg chg="add del mod">
          <ac:chgData name="Robert Rittmuller" userId="8f64148fa38b6337" providerId="LiveId" clId="{584FBBE8-5811-4ECA-9B77-3B9AD8C044A1}" dt="2019-09-09T20:55:03.227" v="3167" actId="26606"/>
          <ac:spMkLst>
            <pc:docMk/>
            <pc:sldMk cId="1216831797" sldId="287"/>
            <ac:spMk id="3" creationId="{2E050832-442D-40F9-8D10-5823283853E9}"/>
          </ac:spMkLst>
        </pc:spChg>
        <pc:spChg chg="add mod">
          <ac:chgData name="Robert Rittmuller" userId="8f64148fa38b6337" providerId="LiveId" clId="{584FBBE8-5811-4ECA-9B77-3B9AD8C044A1}" dt="2019-09-10T01:11:26.096" v="6495" actId="1076"/>
          <ac:spMkLst>
            <pc:docMk/>
            <pc:sldMk cId="1216831797" sldId="287"/>
            <ac:spMk id="4" creationId="{3932458B-055D-4A1D-BB8B-16E091A86DEF}"/>
          </ac:spMkLst>
        </pc:spChg>
        <pc:spChg chg="add del">
          <ac:chgData name="Robert Rittmuller" userId="8f64148fa38b6337" providerId="LiveId" clId="{584FBBE8-5811-4ECA-9B77-3B9AD8C044A1}" dt="2019-09-09T20:55:01.023" v="3164" actId="26606"/>
          <ac:spMkLst>
            <pc:docMk/>
            <pc:sldMk cId="1216831797" sldId="287"/>
            <ac:spMk id="10" creationId="{46C2E80F-49A6-4372-B103-219D417A55ED}"/>
          </ac:spMkLst>
        </pc:spChg>
        <pc:spChg chg="add del">
          <ac:chgData name="Robert Rittmuller" userId="8f64148fa38b6337" providerId="LiveId" clId="{584FBBE8-5811-4ECA-9B77-3B9AD8C044A1}" dt="2019-09-09T20:55:03.191" v="3166" actId="26606"/>
          <ac:spMkLst>
            <pc:docMk/>
            <pc:sldMk cId="1216831797" sldId="287"/>
            <ac:spMk id="12" creationId="{46C2E80F-49A6-4372-B103-219D417A55ED}"/>
          </ac:spMkLst>
        </pc:spChg>
        <pc:spChg chg="add del">
          <ac:chgData name="Robert Rittmuller" userId="8f64148fa38b6337" providerId="LiveId" clId="{584FBBE8-5811-4ECA-9B77-3B9AD8C044A1}" dt="2019-09-09T20:55:27.422" v="3169" actId="26606"/>
          <ac:spMkLst>
            <pc:docMk/>
            <pc:sldMk cId="1216831797" sldId="287"/>
            <ac:spMk id="15" creationId="{46C2E80F-49A6-4372-B103-219D417A55ED}"/>
          </ac:spMkLst>
        </pc:spChg>
        <pc:spChg chg="add">
          <ac:chgData name="Robert Rittmuller" userId="8f64148fa38b6337" providerId="LiveId" clId="{584FBBE8-5811-4ECA-9B77-3B9AD8C044A1}" dt="2019-09-09T20:55:27.422" v="3169" actId="26606"/>
          <ac:spMkLst>
            <pc:docMk/>
            <pc:sldMk cId="1216831797" sldId="287"/>
            <ac:spMk id="21" creationId="{46C2E80F-49A6-4372-B103-219D417A55ED}"/>
          </ac:spMkLst>
        </pc:spChg>
        <pc:graphicFrameChg chg="add del">
          <ac:chgData name="Robert Rittmuller" userId="8f64148fa38b6337" providerId="LiveId" clId="{584FBBE8-5811-4ECA-9B77-3B9AD8C044A1}" dt="2019-09-09T20:55:01.023" v="3164" actId="26606"/>
          <ac:graphicFrameMkLst>
            <pc:docMk/>
            <pc:sldMk cId="1216831797" sldId="287"/>
            <ac:graphicFrameMk id="5" creationId="{32353109-2B10-44FB-B361-74D121EFB90C}"/>
          </ac:graphicFrameMkLst>
        </pc:graphicFrameChg>
        <pc:graphicFrameChg chg="add del">
          <ac:chgData name="Robert Rittmuller" userId="8f64148fa38b6337" providerId="LiveId" clId="{584FBBE8-5811-4ECA-9B77-3B9AD8C044A1}" dt="2019-09-09T20:55:03.191" v="3166" actId="26606"/>
          <ac:graphicFrameMkLst>
            <pc:docMk/>
            <pc:sldMk cId="1216831797" sldId="287"/>
            <ac:graphicFrameMk id="13" creationId="{A6682D72-2697-472C-9B2C-2D444E0A1CC7}"/>
          </ac:graphicFrameMkLst>
        </pc:graphicFrameChg>
        <pc:graphicFrameChg chg="add mod modGraphic">
          <ac:chgData name="Robert Rittmuller" userId="8f64148fa38b6337" providerId="LiveId" clId="{584FBBE8-5811-4ECA-9B77-3B9AD8C044A1}" dt="2019-09-10T01:10:58.721" v="6491" actId="20577"/>
          <ac:graphicFrameMkLst>
            <pc:docMk/>
            <pc:sldMk cId="1216831797" sldId="287"/>
            <ac:graphicFrameMk id="16" creationId="{32353109-2B10-44FB-B361-74D121EFB90C}"/>
          </ac:graphicFrameMkLst>
        </pc:graphicFrameChg>
      </pc:sldChg>
      <pc:sldChg chg="addSp delSp modSp add mod setBg">
        <pc:chgData name="Robert Rittmuller" userId="8f64148fa38b6337" providerId="LiveId" clId="{584FBBE8-5811-4ECA-9B77-3B9AD8C044A1}" dt="2019-09-10T00:54:19.981" v="6165" actId="1076"/>
        <pc:sldMkLst>
          <pc:docMk/>
          <pc:sldMk cId="2324882598" sldId="288"/>
        </pc:sldMkLst>
        <pc:spChg chg="mod">
          <ac:chgData name="Robert Rittmuller" userId="8f64148fa38b6337" providerId="LiveId" clId="{584FBBE8-5811-4ECA-9B77-3B9AD8C044A1}" dt="2019-09-10T00:29:44.795" v="5326" actId="26606"/>
          <ac:spMkLst>
            <pc:docMk/>
            <pc:sldMk cId="2324882598" sldId="288"/>
            <ac:spMk id="2" creationId="{B08EA613-3B61-4D91-B60F-D1B827A2E4E0}"/>
          </ac:spMkLst>
        </pc:spChg>
        <pc:spChg chg="del mod">
          <ac:chgData name="Robert Rittmuller" userId="8f64148fa38b6337" providerId="LiveId" clId="{584FBBE8-5811-4ECA-9B77-3B9AD8C044A1}" dt="2019-09-10T00:21:49.165" v="5201" actId="26606"/>
          <ac:spMkLst>
            <pc:docMk/>
            <pc:sldMk cId="2324882598" sldId="288"/>
            <ac:spMk id="3" creationId="{02173882-372D-42D0-B25A-2797FB7841FA}"/>
          </ac:spMkLst>
        </pc:spChg>
        <pc:spChg chg="add mod">
          <ac:chgData name="Robert Rittmuller" userId="8f64148fa38b6337" providerId="LiveId" clId="{584FBBE8-5811-4ECA-9B77-3B9AD8C044A1}" dt="2019-09-10T00:54:19.981" v="6165" actId="1076"/>
          <ac:spMkLst>
            <pc:docMk/>
            <pc:sldMk cId="2324882598" sldId="288"/>
            <ac:spMk id="4" creationId="{8E8B2720-11AE-4E1A-91EC-793DEDAFD556}"/>
          </ac:spMkLst>
        </pc:spChg>
        <pc:spChg chg="add del">
          <ac:chgData name="Robert Rittmuller" userId="8f64148fa38b6337" providerId="LiveId" clId="{584FBBE8-5811-4ECA-9B77-3B9AD8C044A1}" dt="2019-09-10T00:29:44.986" v="5327" actId="26606"/>
          <ac:spMkLst>
            <pc:docMk/>
            <pc:sldMk cId="2324882598" sldId="288"/>
            <ac:spMk id="10" creationId="{46C2E80F-49A6-4372-B103-219D417A55ED}"/>
          </ac:spMkLst>
        </pc:spChg>
        <pc:spChg chg="add del">
          <ac:chgData name="Robert Rittmuller" userId="8f64148fa38b6337" providerId="LiveId" clId="{584FBBE8-5811-4ECA-9B77-3B9AD8C044A1}" dt="2019-09-10T00:29:01.570" v="5318" actId="26606"/>
          <ac:spMkLst>
            <pc:docMk/>
            <pc:sldMk cId="2324882598" sldId="288"/>
            <ac:spMk id="12" creationId="{46C2E80F-49A6-4372-B103-219D417A55ED}"/>
          </ac:spMkLst>
        </pc:spChg>
        <pc:spChg chg="add del">
          <ac:chgData name="Robert Rittmuller" userId="8f64148fa38b6337" providerId="LiveId" clId="{584FBBE8-5811-4ECA-9B77-3B9AD8C044A1}" dt="2019-09-10T00:29:04.724" v="5320" actId="26606"/>
          <ac:spMkLst>
            <pc:docMk/>
            <pc:sldMk cId="2324882598" sldId="288"/>
            <ac:spMk id="14" creationId="{46C2E80F-49A6-4372-B103-219D417A55ED}"/>
          </ac:spMkLst>
        </pc:spChg>
        <pc:spChg chg="add del">
          <ac:chgData name="Robert Rittmuller" userId="8f64148fa38b6337" providerId="LiveId" clId="{584FBBE8-5811-4ECA-9B77-3B9AD8C044A1}" dt="2019-09-10T00:28:32.884" v="5316" actId="26606"/>
          <ac:spMkLst>
            <pc:docMk/>
            <pc:sldMk cId="2324882598" sldId="288"/>
            <ac:spMk id="15" creationId="{A5711A0E-A428-4ED1-96CB-33D69FD842E4}"/>
          </ac:spMkLst>
        </pc:spChg>
        <pc:spChg chg="add del">
          <ac:chgData name="Robert Rittmuller" userId="8f64148fa38b6337" providerId="LiveId" clId="{584FBBE8-5811-4ECA-9B77-3B9AD8C044A1}" dt="2019-09-10T00:29:22.019" v="5322" actId="26606"/>
          <ac:spMkLst>
            <pc:docMk/>
            <pc:sldMk cId="2324882598" sldId="288"/>
            <ac:spMk id="16" creationId="{46C2E80F-49A6-4372-B103-219D417A55ED}"/>
          </ac:spMkLst>
        </pc:spChg>
        <pc:spChg chg="add del">
          <ac:chgData name="Robert Rittmuller" userId="8f64148fa38b6337" providerId="LiveId" clId="{584FBBE8-5811-4ECA-9B77-3B9AD8C044A1}" dt="2019-09-10T00:29:28.277" v="5324" actId="26606"/>
          <ac:spMkLst>
            <pc:docMk/>
            <pc:sldMk cId="2324882598" sldId="288"/>
            <ac:spMk id="18" creationId="{4351DFE5-F63D-4BE0-BDA9-E3EB88F01AA5}"/>
          </ac:spMkLst>
        </pc:spChg>
        <pc:spChg chg="add del">
          <ac:chgData name="Robert Rittmuller" userId="8f64148fa38b6337" providerId="LiveId" clId="{584FBBE8-5811-4ECA-9B77-3B9AD8C044A1}" dt="2019-09-10T00:29:44.795" v="5326" actId="26606"/>
          <ac:spMkLst>
            <pc:docMk/>
            <pc:sldMk cId="2324882598" sldId="288"/>
            <ac:spMk id="20" creationId="{42A5316D-ED2F-4F89-B4B4-8D9240B1A348}"/>
          </ac:spMkLst>
        </pc:spChg>
        <pc:spChg chg="add del">
          <ac:chgData name="Robert Rittmuller" userId="8f64148fa38b6337" providerId="LiveId" clId="{584FBBE8-5811-4ECA-9B77-3B9AD8C044A1}" dt="2019-09-10T00:31:07.300" v="5331" actId="26606"/>
          <ac:spMkLst>
            <pc:docMk/>
            <pc:sldMk cId="2324882598" sldId="288"/>
            <ac:spMk id="22" creationId="{46C2E80F-49A6-4372-B103-219D417A55ED}"/>
          </ac:spMkLst>
        </pc:spChg>
        <pc:spChg chg="add del">
          <ac:chgData name="Robert Rittmuller" userId="8f64148fa38b6337" providerId="LiveId" clId="{584FBBE8-5811-4ECA-9B77-3B9AD8C044A1}" dt="2019-09-10T00:31:07.300" v="5331" actId="26606"/>
          <ac:spMkLst>
            <pc:docMk/>
            <pc:sldMk cId="2324882598" sldId="288"/>
            <ac:spMk id="24" creationId="{46C2E80F-49A6-4372-B103-219D417A55ED}"/>
          </ac:spMkLst>
        </pc:spChg>
        <pc:spChg chg="add del">
          <ac:chgData name="Robert Rittmuller" userId="8f64148fa38b6337" providerId="LiveId" clId="{584FBBE8-5811-4ECA-9B77-3B9AD8C044A1}" dt="2019-09-10T00:30:21.755" v="5329" actId="26606"/>
          <ac:spMkLst>
            <pc:docMk/>
            <pc:sldMk cId="2324882598" sldId="288"/>
            <ac:spMk id="27" creationId="{46C2E80F-49A6-4372-B103-219D417A55ED}"/>
          </ac:spMkLst>
        </pc:spChg>
        <pc:graphicFrameChg chg="add mod modGraphic">
          <ac:chgData name="Robert Rittmuller" userId="8f64148fa38b6337" providerId="LiveId" clId="{584FBBE8-5811-4ECA-9B77-3B9AD8C044A1}" dt="2019-09-10T00:31:07.300" v="5331" actId="26606"/>
          <ac:graphicFrameMkLst>
            <pc:docMk/>
            <pc:sldMk cId="2324882598" sldId="288"/>
            <ac:graphicFrameMk id="5" creationId="{DDD310A4-D8B8-4EC4-A62E-5D43460011A0}"/>
          </ac:graphicFrameMkLst>
        </pc:graphicFrameChg>
        <pc:picChg chg="add del">
          <ac:chgData name="Robert Rittmuller" userId="8f64148fa38b6337" providerId="LiveId" clId="{584FBBE8-5811-4ECA-9B77-3B9AD8C044A1}" dt="2019-09-10T00:29:28.277" v="5324" actId="26606"/>
          <ac:picMkLst>
            <pc:docMk/>
            <pc:sldMk cId="2324882598" sldId="288"/>
            <ac:picMk id="17" creationId="{02DD2BC0-6F29-4B4F-8D61-2DCF6D2E8E73}"/>
          </ac:picMkLst>
        </pc:picChg>
      </pc:sldChg>
      <pc:sldChg chg="add del">
        <pc:chgData name="Robert Rittmuller" userId="8f64148fa38b6337" providerId="LiveId" clId="{584FBBE8-5811-4ECA-9B77-3B9AD8C044A1}" dt="2019-09-10T00:35:54.017" v="5336"/>
        <pc:sldMkLst>
          <pc:docMk/>
          <pc:sldMk cId="762938442" sldId="289"/>
        </pc:sldMkLst>
      </pc:sldChg>
      <pc:sldChg chg="addSp delSp modSp add mod setBg">
        <pc:chgData name="Robert Rittmuller" userId="8f64148fa38b6337" providerId="LiveId" clId="{584FBBE8-5811-4ECA-9B77-3B9AD8C044A1}" dt="2019-09-10T00:52:26.882" v="6161" actId="26606"/>
        <pc:sldMkLst>
          <pc:docMk/>
          <pc:sldMk cId="3771011796" sldId="289"/>
        </pc:sldMkLst>
        <pc:spChg chg="mod">
          <ac:chgData name="Robert Rittmuller" userId="8f64148fa38b6337" providerId="LiveId" clId="{584FBBE8-5811-4ECA-9B77-3B9AD8C044A1}" dt="2019-09-10T00:52:26.882" v="6161" actId="26606"/>
          <ac:spMkLst>
            <pc:docMk/>
            <pc:sldMk cId="3771011796" sldId="289"/>
            <ac:spMk id="2" creationId="{2C51DAD6-14BC-48B6-9CA0-D0851B637B7E}"/>
          </ac:spMkLst>
        </pc:spChg>
        <pc:spChg chg="del mod">
          <ac:chgData name="Robert Rittmuller" userId="8f64148fa38b6337" providerId="LiveId" clId="{584FBBE8-5811-4ECA-9B77-3B9AD8C044A1}" dt="2019-09-10T00:52:26.882" v="6161" actId="26606"/>
          <ac:spMkLst>
            <pc:docMk/>
            <pc:sldMk cId="3771011796" sldId="289"/>
            <ac:spMk id="3" creationId="{DADFE24C-AA2E-4832-9D09-A3F0CAD3D8D7}"/>
          </ac:spMkLst>
        </pc:spChg>
        <pc:spChg chg="add">
          <ac:chgData name="Robert Rittmuller" userId="8f64148fa38b6337" providerId="LiveId" clId="{584FBBE8-5811-4ECA-9B77-3B9AD8C044A1}" dt="2019-09-10T00:52:26.882" v="6161" actId="26606"/>
          <ac:spMkLst>
            <pc:docMk/>
            <pc:sldMk cId="3771011796" sldId="289"/>
            <ac:spMk id="10" creationId="{46C2E80F-49A6-4372-B103-219D417A55ED}"/>
          </ac:spMkLst>
        </pc:spChg>
        <pc:graphicFrameChg chg="add">
          <ac:chgData name="Robert Rittmuller" userId="8f64148fa38b6337" providerId="LiveId" clId="{584FBBE8-5811-4ECA-9B77-3B9AD8C044A1}" dt="2019-09-10T00:52:26.882" v="6161" actId="26606"/>
          <ac:graphicFrameMkLst>
            <pc:docMk/>
            <pc:sldMk cId="3771011796" sldId="289"/>
            <ac:graphicFrameMk id="5" creationId="{1B2FE0A2-BC91-4219-AB82-CE35F67E393D}"/>
          </ac:graphicFrameMkLst>
        </pc:graphicFrameChg>
      </pc:sldChg>
      <pc:sldChg chg="addSp delSp modSp add mod ord setBg">
        <pc:chgData name="Robert Rittmuller" userId="8f64148fa38b6337" providerId="LiveId" clId="{584FBBE8-5811-4ECA-9B77-3B9AD8C044A1}" dt="2019-09-10T01:03:05.365" v="6450" actId="26606"/>
        <pc:sldMkLst>
          <pc:docMk/>
          <pc:sldMk cId="4151808074" sldId="290"/>
        </pc:sldMkLst>
        <pc:spChg chg="mod">
          <ac:chgData name="Robert Rittmuller" userId="8f64148fa38b6337" providerId="LiveId" clId="{584FBBE8-5811-4ECA-9B77-3B9AD8C044A1}" dt="2019-09-10T01:03:05.365" v="6450" actId="26606"/>
          <ac:spMkLst>
            <pc:docMk/>
            <pc:sldMk cId="4151808074" sldId="290"/>
            <ac:spMk id="2" creationId="{E8E5579B-54F9-4CD0-975F-A7E37D4173F9}"/>
          </ac:spMkLst>
        </pc:spChg>
        <pc:spChg chg="del mod">
          <ac:chgData name="Robert Rittmuller" userId="8f64148fa38b6337" providerId="LiveId" clId="{584FBBE8-5811-4ECA-9B77-3B9AD8C044A1}" dt="2019-09-10T01:03:05.365" v="6450" actId="26606"/>
          <ac:spMkLst>
            <pc:docMk/>
            <pc:sldMk cId="4151808074" sldId="290"/>
            <ac:spMk id="3" creationId="{C26B272D-BC7F-4781-B771-C8955286AA2E}"/>
          </ac:spMkLst>
        </pc:spChg>
        <pc:spChg chg="add">
          <ac:chgData name="Robert Rittmuller" userId="8f64148fa38b6337" providerId="LiveId" clId="{584FBBE8-5811-4ECA-9B77-3B9AD8C044A1}" dt="2019-09-10T01:03:05.365" v="6450" actId="26606"/>
          <ac:spMkLst>
            <pc:docMk/>
            <pc:sldMk cId="4151808074" sldId="290"/>
            <ac:spMk id="10" creationId="{A5711A0E-A428-4ED1-96CB-33D69FD842E4}"/>
          </ac:spMkLst>
        </pc:spChg>
        <pc:graphicFrameChg chg="add">
          <ac:chgData name="Robert Rittmuller" userId="8f64148fa38b6337" providerId="LiveId" clId="{584FBBE8-5811-4ECA-9B77-3B9AD8C044A1}" dt="2019-09-10T01:03:05.365" v="6450" actId="26606"/>
          <ac:graphicFrameMkLst>
            <pc:docMk/>
            <pc:sldMk cId="4151808074" sldId="290"/>
            <ac:graphicFrameMk id="5" creationId="{E30A7B19-6288-4B33-ABF6-C0400B68368C}"/>
          </ac:graphicFrameMkLst>
        </pc:graphicFrameChg>
      </pc:sldChg>
      <pc:sldChg chg="addSp delSp modSp add mod ord setBg">
        <pc:chgData name="Robert Rittmuller" userId="8f64148fa38b6337" providerId="LiveId" clId="{584FBBE8-5811-4ECA-9B77-3B9AD8C044A1}" dt="2019-09-10T01:33:57.784" v="7630" actId="26606"/>
        <pc:sldMkLst>
          <pc:docMk/>
          <pc:sldMk cId="2956341335" sldId="291"/>
        </pc:sldMkLst>
        <pc:spChg chg="mod">
          <ac:chgData name="Robert Rittmuller" userId="8f64148fa38b6337" providerId="LiveId" clId="{584FBBE8-5811-4ECA-9B77-3B9AD8C044A1}" dt="2019-09-10T01:33:57.784" v="7630" actId="26606"/>
          <ac:spMkLst>
            <pc:docMk/>
            <pc:sldMk cId="2956341335" sldId="291"/>
            <ac:spMk id="2" creationId="{E3397BA5-3368-4A6A-A2EA-82F496AE5D8F}"/>
          </ac:spMkLst>
        </pc:spChg>
        <pc:spChg chg="del mod">
          <ac:chgData name="Robert Rittmuller" userId="8f64148fa38b6337" providerId="LiveId" clId="{584FBBE8-5811-4ECA-9B77-3B9AD8C044A1}" dt="2019-09-10T01:33:57.784" v="7630" actId="26606"/>
          <ac:spMkLst>
            <pc:docMk/>
            <pc:sldMk cId="2956341335" sldId="291"/>
            <ac:spMk id="3" creationId="{92F11172-72D1-4A43-B657-2D83F62E1D13}"/>
          </ac:spMkLst>
        </pc:spChg>
        <pc:spChg chg="add">
          <ac:chgData name="Robert Rittmuller" userId="8f64148fa38b6337" providerId="LiveId" clId="{584FBBE8-5811-4ECA-9B77-3B9AD8C044A1}" dt="2019-09-10T01:33:57.784" v="7630" actId="26606"/>
          <ac:spMkLst>
            <pc:docMk/>
            <pc:sldMk cId="2956341335" sldId="291"/>
            <ac:spMk id="10" creationId="{A5711A0E-A428-4ED1-96CB-33D69FD842E4}"/>
          </ac:spMkLst>
        </pc:spChg>
        <pc:graphicFrameChg chg="add">
          <ac:chgData name="Robert Rittmuller" userId="8f64148fa38b6337" providerId="LiveId" clId="{584FBBE8-5811-4ECA-9B77-3B9AD8C044A1}" dt="2019-09-10T01:33:57.784" v="7630" actId="26606"/>
          <ac:graphicFrameMkLst>
            <pc:docMk/>
            <pc:sldMk cId="2956341335" sldId="291"/>
            <ac:graphicFrameMk id="5" creationId="{C22BC7DF-F92F-4BD9-BE76-880CC2605BB5}"/>
          </ac:graphicFrameMkLst>
        </pc:graphicFrameChg>
      </pc:sldChg>
      <pc:sldChg chg="addSp delSp add del setBg delDesignElem">
        <pc:chgData name="Robert Rittmuller" userId="8f64148fa38b6337" providerId="LiveId" clId="{584FBBE8-5811-4ECA-9B77-3B9AD8C044A1}" dt="2019-09-10T00:35:51.421" v="5335"/>
        <pc:sldMkLst>
          <pc:docMk/>
          <pc:sldMk cId="1538457232" sldId="292"/>
        </pc:sldMkLst>
        <pc:spChg chg="add del">
          <ac:chgData name="Robert Rittmuller" userId="8f64148fa38b6337" providerId="LiveId" clId="{584FBBE8-5811-4ECA-9B77-3B9AD8C044A1}" dt="2019-09-10T00:35:51.421" v="5335"/>
          <ac:spMkLst>
            <pc:docMk/>
            <pc:sldMk cId="1538457232" sldId="292"/>
            <ac:spMk id="12" creationId="{E4505C23-674B-4195-81D6-0C127FEAE3F8}"/>
          </ac:spMkLst>
        </pc:spChg>
        <pc:spChg chg="add del">
          <ac:chgData name="Robert Rittmuller" userId="8f64148fa38b6337" providerId="LiveId" clId="{584FBBE8-5811-4ECA-9B77-3B9AD8C044A1}" dt="2019-09-10T00:35:51.421" v="5335"/>
          <ac:spMkLst>
            <pc:docMk/>
            <pc:sldMk cId="1538457232" sldId="292"/>
            <ac:spMk id="14" creationId="{65C9B8F0-FF66-4C15-BD05-E86B87331846}"/>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54D59-F14D-47B7-99E0-750A1A1D90D1}" type="doc">
      <dgm:prSet loTypeId="urn:microsoft.com/office/officeart/2005/8/layout/hProcess9" loCatId="process" qsTypeId="urn:microsoft.com/office/officeart/2005/8/quickstyle/simple2" qsCatId="simple" csTypeId="urn:microsoft.com/office/officeart/2005/8/colors/colorful2" csCatId="colorful" phldr="1"/>
      <dgm:spPr/>
      <dgm:t>
        <a:bodyPr/>
        <a:lstStyle/>
        <a:p>
          <a:endParaRPr lang="en-US"/>
        </a:p>
      </dgm:t>
    </dgm:pt>
    <dgm:pt modelId="{E0D6F4E0-03F9-4F00-9FE6-5F631AF6B6E5}">
      <dgm:prSet/>
      <dgm:spPr/>
      <dgm:t>
        <a:bodyPr/>
        <a:lstStyle/>
        <a:p>
          <a:r>
            <a:rPr lang="en-US" dirty="0"/>
            <a:t>Data Models for Safety</a:t>
          </a:r>
        </a:p>
      </dgm:t>
    </dgm:pt>
    <dgm:pt modelId="{EBB5609F-7989-49F8-B17D-F8105D745E9C}" type="parTrans" cxnId="{BB6B3880-65A9-4B7E-8A03-1B65E600E50D}">
      <dgm:prSet/>
      <dgm:spPr/>
      <dgm:t>
        <a:bodyPr/>
        <a:lstStyle/>
        <a:p>
          <a:endParaRPr lang="en-US"/>
        </a:p>
      </dgm:t>
    </dgm:pt>
    <dgm:pt modelId="{EB4EAE98-C29B-4369-860B-21090D72CF51}" type="sibTrans" cxnId="{BB6B3880-65A9-4B7E-8A03-1B65E600E50D}">
      <dgm:prSet/>
      <dgm:spPr/>
      <dgm:t>
        <a:bodyPr/>
        <a:lstStyle/>
        <a:p>
          <a:endParaRPr lang="en-US"/>
        </a:p>
      </dgm:t>
    </dgm:pt>
    <dgm:pt modelId="{7F98B443-D5F6-49F7-B5AF-5E9BC453368C}">
      <dgm:prSet/>
      <dgm:spPr/>
      <dgm:t>
        <a:bodyPr/>
        <a:lstStyle/>
        <a:p>
          <a:r>
            <a:rPr lang="en-US" dirty="0"/>
            <a:t>Data Models for Research</a:t>
          </a:r>
        </a:p>
      </dgm:t>
    </dgm:pt>
    <dgm:pt modelId="{FA72897C-F5CF-4B3D-BB5B-15BB690FADD3}" type="parTrans" cxnId="{40534B60-46B5-4642-B759-CE5A75AD6225}">
      <dgm:prSet/>
      <dgm:spPr/>
      <dgm:t>
        <a:bodyPr/>
        <a:lstStyle/>
        <a:p>
          <a:endParaRPr lang="en-US"/>
        </a:p>
      </dgm:t>
    </dgm:pt>
    <dgm:pt modelId="{0ADD78AA-8C5E-4164-A7E4-9B278AEAA2EC}" type="sibTrans" cxnId="{40534B60-46B5-4642-B759-CE5A75AD6225}">
      <dgm:prSet/>
      <dgm:spPr/>
      <dgm:t>
        <a:bodyPr/>
        <a:lstStyle/>
        <a:p>
          <a:endParaRPr lang="en-US"/>
        </a:p>
      </dgm:t>
    </dgm:pt>
    <dgm:pt modelId="{D1E22878-2AC8-499C-83A2-0054C34A9B99}">
      <dgm:prSet/>
      <dgm:spPr/>
      <dgm:t>
        <a:bodyPr/>
        <a:lstStyle/>
        <a:p>
          <a:r>
            <a:rPr lang="en-US" dirty="0"/>
            <a:t>Data Models for Cyber</a:t>
          </a:r>
        </a:p>
      </dgm:t>
    </dgm:pt>
    <dgm:pt modelId="{E2705F22-DD15-4B64-817B-1350E6F2603A}" type="parTrans" cxnId="{C7447C06-8F1C-422C-8B42-D4948650EC13}">
      <dgm:prSet/>
      <dgm:spPr/>
      <dgm:t>
        <a:bodyPr/>
        <a:lstStyle/>
        <a:p>
          <a:endParaRPr lang="en-US"/>
        </a:p>
      </dgm:t>
    </dgm:pt>
    <dgm:pt modelId="{FB6FD2EC-004E-4D34-AF23-857E3B7E8392}" type="sibTrans" cxnId="{C7447C06-8F1C-422C-8B42-D4948650EC13}">
      <dgm:prSet/>
      <dgm:spPr/>
      <dgm:t>
        <a:bodyPr/>
        <a:lstStyle/>
        <a:p>
          <a:endParaRPr lang="en-US"/>
        </a:p>
      </dgm:t>
    </dgm:pt>
    <dgm:pt modelId="{58BF5D96-DE5C-844E-81A8-AE47FB6054C9}">
      <dgm:prSet/>
      <dgm:spPr/>
      <dgm:t>
        <a:bodyPr/>
        <a:lstStyle/>
        <a:p>
          <a:r>
            <a:rPr lang="en-US" dirty="0"/>
            <a:t>Conclusion &amp; Future Vison</a:t>
          </a:r>
        </a:p>
      </dgm:t>
    </dgm:pt>
    <dgm:pt modelId="{9F72FC05-438F-4443-A039-60E5767D6E31}" type="parTrans" cxnId="{5608404E-4B0E-CD4E-9E51-E90218CBEA4C}">
      <dgm:prSet/>
      <dgm:spPr/>
      <dgm:t>
        <a:bodyPr/>
        <a:lstStyle/>
        <a:p>
          <a:endParaRPr lang="en-US"/>
        </a:p>
      </dgm:t>
    </dgm:pt>
    <dgm:pt modelId="{BC1D2DBE-BB1E-CB4D-8B40-637527268EB6}" type="sibTrans" cxnId="{5608404E-4B0E-CD4E-9E51-E90218CBEA4C}">
      <dgm:prSet/>
      <dgm:spPr/>
      <dgm:t>
        <a:bodyPr/>
        <a:lstStyle/>
        <a:p>
          <a:endParaRPr lang="en-US"/>
        </a:p>
      </dgm:t>
    </dgm:pt>
    <dgm:pt modelId="{D9F633C5-39CC-E54C-8931-E286425DCDA3}" type="pres">
      <dgm:prSet presAssocID="{70A54D59-F14D-47B7-99E0-750A1A1D90D1}" presName="CompostProcess" presStyleCnt="0">
        <dgm:presLayoutVars>
          <dgm:dir/>
          <dgm:resizeHandles val="exact"/>
        </dgm:presLayoutVars>
      </dgm:prSet>
      <dgm:spPr/>
    </dgm:pt>
    <dgm:pt modelId="{06D01FF1-74D9-1F4F-BD5A-FA14983C71AD}" type="pres">
      <dgm:prSet presAssocID="{70A54D59-F14D-47B7-99E0-750A1A1D90D1}" presName="arrow" presStyleLbl="bgShp" presStyleIdx="0" presStyleCnt="1"/>
      <dgm:spPr/>
    </dgm:pt>
    <dgm:pt modelId="{922778FE-6EC5-8B43-867F-597E80BE3152}" type="pres">
      <dgm:prSet presAssocID="{70A54D59-F14D-47B7-99E0-750A1A1D90D1}" presName="linearProcess" presStyleCnt="0"/>
      <dgm:spPr/>
    </dgm:pt>
    <dgm:pt modelId="{1CDD9FE5-AFDC-3E47-9D21-82C0F9A6E688}" type="pres">
      <dgm:prSet presAssocID="{E0D6F4E0-03F9-4F00-9FE6-5F631AF6B6E5}" presName="textNode" presStyleLbl="node1" presStyleIdx="0" presStyleCnt="4" custLinFactNeighborX="-1718">
        <dgm:presLayoutVars>
          <dgm:bulletEnabled val="1"/>
        </dgm:presLayoutVars>
      </dgm:prSet>
      <dgm:spPr/>
    </dgm:pt>
    <dgm:pt modelId="{417BF465-AEEB-014A-B48F-65CBDE7C120A}" type="pres">
      <dgm:prSet presAssocID="{EB4EAE98-C29B-4369-860B-21090D72CF51}" presName="sibTrans" presStyleCnt="0"/>
      <dgm:spPr/>
    </dgm:pt>
    <dgm:pt modelId="{9A42E67E-2642-534B-A328-5AEC52E71C1B}" type="pres">
      <dgm:prSet presAssocID="{7F98B443-D5F6-49F7-B5AF-5E9BC453368C}" presName="textNode" presStyleLbl="node1" presStyleIdx="1" presStyleCnt="4">
        <dgm:presLayoutVars>
          <dgm:bulletEnabled val="1"/>
        </dgm:presLayoutVars>
      </dgm:prSet>
      <dgm:spPr/>
    </dgm:pt>
    <dgm:pt modelId="{E470C455-7401-8B48-92D8-2A013991FAFF}" type="pres">
      <dgm:prSet presAssocID="{0ADD78AA-8C5E-4164-A7E4-9B278AEAA2EC}" presName="sibTrans" presStyleCnt="0"/>
      <dgm:spPr/>
    </dgm:pt>
    <dgm:pt modelId="{9DAE39BA-66D8-1C42-A8F2-32D55CA25D87}" type="pres">
      <dgm:prSet presAssocID="{D1E22878-2AC8-499C-83A2-0054C34A9B99}" presName="textNode" presStyleLbl="node1" presStyleIdx="2" presStyleCnt="4">
        <dgm:presLayoutVars>
          <dgm:bulletEnabled val="1"/>
        </dgm:presLayoutVars>
      </dgm:prSet>
      <dgm:spPr/>
    </dgm:pt>
    <dgm:pt modelId="{0E4CE880-9961-FA4F-BA81-09E8D26922D6}" type="pres">
      <dgm:prSet presAssocID="{FB6FD2EC-004E-4D34-AF23-857E3B7E8392}" presName="sibTrans" presStyleCnt="0"/>
      <dgm:spPr/>
    </dgm:pt>
    <dgm:pt modelId="{9285129A-92A9-9E42-840A-908BC408BF01}" type="pres">
      <dgm:prSet presAssocID="{58BF5D96-DE5C-844E-81A8-AE47FB6054C9}" presName="textNode" presStyleLbl="node1" presStyleIdx="3" presStyleCnt="4">
        <dgm:presLayoutVars>
          <dgm:bulletEnabled val="1"/>
        </dgm:presLayoutVars>
      </dgm:prSet>
      <dgm:spPr/>
    </dgm:pt>
  </dgm:ptLst>
  <dgm:cxnLst>
    <dgm:cxn modelId="{C7447C06-8F1C-422C-8B42-D4948650EC13}" srcId="{70A54D59-F14D-47B7-99E0-750A1A1D90D1}" destId="{D1E22878-2AC8-499C-83A2-0054C34A9B99}" srcOrd="2" destOrd="0" parTransId="{E2705F22-DD15-4B64-817B-1350E6F2603A}" sibTransId="{FB6FD2EC-004E-4D34-AF23-857E3B7E8392}"/>
    <dgm:cxn modelId="{94228B0B-0DB3-2541-93AA-8ECFB44D7C9D}" type="presOf" srcId="{D1E22878-2AC8-499C-83A2-0054C34A9B99}" destId="{9DAE39BA-66D8-1C42-A8F2-32D55CA25D87}" srcOrd="0" destOrd="0" presId="urn:microsoft.com/office/officeart/2005/8/layout/hProcess9"/>
    <dgm:cxn modelId="{1FB32C5E-3E02-B943-9EF1-3E2F78D0F7C1}" type="presOf" srcId="{E0D6F4E0-03F9-4F00-9FE6-5F631AF6B6E5}" destId="{1CDD9FE5-AFDC-3E47-9D21-82C0F9A6E688}" srcOrd="0" destOrd="0" presId="urn:microsoft.com/office/officeart/2005/8/layout/hProcess9"/>
    <dgm:cxn modelId="{40534B60-46B5-4642-B759-CE5A75AD6225}" srcId="{70A54D59-F14D-47B7-99E0-750A1A1D90D1}" destId="{7F98B443-D5F6-49F7-B5AF-5E9BC453368C}" srcOrd="1" destOrd="0" parTransId="{FA72897C-F5CF-4B3D-BB5B-15BB690FADD3}" sibTransId="{0ADD78AA-8C5E-4164-A7E4-9B278AEAA2EC}"/>
    <dgm:cxn modelId="{09AA6669-8DF1-C64D-B0E1-E99CED8624B6}" type="presOf" srcId="{70A54D59-F14D-47B7-99E0-750A1A1D90D1}" destId="{D9F633C5-39CC-E54C-8931-E286425DCDA3}" srcOrd="0" destOrd="0" presId="urn:microsoft.com/office/officeart/2005/8/layout/hProcess9"/>
    <dgm:cxn modelId="{5608404E-4B0E-CD4E-9E51-E90218CBEA4C}" srcId="{70A54D59-F14D-47B7-99E0-750A1A1D90D1}" destId="{58BF5D96-DE5C-844E-81A8-AE47FB6054C9}" srcOrd="3" destOrd="0" parTransId="{9F72FC05-438F-4443-A039-60E5767D6E31}" sibTransId="{BC1D2DBE-BB1E-CB4D-8B40-637527268EB6}"/>
    <dgm:cxn modelId="{BB6B3880-65A9-4B7E-8A03-1B65E600E50D}" srcId="{70A54D59-F14D-47B7-99E0-750A1A1D90D1}" destId="{E0D6F4E0-03F9-4F00-9FE6-5F631AF6B6E5}" srcOrd="0" destOrd="0" parTransId="{EBB5609F-7989-49F8-B17D-F8105D745E9C}" sibTransId="{EB4EAE98-C29B-4369-860B-21090D72CF51}"/>
    <dgm:cxn modelId="{E84A2F82-D651-C34F-9E0F-D51C39D6DE77}" type="presOf" srcId="{7F98B443-D5F6-49F7-B5AF-5E9BC453368C}" destId="{9A42E67E-2642-534B-A328-5AEC52E71C1B}" srcOrd="0" destOrd="0" presId="urn:microsoft.com/office/officeart/2005/8/layout/hProcess9"/>
    <dgm:cxn modelId="{D3516983-0E2D-BA45-9F25-819B13D314FC}" type="presOf" srcId="{58BF5D96-DE5C-844E-81A8-AE47FB6054C9}" destId="{9285129A-92A9-9E42-840A-908BC408BF01}" srcOrd="0" destOrd="0" presId="urn:microsoft.com/office/officeart/2005/8/layout/hProcess9"/>
    <dgm:cxn modelId="{C0BFB64E-3E12-8847-ACB2-7066B718409E}" type="presParOf" srcId="{D9F633C5-39CC-E54C-8931-E286425DCDA3}" destId="{06D01FF1-74D9-1F4F-BD5A-FA14983C71AD}" srcOrd="0" destOrd="0" presId="urn:microsoft.com/office/officeart/2005/8/layout/hProcess9"/>
    <dgm:cxn modelId="{03187FF4-2E86-FF4D-A43C-4D53E191DBE0}" type="presParOf" srcId="{D9F633C5-39CC-E54C-8931-E286425DCDA3}" destId="{922778FE-6EC5-8B43-867F-597E80BE3152}" srcOrd="1" destOrd="0" presId="urn:microsoft.com/office/officeart/2005/8/layout/hProcess9"/>
    <dgm:cxn modelId="{BD66D499-382D-DD48-976C-0783D151A5F4}" type="presParOf" srcId="{922778FE-6EC5-8B43-867F-597E80BE3152}" destId="{1CDD9FE5-AFDC-3E47-9D21-82C0F9A6E688}" srcOrd="0" destOrd="0" presId="urn:microsoft.com/office/officeart/2005/8/layout/hProcess9"/>
    <dgm:cxn modelId="{B73DAF5D-88A0-2F42-888D-7FC5EAEF8246}" type="presParOf" srcId="{922778FE-6EC5-8B43-867F-597E80BE3152}" destId="{417BF465-AEEB-014A-B48F-65CBDE7C120A}" srcOrd="1" destOrd="0" presId="urn:microsoft.com/office/officeart/2005/8/layout/hProcess9"/>
    <dgm:cxn modelId="{85D316B0-52C9-734D-852B-48AD0F9375ED}" type="presParOf" srcId="{922778FE-6EC5-8B43-867F-597E80BE3152}" destId="{9A42E67E-2642-534B-A328-5AEC52E71C1B}" srcOrd="2" destOrd="0" presId="urn:microsoft.com/office/officeart/2005/8/layout/hProcess9"/>
    <dgm:cxn modelId="{CA52A4D1-5ED2-C240-A6C2-6B60D28BF6D1}" type="presParOf" srcId="{922778FE-6EC5-8B43-867F-597E80BE3152}" destId="{E470C455-7401-8B48-92D8-2A013991FAFF}" srcOrd="3" destOrd="0" presId="urn:microsoft.com/office/officeart/2005/8/layout/hProcess9"/>
    <dgm:cxn modelId="{744F7CAE-F5B7-D74C-A46B-AC207166E24D}" type="presParOf" srcId="{922778FE-6EC5-8B43-867F-597E80BE3152}" destId="{9DAE39BA-66D8-1C42-A8F2-32D55CA25D87}" srcOrd="4" destOrd="0" presId="urn:microsoft.com/office/officeart/2005/8/layout/hProcess9"/>
    <dgm:cxn modelId="{023C87C1-E427-AC4D-9CCB-FDD24C105C5D}" type="presParOf" srcId="{922778FE-6EC5-8B43-867F-597E80BE3152}" destId="{0E4CE880-9961-FA4F-BA81-09E8D26922D6}" srcOrd="5" destOrd="0" presId="urn:microsoft.com/office/officeart/2005/8/layout/hProcess9"/>
    <dgm:cxn modelId="{B00596CE-7D6E-3442-A8FE-4260E600E0A7}" type="presParOf" srcId="{922778FE-6EC5-8B43-867F-597E80BE3152}" destId="{9285129A-92A9-9E42-840A-908BC408BF0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797FF6-6F9F-4F76-AA31-1B7BA91AE83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F11D6C2-731D-4E6A-A10D-AC0CB872AEDB}">
      <dgm:prSet/>
      <dgm:spPr/>
      <dgm:t>
        <a:bodyPr/>
        <a:lstStyle/>
        <a:p>
          <a:pPr>
            <a:lnSpc>
              <a:spcPct val="100000"/>
            </a:lnSpc>
            <a:defRPr b="1"/>
          </a:pPr>
          <a:r>
            <a:rPr lang="en-US"/>
            <a:t>Connected in-vehicle systems present new challenges.</a:t>
          </a:r>
        </a:p>
      </dgm:t>
    </dgm:pt>
    <dgm:pt modelId="{FD0E4B50-3F4C-49BB-ACCD-11F76D44FD9D}" type="parTrans" cxnId="{5D27DB5A-5C63-488C-8E50-E18CEC464A2B}">
      <dgm:prSet/>
      <dgm:spPr/>
      <dgm:t>
        <a:bodyPr/>
        <a:lstStyle/>
        <a:p>
          <a:endParaRPr lang="en-US"/>
        </a:p>
      </dgm:t>
    </dgm:pt>
    <dgm:pt modelId="{54E7BB28-E613-4B34-8004-B43241B67841}" type="sibTrans" cxnId="{5D27DB5A-5C63-488C-8E50-E18CEC464A2B}">
      <dgm:prSet/>
      <dgm:spPr/>
      <dgm:t>
        <a:bodyPr/>
        <a:lstStyle/>
        <a:p>
          <a:endParaRPr lang="en-US"/>
        </a:p>
      </dgm:t>
    </dgm:pt>
    <dgm:pt modelId="{47A28B71-2D66-4D30-81BE-FB3A5171B435}">
      <dgm:prSet/>
      <dgm:spPr/>
      <dgm:t>
        <a:bodyPr/>
        <a:lstStyle/>
        <a:p>
          <a:pPr>
            <a:lnSpc>
              <a:spcPct val="100000"/>
            </a:lnSpc>
          </a:pPr>
          <a:r>
            <a:rPr lang="en-US" dirty="0"/>
            <a:t>Operational Controller Area Network (CAN) Bus interface to Telematics and ELDs</a:t>
          </a:r>
        </a:p>
      </dgm:t>
    </dgm:pt>
    <dgm:pt modelId="{EC436D13-3167-4E38-879D-0F4C222127EC}" type="parTrans" cxnId="{85C6CE06-8181-4E37-9A54-29DFDAF01975}">
      <dgm:prSet/>
      <dgm:spPr/>
      <dgm:t>
        <a:bodyPr/>
        <a:lstStyle/>
        <a:p>
          <a:endParaRPr lang="en-US"/>
        </a:p>
      </dgm:t>
    </dgm:pt>
    <dgm:pt modelId="{AE64E477-492E-4BD8-91DC-88FFDD4D0784}" type="sibTrans" cxnId="{85C6CE06-8181-4E37-9A54-29DFDAF01975}">
      <dgm:prSet/>
      <dgm:spPr/>
      <dgm:t>
        <a:bodyPr/>
        <a:lstStyle/>
        <a:p>
          <a:endParaRPr lang="en-US"/>
        </a:p>
      </dgm:t>
    </dgm:pt>
    <dgm:pt modelId="{7A3507DA-6321-4320-80D1-8B79D15FF07E}">
      <dgm:prSet/>
      <dgm:spPr/>
      <dgm:t>
        <a:bodyPr/>
        <a:lstStyle/>
        <a:p>
          <a:pPr>
            <a:lnSpc>
              <a:spcPct val="100000"/>
            </a:lnSpc>
          </a:pPr>
          <a:r>
            <a:rPr lang="en-US" dirty="0"/>
            <a:t>Data privacy concerns.</a:t>
          </a:r>
        </a:p>
      </dgm:t>
    </dgm:pt>
    <dgm:pt modelId="{1BC4B1DF-A7A5-47A9-A751-A28601AF1E40}" type="parTrans" cxnId="{CA10D919-EE19-49AB-A001-096F650CD58E}">
      <dgm:prSet/>
      <dgm:spPr/>
      <dgm:t>
        <a:bodyPr/>
        <a:lstStyle/>
        <a:p>
          <a:endParaRPr lang="en-US"/>
        </a:p>
      </dgm:t>
    </dgm:pt>
    <dgm:pt modelId="{8DF4BF99-9A37-45BC-8699-F2351CECA7E1}" type="sibTrans" cxnId="{CA10D919-EE19-49AB-A001-096F650CD58E}">
      <dgm:prSet/>
      <dgm:spPr/>
      <dgm:t>
        <a:bodyPr/>
        <a:lstStyle/>
        <a:p>
          <a:endParaRPr lang="en-US"/>
        </a:p>
      </dgm:t>
    </dgm:pt>
    <dgm:pt modelId="{5A40F96A-4B6D-4CEC-8958-E1E1C5A53362}">
      <dgm:prSet/>
      <dgm:spPr/>
      <dgm:t>
        <a:bodyPr/>
        <a:lstStyle/>
        <a:p>
          <a:pPr>
            <a:lnSpc>
              <a:spcPct val="100000"/>
            </a:lnSpc>
          </a:pPr>
          <a:r>
            <a:rPr lang="en-US" dirty="0"/>
            <a:t>Lack of standardized data models.</a:t>
          </a:r>
        </a:p>
      </dgm:t>
    </dgm:pt>
    <dgm:pt modelId="{FC113C55-D158-453E-BD19-B5E32886E361}" type="parTrans" cxnId="{77093F6C-E11E-454F-A033-0E609A875D92}">
      <dgm:prSet/>
      <dgm:spPr/>
      <dgm:t>
        <a:bodyPr/>
        <a:lstStyle/>
        <a:p>
          <a:endParaRPr lang="en-US"/>
        </a:p>
      </dgm:t>
    </dgm:pt>
    <dgm:pt modelId="{A4A0CE0C-241C-4079-8B87-7FFC115A979E}" type="sibTrans" cxnId="{77093F6C-E11E-454F-A033-0E609A875D92}">
      <dgm:prSet/>
      <dgm:spPr/>
      <dgm:t>
        <a:bodyPr/>
        <a:lstStyle/>
        <a:p>
          <a:endParaRPr lang="en-US"/>
        </a:p>
      </dgm:t>
    </dgm:pt>
    <dgm:pt modelId="{83E78D78-9D02-4722-BF58-70A61023FA88}">
      <dgm:prSet/>
      <dgm:spPr/>
      <dgm:t>
        <a:bodyPr/>
        <a:lstStyle/>
        <a:p>
          <a:pPr>
            <a:lnSpc>
              <a:spcPct val="100000"/>
            </a:lnSpc>
            <a:defRPr b="1"/>
          </a:pPr>
          <a:r>
            <a:rPr lang="en-US"/>
            <a:t>Types of systems:</a:t>
          </a:r>
        </a:p>
      </dgm:t>
    </dgm:pt>
    <dgm:pt modelId="{8ECF7D41-1632-4CB4-BD44-2111CA6C2813}" type="parTrans" cxnId="{ECF0E04D-041F-40C4-8361-B1D4689F9C4F}">
      <dgm:prSet/>
      <dgm:spPr/>
      <dgm:t>
        <a:bodyPr/>
        <a:lstStyle/>
        <a:p>
          <a:endParaRPr lang="en-US"/>
        </a:p>
      </dgm:t>
    </dgm:pt>
    <dgm:pt modelId="{4248912A-206F-433D-9CCB-B9CDEF65C523}" type="sibTrans" cxnId="{ECF0E04D-041F-40C4-8361-B1D4689F9C4F}">
      <dgm:prSet/>
      <dgm:spPr/>
      <dgm:t>
        <a:bodyPr/>
        <a:lstStyle/>
        <a:p>
          <a:endParaRPr lang="en-US"/>
        </a:p>
      </dgm:t>
    </dgm:pt>
    <dgm:pt modelId="{16789D71-9975-4C3D-9974-BD6FEF56911C}">
      <dgm:prSet/>
      <dgm:spPr/>
      <dgm:t>
        <a:bodyPr/>
        <a:lstStyle/>
        <a:p>
          <a:pPr>
            <a:lnSpc>
              <a:spcPct val="100000"/>
            </a:lnSpc>
          </a:pPr>
          <a:r>
            <a:rPr lang="en-US"/>
            <a:t>Telematics systems.</a:t>
          </a:r>
        </a:p>
      </dgm:t>
    </dgm:pt>
    <dgm:pt modelId="{34B0CF71-0A95-426F-8B37-9F10C4DDC57F}" type="parTrans" cxnId="{9BD495AF-4025-4B9D-9B99-21BCAAAAF8C0}">
      <dgm:prSet/>
      <dgm:spPr/>
      <dgm:t>
        <a:bodyPr/>
        <a:lstStyle/>
        <a:p>
          <a:endParaRPr lang="en-US"/>
        </a:p>
      </dgm:t>
    </dgm:pt>
    <dgm:pt modelId="{EB456CD1-A256-4E1F-9FE9-276E474610AD}" type="sibTrans" cxnId="{9BD495AF-4025-4B9D-9B99-21BCAAAAF8C0}">
      <dgm:prSet/>
      <dgm:spPr/>
      <dgm:t>
        <a:bodyPr/>
        <a:lstStyle/>
        <a:p>
          <a:endParaRPr lang="en-US"/>
        </a:p>
      </dgm:t>
    </dgm:pt>
    <dgm:pt modelId="{8B92EB2C-F01D-4B8E-A093-6324A2116649}">
      <dgm:prSet/>
      <dgm:spPr/>
      <dgm:t>
        <a:bodyPr/>
        <a:lstStyle/>
        <a:p>
          <a:pPr>
            <a:lnSpc>
              <a:spcPct val="100000"/>
            </a:lnSpc>
          </a:pPr>
          <a:r>
            <a:rPr lang="en-US"/>
            <a:t>Electronic Logging Devices (ELDs).</a:t>
          </a:r>
        </a:p>
      </dgm:t>
    </dgm:pt>
    <dgm:pt modelId="{65240609-CFD3-4F4B-BC25-CB3DA224F88E}" type="parTrans" cxnId="{C05905C6-E9B9-4FEC-A347-E53BD7219129}">
      <dgm:prSet/>
      <dgm:spPr/>
      <dgm:t>
        <a:bodyPr/>
        <a:lstStyle/>
        <a:p>
          <a:endParaRPr lang="en-US"/>
        </a:p>
      </dgm:t>
    </dgm:pt>
    <dgm:pt modelId="{0B0F0620-FE51-4EE1-A963-A46412FF4D9B}" type="sibTrans" cxnId="{C05905C6-E9B9-4FEC-A347-E53BD7219129}">
      <dgm:prSet/>
      <dgm:spPr/>
      <dgm:t>
        <a:bodyPr/>
        <a:lstStyle/>
        <a:p>
          <a:endParaRPr lang="en-US"/>
        </a:p>
      </dgm:t>
    </dgm:pt>
    <dgm:pt modelId="{1CD6FA86-8760-4039-9A03-C5B8DB6D6CE8}">
      <dgm:prSet/>
      <dgm:spPr/>
      <dgm:t>
        <a:bodyPr/>
        <a:lstStyle/>
        <a:p>
          <a:pPr>
            <a:lnSpc>
              <a:spcPct val="100000"/>
            </a:lnSpc>
          </a:pPr>
          <a:r>
            <a:rPr lang="en-US"/>
            <a:t>Infotainment Systems.</a:t>
          </a:r>
        </a:p>
      </dgm:t>
    </dgm:pt>
    <dgm:pt modelId="{65615FCE-B630-45A1-A76F-E4665A8FF9D2}" type="parTrans" cxnId="{CD03BD91-7CB5-4D3D-A025-11C53C706260}">
      <dgm:prSet/>
      <dgm:spPr/>
      <dgm:t>
        <a:bodyPr/>
        <a:lstStyle/>
        <a:p>
          <a:endParaRPr lang="en-US"/>
        </a:p>
      </dgm:t>
    </dgm:pt>
    <dgm:pt modelId="{A31B908D-1612-46F8-B991-8F0E3F2E5728}" type="sibTrans" cxnId="{CD03BD91-7CB5-4D3D-A025-11C53C706260}">
      <dgm:prSet/>
      <dgm:spPr/>
      <dgm:t>
        <a:bodyPr/>
        <a:lstStyle/>
        <a:p>
          <a:endParaRPr lang="en-US"/>
        </a:p>
      </dgm:t>
    </dgm:pt>
    <dgm:pt modelId="{BF513442-662A-49EE-8F22-7720432FBEDA}">
      <dgm:prSet/>
      <dgm:spPr/>
      <dgm:t>
        <a:bodyPr/>
        <a:lstStyle/>
        <a:p>
          <a:pPr>
            <a:lnSpc>
              <a:spcPct val="100000"/>
            </a:lnSpc>
          </a:pPr>
          <a:r>
            <a:rPr lang="en-US"/>
            <a:t>In-vehicle remote systems diagnostics.</a:t>
          </a:r>
        </a:p>
      </dgm:t>
    </dgm:pt>
    <dgm:pt modelId="{E39E226C-8C1B-4574-A293-1724A2957204}" type="parTrans" cxnId="{186B49A7-45A0-49BC-A6D3-ADE82B19E826}">
      <dgm:prSet/>
      <dgm:spPr/>
      <dgm:t>
        <a:bodyPr/>
        <a:lstStyle/>
        <a:p>
          <a:endParaRPr lang="en-US"/>
        </a:p>
      </dgm:t>
    </dgm:pt>
    <dgm:pt modelId="{521428C2-58E7-4652-B1ED-93B695212AED}" type="sibTrans" cxnId="{186B49A7-45A0-49BC-A6D3-ADE82B19E826}">
      <dgm:prSet/>
      <dgm:spPr/>
      <dgm:t>
        <a:bodyPr/>
        <a:lstStyle/>
        <a:p>
          <a:endParaRPr lang="en-US"/>
        </a:p>
      </dgm:t>
    </dgm:pt>
    <dgm:pt modelId="{CB416365-35CF-4024-80B6-7110CB8D7F8C}" type="pres">
      <dgm:prSet presAssocID="{23797FF6-6F9F-4F76-AA31-1B7BA91AE837}" presName="linear" presStyleCnt="0">
        <dgm:presLayoutVars>
          <dgm:animLvl val="lvl"/>
          <dgm:resizeHandles val="exact"/>
        </dgm:presLayoutVars>
      </dgm:prSet>
      <dgm:spPr/>
    </dgm:pt>
    <dgm:pt modelId="{293D279A-6637-45CF-9AEB-5E1CD152CB84}" type="pres">
      <dgm:prSet presAssocID="{4F11D6C2-731D-4E6A-A10D-AC0CB872AEDB}" presName="parentText" presStyleLbl="node1" presStyleIdx="0" presStyleCnt="2">
        <dgm:presLayoutVars>
          <dgm:chMax val="0"/>
          <dgm:bulletEnabled val="1"/>
        </dgm:presLayoutVars>
      </dgm:prSet>
      <dgm:spPr/>
    </dgm:pt>
    <dgm:pt modelId="{70A1DD16-7ABA-41FF-AB34-951AA06BB4C3}" type="pres">
      <dgm:prSet presAssocID="{4F11D6C2-731D-4E6A-A10D-AC0CB872AEDB}" presName="childText" presStyleLbl="revTx" presStyleIdx="0" presStyleCnt="2">
        <dgm:presLayoutVars>
          <dgm:bulletEnabled val="1"/>
        </dgm:presLayoutVars>
      </dgm:prSet>
      <dgm:spPr/>
    </dgm:pt>
    <dgm:pt modelId="{FF886FD8-F217-4028-AABD-34184E5339AC}" type="pres">
      <dgm:prSet presAssocID="{83E78D78-9D02-4722-BF58-70A61023FA88}" presName="parentText" presStyleLbl="node1" presStyleIdx="1" presStyleCnt="2">
        <dgm:presLayoutVars>
          <dgm:chMax val="0"/>
          <dgm:bulletEnabled val="1"/>
        </dgm:presLayoutVars>
      </dgm:prSet>
      <dgm:spPr/>
    </dgm:pt>
    <dgm:pt modelId="{8980AE5D-4029-41BC-B306-707637F1A0ED}" type="pres">
      <dgm:prSet presAssocID="{83E78D78-9D02-4722-BF58-70A61023FA88}" presName="childText" presStyleLbl="revTx" presStyleIdx="1" presStyleCnt="2">
        <dgm:presLayoutVars>
          <dgm:bulletEnabled val="1"/>
        </dgm:presLayoutVars>
      </dgm:prSet>
      <dgm:spPr/>
    </dgm:pt>
  </dgm:ptLst>
  <dgm:cxnLst>
    <dgm:cxn modelId="{85C6CE06-8181-4E37-9A54-29DFDAF01975}" srcId="{4F11D6C2-731D-4E6A-A10D-AC0CB872AEDB}" destId="{47A28B71-2D66-4D30-81BE-FB3A5171B435}" srcOrd="0" destOrd="0" parTransId="{EC436D13-3167-4E38-879D-0F4C222127EC}" sibTransId="{AE64E477-492E-4BD8-91DC-88FFDD4D0784}"/>
    <dgm:cxn modelId="{79F87E0D-E39B-4658-A05F-F527E2223C6C}" type="presOf" srcId="{5A40F96A-4B6D-4CEC-8958-E1E1C5A53362}" destId="{70A1DD16-7ABA-41FF-AB34-951AA06BB4C3}" srcOrd="0" destOrd="2" presId="urn:microsoft.com/office/officeart/2005/8/layout/vList2"/>
    <dgm:cxn modelId="{CA10D919-EE19-49AB-A001-096F650CD58E}" srcId="{4F11D6C2-731D-4E6A-A10D-AC0CB872AEDB}" destId="{7A3507DA-6321-4320-80D1-8B79D15FF07E}" srcOrd="1" destOrd="0" parTransId="{1BC4B1DF-A7A5-47A9-A751-A28601AF1E40}" sibTransId="{8DF4BF99-9A37-45BC-8699-F2351CECA7E1}"/>
    <dgm:cxn modelId="{09687C1C-D02D-43F8-9CE3-838DA271EF7A}" type="presOf" srcId="{1CD6FA86-8760-4039-9A03-C5B8DB6D6CE8}" destId="{8980AE5D-4029-41BC-B306-707637F1A0ED}" srcOrd="0" destOrd="2" presId="urn:microsoft.com/office/officeart/2005/8/layout/vList2"/>
    <dgm:cxn modelId="{336DA126-8E08-449E-AEC6-873F91819AB0}" type="presOf" srcId="{7A3507DA-6321-4320-80D1-8B79D15FF07E}" destId="{70A1DD16-7ABA-41FF-AB34-951AA06BB4C3}" srcOrd="0" destOrd="1" presId="urn:microsoft.com/office/officeart/2005/8/layout/vList2"/>
    <dgm:cxn modelId="{164B333B-DC55-4519-9947-FC607CA5CCAF}" type="presOf" srcId="{47A28B71-2D66-4D30-81BE-FB3A5171B435}" destId="{70A1DD16-7ABA-41FF-AB34-951AA06BB4C3}" srcOrd="0" destOrd="0" presId="urn:microsoft.com/office/officeart/2005/8/layout/vList2"/>
    <dgm:cxn modelId="{9D27553D-7FF1-4B58-A650-B00AA9662964}" type="presOf" srcId="{23797FF6-6F9F-4F76-AA31-1B7BA91AE837}" destId="{CB416365-35CF-4024-80B6-7110CB8D7F8C}" srcOrd="0" destOrd="0" presId="urn:microsoft.com/office/officeart/2005/8/layout/vList2"/>
    <dgm:cxn modelId="{77093F6C-E11E-454F-A033-0E609A875D92}" srcId="{4F11D6C2-731D-4E6A-A10D-AC0CB872AEDB}" destId="{5A40F96A-4B6D-4CEC-8958-E1E1C5A53362}" srcOrd="2" destOrd="0" parTransId="{FC113C55-D158-453E-BD19-B5E32886E361}" sibTransId="{A4A0CE0C-241C-4079-8B87-7FFC115A979E}"/>
    <dgm:cxn modelId="{ECF0E04D-041F-40C4-8361-B1D4689F9C4F}" srcId="{23797FF6-6F9F-4F76-AA31-1B7BA91AE837}" destId="{83E78D78-9D02-4722-BF58-70A61023FA88}" srcOrd="1" destOrd="0" parTransId="{8ECF7D41-1632-4CB4-BD44-2111CA6C2813}" sibTransId="{4248912A-206F-433D-9CCB-B9CDEF65C523}"/>
    <dgm:cxn modelId="{5D27DB5A-5C63-488C-8E50-E18CEC464A2B}" srcId="{23797FF6-6F9F-4F76-AA31-1B7BA91AE837}" destId="{4F11D6C2-731D-4E6A-A10D-AC0CB872AEDB}" srcOrd="0" destOrd="0" parTransId="{FD0E4B50-3F4C-49BB-ACCD-11F76D44FD9D}" sibTransId="{54E7BB28-E613-4B34-8004-B43241B67841}"/>
    <dgm:cxn modelId="{5F98508D-935F-4C72-A9E2-F96EBB1418D0}" type="presOf" srcId="{8B92EB2C-F01D-4B8E-A093-6324A2116649}" destId="{8980AE5D-4029-41BC-B306-707637F1A0ED}" srcOrd="0" destOrd="1" presId="urn:microsoft.com/office/officeart/2005/8/layout/vList2"/>
    <dgm:cxn modelId="{E37E9991-8251-4D44-89DE-E8256A32C83A}" type="presOf" srcId="{4F11D6C2-731D-4E6A-A10D-AC0CB872AEDB}" destId="{293D279A-6637-45CF-9AEB-5E1CD152CB84}" srcOrd="0" destOrd="0" presId="urn:microsoft.com/office/officeart/2005/8/layout/vList2"/>
    <dgm:cxn modelId="{CD03BD91-7CB5-4D3D-A025-11C53C706260}" srcId="{83E78D78-9D02-4722-BF58-70A61023FA88}" destId="{1CD6FA86-8760-4039-9A03-C5B8DB6D6CE8}" srcOrd="2" destOrd="0" parTransId="{65615FCE-B630-45A1-A76F-E4665A8FF9D2}" sibTransId="{A31B908D-1612-46F8-B991-8F0E3F2E5728}"/>
    <dgm:cxn modelId="{186B49A7-45A0-49BC-A6D3-ADE82B19E826}" srcId="{83E78D78-9D02-4722-BF58-70A61023FA88}" destId="{BF513442-662A-49EE-8F22-7720432FBEDA}" srcOrd="3" destOrd="0" parTransId="{E39E226C-8C1B-4574-A293-1724A2957204}" sibTransId="{521428C2-58E7-4652-B1ED-93B695212AED}"/>
    <dgm:cxn modelId="{9BD495AF-4025-4B9D-9B99-21BCAAAAF8C0}" srcId="{83E78D78-9D02-4722-BF58-70A61023FA88}" destId="{16789D71-9975-4C3D-9974-BD6FEF56911C}" srcOrd="0" destOrd="0" parTransId="{34B0CF71-0A95-426F-8B37-9F10C4DDC57F}" sibTransId="{EB456CD1-A256-4E1F-9FE9-276E474610AD}"/>
    <dgm:cxn modelId="{0D8CB1BE-108E-48D3-8292-F348B2DFE59B}" type="presOf" srcId="{16789D71-9975-4C3D-9974-BD6FEF56911C}" destId="{8980AE5D-4029-41BC-B306-707637F1A0ED}" srcOrd="0" destOrd="0" presId="urn:microsoft.com/office/officeart/2005/8/layout/vList2"/>
    <dgm:cxn modelId="{C05905C6-E9B9-4FEC-A347-E53BD7219129}" srcId="{83E78D78-9D02-4722-BF58-70A61023FA88}" destId="{8B92EB2C-F01D-4B8E-A093-6324A2116649}" srcOrd="1" destOrd="0" parTransId="{65240609-CFD3-4F4B-BC25-CB3DA224F88E}" sibTransId="{0B0F0620-FE51-4EE1-A963-A46412FF4D9B}"/>
    <dgm:cxn modelId="{513197C8-7E19-4241-AD1B-0488220E6390}" type="presOf" srcId="{83E78D78-9D02-4722-BF58-70A61023FA88}" destId="{FF886FD8-F217-4028-AABD-34184E5339AC}" srcOrd="0" destOrd="0" presId="urn:microsoft.com/office/officeart/2005/8/layout/vList2"/>
    <dgm:cxn modelId="{B95F8CF5-5CCF-42A7-AA80-321A501E5264}" type="presOf" srcId="{BF513442-662A-49EE-8F22-7720432FBEDA}" destId="{8980AE5D-4029-41BC-B306-707637F1A0ED}" srcOrd="0" destOrd="3" presId="urn:microsoft.com/office/officeart/2005/8/layout/vList2"/>
    <dgm:cxn modelId="{93723BDE-95FC-41F0-BD48-B7B24287137B}" type="presParOf" srcId="{CB416365-35CF-4024-80B6-7110CB8D7F8C}" destId="{293D279A-6637-45CF-9AEB-5E1CD152CB84}" srcOrd="0" destOrd="0" presId="urn:microsoft.com/office/officeart/2005/8/layout/vList2"/>
    <dgm:cxn modelId="{B5D8C163-5497-4DE1-A8A7-0E3768CB5B65}" type="presParOf" srcId="{CB416365-35CF-4024-80B6-7110CB8D7F8C}" destId="{70A1DD16-7ABA-41FF-AB34-951AA06BB4C3}" srcOrd="1" destOrd="0" presId="urn:microsoft.com/office/officeart/2005/8/layout/vList2"/>
    <dgm:cxn modelId="{8B124836-DF3B-4102-9FF8-DB4F106839EB}" type="presParOf" srcId="{CB416365-35CF-4024-80B6-7110CB8D7F8C}" destId="{FF886FD8-F217-4028-AABD-34184E5339AC}" srcOrd="2" destOrd="0" presId="urn:microsoft.com/office/officeart/2005/8/layout/vList2"/>
    <dgm:cxn modelId="{47D1245C-49AC-4EDC-87E9-FFB6D93AA7D1}" type="presParOf" srcId="{CB416365-35CF-4024-80B6-7110CB8D7F8C}" destId="{8980AE5D-4029-41BC-B306-707637F1A0E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C1BEE9-309B-4237-9517-4707CB5848D2}"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E202A6A6-AE96-4FA1-B2DA-842F36E38573}">
      <dgm:prSet/>
      <dgm:spPr/>
      <dgm:t>
        <a:bodyPr/>
        <a:lstStyle/>
        <a:p>
          <a:r>
            <a:rPr lang="en-US"/>
            <a:t>Advanced Driver Assistance Systems</a:t>
          </a:r>
        </a:p>
      </dgm:t>
    </dgm:pt>
    <dgm:pt modelId="{AC408B16-86F8-455F-A77C-8AC67279440C}" type="parTrans" cxnId="{7AE43C21-14F2-4EAE-9F15-D50348E3AD42}">
      <dgm:prSet/>
      <dgm:spPr/>
      <dgm:t>
        <a:bodyPr/>
        <a:lstStyle/>
        <a:p>
          <a:endParaRPr lang="en-US"/>
        </a:p>
      </dgm:t>
    </dgm:pt>
    <dgm:pt modelId="{232BA26C-76B9-496A-AC1B-38A7125A4404}" type="sibTrans" cxnId="{7AE43C21-14F2-4EAE-9F15-D50348E3AD42}">
      <dgm:prSet/>
      <dgm:spPr/>
      <dgm:t>
        <a:bodyPr/>
        <a:lstStyle/>
        <a:p>
          <a:endParaRPr lang="en-US"/>
        </a:p>
      </dgm:t>
    </dgm:pt>
    <dgm:pt modelId="{03E4A858-69D4-4E6F-880A-C757D8414C12}">
      <dgm:prSet/>
      <dgm:spPr/>
      <dgm:t>
        <a:bodyPr/>
        <a:lstStyle/>
        <a:p>
          <a:r>
            <a:rPr lang="en-US"/>
            <a:t>Ability to perform safety evaluations on complex computer vision-based, LIDAR-based, Radar-based ADAS.</a:t>
          </a:r>
        </a:p>
      </dgm:t>
    </dgm:pt>
    <dgm:pt modelId="{1493CF40-00B7-41A5-8F3B-7978F859A016}" type="parTrans" cxnId="{6A8BF897-3E0E-46AF-8956-6ECB4CFCBF47}">
      <dgm:prSet/>
      <dgm:spPr/>
      <dgm:t>
        <a:bodyPr/>
        <a:lstStyle/>
        <a:p>
          <a:endParaRPr lang="en-US"/>
        </a:p>
      </dgm:t>
    </dgm:pt>
    <dgm:pt modelId="{8A1CEF1D-0B1E-4A16-A966-10BBB6ABC66A}" type="sibTrans" cxnId="{6A8BF897-3E0E-46AF-8956-6ECB4CFCBF47}">
      <dgm:prSet/>
      <dgm:spPr/>
      <dgm:t>
        <a:bodyPr/>
        <a:lstStyle/>
        <a:p>
          <a:endParaRPr lang="en-US"/>
        </a:p>
      </dgm:t>
    </dgm:pt>
    <dgm:pt modelId="{62F0C81E-9403-43F1-9C0A-A5C61063CEEF}">
      <dgm:prSet/>
      <dgm:spPr/>
      <dgm:t>
        <a:bodyPr/>
        <a:lstStyle/>
        <a:p>
          <a:r>
            <a:rPr lang="en-US"/>
            <a:t>We need access to data from ADAS that is standardized across multiple manufacturers.</a:t>
          </a:r>
        </a:p>
      </dgm:t>
    </dgm:pt>
    <dgm:pt modelId="{B50B69FE-779F-4D1A-BEC4-A2E4C70BEF77}" type="parTrans" cxnId="{23485B09-7951-4493-9A10-1476D26BC260}">
      <dgm:prSet/>
      <dgm:spPr/>
      <dgm:t>
        <a:bodyPr/>
        <a:lstStyle/>
        <a:p>
          <a:endParaRPr lang="en-US"/>
        </a:p>
      </dgm:t>
    </dgm:pt>
    <dgm:pt modelId="{A72A351A-836E-4281-B0C7-2812F37A1D70}" type="sibTrans" cxnId="{23485B09-7951-4493-9A10-1476D26BC260}">
      <dgm:prSet/>
      <dgm:spPr/>
      <dgm:t>
        <a:bodyPr/>
        <a:lstStyle/>
        <a:p>
          <a:endParaRPr lang="en-US"/>
        </a:p>
      </dgm:t>
    </dgm:pt>
    <dgm:pt modelId="{6E786A53-1A9E-4CD9-9FC5-ADD409E0B662}">
      <dgm:prSet/>
      <dgm:spPr/>
      <dgm:t>
        <a:bodyPr/>
        <a:lstStyle/>
        <a:p>
          <a:r>
            <a:rPr lang="en-US"/>
            <a:t>Automotive IoT Cybersecurity</a:t>
          </a:r>
        </a:p>
      </dgm:t>
    </dgm:pt>
    <dgm:pt modelId="{777407F2-DCFC-4DCD-934D-4DC18A3F1E3D}" type="parTrans" cxnId="{FF8A8E51-2626-439D-9BCD-08B42AA71128}">
      <dgm:prSet/>
      <dgm:spPr/>
      <dgm:t>
        <a:bodyPr/>
        <a:lstStyle/>
        <a:p>
          <a:endParaRPr lang="en-US"/>
        </a:p>
      </dgm:t>
    </dgm:pt>
    <dgm:pt modelId="{EE435A14-B67A-48EA-9976-E35D1BEA489B}" type="sibTrans" cxnId="{FF8A8E51-2626-439D-9BCD-08B42AA71128}">
      <dgm:prSet/>
      <dgm:spPr/>
      <dgm:t>
        <a:bodyPr/>
        <a:lstStyle/>
        <a:p>
          <a:endParaRPr lang="en-US"/>
        </a:p>
      </dgm:t>
    </dgm:pt>
    <dgm:pt modelId="{B06E9299-FD38-4BEB-A78A-CF712DC0FD88}">
      <dgm:prSet/>
      <dgm:spPr/>
      <dgm:t>
        <a:bodyPr/>
        <a:lstStyle/>
        <a:p>
          <a:r>
            <a:rPr lang="en-US"/>
            <a:t>We need to establish standard baselines for how these devices should be implemented.</a:t>
          </a:r>
        </a:p>
      </dgm:t>
    </dgm:pt>
    <dgm:pt modelId="{4CAEEF61-37E4-4FE5-AE99-855970A75EE0}" type="parTrans" cxnId="{47408483-18C6-438C-901B-ADB77A0AD722}">
      <dgm:prSet/>
      <dgm:spPr/>
      <dgm:t>
        <a:bodyPr/>
        <a:lstStyle/>
        <a:p>
          <a:endParaRPr lang="en-US"/>
        </a:p>
      </dgm:t>
    </dgm:pt>
    <dgm:pt modelId="{FED0FE6C-189D-4639-8CB7-E050A6DA3378}" type="sibTrans" cxnId="{47408483-18C6-438C-901B-ADB77A0AD722}">
      <dgm:prSet/>
      <dgm:spPr/>
      <dgm:t>
        <a:bodyPr/>
        <a:lstStyle/>
        <a:p>
          <a:endParaRPr lang="en-US"/>
        </a:p>
      </dgm:t>
    </dgm:pt>
    <dgm:pt modelId="{3ECFD23C-9475-4FC1-8A04-5323D8684E79}">
      <dgm:prSet/>
      <dgm:spPr/>
      <dgm:t>
        <a:bodyPr/>
        <a:lstStyle/>
        <a:p>
          <a:r>
            <a:rPr lang="en-US"/>
            <a:t>We need to develop automotive privacy models that work in the real world.</a:t>
          </a:r>
        </a:p>
      </dgm:t>
    </dgm:pt>
    <dgm:pt modelId="{87F8AE6F-84DE-43A4-83F5-9145DAC32365}" type="parTrans" cxnId="{064E9297-5431-469D-88D5-0B0C846A2A50}">
      <dgm:prSet/>
      <dgm:spPr/>
      <dgm:t>
        <a:bodyPr/>
        <a:lstStyle/>
        <a:p>
          <a:endParaRPr lang="en-US"/>
        </a:p>
      </dgm:t>
    </dgm:pt>
    <dgm:pt modelId="{01C17E8E-BF53-4FF1-8D17-FB2CAECE6B8B}" type="sibTrans" cxnId="{064E9297-5431-469D-88D5-0B0C846A2A50}">
      <dgm:prSet/>
      <dgm:spPr/>
      <dgm:t>
        <a:bodyPr/>
        <a:lstStyle/>
        <a:p>
          <a:endParaRPr lang="en-US"/>
        </a:p>
      </dgm:t>
    </dgm:pt>
    <dgm:pt modelId="{76AFB3FF-9BEF-429F-AC8D-5BA4308036B9}">
      <dgm:prSet/>
      <dgm:spPr/>
      <dgm:t>
        <a:bodyPr/>
        <a:lstStyle/>
        <a:p>
          <a:r>
            <a:rPr lang="en-US"/>
            <a:t>We do understand that data is valuable!</a:t>
          </a:r>
        </a:p>
      </dgm:t>
    </dgm:pt>
    <dgm:pt modelId="{8A627875-AF14-49C5-92C1-A7CD73F40627}" type="parTrans" cxnId="{C3117F06-B99F-4F9F-B377-8E64EB6AA889}">
      <dgm:prSet/>
      <dgm:spPr/>
      <dgm:t>
        <a:bodyPr/>
        <a:lstStyle/>
        <a:p>
          <a:endParaRPr lang="en-US"/>
        </a:p>
      </dgm:t>
    </dgm:pt>
    <dgm:pt modelId="{ABDB6377-AC34-4096-BE1A-1106D90B218A}" type="sibTrans" cxnId="{C3117F06-B99F-4F9F-B377-8E64EB6AA889}">
      <dgm:prSet/>
      <dgm:spPr/>
      <dgm:t>
        <a:bodyPr/>
        <a:lstStyle/>
        <a:p>
          <a:endParaRPr lang="en-US"/>
        </a:p>
      </dgm:t>
    </dgm:pt>
    <dgm:pt modelId="{B5CC1C21-891B-4F47-8855-E88B6FE5DCCA}">
      <dgm:prSet/>
      <dgm:spPr/>
      <dgm:t>
        <a:bodyPr/>
        <a:lstStyle/>
        <a:p>
          <a:r>
            <a:rPr lang="en-US"/>
            <a:t>Develop better cybersecurity standards around autonomous fleet management. </a:t>
          </a:r>
        </a:p>
      </dgm:t>
    </dgm:pt>
    <dgm:pt modelId="{07C0A7CC-D1E2-4B51-8CE2-CFDC9ABF9881}" type="parTrans" cxnId="{218CC041-043D-4DFA-8B6D-B34FAB09812E}">
      <dgm:prSet/>
      <dgm:spPr/>
      <dgm:t>
        <a:bodyPr/>
        <a:lstStyle/>
        <a:p>
          <a:endParaRPr lang="en-US"/>
        </a:p>
      </dgm:t>
    </dgm:pt>
    <dgm:pt modelId="{EE2FC0AC-CF9C-4B49-931F-9C6520B70EA4}" type="sibTrans" cxnId="{218CC041-043D-4DFA-8B6D-B34FAB09812E}">
      <dgm:prSet/>
      <dgm:spPr/>
      <dgm:t>
        <a:bodyPr/>
        <a:lstStyle/>
        <a:p>
          <a:endParaRPr lang="en-US"/>
        </a:p>
      </dgm:t>
    </dgm:pt>
    <dgm:pt modelId="{CA30EAA7-649F-4912-A56E-7497A88F5F93}" type="pres">
      <dgm:prSet presAssocID="{B6C1BEE9-309B-4237-9517-4707CB5848D2}" presName="Name0" presStyleCnt="0">
        <dgm:presLayoutVars>
          <dgm:dir/>
          <dgm:animLvl val="lvl"/>
          <dgm:resizeHandles val="exact"/>
        </dgm:presLayoutVars>
      </dgm:prSet>
      <dgm:spPr/>
    </dgm:pt>
    <dgm:pt modelId="{517E43D0-2330-4921-A90C-D3EA3200AA76}" type="pres">
      <dgm:prSet presAssocID="{E202A6A6-AE96-4FA1-B2DA-842F36E38573}" presName="linNode" presStyleCnt="0"/>
      <dgm:spPr/>
    </dgm:pt>
    <dgm:pt modelId="{450921C6-3260-4891-A14C-4BEA10935DCE}" type="pres">
      <dgm:prSet presAssocID="{E202A6A6-AE96-4FA1-B2DA-842F36E38573}" presName="parentText" presStyleLbl="node1" presStyleIdx="0" presStyleCnt="2">
        <dgm:presLayoutVars>
          <dgm:chMax val="1"/>
          <dgm:bulletEnabled val="1"/>
        </dgm:presLayoutVars>
      </dgm:prSet>
      <dgm:spPr/>
    </dgm:pt>
    <dgm:pt modelId="{8E828C69-5642-43FE-8150-FEC414DB0F34}" type="pres">
      <dgm:prSet presAssocID="{E202A6A6-AE96-4FA1-B2DA-842F36E38573}" presName="descendantText" presStyleLbl="alignAccFollowNode1" presStyleIdx="0" presStyleCnt="2">
        <dgm:presLayoutVars>
          <dgm:bulletEnabled val="1"/>
        </dgm:presLayoutVars>
      </dgm:prSet>
      <dgm:spPr/>
    </dgm:pt>
    <dgm:pt modelId="{97ADD973-90DF-4208-A62B-60552466ED1E}" type="pres">
      <dgm:prSet presAssocID="{232BA26C-76B9-496A-AC1B-38A7125A4404}" presName="sp" presStyleCnt="0"/>
      <dgm:spPr/>
    </dgm:pt>
    <dgm:pt modelId="{CBE792B1-8CD8-49AC-AF04-F827F0E27E9A}" type="pres">
      <dgm:prSet presAssocID="{6E786A53-1A9E-4CD9-9FC5-ADD409E0B662}" presName="linNode" presStyleCnt="0"/>
      <dgm:spPr/>
    </dgm:pt>
    <dgm:pt modelId="{55F53D46-8FD0-4018-94D2-1CF95E09AF06}" type="pres">
      <dgm:prSet presAssocID="{6E786A53-1A9E-4CD9-9FC5-ADD409E0B662}" presName="parentText" presStyleLbl="node1" presStyleIdx="1" presStyleCnt="2">
        <dgm:presLayoutVars>
          <dgm:chMax val="1"/>
          <dgm:bulletEnabled val="1"/>
        </dgm:presLayoutVars>
      </dgm:prSet>
      <dgm:spPr/>
    </dgm:pt>
    <dgm:pt modelId="{B2A1A7A1-A051-454C-B94B-ECB3B2D13D16}" type="pres">
      <dgm:prSet presAssocID="{6E786A53-1A9E-4CD9-9FC5-ADD409E0B662}" presName="descendantText" presStyleLbl="alignAccFollowNode1" presStyleIdx="1" presStyleCnt="2">
        <dgm:presLayoutVars>
          <dgm:bulletEnabled val="1"/>
        </dgm:presLayoutVars>
      </dgm:prSet>
      <dgm:spPr/>
    </dgm:pt>
  </dgm:ptLst>
  <dgm:cxnLst>
    <dgm:cxn modelId="{C3117F06-B99F-4F9F-B377-8E64EB6AA889}" srcId="{3ECFD23C-9475-4FC1-8A04-5323D8684E79}" destId="{76AFB3FF-9BEF-429F-AC8D-5BA4308036B9}" srcOrd="0" destOrd="0" parTransId="{8A627875-AF14-49C5-92C1-A7CD73F40627}" sibTransId="{ABDB6377-AC34-4096-BE1A-1106D90B218A}"/>
    <dgm:cxn modelId="{23485B09-7951-4493-9A10-1476D26BC260}" srcId="{E202A6A6-AE96-4FA1-B2DA-842F36E38573}" destId="{62F0C81E-9403-43F1-9C0A-A5C61063CEEF}" srcOrd="1" destOrd="0" parTransId="{B50B69FE-779F-4D1A-BEC4-A2E4C70BEF77}" sibTransId="{A72A351A-836E-4281-B0C7-2812F37A1D70}"/>
    <dgm:cxn modelId="{7AE43C21-14F2-4EAE-9F15-D50348E3AD42}" srcId="{B6C1BEE9-309B-4237-9517-4707CB5848D2}" destId="{E202A6A6-AE96-4FA1-B2DA-842F36E38573}" srcOrd="0" destOrd="0" parTransId="{AC408B16-86F8-455F-A77C-8AC67279440C}" sibTransId="{232BA26C-76B9-496A-AC1B-38A7125A4404}"/>
    <dgm:cxn modelId="{F3ED3D5B-8EAE-4ECC-A0BB-7E6BFA15C7E8}" type="presOf" srcId="{03E4A858-69D4-4E6F-880A-C757D8414C12}" destId="{8E828C69-5642-43FE-8150-FEC414DB0F34}" srcOrd="0" destOrd="0" presId="urn:microsoft.com/office/officeart/2005/8/layout/vList5"/>
    <dgm:cxn modelId="{218CC041-043D-4DFA-8B6D-B34FAB09812E}" srcId="{6E786A53-1A9E-4CD9-9FC5-ADD409E0B662}" destId="{B5CC1C21-891B-4F47-8855-E88B6FE5DCCA}" srcOrd="2" destOrd="0" parTransId="{07C0A7CC-D1E2-4B51-8CE2-CFDC9ABF9881}" sibTransId="{EE2FC0AC-CF9C-4B49-931F-9C6520B70EA4}"/>
    <dgm:cxn modelId="{81AD2C42-4277-4CF3-97C3-193172A0CAAD}" type="presOf" srcId="{3ECFD23C-9475-4FC1-8A04-5323D8684E79}" destId="{B2A1A7A1-A051-454C-B94B-ECB3B2D13D16}" srcOrd="0" destOrd="1" presId="urn:microsoft.com/office/officeart/2005/8/layout/vList5"/>
    <dgm:cxn modelId="{F9094A4B-E407-4718-8C2D-DBA6D5C45DA1}" type="presOf" srcId="{B06E9299-FD38-4BEB-A78A-CF712DC0FD88}" destId="{B2A1A7A1-A051-454C-B94B-ECB3B2D13D16}" srcOrd="0" destOrd="0" presId="urn:microsoft.com/office/officeart/2005/8/layout/vList5"/>
    <dgm:cxn modelId="{FF8A8E51-2626-439D-9BCD-08B42AA71128}" srcId="{B6C1BEE9-309B-4237-9517-4707CB5848D2}" destId="{6E786A53-1A9E-4CD9-9FC5-ADD409E0B662}" srcOrd="1" destOrd="0" parTransId="{777407F2-DCFC-4DCD-934D-4DC18A3F1E3D}" sibTransId="{EE435A14-B67A-48EA-9976-E35D1BEA489B}"/>
    <dgm:cxn modelId="{47408483-18C6-438C-901B-ADB77A0AD722}" srcId="{6E786A53-1A9E-4CD9-9FC5-ADD409E0B662}" destId="{B06E9299-FD38-4BEB-A78A-CF712DC0FD88}" srcOrd="0" destOrd="0" parTransId="{4CAEEF61-37E4-4FE5-AE99-855970A75EE0}" sibTransId="{FED0FE6C-189D-4639-8CB7-E050A6DA3378}"/>
    <dgm:cxn modelId="{CBCFF28F-FD1D-4A7C-982F-BA524B8A1086}" type="presOf" srcId="{62F0C81E-9403-43F1-9C0A-A5C61063CEEF}" destId="{8E828C69-5642-43FE-8150-FEC414DB0F34}" srcOrd="0" destOrd="1" presId="urn:microsoft.com/office/officeart/2005/8/layout/vList5"/>
    <dgm:cxn modelId="{064E9297-5431-469D-88D5-0B0C846A2A50}" srcId="{6E786A53-1A9E-4CD9-9FC5-ADD409E0B662}" destId="{3ECFD23C-9475-4FC1-8A04-5323D8684E79}" srcOrd="1" destOrd="0" parTransId="{87F8AE6F-84DE-43A4-83F5-9145DAC32365}" sibTransId="{01C17E8E-BF53-4FF1-8D17-FB2CAECE6B8B}"/>
    <dgm:cxn modelId="{6A8BF897-3E0E-46AF-8956-6ECB4CFCBF47}" srcId="{E202A6A6-AE96-4FA1-B2DA-842F36E38573}" destId="{03E4A858-69D4-4E6F-880A-C757D8414C12}" srcOrd="0" destOrd="0" parTransId="{1493CF40-00B7-41A5-8F3B-7978F859A016}" sibTransId="{8A1CEF1D-0B1E-4A16-A966-10BBB6ABC66A}"/>
    <dgm:cxn modelId="{C0EC09B9-B776-4BD3-90C6-737E2F0CE908}" type="presOf" srcId="{B6C1BEE9-309B-4237-9517-4707CB5848D2}" destId="{CA30EAA7-649F-4912-A56E-7497A88F5F93}" srcOrd="0" destOrd="0" presId="urn:microsoft.com/office/officeart/2005/8/layout/vList5"/>
    <dgm:cxn modelId="{21AB50BB-ECDA-40C2-8DDC-D6A1332CF27F}" type="presOf" srcId="{6E786A53-1A9E-4CD9-9FC5-ADD409E0B662}" destId="{55F53D46-8FD0-4018-94D2-1CF95E09AF06}" srcOrd="0" destOrd="0" presId="urn:microsoft.com/office/officeart/2005/8/layout/vList5"/>
    <dgm:cxn modelId="{8B797CBF-F67D-4972-8C51-08DE580F739D}" type="presOf" srcId="{76AFB3FF-9BEF-429F-AC8D-5BA4308036B9}" destId="{B2A1A7A1-A051-454C-B94B-ECB3B2D13D16}" srcOrd="0" destOrd="2" presId="urn:microsoft.com/office/officeart/2005/8/layout/vList5"/>
    <dgm:cxn modelId="{305618FA-CE15-49B0-8A93-125EE60056E5}" type="presOf" srcId="{B5CC1C21-891B-4F47-8855-E88B6FE5DCCA}" destId="{B2A1A7A1-A051-454C-B94B-ECB3B2D13D16}" srcOrd="0" destOrd="3" presId="urn:microsoft.com/office/officeart/2005/8/layout/vList5"/>
    <dgm:cxn modelId="{C33863FC-7E5F-42C2-961B-951F4397D84B}" type="presOf" srcId="{E202A6A6-AE96-4FA1-B2DA-842F36E38573}" destId="{450921C6-3260-4891-A14C-4BEA10935DCE}" srcOrd="0" destOrd="0" presId="urn:microsoft.com/office/officeart/2005/8/layout/vList5"/>
    <dgm:cxn modelId="{58B525A1-85F6-47CF-8973-9C9AF73C31F9}" type="presParOf" srcId="{CA30EAA7-649F-4912-A56E-7497A88F5F93}" destId="{517E43D0-2330-4921-A90C-D3EA3200AA76}" srcOrd="0" destOrd="0" presId="urn:microsoft.com/office/officeart/2005/8/layout/vList5"/>
    <dgm:cxn modelId="{4D264631-6F2E-40D8-A349-2ED78F3EFAA2}" type="presParOf" srcId="{517E43D0-2330-4921-A90C-D3EA3200AA76}" destId="{450921C6-3260-4891-A14C-4BEA10935DCE}" srcOrd="0" destOrd="0" presId="urn:microsoft.com/office/officeart/2005/8/layout/vList5"/>
    <dgm:cxn modelId="{45639389-21E1-4B79-82D7-5C4FD07F31F1}" type="presParOf" srcId="{517E43D0-2330-4921-A90C-D3EA3200AA76}" destId="{8E828C69-5642-43FE-8150-FEC414DB0F34}" srcOrd="1" destOrd="0" presId="urn:microsoft.com/office/officeart/2005/8/layout/vList5"/>
    <dgm:cxn modelId="{BFCE61DD-304C-4ECF-B41D-53698CBE552F}" type="presParOf" srcId="{CA30EAA7-649F-4912-A56E-7497A88F5F93}" destId="{97ADD973-90DF-4208-A62B-60552466ED1E}" srcOrd="1" destOrd="0" presId="urn:microsoft.com/office/officeart/2005/8/layout/vList5"/>
    <dgm:cxn modelId="{C8C33B69-A641-4C67-8639-F2F9B7D62CC7}" type="presParOf" srcId="{CA30EAA7-649F-4912-A56E-7497A88F5F93}" destId="{CBE792B1-8CD8-49AC-AF04-F827F0E27E9A}" srcOrd="2" destOrd="0" presId="urn:microsoft.com/office/officeart/2005/8/layout/vList5"/>
    <dgm:cxn modelId="{3A8B2ED8-F412-4714-B469-42B7CBE937A0}" type="presParOf" srcId="{CBE792B1-8CD8-49AC-AF04-F827F0E27E9A}" destId="{55F53D46-8FD0-4018-94D2-1CF95E09AF06}" srcOrd="0" destOrd="0" presId="urn:microsoft.com/office/officeart/2005/8/layout/vList5"/>
    <dgm:cxn modelId="{5424D501-2FDC-499C-9E54-6B3C70748017}" type="presParOf" srcId="{CBE792B1-8CD8-49AC-AF04-F827F0E27E9A}" destId="{B2A1A7A1-A051-454C-B94B-ECB3B2D13D1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E5FA1BE-26FA-4DF7-BDED-F965EA64991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378D1CB-22E2-425B-8448-4E78B6F6F192}">
      <dgm:prSet/>
      <dgm:spPr/>
      <dgm:t>
        <a:bodyPr/>
        <a:lstStyle/>
        <a:p>
          <a:r>
            <a:rPr lang="en-US" dirty="0"/>
            <a:t>Volpe Center Project Team</a:t>
          </a:r>
        </a:p>
      </dgm:t>
    </dgm:pt>
    <dgm:pt modelId="{1A887B40-5CD4-4F74-B88E-DC0C42E57460}" type="parTrans" cxnId="{129C9F4E-4260-4174-BA25-23329552CE9C}">
      <dgm:prSet/>
      <dgm:spPr/>
      <dgm:t>
        <a:bodyPr/>
        <a:lstStyle/>
        <a:p>
          <a:endParaRPr lang="en-US"/>
        </a:p>
      </dgm:t>
    </dgm:pt>
    <dgm:pt modelId="{9C98AF06-FF61-4377-80B4-A2DCE0746148}" type="sibTrans" cxnId="{129C9F4E-4260-4174-BA25-23329552CE9C}">
      <dgm:prSet/>
      <dgm:spPr/>
      <dgm:t>
        <a:bodyPr/>
        <a:lstStyle/>
        <a:p>
          <a:endParaRPr lang="en-US"/>
        </a:p>
      </dgm:t>
    </dgm:pt>
    <dgm:pt modelId="{5FDF044D-5E25-4ACC-B36C-EBD6C5C20EC0}">
      <dgm:prSet/>
      <dgm:spPr/>
      <dgm:t>
        <a:bodyPr/>
        <a:lstStyle/>
        <a:p>
          <a:pPr>
            <a:lnSpc>
              <a:spcPct val="100000"/>
            </a:lnSpc>
          </a:pPr>
          <a:r>
            <a:rPr lang="en-US" dirty="0"/>
            <a:t>Robert Rittmuller</a:t>
          </a:r>
        </a:p>
      </dgm:t>
    </dgm:pt>
    <dgm:pt modelId="{02B68145-0163-4CFE-B445-12328EB2034B}" type="parTrans" cxnId="{5AB2B0C0-FEB5-4D3D-825B-4F4E049ABFB0}">
      <dgm:prSet/>
      <dgm:spPr/>
      <dgm:t>
        <a:bodyPr/>
        <a:lstStyle/>
        <a:p>
          <a:endParaRPr lang="en-US"/>
        </a:p>
      </dgm:t>
    </dgm:pt>
    <dgm:pt modelId="{4EE0BAC9-9E1C-4E36-BAF8-6EDB881C9DE6}" type="sibTrans" cxnId="{5AB2B0C0-FEB5-4D3D-825B-4F4E049ABFB0}">
      <dgm:prSet/>
      <dgm:spPr/>
      <dgm:t>
        <a:bodyPr/>
        <a:lstStyle/>
        <a:p>
          <a:endParaRPr lang="en-US"/>
        </a:p>
      </dgm:t>
    </dgm:pt>
    <dgm:pt modelId="{2962CF6D-1CEE-4033-859C-0A6CDAA356D4}">
      <dgm:prSet/>
      <dgm:spPr/>
      <dgm:t>
        <a:bodyPr/>
        <a:lstStyle/>
        <a:p>
          <a:pPr>
            <a:lnSpc>
              <a:spcPct val="100000"/>
            </a:lnSpc>
          </a:pPr>
          <a:r>
            <a:rPr lang="en-US" dirty="0"/>
            <a:t>Allison Rossetto</a:t>
          </a:r>
        </a:p>
      </dgm:t>
    </dgm:pt>
    <dgm:pt modelId="{AA3206EB-8D9A-44CD-BC78-6D801852C4AF}" type="parTrans" cxnId="{796D04E0-41B6-4498-832C-3E6879F9319F}">
      <dgm:prSet/>
      <dgm:spPr/>
      <dgm:t>
        <a:bodyPr/>
        <a:lstStyle/>
        <a:p>
          <a:endParaRPr lang="en-US"/>
        </a:p>
      </dgm:t>
    </dgm:pt>
    <dgm:pt modelId="{8D075518-4E1B-489B-B073-D0C6C4AFB336}" type="sibTrans" cxnId="{796D04E0-41B6-4498-832C-3E6879F9319F}">
      <dgm:prSet/>
      <dgm:spPr/>
      <dgm:t>
        <a:bodyPr/>
        <a:lstStyle/>
        <a:p>
          <a:endParaRPr lang="en-US"/>
        </a:p>
      </dgm:t>
    </dgm:pt>
    <dgm:pt modelId="{7472A631-6D9B-4099-96D8-8233E452EDF4}">
      <dgm:prSet/>
      <dgm:spPr/>
      <dgm:t>
        <a:bodyPr/>
        <a:lstStyle/>
        <a:p>
          <a:pPr>
            <a:lnSpc>
              <a:spcPct val="100000"/>
            </a:lnSpc>
          </a:pPr>
          <a:r>
            <a:rPr lang="en-US" dirty="0"/>
            <a:t>Brian Sumner</a:t>
          </a:r>
        </a:p>
      </dgm:t>
    </dgm:pt>
    <dgm:pt modelId="{AF1BE9EA-6D14-4517-AE8E-CFBF9B719215}" type="parTrans" cxnId="{BAE8D086-9250-4C63-B335-368B9A00BE0B}">
      <dgm:prSet/>
      <dgm:spPr/>
      <dgm:t>
        <a:bodyPr/>
        <a:lstStyle/>
        <a:p>
          <a:endParaRPr lang="en-US"/>
        </a:p>
      </dgm:t>
    </dgm:pt>
    <dgm:pt modelId="{5F229263-0186-4D89-9C65-D4078219ABB8}" type="sibTrans" cxnId="{BAE8D086-9250-4C63-B335-368B9A00BE0B}">
      <dgm:prSet/>
      <dgm:spPr/>
      <dgm:t>
        <a:bodyPr/>
        <a:lstStyle/>
        <a:p>
          <a:endParaRPr lang="en-US"/>
        </a:p>
      </dgm:t>
    </dgm:pt>
    <dgm:pt modelId="{C02C7FE9-AC27-4924-951C-565DF2638B58}">
      <dgm:prSet/>
      <dgm:spPr/>
      <dgm:t>
        <a:bodyPr/>
        <a:lstStyle/>
        <a:p>
          <a:pPr>
            <a:lnSpc>
              <a:spcPct val="100000"/>
            </a:lnSpc>
          </a:pPr>
          <a:r>
            <a:rPr lang="en-US" dirty="0"/>
            <a:t>Andrea Sparko</a:t>
          </a:r>
        </a:p>
      </dgm:t>
    </dgm:pt>
    <dgm:pt modelId="{1F51EBF2-4539-46DA-B773-7BEEE55858C3}" type="parTrans" cxnId="{656DD100-ABD8-4E7D-973B-88273B2CECE3}">
      <dgm:prSet/>
      <dgm:spPr/>
      <dgm:t>
        <a:bodyPr/>
        <a:lstStyle/>
        <a:p>
          <a:endParaRPr lang="en-US"/>
        </a:p>
      </dgm:t>
    </dgm:pt>
    <dgm:pt modelId="{6CDBE08C-152B-4046-9756-28B8888889C6}" type="sibTrans" cxnId="{656DD100-ABD8-4E7D-973B-88273B2CECE3}">
      <dgm:prSet/>
      <dgm:spPr/>
      <dgm:t>
        <a:bodyPr/>
        <a:lstStyle/>
        <a:p>
          <a:endParaRPr lang="en-US"/>
        </a:p>
      </dgm:t>
    </dgm:pt>
    <dgm:pt modelId="{DC4C7F3A-0070-4B49-9226-89DF6109EB68}">
      <dgm:prSet/>
      <dgm:spPr/>
      <dgm:t>
        <a:bodyPr/>
        <a:lstStyle/>
        <a:p>
          <a:r>
            <a:rPr lang="en-US"/>
            <a:t>Federal Sponsors</a:t>
          </a:r>
          <a:endParaRPr lang="en-US" dirty="0"/>
        </a:p>
      </dgm:t>
    </dgm:pt>
    <dgm:pt modelId="{B8C92A16-9E4A-4278-BB47-C3CB554D4459}" type="parTrans" cxnId="{F5A241A6-FFB1-42AF-B19E-9751BBA03EEF}">
      <dgm:prSet/>
      <dgm:spPr/>
      <dgm:t>
        <a:bodyPr/>
        <a:lstStyle/>
        <a:p>
          <a:endParaRPr lang="en-US"/>
        </a:p>
      </dgm:t>
    </dgm:pt>
    <dgm:pt modelId="{4102B0CE-C74F-4BDA-B105-777BA7E47CB0}" type="sibTrans" cxnId="{F5A241A6-FFB1-42AF-B19E-9751BBA03EEF}">
      <dgm:prSet/>
      <dgm:spPr/>
      <dgm:t>
        <a:bodyPr/>
        <a:lstStyle/>
        <a:p>
          <a:endParaRPr lang="en-US"/>
        </a:p>
      </dgm:t>
    </dgm:pt>
    <dgm:pt modelId="{300E8FD3-3013-485E-B8AF-CAC0411EE2E5}">
      <dgm:prSet/>
      <dgm:spPr/>
      <dgm:t>
        <a:bodyPr/>
        <a:lstStyle/>
        <a:p>
          <a:pPr>
            <a:lnSpc>
              <a:spcPct val="100000"/>
            </a:lnSpc>
          </a:pPr>
          <a:endParaRPr lang="en-US" dirty="0"/>
        </a:p>
      </dgm:t>
    </dgm:pt>
    <dgm:pt modelId="{5FDC3202-0277-4C00-B0BD-EB13F7A388FE}" type="parTrans" cxnId="{BBBE3B74-4A77-4905-8679-1C8826CF1307}">
      <dgm:prSet/>
      <dgm:spPr/>
      <dgm:t>
        <a:bodyPr/>
        <a:lstStyle/>
        <a:p>
          <a:endParaRPr lang="en-US"/>
        </a:p>
      </dgm:t>
    </dgm:pt>
    <dgm:pt modelId="{9D24E903-2982-4DC7-BD94-E46347A0EA81}" type="sibTrans" cxnId="{BBBE3B74-4A77-4905-8679-1C8826CF1307}">
      <dgm:prSet/>
      <dgm:spPr/>
      <dgm:t>
        <a:bodyPr/>
        <a:lstStyle/>
        <a:p>
          <a:endParaRPr lang="en-US"/>
        </a:p>
      </dgm:t>
    </dgm:pt>
    <dgm:pt modelId="{7D31C279-180B-49C3-965E-215806A6C820}">
      <dgm:prSet/>
      <dgm:spPr/>
      <dgm:t>
        <a:bodyPr/>
        <a:lstStyle/>
        <a:p>
          <a:pPr>
            <a:lnSpc>
              <a:spcPct val="100000"/>
            </a:lnSpc>
          </a:pPr>
          <a:r>
            <a:rPr lang="en-US" dirty="0"/>
            <a:t>DHS</a:t>
          </a:r>
        </a:p>
      </dgm:t>
    </dgm:pt>
    <dgm:pt modelId="{56697EC5-CA2C-4236-9438-4AC787051755}" type="parTrans" cxnId="{B40E3E49-1B61-42F0-966F-59840147C469}">
      <dgm:prSet/>
      <dgm:spPr/>
      <dgm:t>
        <a:bodyPr/>
        <a:lstStyle/>
        <a:p>
          <a:endParaRPr lang="en-US"/>
        </a:p>
      </dgm:t>
    </dgm:pt>
    <dgm:pt modelId="{047888EA-38CB-4ADA-AA5D-23145BB418BE}" type="sibTrans" cxnId="{B40E3E49-1B61-42F0-966F-59840147C469}">
      <dgm:prSet/>
      <dgm:spPr/>
      <dgm:t>
        <a:bodyPr/>
        <a:lstStyle/>
        <a:p>
          <a:endParaRPr lang="en-US"/>
        </a:p>
      </dgm:t>
    </dgm:pt>
    <dgm:pt modelId="{0CF8E947-C7A5-45D4-9509-C7625459A9ED}">
      <dgm:prSet/>
      <dgm:spPr/>
      <dgm:t>
        <a:bodyPr/>
        <a:lstStyle/>
        <a:p>
          <a:pPr>
            <a:lnSpc>
              <a:spcPct val="100000"/>
            </a:lnSpc>
          </a:pPr>
          <a:r>
            <a:rPr lang="en-US" dirty="0"/>
            <a:t>FAA</a:t>
          </a:r>
        </a:p>
      </dgm:t>
    </dgm:pt>
    <dgm:pt modelId="{AA6B80F3-ED86-4FBC-9930-2AFC0BBFB89F}" type="parTrans" cxnId="{47DC845C-9BE7-4CF0-96A5-A684CFB04F27}">
      <dgm:prSet/>
      <dgm:spPr/>
      <dgm:t>
        <a:bodyPr/>
        <a:lstStyle/>
        <a:p>
          <a:endParaRPr lang="en-US"/>
        </a:p>
      </dgm:t>
    </dgm:pt>
    <dgm:pt modelId="{918F6928-0862-4DB6-881E-6C139F707BFA}" type="sibTrans" cxnId="{47DC845C-9BE7-4CF0-96A5-A684CFB04F27}">
      <dgm:prSet/>
      <dgm:spPr/>
      <dgm:t>
        <a:bodyPr/>
        <a:lstStyle/>
        <a:p>
          <a:endParaRPr lang="en-US"/>
        </a:p>
      </dgm:t>
    </dgm:pt>
    <dgm:pt modelId="{9F587B68-61C7-4016-B5EA-31CB6C3AB775}">
      <dgm:prSet/>
      <dgm:spPr/>
      <dgm:t>
        <a:bodyPr/>
        <a:lstStyle/>
        <a:p>
          <a:pPr>
            <a:lnSpc>
              <a:spcPct val="100000"/>
            </a:lnSpc>
          </a:pPr>
          <a:r>
            <a:rPr lang="en-US" dirty="0"/>
            <a:t>ITS JPO</a:t>
          </a:r>
        </a:p>
      </dgm:t>
    </dgm:pt>
    <dgm:pt modelId="{7EC34F95-0EE2-413A-BDC6-E8730F654DC4}" type="parTrans" cxnId="{3B9BDB98-8355-4045-B4BD-3BACD05BCB08}">
      <dgm:prSet/>
      <dgm:spPr/>
      <dgm:t>
        <a:bodyPr/>
        <a:lstStyle/>
        <a:p>
          <a:endParaRPr lang="en-US"/>
        </a:p>
      </dgm:t>
    </dgm:pt>
    <dgm:pt modelId="{E081F70C-4F06-4281-8C9F-A96696714364}" type="sibTrans" cxnId="{3B9BDB98-8355-4045-B4BD-3BACD05BCB08}">
      <dgm:prSet/>
      <dgm:spPr/>
      <dgm:t>
        <a:bodyPr/>
        <a:lstStyle/>
        <a:p>
          <a:endParaRPr lang="en-US"/>
        </a:p>
      </dgm:t>
    </dgm:pt>
    <dgm:pt modelId="{B2B55897-56B3-4D85-A050-5790B37C0CF4}">
      <dgm:prSet/>
      <dgm:spPr/>
      <dgm:t>
        <a:bodyPr/>
        <a:lstStyle/>
        <a:p>
          <a:pPr>
            <a:lnSpc>
              <a:spcPct val="100000"/>
            </a:lnSpc>
          </a:pPr>
          <a:r>
            <a:rPr lang="en-US" dirty="0"/>
            <a:t>FHWA</a:t>
          </a:r>
        </a:p>
      </dgm:t>
    </dgm:pt>
    <dgm:pt modelId="{25578965-2088-4829-909D-81026F0B8E25}" type="parTrans" cxnId="{FD0F8768-BAD4-4C41-943D-2FD0B24023D0}">
      <dgm:prSet/>
      <dgm:spPr/>
      <dgm:t>
        <a:bodyPr/>
        <a:lstStyle/>
        <a:p>
          <a:endParaRPr lang="en-US"/>
        </a:p>
      </dgm:t>
    </dgm:pt>
    <dgm:pt modelId="{2D1FD57E-D2FC-486C-8CB9-B76E70AE1FE6}" type="sibTrans" cxnId="{FD0F8768-BAD4-4C41-943D-2FD0B24023D0}">
      <dgm:prSet/>
      <dgm:spPr/>
      <dgm:t>
        <a:bodyPr/>
        <a:lstStyle/>
        <a:p>
          <a:endParaRPr lang="en-US"/>
        </a:p>
      </dgm:t>
    </dgm:pt>
    <dgm:pt modelId="{C22BF7CE-9079-4F40-AE57-6362A35E9D05}">
      <dgm:prSet/>
      <dgm:spPr/>
      <dgm:t>
        <a:bodyPr/>
        <a:lstStyle/>
        <a:p>
          <a:pPr>
            <a:lnSpc>
              <a:spcPct val="100000"/>
            </a:lnSpc>
          </a:pPr>
          <a:r>
            <a:rPr lang="en-US" dirty="0"/>
            <a:t>NHTSA</a:t>
          </a:r>
        </a:p>
      </dgm:t>
    </dgm:pt>
    <dgm:pt modelId="{70501522-1C13-4302-8908-B4EBD547DD69}" type="parTrans" cxnId="{5E852FF3-8CC1-481C-A93D-AB9AA7938298}">
      <dgm:prSet/>
      <dgm:spPr/>
      <dgm:t>
        <a:bodyPr/>
        <a:lstStyle/>
        <a:p>
          <a:endParaRPr lang="en-US"/>
        </a:p>
      </dgm:t>
    </dgm:pt>
    <dgm:pt modelId="{E8063038-A449-4E5C-90DC-32EE32D3CA6A}" type="sibTrans" cxnId="{5E852FF3-8CC1-481C-A93D-AB9AA7938298}">
      <dgm:prSet/>
      <dgm:spPr/>
      <dgm:t>
        <a:bodyPr/>
        <a:lstStyle/>
        <a:p>
          <a:endParaRPr lang="en-US"/>
        </a:p>
      </dgm:t>
    </dgm:pt>
    <dgm:pt modelId="{628C0F3B-B868-4E1E-BBC8-C344773EF02E}">
      <dgm:prSet/>
      <dgm:spPr/>
      <dgm:t>
        <a:bodyPr/>
        <a:lstStyle/>
        <a:p>
          <a:pPr>
            <a:lnSpc>
              <a:spcPct val="100000"/>
            </a:lnSpc>
          </a:pPr>
          <a:r>
            <a:rPr lang="en-US" dirty="0"/>
            <a:t>Franklin Abodo</a:t>
          </a:r>
        </a:p>
      </dgm:t>
    </dgm:pt>
    <dgm:pt modelId="{46A2B23C-3762-4E5F-A570-A3090D77EB4B}" type="parTrans" cxnId="{D4A84236-6425-4F7D-B687-3FCA21942211}">
      <dgm:prSet/>
      <dgm:spPr/>
      <dgm:t>
        <a:bodyPr/>
        <a:lstStyle/>
        <a:p>
          <a:endParaRPr lang="en-US"/>
        </a:p>
      </dgm:t>
    </dgm:pt>
    <dgm:pt modelId="{8B11D844-4C90-4A67-B54F-C4B8B1430F1E}" type="sibTrans" cxnId="{D4A84236-6425-4F7D-B687-3FCA21942211}">
      <dgm:prSet/>
      <dgm:spPr/>
      <dgm:t>
        <a:bodyPr/>
        <a:lstStyle/>
        <a:p>
          <a:endParaRPr lang="en-US"/>
        </a:p>
      </dgm:t>
    </dgm:pt>
    <dgm:pt modelId="{5249EFAA-1939-46C2-A69B-E864E01AB06C}">
      <dgm:prSet/>
      <dgm:spPr/>
      <dgm:t>
        <a:bodyPr/>
        <a:lstStyle/>
        <a:p>
          <a:pPr>
            <a:lnSpc>
              <a:spcPct val="100000"/>
            </a:lnSpc>
          </a:pPr>
          <a:r>
            <a:rPr lang="en-US" dirty="0" err="1"/>
            <a:t>Rithika</a:t>
          </a:r>
          <a:r>
            <a:rPr lang="en-US" dirty="0"/>
            <a:t> </a:t>
          </a:r>
          <a:r>
            <a:rPr lang="en-US" dirty="0" err="1"/>
            <a:t>Neti</a:t>
          </a:r>
          <a:endParaRPr lang="en-US" dirty="0"/>
        </a:p>
      </dgm:t>
    </dgm:pt>
    <dgm:pt modelId="{3E198A12-D973-4781-9FA3-A6D62A74CCC8}" type="parTrans" cxnId="{C650CC1D-85EA-42F6-878E-DA1C20C7D75E}">
      <dgm:prSet/>
      <dgm:spPr/>
      <dgm:t>
        <a:bodyPr/>
        <a:lstStyle/>
        <a:p>
          <a:endParaRPr lang="en-US"/>
        </a:p>
      </dgm:t>
    </dgm:pt>
    <dgm:pt modelId="{B6250E2E-8FC0-452B-91CB-F54C7C08A9B4}" type="sibTrans" cxnId="{C650CC1D-85EA-42F6-878E-DA1C20C7D75E}">
      <dgm:prSet/>
      <dgm:spPr/>
      <dgm:t>
        <a:bodyPr/>
        <a:lstStyle/>
        <a:p>
          <a:endParaRPr lang="en-US"/>
        </a:p>
      </dgm:t>
    </dgm:pt>
    <dgm:pt modelId="{C806590B-253E-46E4-909F-F8190D055D57}">
      <dgm:prSet/>
      <dgm:spPr/>
      <dgm:t>
        <a:bodyPr/>
        <a:lstStyle/>
        <a:p>
          <a:pPr>
            <a:lnSpc>
              <a:spcPct val="100000"/>
            </a:lnSpc>
          </a:pPr>
          <a:r>
            <a:rPr lang="en-US" dirty="0"/>
            <a:t>Kevin Harnett</a:t>
          </a:r>
        </a:p>
      </dgm:t>
    </dgm:pt>
    <dgm:pt modelId="{B458DBBE-CFD2-4E72-B648-658DC7C844E6}" type="parTrans" cxnId="{6F624AD6-EFB5-4A8A-9C9D-D73711851863}">
      <dgm:prSet/>
      <dgm:spPr/>
      <dgm:t>
        <a:bodyPr/>
        <a:lstStyle/>
        <a:p>
          <a:endParaRPr lang="en-US"/>
        </a:p>
      </dgm:t>
    </dgm:pt>
    <dgm:pt modelId="{74A3229D-8E58-4E4C-B52B-6D41BDD9939B}" type="sibTrans" cxnId="{6F624AD6-EFB5-4A8A-9C9D-D73711851863}">
      <dgm:prSet/>
      <dgm:spPr/>
      <dgm:t>
        <a:bodyPr/>
        <a:lstStyle/>
        <a:p>
          <a:endParaRPr lang="en-US"/>
        </a:p>
      </dgm:t>
    </dgm:pt>
    <dgm:pt modelId="{B1B5EFB3-431F-4EA0-A927-7D82027621CF}">
      <dgm:prSet/>
      <dgm:spPr/>
      <dgm:t>
        <a:bodyPr/>
        <a:lstStyle/>
        <a:p>
          <a:pPr>
            <a:lnSpc>
              <a:spcPct val="100000"/>
            </a:lnSpc>
          </a:pPr>
          <a:r>
            <a:rPr lang="en-US" dirty="0"/>
            <a:t>Brendan Harris</a:t>
          </a:r>
        </a:p>
      </dgm:t>
    </dgm:pt>
    <dgm:pt modelId="{069C8753-9FFB-46BD-A991-BAC1BD8D78A4}" type="parTrans" cxnId="{7DD3817E-B99A-45DE-9999-85289C7BB858}">
      <dgm:prSet/>
      <dgm:spPr/>
      <dgm:t>
        <a:bodyPr/>
        <a:lstStyle/>
        <a:p>
          <a:endParaRPr lang="en-US"/>
        </a:p>
      </dgm:t>
    </dgm:pt>
    <dgm:pt modelId="{44E2BD50-7B5E-40F3-8E96-2A522727E251}" type="sibTrans" cxnId="{7DD3817E-B99A-45DE-9999-85289C7BB858}">
      <dgm:prSet/>
      <dgm:spPr/>
      <dgm:t>
        <a:bodyPr/>
        <a:lstStyle/>
        <a:p>
          <a:endParaRPr lang="en-US"/>
        </a:p>
      </dgm:t>
    </dgm:pt>
    <dgm:pt modelId="{1A684467-BFFC-4521-AAB6-5B2BA6FF72FB}">
      <dgm:prSet/>
      <dgm:spPr/>
      <dgm:t>
        <a:bodyPr/>
        <a:lstStyle/>
        <a:p>
          <a:pPr>
            <a:lnSpc>
              <a:spcPct val="100000"/>
            </a:lnSpc>
          </a:pPr>
          <a:r>
            <a:rPr lang="en-US" dirty="0"/>
            <a:t>NMFTA</a:t>
          </a:r>
        </a:p>
      </dgm:t>
    </dgm:pt>
    <dgm:pt modelId="{71240867-395A-4DF7-A0BD-97DA6CF03E29}" type="parTrans" cxnId="{286ECD77-FB1F-4350-96DF-C6145FA96073}">
      <dgm:prSet/>
      <dgm:spPr/>
      <dgm:t>
        <a:bodyPr/>
        <a:lstStyle/>
        <a:p>
          <a:endParaRPr lang="en-US"/>
        </a:p>
      </dgm:t>
    </dgm:pt>
    <dgm:pt modelId="{B73BEA38-FB51-4ACB-980B-A5D7C696976A}" type="sibTrans" cxnId="{286ECD77-FB1F-4350-96DF-C6145FA96073}">
      <dgm:prSet/>
      <dgm:spPr/>
      <dgm:t>
        <a:bodyPr/>
        <a:lstStyle/>
        <a:p>
          <a:endParaRPr lang="en-US"/>
        </a:p>
      </dgm:t>
    </dgm:pt>
    <dgm:pt modelId="{3CD56679-0ECB-4F1C-B827-25A3A9C5A210}">
      <dgm:prSet/>
      <dgm:spPr/>
      <dgm:t>
        <a:bodyPr/>
        <a:lstStyle/>
        <a:p>
          <a:pPr>
            <a:lnSpc>
              <a:spcPct val="100000"/>
            </a:lnSpc>
          </a:pPr>
          <a:r>
            <a:rPr lang="en-US" dirty="0"/>
            <a:t>Graham Watson</a:t>
          </a:r>
        </a:p>
      </dgm:t>
    </dgm:pt>
    <dgm:pt modelId="{FD8A7D39-948F-444B-855C-F70BC4DFCDE4}" type="parTrans" cxnId="{01950132-83B4-419D-9B40-25BC6E23634C}">
      <dgm:prSet/>
      <dgm:spPr/>
      <dgm:t>
        <a:bodyPr/>
        <a:lstStyle/>
        <a:p>
          <a:endParaRPr lang="en-US"/>
        </a:p>
      </dgm:t>
    </dgm:pt>
    <dgm:pt modelId="{1E2240A1-BD33-4304-B7D7-163A4721CA14}" type="sibTrans" cxnId="{01950132-83B4-419D-9B40-25BC6E23634C}">
      <dgm:prSet/>
      <dgm:spPr/>
      <dgm:t>
        <a:bodyPr/>
        <a:lstStyle/>
        <a:p>
          <a:endParaRPr lang="en-US"/>
        </a:p>
      </dgm:t>
    </dgm:pt>
    <dgm:pt modelId="{2B6A69E6-6638-4EA1-A011-80FB7A948CC9}">
      <dgm:prSet/>
      <dgm:spPr/>
      <dgm:t>
        <a:bodyPr/>
        <a:lstStyle/>
        <a:p>
          <a:pPr>
            <a:lnSpc>
              <a:spcPct val="100000"/>
            </a:lnSpc>
          </a:pPr>
          <a:r>
            <a:rPr lang="en-US" dirty="0"/>
            <a:t>Gus Brown</a:t>
          </a:r>
        </a:p>
      </dgm:t>
    </dgm:pt>
    <dgm:pt modelId="{507730B2-F1E1-4362-93C4-E132CA5FEF9A}" type="parTrans" cxnId="{557E4CEC-1FF3-40C5-8D9B-EB4F9EA08F7B}">
      <dgm:prSet/>
      <dgm:spPr/>
      <dgm:t>
        <a:bodyPr/>
        <a:lstStyle/>
        <a:p>
          <a:endParaRPr lang="en-US"/>
        </a:p>
      </dgm:t>
    </dgm:pt>
    <dgm:pt modelId="{E110202B-A88C-4533-8CDC-A1AD4BE2AD33}" type="sibTrans" cxnId="{557E4CEC-1FF3-40C5-8D9B-EB4F9EA08F7B}">
      <dgm:prSet/>
      <dgm:spPr/>
      <dgm:t>
        <a:bodyPr/>
        <a:lstStyle/>
        <a:p>
          <a:endParaRPr lang="en-US"/>
        </a:p>
      </dgm:t>
    </dgm:pt>
    <dgm:pt modelId="{E3C6E42C-8408-DF46-9C0E-4B4987E2BB80}" type="pres">
      <dgm:prSet presAssocID="{1E5FA1BE-26FA-4DF7-BDED-F965EA649910}" presName="linear" presStyleCnt="0">
        <dgm:presLayoutVars>
          <dgm:animLvl val="lvl"/>
          <dgm:resizeHandles val="exact"/>
        </dgm:presLayoutVars>
      </dgm:prSet>
      <dgm:spPr/>
    </dgm:pt>
    <dgm:pt modelId="{7FF63EDF-BADE-6243-A6B9-B591815AC816}" type="pres">
      <dgm:prSet presAssocID="{C378D1CB-22E2-425B-8448-4E78B6F6F192}" presName="parentText" presStyleLbl="node1" presStyleIdx="0" presStyleCnt="2">
        <dgm:presLayoutVars>
          <dgm:chMax val="0"/>
          <dgm:bulletEnabled val="1"/>
        </dgm:presLayoutVars>
      </dgm:prSet>
      <dgm:spPr/>
    </dgm:pt>
    <dgm:pt modelId="{4F9F602E-1BF1-4845-A37A-F250D05A7D0D}" type="pres">
      <dgm:prSet presAssocID="{C378D1CB-22E2-425B-8448-4E78B6F6F192}" presName="childText" presStyleLbl="revTx" presStyleIdx="0" presStyleCnt="2">
        <dgm:presLayoutVars>
          <dgm:bulletEnabled val="1"/>
        </dgm:presLayoutVars>
      </dgm:prSet>
      <dgm:spPr/>
    </dgm:pt>
    <dgm:pt modelId="{3C6436B7-3FA5-D540-8357-7044D77FB970}" type="pres">
      <dgm:prSet presAssocID="{DC4C7F3A-0070-4B49-9226-89DF6109EB68}" presName="parentText" presStyleLbl="node1" presStyleIdx="1" presStyleCnt="2">
        <dgm:presLayoutVars>
          <dgm:chMax val="0"/>
          <dgm:bulletEnabled val="1"/>
        </dgm:presLayoutVars>
      </dgm:prSet>
      <dgm:spPr/>
    </dgm:pt>
    <dgm:pt modelId="{69FCEA2C-30E0-DD4E-8E98-50F4276902F0}" type="pres">
      <dgm:prSet presAssocID="{DC4C7F3A-0070-4B49-9226-89DF6109EB68}" presName="childText" presStyleLbl="revTx" presStyleIdx="1" presStyleCnt="2">
        <dgm:presLayoutVars>
          <dgm:bulletEnabled val="1"/>
        </dgm:presLayoutVars>
      </dgm:prSet>
      <dgm:spPr/>
    </dgm:pt>
  </dgm:ptLst>
  <dgm:cxnLst>
    <dgm:cxn modelId="{656DD100-ABD8-4E7D-973B-88273B2CECE3}" srcId="{C378D1CB-22E2-425B-8448-4E78B6F6F192}" destId="{C02C7FE9-AC27-4924-951C-565DF2638B58}" srcOrd="6" destOrd="0" parTransId="{1F51EBF2-4539-46DA-B773-7BEEE55858C3}" sibTransId="{6CDBE08C-152B-4046-9756-28B8888889C6}"/>
    <dgm:cxn modelId="{C650CC1D-85EA-42F6-878E-DA1C20C7D75E}" srcId="{C378D1CB-22E2-425B-8448-4E78B6F6F192}" destId="{5249EFAA-1939-46C2-A69B-E864E01AB06C}" srcOrd="3" destOrd="0" parTransId="{3E198A12-D973-4781-9FA3-A6D62A74CCC8}" sibTransId="{B6250E2E-8FC0-452B-91CB-F54C7C08A9B4}"/>
    <dgm:cxn modelId="{01950132-83B4-419D-9B40-25BC6E23634C}" srcId="{C378D1CB-22E2-425B-8448-4E78B6F6F192}" destId="{3CD56679-0ECB-4F1C-B827-25A3A9C5A210}" srcOrd="8" destOrd="0" parTransId="{FD8A7D39-948F-444B-855C-F70BC4DFCDE4}" sibTransId="{1E2240A1-BD33-4304-B7D7-163A4721CA14}"/>
    <dgm:cxn modelId="{574FFC33-663F-43E3-94A3-EE841D30C2DD}" type="presOf" srcId="{C378D1CB-22E2-425B-8448-4E78B6F6F192}" destId="{7FF63EDF-BADE-6243-A6B9-B591815AC816}" srcOrd="0" destOrd="0" presId="urn:microsoft.com/office/officeart/2005/8/layout/vList2"/>
    <dgm:cxn modelId="{D4A84236-6425-4F7D-B687-3FCA21942211}" srcId="{C378D1CB-22E2-425B-8448-4E78B6F6F192}" destId="{628C0F3B-B868-4E1E-BBC8-C344773EF02E}" srcOrd="2" destOrd="0" parTransId="{46A2B23C-3762-4E5F-A570-A3090D77EB4B}" sibTransId="{8B11D844-4C90-4A67-B54F-C4B8B1430F1E}"/>
    <dgm:cxn modelId="{394CBD39-2819-4903-851C-F2F45FF4F5F4}" type="presOf" srcId="{C02C7FE9-AC27-4924-951C-565DF2638B58}" destId="{4F9F602E-1BF1-4845-A37A-F250D05A7D0D}" srcOrd="0" destOrd="6" presId="urn:microsoft.com/office/officeart/2005/8/layout/vList2"/>
    <dgm:cxn modelId="{B07C685C-5C56-4506-93EA-863598170B4A}" type="presOf" srcId="{C22BF7CE-9079-4F40-AE57-6362A35E9D05}" destId="{69FCEA2C-30E0-DD4E-8E98-50F4276902F0}" srcOrd="0" destOrd="5" presId="urn:microsoft.com/office/officeart/2005/8/layout/vList2"/>
    <dgm:cxn modelId="{47DC845C-9BE7-4CF0-96A5-A684CFB04F27}" srcId="{DC4C7F3A-0070-4B49-9226-89DF6109EB68}" destId="{0CF8E947-C7A5-45D4-9509-C7625459A9ED}" srcOrd="2" destOrd="0" parTransId="{AA6B80F3-ED86-4FBC-9930-2AFC0BBFB89F}" sibTransId="{918F6928-0862-4DB6-881E-6C139F707BFA}"/>
    <dgm:cxn modelId="{C4BDB063-80B5-4B67-975A-BD1837562A7D}" type="presOf" srcId="{C806590B-253E-46E4-909F-F8190D055D57}" destId="{4F9F602E-1BF1-4845-A37A-F250D05A7D0D}" srcOrd="0" destOrd="0" presId="urn:microsoft.com/office/officeart/2005/8/layout/vList2"/>
    <dgm:cxn modelId="{FD0F8768-BAD4-4C41-943D-2FD0B24023D0}" srcId="{DC4C7F3A-0070-4B49-9226-89DF6109EB68}" destId="{B2B55897-56B3-4D85-A050-5790B37C0CF4}" srcOrd="4" destOrd="0" parTransId="{25578965-2088-4829-909D-81026F0B8E25}" sibTransId="{2D1FD57E-D2FC-486C-8CB9-B76E70AE1FE6}"/>
    <dgm:cxn modelId="{B40E3E49-1B61-42F0-966F-59840147C469}" srcId="{DC4C7F3A-0070-4B49-9226-89DF6109EB68}" destId="{7D31C279-180B-49C3-965E-215806A6C820}" srcOrd="0" destOrd="0" parTransId="{56697EC5-CA2C-4236-9438-4AC787051755}" sibTransId="{047888EA-38CB-4ADA-AA5D-23145BB418BE}"/>
    <dgm:cxn modelId="{0EA8834E-CD55-460F-ABB2-3A074395A9C5}" type="presOf" srcId="{B1B5EFB3-431F-4EA0-A927-7D82027621CF}" destId="{4F9F602E-1BF1-4845-A37A-F250D05A7D0D}" srcOrd="0" destOrd="7" presId="urn:microsoft.com/office/officeart/2005/8/layout/vList2"/>
    <dgm:cxn modelId="{129C9F4E-4260-4174-BA25-23329552CE9C}" srcId="{1E5FA1BE-26FA-4DF7-BDED-F965EA649910}" destId="{C378D1CB-22E2-425B-8448-4E78B6F6F192}" srcOrd="0" destOrd="0" parTransId="{1A887B40-5CD4-4F74-B88E-DC0C42E57460}" sibTransId="{9C98AF06-FF61-4377-80B4-A2DCE0746148}"/>
    <dgm:cxn modelId="{60CC7873-6A38-4968-95D3-A8A126A309F4}" type="presOf" srcId="{9F587B68-61C7-4016-B5EA-31CB6C3AB775}" destId="{69FCEA2C-30E0-DD4E-8E98-50F4276902F0}" srcOrd="0" destOrd="3" presId="urn:microsoft.com/office/officeart/2005/8/layout/vList2"/>
    <dgm:cxn modelId="{BBBE3B74-4A77-4905-8679-1C8826CF1307}" srcId="{DC4C7F3A-0070-4B49-9226-89DF6109EB68}" destId="{300E8FD3-3013-485E-B8AF-CAC0411EE2E5}" srcOrd="6" destOrd="0" parTransId="{5FDC3202-0277-4C00-B0BD-EB13F7A388FE}" sibTransId="{9D24E903-2982-4DC7-BD94-E46347A0EA81}"/>
    <dgm:cxn modelId="{3D02A875-5B64-4365-A9CE-0E6F90602BB7}" type="presOf" srcId="{DC4C7F3A-0070-4B49-9226-89DF6109EB68}" destId="{3C6436B7-3FA5-D540-8357-7044D77FB970}" srcOrd="0" destOrd="0" presId="urn:microsoft.com/office/officeart/2005/8/layout/vList2"/>
    <dgm:cxn modelId="{286ECD77-FB1F-4350-96DF-C6145FA96073}" srcId="{DC4C7F3A-0070-4B49-9226-89DF6109EB68}" destId="{1A684467-BFFC-4521-AAB6-5B2BA6FF72FB}" srcOrd="1" destOrd="0" parTransId="{71240867-395A-4DF7-A0BD-97DA6CF03E29}" sibTransId="{B73BEA38-FB51-4ACB-980B-A5D7C696976A}"/>
    <dgm:cxn modelId="{7FF6415A-BEA2-442C-A774-1E2B485BE645}" type="presOf" srcId="{5249EFAA-1939-46C2-A69B-E864E01AB06C}" destId="{4F9F602E-1BF1-4845-A37A-F250D05A7D0D}" srcOrd="0" destOrd="3" presId="urn:microsoft.com/office/officeart/2005/8/layout/vList2"/>
    <dgm:cxn modelId="{7DD3817E-B99A-45DE-9999-85289C7BB858}" srcId="{C378D1CB-22E2-425B-8448-4E78B6F6F192}" destId="{B1B5EFB3-431F-4EA0-A927-7D82027621CF}" srcOrd="7" destOrd="0" parTransId="{069C8753-9FFB-46BD-A991-BAC1BD8D78A4}" sibTransId="{44E2BD50-7B5E-40F3-8E96-2A522727E251}"/>
    <dgm:cxn modelId="{7B1E4080-DA4E-4574-8C1C-A29C743BC06C}" type="presOf" srcId="{7472A631-6D9B-4099-96D8-8233E452EDF4}" destId="{4F9F602E-1BF1-4845-A37A-F250D05A7D0D}" srcOrd="0" destOrd="5" presId="urn:microsoft.com/office/officeart/2005/8/layout/vList2"/>
    <dgm:cxn modelId="{BAE8D086-9250-4C63-B335-368B9A00BE0B}" srcId="{C378D1CB-22E2-425B-8448-4E78B6F6F192}" destId="{7472A631-6D9B-4099-96D8-8233E452EDF4}" srcOrd="5" destOrd="0" parTransId="{AF1BE9EA-6D14-4517-AE8E-CFBF9B719215}" sibTransId="{5F229263-0186-4D89-9C65-D4078219ABB8}"/>
    <dgm:cxn modelId="{FC00A196-F386-4FBD-A91E-8D47708544A3}" type="presOf" srcId="{1A684467-BFFC-4521-AAB6-5B2BA6FF72FB}" destId="{69FCEA2C-30E0-DD4E-8E98-50F4276902F0}" srcOrd="0" destOrd="1" presId="urn:microsoft.com/office/officeart/2005/8/layout/vList2"/>
    <dgm:cxn modelId="{00D6D498-8978-4404-A35A-C2C0BE8BD157}" type="presOf" srcId="{0CF8E947-C7A5-45D4-9509-C7625459A9ED}" destId="{69FCEA2C-30E0-DD4E-8E98-50F4276902F0}" srcOrd="0" destOrd="2" presId="urn:microsoft.com/office/officeart/2005/8/layout/vList2"/>
    <dgm:cxn modelId="{3B9BDB98-8355-4045-B4BD-3BACD05BCB08}" srcId="{DC4C7F3A-0070-4B49-9226-89DF6109EB68}" destId="{9F587B68-61C7-4016-B5EA-31CB6C3AB775}" srcOrd="3" destOrd="0" parTransId="{7EC34F95-0EE2-413A-BDC6-E8730F654DC4}" sibTransId="{E081F70C-4F06-4281-8C9F-A96696714364}"/>
    <dgm:cxn modelId="{17E5959C-A86E-4B43-BA70-20093CED2657}" type="presOf" srcId="{5FDF044D-5E25-4ACC-B36C-EBD6C5C20EC0}" destId="{4F9F602E-1BF1-4845-A37A-F250D05A7D0D}" srcOrd="0" destOrd="1" presId="urn:microsoft.com/office/officeart/2005/8/layout/vList2"/>
    <dgm:cxn modelId="{20F9139D-36D0-45AE-9E58-8827F9DE8DF5}" type="presOf" srcId="{300E8FD3-3013-485E-B8AF-CAC0411EE2E5}" destId="{69FCEA2C-30E0-DD4E-8E98-50F4276902F0}" srcOrd="0" destOrd="6" presId="urn:microsoft.com/office/officeart/2005/8/layout/vList2"/>
    <dgm:cxn modelId="{F5A241A6-FFB1-42AF-B19E-9751BBA03EEF}" srcId="{1E5FA1BE-26FA-4DF7-BDED-F965EA649910}" destId="{DC4C7F3A-0070-4B49-9226-89DF6109EB68}" srcOrd="1" destOrd="0" parTransId="{B8C92A16-9E4A-4278-BB47-C3CB554D4459}" sibTransId="{4102B0CE-C74F-4BDA-B105-777BA7E47CB0}"/>
    <dgm:cxn modelId="{C5E43DAD-9A65-4325-920C-EAC9389B0620}" type="presOf" srcId="{1E5FA1BE-26FA-4DF7-BDED-F965EA649910}" destId="{E3C6E42C-8408-DF46-9C0E-4B4987E2BB80}" srcOrd="0" destOrd="0" presId="urn:microsoft.com/office/officeart/2005/8/layout/vList2"/>
    <dgm:cxn modelId="{A2D635B0-C2A8-4659-8123-44A16EFD9D00}" type="presOf" srcId="{2962CF6D-1CEE-4033-859C-0A6CDAA356D4}" destId="{4F9F602E-1BF1-4845-A37A-F250D05A7D0D}" srcOrd="0" destOrd="4" presId="urn:microsoft.com/office/officeart/2005/8/layout/vList2"/>
    <dgm:cxn modelId="{9A9916B8-62E2-43C1-87D5-D7FE8FFB7C8A}" type="presOf" srcId="{2B6A69E6-6638-4EA1-A011-80FB7A948CC9}" destId="{4F9F602E-1BF1-4845-A37A-F250D05A7D0D}" srcOrd="0" destOrd="9" presId="urn:microsoft.com/office/officeart/2005/8/layout/vList2"/>
    <dgm:cxn modelId="{3391B5BB-E3F9-4DF7-AB09-B0F29DF9F803}" type="presOf" srcId="{7D31C279-180B-49C3-965E-215806A6C820}" destId="{69FCEA2C-30E0-DD4E-8E98-50F4276902F0}" srcOrd="0" destOrd="0" presId="urn:microsoft.com/office/officeart/2005/8/layout/vList2"/>
    <dgm:cxn modelId="{22884ABD-8451-463A-B603-D3236FF33280}" type="presOf" srcId="{3CD56679-0ECB-4F1C-B827-25A3A9C5A210}" destId="{4F9F602E-1BF1-4845-A37A-F250D05A7D0D}" srcOrd="0" destOrd="8" presId="urn:microsoft.com/office/officeart/2005/8/layout/vList2"/>
    <dgm:cxn modelId="{5AB2B0C0-FEB5-4D3D-825B-4F4E049ABFB0}" srcId="{C378D1CB-22E2-425B-8448-4E78B6F6F192}" destId="{5FDF044D-5E25-4ACC-B36C-EBD6C5C20EC0}" srcOrd="1" destOrd="0" parTransId="{02B68145-0163-4CFE-B445-12328EB2034B}" sibTransId="{4EE0BAC9-9E1C-4E36-BAF8-6EDB881C9DE6}"/>
    <dgm:cxn modelId="{6F624AD6-EFB5-4A8A-9C9D-D73711851863}" srcId="{C378D1CB-22E2-425B-8448-4E78B6F6F192}" destId="{C806590B-253E-46E4-909F-F8190D055D57}" srcOrd="0" destOrd="0" parTransId="{B458DBBE-CFD2-4E72-B648-658DC7C844E6}" sibTransId="{74A3229D-8E58-4E4C-B52B-6D41BDD9939B}"/>
    <dgm:cxn modelId="{796D04E0-41B6-4498-832C-3E6879F9319F}" srcId="{C378D1CB-22E2-425B-8448-4E78B6F6F192}" destId="{2962CF6D-1CEE-4033-859C-0A6CDAA356D4}" srcOrd="4" destOrd="0" parTransId="{AA3206EB-8D9A-44CD-BC78-6D801852C4AF}" sibTransId="{8D075518-4E1B-489B-B073-D0C6C4AFB336}"/>
    <dgm:cxn modelId="{FE1C3AE2-169F-4C3D-A612-C7745323338B}" type="presOf" srcId="{B2B55897-56B3-4D85-A050-5790B37C0CF4}" destId="{69FCEA2C-30E0-DD4E-8E98-50F4276902F0}" srcOrd="0" destOrd="4" presId="urn:microsoft.com/office/officeart/2005/8/layout/vList2"/>
    <dgm:cxn modelId="{557E4CEC-1FF3-40C5-8D9B-EB4F9EA08F7B}" srcId="{C378D1CB-22E2-425B-8448-4E78B6F6F192}" destId="{2B6A69E6-6638-4EA1-A011-80FB7A948CC9}" srcOrd="9" destOrd="0" parTransId="{507730B2-F1E1-4362-93C4-E132CA5FEF9A}" sibTransId="{E110202B-A88C-4533-8CDC-A1AD4BE2AD33}"/>
    <dgm:cxn modelId="{5E852FF3-8CC1-481C-A93D-AB9AA7938298}" srcId="{DC4C7F3A-0070-4B49-9226-89DF6109EB68}" destId="{C22BF7CE-9079-4F40-AE57-6362A35E9D05}" srcOrd="5" destOrd="0" parTransId="{70501522-1C13-4302-8908-B4EBD547DD69}" sibTransId="{E8063038-A449-4E5C-90DC-32EE32D3CA6A}"/>
    <dgm:cxn modelId="{A07530F6-D178-4426-905C-D9D04671B1ED}" type="presOf" srcId="{628C0F3B-B868-4E1E-BBC8-C344773EF02E}" destId="{4F9F602E-1BF1-4845-A37A-F250D05A7D0D}" srcOrd="0" destOrd="2" presId="urn:microsoft.com/office/officeart/2005/8/layout/vList2"/>
    <dgm:cxn modelId="{52180CF6-01EF-4627-80C1-D90C9259ADBB}" type="presParOf" srcId="{E3C6E42C-8408-DF46-9C0E-4B4987E2BB80}" destId="{7FF63EDF-BADE-6243-A6B9-B591815AC816}" srcOrd="0" destOrd="0" presId="urn:microsoft.com/office/officeart/2005/8/layout/vList2"/>
    <dgm:cxn modelId="{23B58B9D-F2C0-46C4-890D-22F8D5046FF3}" type="presParOf" srcId="{E3C6E42C-8408-DF46-9C0E-4B4987E2BB80}" destId="{4F9F602E-1BF1-4845-A37A-F250D05A7D0D}" srcOrd="1" destOrd="0" presId="urn:microsoft.com/office/officeart/2005/8/layout/vList2"/>
    <dgm:cxn modelId="{8067783C-99A9-4C7D-A4D4-A7708F42546B}" type="presParOf" srcId="{E3C6E42C-8408-DF46-9C0E-4B4987E2BB80}" destId="{3C6436B7-3FA5-D540-8357-7044D77FB970}" srcOrd="2" destOrd="0" presId="urn:microsoft.com/office/officeart/2005/8/layout/vList2"/>
    <dgm:cxn modelId="{23200FF3-25F5-4C55-B765-2BC7D3E07773}" type="presParOf" srcId="{E3C6E42C-8408-DF46-9C0E-4B4987E2BB80}" destId="{69FCEA2C-30E0-DD4E-8E98-50F4276902F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D591BC-CF5D-462B-B9A3-F59F8D6AEF77}"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F5B6357-62BA-4156-966B-B378DEC6DD9F}">
      <dgm:prSet/>
      <dgm:spPr/>
      <dgm:t>
        <a:bodyPr/>
        <a:lstStyle/>
        <a:p>
          <a:r>
            <a:rPr lang="en-US"/>
            <a:t>Top agency priority. </a:t>
          </a:r>
        </a:p>
      </dgm:t>
    </dgm:pt>
    <dgm:pt modelId="{A0819BC7-9501-476D-B192-68F75A3A3D0A}" type="parTrans" cxnId="{74D504FB-0612-4478-8519-B68D8E83BD60}">
      <dgm:prSet/>
      <dgm:spPr/>
      <dgm:t>
        <a:bodyPr/>
        <a:lstStyle/>
        <a:p>
          <a:endParaRPr lang="en-US"/>
        </a:p>
      </dgm:t>
    </dgm:pt>
    <dgm:pt modelId="{1B0430C9-3E61-4DE9-8007-A531248C7C42}" type="sibTrans" cxnId="{74D504FB-0612-4478-8519-B68D8E83BD60}">
      <dgm:prSet/>
      <dgm:spPr/>
      <dgm:t>
        <a:bodyPr/>
        <a:lstStyle/>
        <a:p>
          <a:endParaRPr lang="en-US"/>
        </a:p>
      </dgm:t>
    </dgm:pt>
    <dgm:pt modelId="{9E7C3FF5-4FEA-4E3C-9BD9-6E4BB4082DB0}">
      <dgm:prSet/>
      <dgm:spPr/>
      <dgm:t>
        <a:bodyPr/>
        <a:lstStyle/>
        <a:p>
          <a:r>
            <a:rPr lang="en-US"/>
            <a:t>As new technologies are implemented, safety needs to be considered.</a:t>
          </a:r>
        </a:p>
      </dgm:t>
    </dgm:pt>
    <dgm:pt modelId="{4DB6E2AE-2090-4977-AC7B-0FE0C522D479}" type="parTrans" cxnId="{2F1A22C3-28A0-4CEA-B027-35D8A711807C}">
      <dgm:prSet/>
      <dgm:spPr/>
      <dgm:t>
        <a:bodyPr/>
        <a:lstStyle/>
        <a:p>
          <a:endParaRPr lang="en-US"/>
        </a:p>
      </dgm:t>
    </dgm:pt>
    <dgm:pt modelId="{676E722E-479E-47AD-8890-52B2C8C78570}" type="sibTrans" cxnId="{2F1A22C3-28A0-4CEA-B027-35D8A711807C}">
      <dgm:prSet/>
      <dgm:spPr/>
      <dgm:t>
        <a:bodyPr/>
        <a:lstStyle/>
        <a:p>
          <a:endParaRPr lang="en-US"/>
        </a:p>
      </dgm:t>
    </dgm:pt>
    <dgm:pt modelId="{4AFFAF26-ABDC-43BF-A390-4E081D0B4A2A}" type="pres">
      <dgm:prSet presAssocID="{95D591BC-CF5D-462B-B9A3-F59F8D6AEF77}" presName="root" presStyleCnt="0">
        <dgm:presLayoutVars>
          <dgm:dir/>
          <dgm:resizeHandles val="exact"/>
        </dgm:presLayoutVars>
      </dgm:prSet>
      <dgm:spPr/>
    </dgm:pt>
    <dgm:pt modelId="{DBD1F169-C411-45A7-8647-1B04D170FB99}" type="pres">
      <dgm:prSet presAssocID="{2F5B6357-62BA-4156-966B-B378DEC6DD9F}" presName="compNode" presStyleCnt="0"/>
      <dgm:spPr/>
    </dgm:pt>
    <dgm:pt modelId="{813D5858-02B5-4A21-AE2D-2DA9A3F788BE}" type="pres">
      <dgm:prSet presAssocID="{2F5B6357-62BA-4156-966B-B378DEC6DD9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6629D94-D1DB-4F1D-8D79-8F156C6FBAF4}" type="pres">
      <dgm:prSet presAssocID="{2F5B6357-62BA-4156-966B-B378DEC6DD9F}" presName="spaceRect" presStyleCnt="0"/>
      <dgm:spPr/>
    </dgm:pt>
    <dgm:pt modelId="{F105A411-D5A2-4FB0-A20A-4EC349F03E41}" type="pres">
      <dgm:prSet presAssocID="{2F5B6357-62BA-4156-966B-B378DEC6DD9F}" presName="textRect" presStyleLbl="revTx" presStyleIdx="0" presStyleCnt="2">
        <dgm:presLayoutVars>
          <dgm:chMax val="1"/>
          <dgm:chPref val="1"/>
        </dgm:presLayoutVars>
      </dgm:prSet>
      <dgm:spPr/>
    </dgm:pt>
    <dgm:pt modelId="{B3A9682E-2CE9-4D23-952A-79E9485D5185}" type="pres">
      <dgm:prSet presAssocID="{1B0430C9-3E61-4DE9-8007-A531248C7C42}" presName="sibTrans" presStyleCnt="0"/>
      <dgm:spPr/>
    </dgm:pt>
    <dgm:pt modelId="{6E6DF447-D518-463D-BB54-F94DF28A5276}" type="pres">
      <dgm:prSet presAssocID="{9E7C3FF5-4FEA-4E3C-9BD9-6E4BB4082DB0}" presName="compNode" presStyleCnt="0"/>
      <dgm:spPr/>
    </dgm:pt>
    <dgm:pt modelId="{DEC2D5D7-DA4B-4276-8541-0ADC83FEB8E1}" type="pres">
      <dgm:prSet presAssocID="{9E7C3FF5-4FEA-4E3C-9BD9-6E4BB4082DB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8E40D4FF-DE64-4357-AE68-6E928DBFC4EE}" type="pres">
      <dgm:prSet presAssocID="{9E7C3FF5-4FEA-4E3C-9BD9-6E4BB4082DB0}" presName="spaceRect" presStyleCnt="0"/>
      <dgm:spPr/>
    </dgm:pt>
    <dgm:pt modelId="{1B098AD8-807B-4B58-9F60-0BA33CD20C1A}" type="pres">
      <dgm:prSet presAssocID="{9E7C3FF5-4FEA-4E3C-9BD9-6E4BB4082DB0}" presName="textRect" presStyleLbl="revTx" presStyleIdx="1" presStyleCnt="2">
        <dgm:presLayoutVars>
          <dgm:chMax val="1"/>
          <dgm:chPref val="1"/>
        </dgm:presLayoutVars>
      </dgm:prSet>
      <dgm:spPr/>
    </dgm:pt>
  </dgm:ptLst>
  <dgm:cxnLst>
    <dgm:cxn modelId="{8E1CB84B-86B9-43FF-A746-AD00EF2C5875}" type="presOf" srcId="{2F5B6357-62BA-4156-966B-B378DEC6DD9F}" destId="{F105A411-D5A2-4FB0-A20A-4EC349F03E41}" srcOrd="0" destOrd="0" presId="urn:microsoft.com/office/officeart/2018/2/layout/IconLabelList"/>
    <dgm:cxn modelId="{1E7846B7-3F2C-4AD0-94D8-990F8AA5004E}" type="presOf" srcId="{9E7C3FF5-4FEA-4E3C-9BD9-6E4BB4082DB0}" destId="{1B098AD8-807B-4B58-9F60-0BA33CD20C1A}" srcOrd="0" destOrd="0" presId="urn:microsoft.com/office/officeart/2018/2/layout/IconLabelList"/>
    <dgm:cxn modelId="{2F1A22C3-28A0-4CEA-B027-35D8A711807C}" srcId="{95D591BC-CF5D-462B-B9A3-F59F8D6AEF77}" destId="{9E7C3FF5-4FEA-4E3C-9BD9-6E4BB4082DB0}" srcOrd="1" destOrd="0" parTransId="{4DB6E2AE-2090-4977-AC7B-0FE0C522D479}" sibTransId="{676E722E-479E-47AD-8890-52B2C8C78570}"/>
    <dgm:cxn modelId="{AEE5E0CC-51DA-44ED-A10B-23ECBA05E0C4}" type="presOf" srcId="{95D591BC-CF5D-462B-B9A3-F59F8D6AEF77}" destId="{4AFFAF26-ABDC-43BF-A390-4E081D0B4A2A}" srcOrd="0" destOrd="0" presId="urn:microsoft.com/office/officeart/2018/2/layout/IconLabelList"/>
    <dgm:cxn modelId="{74D504FB-0612-4478-8519-B68D8E83BD60}" srcId="{95D591BC-CF5D-462B-B9A3-F59F8D6AEF77}" destId="{2F5B6357-62BA-4156-966B-B378DEC6DD9F}" srcOrd="0" destOrd="0" parTransId="{A0819BC7-9501-476D-B192-68F75A3A3D0A}" sibTransId="{1B0430C9-3E61-4DE9-8007-A531248C7C42}"/>
    <dgm:cxn modelId="{17356C6B-3E87-4296-B1C2-FD1509029A7C}" type="presParOf" srcId="{4AFFAF26-ABDC-43BF-A390-4E081D0B4A2A}" destId="{DBD1F169-C411-45A7-8647-1B04D170FB99}" srcOrd="0" destOrd="0" presId="urn:microsoft.com/office/officeart/2018/2/layout/IconLabelList"/>
    <dgm:cxn modelId="{A4190824-DB15-4437-80F1-1F55ED5AECA5}" type="presParOf" srcId="{DBD1F169-C411-45A7-8647-1B04D170FB99}" destId="{813D5858-02B5-4A21-AE2D-2DA9A3F788BE}" srcOrd="0" destOrd="0" presId="urn:microsoft.com/office/officeart/2018/2/layout/IconLabelList"/>
    <dgm:cxn modelId="{84D9A970-B339-4FB0-8919-9FB42FADAE2B}" type="presParOf" srcId="{DBD1F169-C411-45A7-8647-1B04D170FB99}" destId="{A6629D94-D1DB-4F1D-8D79-8F156C6FBAF4}" srcOrd="1" destOrd="0" presId="urn:microsoft.com/office/officeart/2018/2/layout/IconLabelList"/>
    <dgm:cxn modelId="{4D903D80-5714-4126-ABBF-9E84697C7F36}" type="presParOf" srcId="{DBD1F169-C411-45A7-8647-1B04D170FB99}" destId="{F105A411-D5A2-4FB0-A20A-4EC349F03E41}" srcOrd="2" destOrd="0" presId="urn:microsoft.com/office/officeart/2018/2/layout/IconLabelList"/>
    <dgm:cxn modelId="{583C8941-8E9C-4051-B0D8-2F0E6BAFCFF5}" type="presParOf" srcId="{4AFFAF26-ABDC-43BF-A390-4E081D0B4A2A}" destId="{B3A9682E-2CE9-4D23-952A-79E9485D5185}" srcOrd="1" destOrd="0" presId="urn:microsoft.com/office/officeart/2018/2/layout/IconLabelList"/>
    <dgm:cxn modelId="{6B3FBE91-AB9E-4AED-AF1F-AA1885124C97}" type="presParOf" srcId="{4AFFAF26-ABDC-43BF-A390-4E081D0B4A2A}" destId="{6E6DF447-D518-463D-BB54-F94DF28A5276}" srcOrd="2" destOrd="0" presId="urn:microsoft.com/office/officeart/2018/2/layout/IconLabelList"/>
    <dgm:cxn modelId="{106F874B-600B-4EF1-9183-F529A046748D}" type="presParOf" srcId="{6E6DF447-D518-463D-BB54-F94DF28A5276}" destId="{DEC2D5D7-DA4B-4276-8541-0ADC83FEB8E1}" srcOrd="0" destOrd="0" presId="urn:microsoft.com/office/officeart/2018/2/layout/IconLabelList"/>
    <dgm:cxn modelId="{39AD56F2-510F-42AB-B660-669A4C95BD6B}" type="presParOf" srcId="{6E6DF447-D518-463D-BB54-F94DF28A5276}" destId="{8E40D4FF-DE64-4357-AE68-6E928DBFC4EE}" srcOrd="1" destOrd="0" presId="urn:microsoft.com/office/officeart/2018/2/layout/IconLabelList"/>
    <dgm:cxn modelId="{AF0DF7FF-523B-487F-A849-17B1F71DF2E7}" type="presParOf" srcId="{6E6DF447-D518-463D-BB54-F94DF28A5276}" destId="{1B098AD8-807B-4B58-9F60-0BA33CD20C1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602A5D-988F-4FF9-844F-C586E929B8A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B91D855A-2118-468F-AA6E-1DF42DBFC966}">
      <dgm:prSet/>
      <dgm:spPr/>
      <dgm:t>
        <a:bodyPr/>
        <a:lstStyle/>
        <a:p>
          <a:r>
            <a:rPr lang="en-US"/>
            <a:t>Motor Vehicle Crash Research</a:t>
          </a:r>
        </a:p>
      </dgm:t>
    </dgm:pt>
    <dgm:pt modelId="{6A18BC9F-0437-4C98-8A6F-6F36F392711D}" type="parTrans" cxnId="{BB06630D-C404-458A-9BA1-A2778C3D3E62}">
      <dgm:prSet/>
      <dgm:spPr/>
      <dgm:t>
        <a:bodyPr/>
        <a:lstStyle/>
        <a:p>
          <a:endParaRPr lang="en-US"/>
        </a:p>
      </dgm:t>
    </dgm:pt>
    <dgm:pt modelId="{C4E414B3-304A-4B2D-93B4-169F01A1EFCB}" type="sibTrans" cxnId="{BB06630D-C404-458A-9BA1-A2778C3D3E62}">
      <dgm:prSet/>
      <dgm:spPr/>
      <dgm:t>
        <a:bodyPr/>
        <a:lstStyle/>
        <a:p>
          <a:endParaRPr lang="en-US"/>
        </a:p>
      </dgm:t>
    </dgm:pt>
    <dgm:pt modelId="{EA74141E-6A0F-4C4E-8DC3-B4EE3DB01363}">
      <dgm:prSet/>
      <dgm:spPr/>
      <dgm:t>
        <a:bodyPr/>
        <a:lstStyle/>
        <a:p>
          <a:r>
            <a:rPr lang="en-US"/>
            <a:t>Model Minimum Uniform Crash Criteria</a:t>
          </a:r>
        </a:p>
      </dgm:t>
    </dgm:pt>
    <dgm:pt modelId="{C83E695F-29A7-4E07-B219-F3D72C094B46}" type="parTrans" cxnId="{69342635-5CD1-47FA-9CC7-61EB84A8FCB3}">
      <dgm:prSet/>
      <dgm:spPr/>
      <dgm:t>
        <a:bodyPr/>
        <a:lstStyle/>
        <a:p>
          <a:endParaRPr lang="en-US"/>
        </a:p>
      </dgm:t>
    </dgm:pt>
    <dgm:pt modelId="{10B39F61-7200-453B-82E5-92BAF5017F95}" type="sibTrans" cxnId="{69342635-5CD1-47FA-9CC7-61EB84A8FCB3}">
      <dgm:prSet/>
      <dgm:spPr/>
      <dgm:t>
        <a:bodyPr/>
        <a:lstStyle/>
        <a:p>
          <a:endParaRPr lang="en-US"/>
        </a:p>
      </dgm:t>
    </dgm:pt>
    <dgm:pt modelId="{30D2E69E-CA48-4FC6-B466-42331C518B95}">
      <dgm:prSet/>
      <dgm:spPr/>
      <dgm:t>
        <a:bodyPr/>
        <a:lstStyle/>
        <a:p>
          <a:r>
            <a:rPr lang="en-US"/>
            <a:t>Connected Vehicles</a:t>
          </a:r>
        </a:p>
      </dgm:t>
    </dgm:pt>
    <dgm:pt modelId="{4C32A335-707B-4E58-B292-94A481CCF5FE}" type="parTrans" cxnId="{ABB5A9FA-8FDA-4F38-A54A-2D6F672F842E}">
      <dgm:prSet/>
      <dgm:spPr/>
      <dgm:t>
        <a:bodyPr/>
        <a:lstStyle/>
        <a:p>
          <a:endParaRPr lang="en-US"/>
        </a:p>
      </dgm:t>
    </dgm:pt>
    <dgm:pt modelId="{D3723E18-D199-4073-8D40-F42DAA1C7B93}" type="sibTrans" cxnId="{ABB5A9FA-8FDA-4F38-A54A-2D6F672F842E}">
      <dgm:prSet/>
      <dgm:spPr/>
      <dgm:t>
        <a:bodyPr/>
        <a:lstStyle/>
        <a:p>
          <a:endParaRPr lang="en-US"/>
        </a:p>
      </dgm:t>
    </dgm:pt>
    <dgm:pt modelId="{BB6AEF1C-ED0C-4641-8ED5-2333B23ECF3E}">
      <dgm:prSet/>
      <dgm:spPr/>
      <dgm:t>
        <a:bodyPr/>
        <a:lstStyle/>
        <a:p>
          <a:r>
            <a:rPr lang="en-US"/>
            <a:t>Basic Safety Message (BSM)</a:t>
          </a:r>
        </a:p>
      </dgm:t>
    </dgm:pt>
    <dgm:pt modelId="{2F4585A6-6611-4E5F-83E6-F3A2C1AF4722}" type="parTrans" cxnId="{F4745067-2EDC-4FBC-82A5-AC962E77A4F8}">
      <dgm:prSet/>
      <dgm:spPr/>
      <dgm:t>
        <a:bodyPr/>
        <a:lstStyle/>
        <a:p>
          <a:endParaRPr lang="en-US"/>
        </a:p>
      </dgm:t>
    </dgm:pt>
    <dgm:pt modelId="{05BB36C6-5860-4690-BCE7-C27BAFC9A380}" type="sibTrans" cxnId="{F4745067-2EDC-4FBC-82A5-AC962E77A4F8}">
      <dgm:prSet/>
      <dgm:spPr/>
      <dgm:t>
        <a:bodyPr/>
        <a:lstStyle/>
        <a:p>
          <a:endParaRPr lang="en-US"/>
        </a:p>
      </dgm:t>
    </dgm:pt>
    <dgm:pt modelId="{85695DFD-3414-4907-850A-8829881A8DC2}">
      <dgm:prSet/>
      <dgm:spPr/>
      <dgm:t>
        <a:bodyPr/>
        <a:lstStyle/>
        <a:p>
          <a:r>
            <a:rPr lang="en-US" dirty="0"/>
            <a:t>Autonomous Vehicles</a:t>
          </a:r>
        </a:p>
      </dgm:t>
    </dgm:pt>
    <dgm:pt modelId="{F8A47578-0F64-4189-A29B-3F96E1ACA82E}" type="parTrans" cxnId="{C8543F80-8D15-4254-BA4E-790B729965D6}">
      <dgm:prSet/>
      <dgm:spPr/>
      <dgm:t>
        <a:bodyPr/>
        <a:lstStyle/>
        <a:p>
          <a:endParaRPr lang="en-US"/>
        </a:p>
      </dgm:t>
    </dgm:pt>
    <dgm:pt modelId="{DEED688B-300A-4694-8CFA-925CEFEC1E13}" type="sibTrans" cxnId="{C8543F80-8D15-4254-BA4E-790B729965D6}">
      <dgm:prSet/>
      <dgm:spPr/>
      <dgm:t>
        <a:bodyPr/>
        <a:lstStyle/>
        <a:p>
          <a:endParaRPr lang="en-US"/>
        </a:p>
      </dgm:t>
    </dgm:pt>
    <dgm:pt modelId="{5298883B-74CB-4F36-82FC-F9DB1199639A}">
      <dgm:prSet/>
      <dgm:spPr/>
      <dgm:t>
        <a:bodyPr/>
        <a:lstStyle/>
        <a:p>
          <a:r>
            <a:rPr lang="en-US"/>
            <a:t>Work Zone Data Exchange for Automated Vehicle Safety</a:t>
          </a:r>
        </a:p>
      </dgm:t>
    </dgm:pt>
    <dgm:pt modelId="{2301069C-6AC9-41BF-9091-46C65B566ACE}" type="parTrans" cxnId="{BC5E7603-5B21-48FD-AE29-812F9B5DD7D4}">
      <dgm:prSet/>
      <dgm:spPr/>
      <dgm:t>
        <a:bodyPr/>
        <a:lstStyle/>
        <a:p>
          <a:endParaRPr lang="en-US"/>
        </a:p>
      </dgm:t>
    </dgm:pt>
    <dgm:pt modelId="{7ACAAA32-5426-4364-B883-362817F585FC}" type="sibTrans" cxnId="{BC5E7603-5B21-48FD-AE29-812F9B5DD7D4}">
      <dgm:prSet/>
      <dgm:spPr/>
      <dgm:t>
        <a:bodyPr/>
        <a:lstStyle/>
        <a:p>
          <a:endParaRPr lang="en-US"/>
        </a:p>
      </dgm:t>
    </dgm:pt>
    <dgm:pt modelId="{B600279C-E105-4F53-A73E-5BD9BBC27E20}" type="pres">
      <dgm:prSet presAssocID="{44602A5D-988F-4FF9-844F-C586E929B8AA}" presName="Name0" presStyleCnt="0">
        <dgm:presLayoutVars>
          <dgm:dir/>
          <dgm:animLvl val="lvl"/>
          <dgm:resizeHandles val="exact"/>
        </dgm:presLayoutVars>
      </dgm:prSet>
      <dgm:spPr/>
    </dgm:pt>
    <dgm:pt modelId="{4E0E35E3-6D06-489B-9BA3-25CE5791E351}" type="pres">
      <dgm:prSet presAssocID="{B91D855A-2118-468F-AA6E-1DF42DBFC966}" presName="linNode" presStyleCnt="0"/>
      <dgm:spPr/>
    </dgm:pt>
    <dgm:pt modelId="{E323210E-FC80-4F4A-9E36-43F936ED8465}" type="pres">
      <dgm:prSet presAssocID="{B91D855A-2118-468F-AA6E-1DF42DBFC966}" presName="parentText" presStyleLbl="node1" presStyleIdx="0" presStyleCnt="3">
        <dgm:presLayoutVars>
          <dgm:chMax val="1"/>
          <dgm:bulletEnabled val="1"/>
        </dgm:presLayoutVars>
      </dgm:prSet>
      <dgm:spPr/>
    </dgm:pt>
    <dgm:pt modelId="{FB569BE3-2686-4111-88D0-722A7E1B031A}" type="pres">
      <dgm:prSet presAssocID="{B91D855A-2118-468F-AA6E-1DF42DBFC966}" presName="descendantText" presStyleLbl="alignAccFollowNode1" presStyleIdx="0" presStyleCnt="3">
        <dgm:presLayoutVars>
          <dgm:bulletEnabled val="1"/>
        </dgm:presLayoutVars>
      </dgm:prSet>
      <dgm:spPr/>
    </dgm:pt>
    <dgm:pt modelId="{1A947D8A-62FE-4E95-B529-29CE54FABA96}" type="pres">
      <dgm:prSet presAssocID="{C4E414B3-304A-4B2D-93B4-169F01A1EFCB}" presName="sp" presStyleCnt="0"/>
      <dgm:spPr/>
    </dgm:pt>
    <dgm:pt modelId="{6ABF7E87-9194-4345-B2EE-69E1613333DF}" type="pres">
      <dgm:prSet presAssocID="{30D2E69E-CA48-4FC6-B466-42331C518B95}" presName="linNode" presStyleCnt="0"/>
      <dgm:spPr/>
    </dgm:pt>
    <dgm:pt modelId="{132FA357-BCD7-435F-840C-72FB40F1D1E1}" type="pres">
      <dgm:prSet presAssocID="{30D2E69E-CA48-4FC6-B466-42331C518B95}" presName="parentText" presStyleLbl="node1" presStyleIdx="1" presStyleCnt="3">
        <dgm:presLayoutVars>
          <dgm:chMax val="1"/>
          <dgm:bulletEnabled val="1"/>
        </dgm:presLayoutVars>
      </dgm:prSet>
      <dgm:spPr/>
    </dgm:pt>
    <dgm:pt modelId="{FBB2A547-9CC9-4B02-88D5-D15D32807EEF}" type="pres">
      <dgm:prSet presAssocID="{30D2E69E-CA48-4FC6-B466-42331C518B95}" presName="descendantText" presStyleLbl="alignAccFollowNode1" presStyleIdx="1" presStyleCnt="3">
        <dgm:presLayoutVars>
          <dgm:bulletEnabled val="1"/>
        </dgm:presLayoutVars>
      </dgm:prSet>
      <dgm:spPr/>
    </dgm:pt>
    <dgm:pt modelId="{542EAB64-0FC2-4C9B-9106-B6B638771C90}" type="pres">
      <dgm:prSet presAssocID="{D3723E18-D199-4073-8D40-F42DAA1C7B93}" presName="sp" presStyleCnt="0"/>
      <dgm:spPr/>
    </dgm:pt>
    <dgm:pt modelId="{A9BC3776-A9F7-4BD2-9E61-3B70EF86E3B9}" type="pres">
      <dgm:prSet presAssocID="{85695DFD-3414-4907-850A-8829881A8DC2}" presName="linNode" presStyleCnt="0"/>
      <dgm:spPr/>
    </dgm:pt>
    <dgm:pt modelId="{D27CB3AE-D125-4954-A421-5A525C0C43E3}" type="pres">
      <dgm:prSet presAssocID="{85695DFD-3414-4907-850A-8829881A8DC2}" presName="parentText" presStyleLbl="node1" presStyleIdx="2" presStyleCnt="3">
        <dgm:presLayoutVars>
          <dgm:chMax val="1"/>
          <dgm:bulletEnabled val="1"/>
        </dgm:presLayoutVars>
      </dgm:prSet>
      <dgm:spPr/>
    </dgm:pt>
    <dgm:pt modelId="{C6E238CD-58E5-470F-AE50-293E17A8959D}" type="pres">
      <dgm:prSet presAssocID="{85695DFD-3414-4907-850A-8829881A8DC2}" presName="descendantText" presStyleLbl="alignAccFollowNode1" presStyleIdx="2" presStyleCnt="3">
        <dgm:presLayoutVars>
          <dgm:bulletEnabled val="1"/>
        </dgm:presLayoutVars>
      </dgm:prSet>
      <dgm:spPr/>
    </dgm:pt>
  </dgm:ptLst>
  <dgm:cxnLst>
    <dgm:cxn modelId="{EF140800-CF47-41F3-856C-04EDD512B780}" type="presOf" srcId="{44602A5D-988F-4FF9-844F-C586E929B8AA}" destId="{B600279C-E105-4F53-A73E-5BD9BBC27E20}" srcOrd="0" destOrd="0" presId="urn:microsoft.com/office/officeart/2005/8/layout/vList5"/>
    <dgm:cxn modelId="{BC5E7603-5B21-48FD-AE29-812F9B5DD7D4}" srcId="{85695DFD-3414-4907-850A-8829881A8DC2}" destId="{5298883B-74CB-4F36-82FC-F9DB1199639A}" srcOrd="0" destOrd="0" parTransId="{2301069C-6AC9-41BF-9091-46C65B566ACE}" sibTransId="{7ACAAA32-5426-4364-B883-362817F585FC}"/>
    <dgm:cxn modelId="{BB06630D-C404-458A-9BA1-A2778C3D3E62}" srcId="{44602A5D-988F-4FF9-844F-C586E929B8AA}" destId="{B91D855A-2118-468F-AA6E-1DF42DBFC966}" srcOrd="0" destOrd="0" parTransId="{6A18BC9F-0437-4C98-8A6F-6F36F392711D}" sibTransId="{C4E414B3-304A-4B2D-93B4-169F01A1EFCB}"/>
    <dgm:cxn modelId="{69342635-5CD1-47FA-9CC7-61EB84A8FCB3}" srcId="{B91D855A-2118-468F-AA6E-1DF42DBFC966}" destId="{EA74141E-6A0F-4C4E-8DC3-B4EE3DB01363}" srcOrd="0" destOrd="0" parTransId="{C83E695F-29A7-4E07-B219-F3D72C094B46}" sibTransId="{10B39F61-7200-453B-82E5-92BAF5017F95}"/>
    <dgm:cxn modelId="{CDA3C73B-4786-4694-872B-AA58504697F2}" type="presOf" srcId="{BB6AEF1C-ED0C-4641-8ED5-2333B23ECF3E}" destId="{FBB2A547-9CC9-4B02-88D5-D15D32807EEF}" srcOrd="0" destOrd="0" presId="urn:microsoft.com/office/officeart/2005/8/layout/vList5"/>
    <dgm:cxn modelId="{F4745067-2EDC-4FBC-82A5-AC962E77A4F8}" srcId="{30D2E69E-CA48-4FC6-B466-42331C518B95}" destId="{BB6AEF1C-ED0C-4641-8ED5-2333B23ECF3E}" srcOrd="0" destOrd="0" parTransId="{2F4585A6-6611-4E5F-83E6-F3A2C1AF4722}" sibTransId="{05BB36C6-5860-4690-BCE7-C27BAFC9A380}"/>
    <dgm:cxn modelId="{5F741C70-A398-465B-BBD1-1847963C2432}" type="presOf" srcId="{30D2E69E-CA48-4FC6-B466-42331C518B95}" destId="{132FA357-BCD7-435F-840C-72FB40F1D1E1}" srcOrd="0" destOrd="0" presId="urn:microsoft.com/office/officeart/2005/8/layout/vList5"/>
    <dgm:cxn modelId="{CB57BF72-C6CF-41DB-B0F7-2DE7B648250F}" type="presOf" srcId="{5298883B-74CB-4F36-82FC-F9DB1199639A}" destId="{C6E238CD-58E5-470F-AE50-293E17A8959D}" srcOrd="0" destOrd="0" presId="urn:microsoft.com/office/officeart/2005/8/layout/vList5"/>
    <dgm:cxn modelId="{C8543F80-8D15-4254-BA4E-790B729965D6}" srcId="{44602A5D-988F-4FF9-844F-C586E929B8AA}" destId="{85695DFD-3414-4907-850A-8829881A8DC2}" srcOrd="2" destOrd="0" parTransId="{F8A47578-0F64-4189-A29B-3F96E1ACA82E}" sibTransId="{DEED688B-300A-4694-8CFA-925CEFEC1E13}"/>
    <dgm:cxn modelId="{F7545D98-1A4E-4E82-AACC-7240FDBEC629}" type="presOf" srcId="{EA74141E-6A0F-4C4E-8DC3-B4EE3DB01363}" destId="{FB569BE3-2686-4111-88D0-722A7E1B031A}" srcOrd="0" destOrd="0" presId="urn:microsoft.com/office/officeart/2005/8/layout/vList5"/>
    <dgm:cxn modelId="{27D2B5B6-56CE-4F31-A07C-666A7C2F8C2C}" type="presOf" srcId="{85695DFD-3414-4907-850A-8829881A8DC2}" destId="{D27CB3AE-D125-4954-A421-5A525C0C43E3}" srcOrd="0" destOrd="0" presId="urn:microsoft.com/office/officeart/2005/8/layout/vList5"/>
    <dgm:cxn modelId="{F6A259C6-E1A3-4166-912B-35A9E620085F}" type="presOf" srcId="{B91D855A-2118-468F-AA6E-1DF42DBFC966}" destId="{E323210E-FC80-4F4A-9E36-43F936ED8465}" srcOrd="0" destOrd="0" presId="urn:microsoft.com/office/officeart/2005/8/layout/vList5"/>
    <dgm:cxn modelId="{ABB5A9FA-8FDA-4F38-A54A-2D6F672F842E}" srcId="{44602A5D-988F-4FF9-844F-C586E929B8AA}" destId="{30D2E69E-CA48-4FC6-B466-42331C518B95}" srcOrd="1" destOrd="0" parTransId="{4C32A335-707B-4E58-B292-94A481CCF5FE}" sibTransId="{D3723E18-D199-4073-8D40-F42DAA1C7B93}"/>
    <dgm:cxn modelId="{9E25B42F-1480-4549-B12E-9B83E9790F62}" type="presParOf" srcId="{B600279C-E105-4F53-A73E-5BD9BBC27E20}" destId="{4E0E35E3-6D06-489B-9BA3-25CE5791E351}" srcOrd="0" destOrd="0" presId="urn:microsoft.com/office/officeart/2005/8/layout/vList5"/>
    <dgm:cxn modelId="{23163D14-B578-4AE4-B801-00B0816553EB}" type="presParOf" srcId="{4E0E35E3-6D06-489B-9BA3-25CE5791E351}" destId="{E323210E-FC80-4F4A-9E36-43F936ED8465}" srcOrd="0" destOrd="0" presId="urn:microsoft.com/office/officeart/2005/8/layout/vList5"/>
    <dgm:cxn modelId="{DC8FEC3E-81E4-4178-B6B8-C092E00960A5}" type="presParOf" srcId="{4E0E35E3-6D06-489B-9BA3-25CE5791E351}" destId="{FB569BE3-2686-4111-88D0-722A7E1B031A}" srcOrd="1" destOrd="0" presId="urn:microsoft.com/office/officeart/2005/8/layout/vList5"/>
    <dgm:cxn modelId="{00AF0E1E-2E5D-47D4-83CF-7A97EE9DC47B}" type="presParOf" srcId="{B600279C-E105-4F53-A73E-5BD9BBC27E20}" destId="{1A947D8A-62FE-4E95-B529-29CE54FABA96}" srcOrd="1" destOrd="0" presId="urn:microsoft.com/office/officeart/2005/8/layout/vList5"/>
    <dgm:cxn modelId="{06630237-3EC1-48AB-9092-6EF3AEC8CF6F}" type="presParOf" srcId="{B600279C-E105-4F53-A73E-5BD9BBC27E20}" destId="{6ABF7E87-9194-4345-B2EE-69E1613333DF}" srcOrd="2" destOrd="0" presId="urn:microsoft.com/office/officeart/2005/8/layout/vList5"/>
    <dgm:cxn modelId="{CC0D483D-2A6D-4F57-B48B-DE1542D4CC1A}" type="presParOf" srcId="{6ABF7E87-9194-4345-B2EE-69E1613333DF}" destId="{132FA357-BCD7-435F-840C-72FB40F1D1E1}" srcOrd="0" destOrd="0" presId="urn:microsoft.com/office/officeart/2005/8/layout/vList5"/>
    <dgm:cxn modelId="{11435C8E-CA55-4704-9F78-6420CF35E73C}" type="presParOf" srcId="{6ABF7E87-9194-4345-B2EE-69E1613333DF}" destId="{FBB2A547-9CC9-4B02-88D5-D15D32807EEF}" srcOrd="1" destOrd="0" presId="urn:microsoft.com/office/officeart/2005/8/layout/vList5"/>
    <dgm:cxn modelId="{DEF531C8-1A8E-4824-A9CF-FDDF29C626EE}" type="presParOf" srcId="{B600279C-E105-4F53-A73E-5BD9BBC27E20}" destId="{542EAB64-0FC2-4C9B-9106-B6B638771C90}" srcOrd="3" destOrd="0" presId="urn:microsoft.com/office/officeart/2005/8/layout/vList5"/>
    <dgm:cxn modelId="{723A8049-8BE4-4E2D-8C21-EA471862590F}" type="presParOf" srcId="{B600279C-E105-4F53-A73E-5BD9BBC27E20}" destId="{A9BC3776-A9F7-4BD2-9E61-3B70EF86E3B9}" srcOrd="4" destOrd="0" presId="urn:microsoft.com/office/officeart/2005/8/layout/vList5"/>
    <dgm:cxn modelId="{FB6B90F4-D62A-424A-8E89-88E2CFAF4F23}" type="presParOf" srcId="{A9BC3776-A9F7-4BD2-9E61-3B70EF86E3B9}" destId="{D27CB3AE-D125-4954-A421-5A525C0C43E3}" srcOrd="0" destOrd="0" presId="urn:microsoft.com/office/officeart/2005/8/layout/vList5"/>
    <dgm:cxn modelId="{95413AE6-6E16-468F-A82D-5528CC1ABA1F}" type="presParOf" srcId="{A9BC3776-A9F7-4BD2-9E61-3B70EF86E3B9}" destId="{C6E238CD-58E5-470F-AE50-293E17A8959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7C34E4-0CE0-41D5-B1E4-257458A0804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3456C6D-F248-4F85-9B70-5310485E915B}">
      <dgm:prSet/>
      <dgm:spPr/>
      <dgm:t>
        <a:bodyPr/>
        <a:lstStyle/>
        <a:p>
          <a:pPr>
            <a:lnSpc>
              <a:spcPct val="100000"/>
            </a:lnSpc>
          </a:pPr>
          <a:r>
            <a:rPr lang="en-US"/>
            <a:t>The Work Zone Data Exchange (WZDx) Specification enables infrastructure owners and operators (IOOs) to make harmonized work zone data available for third party use. </a:t>
          </a:r>
        </a:p>
      </dgm:t>
    </dgm:pt>
    <dgm:pt modelId="{C920190C-B734-49F2-A98E-C01720627B35}" type="parTrans" cxnId="{BAF1F8D2-0612-4763-B557-806E83B9BDA6}">
      <dgm:prSet/>
      <dgm:spPr/>
      <dgm:t>
        <a:bodyPr/>
        <a:lstStyle/>
        <a:p>
          <a:endParaRPr lang="en-US"/>
        </a:p>
      </dgm:t>
    </dgm:pt>
    <dgm:pt modelId="{8333807D-F96E-4BF4-9E2F-78FF48A2FCE8}" type="sibTrans" cxnId="{BAF1F8D2-0612-4763-B557-806E83B9BDA6}">
      <dgm:prSet/>
      <dgm:spPr/>
      <dgm:t>
        <a:bodyPr/>
        <a:lstStyle/>
        <a:p>
          <a:endParaRPr lang="en-US"/>
        </a:p>
      </dgm:t>
    </dgm:pt>
    <dgm:pt modelId="{D10B734A-68AF-4FF2-A347-C84B6E564F78}">
      <dgm:prSet/>
      <dgm:spPr/>
      <dgm:t>
        <a:bodyPr/>
        <a:lstStyle/>
        <a:p>
          <a:pPr>
            <a:lnSpc>
              <a:spcPct val="100000"/>
            </a:lnSpc>
          </a:pPr>
          <a:r>
            <a:rPr lang="en-US"/>
            <a:t>The intent is to make travel on public roads safer and more efficient through ubiquitous access to data on work zone activity.</a:t>
          </a:r>
        </a:p>
      </dgm:t>
    </dgm:pt>
    <dgm:pt modelId="{DD3DC95F-0341-442F-A26B-9AA79A2DC5C0}" type="parTrans" cxnId="{093374AB-8C32-4334-9F91-E91FB09DA780}">
      <dgm:prSet/>
      <dgm:spPr/>
      <dgm:t>
        <a:bodyPr/>
        <a:lstStyle/>
        <a:p>
          <a:endParaRPr lang="en-US"/>
        </a:p>
      </dgm:t>
    </dgm:pt>
    <dgm:pt modelId="{363ECE34-9805-4B35-9457-5C89567420EF}" type="sibTrans" cxnId="{093374AB-8C32-4334-9F91-E91FB09DA780}">
      <dgm:prSet/>
      <dgm:spPr/>
      <dgm:t>
        <a:bodyPr/>
        <a:lstStyle/>
        <a:p>
          <a:endParaRPr lang="en-US"/>
        </a:p>
      </dgm:t>
    </dgm:pt>
    <dgm:pt modelId="{7A457A06-1D6C-40E3-9B56-796D8CD92E2A}">
      <dgm:prSet/>
      <dgm:spPr/>
      <dgm:t>
        <a:bodyPr/>
        <a:lstStyle/>
        <a:p>
          <a:pPr>
            <a:lnSpc>
              <a:spcPct val="100000"/>
            </a:lnSpc>
          </a:pPr>
          <a:r>
            <a:rPr lang="en-US" dirty="0"/>
            <a:t>Specifically, the project aims to get data on work zones into vehicles to help automated driving systems (ADS) and human drivers navigate more safely.</a:t>
          </a:r>
        </a:p>
      </dgm:t>
    </dgm:pt>
    <dgm:pt modelId="{497E9191-8711-4CE9-9901-1C47974E79E9}" type="parTrans" cxnId="{5470418F-EF36-458E-8FB3-3C9162A4FD8F}">
      <dgm:prSet/>
      <dgm:spPr/>
      <dgm:t>
        <a:bodyPr/>
        <a:lstStyle/>
        <a:p>
          <a:endParaRPr lang="en-US"/>
        </a:p>
      </dgm:t>
    </dgm:pt>
    <dgm:pt modelId="{4396E83A-C72B-4264-984A-4060174F2008}" type="sibTrans" cxnId="{5470418F-EF36-458E-8FB3-3C9162A4FD8F}">
      <dgm:prSet/>
      <dgm:spPr/>
      <dgm:t>
        <a:bodyPr/>
        <a:lstStyle/>
        <a:p>
          <a:endParaRPr lang="en-US"/>
        </a:p>
      </dgm:t>
    </dgm:pt>
    <dgm:pt modelId="{C7306E27-07C0-4E50-AC52-DCA434FBCF22}">
      <dgm:prSet/>
      <dgm:spPr/>
      <dgm:t>
        <a:bodyPr/>
        <a:lstStyle/>
        <a:p>
          <a:pPr>
            <a:lnSpc>
              <a:spcPct val="100000"/>
            </a:lnSpc>
          </a:pPr>
          <a:r>
            <a:rPr lang="en-US" dirty="0"/>
            <a:t>Open source data specification!</a:t>
          </a:r>
        </a:p>
      </dgm:t>
    </dgm:pt>
    <dgm:pt modelId="{5DD4AA0F-A541-4BCB-8F23-459AE01CE89F}" type="parTrans" cxnId="{798F483A-57F9-48B8-97CE-B28A4C2856F4}">
      <dgm:prSet/>
      <dgm:spPr/>
      <dgm:t>
        <a:bodyPr/>
        <a:lstStyle/>
        <a:p>
          <a:endParaRPr lang="en-US"/>
        </a:p>
      </dgm:t>
    </dgm:pt>
    <dgm:pt modelId="{E924F2E3-A207-41C7-80DD-8EAE8A5AA5F8}" type="sibTrans" cxnId="{798F483A-57F9-48B8-97CE-B28A4C2856F4}">
      <dgm:prSet/>
      <dgm:spPr/>
      <dgm:t>
        <a:bodyPr/>
        <a:lstStyle/>
        <a:p>
          <a:endParaRPr lang="en-US"/>
        </a:p>
      </dgm:t>
    </dgm:pt>
    <dgm:pt modelId="{2E731E21-3D15-49E2-B87F-8258BC6EC9B4}">
      <dgm:prSet/>
      <dgm:spPr/>
      <dgm:t>
        <a:bodyPr/>
        <a:lstStyle/>
        <a:p>
          <a:pPr>
            <a:lnSpc>
              <a:spcPct val="100000"/>
            </a:lnSpc>
          </a:pPr>
          <a:endParaRPr lang="en-US" dirty="0"/>
        </a:p>
      </dgm:t>
    </dgm:pt>
    <dgm:pt modelId="{CF55E4E3-ACBA-4C46-BA52-E5FD4E1F1F21}" type="parTrans" cxnId="{7C3EE4DF-5AF4-4617-B44E-F9DED419D01B}">
      <dgm:prSet/>
      <dgm:spPr/>
      <dgm:t>
        <a:bodyPr/>
        <a:lstStyle/>
        <a:p>
          <a:endParaRPr lang="en-US"/>
        </a:p>
      </dgm:t>
    </dgm:pt>
    <dgm:pt modelId="{5D7955D4-4B24-47A9-BB14-19FE29AF3CE8}" type="sibTrans" cxnId="{7C3EE4DF-5AF4-4617-B44E-F9DED419D01B}">
      <dgm:prSet/>
      <dgm:spPr/>
      <dgm:t>
        <a:bodyPr/>
        <a:lstStyle/>
        <a:p>
          <a:endParaRPr lang="en-US"/>
        </a:p>
      </dgm:t>
    </dgm:pt>
    <dgm:pt modelId="{A1802F51-2FCA-4375-8B76-80D986452BDF}" type="pres">
      <dgm:prSet presAssocID="{287C34E4-0CE0-41D5-B1E4-257458A08041}" presName="root" presStyleCnt="0">
        <dgm:presLayoutVars>
          <dgm:dir/>
          <dgm:resizeHandles val="exact"/>
        </dgm:presLayoutVars>
      </dgm:prSet>
      <dgm:spPr/>
    </dgm:pt>
    <dgm:pt modelId="{6BE14D7D-32B5-4D0D-A243-874B29B6DFAC}" type="pres">
      <dgm:prSet presAssocID="{33456C6D-F248-4F85-9B70-5310485E915B}" presName="compNode" presStyleCnt="0"/>
      <dgm:spPr/>
    </dgm:pt>
    <dgm:pt modelId="{B07B0757-3125-4874-84DE-2D4E567FD326}" type="pres">
      <dgm:prSet presAssocID="{33456C6D-F248-4F85-9B70-5310485E915B}" presName="bgRect" presStyleLbl="bgShp" presStyleIdx="0" presStyleCnt="4"/>
      <dgm:spPr/>
    </dgm:pt>
    <dgm:pt modelId="{77876978-9584-49B2-B8E2-3EFB3A395C38}" type="pres">
      <dgm:prSet presAssocID="{33456C6D-F248-4F85-9B70-5310485E915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OfThings"/>
        </a:ext>
      </dgm:extLst>
    </dgm:pt>
    <dgm:pt modelId="{4B4EC17E-CBCD-44D9-AF79-B6D5C10DCC5A}" type="pres">
      <dgm:prSet presAssocID="{33456C6D-F248-4F85-9B70-5310485E915B}" presName="spaceRect" presStyleCnt="0"/>
      <dgm:spPr/>
    </dgm:pt>
    <dgm:pt modelId="{57DEDAB4-92E9-4DED-A807-F80E728D5A46}" type="pres">
      <dgm:prSet presAssocID="{33456C6D-F248-4F85-9B70-5310485E915B}" presName="parTx" presStyleLbl="revTx" presStyleIdx="0" presStyleCnt="5">
        <dgm:presLayoutVars>
          <dgm:chMax val="0"/>
          <dgm:chPref val="0"/>
        </dgm:presLayoutVars>
      </dgm:prSet>
      <dgm:spPr/>
    </dgm:pt>
    <dgm:pt modelId="{6861086A-B5CB-4DFA-B2A1-EB981860F689}" type="pres">
      <dgm:prSet presAssocID="{8333807D-F96E-4BF4-9E2F-78FF48A2FCE8}" presName="sibTrans" presStyleCnt="0"/>
      <dgm:spPr/>
    </dgm:pt>
    <dgm:pt modelId="{AD8A967C-36BD-4131-A4A5-64D06CC4B7E0}" type="pres">
      <dgm:prSet presAssocID="{D10B734A-68AF-4FF2-A347-C84B6E564F78}" presName="compNode" presStyleCnt="0"/>
      <dgm:spPr/>
    </dgm:pt>
    <dgm:pt modelId="{D8835988-D125-4A1F-BE3E-81132B9166C4}" type="pres">
      <dgm:prSet presAssocID="{D10B734A-68AF-4FF2-A347-C84B6E564F78}" presName="bgRect" presStyleLbl="bgShp" presStyleIdx="1" presStyleCnt="4"/>
      <dgm:spPr/>
    </dgm:pt>
    <dgm:pt modelId="{276C1155-3235-49DC-A886-0475AD9E368C}" type="pres">
      <dgm:prSet presAssocID="{D10B734A-68AF-4FF2-A347-C84B6E564F7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dge scene"/>
        </a:ext>
      </dgm:extLst>
    </dgm:pt>
    <dgm:pt modelId="{494BD2D7-7151-43F9-ACB1-5A009FFCC4AE}" type="pres">
      <dgm:prSet presAssocID="{D10B734A-68AF-4FF2-A347-C84B6E564F78}" presName="spaceRect" presStyleCnt="0"/>
      <dgm:spPr/>
    </dgm:pt>
    <dgm:pt modelId="{21B93685-B4C3-48F8-875A-2F47BEE2CDFA}" type="pres">
      <dgm:prSet presAssocID="{D10B734A-68AF-4FF2-A347-C84B6E564F78}" presName="parTx" presStyleLbl="revTx" presStyleIdx="1" presStyleCnt="5">
        <dgm:presLayoutVars>
          <dgm:chMax val="0"/>
          <dgm:chPref val="0"/>
        </dgm:presLayoutVars>
      </dgm:prSet>
      <dgm:spPr/>
    </dgm:pt>
    <dgm:pt modelId="{C5380B03-9E36-4501-B9AE-DDC041646E22}" type="pres">
      <dgm:prSet presAssocID="{363ECE34-9805-4B35-9457-5C89567420EF}" presName="sibTrans" presStyleCnt="0"/>
      <dgm:spPr/>
    </dgm:pt>
    <dgm:pt modelId="{4FF60FF8-6BBF-4F7A-BA8D-98E694D2AB19}" type="pres">
      <dgm:prSet presAssocID="{7A457A06-1D6C-40E3-9B56-796D8CD92E2A}" presName="compNode" presStyleCnt="0"/>
      <dgm:spPr/>
    </dgm:pt>
    <dgm:pt modelId="{0DC38BBC-F247-4789-811D-FD15B1114456}" type="pres">
      <dgm:prSet presAssocID="{7A457A06-1D6C-40E3-9B56-796D8CD92E2A}" presName="bgRect" presStyleLbl="bgShp" presStyleIdx="2" presStyleCnt="4"/>
      <dgm:spPr/>
    </dgm:pt>
    <dgm:pt modelId="{392C474E-942A-470B-9816-310E2732AE94}" type="pres">
      <dgm:prSet presAssocID="{7A457A06-1D6C-40E3-9B56-796D8CD92E2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ooter"/>
        </a:ext>
      </dgm:extLst>
    </dgm:pt>
    <dgm:pt modelId="{3AA89148-B8D1-42A7-AB48-966891E30BDC}" type="pres">
      <dgm:prSet presAssocID="{7A457A06-1D6C-40E3-9B56-796D8CD92E2A}" presName="spaceRect" presStyleCnt="0"/>
      <dgm:spPr/>
    </dgm:pt>
    <dgm:pt modelId="{31170153-23E0-4B0F-BA1B-726116D59D3A}" type="pres">
      <dgm:prSet presAssocID="{7A457A06-1D6C-40E3-9B56-796D8CD92E2A}" presName="parTx" presStyleLbl="revTx" presStyleIdx="2" presStyleCnt="5">
        <dgm:presLayoutVars>
          <dgm:chMax val="0"/>
          <dgm:chPref val="0"/>
        </dgm:presLayoutVars>
      </dgm:prSet>
      <dgm:spPr/>
    </dgm:pt>
    <dgm:pt modelId="{D806CE9B-7217-405C-8A3F-203B5534EDB7}" type="pres">
      <dgm:prSet presAssocID="{4396E83A-C72B-4264-984A-4060174F2008}" presName="sibTrans" presStyleCnt="0"/>
      <dgm:spPr/>
    </dgm:pt>
    <dgm:pt modelId="{772B565E-B6E3-445F-A8D0-E22F54C10562}" type="pres">
      <dgm:prSet presAssocID="{C7306E27-07C0-4E50-AC52-DCA434FBCF22}" presName="compNode" presStyleCnt="0"/>
      <dgm:spPr/>
    </dgm:pt>
    <dgm:pt modelId="{D85465F1-6177-4721-A0A7-53D79EF53297}" type="pres">
      <dgm:prSet presAssocID="{C7306E27-07C0-4E50-AC52-DCA434FBCF22}" presName="bgRect" presStyleLbl="bgShp" presStyleIdx="3" presStyleCnt="4"/>
      <dgm:spPr/>
    </dgm:pt>
    <dgm:pt modelId="{510D6676-3ACE-4DEE-B24D-BAF4C8333D3F}" type="pres">
      <dgm:prSet presAssocID="{C7306E27-07C0-4E50-AC52-DCA434FBCF2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33EFF6CB-160B-4863-8C72-7969B36A3F19}" type="pres">
      <dgm:prSet presAssocID="{C7306E27-07C0-4E50-AC52-DCA434FBCF22}" presName="spaceRect" presStyleCnt="0"/>
      <dgm:spPr/>
    </dgm:pt>
    <dgm:pt modelId="{DC2820E6-709B-445F-83EB-DDD7CB6E09F0}" type="pres">
      <dgm:prSet presAssocID="{C7306E27-07C0-4E50-AC52-DCA434FBCF22}" presName="parTx" presStyleLbl="revTx" presStyleIdx="3" presStyleCnt="5">
        <dgm:presLayoutVars>
          <dgm:chMax val="0"/>
          <dgm:chPref val="0"/>
        </dgm:presLayoutVars>
      </dgm:prSet>
      <dgm:spPr/>
    </dgm:pt>
    <dgm:pt modelId="{F47B708B-FE09-4D08-AC5B-15DC481923AF}" type="pres">
      <dgm:prSet presAssocID="{C7306E27-07C0-4E50-AC52-DCA434FBCF22}" presName="desTx" presStyleLbl="revTx" presStyleIdx="4" presStyleCnt="5">
        <dgm:presLayoutVars/>
      </dgm:prSet>
      <dgm:spPr/>
    </dgm:pt>
  </dgm:ptLst>
  <dgm:cxnLst>
    <dgm:cxn modelId="{FA09DC0D-72E0-43BF-9CB2-A6E312F7EF2A}" type="presOf" srcId="{D10B734A-68AF-4FF2-A347-C84B6E564F78}" destId="{21B93685-B4C3-48F8-875A-2F47BEE2CDFA}" srcOrd="0" destOrd="0" presId="urn:microsoft.com/office/officeart/2018/2/layout/IconVerticalSolidList"/>
    <dgm:cxn modelId="{1D9CE927-EAB7-4D66-9101-9954AF95771E}" type="presOf" srcId="{287C34E4-0CE0-41D5-B1E4-257458A08041}" destId="{A1802F51-2FCA-4375-8B76-80D986452BDF}" srcOrd="0" destOrd="0" presId="urn:microsoft.com/office/officeart/2018/2/layout/IconVerticalSolidList"/>
    <dgm:cxn modelId="{798F483A-57F9-48B8-97CE-B28A4C2856F4}" srcId="{287C34E4-0CE0-41D5-B1E4-257458A08041}" destId="{C7306E27-07C0-4E50-AC52-DCA434FBCF22}" srcOrd="3" destOrd="0" parTransId="{5DD4AA0F-A541-4BCB-8F23-459AE01CE89F}" sibTransId="{E924F2E3-A207-41C7-80DD-8EAE8A5AA5F8}"/>
    <dgm:cxn modelId="{4A608047-843F-4ADF-B683-CFEFB5EEB686}" type="presOf" srcId="{7A457A06-1D6C-40E3-9B56-796D8CD92E2A}" destId="{31170153-23E0-4B0F-BA1B-726116D59D3A}" srcOrd="0" destOrd="0" presId="urn:microsoft.com/office/officeart/2018/2/layout/IconVerticalSolidList"/>
    <dgm:cxn modelId="{5470418F-EF36-458E-8FB3-3C9162A4FD8F}" srcId="{287C34E4-0CE0-41D5-B1E4-257458A08041}" destId="{7A457A06-1D6C-40E3-9B56-796D8CD92E2A}" srcOrd="2" destOrd="0" parTransId="{497E9191-8711-4CE9-9901-1C47974E79E9}" sibTransId="{4396E83A-C72B-4264-984A-4060174F2008}"/>
    <dgm:cxn modelId="{093374AB-8C32-4334-9F91-E91FB09DA780}" srcId="{287C34E4-0CE0-41D5-B1E4-257458A08041}" destId="{D10B734A-68AF-4FF2-A347-C84B6E564F78}" srcOrd="1" destOrd="0" parTransId="{DD3DC95F-0341-442F-A26B-9AA79A2DC5C0}" sibTransId="{363ECE34-9805-4B35-9457-5C89567420EF}"/>
    <dgm:cxn modelId="{1885DBC3-11EF-4DEE-BFB9-480210FED1F1}" type="presOf" srcId="{C7306E27-07C0-4E50-AC52-DCA434FBCF22}" destId="{DC2820E6-709B-445F-83EB-DDD7CB6E09F0}" srcOrd="0" destOrd="0" presId="urn:microsoft.com/office/officeart/2018/2/layout/IconVerticalSolidList"/>
    <dgm:cxn modelId="{293116D0-E2C8-45F0-BF04-410B0296A5BC}" type="presOf" srcId="{2E731E21-3D15-49E2-B87F-8258BC6EC9B4}" destId="{F47B708B-FE09-4D08-AC5B-15DC481923AF}" srcOrd="0" destOrd="0" presId="urn:microsoft.com/office/officeart/2018/2/layout/IconVerticalSolidList"/>
    <dgm:cxn modelId="{838D7ED2-BFC1-4DBE-8D14-638CE043D06F}" type="presOf" srcId="{33456C6D-F248-4F85-9B70-5310485E915B}" destId="{57DEDAB4-92E9-4DED-A807-F80E728D5A46}" srcOrd="0" destOrd="0" presId="urn:microsoft.com/office/officeart/2018/2/layout/IconVerticalSolidList"/>
    <dgm:cxn modelId="{BAF1F8D2-0612-4763-B557-806E83B9BDA6}" srcId="{287C34E4-0CE0-41D5-B1E4-257458A08041}" destId="{33456C6D-F248-4F85-9B70-5310485E915B}" srcOrd="0" destOrd="0" parTransId="{C920190C-B734-49F2-A98E-C01720627B35}" sibTransId="{8333807D-F96E-4BF4-9E2F-78FF48A2FCE8}"/>
    <dgm:cxn modelId="{7C3EE4DF-5AF4-4617-B44E-F9DED419D01B}" srcId="{C7306E27-07C0-4E50-AC52-DCA434FBCF22}" destId="{2E731E21-3D15-49E2-B87F-8258BC6EC9B4}" srcOrd="0" destOrd="0" parTransId="{CF55E4E3-ACBA-4C46-BA52-E5FD4E1F1F21}" sibTransId="{5D7955D4-4B24-47A9-BB14-19FE29AF3CE8}"/>
    <dgm:cxn modelId="{706ECE60-B97D-4D93-903E-B5AF511D4C2F}" type="presParOf" srcId="{A1802F51-2FCA-4375-8B76-80D986452BDF}" destId="{6BE14D7D-32B5-4D0D-A243-874B29B6DFAC}" srcOrd="0" destOrd="0" presId="urn:microsoft.com/office/officeart/2018/2/layout/IconVerticalSolidList"/>
    <dgm:cxn modelId="{29E7EFFF-73E2-437C-ACA1-A9CA68A8AE1C}" type="presParOf" srcId="{6BE14D7D-32B5-4D0D-A243-874B29B6DFAC}" destId="{B07B0757-3125-4874-84DE-2D4E567FD326}" srcOrd="0" destOrd="0" presId="urn:microsoft.com/office/officeart/2018/2/layout/IconVerticalSolidList"/>
    <dgm:cxn modelId="{7389D507-8388-4C17-8BDF-6E3B8F38B911}" type="presParOf" srcId="{6BE14D7D-32B5-4D0D-A243-874B29B6DFAC}" destId="{77876978-9584-49B2-B8E2-3EFB3A395C38}" srcOrd="1" destOrd="0" presId="urn:microsoft.com/office/officeart/2018/2/layout/IconVerticalSolidList"/>
    <dgm:cxn modelId="{2CDF1B64-A26B-4519-9BEA-EAB1DC7386E6}" type="presParOf" srcId="{6BE14D7D-32B5-4D0D-A243-874B29B6DFAC}" destId="{4B4EC17E-CBCD-44D9-AF79-B6D5C10DCC5A}" srcOrd="2" destOrd="0" presId="urn:microsoft.com/office/officeart/2018/2/layout/IconVerticalSolidList"/>
    <dgm:cxn modelId="{747E52B5-D902-43C3-8D42-5DD2CE2A24D3}" type="presParOf" srcId="{6BE14D7D-32B5-4D0D-A243-874B29B6DFAC}" destId="{57DEDAB4-92E9-4DED-A807-F80E728D5A46}" srcOrd="3" destOrd="0" presId="urn:microsoft.com/office/officeart/2018/2/layout/IconVerticalSolidList"/>
    <dgm:cxn modelId="{7FA4F5A2-76E8-4BF8-A2CF-560622BE0E7F}" type="presParOf" srcId="{A1802F51-2FCA-4375-8B76-80D986452BDF}" destId="{6861086A-B5CB-4DFA-B2A1-EB981860F689}" srcOrd="1" destOrd="0" presId="urn:microsoft.com/office/officeart/2018/2/layout/IconVerticalSolidList"/>
    <dgm:cxn modelId="{E8493A5D-C2E1-4C14-8DD5-31CB36423A7C}" type="presParOf" srcId="{A1802F51-2FCA-4375-8B76-80D986452BDF}" destId="{AD8A967C-36BD-4131-A4A5-64D06CC4B7E0}" srcOrd="2" destOrd="0" presId="urn:microsoft.com/office/officeart/2018/2/layout/IconVerticalSolidList"/>
    <dgm:cxn modelId="{52C1DCB2-42C7-4F60-A8D3-A22EC2E75869}" type="presParOf" srcId="{AD8A967C-36BD-4131-A4A5-64D06CC4B7E0}" destId="{D8835988-D125-4A1F-BE3E-81132B9166C4}" srcOrd="0" destOrd="0" presId="urn:microsoft.com/office/officeart/2018/2/layout/IconVerticalSolidList"/>
    <dgm:cxn modelId="{9A1816DE-270C-4567-8059-79CCB3CBE8AA}" type="presParOf" srcId="{AD8A967C-36BD-4131-A4A5-64D06CC4B7E0}" destId="{276C1155-3235-49DC-A886-0475AD9E368C}" srcOrd="1" destOrd="0" presId="urn:microsoft.com/office/officeart/2018/2/layout/IconVerticalSolidList"/>
    <dgm:cxn modelId="{91BA15BD-E856-492A-8DBD-8974E7D27E3A}" type="presParOf" srcId="{AD8A967C-36BD-4131-A4A5-64D06CC4B7E0}" destId="{494BD2D7-7151-43F9-ACB1-5A009FFCC4AE}" srcOrd="2" destOrd="0" presId="urn:microsoft.com/office/officeart/2018/2/layout/IconVerticalSolidList"/>
    <dgm:cxn modelId="{5EB1D547-BFD4-489E-8ACE-7695CEC1E76C}" type="presParOf" srcId="{AD8A967C-36BD-4131-A4A5-64D06CC4B7E0}" destId="{21B93685-B4C3-48F8-875A-2F47BEE2CDFA}" srcOrd="3" destOrd="0" presId="urn:microsoft.com/office/officeart/2018/2/layout/IconVerticalSolidList"/>
    <dgm:cxn modelId="{8B7F87B8-C811-4FEB-B26D-984C21A16E85}" type="presParOf" srcId="{A1802F51-2FCA-4375-8B76-80D986452BDF}" destId="{C5380B03-9E36-4501-B9AE-DDC041646E22}" srcOrd="3" destOrd="0" presId="urn:microsoft.com/office/officeart/2018/2/layout/IconVerticalSolidList"/>
    <dgm:cxn modelId="{1F60F4E5-8AD8-4C25-950C-8BDE3E8808FD}" type="presParOf" srcId="{A1802F51-2FCA-4375-8B76-80D986452BDF}" destId="{4FF60FF8-6BBF-4F7A-BA8D-98E694D2AB19}" srcOrd="4" destOrd="0" presId="urn:microsoft.com/office/officeart/2018/2/layout/IconVerticalSolidList"/>
    <dgm:cxn modelId="{B38981BB-1050-47DB-B840-AC995F520F1F}" type="presParOf" srcId="{4FF60FF8-6BBF-4F7A-BA8D-98E694D2AB19}" destId="{0DC38BBC-F247-4789-811D-FD15B1114456}" srcOrd="0" destOrd="0" presId="urn:microsoft.com/office/officeart/2018/2/layout/IconVerticalSolidList"/>
    <dgm:cxn modelId="{27E31485-34DE-4852-8E8E-95242517901D}" type="presParOf" srcId="{4FF60FF8-6BBF-4F7A-BA8D-98E694D2AB19}" destId="{392C474E-942A-470B-9816-310E2732AE94}" srcOrd="1" destOrd="0" presId="urn:microsoft.com/office/officeart/2018/2/layout/IconVerticalSolidList"/>
    <dgm:cxn modelId="{CC4B8E78-E990-4BFB-A91D-300F2896DFAD}" type="presParOf" srcId="{4FF60FF8-6BBF-4F7A-BA8D-98E694D2AB19}" destId="{3AA89148-B8D1-42A7-AB48-966891E30BDC}" srcOrd="2" destOrd="0" presId="urn:microsoft.com/office/officeart/2018/2/layout/IconVerticalSolidList"/>
    <dgm:cxn modelId="{89DCF5F4-2719-42E9-B771-D26626B49FC6}" type="presParOf" srcId="{4FF60FF8-6BBF-4F7A-BA8D-98E694D2AB19}" destId="{31170153-23E0-4B0F-BA1B-726116D59D3A}" srcOrd="3" destOrd="0" presId="urn:microsoft.com/office/officeart/2018/2/layout/IconVerticalSolidList"/>
    <dgm:cxn modelId="{693750E4-CDF8-4036-B119-90C124D04608}" type="presParOf" srcId="{A1802F51-2FCA-4375-8B76-80D986452BDF}" destId="{D806CE9B-7217-405C-8A3F-203B5534EDB7}" srcOrd="5" destOrd="0" presId="urn:microsoft.com/office/officeart/2018/2/layout/IconVerticalSolidList"/>
    <dgm:cxn modelId="{1EC9027D-244D-49A8-A183-16E05EF4C495}" type="presParOf" srcId="{A1802F51-2FCA-4375-8B76-80D986452BDF}" destId="{772B565E-B6E3-445F-A8D0-E22F54C10562}" srcOrd="6" destOrd="0" presId="urn:microsoft.com/office/officeart/2018/2/layout/IconVerticalSolidList"/>
    <dgm:cxn modelId="{27644A4A-48C8-4AF8-B337-A498427BBEC3}" type="presParOf" srcId="{772B565E-B6E3-445F-A8D0-E22F54C10562}" destId="{D85465F1-6177-4721-A0A7-53D79EF53297}" srcOrd="0" destOrd="0" presId="urn:microsoft.com/office/officeart/2018/2/layout/IconVerticalSolidList"/>
    <dgm:cxn modelId="{4FF7BA25-9E6E-4E6C-A5E6-D4CEEDEB22E6}" type="presParOf" srcId="{772B565E-B6E3-445F-A8D0-E22F54C10562}" destId="{510D6676-3ACE-4DEE-B24D-BAF4C8333D3F}" srcOrd="1" destOrd="0" presId="urn:microsoft.com/office/officeart/2018/2/layout/IconVerticalSolidList"/>
    <dgm:cxn modelId="{4F41B47D-D540-4684-A1AA-07E215E9A3D0}" type="presParOf" srcId="{772B565E-B6E3-445F-A8D0-E22F54C10562}" destId="{33EFF6CB-160B-4863-8C72-7969B36A3F19}" srcOrd="2" destOrd="0" presId="urn:microsoft.com/office/officeart/2018/2/layout/IconVerticalSolidList"/>
    <dgm:cxn modelId="{D94092F6-7461-4E3C-A06C-71A3CFB252F5}" type="presParOf" srcId="{772B565E-B6E3-445F-A8D0-E22F54C10562}" destId="{DC2820E6-709B-445F-83EB-DDD7CB6E09F0}" srcOrd="3" destOrd="0" presId="urn:microsoft.com/office/officeart/2018/2/layout/IconVerticalSolidList"/>
    <dgm:cxn modelId="{48054FB8-1DFA-4C25-8A4D-B072BF83B5F3}" type="presParOf" srcId="{772B565E-B6E3-445F-A8D0-E22F54C10562}" destId="{F47B708B-FE09-4D08-AC5B-15DC481923A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C38FE9-D3A2-4BB2-B494-1707012F6B7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654A8B3-C884-4F36-91C6-7B16793A6C36}">
      <dgm:prSet/>
      <dgm:spPr/>
      <dgm:t>
        <a:bodyPr/>
        <a:lstStyle/>
        <a:p>
          <a:pPr>
            <a:defRPr b="1"/>
          </a:pPr>
          <a:r>
            <a:rPr lang="en-US"/>
            <a:t>Supporting transportation research goals:</a:t>
          </a:r>
        </a:p>
      </dgm:t>
    </dgm:pt>
    <dgm:pt modelId="{08E030A1-CCD2-4E75-AA13-D263F17B6D48}" type="parTrans" cxnId="{FC2F5CF2-ADBB-4024-B036-840A9EACA03C}">
      <dgm:prSet/>
      <dgm:spPr/>
      <dgm:t>
        <a:bodyPr/>
        <a:lstStyle/>
        <a:p>
          <a:endParaRPr lang="en-US"/>
        </a:p>
      </dgm:t>
    </dgm:pt>
    <dgm:pt modelId="{EE54EB42-B990-4540-853D-3676F2843380}" type="sibTrans" cxnId="{FC2F5CF2-ADBB-4024-B036-840A9EACA03C}">
      <dgm:prSet/>
      <dgm:spPr/>
      <dgm:t>
        <a:bodyPr/>
        <a:lstStyle/>
        <a:p>
          <a:endParaRPr lang="en-US"/>
        </a:p>
      </dgm:t>
    </dgm:pt>
    <dgm:pt modelId="{82A2C2DA-33F5-403F-982B-5B08C9213B39}">
      <dgm:prSet/>
      <dgm:spPr/>
      <dgm:t>
        <a:bodyPr/>
        <a:lstStyle/>
        <a:p>
          <a:r>
            <a:rPr lang="en-US" dirty="0"/>
            <a:t>SHRP2 NDS Video Analytics Phase I,II</a:t>
          </a:r>
        </a:p>
      </dgm:t>
    </dgm:pt>
    <dgm:pt modelId="{43425CC1-121C-4D2D-80AE-1F9EF68C3CE0}" type="parTrans" cxnId="{6D6ECBE1-0761-41AC-B804-D7540CA70259}">
      <dgm:prSet/>
      <dgm:spPr/>
      <dgm:t>
        <a:bodyPr/>
        <a:lstStyle/>
        <a:p>
          <a:endParaRPr lang="en-US"/>
        </a:p>
      </dgm:t>
    </dgm:pt>
    <dgm:pt modelId="{F2645957-55A8-4026-BDA8-39384D635738}" type="sibTrans" cxnId="{6D6ECBE1-0761-41AC-B804-D7540CA70259}">
      <dgm:prSet/>
      <dgm:spPr/>
      <dgm:t>
        <a:bodyPr/>
        <a:lstStyle/>
        <a:p>
          <a:endParaRPr lang="en-US"/>
        </a:p>
      </dgm:t>
    </dgm:pt>
    <dgm:pt modelId="{2DF9EA01-B42A-4B44-94DD-DE2EC2F932F2}">
      <dgm:prSet/>
      <dgm:spPr/>
      <dgm:t>
        <a:bodyPr/>
        <a:lstStyle/>
        <a:p>
          <a:r>
            <a:rPr lang="en-US"/>
            <a:t>FRA Grade Crossing Behavior Analysis</a:t>
          </a:r>
        </a:p>
      </dgm:t>
    </dgm:pt>
    <dgm:pt modelId="{39C47336-F446-4725-BD6D-F5A55F1DD303}" type="parTrans" cxnId="{9884DC3F-490B-46E8-996D-0DC2F4B431F0}">
      <dgm:prSet/>
      <dgm:spPr/>
      <dgm:t>
        <a:bodyPr/>
        <a:lstStyle/>
        <a:p>
          <a:endParaRPr lang="en-US"/>
        </a:p>
      </dgm:t>
    </dgm:pt>
    <dgm:pt modelId="{78D870BC-704B-4E58-BCBE-EB01C97ED3BE}" type="sibTrans" cxnId="{9884DC3F-490B-46E8-996D-0DC2F4B431F0}">
      <dgm:prSet/>
      <dgm:spPr/>
      <dgm:t>
        <a:bodyPr/>
        <a:lstStyle/>
        <a:p>
          <a:endParaRPr lang="en-US"/>
        </a:p>
      </dgm:t>
    </dgm:pt>
    <dgm:pt modelId="{E49DF27C-F5D4-45D6-86FB-53297B79C03F}">
      <dgm:prSet/>
      <dgm:spPr/>
      <dgm:t>
        <a:bodyPr/>
        <a:lstStyle/>
        <a:p>
          <a:pPr>
            <a:defRPr b="1"/>
          </a:pPr>
          <a:r>
            <a:rPr lang="en-US"/>
            <a:t>Development of advanced data analysis tools:</a:t>
          </a:r>
        </a:p>
      </dgm:t>
    </dgm:pt>
    <dgm:pt modelId="{E3F72F1C-04BF-4F6D-B862-6F237233CB09}" type="parTrans" cxnId="{172F6305-695E-47D0-A4DF-330A343861E1}">
      <dgm:prSet/>
      <dgm:spPr/>
      <dgm:t>
        <a:bodyPr/>
        <a:lstStyle/>
        <a:p>
          <a:endParaRPr lang="en-US"/>
        </a:p>
      </dgm:t>
    </dgm:pt>
    <dgm:pt modelId="{53E65959-F7DE-4553-86C2-89B1E94B9F31}" type="sibTrans" cxnId="{172F6305-695E-47D0-A4DF-330A343861E1}">
      <dgm:prSet/>
      <dgm:spPr/>
      <dgm:t>
        <a:bodyPr/>
        <a:lstStyle/>
        <a:p>
          <a:endParaRPr lang="en-US"/>
        </a:p>
      </dgm:t>
    </dgm:pt>
    <dgm:pt modelId="{B239CDFB-D873-4563-9907-C36570A6553C}">
      <dgm:prSet/>
      <dgm:spPr/>
      <dgm:t>
        <a:bodyPr/>
        <a:lstStyle/>
        <a:p>
          <a:r>
            <a:rPr lang="en-US"/>
            <a:t>Natural Language Processing (NLP) for FAA Cockpit Audio Transcription</a:t>
          </a:r>
        </a:p>
      </dgm:t>
    </dgm:pt>
    <dgm:pt modelId="{2E04EC96-FBB6-4138-8FBC-3652198812C7}" type="parTrans" cxnId="{E157F507-21EE-4883-85B6-9214B31B3EFF}">
      <dgm:prSet/>
      <dgm:spPr/>
      <dgm:t>
        <a:bodyPr/>
        <a:lstStyle/>
        <a:p>
          <a:endParaRPr lang="en-US"/>
        </a:p>
      </dgm:t>
    </dgm:pt>
    <dgm:pt modelId="{2DF383C0-A4BF-443F-ABCC-EDE7279FF27D}" type="sibTrans" cxnId="{E157F507-21EE-4883-85B6-9214B31B3EFF}">
      <dgm:prSet/>
      <dgm:spPr/>
      <dgm:t>
        <a:bodyPr/>
        <a:lstStyle/>
        <a:p>
          <a:endParaRPr lang="en-US"/>
        </a:p>
      </dgm:t>
    </dgm:pt>
    <dgm:pt modelId="{17D8D2CC-8E9C-4732-9CD2-10C9783D9F61}">
      <dgm:prSet/>
      <dgm:spPr/>
      <dgm:t>
        <a:bodyPr/>
        <a:lstStyle/>
        <a:p>
          <a:r>
            <a:rPr lang="en-US"/>
            <a:t>NLP for FAA Maintenance Log Classification</a:t>
          </a:r>
        </a:p>
      </dgm:t>
    </dgm:pt>
    <dgm:pt modelId="{3D6A5B97-50AC-46A1-A26A-8DE18DCE3E17}" type="parTrans" cxnId="{622AFE76-9124-43B1-8B5A-3007C797AB43}">
      <dgm:prSet/>
      <dgm:spPr/>
      <dgm:t>
        <a:bodyPr/>
        <a:lstStyle/>
        <a:p>
          <a:endParaRPr lang="en-US"/>
        </a:p>
      </dgm:t>
    </dgm:pt>
    <dgm:pt modelId="{2D42A366-1E30-4CED-B4BD-E4A43D0B9562}" type="sibTrans" cxnId="{622AFE76-9124-43B1-8B5A-3007C797AB43}">
      <dgm:prSet/>
      <dgm:spPr/>
      <dgm:t>
        <a:bodyPr/>
        <a:lstStyle/>
        <a:p>
          <a:endParaRPr lang="en-US"/>
        </a:p>
      </dgm:t>
    </dgm:pt>
    <dgm:pt modelId="{D568056C-50EB-46F0-93FF-FDB04F1F1820}" type="pres">
      <dgm:prSet presAssocID="{DEC38FE9-D3A2-4BB2-B494-1707012F6B77}" presName="root" presStyleCnt="0">
        <dgm:presLayoutVars>
          <dgm:dir/>
          <dgm:resizeHandles val="exact"/>
        </dgm:presLayoutVars>
      </dgm:prSet>
      <dgm:spPr/>
    </dgm:pt>
    <dgm:pt modelId="{568972DE-9659-4E0F-B46E-178B689E21DF}" type="pres">
      <dgm:prSet presAssocID="{7654A8B3-C884-4F36-91C6-7B16793A6C36}" presName="compNode" presStyleCnt="0"/>
      <dgm:spPr/>
    </dgm:pt>
    <dgm:pt modelId="{CDCC87D1-159D-4D5A-92AD-F9E3846178E5}" type="pres">
      <dgm:prSet presAssocID="{7654A8B3-C884-4F36-91C6-7B16793A6C3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ash"/>
        </a:ext>
      </dgm:extLst>
    </dgm:pt>
    <dgm:pt modelId="{1E4B4F82-8F25-4408-A542-C07FFFF0FF9A}" type="pres">
      <dgm:prSet presAssocID="{7654A8B3-C884-4F36-91C6-7B16793A6C36}" presName="iconSpace" presStyleCnt="0"/>
      <dgm:spPr/>
    </dgm:pt>
    <dgm:pt modelId="{5AC4E956-10CE-451B-BB09-B19494331FA3}" type="pres">
      <dgm:prSet presAssocID="{7654A8B3-C884-4F36-91C6-7B16793A6C36}" presName="parTx" presStyleLbl="revTx" presStyleIdx="0" presStyleCnt="4">
        <dgm:presLayoutVars>
          <dgm:chMax val="0"/>
          <dgm:chPref val="0"/>
        </dgm:presLayoutVars>
      </dgm:prSet>
      <dgm:spPr/>
    </dgm:pt>
    <dgm:pt modelId="{90ACF4D8-B553-42CC-905E-C8FA06B30846}" type="pres">
      <dgm:prSet presAssocID="{7654A8B3-C884-4F36-91C6-7B16793A6C36}" presName="txSpace" presStyleCnt="0"/>
      <dgm:spPr/>
    </dgm:pt>
    <dgm:pt modelId="{E3195335-DE86-4EBA-AE21-67575FCCD794}" type="pres">
      <dgm:prSet presAssocID="{7654A8B3-C884-4F36-91C6-7B16793A6C36}" presName="desTx" presStyleLbl="revTx" presStyleIdx="1" presStyleCnt="4">
        <dgm:presLayoutVars/>
      </dgm:prSet>
      <dgm:spPr/>
    </dgm:pt>
    <dgm:pt modelId="{5889D055-1277-4D83-BA7B-2B4776DBD33D}" type="pres">
      <dgm:prSet presAssocID="{EE54EB42-B990-4540-853D-3676F2843380}" presName="sibTrans" presStyleCnt="0"/>
      <dgm:spPr/>
    </dgm:pt>
    <dgm:pt modelId="{C38E1AC2-48C4-4B53-9504-8E58D69D7496}" type="pres">
      <dgm:prSet presAssocID="{E49DF27C-F5D4-45D6-86FB-53297B79C03F}" presName="compNode" presStyleCnt="0"/>
      <dgm:spPr/>
    </dgm:pt>
    <dgm:pt modelId="{F2727097-23C7-4A0A-B7EC-371ED030302A}" type="pres">
      <dgm:prSet presAssocID="{E49DF27C-F5D4-45D6-86FB-53297B79C03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DB71A603-54A5-44A0-81E4-CD9C9095922E}" type="pres">
      <dgm:prSet presAssocID="{E49DF27C-F5D4-45D6-86FB-53297B79C03F}" presName="iconSpace" presStyleCnt="0"/>
      <dgm:spPr/>
    </dgm:pt>
    <dgm:pt modelId="{AA8962EC-A1D4-4EAE-B441-1065CF34FFF6}" type="pres">
      <dgm:prSet presAssocID="{E49DF27C-F5D4-45D6-86FB-53297B79C03F}" presName="parTx" presStyleLbl="revTx" presStyleIdx="2" presStyleCnt="4">
        <dgm:presLayoutVars>
          <dgm:chMax val="0"/>
          <dgm:chPref val="0"/>
        </dgm:presLayoutVars>
      </dgm:prSet>
      <dgm:spPr/>
    </dgm:pt>
    <dgm:pt modelId="{88E9BCF3-A8EA-4ED6-90EE-F46650805B58}" type="pres">
      <dgm:prSet presAssocID="{E49DF27C-F5D4-45D6-86FB-53297B79C03F}" presName="txSpace" presStyleCnt="0"/>
      <dgm:spPr/>
    </dgm:pt>
    <dgm:pt modelId="{C3EB3A72-1BE9-42C6-9D53-91712A352D2C}" type="pres">
      <dgm:prSet presAssocID="{E49DF27C-F5D4-45D6-86FB-53297B79C03F}" presName="desTx" presStyleLbl="revTx" presStyleIdx="3" presStyleCnt="4">
        <dgm:presLayoutVars/>
      </dgm:prSet>
      <dgm:spPr/>
    </dgm:pt>
  </dgm:ptLst>
  <dgm:cxnLst>
    <dgm:cxn modelId="{172F6305-695E-47D0-A4DF-330A343861E1}" srcId="{DEC38FE9-D3A2-4BB2-B494-1707012F6B77}" destId="{E49DF27C-F5D4-45D6-86FB-53297B79C03F}" srcOrd="1" destOrd="0" parTransId="{E3F72F1C-04BF-4F6D-B862-6F237233CB09}" sibTransId="{53E65959-F7DE-4553-86C2-89B1E94B9F31}"/>
    <dgm:cxn modelId="{E157F507-21EE-4883-85B6-9214B31B3EFF}" srcId="{E49DF27C-F5D4-45D6-86FB-53297B79C03F}" destId="{B239CDFB-D873-4563-9907-C36570A6553C}" srcOrd="0" destOrd="0" parTransId="{2E04EC96-FBB6-4138-8FBC-3652198812C7}" sibTransId="{2DF383C0-A4BF-443F-ABCC-EDE7279FF27D}"/>
    <dgm:cxn modelId="{E337D00C-8B00-4C87-B214-321401AA3F3E}" type="presOf" srcId="{B239CDFB-D873-4563-9907-C36570A6553C}" destId="{C3EB3A72-1BE9-42C6-9D53-91712A352D2C}" srcOrd="0" destOrd="0" presId="urn:microsoft.com/office/officeart/2018/2/layout/IconLabelDescriptionList"/>
    <dgm:cxn modelId="{D2BF0726-CD3D-4F6E-A9B7-E3030F5F859F}" type="presOf" srcId="{7654A8B3-C884-4F36-91C6-7B16793A6C36}" destId="{5AC4E956-10CE-451B-BB09-B19494331FA3}" srcOrd="0" destOrd="0" presId="urn:microsoft.com/office/officeart/2018/2/layout/IconLabelDescriptionList"/>
    <dgm:cxn modelId="{9884DC3F-490B-46E8-996D-0DC2F4B431F0}" srcId="{7654A8B3-C884-4F36-91C6-7B16793A6C36}" destId="{2DF9EA01-B42A-4B44-94DD-DE2EC2F932F2}" srcOrd="1" destOrd="0" parTransId="{39C47336-F446-4725-BD6D-F5A55F1DD303}" sibTransId="{78D870BC-704B-4E58-BCBE-EB01C97ED3BE}"/>
    <dgm:cxn modelId="{D3DA4F43-0322-4750-8BF0-263CC87889D2}" type="presOf" srcId="{17D8D2CC-8E9C-4732-9CD2-10C9783D9F61}" destId="{C3EB3A72-1BE9-42C6-9D53-91712A352D2C}" srcOrd="0" destOrd="1" presId="urn:microsoft.com/office/officeart/2018/2/layout/IconLabelDescriptionList"/>
    <dgm:cxn modelId="{622AFE76-9124-43B1-8B5A-3007C797AB43}" srcId="{E49DF27C-F5D4-45D6-86FB-53297B79C03F}" destId="{17D8D2CC-8E9C-4732-9CD2-10C9783D9F61}" srcOrd="1" destOrd="0" parTransId="{3D6A5B97-50AC-46A1-A26A-8DE18DCE3E17}" sibTransId="{2D42A366-1E30-4CED-B4BD-E4A43D0B9562}"/>
    <dgm:cxn modelId="{C166E49E-E0BE-479E-8CE0-1FDDBE6A8909}" type="presOf" srcId="{2DF9EA01-B42A-4B44-94DD-DE2EC2F932F2}" destId="{E3195335-DE86-4EBA-AE21-67575FCCD794}" srcOrd="0" destOrd="1" presId="urn:microsoft.com/office/officeart/2018/2/layout/IconLabelDescriptionList"/>
    <dgm:cxn modelId="{60885DBB-2070-4AA8-A4F9-1068A462CCC3}" type="presOf" srcId="{E49DF27C-F5D4-45D6-86FB-53297B79C03F}" destId="{AA8962EC-A1D4-4EAE-B441-1065CF34FFF6}" srcOrd="0" destOrd="0" presId="urn:microsoft.com/office/officeart/2018/2/layout/IconLabelDescriptionList"/>
    <dgm:cxn modelId="{330DE1C5-71E4-41B4-A967-68CBE0F6961E}" type="presOf" srcId="{82A2C2DA-33F5-403F-982B-5B08C9213B39}" destId="{E3195335-DE86-4EBA-AE21-67575FCCD794}" srcOrd="0" destOrd="0" presId="urn:microsoft.com/office/officeart/2018/2/layout/IconLabelDescriptionList"/>
    <dgm:cxn modelId="{5E20A6CE-EA07-43D1-BE8A-5876CFC82009}" type="presOf" srcId="{DEC38FE9-D3A2-4BB2-B494-1707012F6B77}" destId="{D568056C-50EB-46F0-93FF-FDB04F1F1820}" srcOrd="0" destOrd="0" presId="urn:microsoft.com/office/officeart/2018/2/layout/IconLabelDescriptionList"/>
    <dgm:cxn modelId="{6D6ECBE1-0761-41AC-B804-D7540CA70259}" srcId="{7654A8B3-C884-4F36-91C6-7B16793A6C36}" destId="{82A2C2DA-33F5-403F-982B-5B08C9213B39}" srcOrd="0" destOrd="0" parTransId="{43425CC1-121C-4D2D-80AE-1F9EF68C3CE0}" sibTransId="{F2645957-55A8-4026-BDA8-39384D635738}"/>
    <dgm:cxn modelId="{FC2F5CF2-ADBB-4024-B036-840A9EACA03C}" srcId="{DEC38FE9-D3A2-4BB2-B494-1707012F6B77}" destId="{7654A8B3-C884-4F36-91C6-7B16793A6C36}" srcOrd="0" destOrd="0" parTransId="{08E030A1-CCD2-4E75-AA13-D263F17B6D48}" sibTransId="{EE54EB42-B990-4540-853D-3676F2843380}"/>
    <dgm:cxn modelId="{EDF0DA46-A177-402C-8C84-BA0EF6EA1F5B}" type="presParOf" srcId="{D568056C-50EB-46F0-93FF-FDB04F1F1820}" destId="{568972DE-9659-4E0F-B46E-178B689E21DF}" srcOrd="0" destOrd="0" presId="urn:microsoft.com/office/officeart/2018/2/layout/IconLabelDescriptionList"/>
    <dgm:cxn modelId="{3E5B2A57-C075-4E47-AFC8-641235E68513}" type="presParOf" srcId="{568972DE-9659-4E0F-B46E-178B689E21DF}" destId="{CDCC87D1-159D-4D5A-92AD-F9E3846178E5}" srcOrd="0" destOrd="0" presId="urn:microsoft.com/office/officeart/2018/2/layout/IconLabelDescriptionList"/>
    <dgm:cxn modelId="{AF6C7B42-1DE5-4AFC-8792-E3EC7D8FCA38}" type="presParOf" srcId="{568972DE-9659-4E0F-B46E-178B689E21DF}" destId="{1E4B4F82-8F25-4408-A542-C07FFFF0FF9A}" srcOrd="1" destOrd="0" presId="urn:microsoft.com/office/officeart/2018/2/layout/IconLabelDescriptionList"/>
    <dgm:cxn modelId="{CCE83914-8510-4470-8803-E9E0A95A5DDA}" type="presParOf" srcId="{568972DE-9659-4E0F-B46E-178B689E21DF}" destId="{5AC4E956-10CE-451B-BB09-B19494331FA3}" srcOrd="2" destOrd="0" presId="urn:microsoft.com/office/officeart/2018/2/layout/IconLabelDescriptionList"/>
    <dgm:cxn modelId="{5974F5B5-1EAB-4F03-9842-736DC67C88D6}" type="presParOf" srcId="{568972DE-9659-4E0F-B46E-178B689E21DF}" destId="{90ACF4D8-B553-42CC-905E-C8FA06B30846}" srcOrd="3" destOrd="0" presId="urn:microsoft.com/office/officeart/2018/2/layout/IconLabelDescriptionList"/>
    <dgm:cxn modelId="{21DA3AFB-538E-4D46-BFB8-9A385210EB90}" type="presParOf" srcId="{568972DE-9659-4E0F-B46E-178B689E21DF}" destId="{E3195335-DE86-4EBA-AE21-67575FCCD794}" srcOrd="4" destOrd="0" presId="urn:microsoft.com/office/officeart/2018/2/layout/IconLabelDescriptionList"/>
    <dgm:cxn modelId="{8D1336F1-2942-42F6-A740-C52732D27993}" type="presParOf" srcId="{D568056C-50EB-46F0-93FF-FDB04F1F1820}" destId="{5889D055-1277-4D83-BA7B-2B4776DBD33D}" srcOrd="1" destOrd="0" presId="urn:microsoft.com/office/officeart/2018/2/layout/IconLabelDescriptionList"/>
    <dgm:cxn modelId="{05A564A3-7F2C-4C7E-85B9-BDF9C9A1E598}" type="presParOf" srcId="{D568056C-50EB-46F0-93FF-FDB04F1F1820}" destId="{C38E1AC2-48C4-4B53-9504-8E58D69D7496}" srcOrd="2" destOrd="0" presId="urn:microsoft.com/office/officeart/2018/2/layout/IconLabelDescriptionList"/>
    <dgm:cxn modelId="{835D654D-0FA7-429A-A727-D16DCDBC4BEF}" type="presParOf" srcId="{C38E1AC2-48C4-4B53-9504-8E58D69D7496}" destId="{F2727097-23C7-4A0A-B7EC-371ED030302A}" srcOrd="0" destOrd="0" presId="urn:microsoft.com/office/officeart/2018/2/layout/IconLabelDescriptionList"/>
    <dgm:cxn modelId="{19340E1D-1972-419F-ADA4-09EA8B0ED1EF}" type="presParOf" srcId="{C38E1AC2-48C4-4B53-9504-8E58D69D7496}" destId="{DB71A603-54A5-44A0-81E4-CD9C9095922E}" srcOrd="1" destOrd="0" presId="urn:microsoft.com/office/officeart/2018/2/layout/IconLabelDescriptionList"/>
    <dgm:cxn modelId="{83BF8848-1DFA-44CB-90AD-B2BF1D6E0D1B}" type="presParOf" srcId="{C38E1AC2-48C4-4B53-9504-8E58D69D7496}" destId="{AA8962EC-A1D4-4EAE-B441-1065CF34FFF6}" srcOrd="2" destOrd="0" presId="urn:microsoft.com/office/officeart/2018/2/layout/IconLabelDescriptionList"/>
    <dgm:cxn modelId="{19325978-6827-41BE-B2B3-4464E0BC40FA}" type="presParOf" srcId="{C38E1AC2-48C4-4B53-9504-8E58D69D7496}" destId="{88E9BCF3-A8EA-4ED6-90EE-F46650805B58}" srcOrd="3" destOrd="0" presId="urn:microsoft.com/office/officeart/2018/2/layout/IconLabelDescriptionList"/>
    <dgm:cxn modelId="{05B4ADB4-4080-4D70-9CD6-FD16C603899D}" type="presParOf" srcId="{C38E1AC2-48C4-4B53-9504-8E58D69D7496}" destId="{C3EB3A72-1BE9-42C6-9D53-91712A352D2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96CD5F-08DD-4316-93A9-D315CEF67BA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8A36F9D-4798-4B7A-88A1-3E43A3680AB8}">
      <dgm:prSet/>
      <dgm:spPr/>
      <dgm:t>
        <a:bodyPr/>
        <a:lstStyle/>
        <a:p>
          <a:r>
            <a:rPr lang="en-US"/>
            <a:t>Phase I</a:t>
          </a:r>
        </a:p>
      </dgm:t>
    </dgm:pt>
    <dgm:pt modelId="{99DAEB32-C964-44A2-B474-8C0511DD168D}" type="parTrans" cxnId="{4A333722-B223-42A8-93C9-258BD39F0129}">
      <dgm:prSet/>
      <dgm:spPr/>
      <dgm:t>
        <a:bodyPr/>
        <a:lstStyle/>
        <a:p>
          <a:endParaRPr lang="en-US"/>
        </a:p>
      </dgm:t>
    </dgm:pt>
    <dgm:pt modelId="{B145EE78-3D44-4942-884E-132B8E71771F}" type="sibTrans" cxnId="{4A333722-B223-42A8-93C9-258BD39F0129}">
      <dgm:prSet/>
      <dgm:spPr/>
      <dgm:t>
        <a:bodyPr/>
        <a:lstStyle/>
        <a:p>
          <a:endParaRPr lang="en-US"/>
        </a:p>
      </dgm:t>
    </dgm:pt>
    <dgm:pt modelId="{962C6CDA-7DFB-4D12-82C2-9B795470D323}">
      <dgm:prSet/>
      <dgm:spPr/>
      <dgm:t>
        <a:bodyPr/>
        <a:lstStyle/>
        <a:p>
          <a:pPr>
            <a:lnSpc>
              <a:spcPct val="100000"/>
            </a:lnSpc>
          </a:pPr>
          <a:r>
            <a:rPr lang="en-US"/>
            <a:t>Frame-by-frame analysis of SHRP2 Naturalistic Drive Study forward-facing video for the detection of roadway features:</a:t>
          </a:r>
        </a:p>
      </dgm:t>
    </dgm:pt>
    <dgm:pt modelId="{924B7D84-CA05-4C98-B531-6EC646BD3283}" type="parTrans" cxnId="{1E990C3D-4868-4742-898B-32A8BA8A7AF3}">
      <dgm:prSet/>
      <dgm:spPr/>
      <dgm:t>
        <a:bodyPr/>
        <a:lstStyle/>
        <a:p>
          <a:endParaRPr lang="en-US"/>
        </a:p>
      </dgm:t>
    </dgm:pt>
    <dgm:pt modelId="{8F4930C7-1012-4B05-9CCF-F43E6C9F45D3}" type="sibTrans" cxnId="{1E990C3D-4868-4742-898B-32A8BA8A7AF3}">
      <dgm:prSet/>
      <dgm:spPr/>
      <dgm:t>
        <a:bodyPr/>
        <a:lstStyle/>
        <a:p>
          <a:endParaRPr lang="en-US"/>
        </a:p>
      </dgm:t>
    </dgm:pt>
    <dgm:pt modelId="{23B89323-39B3-4AB8-BA1B-865F1B9B5DE6}">
      <dgm:prSet/>
      <dgm:spPr/>
      <dgm:t>
        <a:bodyPr/>
        <a:lstStyle/>
        <a:p>
          <a:r>
            <a:rPr lang="en-US" dirty="0"/>
            <a:t>Work/construction zones</a:t>
          </a:r>
        </a:p>
      </dgm:t>
    </dgm:pt>
    <dgm:pt modelId="{E2BC4D9C-C399-4F26-817B-9B97EC31D15B}" type="parTrans" cxnId="{60A78228-9F61-4A10-8AC7-FF158A59AA75}">
      <dgm:prSet/>
      <dgm:spPr/>
      <dgm:t>
        <a:bodyPr/>
        <a:lstStyle/>
        <a:p>
          <a:endParaRPr lang="en-US"/>
        </a:p>
      </dgm:t>
    </dgm:pt>
    <dgm:pt modelId="{A8248C2F-F950-43AC-B419-0A07A8951655}" type="sibTrans" cxnId="{60A78228-9F61-4A10-8AC7-FF158A59AA75}">
      <dgm:prSet/>
      <dgm:spPr/>
      <dgm:t>
        <a:bodyPr/>
        <a:lstStyle/>
        <a:p>
          <a:endParaRPr lang="en-US"/>
        </a:p>
      </dgm:t>
    </dgm:pt>
    <dgm:pt modelId="{171CA1CA-DA2B-4C96-9DE3-46EBD02C4E09}">
      <dgm:prSet/>
      <dgm:spPr/>
      <dgm:t>
        <a:bodyPr/>
        <a:lstStyle/>
        <a:p>
          <a:r>
            <a:rPr lang="en-US" dirty="0"/>
            <a:t>Basic work/construction zone components; </a:t>
          </a:r>
          <a:r>
            <a:rPr lang="en-US" i="1" dirty="0"/>
            <a:t>advanced warning, active work zone, end of work zone</a:t>
          </a:r>
          <a:endParaRPr lang="en-US" dirty="0"/>
        </a:p>
      </dgm:t>
    </dgm:pt>
    <dgm:pt modelId="{6B5E666C-38A2-43C5-837C-D10E372FB837}" type="parTrans" cxnId="{EB5941FA-6871-41FE-BA91-2B3B49F8A806}">
      <dgm:prSet/>
      <dgm:spPr/>
      <dgm:t>
        <a:bodyPr/>
        <a:lstStyle/>
        <a:p>
          <a:endParaRPr lang="en-US"/>
        </a:p>
      </dgm:t>
    </dgm:pt>
    <dgm:pt modelId="{1CD91D52-722F-42E9-AFF8-DED1AADBE723}" type="sibTrans" cxnId="{EB5941FA-6871-41FE-BA91-2B3B49F8A806}">
      <dgm:prSet/>
      <dgm:spPr/>
      <dgm:t>
        <a:bodyPr/>
        <a:lstStyle/>
        <a:p>
          <a:endParaRPr lang="en-US"/>
        </a:p>
      </dgm:t>
    </dgm:pt>
    <dgm:pt modelId="{CE3D1C2A-0020-4BEF-BB72-1E1793AF6DE2}">
      <dgm:prSet/>
      <dgm:spPr/>
      <dgm:t>
        <a:bodyPr/>
        <a:lstStyle/>
        <a:p>
          <a:r>
            <a:rPr lang="en-US" dirty="0"/>
            <a:t>Addition of detected work zone features to the SHRP2 Roadway Information Database.</a:t>
          </a:r>
        </a:p>
      </dgm:t>
    </dgm:pt>
    <dgm:pt modelId="{EB4213DD-2635-4E19-BE8B-B0061BECC24B}" type="parTrans" cxnId="{3839FD7E-6111-4C71-A142-13F9170F35E3}">
      <dgm:prSet/>
      <dgm:spPr/>
      <dgm:t>
        <a:bodyPr/>
        <a:lstStyle/>
        <a:p>
          <a:endParaRPr lang="en-US"/>
        </a:p>
      </dgm:t>
    </dgm:pt>
    <dgm:pt modelId="{06F809F8-BA64-4B39-A846-040709CB8C1C}" type="sibTrans" cxnId="{3839FD7E-6111-4C71-A142-13F9170F35E3}">
      <dgm:prSet/>
      <dgm:spPr/>
      <dgm:t>
        <a:bodyPr/>
        <a:lstStyle/>
        <a:p>
          <a:endParaRPr lang="en-US"/>
        </a:p>
      </dgm:t>
    </dgm:pt>
    <dgm:pt modelId="{F374A36C-8D2B-4801-85DA-51E3C4EAE687}">
      <dgm:prSet/>
      <dgm:spPr/>
      <dgm:t>
        <a:bodyPr/>
        <a:lstStyle/>
        <a:p>
          <a:r>
            <a:rPr lang="en-US"/>
            <a:t>Phase II</a:t>
          </a:r>
        </a:p>
      </dgm:t>
    </dgm:pt>
    <dgm:pt modelId="{8D3840CB-4861-4A8C-81AE-BC5878043A09}" type="parTrans" cxnId="{F0710BC0-BE98-4044-BCA7-095F53A61A2F}">
      <dgm:prSet/>
      <dgm:spPr/>
      <dgm:t>
        <a:bodyPr/>
        <a:lstStyle/>
        <a:p>
          <a:endParaRPr lang="en-US"/>
        </a:p>
      </dgm:t>
    </dgm:pt>
    <dgm:pt modelId="{1011C0FB-EE72-4AB3-946B-8BC2F6839E5F}" type="sibTrans" cxnId="{F0710BC0-BE98-4044-BCA7-095F53A61A2F}">
      <dgm:prSet/>
      <dgm:spPr/>
      <dgm:t>
        <a:bodyPr/>
        <a:lstStyle/>
        <a:p>
          <a:endParaRPr lang="en-US"/>
        </a:p>
      </dgm:t>
    </dgm:pt>
    <dgm:pt modelId="{9BB37ACC-D807-485B-908D-1EAD1819725B}">
      <dgm:prSet/>
      <dgm:spPr/>
      <dgm:t>
        <a:bodyPr/>
        <a:lstStyle/>
        <a:p>
          <a:pPr>
            <a:lnSpc>
              <a:spcPct val="100000"/>
            </a:lnSpc>
          </a:pPr>
          <a:r>
            <a:rPr lang="en-US"/>
            <a:t>Advanced feature detection within the SHRP2 NDS data set:</a:t>
          </a:r>
        </a:p>
      </dgm:t>
    </dgm:pt>
    <dgm:pt modelId="{62B8A986-CB4B-4241-81E0-74090AC1F014}" type="parTrans" cxnId="{C1E96A33-D7D3-4156-88CD-B685E34455F6}">
      <dgm:prSet/>
      <dgm:spPr/>
      <dgm:t>
        <a:bodyPr/>
        <a:lstStyle/>
        <a:p>
          <a:endParaRPr lang="en-US"/>
        </a:p>
      </dgm:t>
    </dgm:pt>
    <dgm:pt modelId="{D9F97F54-9F84-4A27-942D-FE2C47287F86}" type="sibTrans" cxnId="{C1E96A33-D7D3-4156-88CD-B685E34455F6}">
      <dgm:prSet/>
      <dgm:spPr/>
      <dgm:t>
        <a:bodyPr/>
        <a:lstStyle/>
        <a:p>
          <a:endParaRPr lang="en-US"/>
        </a:p>
      </dgm:t>
    </dgm:pt>
    <dgm:pt modelId="{3B19C534-F135-4CFD-BE02-381BC9BE9129}">
      <dgm:prSet/>
      <dgm:spPr/>
      <dgm:t>
        <a:bodyPr/>
        <a:lstStyle/>
        <a:p>
          <a:r>
            <a:rPr lang="en-US"/>
            <a:t>Roadway weather</a:t>
          </a:r>
        </a:p>
      </dgm:t>
    </dgm:pt>
    <dgm:pt modelId="{DCFBEB94-1D4B-4AB1-A06E-97ADD8949EB7}" type="parTrans" cxnId="{63092E44-6504-42BC-9A52-85681BC813B8}">
      <dgm:prSet/>
      <dgm:spPr/>
      <dgm:t>
        <a:bodyPr/>
        <a:lstStyle/>
        <a:p>
          <a:endParaRPr lang="en-US"/>
        </a:p>
      </dgm:t>
    </dgm:pt>
    <dgm:pt modelId="{F33255E1-B145-4477-A107-E29D86195CCB}" type="sibTrans" cxnId="{63092E44-6504-42BC-9A52-85681BC813B8}">
      <dgm:prSet/>
      <dgm:spPr/>
      <dgm:t>
        <a:bodyPr/>
        <a:lstStyle/>
        <a:p>
          <a:endParaRPr lang="en-US"/>
        </a:p>
      </dgm:t>
    </dgm:pt>
    <dgm:pt modelId="{AE1B02BB-7ED4-4D50-A1D8-3D36193EE33F}">
      <dgm:prSet/>
      <dgm:spPr/>
      <dgm:t>
        <a:bodyPr/>
        <a:lstStyle/>
        <a:p>
          <a:r>
            <a:rPr lang="en-US"/>
            <a:t>Traffic signal and state detection</a:t>
          </a:r>
        </a:p>
      </dgm:t>
    </dgm:pt>
    <dgm:pt modelId="{912D3803-F4C8-4681-80F7-CAA443B1D75C}" type="parTrans" cxnId="{C151F059-2CD1-4BA8-A049-ADF4FEDED48F}">
      <dgm:prSet/>
      <dgm:spPr/>
      <dgm:t>
        <a:bodyPr/>
        <a:lstStyle/>
        <a:p>
          <a:endParaRPr lang="en-US"/>
        </a:p>
      </dgm:t>
    </dgm:pt>
    <dgm:pt modelId="{D4CF524E-A633-4BF8-B56C-739E30015CF7}" type="sibTrans" cxnId="{C151F059-2CD1-4BA8-A049-ADF4FEDED48F}">
      <dgm:prSet/>
      <dgm:spPr/>
      <dgm:t>
        <a:bodyPr/>
        <a:lstStyle/>
        <a:p>
          <a:endParaRPr lang="en-US"/>
        </a:p>
      </dgm:t>
    </dgm:pt>
    <dgm:pt modelId="{F752303A-1362-4C29-943A-F3F7C5D5FCD3}">
      <dgm:prSet/>
      <dgm:spPr/>
      <dgm:t>
        <a:bodyPr/>
        <a:lstStyle/>
        <a:p>
          <a:r>
            <a:rPr lang="en-US"/>
            <a:t>Advanced work zone features; advanced warning signs, cones, barrels, jersey barriers, message signs, and arrow boards</a:t>
          </a:r>
        </a:p>
      </dgm:t>
    </dgm:pt>
    <dgm:pt modelId="{40784022-A5AE-42D2-9A03-E3916AA655B2}" type="parTrans" cxnId="{4DBBF720-70FB-40F6-9D65-9FC7570A71A0}">
      <dgm:prSet/>
      <dgm:spPr/>
      <dgm:t>
        <a:bodyPr/>
        <a:lstStyle/>
        <a:p>
          <a:endParaRPr lang="en-US"/>
        </a:p>
      </dgm:t>
    </dgm:pt>
    <dgm:pt modelId="{7AC98D62-0AEE-4D63-85ED-1FB2A8C346B0}" type="sibTrans" cxnId="{4DBBF720-70FB-40F6-9D65-9FC7570A71A0}">
      <dgm:prSet/>
      <dgm:spPr/>
      <dgm:t>
        <a:bodyPr/>
        <a:lstStyle/>
        <a:p>
          <a:endParaRPr lang="en-US"/>
        </a:p>
      </dgm:t>
    </dgm:pt>
    <dgm:pt modelId="{16CE06EA-A532-4B48-99E8-415CEE76FB0C}">
      <dgm:prSet/>
      <dgm:spPr/>
      <dgm:t>
        <a:bodyPr/>
        <a:lstStyle/>
        <a:p>
          <a:r>
            <a:rPr lang="en-US" dirty="0"/>
            <a:t>Worked closely with VTTI &amp; Oak Ridge National Laboratory</a:t>
          </a:r>
        </a:p>
      </dgm:t>
    </dgm:pt>
    <dgm:pt modelId="{ED4274B0-331A-4D7F-9D29-3DF66F064746}" type="parTrans" cxnId="{052A24C0-024F-4735-AE8F-BAEFF02D2C56}">
      <dgm:prSet/>
      <dgm:spPr/>
      <dgm:t>
        <a:bodyPr/>
        <a:lstStyle/>
        <a:p>
          <a:endParaRPr lang="en-US"/>
        </a:p>
      </dgm:t>
    </dgm:pt>
    <dgm:pt modelId="{215C3B4B-B167-445E-8350-F05DD06F549E}" type="sibTrans" cxnId="{052A24C0-024F-4735-AE8F-BAEFF02D2C56}">
      <dgm:prSet/>
      <dgm:spPr/>
      <dgm:t>
        <a:bodyPr/>
        <a:lstStyle/>
        <a:p>
          <a:endParaRPr lang="en-US"/>
        </a:p>
      </dgm:t>
    </dgm:pt>
    <dgm:pt modelId="{42C66C97-371A-419A-8BAB-DD078BFD89D3}" type="pres">
      <dgm:prSet presAssocID="{9196CD5F-08DD-4316-93A9-D315CEF67BA3}" presName="linear" presStyleCnt="0">
        <dgm:presLayoutVars>
          <dgm:dir/>
          <dgm:animLvl val="lvl"/>
          <dgm:resizeHandles val="exact"/>
        </dgm:presLayoutVars>
      </dgm:prSet>
      <dgm:spPr/>
    </dgm:pt>
    <dgm:pt modelId="{5D0C1BA1-0775-405E-A541-D2CC09F71CCF}" type="pres">
      <dgm:prSet presAssocID="{28A36F9D-4798-4B7A-88A1-3E43A3680AB8}" presName="parentLin" presStyleCnt="0"/>
      <dgm:spPr/>
    </dgm:pt>
    <dgm:pt modelId="{EC4E8EF7-B965-4B78-93A6-1DEFABC6FACD}" type="pres">
      <dgm:prSet presAssocID="{28A36F9D-4798-4B7A-88A1-3E43A3680AB8}" presName="parentLeftMargin" presStyleLbl="node1" presStyleIdx="0" presStyleCnt="2"/>
      <dgm:spPr/>
    </dgm:pt>
    <dgm:pt modelId="{AC2ECB64-D877-46AE-A7AB-ECFA7E1E80DB}" type="pres">
      <dgm:prSet presAssocID="{28A36F9D-4798-4B7A-88A1-3E43A3680AB8}" presName="parentText" presStyleLbl="node1" presStyleIdx="0" presStyleCnt="2">
        <dgm:presLayoutVars>
          <dgm:chMax val="0"/>
          <dgm:bulletEnabled val="1"/>
        </dgm:presLayoutVars>
      </dgm:prSet>
      <dgm:spPr/>
    </dgm:pt>
    <dgm:pt modelId="{C1F50643-4010-41E7-BA92-6757E92264AA}" type="pres">
      <dgm:prSet presAssocID="{28A36F9D-4798-4B7A-88A1-3E43A3680AB8}" presName="negativeSpace" presStyleCnt="0"/>
      <dgm:spPr/>
    </dgm:pt>
    <dgm:pt modelId="{8DDFAF73-8257-4672-A1CB-E00D5011EB3C}" type="pres">
      <dgm:prSet presAssocID="{28A36F9D-4798-4B7A-88A1-3E43A3680AB8}" presName="childText" presStyleLbl="conFgAcc1" presStyleIdx="0" presStyleCnt="2">
        <dgm:presLayoutVars>
          <dgm:bulletEnabled val="1"/>
        </dgm:presLayoutVars>
      </dgm:prSet>
      <dgm:spPr/>
    </dgm:pt>
    <dgm:pt modelId="{579672F7-BEDA-4634-AC26-1BAF518448C9}" type="pres">
      <dgm:prSet presAssocID="{B145EE78-3D44-4942-884E-132B8E71771F}" presName="spaceBetweenRectangles" presStyleCnt="0"/>
      <dgm:spPr/>
    </dgm:pt>
    <dgm:pt modelId="{EBD68B77-66B2-4B30-91D7-518A0A56A470}" type="pres">
      <dgm:prSet presAssocID="{F374A36C-8D2B-4801-85DA-51E3C4EAE687}" presName="parentLin" presStyleCnt="0"/>
      <dgm:spPr/>
    </dgm:pt>
    <dgm:pt modelId="{885AA0A3-5BF9-4B66-B0A9-2C23D7C44947}" type="pres">
      <dgm:prSet presAssocID="{F374A36C-8D2B-4801-85DA-51E3C4EAE687}" presName="parentLeftMargin" presStyleLbl="node1" presStyleIdx="0" presStyleCnt="2"/>
      <dgm:spPr/>
    </dgm:pt>
    <dgm:pt modelId="{E0A009F7-3A32-4638-8C9D-B2BB15956080}" type="pres">
      <dgm:prSet presAssocID="{F374A36C-8D2B-4801-85DA-51E3C4EAE687}" presName="parentText" presStyleLbl="node1" presStyleIdx="1" presStyleCnt="2">
        <dgm:presLayoutVars>
          <dgm:chMax val="0"/>
          <dgm:bulletEnabled val="1"/>
        </dgm:presLayoutVars>
      </dgm:prSet>
      <dgm:spPr/>
    </dgm:pt>
    <dgm:pt modelId="{062B6885-F66D-42A4-8B68-B2D294928616}" type="pres">
      <dgm:prSet presAssocID="{F374A36C-8D2B-4801-85DA-51E3C4EAE687}" presName="negativeSpace" presStyleCnt="0"/>
      <dgm:spPr/>
    </dgm:pt>
    <dgm:pt modelId="{4B1A841E-BB5B-4C1D-A7EA-F68D43EC6CA7}" type="pres">
      <dgm:prSet presAssocID="{F374A36C-8D2B-4801-85DA-51E3C4EAE687}" presName="childText" presStyleLbl="conFgAcc1" presStyleIdx="1" presStyleCnt="2">
        <dgm:presLayoutVars>
          <dgm:bulletEnabled val="1"/>
        </dgm:presLayoutVars>
      </dgm:prSet>
      <dgm:spPr/>
    </dgm:pt>
  </dgm:ptLst>
  <dgm:cxnLst>
    <dgm:cxn modelId="{AACCE512-A9CB-484C-B44A-EDC28CB4A655}" type="presOf" srcId="{9BB37ACC-D807-485B-908D-1EAD1819725B}" destId="{4B1A841E-BB5B-4C1D-A7EA-F68D43EC6CA7}" srcOrd="0" destOrd="0" presId="urn:microsoft.com/office/officeart/2005/8/layout/list1"/>
    <dgm:cxn modelId="{9E196118-C40B-426A-9E0A-C6F99919EE3A}" type="presOf" srcId="{CE3D1C2A-0020-4BEF-BB72-1E1793AF6DE2}" destId="{8DDFAF73-8257-4672-A1CB-E00D5011EB3C}" srcOrd="0" destOrd="3" presId="urn:microsoft.com/office/officeart/2005/8/layout/list1"/>
    <dgm:cxn modelId="{4DBBF720-70FB-40F6-9D65-9FC7570A71A0}" srcId="{9BB37ACC-D807-485B-908D-1EAD1819725B}" destId="{F752303A-1362-4C29-943A-F3F7C5D5FCD3}" srcOrd="2" destOrd="0" parTransId="{40784022-A5AE-42D2-9A03-E3916AA655B2}" sibTransId="{7AC98D62-0AEE-4D63-85ED-1FB2A8C346B0}"/>
    <dgm:cxn modelId="{4A333722-B223-42A8-93C9-258BD39F0129}" srcId="{9196CD5F-08DD-4316-93A9-D315CEF67BA3}" destId="{28A36F9D-4798-4B7A-88A1-3E43A3680AB8}" srcOrd="0" destOrd="0" parTransId="{99DAEB32-C964-44A2-B474-8C0511DD168D}" sibTransId="{B145EE78-3D44-4942-884E-132B8E71771F}"/>
    <dgm:cxn modelId="{60A78228-9F61-4A10-8AC7-FF158A59AA75}" srcId="{962C6CDA-7DFB-4D12-82C2-9B795470D323}" destId="{23B89323-39B3-4AB8-BA1B-865F1B9B5DE6}" srcOrd="0" destOrd="0" parTransId="{E2BC4D9C-C399-4F26-817B-9B97EC31D15B}" sibTransId="{A8248C2F-F950-43AC-B419-0A07A8951655}"/>
    <dgm:cxn modelId="{C1E96A33-D7D3-4156-88CD-B685E34455F6}" srcId="{F374A36C-8D2B-4801-85DA-51E3C4EAE687}" destId="{9BB37ACC-D807-485B-908D-1EAD1819725B}" srcOrd="0" destOrd="0" parTransId="{62B8A986-CB4B-4241-81E0-74090AC1F014}" sibTransId="{D9F97F54-9F84-4A27-942D-FE2C47287F86}"/>
    <dgm:cxn modelId="{1E990C3D-4868-4742-898B-32A8BA8A7AF3}" srcId="{28A36F9D-4798-4B7A-88A1-3E43A3680AB8}" destId="{962C6CDA-7DFB-4D12-82C2-9B795470D323}" srcOrd="0" destOrd="0" parTransId="{924B7D84-CA05-4C98-B531-6EC646BD3283}" sibTransId="{8F4930C7-1012-4B05-9CCF-F43E6C9F45D3}"/>
    <dgm:cxn modelId="{7664115E-9A63-48C1-8E6A-2B9CEC4100BB}" type="presOf" srcId="{28A36F9D-4798-4B7A-88A1-3E43A3680AB8}" destId="{EC4E8EF7-B965-4B78-93A6-1DEFABC6FACD}" srcOrd="0" destOrd="0" presId="urn:microsoft.com/office/officeart/2005/8/layout/list1"/>
    <dgm:cxn modelId="{63092E44-6504-42BC-9A52-85681BC813B8}" srcId="{9BB37ACC-D807-485B-908D-1EAD1819725B}" destId="{3B19C534-F135-4CFD-BE02-381BC9BE9129}" srcOrd="0" destOrd="0" parTransId="{DCFBEB94-1D4B-4AB1-A06E-97ADD8949EB7}" sibTransId="{F33255E1-B145-4477-A107-E29D86195CCB}"/>
    <dgm:cxn modelId="{A600FE46-6614-4D40-89D2-53F6CA309BBD}" type="presOf" srcId="{171CA1CA-DA2B-4C96-9DE3-46EBD02C4E09}" destId="{8DDFAF73-8257-4672-A1CB-E00D5011EB3C}" srcOrd="0" destOrd="2" presId="urn:microsoft.com/office/officeart/2005/8/layout/list1"/>
    <dgm:cxn modelId="{9848726A-40C5-4007-B61C-82EF50AD1D91}" type="presOf" srcId="{962C6CDA-7DFB-4D12-82C2-9B795470D323}" destId="{8DDFAF73-8257-4672-A1CB-E00D5011EB3C}" srcOrd="0" destOrd="0" presId="urn:microsoft.com/office/officeart/2005/8/layout/list1"/>
    <dgm:cxn modelId="{FD956D79-C64A-43FD-93CC-8924248B2FE7}" type="presOf" srcId="{3B19C534-F135-4CFD-BE02-381BC9BE9129}" destId="{4B1A841E-BB5B-4C1D-A7EA-F68D43EC6CA7}" srcOrd="0" destOrd="1" presId="urn:microsoft.com/office/officeart/2005/8/layout/list1"/>
    <dgm:cxn modelId="{C151F059-2CD1-4BA8-A049-ADF4FEDED48F}" srcId="{9BB37ACC-D807-485B-908D-1EAD1819725B}" destId="{AE1B02BB-7ED4-4D50-A1D8-3D36193EE33F}" srcOrd="1" destOrd="0" parTransId="{912D3803-F4C8-4681-80F7-CAA443B1D75C}" sibTransId="{D4CF524E-A633-4BF8-B56C-739E30015CF7}"/>
    <dgm:cxn modelId="{5BDEA87E-7C6D-4601-ABCA-943030D434A1}" type="presOf" srcId="{AE1B02BB-7ED4-4D50-A1D8-3D36193EE33F}" destId="{4B1A841E-BB5B-4C1D-A7EA-F68D43EC6CA7}" srcOrd="0" destOrd="2" presId="urn:microsoft.com/office/officeart/2005/8/layout/list1"/>
    <dgm:cxn modelId="{3839FD7E-6111-4C71-A142-13F9170F35E3}" srcId="{962C6CDA-7DFB-4D12-82C2-9B795470D323}" destId="{CE3D1C2A-0020-4BEF-BB72-1E1793AF6DE2}" srcOrd="2" destOrd="0" parTransId="{EB4213DD-2635-4E19-BE8B-B0061BECC24B}" sibTransId="{06F809F8-BA64-4B39-A846-040709CB8C1C}"/>
    <dgm:cxn modelId="{90246C98-AE41-4106-91FB-1A1E0430118A}" type="presOf" srcId="{9196CD5F-08DD-4316-93A9-D315CEF67BA3}" destId="{42C66C97-371A-419A-8BAB-DD078BFD89D3}" srcOrd="0" destOrd="0" presId="urn:microsoft.com/office/officeart/2005/8/layout/list1"/>
    <dgm:cxn modelId="{CC726C9D-A783-4E39-940F-48B43DECA2F8}" type="presOf" srcId="{28A36F9D-4798-4B7A-88A1-3E43A3680AB8}" destId="{AC2ECB64-D877-46AE-A7AB-ECFA7E1E80DB}" srcOrd="1" destOrd="0" presId="urn:microsoft.com/office/officeart/2005/8/layout/list1"/>
    <dgm:cxn modelId="{C443E3A9-DF2B-4C81-900E-B2E024F69797}" type="presOf" srcId="{F752303A-1362-4C29-943A-F3F7C5D5FCD3}" destId="{4B1A841E-BB5B-4C1D-A7EA-F68D43EC6CA7}" srcOrd="0" destOrd="3" presId="urn:microsoft.com/office/officeart/2005/8/layout/list1"/>
    <dgm:cxn modelId="{F0710BC0-BE98-4044-BCA7-095F53A61A2F}" srcId="{9196CD5F-08DD-4316-93A9-D315CEF67BA3}" destId="{F374A36C-8D2B-4801-85DA-51E3C4EAE687}" srcOrd="1" destOrd="0" parTransId="{8D3840CB-4861-4A8C-81AE-BC5878043A09}" sibTransId="{1011C0FB-EE72-4AB3-946B-8BC2F6839E5F}"/>
    <dgm:cxn modelId="{052A24C0-024F-4735-AE8F-BAEFF02D2C56}" srcId="{962C6CDA-7DFB-4D12-82C2-9B795470D323}" destId="{16CE06EA-A532-4B48-99E8-415CEE76FB0C}" srcOrd="3" destOrd="0" parTransId="{ED4274B0-331A-4D7F-9D29-3DF66F064746}" sibTransId="{215C3B4B-B167-445E-8350-F05DD06F549E}"/>
    <dgm:cxn modelId="{DBFCB2C6-C252-428C-AF6C-A28CE485D400}" type="presOf" srcId="{F374A36C-8D2B-4801-85DA-51E3C4EAE687}" destId="{E0A009F7-3A32-4638-8C9D-B2BB15956080}" srcOrd="1" destOrd="0" presId="urn:microsoft.com/office/officeart/2005/8/layout/list1"/>
    <dgm:cxn modelId="{C52D43D5-C29A-4471-A012-037AD1877F4E}" type="presOf" srcId="{16CE06EA-A532-4B48-99E8-415CEE76FB0C}" destId="{8DDFAF73-8257-4672-A1CB-E00D5011EB3C}" srcOrd="0" destOrd="4" presId="urn:microsoft.com/office/officeart/2005/8/layout/list1"/>
    <dgm:cxn modelId="{CB8BBEDE-7FEF-44EB-9D03-45637EBC8D3C}" type="presOf" srcId="{F374A36C-8D2B-4801-85DA-51E3C4EAE687}" destId="{885AA0A3-5BF9-4B66-B0A9-2C23D7C44947}" srcOrd="0" destOrd="0" presId="urn:microsoft.com/office/officeart/2005/8/layout/list1"/>
    <dgm:cxn modelId="{42D58CF2-D9CF-4FF6-876C-3BF19E9460FD}" type="presOf" srcId="{23B89323-39B3-4AB8-BA1B-865F1B9B5DE6}" destId="{8DDFAF73-8257-4672-A1CB-E00D5011EB3C}" srcOrd="0" destOrd="1" presId="urn:microsoft.com/office/officeart/2005/8/layout/list1"/>
    <dgm:cxn modelId="{EB5941FA-6871-41FE-BA91-2B3B49F8A806}" srcId="{962C6CDA-7DFB-4D12-82C2-9B795470D323}" destId="{171CA1CA-DA2B-4C96-9DE3-46EBD02C4E09}" srcOrd="1" destOrd="0" parTransId="{6B5E666C-38A2-43C5-837C-D10E372FB837}" sibTransId="{1CD91D52-722F-42E9-AFF8-DED1AADBE723}"/>
    <dgm:cxn modelId="{2574154F-C57A-4237-BB68-0695A2C007BD}" type="presParOf" srcId="{42C66C97-371A-419A-8BAB-DD078BFD89D3}" destId="{5D0C1BA1-0775-405E-A541-D2CC09F71CCF}" srcOrd="0" destOrd="0" presId="urn:microsoft.com/office/officeart/2005/8/layout/list1"/>
    <dgm:cxn modelId="{A4306E4D-FF6D-484E-A729-E9FEA0F28424}" type="presParOf" srcId="{5D0C1BA1-0775-405E-A541-D2CC09F71CCF}" destId="{EC4E8EF7-B965-4B78-93A6-1DEFABC6FACD}" srcOrd="0" destOrd="0" presId="urn:microsoft.com/office/officeart/2005/8/layout/list1"/>
    <dgm:cxn modelId="{3B1B8E3D-B9BB-490F-AEBB-43D1F2188D4D}" type="presParOf" srcId="{5D0C1BA1-0775-405E-A541-D2CC09F71CCF}" destId="{AC2ECB64-D877-46AE-A7AB-ECFA7E1E80DB}" srcOrd="1" destOrd="0" presId="urn:microsoft.com/office/officeart/2005/8/layout/list1"/>
    <dgm:cxn modelId="{493DEED5-87E4-4FF3-832C-15F1EAAE06A4}" type="presParOf" srcId="{42C66C97-371A-419A-8BAB-DD078BFD89D3}" destId="{C1F50643-4010-41E7-BA92-6757E92264AA}" srcOrd="1" destOrd="0" presId="urn:microsoft.com/office/officeart/2005/8/layout/list1"/>
    <dgm:cxn modelId="{A6966435-53CA-490C-8EDC-87BE317F9202}" type="presParOf" srcId="{42C66C97-371A-419A-8BAB-DD078BFD89D3}" destId="{8DDFAF73-8257-4672-A1CB-E00D5011EB3C}" srcOrd="2" destOrd="0" presId="urn:microsoft.com/office/officeart/2005/8/layout/list1"/>
    <dgm:cxn modelId="{036B2B59-AC6C-4AA5-B2A0-7ECBC7FC6FB6}" type="presParOf" srcId="{42C66C97-371A-419A-8BAB-DD078BFD89D3}" destId="{579672F7-BEDA-4634-AC26-1BAF518448C9}" srcOrd="3" destOrd="0" presId="urn:microsoft.com/office/officeart/2005/8/layout/list1"/>
    <dgm:cxn modelId="{052D08E9-F432-48B4-8743-853436A08082}" type="presParOf" srcId="{42C66C97-371A-419A-8BAB-DD078BFD89D3}" destId="{EBD68B77-66B2-4B30-91D7-518A0A56A470}" srcOrd="4" destOrd="0" presId="urn:microsoft.com/office/officeart/2005/8/layout/list1"/>
    <dgm:cxn modelId="{128A8BDB-809B-48A0-B17B-F9E367283B39}" type="presParOf" srcId="{EBD68B77-66B2-4B30-91D7-518A0A56A470}" destId="{885AA0A3-5BF9-4B66-B0A9-2C23D7C44947}" srcOrd="0" destOrd="0" presId="urn:microsoft.com/office/officeart/2005/8/layout/list1"/>
    <dgm:cxn modelId="{56D6AA65-156D-465F-B5F8-F5050B4BF2D7}" type="presParOf" srcId="{EBD68B77-66B2-4B30-91D7-518A0A56A470}" destId="{E0A009F7-3A32-4638-8C9D-B2BB15956080}" srcOrd="1" destOrd="0" presId="urn:microsoft.com/office/officeart/2005/8/layout/list1"/>
    <dgm:cxn modelId="{54F58A8C-491F-4431-AE16-8047549D34AA}" type="presParOf" srcId="{42C66C97-371A-419A-8BAB-DD078BFD89D3}" destId="{062B6885-F66D-42A4-8B68-B2D294928616}" srcOrd="5" destOrd="0" presId="urn:microsoft.com/office/officeart/2005/8/layout/list1"/>
    <dgm:cxn modelId="{1925DA35-676D-4E4B-A08A-D9E3C4D5DB37}" type="presParOf" srcId="{42C66C97-371A-419A-8BAB-DD078BFD89D3}" destId="{4B1A841E-BB5B-4C1D-A7EA-F68D43EC6CA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4122CE-1671-44B9-892C-59912CAF0CE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74B6E12-78C4-4D8F-B1C5-2E945CDDABCF}">
      <dgm:prSet/>
      <dgm:spPr/>
      <dgm:t>
        <a:bodyPr/>
        <a:lstStyle/>
        <a:p>
          <a:r>
            <a:rPr lang="en-US"/>
            <a:t>To support FAA research objectives, an NLP audio and language model were built to transcribe cockpit audio</a:t>
          </a:r>
        </a:p>
      </dgm:t>
    </dgm:pt>
    <dgm:pt modelId="{70C8CAA4-F86F-44EC-A9C7-F4375DC45AD5}" type="parTrans" cxnId="{048DBB86-89D2-44F7-A73A-8732AF9AFEB7}">
      <dgm:prSet/>
      <dgm:spPr/>
      <dgm:t>
        <a:bodyPr/>
        <a:lstStyle/>
        <a:p>
          <a:endParaRPr lang="en-US"/>
        </a:p>
      </dgm:t>
    </dgm:pt>
    <dgm:pt modelId="{58FADAC3-9DCF-496A-AD69-802C9DD79CB6}" type="sibTrans" cxnId="{048DBB86-89D2-44F7-A73A-8732AF9AFEB7}">
      <dgm:prSet/>
      <dgm:spPr/>
      <dgm:t>
        <a:bodyPr/>
        <a:lstStyle/>
        <a:p>
          <a:endParaRPr lang="en-US"/>
        </a:p>
      </dgm:t>
    </dgm:pt>
    <dgm:pt modelId="{96D27DD3-2848-4733-81E9-439A839E8137}">
      <dgm:prSet/>
      <dgm:spPr/>
      <dgm:t>
        <a:bodyPr/>
        <a:lstStyle/>
        <a:p>
          <a:r>
            <a:rPr lang="en-US"/>
            <a:t>Utilized the ATC0 and ATCOSIM data for training</a:t>
          </a:r>
        </a:p>
      </dgm:t>
    </dgm:pt>
    <dgm:pt modelId="{EC3E5F4D-38C6-4B13-8270-315E9809462F}" type="parTrans" cxnId="{D1105E58-4C59-4B56-9B77-5D2C2CC927C0}">
      <dgm:prSet/>
      <dgm:spPr/>
      <dgm:t>
        <a:bodyPr/>
        <a:lstStyle/>
        <a:p>
          <a:endParaRPr lang="en-US"/>
        </a:p>
      </dgm:t>
    </dgm:pt>
    <dgm:pt modelId="{16C448B7-A849-4C98-A5FC-2AE9617BC040}" type="sibTrans" cxnId="{D1105E58-4C59-4B56-9B77-5D2C2CC927C0}">
      <dgm:prSet/>
      <dgm:spPr/>
      <dgm:t>
        <a:bodyPr/>
        <a:lstStyle/>
        <a:p>
          <a:endParaRPr lang="en-US"/>
        </a:p>
      </dgm:t>
    </dgm:pt>
    <dgm:pt modelId="{2F81D3CD-D0B1-46C4-BCFB-4432BBBBAC7D}">
      <dgm:prSet/>
      <dgm:spPr/>
      <dgm:t>
        <a:bodyPr/>
        <a:lstStyle/>
        <a:p>
          <a:r>
            <a:rPr lang="en-US"/>
            <a:t>Language model was tuned to support both ATC and common English linguistic constructs</a:t>
          </a:r>
        </a:p>
      </dgm:t>
    </dgm:pt>
    <dgm:pt modelId="{5846E74D-4164-4DEB-95B4-66CA2B8B1331}" type="parTrans" cxnId="{BB375F16-CE3B-45D5-B06F-15132FFEBB1E}">
      <dgm:prSet/>
      <dgm:spPr/>
      <dgm:t>
        <a:bodyPr/>
        <a:lstStyle/>
        <a:p>
          <a:endParaRPr lang="en-US"/>
        </a:p>
      </dgm:t>
    </dgm:pt>
    <dgm:pt modelId="{6F3E4F96-54C2-4E0F-8652-EF94D4C04B7D}" type="sibTrans" cxnId="{BB375F16-CE3B-45D5-B06F-15132FFEBB1E}">
      <dgm:prSet/>
      <dgm:spPr/>
      <dgm:t>
        <a:bodyPr/>
        <a:lstStyle/>
        <a:p>
          <a:endParaRPr lang="en-US"/>
        </a:p>
      </dgm:t>
    </dgm:pt>
    <dgm:pt modelId="{4D79BE57-03CD-490D-9247-4401914F66C3}">
      <dgm:prSet/>
      <dgm:spPr/>
      <dgm:t>
        <a:bodyPr/>
        <a:lstStyle/>
        <a:p>
          <a:r>
            <a:rPr lang="en-US"/>
            <a:t>Developed using open source components combined with custom audio and language model development</a:t>
          </a:r>
        </a:p>
      </dgm:t>
    </dgm:pt>
    <dgm:pt modelId="{429F6137-8537-48B2-9F21-0F3B125B990A}" type="parTrans" cxnId="{AAD4B27E-6B86-429D-B1AF-72DFDC427126}">
      <dgm:prSet/>
      <dgm:spPr/>
      <dgm:t>
        <a:bodyPr/>
        <a:lstStyle/>
        <a:p>
          <a:endParaRPr lang="en-US"/>
        </a:p>
      </dgm:t>
    </dgm:pt>
    <dgm:pt modelId="{B911DF1D-953C-4E4F-8974-4712D725975F}" type="sibTrans" cxnId="{AAD4B27E-6B86-429D-B1AF-72DFDC427126}">
      <dgm:prSet/>
      <dgm:spPr/>
      <dgm:t>
        <a:bodyPr/>
        <a:lstStyle/>
        <a:p>
          <a:endParaRPr lang="en-US"/>
        </a:p>
      </dgm:t>
    </dgm:pt>
    <dgm:pt modelId="{66389C1C-C2DA-46EB-8AF6-9C4ACD4B4144}" type="pres">
      <dgm:prSet presAssocID="{224122CE-1671-44B9-892C-59912CAF0CEE}" presName="root" presStyleCnt="0">
        <dgm:presLayoutVars>
          <dgm:dir/>
          <dgm:resizeHandles val="exact"/>
        </dgm:presLayoutVars>
      </dgm:prSet>
      <dgm:spPr/>
    </dgm:pt>
    <dgm:pt modelId="{92110997-54FC-493C-9EA9-936B457F5BB7}" type="pres">
      <dgm:prSet presAssocID="{274B6E12-78C4-4D8F-B1C5-2E945CDDABCF}" presName="compNode" presStyleCnt="0"/>
      <dgm:spPr/>
    </dgm:pt>
    <dgm:pt modelId="{E1A4978C-8F8E-4B76-B644-585414E6D454}" type="pres">
      <dgm:prSet presAssocID="{274B6E12-78C4-4D8F-B1C5-2E945CDDABCF}" presName="bgRect" presStyleLbl="bgShp" presStyleIdx="0" presStyleCnt="4"/>
      <dgm:spPr/>
    </dgm:pt>
    <dgm:pt modelId="{8EA2AA9C-4EC2-4008-8D2C-278677C69362}" type="pres">
      <dgm:prSet presAssocID="{274B6E12-78C4-4D8F-B1C5-2E945CDDAB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cast"/>
        </a:ext>
      </dgm:extLst>
    </dgm:pt>
    <dgm:pt modelId="{76EFAC55-879B-4C87-B762-04BD58422612}" type="pres">
      <dgm:prSet presAssocID="{274B6E12-78C4-4D8F-B1C5-2E945CDDABCF}" presName="spaceRect" presStyleCnt="0"/>
      <dgm:spPr/>
    </dgm:pt>
    <dgm:pt modelId="{9E338E23-B946-422F-A499-7101AEDA7CED}" type="pres">
      <dgm:prSet presAssocID="{274B6E12-78C4-4D8F-B1C5-2E945CDDABCF}" presName="parTx" presStyleLbl="revTx" presStyleIdx="0" presStyleCnt="4">
        <dgm:presLayoutVars>
          <dgm:chMax val="0"/>
          <dgm:chPref val="0"/>
        </dgm:presLayoutVars>
      </dgm:prSet>
      <dgm:spPr/>
    </dgm:pt>
    <dgm:pt modelId="{3031C560-D0E8-4AAE-B8C6-6CB3D9604428}" type="pres">
      <dgm:prSet presAssocID="{58FADAC3-9DCF-496A-AD69-802C9DD79CB6}" presName="sibTrans" presStyleCnt="0"/>
      <dgm:spPr/>
    </dgm:pt>
    <dgm:pt modelId="{56C0A5DA-8E5C-4BC4-ABFD-A7CBA1E7D2DA}" type="pres">
      <dgm:prSet presAssocID="{96D27DD3-2848-4733-81E9-439A839E8137}" presName="compNode" presStyleCnt="0"/>
      <dgm:spPr/>
    </dgm:pt>
    <dgm:pt modelId="{3C1D8271-1D16-4E70-A5BC-C3E07FEB7123}" type="pres">
      <dgm:prSet presAssocID="{96D27DD3-2848-4733-81E9-439A839E8137}" presName="bgRect" presStyleLbl="bgShp" presStyleIdx="1" presStyleCnt="4"/>
      <dgm:spPr/>
    </dgm:pt>
    <dgm:pt modelId="{B67B6529-4BFE-42F3-93FE-F9D05AD45876}" type="pres">
      <dgm:prSet presAssocID="{96D27DD3-2848-4733-81E9-439A839E81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83295193-7271-4325-A926-4293DD6F8052}" type="pres">
      <dgm:prSet presAssocID="{96D27DD3-2848-4733-81E9-439A839E8137}" presName="spaceRect" presStyleCnt="0"/>
      <dgm:spPr/>
    </dgm:pt>
    <dgm:pt modelId="{1BA7064D-CBE5-4AA7-B89D-A6ACC0D9E177}" type="pres">
      <dgm:prSet presAssocID="{96D27DD3-2848-4733-81E9-439A839E8137}" presName="parTx" presStyleLbl="revTx" presStyleIdx="1" presStyleCnt="4">
        <dgm:presLayoutVars>
          <dgm:chMax val="0"/>
          <dgm:chPref val="0"/>
        </dgm:presLayoutVars>
      </dgm:prSet>
      <dgm:spPr/>
    </dgm:pt>
    <dgm:pt modelId="{8F1489AB-1249-4EC3-ACA9-3C8F9F4F4000}" type="pres">
      <dgm:prSet presAssocID="{16C448B7-A849-4C98-A5FC-2AE9617BC040}" presName="sibTrans" presStyleCnt="0"/>
      <dgm:spPr/>
    </dgm:pt>
    <dgm:pt modelId="{B75110B4-19C4-4297-807F-452355C86D51}" type="pres">
      <dgm:prSet presAssocID="{2F81D3CD-D0B1-46C4-BCFB-4432BBBBAC7D}" presName="compNode" presStyleCnt="0"/>
      <dgm:spPr/>
    </dgm:pt>
    <dgm:pt modelId="{7884FD45-D7A8-41A6-AF52-A4AE0D676993}" type="pres">
      <dgm:prSet presAssocID="{2F81D3CD-D0B1-46C4-BCFB-4432BBBBAC7D}" presName="bgRect" presStyleLbl="bgShp" presStyleIdx="2" presStyleCnt="4"/>
      <dgm:spPr/>
    </dgm:pt>
    <dgm:pt modelId="{55CDCD18-466E-4A8F-ABA2-EB27069DD013}" type="pres">
      <dgm:prSet presAssocID="{2F81D3CD-D0B1-46C4-BCFB-4432BBBBAC7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B59E32BA-6427-4E49-8582-984871384D15}" type="pres">
      <dgm:prSet presAssocID="{2F81D3CD-D0B1-46C4-BCFB-4432BBBBAC7D}" presName="spaceRect" presStyleCnt="0"/>
      <dgm:spPr/>
    </dgm:pt>
    <dgm:pt modelId="{B39F74F5-33AD-47C2-9C63-60400B1023C1}" type="pres">
      <dgm:prSet presAssocID="{2F81D3CD-D0B1-46C4-BCFB-4432BBBBAC7D}" presName="parTx" presStyleLbl="revTx" presStyleIdx="2" presStyleCnt="4">
        <dgm:presLayoutVars>
          <dgm:chMax val="0"/>
          <dgm:chPref val="0"/>
        </dgm:presLayoutVars>
      </dgm:prSet>
      <dgm:spPr/>
    </dgm:pt>
    <dgm:pt modelId="{33A5A9D1-9B6B-45DD-BA46-251DB579CD1B}" type="pres">
      <dgm:prSet presAssocID="{6F3E4F96-54C2-4E0F-8652-EF94D4C04B7D}" presName="sibTrans" presStyleCnt="0"/>
      <dgm:spPr/>
    </dgm:pt>
    <dgm:pt modelId="{D525C07E-9629-475E-9FBD-2F154929FA9B}" type="pres">
      <dgm:prSet presAssocID="{4D79BE57-03CD-490D-9247-4401914F66C3}" presName="compNode" presStyleCnt="0"/>
      <dgm:spPr/>
    </dgm:pt>
    <dgm:pt modelId="{9B6A2E3B-AF08-4542-A74C-26BBC876C0E8}" type="pres">
      <dgm:prSet presAssocID="{4D79BE57-03CD-490D-9247-4401914F66C3}" presName="bgRect" presStyleLbl="bgShp" presStyleIdx="3" presStyleCnt="4"/>
      <dgm:spPr/>
    </dgm:pt>
    <dgm:pt modelId="{798269E5-11FE-4D91-BCAB-57615A2FEFA0}" type="pres">
      <dgm:prSet presAssocID="{4D79BE57-03CD-490D-9247-4401914F66C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C00A855-4349-4AED-B0BB-94DB0651A2DE}" type="pres">
      <dgm:prSet presAssocID="{4D79BE57-03CD-490D-9247-4401914F66C3}" presName="spaceRect" presStyleCnt="0"/>
      <dgm:spPr/>
    </dgm:pt>
    <dgm:pt modelId="{07E4FC98-1714-405F-8982-CCE50B07E1C0}" type="pres">
      <dgm:prSet presAssocID="{4D79BE57-03CD-490D-9247-4401914F66C3}" presName="parTx" presStyleLbl="revTx" presStyleIdx="3" presStyleCnt="4">
        <dgm:presLayoutVars>
          <dgm:chMax val="0"/>
          <dgm:chPref val="0"/>
        </dgm:presLayoutVars>
      </dgm:prSet>
      <dgm:spPr/>
    </dgm:pt>
  </dgm:ptLst>
  <dgm:cxnLst>
    <dgm:cxn modelId="{BB375F16-CE3B-45D5-B06F-15132FFEBB1E}" srcId="{224122CE-1671-44B9-892C-59912CAF0CEE}" destId="{2F81D3CD-D0B1-46C4-BCFB-4432BBBBAC7D}" srcOrd="2" destOrd="0" parTransId="{5846E74D-4164-4DEB-95B4-66CA2B8B1331}" sibTransId="{6F3E4F96-54C2-4E0F-8652-EF94D4C04B7D}"/>
    <dgm:cxn modelId="{CE4B961C-5CB1-45AE-8B97-759071268BA6}" type="presOf" srcId="{2F81D3CD-D0B1-46C4-BCFB-4432BBBBAC7D}" destId="{B39F74F5-33AD-47C2-9C63-60400B1023C1}" srcOrd="0" destOrd="0" presId="urn:microsoft.com/office/officeart/2018/2/layout/IconVerticalSolidList"/>
    <dgm:cxn modelId="{A7BE824C-D489-45AC-9F9D-3AA6AA86217D}" type="presOf" srcId="{224122CE-1671-44B9-892C-59912CAF0CEE}" destId="{66389C1C-C2DA-46EB-8AF6-9C4ACD4B4144}" srcOrd="0" destOrd="0" presId="urn:microsoft.com/office/officeart/2018/2/layout/IconVerticalSolidList"/>
    <dgm:cxn modelId="{D1105E58-4C59-4B56-9B77-5D2C2CC927C0}" srcId="{224122CE-1671-44B9-892C-59912CAF0CEE}" destId="{96D27DD3-2848-4733-81E9-439A839E8137}" srcOrd="1" destOrd="0" parTransId="{EC3E5F4D-38C6-4B13-8270-315E9809462F}" sibTransId="{16C448B7-A849-4C98-A5FC-2AE9617BC040}"/>
    <dgm:cxn modelId="{AAD4B27E-6B86-429D-B1AF-72DFDC427126}" srcId="{224122CE-1671-44B9-892C-59912CAF0CEE}" destId="{4D79BE57-03CD-490D-9247-4401914F66C3}" srcOrd="3" destOrd="0" parTransId="{429F6137-8537-48B2-9F21-0F3B125B990A}" sibTransId="{B911DF1D-953C-4E4F-8974-4712D725975F}"/>
    <dgm:cxn modelId="{048DBB86-89D2-44F7-A73A-8732AF9AFEB7}" srcId="{224122CE-1671-44B9-892C-59912CAF0CEE}" destId="{274B6E12-78C4-4D8F-B1C5-2E945CDDABCF}" srcOrd="0" destOrd="0" parTransId="{70C8CAA4-F86F-44EC-A9C7-F4375DC45AD5}" sibTransId="{58FADAC3-9DCF-496A-AD69-802C9DD79CB6}"/>
    <dgm:cxn modelId="{924CD8DA-E730-40F5-A76B-1E22DB30213A}" type="presOf" srcId="{96D27DD3-2848-4733-81E9-439A839E8137}" destId="{1BA7064D-CBE5-4AA7-B89D-A6ACC0D9E177}" srcOrd="0" destOrd="0" presId="urn:microsoft.com/office/officeart/2018/2/layout/IconVerticalSolidList"/>
    <dgm:cxn modelId="{889140E6-986D-4A93-96DC-5E81D185DCC2}" type="presOf" srcId="{4D79BE57-03CD-490D-9247-4401914F66C3}" destId="{07E4FC98-1714-405F-8982-CCE50B07E1C0}" srcOrd="0" destOrd="0" presId="urn:microsoft.com/office/officeart/2018/2/layout/IconVerticalSolidList"/>
    <dgm:cxn modelId="{3EB610FA-2C1F-42C1-B3C3-D23213B95ABF}" type="presOf" srcId="{274B6E12-78C4-4D8F-B1C5-2E945CDDABCF}" destId="{9E338E23-B946-422F-A499-7101AEDA7CED}" srcOrd="0" destOrd="0" presId="urn:microsoft.com/office/officeart/2018/2/layout/IconVerticalSolidList"/>
    <dgm:cxn modelId="{07D87265-FF4D-4545-89E8-4E207DD2B0C1}" type="presParOf" srcId="{66389C1C-C2DA-46EB-8AF6-9C4ACD4B4144}" destId="{92110997-54FC-493C-9EA9-936B457F5BB7}" srcOrd="0" destOrd="0" presId="urn:microsoft.com/office/officeart/2018/2/layout/IconVerticalSolidList"/>
    <dgm:cxn modelId="{7C0E0EB0-0C42-4CC3-8099-429B7057D4D2}" type="presParOf" srcId="{92110997-54FC-493C-9EA9-936B457F5BB7}" destId="{E1A4978C-8F8E-4B76-B644-585414E6D454}" srcOrd="0" destOrd="0" presId="urn:microsoft.com/office/officeart/2018/2/layout/IconVerticalSolidList"/>
    <dgm:cxn modelId="{DBF728ED-2406-4AAA-BA41-A62768C59E84}" type="presParOf" srcId="{92110997-54FC-493C-9EA9-936B457F5BB7}" destId="{8EA2AA9C-4EC2-4008-8D2C-278677C69362}" srcOrd="1" destOrd="0" presId="urn:microsoft.com/office/officeart/2018/2/layout/IconVerticalSolidList"/>
    <dgm:cxn modelId="{38204929-4F48-4259-8DFC-685DF10DB3A5}" type="presParOf" srcId="{92110997-54FC-493C-9EA9-936B457F5BB7}" destId="{76EFAC55-879B-4C87-B762-04BD58422612}" srcOrd="2" destOrd="0" presId="urn:microsoft.com/office/officeart/2018/2/layout/IconVerticalSolidList"/>
    <dgm:cxn modelId="{44454862-DDFF-41DD-984C-32073E537F24}" type="presParOf" srcId="{92110997-54FC-493C-9EA9-936B457F5BB7}" destId="{9E338E23-B946-422F-A499-7101AEDA7CED}" srcOrd="3" destOrd="0" presId="urn:microsoft.com/office/officeart/2018/2/layout/IconVerticalSolidList"/>
    <dgm:cxn modelId="{0DD0C76A-86B5-49E8-B157-DEE481CBA3E5}" type="presParOf" srcId="{66389C1C-C2DA-46EB-8AF6-9C4ACD4B4144}" destId="{3031C560-D0E8-4AAE-B8C6-6CB3D9604428}" srcOrd="1" destOrd="0" presId="urn:microsoft.com/office/officeart/2018/2/layout/IconVerticalSolidList"/>
    <dgm:cxn modelId="{F59683D0-377E-416C-84EB-87528EB5490E}" type="presParOf" srcId="{66389C1C-C2DA-46EB-8AF6-9C4ACD4B4144}" destId="{56C0A5DA-8E5C-4BC4-ABFD-A7CBA1E7D2DA}" srcOrd="2" destOrd="0" presId="urn:microsoft.com/office/officeart/2018/2/layout/IconVerticalSolidList"/>
    <dgm:cxn modelId="{1B520D84-BB7A-43A0-B095-52FCEC1771D1}" type="presParOf" srcId="{56C0A5DA-8E5C-4BC4-ABFD-A7CBA1E7D2DA}" destId="{3C1D8271-1D16-4E70-A5BC-C3E07FEB7123}" srcOrd="0" destOrd="0" presId="urn:microsoft.com/office/officeart/2018/2/layout/IconVerticalSolidList"/>
    <dgm:cxn modelId="{2EDF5EFF-4DFF-448C-8E4E-E5D0B90DDB1A}" type="presParOf" srcId="{56C0A5DA-8E5C-4BC4-ABFD-A7CBA1E7D2DA}" destId="{B67B6529-4BFE-42F3-93FE-F9D05AD45876}" srcOrd="1" destOrd="0" presId="urn:microsoft.com/office/officeart/2018/2/layout/IconVerticalSolidList"/>
    <dgm:cxn modelId="{2112451A-E2F7-4874-A9BF-186E680C919E}" type="presParOf" srcId="{56C0A5DA-8E5C-4BC4-ABFD-A7CBA1E7D2DA}" destId="{83295193-7271-4325-A926-4293DD6F8052}" srcOrd="2" destOrd="0" presId="urn:microsoft.com/office/officeart/2018/2/layout/IconVerticalSolidList"/>
    <dgm:cxn modelId="{A0E735EC-C6AA-472F-956B-976977B73A71}" type="presParOf" srcId="{56C0A5DA-8E5C-4BC4-ABFD-A7CBA1E7D2DA}" destId="{1BA7064D-CBE5-4AA7-B89D-A6ACC0D9E177}" srcOrd="3" destOrd="0" presId="urn:microsoft.com/office/officeart/2018/2/layout/IconVerticalSolidList"/>
    <dgm:cxn modelId="{DF04035B-320D-43D7-9BA8-9C7874DE52BC}" type="presParOf" srcId="{66389C1C-C2DA-46EB-8AF6-9C4ACD4B4144}" destId="{8F1489AB-1249-4EC3-ACA9-3C8F9F4F4000}" srcOrd="3" destOrd="0" presId="urn:microsoft.com/office/officeart/2018/2/layout/IconVerticalSolidList"/>
    <dgm:cxn modelId="{1D4946C0-D8ED-4401-8725-727B416942EA}" type="presParOf" srcId="{66389C1C-C2DA-46EB-8AF6-9C4ACD4B4144}" destId="{B75110B4-19C4-4297-807F-452355C86D51}" srcOrd="4" destOrd="0" presId="urn:microsoft.com/office/officeart/2018/2/layout/IconVerticalSolidList"/>
    <dgm:cxn modelId="{BE9EA891-03E4-461E-85B7-DF5C831387AF}" type="presParOf" srcId="{B75110B4-19C4-4297-807F-452355C86D51}" destId="{7884FD45-D7A8-41A6-AF52-A4AE0D676993}" srcOrd="0" destOrd="0" presId="urn:microsoft.com/office/officeart/2018/2/layout/IconVerticalSolidList"/>
    <dgm:cxn modelId="{6678FD48-E301-4D92-9303-A2214E3D185D}" type="presParOf" srcId="{B75110B4-19C4-4297-807F-452355C86D51}" destId="{55CDCD18-466E-4A8F-ABA2-EB27069DD013}" srcOrd="1" destOrd="0" presId="urn:microsoft.com/office/officeart/2018/2/layout/IconVerticalSolidList"/>
    <dgm:cxn modelId="{95B49E3E-9B31-4866-B372-B44504DB96E0}" type="presParOf" srcId="{B75110B4-19C4-4297-807F-452355C86D51}" destId="{B59E32BA-6427-4E49-8582-984871384D15}" srcOrd="2" destOrd="0" presId="urn:microsoft.com/office/officeart/2018/2/layout/IconVerticalSolidList"/>
    <dgm:cxn modelId="{85BE3C5C-D783-429D-8484-AF74B3E8A8A6}" type="presParOf" srcId="{B75110B4-19C4-4297-807F-452355C86D51}" destId="{B39F74F5-33AD-47C2-9C63-60400B1023C1}" srcOrd="3" destOrd="0" presId="urn:microsoft.com/office/officeart/2018/2/layout/IconVerticalSolidList"/>
    <dgm:cxn modelId="{C2458C4E-C97E-4794-BCCC-EB77C08323E3}" type="presParOf" srcId="{66389C1C-C2DA-46EB-8AF6-9C4ACD4B4144}" destId="{33A5A9D1-9B6B-45DD-BA46-251DB579CD1B}" srcOrd="5" destOrd="0" presId="urn:microsoft.com/office/officeart/2018/2/layout/IconVerticalSolidList"/>
    <dgm:cxn modelId="{7C20FA5B-9B59-4283-8677-43AF776BD1D8}" type="presParOf" srcId="{66389C1C-C2DA-46EB-8AF6-9C4ACD4B4144}" destId="{D525C07E-9629-475E-9FBD-2F154929FA9B}" srcOrd="6" destOrd="0" presId="urn:microsoft.com/office/officeart/2018/2/layout/IconVerticalSolidList"/>
    <dgm:cxn modelId="{58C0C541-C863-4F41-8998-30E8C4919FD1}" type="presParOf" srcId="{D525C07E-9629-475E-9FBD-2F154929FA9B}" destId="{9B6A2E3B-AF08-4542-A74C-26BBC876C0E8}" srcOrd="0" destOrd="0" presId="urn:microsoft.com/office/officeart/2018/2/layout/IconVerticalSolidList"/>
    <dgm:cxn modelId="{F81E8C6F-236C-4335-932B-5EA50EA42A66}" type="presParOf" srcId="{D525C07E-9629-475E-9FBD-2F154929FA9B}" destId="{798269E5-11FE-4D91-BCAB-57615A2FEFA0}" srcOrd="1" destOrd="0" presId="urn:microsoft.com/office/officeart/2018/2/layout/IconVerticalSolidList"/>
    <dgm:cxn modelId="{5B196CCE-57E2-4487-8C69-07DC3100F5F4}" type="presParOf" srcId="{D525C07E-9629-475E-9FBD-2F154929FA9B}" destId="{AC00A855-4349-4AED-B0BB-94DB0651A2DE}" srcOrd="2" destOrd="0" presId="urn:microsoft.com/office/officeart/2018/2/layout/IconVerticalSolidList"/>
    <dgm:cxn modelId="{734E881E-F442-4247-BEAE-D8EA89A787FD}" type="presParOf" srcId="{D525C07E-9629-475E-9FBD-2F154929FA9B}" destId="{07E4FC98-1714-405F-8982-CCE50B07E1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4FB1BB-A889-49A9-9725-64CB5470FCD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C541B32-1455-46F4-995C-3E9ADAB1B115}">
      <dgm:prSet/>
      <dgm:spPr/>
      <dgm:t>
        <a:bodyPr/>
        <a:lstStyle/>
        <a:p>
          <a:pPr>
            <a:defRPr b="1"/>
          </a:pPr>
          <a:r>
            <a:rPr lang="en-US"/>
            <a:t>Adapting to a changing threat landscape</a:t>
          </a:r>
        </a:p>
      </dgm:t>
    </dgm:pt>
    <dgm:pt modelId="{EB136A4E-AF0B-44EB-8067-F395E7785156}" type="parTrans" cxnId="{694A4164-E0D9-482F-ABA5-ED1A2A89F1A0}">
      <dgm:prSet/>
      <dgm:spPr/>
      <dgm:t>
        <a:bodyPr/>
        <a:lstStyle/>
        <a:p>
          <a:endParaRPr lang="en-US"/>
        </a:p>
      </dgm:t>
    </dgm:pt>
    <dgm:pt modelId="{A405D7DF-9F3A-4C33-A370-A6E3B2EC4F57}" type="sibTrans" cxnId="{694A4164-E0D9-482F-ABA5-ED1A2A89F1A0}">
      <dgm:prSet/>
      <dgm:spPr/>
      <dgm:t>
        <a:bodyPr/>
        <a:lstStyle/>
        <a:p>
          <a:endParaRPr lang="en-US"/>
        </a:p>
      </dgm:t>
    </dgm:pt>
    <dgm:pt modelId="{5A466EB4-F0CF-4AFD-9758-7B0B9ABE43F8}">
      <dgm:prSet/>
      <dgm:spPr/>
      <dgm:t>
        <a:bodyPr/>
        <a:lstStyle/>
        <a:p>
          <a:r>
            <a:rPr lang="en-US"/>
            <a:t>Intelligent Transportation Systems / Joint Program Office – Legacy ITS Research</a:t>
          </a:r>
        </a:p>
      </dgm:t>
    </dgm:pt>
    <dgm:pt modelId="{0949C450-5B33-4AB4-AA5E-A8B9D0130D1B}" type="parTrans" cxnId="{DF825EB0-0303-4D59-A1C2-6BBE8AA26FE9}">
      <dgm:prSet/>
      <dgm:spPr/>
      <dgm:t>
        <a:bodyPr/>
        <a:lstStyle/>
        <a:p>
          <a:endParaRPr lang="en-US"/>
        </a:p>
      </dgm:t>
    </dgm:pt>
    <dgm:pt modelId="{F3B2AB57-A82B-4C2A-82EA-3BEA424A4FB2}" type="sibTrans" cxnId="{DF825EB0-0303-4D59-A1C2-6BBE8AA26FE9}">
      <dgm:prSet/>
      <dgm:spPr/>
      <dgm:t>
        <a:bodyPr/>
        <a:lstStyle/>
        <a:p>
          <a:endParaRPr lang="en-US"/>
        </a:p>
      </dgm:t>
    </dgm:pt>
    <dgm:pt modelId="{94CA93F4-958D-43AB-98E4-E21A02C59771}">
      <dgm:prSet/>
      <dgm:spPr/>
      <dgm:t>
        <a:bodyPr/>
        <a:lstStyle/>
        <a:p>
          <a:pPr>
            <a:defRPr b="1"/>
          </a:pPr>
          <a:r>
            <a:rPr lang="en-US"/>
            <a:t>Automotive IoT</a:t>
          </a:r>
        </a:p>
      </dgm:t>
    </dgm:pt>
    <dgm:pt modelId="{B13C91CB-B37C-484C-9A69-AA16D1F64E09}" type="parTrans" cxnId="{CAAE4DD3-1807-4EEE-94FA-0C6DD9D20CEF}">
      <dgm:prSet/>
      <dgm:spPr/>
      <dgm:t>
        <a:bodyPr/>
        <a:lstStyle/>
        <a:p>
          <a:endParaRPr lang="en-US"/>
        </a:p>
      </dgm:t>
    </dgm:pt>
    <dgm:pt modelId="{80F3F69C-073A-4EC9-8876-FB3139494B7A}" type="sibTrans" cxnId="{CAAE4DD3-1807-4EEE-94FA-0C6DD9D20CEF}">
      <dgm:prSet/>
      <dgm:spPr/>
      <dgm:t>
        <a:bodyPr/>
        <a:lstStyle/>
        <a:p>
          <a:endParaRPr lang="en-US"/>
        </a:p>
      </dgm:t>
    </dgm:pt>
    <dgm:pt modelId="{557DE750-8E7C-4C51-BA15-F4374C243EC8}">
      <dgm:prSet/>
      <dgm:spPr/>
      <dgm:t>
        <a:bodyPr/>
        <a:lstStyle/>
        <a:p>
          <a:r>
            <a:rPr lang="en-US"/>
            <a:t>Advanced Driver Assistance Systems Cybersecurity Research</a:t>
          </a:r>
        </a:p>
      </dgm:t>
    </dgm:pt>
    <dgm:pt modelId="{07C89093-832D-4745-B04B-A73846007336}" type="parTrans" cxnId="{C29A4CBA-BE71-4D3E-99AC-3E14D8ED3420}">
      <dgm:prSet/>
      <dgm:spPr/>
      <dgm:t>
        <a:bodyPr/>
        <a:lstStyle/>
        <a:p>
          <a:endParaRPr lang="en-US"/>
        </a:p>
      </dgm:t>
    </dgm:pt>
    <dgm:pt modelId="{3C264645-4C82-4312-B2B3-706F0F834B90}" type="sibTrans" cxnId="{C29A4CBA-BE71-4D3E-99AC-3E14D8ED3420}">
      <dgm:prSet/>
      <dgm:spPr/>
      <dgm:t>
        <a:bodyPr/>
        <a:lstStyle/>
        <a:p>
          <a:endParaRPr lang="en-US"/>
        </a:p>
      </dgm:t>
    </dgm:pt>
    <dgm:pt modelId="{0C4199DC-00C2-4EC3-ABA1-08875967DC15}">
      <dgm:prSet/>
      <dgm:spPr/>
      <dgm:t>
        <a:bodyPr/>
        <a:lstStyle/>
        <a:p>
          <a:r>
            <a:rPr lang="en-US"/>
            <a:t>Government Telematics Security Conformance Acceptance (GTSCA) Research</a:t>
          </a:r>
        </a:p>
      </dgm:t>
    </dgm:pt>
    <dgm:pt modelId="{24410402-0A45-4DBE-ADBC-05A3B0BC7EBD}" type="parTrans" cxnId="{AD9159A3-BC5C-4705-8D9D-BD3EFB269127}">
      <dgm:prSet/>
      <dgm:spPr/>
      <dgm:t>
        <a:bodyPr/>
        <a:lstStyle/>
        <a:p>
          <a:endParaRPr lang="en-US"/>
        </a:p>
      </dgm:t>
    </dgm:pt>
    <dgm:pt modelId="{FCE64399-98FD-4A8A-BAA5-19E90697738F}" type="sibTrans" cxnId="{AD9159A3-BC5C-4705-8D9D-BD3EFB269127}">
      <dgm:prSet/>
      <dgm:spPr/>
      <dgm:t>
        <a:bodyPr/>
        <a:lstStyle/>
        <a:p>
          <a:endParaRPr lang="en-US"/>
        </a:p>
      </dgm:t>
    </dgm:pt>
    <dgm:pt modelId="{59CDED70-61B1-4E06-B11E-4587617508E2}" type="pres">
      <dgm:prSet presAssocID="{274FB1BB-A889-49A9-9725-64CB5470FCD6}" presName="root" presStyleCnt="0">
        <dgm:presLayoutVars>
          <dgm:dir/>
          <dgm:resizeHandles val="exact"/>
        </dgm:presLayoutVars>
      </dgm:prSet>
      <dgm:spPr/>
    </dgm:pt>
    <dgm:pt modelId="{FD3A6534-2D85-45C6-9E31-2D0ABF536949}" type="pres">
      <dgm:prSet presAssocID="{FC541B32-1455-46F4-995C-3E9ADAB1B115}" presName="compNode" presStyleCnt="0"/>
      <dgm:spPr/>
    </dgm:pt>
    <dgm:pt modelId="{28DD9D09-3D28-41B3-ADDB-E839C616134C}" type="pres">
      <dgm:prSet presAssocID="{FC541B32-1455-46F4-995C-3E9ADAB1B11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wingFigure"/>
        </a:ext>
      </dgm:extLst>
    </dgm:pt>
    <dgm:pt modelId="{AA7FDE70-AEE5-491C-B0CD-965D8FB632EC}" type="pres">
      <dgm:prSet presAssocID="{FC541B32-1455-46F4-995C-3E9ADAB1B115}" presName="iconSpace" presStyleCnt="0"/>
      <dgm:spPr/>
    </dgm:pt>
    <dgm:pt modelId="{65BC8C40-12BB-4CAF-ABF8-B31D4B3737D5}" type="pres">
      <dgm:prSet presAssocID="{FC541B32-1455-46F4-995C-3E9ADAB1B115}" presName="parTx" presStyleLbl="revTx" presStyleIdx="0" presStyleCnt="4">
        <dgm:presLayoutVars>
          <dgm:chMax val="0"/>
          <dgm:chPref val="0"/>
        </dgm:presLayoutVars>
      </dgm:prSet>
      <dgm:spPr/>
    </dgm:pt>
    <dgm:pt modelId="{F6623CC9-EB22-4D8D-9B7A-A682D2D2AEF8}" type="pres">
      <dgm:prSet presAssocID="{FC541B32-1455-46F4-995C-3E9ADAB1B115}" presName="txSpace" presStyleCnt="0"/>
      <dgm:spPr/>
    </dgm:pt>
    <dgm:pt modelId="{A499B3A8-573D-46CF-906D-2B68210927C0}" type="pres">
      <dgm:prSet presAssocID="{FC541B32-1455-46F4-995C-3E9ADAB1B115}" presName="desTx" presStyleLbl="revTx" presStyleIdx="1" presStyleCnt="4">
        <dgm:presLayoutVars/>
      </dgm:prSet>
      <dgm:spPr/>
    </dgm:pt>
    <dgm:pt modelId="{22BD187A-DAED-4DBA-8E16-B0503F59C9D8}" type="pres">
      <dgm:prSet presAssocID="{A405D7DF-9F3A-4C33-A370-A6E3B2EC4F57}" presName="sibTrans" presStyleCnt="0"/>
      <dgm:spPr/>
    </dgm:pt>
    <dgm:pt modelId="{2BFBC9B6-BBD3-421C-A932-BF173F05AD43}" type="pres">
      <dgm:prSet presAssocID="{94CA93F4-958D-43AB-98E4-E21A02C59771}" presName="compNode" presStyleCnt="0"/>
      <dgm:spPr/>
    </dgm:pt>
    <dgm:pt modelId="{306EFB64-4FD3-4C0A-BBBB-015CDB9884CF}" type="pres">
      <dgm:prSet presAssocID="{94CA93F4-958D-43AB-98E4-E21A02C5977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r"/>
        </a:ext>
      </dgm:extLst>
    </dgm:pt>
    <dgm:pt modelId="{224533EC-F295-4860-866C-65E43DFB4BB0}" type="pres">
      <dgm:prSet presAssocID="{94CA93F4-958D-43AB-98E4-E21A02C59771}" presName="iconSpace" presStyleCnt="0"/>
      <dgm:spPr/>
    </dgm:pt>
    <dgm:pt modelId="{EDDDCC69-522E-4207-99B2-81C38D489DB8}" type="pres">
      <dgm:prSet presAssocID="{94CA93F4-958D-43AB-98E4-E21A02C59771}" presName="parTx" presStyleLbl="revTx" presStyleIdx="2" presStyleCnt="4">
        <dgm:presLayoutVars>
          <dgm:chMax val="0"/>
          <dgm:chPref val="0"/>
        </dgm:presLayoutVars>
      </dgm:prSet>
      <dgm:spPr/>
    </dgm:pt>
    <dgm:pt modelId="{17E89CF7-1B95-4226-9BE9-124885F6F113}" type="pres">
      <dgm:prSet presAssocID="{94CA93F4-958D-43AB-98E4-E21A02C59771}" presName="txSpace" presStyleCnt="0"/>
      <dgm:spPr/>
    </dgm:pt>
    <dgm:pt modelId="{E7308A56-5D6C-44F3-A566-CD041C3109AF}" type="pres">
      <dgm:prSet presAssocID="{94CA93F4-958D-43AB-98E4-E21A02C59771}" presName="desTx" presStyleLbl="revTx" presStyleIdx="3" presStyleCnt="4">
        <dgm:presLayoutVars/>
      </dgm:prSet>
      <dgm:spPr/>
    </dgm:pt>
  </dgm:ptLst>
  <dgm:cxnLst>
    <dgm:cxn modelId="{1D5AC532-9074-466F-8E05-7ABB185E205E}" type="presOf" srcId="{557DE750-8E7C-4C51-BA15-F4374C243EC8}" destId="{E7308A56-5D6C-44F3-A566-CD041C3109AF}" srcOrd="0" destOrd="0" presId="urn:microsoft.com/office/officeart/2018/2/layout/IconLabelDescriptionList"/>
    <dgm:cxn modelId="{7D710D5E-C83D-4A24-8310-3D5948A78D11}" type="presOf" srcId="{0C4199DC-00C2-4EC3-ABA1-08875967DC15}" destId="{E7308A56-5D6C-44F3-A566-CD041C3109AF}" srcOrd="0" destOrd="1" presId="urn:microsoft.com/office/officeart/2018/2/layout/IconLabelDescriptionList"/>
    <dgm:cxn modelId="{694A4164-E0D9-482F-ABA5-ED1A2A89F1A0}" srcId="{274FB1BB-A889-49A9-9725-64CB5470FCD6}" destId="{FC541B32-1455-46F4-995C-3E9ADAB1B115}" srcOrd="0" destOrd="0" parTransId="{EB136A4E-AF0B-44EB-8067-F395E7785156}" sibTransId="{A405D7DF-9F3A-4C33-A370-A6E3B2EC4F57}"/>
    <dgm:cxn modelId="{DA652B55-579E-4F0E-81A3-3E34616F93A4}" type="presOf" srcId="{FC541B32-1455-46F4-995C-3E9ADAB1B115}" destId="{65BC8C40-12BB-4CAF-ABF8-B31D4B3737D5}" srcOrd="0" destOrd="0" presId="urn:microsoft.com/office/officeart/2018/2/layout/IconLabelDescriptionList"/>
    <dgm:cxn modelId="{9E0EDD7C-435B-4617-9F3E-E13F72980D3E}" type="presOf" srcId="{94CA93F4-958D-43AB-98E4-E21A02C59771}" destId="{EDDDCC69-522E-4207-99B2-81C38D489DB8}" srcOrd="0" destOrd="0" presId="urn:microsoft.com/office/officeart/2018/2/layout/IconLabelDescriptionList"/>
    <dgm:cxn modelId="{BF83E981-3DB5-47C5-BFC5-E3FDE02A8A65}" type="presOf" srcId="{274FB1BB-A889-49A9-9725-64CB5470FCD6}" destId="{59CDED70-61B1-4E06-B11E-4587617508E2}" srcOrd="0" destOrd="0" presId="urn:microsoft.com/office/officeart/2018/2/layout/IconLabelDescriptionList"/>
    <dgm:cxn modelId="{AD9159A3-BC5C-4705-8D9D-BD3EFB269127}" srcId="{94CA93F4-958D-43AB-98E4-E21A02C59771}" destId="{0C4199DC-00C2-4EC3-ABA1-08875967DC15}" srcOrd="1" destOrd="0" parTransId="{24410402-0A45-4DBE-ADBC-05A3B0BC7EBD}" sibTransId="{FCE64399-98FD-4A8A-BAA5-19E90697738F}"/>
    <dgm:cxn modelId="{DF825EB0-0303-4D59-A1C2-6BBE8AA26FE9}" srcId="{FC541B32-1455-46F4-995C-3E9ADAB1B115}" destId="{5A466EB4-F0CF-4AFD-9758-7B0B9ABE43F8}" srcOrd="0" destOrd="0" parTransId="{0949C450-5B33-4AB4-AA5E-A8B9D0130D1B}" sibTransId="{F3B2AB57-A82B-4C2A-82EA-3BEA424A4FB2}"/>
    <dgm:cxn modelId="{C29A4CBA-BE71-4D3E-99AC-3E14D8ED3420}" srcId="{94CA93F4-958D-43AB-98E4-E21A02C59771}" destId="{557DE750-8E7C-4C51-BA15-F4374C243EC8}" srcOrd="0" destOrd="0" parTransId="{07C89093-832D-4745-B04B-A73846007336}" sibTransId="{3C264645-4C82-4312-B2B3-706F0F834B90}"/>
    <dgm:cxn modelId="{EC1928D1-BFFA-45D7-B7E9-F683EFB9F8A5}" type="presOf" srcId="{5A466EB4-F0CF-4AFD-9758-7B0B9ABE43F8}" destId="{A499B3A8-573D-46CF-906D-2B68210927C0}" srcOrd="0" destOrd="0" presId="urn:microsoft.com/office/officeart/2018/2/layout/IconLabelDescriptionList"/>
    <dgm:cxn modelId="{CAAE4DD3-1807-4EEE-94FA-0C6DD9D20CEF}" srcId="{274FB1BB-A889-49A9-9725-64CB5470FCD6}" destId="{94CA93F4-958D-43AB-98E4-E21A02C59771}" srcOrd="1" destOrd="0" parTransId="{B13C91CB-B37C-484C-9A69-AA16D1F64E09}" sibTransId="{80F3F69C-073A-4EC9-8876-FB3139494B7A}"/>
    <dgm:cxn modelId="{64E39233-5AC1-4FA2-AD72-75E1FDA162AC}" type="presParOf" srcId="{59CDED70-61B1-4E06-B11E-4587617508E2}" destId="{FD3A6534-2D85-45C6-9E31-2D0ABF536949}" srcOrd="0" destOrd="0" presId="urn:microsoft.com/office/officeart/2018/2/layout/IconLabelDescriptionList"/>
    <dgm:cxn modelId="{9519D5F7-27FA-4138-84DD-2B8609DD19DB}" type="presParOf" srcId="{FD3A6534-2D85-45C6-9E31-2D0ABF536949}" destId="{28DD9D09-3D28-41B3-ADDB-E839C616134C}" srcOrd="0" destOrd="0" presId="urn:microsoft.com/office/officeart/2018/2/layout/IconLabelDescriptionList"/>
    <dgm:cxn modelId="{49737625-AD15-4748-8D84-FEC0A72AD2E8}" type="presParOf" srcId="{FD3A6534-2D85-45C6-9E31-2D0ABF536949}" destId="{AA7FDE70-AEE5-491C-B0CD-965D8FB632EC}" srcOrd="1" destOrd="0" presId="urn:microsoft.com/office/officeart/2018/2/layout/IconLabelDescriptionList"/>
    <dgm:cxn modelId="{E954F4D7-B070-45B5-AAF3-AAAC91B486B1}" type="presParOf" srcId="{FD3A6534-2D85-45C6-9E31-2D0ABF536949}" destId="{65BC8C40-12BB-4CAF-ABF8-B31D4B3737D5}" srcOrd="2" destOrd="0" presId="urn:microsoft.com/office/officeart/2018/2/layout/IconLabelDescriptionList"/>
    <dgm:cxn modelId="{4A2EB5F0-7DFB-469A-B1BD-22861A9D7250}" type="presParOf" srcId="{FD3A6534-2D85-45C6-9E31-2D0ABF536949}" destId="{F6623CC9-EB22-4D8D-9B7A-A682D2D2AEF8}" srcOrd="3" destOrd="0" presId="urn:microsoft.com/office/officeart/2018/2/layout/IconLabelDescriptionList"/>
    <dgm:cxn modelId="{267E0B6B-F26F-429F-8FCA-CA0DEB399219}" type="presParOf" srcId="{FD3A6534-2D85-45C6-9E31-2D0ABF536949}" destId="{A499B3A8-573D-46CF-906D-2B68210927C0}" srcOrd="4" destOrd="0" presId="urn:microsoft.com/office/officeart/2018/2/layout/IconLabelDescriptionList"/>
    <dgm:cxn modelId="{9C6A1849-1EB5-43DB-B051-CEF6E01DE9E1}" type="presParOf" srcId="{59CDED70-61B1-4E06-B11E-4587617508E2}" destId="{22BD187A-DAED-4DBA-8E16-B0503F59C9D8}" srcOrd="1" destOrd="0" presId="urn:microsoft.com/office/officeart/2018/2/layout/IconLabelDescriptionList"/>
    <dgm:cxn modelId="{63AF0B13-8B3F-4B5F-B889-84F25638E6E4}" type="presParOf" srcId="{59CDED70-61B1-4E06-B11E-4587617508E2}" destId="{2BFBC9B6-BBD3-421C-A932-BF173F05AD43}" srcOrd="2" destOrd="0" presId="urn:microsoft.com/office/officeart/2018/2/layout/IconLabelDescriptionList"/>
    <dgm:cxn modelId="{D0909A8E-9160-42EB-BD20-A9E75FE9DDAD}" type="presParOf" srcId="{2BFBC9B6-BBD3-421C-A932-BF173F05AD43}" destId="{306EFB64-4FD3-4C0A-BBBB-015CDB9884CF}" srcOrd="0" destOrd="0" presId="urn:microsoft.com/office/officeart/2018/2/layout/IconLabelDescriptionList"/>
    <dgm:cxn modelId="{FB3F422C-8DD5-4BBF-92D4-9B523C9182EC}" type="presParOf" srcId="{2BFBC9B6-BBD3-421C-A932-BF173F05AD43}" destId="{224533EC-F295-4860-866C-65E43DFB4BB0}" srcOrd="1" destOrd="0" presId="urn:microsoft.com/office/officeart/2018/2/layout/IconLabelDescriptionList"/>
    <dgm:cxn modelId="{A8D70E9C-1BE5-4758-B79A-15C24727838A}" type="presParOf" srcId="{2BFBC9B6-BBD3-421C-A932-BF173F05AD43}" destId="{EDDDCC69-522E-4207-99B2-81C38D489DB8}" srcOrd="2" destOrd="0" presId="urn:microsoft.com/office/officeart/2018/2/layout/IconLabelDescriptionList"/>
    <dgm:cxn modelId="{95D8EF1B-5F00-4294-B81B-BA006D5B77BA}" type="presParOf" srcId="{2BFBC9B6-BBD3-421C-A932-BF173F05AD43}" destId="{17E89CF7-1B95-4226-9BE9-124885F6F113}" srcOrd="3" destOrd="0" presId="urn:microsoft.com/office/officeart/2018/2/layout/IconLabelDescriptionList"/>
    <dgm:cxn modelId="{EDF03FCE-380A-4761-9889-67ECA84AE6C0}" type="presParOf" srcId="{2BFBC9B6-BBD3-421C-A932-BF173F05AD43}" destId="{E7308A56-5D6C-44F3-A566-CD041C3109A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EE9054-0790-4D2B-A917-CDE90AE52A1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22B058-D80C-4A67-BA09-DDF701E21693}">
      <dgm:prSet/>
      <dgm:spPr/>
      <dgm:t>
        <a:bodyPr/>
        <a:lstStyle/>
        <a:p>
          <a:pPr>
            <a:lnSpc>
              <a:spcPct val="100000"/>
            </a:lnSpc>
          </a:pPr>
          <a:r>
            <a:rPr lang="en-US" dirty="0"/>
            <a:t>A new technology program, sponsored by DHS, designed to provide the groundwork for an assurance process covering in-vehicle telematics “IoT” devices. </a:t>
          </a:r>
        </a:p>
      </dgm:t>
    </dgm:pt>
    <dgm:pt modelId="{F39A89E5-81A7-4F0D-87BD-64AAB6265E0E}" type="parTrans" cxnId="{99B7DCEF-0290-49CF-9D60-99A9D1F36094}">
      <dgm:prSet/>
      <dgm:spPr/>
      <dgm:t>
        <a:bodyPr/>
        <a:lstStyle/>
        <a:p>
          <a:endParaRPr lang="en-US"/>
        </a:p>
      </dgm:t>
    </dgm:pt>
    <dgm:pt modelId="{B481501E-C97E-4219-AAC2-E980FE920484}" type="sibTrans" cxnId="{99B7DCEF-0290-49CF-9D60-99A9D1F36094}">
      <dgm:prSet/>
      <dgm:spPr/>
      <dgm:t>
        <a:bodyPr/>
        <a:lstStyle/>
        <a:p>
          <a:endParaRPr lang="en-US"/>
        </a:p>
      </dgm:t>
    </dgm:pt>
    <dgm:pt modelId="{11B74D01-00A4-477C-9C4B-40AA11CB3215}">
      <dgm:prSet/>
      <dgm:spPr/>
      <dgm:t>
        <a:bodyPr/>
        <a:lstStyle/>
        <a:p>
          <a:pPr>
            <a:lnSpc>
              <a:spcPct val="100000"/>
            </a:lnSpc>
          </a:pPr>
          <a:r>
            <a:rPr lang="en-US" dirty="0"/>
            <a:t>This project is looking at the evolving threat landscape presented by Electronic Logging Devices (ELDs) through the development of a pilot ELD assessment process.</a:t>
          </a:r>
        </a:p>
      </dgm:t>
    </dgm:pt>
    <dgm:pt modelId="{4AD975B2-0F35-482F-928E-F61FE7DD4BB5}" type="parTrans" cxnId="{FD92F87E-7640-4FD9-BB3D-DFB5487727B6}">
      <dgm:prSet/>
      <dgm:spPr/>
      <dgm:t>
        <a:bodyPr/>
        <a:lstStyle/>
        <a:p>
          <a:endParaRPr lang="en-US"/>
        </a:p>
      </dgm:t>
    </dgm:pt>
    <dgm:pt modelId="{C3F92DB6-0D35-42E7-804D-EAD1DFA3D28D}" type="sibTrans" cxnId="{FD92F87E-7640-4FD9-BB3D-DFB5487727B6}">
      <dgm:prSet/>
      <dgm:spPr/>
      <dgm:t>
        <a:bodyPr/>
        <a:lstStyle/>
        <a:p>
          <a:endParaRPr lang="en-US"/>
        </a:p>
      </dgm:t>
    </dgm:pt>
    <dgm:pt modelId="{EDD8C812-EC5E-4FF8-8852-A40F26F337BB}">
      <dgm:prSet/>
      <dgm:spPr/>
      <dgm:t>
        <a:bodyPr/>
        <a:lstStyle/>
        <a:p>
          <a:pPr>
            <a:lnSpc>
              <a:spcPct val="100000"/>
            </a:lnSpc>
          </a:pPr>
          <a:r>
            <a:rPr lang="en-US" dirty="0"/>
            <a:t>Volpe Center working together with MIT, Underwriters Lab (UL) and Geotab to support our sponsor’s requirements.</a:t>
          </a:r>
        </a:p>
      </dgm:t>
    </dgm:pt>
    <dgm:pt modelId="{60EEFF66-880C-4B1A-A89F-D221886E1289}" type="parTrans" cxnId="{5149051A-39CD-4363-84AF-76D6F49EA3DD}">
      <dgm:prSet/>
      <dgm:spPr/>
      <dgm:t>
        <a:bodyPr/>
        <a:lstStyle/>
        <a:p>
          <a:endParaRPr lang="en-US"/>
        </a:p>
      </dgm:t>
    </dgm:pt>
    <dgm:pt modelId="{875EF8B5-4966-4F06-AD5F-17741E18502D}" type="sibTrans" cxnId="{5149051A-39CD-4363-84AF-76D6F49EA3DD}">
      <dgm:prSet/>
      <dgm:spPr/>
      <dgm:t>
        <a:bodyPr/>
        <a:lstStyle/>
        <a:p>
          <a:endParaRPr lang="en-US"/>
        </a:p>
      </dgm:t>
    </dgm:pt>
    <dgm:pt modelId="{D2B04933-64BE-4092-B1E2-E0E630F913F8}" type="pres">
      <dgm:prSet presAssocID="{07EE9054-0790-4D2B-A917-CDE90AE52A1E}" presName="root" presStyleCnt="0">
        <dgm:presLayoutVars>
          <dgm:dir/>
          <dgm:resizeHandles val="exact"/>
        </dgm:presLayoutVars>
      </dgm:prSet>
      <dgm:spPr/>
    </dgm:pt>
    <dgm:pt modelId="{48B24A68-F494-4108-A847-339838A78E5C}" type="pres">
      <dgm:prSet presAssocID="{9922B058-D80C-4A67-BA09-DDF701E21693}" presName="compNode" presStyleCnt="0"/>
      <dgm:spPr/>
    </dgm:pt>
    <dgm:pt modelId="{0AD9891A-5694-4C36-9D1D-43EF9AD1E491}" type="pres">
      <dgm:prSet presAssocID="{9922B058-D80C-4A67-BA09-DDF701E21693}" presName="bgRect" presStyleLbl="bgShp" presStyleIdx="0" presStyleCnt="3"/>
      <dgm:spPr/>
    </dgm:pt>
    <dgm:pt modelId="{A33F97CB-5F65-4D71-8490-C7EB6A54E38A}" type="pres">
      <dgm:prSet presAssocID="{9922B058-D80C-4A67-BA09-DDF701E216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7A8988D5-314F-440D-82E8-C19AD5E41682}" type="pres">
      <dgm:prSet presAssocID="{9922B058-D80C-4A67-BA09-DDF701E21693}" presName="spaceRect" presStyleCnt="0"/>
      <dgm:spPr/>
    </dgm:pt>
    <dgm:pt modelId="{CC500080-BD56-4879-AFFF-C96136243766}" type="pres">
      <dgm:prSet presAssocID="{9922B058-D80C-4A67-BA09-DDF701E21693}" presName="parTx" presStyleLbl="revTx" presStyleIdx="0" presStyleCnt="3">
        <dgm:presLayoutVars>
          <dgm:chMax val="0"/>
          <dgm:chPref val="0"/>
        </dgm:presLayoutVars>
      </dgm:prSet>
      <dgm:spPr/>
    </dgm:pt>
    <dgm:pt modelId="{69675A7B-1FB7-4A3E-A5BC-BD26B434210D}" type="pres">
      <dgm:prSet presAssocID="{B481501E-C97E-4219-AAC2-E980FE920484}" presName="sibTrans" presStyleCnt="0"/>
      <dgm:spPr/>
    </dgm:pt>
    <dgm:pt modelId="{A5FEAE02-CEE5-414C-AD36-2A0CDE6E3C31}" type="pres">
      <dgm:prSet presAssocID="{11B74D01-00A4-477C-9C4B-40AA11CB3215}" presName="compNode" presStyleCnt="0"/>
      <dgm:spPr/>
    </dgm:pt>
    <dgm:pt modelId="{51744E2E-23EC-48D8-9B6B-DBFE52CF2F29}" type="pres">
      <dgm:prSet presAssocID="{11B74D01-00A4-477C-9C4B-40AA11CB3215}" presName="bgRect" presStyleLbl="bgShp" presStyleIdx="1" presStyleCnt="3"/>
      <dgm:spPr/>
    </dgm:pt>
    <dgm:pt modelId="{E6645AFC-D83A-4BA1-827E-5161BFFD11C0}" type="pres">
      <dgm:prSet presAssocID="{11B74D01-00A4-477C-9C4B-40AA11CB32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ud Computing"/>
        </a:ext>
      </dgm:extLst>
    </dgm:pt>
    <dgm:pt modelId="{DFB6467D-35C3-42BF-B8EC-DA0B9E2C1DEE}" type="pres">
      <dgm:prSet presAssocID="{11B74D01-00A4-477C-9C4B-40AA11CB3215}" presName="spaceRect" presStyleCnt="0"/>
      <dgm:spPr/>
    </dgm:pt>
    <dgm:pt modelId="{731D5303-FB2F-41A4-BDBA-9A8F9F73A62F}" type="pres">
      <dgm:prSet presAssocID="{11B74D01-00A4-477C-9C4B-40AA11CB3215}" presName="parTx" presStyleLbl="revTx" presStyleIdx="1" presStyleCnt="3">
        <dgm:presLayoutVars>
          <dgm:chMax val="0"/>
          <dgm:chPref val="0"/>
        </dgm:presLayoutVars>
      </dgm:prSet>
      <dgm:spPr/>
    </dgm:pt>
    <dgm:pt modelId="{148622EE-E762-4228-B7B5-131C84FF4511}" type="pres">
      <dgm:prSet presAssocID="{C3F92DB6-0D35-42E7-804D-EAD1DFA3D28D}" presName="sibTrans" presStyleCnt="0"/>
      <dgm:spPr/>
    </dgm:pt>
    <dgm:pt modelId="{B8BFD4C6-7540-4640-9D01-3D2E38C8B99D}" type="pres">
      <dgm:prSet presAssocID="{EDD8C812-EC5E-4FF8-8852-A40F26F337BB}" presName="compNode" presStyleCnt="0"/>
      <dgm:spPr/>
    </dgm:pt>
    <dgm:pt modelId="{F7607E17-30C7-41A0-B85F-CD9BE43AA88B}" type="pres">
      <dgm:prSet presAssocID="{EDD8C812-EC5E-4FF8-8852-A40F26F337BB}" presName="bgRect" presStyleLbl="bgShp" presStyleIdx="2" presStyleCnt="3"/>
      <dgm:spPr/>
    </dgm:pt>
    <dgm:pt modelId="{7BC4EBF4-3A9C-40FA-9036-1E00049D0179}" type="pres">
      <dgm:prSet presAssocID="{EDD8C812-EC5E-4FF8-8852-A40F26F337B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uchScreen"/>
        </a:ext>
      </dgm:extLst>
    </dgm:pt>
    <dgm:pt modelId="{939CBACA-3259-4AA4-8BC2-971E2D37B5CB}" type="pres">
      <dgm:prSet presAssocID="{EDD8C812-EC5E-4FF8-8852-A40F26F337BB}" presName="spaceRect" presStyleCnt="0"/>
      <dgm:spPr/>
    </dgm:pt>
    <dgm:pt modelId="{0D173F76-3C50-4C78-AF4E-80F8CFA07D1A}" type="pres">
      <dgm:prSet presAssocID="{EDD8C812-EC5E-4FF8-8852-A40F26F337BB}" presName="parTx" presStyleLbl="revTx" presStyleIdx="2" presStyleCnt="3">
        <dgm:presLayoutVars>
          <dgm:chMax val="0"/>
          <dgm:chPref val="0"/>
        </dgm:presLayoutVars>
      </dgm:prSet>
      <dgm:spPr/>
    </dgm:pt>
  </dgm:ptLst>
  <dgm:cxnLst>
    <dgm:cxn modelId="{5149051A-39CD-4363-84AF-76D6F49EA3DD}" srcId="{07EE9054-0790-4D2B-A917-CDE90AE52A1E}" destId="{EDD8C812-EC5E-4FF8-8852-A40F26F337BB}" srcOrd="2" destOrd="0" parTransId="{60EEFF66-880C-4B1A-A89F-D221886E1289}" sibTransId="{875EF8B5-4966-4F06-AD5F-17741E18502D}"/>
    <dgm:cxn modelId="{FD92F87E-7640-4FD9-BB3D-DFB5487727B6}" srcId="{07EE9054-0790-4D2B-A917-CDE90AE52A1E}" destId="{11B74D01-00A4-477C-9C4B-40AA11CB3215}" srcOrd="1" destOrd="0" parTransId="{4AD975B2-0F35-482F-928E-F61FE7DD4BB5}" sibTransId="{C3F92DB6-0D35-42E7-804D-EAD1DFA3D28D}"/>
    <dgm:cxn modelId="{40B88D9B-2D23-4594-A87C-AD05ABFBC4C7}" type="presOf" srcId="{11B74D01-00A4-477C-9C4B-40AA11CB3215}" destId="{731D5303-FB2F-41A4-BDBA-9A8F9F73A62F}" srcOrd="0" destOrd="0" presId="urn:microsoft.com/office/officeart/2018/2/layout/IconVerticalSolidList"/>
    <dgm:cxn modelId="{365D86B2-D379-4856-904A-04345C846020}" type="presOf" srcId="{EDD8C812-EC5E-4FF8-8852-A40F26F337BB}" destId="{0D173F76-3C50-4C78-AF4E-80F8CFA07D1A}" srcOrd="0" destOrd="0" presId="urn:microsoft.com/office/officeart/2018/2/layout/IconVerticalSolidList"/>
    <dgm:cxn modelId="{CFDE94BE-6F46-4511-A59D-DD57B72A1D9B}" type="presOf" srcId="{9922B058-D80C-4A67-BA09-DDF701E21693}" destId="{CC500080-BD56-4879-AFFF-C96136243766}" srcOrd="0" destOrd="0" presId="urn:microsoft.com/office/officeart/2018/2/layout/IconVerticalSolidList"/>
    <dgm:cxn modelId="{8D3B58D0-6C77-44DB-9EAC-9BCC672246D6}" type="presOf" srcId="{07EE9054-0790-4D2B-A917-CDE90AE52A1E}" destId="{D2B04933-64BE-4092-B1E2-E0E630F913F8}" srcOrd="0" destOrd="0" presId="urn:microsoft.com/office/officeart/2018/2/layout/IconVerticalSolidList"/>
    <dgm:cxn modelId="{99B7DCEF-0290-49CF-9D60-99A9D1F36094}" srcId="{07EE9054-0790-4D2B-A917-CDE90AE52A1E}" destId="{9922B058-D80C-4A67-BA09-DDF701E21693}" srcOrd="0" destOrd="0" parTransId="{F39A89E5-81A7-4F0D-87BD-64AAB6265E0E}" sibTransId="{B481501E-C97E-4219-AAC2-E980FE920484}"/>
    <dgm:cxn modelId="{461913ED-904C-4132-B532-7724F2D70548}" type="presParOf" srcId="{D2B04933-64BE-4092-B1E2-E0E630F913F8}" destId="{48B24A68-F494-4108-A847-339838A78E5C}" srcOrd="0" destOrd="0" presId="urn:microsoft.com/office/officeart/2018/2/layout/IconVerticalSolidList"/>
    <dgm:cxn modelId="{D603B889-4504-4E9B-91CB-2C031603C58E}" type="presParOf" srcId="{48B24A68-F494-4108-A847-339838A78E5C}" destId="{0AD9891A-5694-4C36-9D1D-43EF9AD1E491}" srcOrd="0" destOrd="0" presId="urn:microsoft.com/office/officeart/2018/2/layout/IconVerticalSolidList"/>
    <dgm:cxn modelId="{3044E2A4-FEAE-4D14-9EE6-CA881901B9FD}" type="presParOf" srcId="{48B24A68-F494-4108-A847-339838A78E5C}" destId="{A33F97CB-5F65-4D71-8490-C7EB6A54E38A}" srcOrd="1" destOrd="0" presId="urn:microsoft.com/office/officeart/2018/2/layout/IconVerticalSolidList"/>
    <dgm:cxn modelId="{41BA8E7D-7A9A-42A7-B8BD-0BCCDDE80F24}" type="presParOf" srcId="{48B24A68-F494-4108-A847-339838A78E5C}" destId="{7A8988D5-314F-440D-82E8-C19AD5E41682}" srcOrd="2" destOrd="0" presId="urn:microsoft.com/office/officeart/2018/2/layout/IconVerticalSolidList"/>
    <dgm:cxn modelId="{F4AAB568-2969-48B3-88E3-EC27605A7B72}" type="presParOf" srcId="{48B24A68-F494-4108-A847-339838A78E5C}" destId="{CC500080-BD56-4879-AFFF-C96136243766}" srcOrd="3" destOrd="0" presId="urn:microsoft.com/office/officeart/2018/2/layout/IconVerticalSolidList"/>
    <dgm:cxn modelId="{C854C2F6-CAFE-4FFF-96A7-C3C919EFD383}" type="presParOf" srcId="{D2B04933-64BE-4092-B1E2-E0E630F913F8}" destId="{69675A7B-1FB7-4A3E-A5BC-BD26B434210D}" srcOrd="1" destOrd="0" presId="urn:microsoft.com/office/officeart/2018/2/layout/IconVerticalSolidList"/>
    <dgm:cxn modelId="{72C11D9E-3032-40CA-B98F-AE069222EB88}" type="presParOf" srcId="{D2B04933-64BE-4092-B1E2-E0E630F913F8}" destId="{A5FEAE02-CEE5-414C-AD36-2A0CDE6E3C31}" srcOrd="2" destOrd="0" presId="urn:microsoft.com/office/officeart/2018/2/layout/IconVerticalSolidList"/>
    <dgm:cxn modelId="{D2A0650D-F306-4A53-B8BA-53B7BA43E6E2}" type="presParOf" srcId="{A5FEAE02-CEE5-414C-AD36-2A0CDE6E3C31}" destId="{51744E2E-23EC-48D8-9B6B-DBFE52CF2F29}" srcOrd="0" destOrd="0" presId="urn:microsoft.com/office/officeart/2018/2/layout/IconVerticalSolidList"/>
    <dgm:cxn modelId="{03CA6099-3A9B-465F-B580-88A981EE5756}" type="presParOf" srcId="{A5FEAE02-CEE5-414C-AD36-2A0CDE6E3C31}" destId="{E6645AFC-D83A-4BA1-827E-5161BFFD11C0}" srcOrd="1" destOrd="0" presId="urn:microsoft.com/office/officeart/2018/2/layout/IconVerticalSolidList"/>
    <dgm:cxn modelId="{F06C7CEB-4E36-497A-9354-7DB681198BCE}" type="presParOf" srcId="{A5FEAE02-CEE5-414C-AD36-2A0CDE6E3C31}" destId="{DFB6467D-35C3-42BF-B8EC-DA0B9E2C1DEE}" srcOrd="2" destOrd="0" presId="urn:microsoft.com/office/officeart/2018/2/layout/IconVerticalSolidList"/>
    <dgm:cxn modelId="{B67CE95C-85E2-40A6-95B3-EF5F7B2A075A}" type="presParOf" srcId="{A5FEAE02-CEE5-414C-AD36-2A0CDE6E3C31}" destId="{731D5303-FB2F-41A4-BDBA-9A8F9F73A62F}" srcOrd="3" destOrd="0" presId="urn:microsoft.com/office/officeart/2018/2/layout/IconVerticalSolidList"/>
    <dgm:cxn modelId="{74166CE9-2304-442D-9DB6-FE1EF29A7A69}" type="presParOf" srcId="{D2B04933-64BE-4092-B1E2-E0E630F913F8}" destId="{148622EE-E762-4228-B7B5-131C84FF4511}" srcOrd="3" destOrd="0" presId="urn:microsoft.com/office/officeart/2018/2/layout/IconVerticalSolidList"/>
    <dgm:cxn modelId="{F138A642-71C8-48CC-852F-73AB09D5069F}" type="presParOf" srcId="{D2B04933-64BE-4092-B1E2-E0E630F913F8}" destId="{B8BFD4C6-7540-4640-9D01-3D2E38C8B99D}" srcOrd="4" destOrd="0" presId="urn:microsoft.com/office/officeart/2018/2/layout/IconVerticalSolidList"/>
    <dgm:cxn modelId="{71CB336C-D488-4323-B1D8-4F46984BCBFC}" type="presParOf" srcId="{B8BFD4C6-7540-4640-9D01-3D2E38C8B99D}" destId="{F7607E17-30C7-41A0-B85F-CD9BE43AA88B}" srcOrd="0" destOrd="0" presId="urn:microsoft.com/office/officeart/2018/2/layout/IconVerticalSolidList"/>
    <dgm:cxn modelId="{A8157BE9-9909-425E-BADC-4D37E3AF5FD9}" type="presParOf" srcId="{B8BFD4C6-7540-4640-9D01-3D2E38C8B99D}" destId="{7BC4EBF4-3A9C-40FA-9036-1E00049D0179}" srcOrd="1" destOrd="0" presId="urn:microsoft.com/office/officeart/2018/2/layout/IconVerticalSolidList"/>
    <dgm:cxn modelId="{471BE809-8B27-447F-9E58-CFBFBD0145A6}" type="presParOf" srcId="{B8BFD4C6-7540-4640-9D01-3D2E38C8B99D}" destId="{939CBACA-3259-4AA4-8BC2-971E2D37B5CB}" srcOrd="2" destOrd="0" presId="urn:microsoft.com/office/officeart/2018/2/layout/IconVerticalSolidList"/>
    <dgm:cxn modelId="{1ECEDCC2-10B6-48D8-84C5-D3AAC4BFB51C}" type="presParOf" srcId="{B8BFD4C6-7540-4640-9D01-3D2E38C8B99D}" destId="{0D173F76-3C50-4C78-AF4E-80F8CFA07D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1FF1-74D9-1F4F-BD5A-FA14983C71AD}">
      <dsp:nvSpPr>
        <dsp:cNvPr id="0" name=""/>
        <dsp:cNvSpPr/>
      </dsp:nvSpPr>
      <dsp:spPr>
        <a:xfrm>
          <a:off x="788669" y="0"/>
          <a:ext cx="8938260" cy="408097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DD9FE5-AFDC-3E47-9D21-82C0F9A6E688}">
      <dsp:nvSpPr>
        <dsp:cNvPr id="0" name=""/>
        <dsp:cNvSpPr/>
      </dsp:nvSpPr>
      <dsp:spPr>
        <a:xfrm>
          <a:off x="0" y="1224292"/>
          <a:ext cx="2523269" cy="163238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Data Models for Safety</a:t>
          </a:r>
        </a:p>
      </dsp:txBody>
      <dsp:txXfrm>
        <a:off x="79687" y="1303979"/>
        <a:ext cx="2363895" cy="1473015"/>
      </dsp:txXfrm>
    </dsp:sp>
    <dsp:sp modelId="{9A42E67E-2642-534B-A328-5AEC52E71C1B}">
      <dsp:nvSpPr>
        <dsp:cNvPr id="0" name=""/>
        <dsp:cNvSpPr/>
      </dsp:nvSpPr>
      <dsp:spPr>
        <a:xfrm>
          <a:off x="2664828" y="1224292"/>
          <a:ext cx="2523269" cy="1632389"/>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Data Models for Research</a:t>
          </a:r>
        </a:p>
      </dsp:txBody>
      <dsp:txXfrm>
        <a:off x="2744515" y="1303979"/>
        <a:ext cx="2363895" cy="1473015"/>
      </dsp:txXfrm>
    </dsp:sp>
    <dsp:sp modelId="{9DAE39BA-66D8-1C42-A8F2-32D55CA25D87}">
      <dsp:nvSpPr>
        <dsp:cNvPr id="0" name=""/>
        <dsp:cNvSpPr/>
      </dsp:nvSpPr>
      <dsp:spPr>
        <a:xfrm>
          <a:off x="5327501" y="1224292"/>
          <a:ext cx="2523269" cy="1632389"/>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Data Models for Cyber</a:t>
          </a:r>
        </a:p>
      </dsp:txBody>
      <dsp:txXfrm>
        <a:off x="5407188" y="1303979"/>
        <a:ext cx="2363895" cy="1473015"/>
      </dsp:txXfrm>
    </dsp:sp>
    <dsp:sp modelId="{9285129A-92A9-9E42-840A-908BC408BF01}">
      <dsp:nvSpPr>
        <dsp:cNvPr id="0" name=""/>
        <dsp:cNvSpPr/>
      </dsp:nvSpPr>
      <dsp:spPr>
        <a:xfrm>
          <a:off x="7990174" y="1224292"/>
          <a:ext cx="2523269" cy="1632389"/>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Conclusion &amp; Future Vison</a:t>
          </a:r>
        </a:p>
      </dsp:txBody>
      <dsp:txXfrm>
        <a:off x="8069861" y="1303979"/>
        <a:ext cx="2363895" cy="14730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D279A-6637-45CF-9AEB-5E1CD152CB84}">
      <dsp:nvSpPr>
        <dsp:cNvPr id="0" name=""/>
        <dsp:cNvSpPr/>
      </dsp:nvSpPr>
      <dsp:spPr>
        <a:xfrm>
          <a:off x="0" y="107713"/>
          <a:ext cx="6513603" cy="1212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defRPr b="1"/>
          </a:pPr>
          <a:r>
            <a:rPr lang="en-US" sz="2800" kern="1200"/>
            <a:t>Connected in-vehicle systems present new challenges.</a:t>
          </a:r>
        </a:p>
      </dsp:txBody>
      <dsp:txXfrm>
        <a:off x="59171" y="166884"/>
        <a:ext cx="6395261" cy="1093778"/>
      </dsp:txXfrm>
    </dsp:sp>
    <dsp:sp modelId="{70A1DD16-7ABA-41FF-AB34-951AA06BB4C3}">
      <dsp:nvSpPr>
        <dsp:cNvPr id="0" name=""/>
        <dsp:cNvSpPr/>
      </dsp:nvSpPr>
      <dsp:spPr>
        <a:xfrm>
          <a:off x="0" y="1319833"/>
          <a:ext cx="6513603" cy="159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5560" rIns="199136" bIns="35560" numCol="1" spcCol="1270" anchor="t" anchorCtr="0">
          <a:noAutofit/>
        </a:bodyPr>
        <a:lstStyle/>
        <a:p>
          <a:pPr marL="228600" lvl="1" indent="-228600" algn="l" defTabSz="977900">
            <a:lnSpc>
              <a:spcPct val="100000"/>
            </a:lnSpc>
            <a:spcBef>
              <a:spcPct val="0"/>
            </a:spcBef>
            <a:spcAft>
              <a:spcPct val="20000"/>
            </a:spcAft>
            <a:buChar char="•"/>
          </a:pPr>
          <a:r>
            <a:rPr lang="en-US" sz="2200" kern="1200" dirty="0"/>
            <a:t>Operational Controller Area Network (CAN) Bus interface to Telematics and ELDs</a:t>
          </a:r>
        </a:p>
        <a:p>
          <a:pPr marL="228600" lvl="1" indent="-228600" algn="l" defTabSz="977900">
            <a:lnSpc>
              <a:spcPct val="100000"/>
            </a:lnSpc>
            <a:spcBef>
              <a:spcPct val="0"/>
            </a:spcBef>
            <a:spcAft>
              <a:spcPct val="20000"/>
            </a:spcAft>
            <a:buChar char="•"/>
          </a:pPr>
          <a:r>
            <a:rPr lang="en-US" sz="2200" kern="1200" dirty="0"/>
            <a:t>Data privacy concerns.</a:t>
          </a:r>
        </a:p>
        <a:p>
          <a:pPr marL="228600" lvl="1" indent="-228600" algn="l" defTabSz="977900">
            <a:lnSpc>
              <a:spcPct val="100000"/>
            </a:lnSpc>
            <a:spcBef>
              <a:spcPct val="0"/>
            </a:spcBef>
            <a:spcAft>
              <a:spcPct val="20000"/>
            </a:spcAft>
            <a:buChar char="•"/>
          </a:pPr>
          <a:r>
            <a:rPr lang="en-US" sz="2200" kern="1200" dirty="0"/>
            <a:t>Lack of standardized data models.</a:t>
          </a:r>
        </a:p>
      </dsp:txBody>
      <dsp:txXfrm>
        <a:off x="0" y="1319833"/>
        <a:ext cx="6513603" cy="1593900"/>
      </dsp:txXfrm>
    </dsp:sp>
    <dsp:sp modelId="{FF886FD8-F217-4028-AABD-34184E5339AC}">
      <dsp:nvSpPr>
        <dsp:cNvPr id="0" name=""/>
        <dsp:cNvSpPr/>
      </dsp:nvSpPr>
      <dsp:spPr>
        <a:xfrm>
          <a:off x="0" y="2913732"/>
          <a:ext cx="6513603" cy="12121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defRPr b="1"/>
          </a:pPr>
          <a:r>
            <a:rPr lang="en-US" sz="2800" kern="1200"/>
            <a:t>Types of systems:</a:t>
          </a:r>
        </a:p>
      </dsp:txBody>
      <dsp:txXfrm>
        <a:off x="59171" y="2972903"/>
        <a:ext cx="6395261" cy="1093778"/>
      </dsp:txXfrm>
    </dsp:sp>
    <dsp:sp modelId="{8980AE5D-4029-41BC-B306-707637F1A0ED}">
      <dsp:nvSpPr>
        <dsp:cNvPr id="0" name=""/>
        <dsp:cNvSpPr/>
      </dsp:nvSpPr>
      <dsp:spPr>
        <a:xfrm>
          <a:off x="0" y="4125853"/>
          <a:ext cx="6513603"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5560" rIns="199136" bIns="35560" numCol="1" spcCol="1270" anchor="t" anchorCtr="0">
          <a:noAutofit/>
        </a:bodyPr>
        <a:lstStyle/>
        <a:p>
          <a:pPr marL="228600" lvl="1" indent="-228600" algn="l" defTabSz="977900">
            <a:lnSpc>
              <a:spcPct val="100000"/>
            </a:lnSpc>
            <a:spcBef>
              <a:spcPct val="0"/>
            </a:spcBef>
            <a:spcAft>
              <a:spcPct val="20000"/>
            </a:spcAft>
            <a:buChar char="•"/>
          </a:pPr>
          <a:r>
            <a:rPr lang="en-US" sz="2200" kern="1200"/>
            <a:t>Telematics systems.</a:t>
          </a:r>
        </a:p>
        <a:p>
          <a:pPr marL="228600" lvl="1" indent="-228600" algn="l" defTabSz="977900">
            <a:lnSpc>
              <a:spcPct val="100000"/>
            </a:lnSpc>
            <a:spcBef>
              <a:spcPct val="0"/>
            </a:spcBef>
            <a:spcAft>
              <a:spcPct val="20000"/>
            </a:spcAft>
            <a:buChar char="•"/>
          </a:pPr>
          <a:r>
            <a:rPr lang="en-US" sz="2200" kern="1200"/>
            <a:t>Electronic Logging Devices (ELDs).</a:t>
          </a:r>
        </a:p>
        <a:p>
          <a:pPr marL="228600" lvl="1" indent="-228600" algn="l" defTabSz="977900">
            <a:lnSpc>
              <a:spcPct val="100000"/>
            </a:lnSpc>
            <a:spcBef>
              <a:spcPct val="0"/>
            </a:spcBef>
            <a:spcAft>
              <a:spcPct val="20000"/>
            </a:spcAft>
            <a:buChar char="•"/>
          </a:pPr>
          <a:r>
            <a:rPr lang="en-US" sz="2200" kern="1200"/>
            <a:t>Infotainment Systems.</a:t>
          </a:r>
        </a:p>
        <a:p>
          <a:pPr marL="228600" lvl="1" indent="-228600" algn="l" defTabSz="977900">
            <a:lnSpc>
              <a:spcPct val="100000"/>
            </a:lnSpc>
            <a:spcBef>
              <a:spcPct val="0"/>
            </a:spcBef>
            <a:spcAft>
              <a:spcPct val="20000"/>
            </a:spcAft>
            <a:buChar char="•"/>
          </a:pPr>
          <a:r>
            <a:rPr lang="en-US" sz="2200" kern="1200"/>
            <a:t>In-vehicle remote systems diagnostics.</a:t>
          </a:r>
        </a:p>
      </dsp:txBody>
      <dsp:txXfrm>
        <a:off x="0" y="4125853"/>
        <a:ext cx="6513603" cy="16518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28C69-5642-43FE-8150-FEC414DB0F34}">
      <dsp:nvSpPr>
        <dsp:cNvPr id="0" name=""/>
        <dsp:cNvSpPr/>
      </dsp:nvSpPr>
      <dsp:spPr>
        <a:xfrm rot="5400000">
          <a:off x="6223467" y="-2378456"/>
          <a:ext cx="1411807" cy="652176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Ability to perform safety evaluations on complex computer vision-based, LIDAR-based, Radar-based ADAS.</a:t>
          </a:r>
        </a:p>
        <a:p>
          <a:pPr marL="114300" lvl="1" indent="-114300" algn="l" defTabSz="666750">
            <a:lnSpc>
              <a:spcPct val="90000"/>
            </a:lnSpc>
            <a:spcBef>
              <a:spcPct val="0"/>
            </a:spcBef>
            <a:spcAft>
              <a:spcPct val="15000"/>
            </a:spcAft>
            <a:buChar char="•"/>
          </a:pPr>
          <a:r>
            <a:rPr lang="en-US" sz="1500" kern="1200"/>
            <a:t>We need access to data from ADAS that is standardized across multiple manufacturers.</a:t>
          </a:r>
        </a:p>
      </dsp:txBody>
      <dsp:txXfrm rot="-5400000">
        <a:off x="3668491" y="245439"/>
        <a:ext cx="6452842" cy="1273969"/>
      </dsp:txXfrm>
    </dsp:sp>
    <dsp:sp modelId="{450921C6-3260-4891-A14C-4BEA10935DCE}">
      <dsp:nvSpPr>
        <dsp:cNvPr id="0" name=""/>
        <dsp:cNvSpPr/>
      </dsp:nvSpPr>
      <dsp:spPr>
        <a:xfrm>
          <a:off x="0" y="44"/>
          <a:ext cx="3668490" cy="1764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Advanced Driver Assistance Systems</a:t>
          </a:r>
        </a:p>
      </dsp:txBody>
      <dsp:txXfrm>
        <a:off x="86148" y="86192"/>
        <a:ext cx="3496194" cy="1592463"/>
      </dsp:txXfrm>
    </dsp:sp>
    <dsp:sp modelId="{B2A1A7A1-A051-454C-B94B-ECB3B2D13D16}">
      <dsp:nvSpPr>
        <dsp:cNvPr id="0" name=""/>
        <dsp:cNvSpPr/>
      </dsp:nvSpPr>
      <dsp:spPr>
        <a:xfrm rot="5400000">
          <a:off x="6223467" y="-525459"/>
          <a:ext cx="1411807" cy="6521761"/>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We need to establish standard baselines for how these devices should be implemented.</a:t>
          </a:r>
        </a:p>
        <a:p>
          <a:pPr marL="114300" lvl="1" indent="-114300" algn="l" defTabSz="666750">
            <a:lnSpc>
              <a:spcPct val="90000"/>
            </a:lnSpc>
            <a:spcBef>
              <a:spcPct val="0"/>
            </a:spcBef>
            <a:spcAft>
              <a:spcPct val="15000"/>
            </a:spcAft>
            <a:buChar char="•"/>
          </a:pPr>
          <a:r>
            <a:rPr lang="en-US" sz="1500" kern="1200"/>
            <a:t>We need to develop automotive privacy models that work in the real world.</a:t>
          </a:r>
        </a:p>
        <a:p>
          <a:pPr marL="228600" lvl="2" indent="-114300" algn="l" defTabSz="666750">
            <a:lnSpc>
              <a:spcPct val="90000"/>
            </a:lnSpc>
            <a:spcBef>
              <a:spcPct val="0"/>
            </a:spcBef>
            <a:spcAft>
              <a:spcPct val="15000"/>
            </a:spcAft>
            <a:buChar char="•"/>
          </a:pPr>
          <a:r>
            <a:rPr lang="en-US" sz="1500" kern="1200"/>
            <a:t>We do understand that data is valuable!</a:t>
          </a:r>
        </a:p>
        <a:p>
          <a:pPr marL="114300" lvl="1" indent="-114300" algn="l" defTabSz="666750">
            <a:lnSpc>
              <a:spcPct val="90000"/>
            </a:lnSpc>
            <a:spcBef>
              <a:spcPct val="0"/>
            </a:spcBef>
            <a:spcAft>
              <a:spcPct val="15000"/>
            </a:spcAft>
            <a:buChar char="•"/>
          </a:pPr>
          <a:r>
            <a:rPr lang="en-US" sz="1500" kern="1200"/>
            <a:t>Develop better cybersecurity standards around autonomous fleet management. </a:t>
          </a:r>
        </a:p>
      </dsp:txBody>
      <dsp:txXfrm rot="-5400000">
        <a:off x="3668491" y="2098436"/>
        <a:ext cx="6452842" cy="1273969"/>
      </dsp:txXfrm>
    </dsp:sp>
    <dsp:sp modelId="{55F53D46-8FD0-4018-94D2-1CF95E09AF06}">
      <dsp:nvSpPr>
        <dsp:cNvPr id="0" name=""/>
        <dsp:cNvSpPr/>
      </dsp:nvSpPr>
      <dsp:spPr>
        <a:xfrm>
          <a:off x="0" y="1853041"/>
          <a:ext cx="3668490" cy="17647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Automotive IoT Cybersecurity</a:t>
          </a:r>
        </a:p>
      </dsp:txBody>
      <dsp:txXfrm>
        <a:off x="86148" y="1939189"/>
        <a:ext cx="3496194" cy="15924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63EDF-BADE-6243-A6B9-B591815AC816}">
      <dsp:nvSpPr>
        <dsp:cNvPr id="0" name=""/>
        <dsp:cNvSpPr/>
      </dsp:nvSpPr>
      <dsp:spPr>
        <a:xfrm>
          <a:off x="0" y="127536"/>
          <a:ext cx="10515600" cy="3118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Volpe Center Project Team</a:t>
          </a:r>
        </a:p>
      </dsp:txBody>
      <dsp:txXfrm>
        <a:off x="15221" y="142757"/>
        <a:ext cx="10485158" cy="281363"/>
      </dsp:txXfrm>
    </dsp:sp>
    <dsp:sp modelId="{4F9F602E-1BF1-4845-A37A-F250D05A7D0D}">
      <dsp:nvSpPr>
        <dsp:cNvPr id="0" name=""/>
        <dsp:cNvSpPr/>
      </dsp:nvSpPr>
      <dsp:spPr>
        <a:xfrm>
          <a:off x="0" y="439342"/>
          <a:ext cx="10515600"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6510" rIns="92456" bIns="16510" numCol="1" spcCol="1270" anchor="t" anchorCtr="0">
          <a:noAutofit/>
        </a:bodyPr>
        <a:lstStyle/>
        <a:p>
          <a:pPr marL="57150" lvl="1" indent="-57150" algn="l" defTabSz="444500">
            <a:lnSpc>
              <a:spcPct val="100000"/>
            </a:lnSpc>
            <a:spcBef>
              <a:spcPct val="0"/>
            </a:spcBef>
            <a:spcAft>
              <a:spcPct val="20000"/>
            </a:spcAft>
            <a:buChar char="•"/>
          </a:pPr>
          <a:r>
            <a:rPr lang="en-US" sz="1000" kern="1200" dirty="0"/>
            <a:t>Kevin Harnett</a:t>
          </a:r>
        </a:p>
        <a:p>
          <a:pPr marL="57150" lvl="1" indent="-57150" algn="l" defTabSz="444500">
            <a:lnSpc>
              <a:spcPct val="100000"/>
            </a:lnSpc>
            <a:spcBef>
              <a:spcPct val="0"/>
            </a:spcBef>
            <a:spcAft>
              <a:spcPct val="20000"/>
            </a:spcAft>
            <a:buChar char="•"/>
          </a:pPr>
          <a:r>
            <a:rPr lang="en-US" sz="1000" kern="1200" dirty="0"/>
            <a:t>Robert Rittmuller</a:t>
          </a:r>
        </a:p>
        <a:p>
          <a:pPr marL="57150" lvl="1" indent="-57150" algn="l" defTabSz="444500">
            <a:lnSpc>
              <a:spcPct val="100000"/>
            </a:lnSpc>
            <a:spcBef>
              <a:spcPct val="0"/>
            </a:spcBef>
            <a:spcAft>
              <a:spcPct val="20000"/>
            </a:spcAft>
            <a:buChar char="•"/>
          </a:pPr>
          <a:r>
            <a:rPr lang="en-US" sz="1000" kern="1200" dirty="0"/>
            <a:t>Franklin Abodo</a:t>
          </a:r>
        </a:p>
        <a:p>
          <a:pPr marL="57150" lvl="1" indent="-57150" algn="l" defTabSz="444500">
            <a:lnSpc>
              <a:spcPct val="100000"/>
            </a:lnSpc>
            <a:spcBef>
              <a:spcPct val="0"/>
            </a:spcBef>
            <a:spcAft>
              <a:spcPct val="20000"/>
            </a:spcAft>
            <a:buChar char="•"/>
          </a:pPr>
          <a:r>
            <a:rPr lang="en-US" sz="1000" kern="1200" dirty="0" err="1"/>
            <a:t>Rithika</a:t>
          </a:r>
          <a:r>
            <a:rPr lang="en-US" sz="1000" kern="1200" dirty="0"/>
            <a:t> </a:t>
          </a:r>
          <a:r>
            <a:rPr lang="en-US" sz="1000" kern="1200" dirty="0" err="1"/>
            <a:t>Neti</a:t>
          </a:r>
          <a:endParaRPr lang="en-US" sz="1000" kern="1200" dirty="0"/>
        </a:p>
        <a:p>
          <a:pPr marL="57150" lvl="1" indent="-57150" algn="l" defTabSz="444500">
            <a:lnSpc>
              <a:spcPct val="100000"/>
            </a:lnSpc>
            <a:spcBef>
              <a:spcPct val="0"/>
            </a:spcBef>
            <a:spcAft>
              <a:spcPct val="20000"/>
            </a:spcAft>
            <a:buChar char="•"/>
          </a:pPr>
          <a:r>
            <a:rPr lang="en-US" sz="1000" kern="1200" dirty="0"/>
            <a:t>Allison Rossetto</a:t>
          </a:r>
        </a:p>
        <a:p>
          <a:pPr marL="57150" lvl="1" indent="-57150" algn="l" defTabSz="444500">
            <a:lnSpc>
              <a:spcPct val="100000"/>
            </a:lnSpc>
            <a:spcBef>
              <a:spcPct val="0"/>
            </a:spcBef>
            <a:spcAft>
              <a:spcPct val="20000"/>
            </a:spcAft>
            <a:buChar char="•"/>
          </a:pPr>
          <a:r>
            <a:rPr lang="en-US" sz="1000" kern="1200" dirty="0"/>
            <a:t>Brian Sumner</a:t>
          </a:r>
        </a:p>
        <a:p>
          <a:pPr marL="57150" lvl="1" indent="-57150" algn="l" defTabSz="444500">
            <a:lnSpc>
              <a:spcPct val="100000"/>
            </a:lnSpc>
            <a:spcBef>
              <a:spcPct val="0"/>
            </a:spcBef>
            <a:spcAft>
              <a:spcPct val="20000"/>
            </a:spcAft>
            <a:buChar char="•"/>
          </a:pPr>
          <a:r>
            <a:rPr lang="en-US" sz="1000" kern="1200" dirty="0"/>
            <a:t>Andrea Sparko</a:t>
          </a:r>
        </a:p>
        <a:p>
          <a:pPr marL="57150" lvl="1" indent="-57150" algn="l" defTabSz="444500">
            <a:lnSpc>
              <a:spcPct val="100000"/>
            </a:lnSpc>
            <a:spcBef>
              <a:spcPct val="0"/>
            </a:spcBef>
            <a:spcAft>
              <a:spcPct val="20000"/>
            </a:spcAft>
            <a:buChar char="•"/>
          </a:pPr>
          <a:r>
            <a:rPr lang="en-US" sz="1000" kern="1200" dirty="0"/>
            <a:t>Brendan Harris</a:t>
          </a:r>
        </a:p>
        <a:p>
          <a:pPr marL="57150" lvl="1" indent="-57150" algn="l" defTabSz="444500">
            <a:lnSpc>
              <a:spcPct val="100000"/>
            </a:lnSpc>
            <a:spcBef>
              <a:spcPct val="0"/>
            </a:spcBef>
            <a:spcAft>
              <a:spcPct val="20000"/>
            </a:spcAft>
            <a:buChar char="•"/>
          </a:pPr>
          <a:r>
            <a:rPr lang="en-US" sz="1000" kern="1200" dirty="0"/>
            <a:t>Graham Watson</a:t>
          </a:r>
        </a:p>
        <a:p>
          <a:pPr marL="57150" lvl="1" indent="-57150" algn="l" defTabSz="444500">
            <a:lnSpc>
              <a:spcPct val="100000"/>
            </a:lnSpc>
            <a:spcBef>
              <a:spcPct val="0"/>
            </a:spcBef>
            <a:spcAft>
              <a:spcPct val="20000"/>
            </a:spcAft>
            <a:buChar char="•"/>
          </a:pPr>
          <a:r>
            <a:rPr lang="en-US" sz="1000" kern="1200" dirty="0"/>
            <a:t>Gus Brown</a:t>
          </a:r>
        </a:p>
      </dsp:txBody>
      <dsp:txXfrm>
        <a:off x="0" y="439342"/>
        <a:ext cx="10515600" cy="1883700"/>
      </dsp:txXfrm>
    </dsp:sp>
    <dsp:sp modelId="{3C6436B7-3FA5-D540-8357-7044D77FB970}">
      <dsp:nvSpPr>
        <dsp:cNvPr id="0" name=""/>
        <dsp:cNvSpPr/>
      </dsp:nvSpPr>
      <dsp:spPr>
        <a:xfrm>
          <a:off x="0" y="2323042"/>
          <a:ext cx="10515600" cy="3118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Federal Sponsors</a:t>
          </a:r>
          <a:endParaRPr lang="en-US" sz="1300" kern="1200" dirty="0"/>
        </a:p>
      </dsp:txBody>
      <dsp:txXfrm>
        <a:off x="15221" y="2338263"/>
        <a:ext cx="10485158" cy="281363"/>
      </dsp:txXfrm>
    </dsp:sp>
    <dsp:sp modelId="{69FCEA2C-30E0-DD4E-8E98-50F4276902F0}">
      <dsp:nvSpPr>
        <dsp:cNvPr id="0" name=""/>
        <dsp:cNvSpPr/>
      </dsp:nvSpPr>
      <dsp:spPr>
        <a:xfrm>
          <a:off x="0" y="2634847"/>
          <a:ext cx="10515600"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6510" rIns="92456" bIns="16510" numCol="1" spcCol="1270" anchor="t" anchorCtr="0">
          <a:noAutofit/>
        </a:bodyPr>
        <a:lstStyle/>
        <a:p>
          <a:pPr marL="57150" lvl="1" indent="-57150" algn="l" defTabSz="444500">
            <a:lnSpc>
              <a:spcPct val="100000"/>
            </a:lnSpc>
            <a:spcBef>
              <a:spcPct val="0"/>
            </a:spcBef>
            <a:spcAft>
              <a:spcPct val="20000"/>
            </a:spcAft>
            <a:buChar char="•"/>
          </a:pPr>
          <a:r>
            <a:rPr lang="en-US" sz="1000" kern="1200" dirty="0"/>
            <a:t>DHS</a:t>
          </a:r>
        </a:p>
        <a:p>
          <a:pPr marL="57150" lvl="1" indent="-57150" algn="l" defTabSz="444500">
            <a:lnSpc>
              <a:spcPct val="100000"/>
            </a:lnSpc>
            <a:spcBef>
              <a:spcPct val="0"/>
            </a:spcBef>
            <a:spcAft>
              <a:spcPct val="20000"/>
            </a:spcAft>
            <a:buChar char="•"/>
          </a:pPr>
          <a:r>
            <a:rPr lang="en-US" sz="1000" kern="1200" dirty="0"/>
            <a:t>NMFTA</a:t>
          </a:r>
        </a:p>
        <a:p>
          <a:pPr marL="57150" lvl="1" indent="-57150" algn="l" defTabSz="444500">
            <a:lnSpc>
              <a:spcPct val="100000"/>
            </a:lnSpc>
            <a:spcBef>
              <a:spcPct val="0"/>
            </a:spcBef>
            <a:spcAft>
              <a:spcPct val="20000"/>
            </a:spcAft>
            <a:buChar char="•"/>
          </a:pPr>
          <a:r>
            <a:rPr lang="en-US" sz="1000" kern="1200" dirty="0"/>
            <a:t>FAA</a:t>
          </a:r>
        </a:p>
        <a:p>
          <a:pPr marL="57150" lvl="1" indent="-57150" algn="l" defTabSz="444500">
            <a:lnSpc>
              <a:spcPct val="100000"/>
            </a:lnSpc>
            <a:spcBef>
              <a:spcPct val="0"/>
            </a:spcBef>
            <a:spcAft>
              <a:spcPct val="20000"/>
            </a:spcAft>
            <a:buChar char="•"/>
          </a:pPr>
          <a:r>
            <a:rPr lang="en-US" sz="1000" kern="1200" dirty="0"/>
            <a:t>ITS JPO</a:t>
          </a:r>
        </a:p>
        <a:p>
          <a:pPr marL="57150" lvl="1" indent="-57150" algn="l" defTabSz="444500">
            <a:lnSpc>
              <a:spcPct val="100000"/>
            </a:lnSpc>
            <a:spcBef>
              <a:spcPct val="0"/>
            </a:spcBef>
            <a:spcAft>
              <a:spcPct val="20000"/>
            </a:spcAft>
            <a:buChar char="•"/>
          </a:pPr>
          <a:r>
            <a:rPr lang="en-US" sz="1000" kern="1200" dirty="0"/>
            <a:t>FHWA</a:t>
          </a:r>
        </a:p>
        <a:p>
          <a:pPr marL="57150" lvl="1" indent="-57150" algn="l" defTabSz="444500">
            <a:lnSpc>
              <a:spcPct val="100000"/>
            </a:lnSpc>
            <a:spcBef>
              <a:spcPct val="0"/>
            </a:spcBef>
            <a:spcAft>
              <a:spcPct val="20000"/>
            </a:spcAft>
            <a:buChar char="•"/>
          </a:pPr>
          <a:r>
            <a:rPr lang="en-US" sz="1000" kern="1200" dirty="0"/>
            <a:t>NHTSA</a:t>
          </a:r>
        </a:p>
        <a:p>
          <a:pPr marL="57150" lvl="1" indent="-57150" algn="l" defTabSz="444500">
            <a:lnSpc>
              <a:spcPct val="100000"/>
            </a:lnSpc>
            <a:spcBef>
              <a:spcPct val="0"/>
            </a:spcBef>
            <a:spcAft>
              <a:spcPct val="20000"/>
            </a:spcAft>
            <a:buChar char="•"/>
          </a:pPr>
          <a:endParaRPr lang="en-US" sz="1000" kern="1200" dirty="0"/>
        </a:p>
      </dsp:txBody>
      <dsp:txXfrm>
        <a:off x="0" y="2634847"/>
        <a:ext cx="10515600" cy="1318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D5858-02B5-4A21-AE2D-2DA9A3F788BE}">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05A411-D5A2-4FB0-A20A-4EC349F03E41}">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a:t>Top agency priority. </a:t>
          </a:r>
        </a:p>
      </dsp:txBody>
      <dsp:txXfrm>
        <a:off x="559800" y="3022743"/>
        <a:ext cx="4320000" cy="720000"/>
      </dsp:txXfrm>
    </dsp:sp>
    <dsp:sp modelId="{DEC2D5D7-DA4B-4276-8541-0ADC83FEB8E1}">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098AD8-807B-4B58-9F60-0BA33CD20C1A}">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a:t>As new technologies are implemented, safety needs to be considered.</a:t>
          </a:r>
        </a:p>
      </dsp:txBody>
      <dsp:txXfrm>
        <a:off x="5635800" y="3022743"/>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69BE3-2686-4111-88D0-722A7E1B031A}">
      <dsp:nvSpPr>
        <dsp:cNvPr id="0" name=""/>
        <dsp:cNvSpPr/>
      </dsp:nvSpPr>
      <dsp:spPr>
        <a:xfrm rot="5400000">
          <a:off x="6463008" y="-2676160"/>
          <a:ext cx="932725" cy="652176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Model Minimum Uniform Crash Criteria</a:t>
          </a:r>
        </a:p>
      </dsp:txBody>
      <dsp:txXfrm rot="-5400000">
        <a:off x="3668490" y="163890"/>
        <a:ext cx="6476229" cy="841661"/>
      </dsp:txXfrm>
    </dsp:sp>
    <dsp:sp modelId="{E323210E-FC80-4F4A-9E36-43F936ED8465}">
      <dsp:nvSpPr>
        <dsp:cNvPr id="0" name=""/>
        <dsp:cNvSpPr/>
      </dsp:nvSpPr>
      <dsp:spPr>
        <a:xfrm>
          <a:off x="0" y="1766"/>
          <a:ext cx="3668490" cy="11659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Motor Vehicle Crash Research</a:t>
          </a:r>
        </a:p>
      </dsp:txBody>
      <dsp:txXfrm>
        <a:off x="56915" y="58681"/>
        <a:ext cx="3554660" cy="1052077"/>
      </dsp:txXfrm>
    </dsp:sp>
    <dsp:sp modelId="{FBB2A547-9CC9-4B02-88D5-D15D32807EEF}">
      <dsp:nvSpPr>
        <dsp:cNvPr id="0" name=""/>
        <dsp:cNvSpPr/>
      </dsp:nvSpPr>
      <dsp:spPr>
        <a:xfrm rot="5400000">
          <a:off x="6463008" y="-1451958"/>
          <a:ext cx="932725" cy="6521761"/>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Basic Safety Message (BSM)</a:t>
          </a:r>
        </a:p>
      </dsp:txBody>
      <dsp:txXfrm rot="-5400000">
        <a:off x="3668490" y="1388092"/>
        <a:ext cx="6476229" cy="841661"/>
      </dsp:txXfrm>
    </dsp:sp>
    <dsp:sp modelId="{132FA357-BCD7-435F-840C-72FB40F1D1E1}">
      <dsp:nvSpPr>
        <dsp:cNvPr id="0" name=""/>
        <dsp:cNvSpPr/>
      </dsp:nvSpPr>
      <dsp:spPr>
        <a:xfrm>
          <a:off x="0" y="1225968"/>
          <a:ext cx="3668490" cy="1165907"/>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Connected Vehicles</a:t>
          </a:r>
        </a:p>
      </dsp:txBody>
      <dsp:txXfrm>
        <a:off x="56915" y="1282883"/>
        <a:ext cx="3554660" cy="1052077"/>
      </dsp:txXfrm>
    </dsp:sp>
    <dsp:sp modelId="{C6E238CD-58E5-470F-AE50-293E17A8959D}">
      <dsp:nvSpPr>
        <dsp:cNvPr id="0" name=""/>
        <dsp:cNvSpPr/>
      </dsp:nvSpPr>
      <dsp:spPr>
        <a:xfrm rot="5400000">
          <a:off x="6463008" y="-227755"/>
          <a:ext cx="932725" cy="6521761"/>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Work Zone Data Exchange for Automated Vehicle Safety</a:t>
          </a:r>
        </a:p>
      </dsp:txBody>
      <dsp:txXfrm rot="-5400000">
        <a:off x="3668490" y="2612295"/>
        <a:ext cx="6476229" cy="841661"/>
      </dsp:txXfrm>
    </dsp:sp>
    <dsp:sp modelId="{D27CB3AE-D125-4954-A421-5A525C0C43E3}">
      <dsp:nvSpPr>
        <dsp:cNvPr id="0" name=""/>
        <dsp:cNvSpPr/>
      </dsp:nvSpPr>
      <dsp:spPr>
        <a:xfrm>
          <a:off x="0" y="2450171"/>
          <a:ext cx="3668490" cy="116590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Autonomous Vehicles</a:t>
          </a:r>
        </a:p>
      </dsp:txBody>
      <dsp:txXfrm>
        <a:off x="56915" y="2507086"/>
        <a:ext cx="3554660" cy="10520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B0757-3125-4874-84DE-2D4E567FD326}">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76978-9584-49B2-B8E2-3EFB3A395C38}">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DEDAB4-92E9-4DED-A807-F80E728D5A46}">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66750">
            <a:lnSpc>
              <a:spcPct val="100000"/>
            </a:lnSpc>
            <a:spcBef>
              <a:spcPct val="0"/>
            </a:spcBef>
            <a:spcAft>
              <a:spcPct val="35000"/>
            </a:spcAft>
            <a:buNone/>
          </a:pPr>
          <a:r>
            <a:rPr lang="en-US" sz="1500" kern="1200"/>
            <a:t>The Work Zone Data Exchange (WZDx) Specification enables infrastructure owners and operators (IOOs) to make harmonized work zone data available for third party use. </a:t>
          </a:r>
        </a:p>
      </dsp:txBody>
      <dsp:txXfrm>
        <a:off x="1429899" y="2442"/>
        <a:ext cx="5083704" cy="1238008"/>
      </dsp:txXfrm>
    </dsp:sp>
    <dsp:sp modelId="{D8835988-D125-4A1F-BE3E-81132B9166C4}">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6C1155-3235-49DC-A886-0475AD9E368C}">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B93685-B4C3-48F8-875A-2F47BEE2CDFA}">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66750">
            <a:lnSpc>
              <a:spcPct val="100000"/>
            </a:lnSpc>
            <a:spcBef>
              <a:spcPct val="0"/>
            </a:spcBef>
            <a:spcAft>
              <a:spcPct val="35000"/>
            </a:spcAft>
            <a:buNone/>
          </a:pPr>
          <a:r>
            <a:rPr lang="en-US" sz="1500" kern="1200"/>
            <a:t>The intent is to make travel on public roads safer and more efficient through ubiquitous access to data on work zone activity.</a:t>
          </a:r>
        </a:p>
      </dsp:txBody>
      <dsp:txXfrm>
        <a:off x="1429899" y="1549953"/>
        <a:ext cx="5083704" cy="1238008"/>
      </dsp:txXfrm>
    </dsp:sp>
    <dsp:sp modelId="{0DC38BBC-F247-4789-811D-FD15B1114456}">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C474E-942A-470B-9816-310E2732AE94}">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170153-23E0-4B0F-BA1B-726116D59D3A}">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66750">
            <a:lnSpc>
              <a:spcPct val="100000"/>
            </a:lnSpc>
            <a:spcBef>
              <a:spcPct val="0"/>
            </a:spcBef>
            <a:spcAft>
              <a:spcPct val="35000"/>
            </a:spcAft>
            <a:buNone/>
          </a:pPr>
          <a:r>
            <a:rPr lang="en-US" sz="1500" kern="1200" dirty="0"/>
            <a:t>Specifically, the project aims to get data on work zones into vehicles to help automated driving systems (ADS) and human drivers navigate more safely.</a:t>
          </a:r>
        </a:p>
      </dsp:txBody>
      <dsp:txXfrm>
        <a:off x="1429899" y="3097464"/>
        <a:ext cx="5083704" cy="1238008"/>
      </dsp:txXfrm>
    </dsp:sp>
    <dsp:sp modelId="{D85465F1-6177-4721-A0A7-53D79EF53297}">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0D6676-3ACE-4DEE-B24D-BAF4C8333D3F}">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2820E6-709B-445F-83EB-DDD7CB6E09F0}">
      <dsp:nvSpPr>
        <dsp:cNvPr id="0" name=""/>
        <dsp:cNvSpPr/>
      </dsp:nvSpPr>
      <dsp:spPr>
        <a:xfrm>
          <a:off x="1429899" y="4644974"/>
          <a:ext cx="2931121"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66750">
            <a:lnSpc>
              <a:spcPct val="100000"/>
            </a:lnSpc>
            <a:spcBef>
              <a:spcPct val="0"/>
            </a:spcBef>
            <a:spcAft>
              <a:spcPct val="35000"/>
            </a:spcAft>
            <a:buNone/>
          </a:pPr>
          <a:r>
            <a:rPr lang="en-US" sz="1500" kern="1200" dirty="0"/>
            <a:t>Open source data specification!</a:t>
          </a:r>
        </a:p>
      </dsp:txBody>
      <dsp:txXfrm>
        <a:off x="1429899" y="4644974"/>
        <a:ext cx="2931121" cy="1238008"/>
      </dsp:txXfrm>
    </dsp:sp>
    <dsp:sp modelId="{F47B708B-FE09-4D08-AC5B-15DC481923AF}">
      <dsp:nvSpPr>
        <dsp:cNvPr id="0" name=""/>
        <dsp:cNvSpPr/>
      </dsp:nvSpPr>
      <dsp:spPr>
        <a:xfrm>
          <a:off x="4361021" y="4644974"/>
          <a:ext cx="2152582"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488950">
            <a:lnSpc>
              <a:spcPct val="100000"/>
            </a:lnSpc>
            <a:spcBef>
              <a:spcPct val="0"/>
            </a:spcBef>
            <a:spcAft>
              <a:spcPct val="35000"/>
            </a:spcAft>
            <a:buNone/>
          </a:pPr>
          <a:endParaRPr lang="en-US" sz="1100" kern="1200" dirty="0"/>
        </a:p>
      </dsp:txBody>
      <dsp:txXfrm>
        <a:off x="4361021" y="4644974"/>
        <a:ext cx="2152582" cy="1238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C87D1-159D-4D5A-92AD-F9E3846178E5}">
      <dsp:nvSpPr>
        <dsp:cNvPr id="0" name=""/>
        <dsp:cNvSpPr/>
      </dsp:nvSpPr>
      <dsp:spPr>
        <a:xfrm>
          <a:off x="397125" y="22234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C4E956-10CE-451B-BB09-B19494331FA3}">
      <dsp:nvSpPr>
        <dsp:cNvPr id="0" name=""/>
        <dsp:cNvSpPr/>
      </dsp:nvSpPr>
      <dsp:spPr>
        <a:xfrm>
          <a:off x="397125" y="187079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a:t>Supporting transportation research goals:</a:t>
          </a:r>
        </a:p>
      </dsp:txBody>
      <dsp:txXfrm>
        <a:off x="397125" y="1870792"/>
        <a:ext cx="4320000" cy="648000"/>
      </dsp:txXfrm>
    </dsp:sp>
    <dsp:sp modelId="{E3195335-DE86-4EBA-AE21-67575FCCD794}">
      <dsp:nvSpPr>
        <dsp:cNvPr id="0" name=""/>
        <dsp:cNvSpPr/>
      </dsp:nvSpPr>
      <dsp:spPr>
        <a:xfrm>
          <a:off x="397125" y="2582255"/>
          <a:ext cx="4320000" cy="81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SHRP2 NDS Video Analytics Phase I,II</a:t>
          </a:r>
        </a:p>
        <a:p>
          <a:pPr marL="0" lvl="0" indent="0" algn="l" defTabSz="755650">
            <a:lnSpc>
              <a:spcPct val="90000"/>
            </a:lnSpc>
            <a:spcBef>
              <a:spcPct val="0"/>
            </a:spcBef>
            <a:spcAft>
              <a:spcPct val="35000"/>
            </a:spcAft>
            <a:buNone/>
          </a:pPr>
          <a:r>
            <a:rPr lang="en-US" sz="1700" kern="1200"/>
            <a:t>FRA Grade Crossing Behavior Analysis</a:t>
          </a:r>
        </a:p>
      </dsp:txBody>
      <dsp:txXfrm>
        <a:off x="397125" y="2582255"/>
        <a:ext cx="4320000" cy="813242"/>
      </dsp:txXfrm>
    </dsp:sp>
    <dsp:sp modelId="{F2727097-23C7-4A0A-B7EC-371ED030302A}">
      <dsp:nvSpPr>
        <dsp:cNvPr id="0" name=""/>
        <dsp:cNvSpPr/>
      </dsp:nvSpPr>
      <dsp:spPr>
        <a:xfrm>
          <a:off x="5473126" y="22234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8962EC-A1D4-4EAE-B441-1065CF34FFF6}">
      <dsp:nvSpPr>
        <dsp:cNvPr id="0" name=""/>
        <dsp:cNvSpPr/>
      </dsp:nvSpPr>
      <dsp:spPr>
        <a:xfrm>
          <a:off x="5473126" y="187079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a:t>Development of advanced data analysis tools:</a:t>
          </a:r>
        </a:p>
      </dsp:txBody>
      <dsp:txXfrm>
        <a:off x="5473126" y="1870792"/>
        <a:ext cx="4320000" cy="648000"/>
      </dsp:txXfrm>
    </dsp:sp>
    <dsp:sp modelId="{C3EB3A72-1BE9-42C6-9D53-91712A352D2C}">
      <dsp:nvSpPr>
        <dsp:cNvPr id="0" name=""/>
        <dsp:cNvSpPr/>
      </dsp:nvSpPr>
      <dsp:spPr>
        <a:xfrm>
          <a:off x="5473126" y="2582255"/>
          <a:ext cx="4320000" cy="81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Natural Language Processing (NLP) for FAA Cockpit Audio Transcription</a:t>
          </a:r>
        </a:p>
        <a:p>
          <a:pPr marL="0" lvl="0" indent="0" algn="l" defTabSz="755650">
            <a:lnSpc>
              <a:spcPct val="90000"/>
            </a:lnSpc>
            <a:spcBef>
              <a:spcPct val="0"/>
            </a:spcBef>
            <a:spcAft>
              <a:spcPct val="35000"/>
            </a:spcAft>
            <a:buNone/>
          </a:pPr>
          <a:r>
            <a:rPr lang="en-US" sz="1700" kern="1200"/>
            <a:t>NLP for FAA Maintenance Log Classification</a:t>
          </a:r>
        </a:p>
      </dsp:txBody>
      <dsp:txXfrm>
        <a:off x="5473126" y="2582255"/>
        <a:ext cx="4320000" cy="8132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FAF73-8257-4672-A1CB-E00D5011EB3C}">
      <dsp:nvSpPr>
        <dsp:cNvPr id="0" name=""/>
        <dsp:cNvSpPr/>
      </dsp:nvSpPr>
      <dsp:spPr>
        <a:xfrm>
          <a:off x="0" y="540612"/>
          <a:ext cx="6513603" cy="26239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54076" rIns="505528" bIns="120904" numCol="1" spcCol="1270" anchor="t" anchorCtr="0">
          <a:noAutofit/>
        </a:bodyPr>
        <a:lstStyle/>
        <a:p>
          <a:pPr marL="171450" lvl="1" indent="-171450" algn="l" defTabSz="755650">
            <a:lnSpc>
              <a:spcPct val="100000"/>
            </a:lnSpc>
            <a:spcBef>
              <a:spcPct val="0"/>
            </a:spcBef>
            <a:spcAft>
              <a:spcPct val="15000"/>
            </a:spcAft>
            <a:buChar char="•"/>
          </a:pPr>
          <a:r>
            <a:rPr lang="en-US" sz="1700" kern="1200"/>
            <a:t>Frame-by-frame analysis of SHRP2 Naturalistic Drive Study forward-facing video for the detection of roadway features:</a:t>
          </a:r>
        </a:p>
        <a:p>
          <a:pPr marL="342900" lvl="2" indent="-171450" algn="l" defTabSz="755650">
            <a:lnSpc>
              <a:spcPct val="90000"/>
            </a:lnSpc>
            <a:spcBef>
              <a:spcPct val="0"/>
            </a:spcBef>
            <a:spcAft>
              <a:spcPct val="15000"/>
            </a:spcAft>
            <a:buChar char="•"/>
          </a:pPr>
          <a:r>
            <a:rPr lang="en-US" sz="1700" kern="1200" dirty="0"/>
            <a:t>Work/construction zones</a:t>
          </a:r>
        </a:p>
        <a:p>
          <a:pPr marL="342900" lvl="2" indent="-171450" algn="l" defTabSz="755650">
            <a:lnSpc>
              <a:spcPct val="90000"/>
            </a:lnSpc>
            <a:spcBef>
              <a:spcPct val="0"/>
            </a:spcBef>
            <a:spcAft>
              <a:spcPct val="15000"/>
            </a:spcAft>
            <a:buChar char="•"/>
          </a:pPr>
          <a:r>
            <a:rPr lang="en-US" sz="1700" kern="1200" dirty="0"/>
            <a:t>Basic work/construction zone components; </a:t>
          </a:r>
          <a:r>
            <a:rPr lang="en-US" sz="1700" i="1" kern="1200" dirty="0"/>
            <a:t>advanced warning, active work zone, end of work zone</a:t>
          </a:r>
          <a:endParaRPr lang="en-US" sz="1700" kern="1200" dirty="0"/>
        </a:p>
        <a:p>
          <a:pPr marL="342900" lvl="2" indent="-171450" algn="l" defTabSz="755650">
            <a:lnSpc>
              <a:spcPct val="90000"/>
            </a:lnSpc>
            <a:spcBef>
              <a:spcPct val="0"/>
            </a:spcBef>
            <a:spcAft>
              <a:spcPct val="15000"/>
            </a:spcAft>
            <a:buChar char="•"/>
          </a:pPr>
          <a:r>
            <a:rPr lang="en-US" sz="1700" kern="1200" dirty="0"/>
            <a:t>Addition of detected work zone features to the SHRP2 Roadway Information Database.</a:t>
          </a:r>
        </a:p>
        <a:p>
          <a:pPr marL="342900" lvl="2" indent="-171450" algn="l" defTabSz="755650">
            <a:lnSpc>
              <a:spcPct val="90000"/>
            </a:lnSpc>
            <a:spcBef>
              <a:spcPct val="0"/>
            </a:spcBef>
            <a:spcAft>
              <a:spcPct val="15000"/>
            </a:spcAft>
            <a:buChar char="•"/>
          </a:pPr>
          <a:r>
            <a:rPr lang="en-US" sz="1700" kern="1200" dirty="0"/>
            <a:t>Worked closely with VTTI &amp; Oak Ridge National Laboratory</a:t>
          </a:r>
        </a:p>
      </dsp:txBody>
      <dsp:txXfrm>
        <a:off x="0" y="540612"/>
        <a:ext cx="6513603" cy="2623950"/>
      </dsp:txXfrm>
    </dsp:sp>
    <dsp:sp modelId="{AC2ECB64-D877-46AE-A7AB-ECFA7E1E80DB}">
      <dsp:nvSpPr>
        <dsp:cNvPr id="0" name=""/>
        <dsp:cNvSpPr/>
      </dsp:nvSpPr>
      <dsp:spPr>
        <a:xfrm>
          <a:off x="325680" y="289692"/>
          <a:ext cx="4559522"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755650">
            <a:lnSpc>
              <a:spcPct val="90000"/>
            </a:lnSpc>
            <a:spcBef>
              <a:spcPct val="0"/>
            </a:spcBef>
            <a:spcAft>
              <a:spcPct val="35000"/>
            </a:spcAft>
            <a:buNone/>
          </a:pPr>
          <a:r>
            <a:rPr lang="en-US" sz="1700" kern="1200"/>
            <a:t>Phase I</a:t>
          </a:r>
        </a:p>
      </dsp:txBody>
      <dsp:txXfrm>
        <a:off x="350178" y="314190"/>
        <a:ext cx="4510526" cy="452844"/>
      </dsp:txXfrm>
    </dsp:sp>
    <dsp:sp modelId="{4B1A841E-BB5B-4C1D-A7EA-F68D43EC6CA7}">
      <dsp:nvSpPr>
        <dsp:cNvPr id="0" name=""/>
        <dsp:cNvSpPr/>
      </dsp:nvSpPr>
      <dsp:spPr>
        <a:xfrm>
          <a:off x="0" y="3507283"/>
          <a:ext cx="6513603" cy="20884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54076" rIns="505528" bIns="120904" numCol="1" spcCol="1270" anchor="t" anchorCtr="0">
          <a:noAutofit/>
        </a:bodyPr>
        <a:lstStyle/>
        <a:p>
          <a:pPr marL="171450" lvl="1" indent="-171450" algn="l" defTabSz="755650">
            <a:lnSpc>
              <a:spcPct val="100000"/>
            </a:lnSpc>
            <a:spcBef>
              <a:spcPct val="0"/>
            </a:spcBef>
            <a:spcAft>
              <a:spcPct val="15000"/>
            </a:spcAft>
            <a:buChar char="•"/>
          </a:pPr>
          <a:r>
            <a:rPr lang="en-US" sz="1700" kern="1200"/>
            <a:t>Advanced feature detection within the SHRP2 NDS data set:</a:t>
          </a:r>
        </a:p>
        <a:p>
          <a:pPr marL="342900" lvl="2" indent="-171450" algn="l" defTabSz="755650">
            <a:lnSpc>
              <a:spcPct val="90000"/>
            </a:lnSpc>
            <a:spcBef>
              <a:spcPct val="0"/>
            </a:spcBef>
            <a:spcAft>
              <a:spcPct val="15000"/>
            </a:spcAft>
            <a:buChar char="•"/>
          </a:pPr>
          <a:r>
            <a:rPr lang="en-US" sz="1700" kern="1200"/>
            <a:t>Roadway weather</a:t>
          </a:r>
        </a:p>
        <a:p>
          <a:pPr marL="342900" lvl="2" indent="-171450" algn="l" defTabSz="755650">
            <a:lnSpc>
              <a:spcPct val="90000"/>
            </a:lnSpc>
            <a:spcBef>
              <a:spcPct val="0"/>
            </a:spcBef>
            <a:spcAft>
              <a:spcPct val="15000"/>
            </a:spcAft>
            <a:buChar char="•"/>
          </a:pPr>
          <a:r>
            <a:rPr lang="en-US" sz="1700" kern="1200"/>
            <a:t>Traffic signal and state detection</a:t>
          </a:r>
        </a:p>
        <a:p>
          <a:pPr marL="342900" lvl="2" indent="-171450" algn="l" defTabSz="755650">
            <a:lnSpc>
              <a:spcPct val="90000"/>
            </a:lnSpc>
            <a:spcBef>
              <a:spcPct val="0"/>
            </a:spcBef>
            <a:spcAft>
              <a:spcPct val="15000"/>
            </a:spcAft>
            <a:buChar char="•"/>
          </a:pPr>
          <a:r>
            <a:rPr lang="en-US" sz="1700" kern="1200"/>
            <a:t>Advanced work zone features; advanced warning signs, cones, barrels, jersey barriers, message signs, and arrow boards</a:t>
          </a:r>
        </a:p>
      </dsp:txBody>
      <dsp:txXfrm>
        <a:off x="0" y="3507283"/>
        <a:ext cx="6513603" cy="2088450"/>
      </dsp:txXfrm>
    </dsp:sp>
    <dsp:sp modelId="{E0A009F7-3A32-4638-8C9D-B2BB15956080}">
      <dsp:nvSpPr>
        <dsp:cNvPr id="0" name=""/>
        <dsp:cNvSpPr/>
      </dsp:nvSpPr>
      <dsp:spPr>
        <a:xfrm>
          <a:off x="325680" y="3256363"/>
          <a:ext cx="4559522" cy="5018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755650">
            <a:lnSpc>
              <a:spcPct val="90000"/>
            </a:lnSpc>
            <a:spcBef>
              <a:spcPct val="0"/>
            </a:spcBef>
            <a:spcAft>
              <a:spcPct val="35000"/>
            </a:spcAft>
            <a:buNone/>
          </a:pPr>
          <a:r>
            <a:rPr lang="en-US" sz="1700" kern="1200"/>
            <a:t>Phase II</a:t>
          </a:r>
        </a:p>
      </dsp:txBody>
      <dsp:txXfrm>
        <a:off x="350178" y="3280861"/>
        <a:ext cx="4510526"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4978C-8F8E-4B76-B644-585414E6D454}">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2AA9C-4EC2-4008-8D2C-278677C69362}">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38E23-B946-422F-A499-7101AEDA7CED}">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To support FAA research objectives, an NLP audio and language model were built to transcribe cockpit audio</a:t>
          </a:r>
        </a:p>
      </dsp:txBody>
      <dsp:txXfrm>
        <a:off x="1429899" y="2442"/>
        <a:ext cx="5083704" cy="1238008"/>
      </dsp:txXfrm>
    </dsp:sp>
    <dsp:sp modelId="{3C1D8271-1D16-4E70-A5BC-C3E07FEB7123}">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B6529-4BFE-42F3-93FE-F9D05AD45876}">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A7064D-CBE5-4AA7-B89D-A6ACC0D9E177}">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Utilized the ATC0 and ATCOSIM data for training</a:t>
          </a:r>
        </a:p>
      </dsp:txBody>
      <dsp:txXfrm>
        <a:off x="1429899" y="1549953"/>
        <a:ext cx="5083704" cy="1238008"/>
      </dsp:txXfrm>
    </dsp:sp>
    <dsp:sp modelId="{7884FD45-D7A8-41A6-AF52-A4AE0D676993}">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CDCD18-466E-4A8F-ABA2-EB27069DD013}">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9F74F5-33AD-47C2-9C63-60400B1023C1}">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Language model was tuned to support both ATC and common English linguistic constructs</a:t>
          </a:r>
        </a:p>
      </dsp:txBody>
      <dsp:txXfrm>
        <a:off x="1429899" y="3097464"/>
        <a:ext cx="5083704" cy="1238008"/>
      </dsp:txXfrm>
    </dsp:sp>
    <dsp:sp modelId="{9B6A2E3B-AF08-4542-A74C-26BBC876C0E8}">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8269E5-11FE-4D91-BCAB-57615A2FEFA0}">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E4FC98-1714-405F-8982-CCE50B07E1C0}">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Developed using open source components combined with custom audio and language model development</a:t>
          </a:r>
        </a:p>
      </dsp:txBody>
      <dsp:txXfrm>
        <a:off x="1429899" y="4644974"/>
        <a:ext cx="5083704" cy="12380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D9D09-3D28-41B3-ADDB-E839C616134C}">
      <dsp:nvSpPr>
        <dsp:cNvPr id="0" name=""/>
        <dsp:cNvSpPr/>
      </dsp:nvSpPr>
      <dsp:spPr>
        <a:xfrm>
          <a:off x="397125" y="95235"/>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BC8C40-12BB-4CAF-ABF8-B31D4B3737D5}">
      <dsp:nvSpPr>
        <dsp:cNvPr id="0" name=""/>
        <dsp:cNvSpPr/>
      </dsp:nvSpPr>
      <dsp:spPr>
        <a:xfrm>
          <a:off x="397125" y="175461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a:t>Adapting to a changing threat landscape</a:t>
          </a:r>
        </a:p>
      </dsp:txBody>
      <dsp:txXfrm>
        <a:off x="397125" y="1754612"/>
        <a:ext cx="4320000" cy="648000"/>
      </dsp:txXfrm>
    </dsp:sp>
    <dsp:sp modelId="{A499B3A8-573D-46CF-906D-2B68210927C0}">
      <dsp:nvSpPr>
        <dsp:cNvPr id="0" name=""/>
        <dsp:cNvSpPr/>
      </dsp:nvSpPr>
      <dsp:spPr>
        <a:xfrm>
          <a:off x="397125" y="2471159"/>
          <a:ext cx="4320000" cy="105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Intelligent Transportation Systems / Joint Program Office – Legacy ITS Research</a:t>
          </a:r>
        </a:p>
      </dsp:txBody>
      <dsp:txXfrm>
        <a:off x="397125" y="2471159"/>
        <a:ext cx="4320000" cy="1051450"/>
      </dsp:txXfrm>
    </dsp:sp>
    <dsp:sp modelId="{306EFB64-4FD3-4C0A-BBBB-015CDB9884CF}">
      <dsp:nvSpPr>
        <dsp:cNvPr id="0" name=""/>
        <dsp:cNvSpPr/>
      </dsp:nvSpPr>
      <dsp:spPr>
        <a:xfrm>
          <a:off x="5473126" y="95235"/>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DDCC69-522E-4207-99B2-81C38D489DB8}">
      <dsp:nvSpPr>
        <dsp:cNvPr id="0" name=""/>
        <dsp:cNvSpPr/>
      </dsp:nvSpPr>
      <dsp:spPr>
        <a:xfrm>
          <a:off x="5473126" y="175461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a:t>Automotive IoT</a:t>
          </a:r>
        </a:p>
      </dsp:txBody>
      <dsp:txXfrm>
        <a:off x="5473126" y="1754612"/>
        <a:ext cx="4320000" cy="648000"/>
      </dsp:txXfrm>
    </dsp:sp>
    <dsp:sp modelId="{E7308A56-5D6C-44F3-A566-CD041C3109AF}">
      <dsp:nvSpPr>
        <dsp:cNvPr id="0" name=""/>
        <dsp:cNvSpPr/>
      </dsp:nvSpPr>
      <dsp:spPr>
        <a:xfrm>
          <a:off x="5473126" y="2471159"/>
          <a:ext cx="4320000" cy="105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Advanced Driver Assistance Systems Cybersecurity Research</a:t>
          </a:r>
        </a:p>
        <a:p>
          <a:pPr marL="0" lvl="0" indent="0" algn="l" defTabSz="755650">
            <a:lnSpc>
              <a:spcPct val="90000"/>
            </a:lnSpc>
            <a:spcBef>
              <a:spcPct val="0"/>
            </a:spcBef>
            <a:spcAft>
              <a:spcPct val="35000"/>
            </a:spcAft>
            <a:buNone/>
          </a:pPr>
          <a:r>
            <a:rPr lang="en-US" sz="1700" kern="1200"/>
            <a:t>Government Telematics Security Conformance Acceptance (GTSCA) Research</a:t>
          </a:r>
        </a:p>
      </dsp:txBody>
      <dsp:txXfrm>
        <a:off x="5473126" y="2471159"/>
        <a:ext cx="4320000" cy="10514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9891A-5694-4C36-9D1D-43EF9AD1E491}">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F97CB-5F65-4D71-8490-C7EB6A54E38A}">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500080-BD56-4879-AFFF-C96136243766}">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100000"/>
            </a:lnSpc>
            <a:spcBef>
              <a:spcPct val="0"/>
            </a:spcBef>
            <a:spcAft>
              <a:spcPct val="35000"/>
            </a:spcAft>
            <a:buNone/>
          </a:pPr>
          <a:r>
            <a:rPr lang="en-US" sz="1800" kern="1200" dirty="0"/>
            <a:t>A new technology program, sponsored by DHS, designed to provide the groundwork for an assurance process covering in-vehicle telematics “IoT” devices. </a:t>
          </a:r>
        </a:p>
      </dsp:txBody>
      <dsp:txXfrm>
        <a:off x="1941716" y="718"/>
        <a:ext cx="4571887" cy="1681139"/>
      </dsp:txXfrm>
    </dsp:sp>
    <dsp:sp modelId="{51744E2E-23EC-48D8-9B6B-DBFE52CF2F29}">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45AFC-D83A-4BA1-827E-5161BFFD11C0}">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1D5303-FB2F-41A4-BDBA-9A8F9F73A62F}">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100000"/>
            </a:lnSpc>
            <a:spcBef>
              <a:spcPct val="0"/>
            </a:spcBef>
            <a:spcAft>
              <a:spcPct val="35000"/>
            </a:spcAft>
            <a:buNone/>
          </a:pPr>
          <a:r>
            <a:rPr lang="en-US" sz="1800" kern="1200" dirty="0"/>
            <a:t>This project is looking at the evolving threat landscape presented by Electronic Logging Devices (ELDs) through the development of a pilot ELD assessment process.</a:t>
          </a:r>
        </a:p>
      </dsp:txBody>
      <dsp:txXfrm>
        <a:off x="1941716" y="2102143"/>
        <a:ext cx="4571887" cy="1681139"/>
      </dsp:txXfrm>
    </dsp:sp>
    <dsp:sp modelId="{F7607E17-30C7-41A0-B85F-CD9BE43AA88B}">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C4EBF4-3A9C-40FA-9036-1E00049D0179}">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173F76-3C50-4C78-AF4E-80F8CFA07D1A}">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100000"/>
            </a:lnSpc>
            <a:spcBef>
              <a:spcPct val="0"/>
            </a:spcBef>
            <a:spcAft>
              <a:spcPct val="35000"/>
            </a:spcAft>
            <a:buNone/>
          </a:pPr>
          <a:r>
            <a:rPr lang="en-US" sz="1800" kern="1200" dirty="0"/>
            <a:t>Volpe Center working together with MIT, Underwriters Lab (UL) and Geotab to support our sponsor’s requirements.</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06924-73D0-5247-822D-D62619623487}" type="datetimeFigureOut">
              <a:rPr lang="en-US" smtClean="0"/>
              <a:t>9/10/2019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E224-8928-6247-939C-D5807668DB15}" type="slidenum">
              <a:rPr lang="en-US" smtClean="0"/>
              <a:t>‹#›</a:t>
            </a:fld>
            <a:endParaRPr lang="en-US"/>
          </a:p>
        </p:txBody>
      </p:sp>
    </p:spTree>
    <p:extLst>
      <p:ext uri="{BB962C8B-B14F-4D97-AF65-F5344CB8AC3E}">
        <p14:creationId xmlns:p14="http://schemas.microsoft.com/office/powerpoint/2010/main" val="205978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74E224-8928-6247-939C-D5807668DB15}" type="slidenum">
              <a:rPr lang="en-US" smtClean="0"/>
              <a:t>1</a:t>
            </a:fld>
            <a:endParaRPr lang="en-US"/>
          </a:p>
        </p:txBody>
      </p:sp>
    </p:spTree>
    <p:extLst>
      <p:ext uri="{BB962C8B-B14F-4D97-AF65-F5344CB8AC3E}">
        <p14:creationId xmlns:p14="http://schemas.microsoft.com/office/powerpoint/2010/main" val="22526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74E224-8928-6247-939C-D5807668DB15}" type="slidenum">
              <a:rPr lang="en-US" smtClean="0"/>
              <a:t>13</a:t>
            </a:fld>
            <a:endParaRPr lang="en-US"/>
          </a:p>
        </p:txBody>
      </p:sp>
    </p:spTree>
    <p:extLst>
      <p:ext uri="{BB962C8B-B14F-4D97-AF65-F5344CB8AC3E}">
        <p14:creationId xmlns:p14="http://schemas.microsoft.com/office/powerpoint/2010/main" val="4143908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74E224-8928-6247-939C-D5807668DB15}" type="slidenum">
              <a:rPr lang="en-US" smtClean="0"/>
              <a:t>15</a:t>
            </a:fld>
            <a:endParaRPr lang="en-US"/>
          </a:p>
        </p:txBody>
      </p:sp>
    </p:spTree>
    <p:extLst>
      <p:ext uri="{BB962C8B-B14F-4D97-AF65-F5344CB8AC3E}">
        <p14:creationId xmlns:p14="http://schemas.microsoft.com/office/powerpoint/2010/main" val="11181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John A. Volpe National Transportation Systems Center, founded in 1970 as a fee-for-service federal agency that specializes in a variety of technical areas related to transportation research.</a:t>
            </a:r>
          </a:p>
        </p:txBody>
      </p:sp>
      <p:sp>
        <p:nvSpPr>
          <p:cNvPr id="4" name="Slide Number Placeholder 3"/>
          <p:cNvSpPr>
            <a:spLocks noGrp="1"/>
          </p:cNvSpPr>
          <p:nvPr>
            <p:ph type="sldNum" sz="quarter" idx="5"/>
          </p:nvPr>
        </p:nvSpPr>
        <p:spPr/>
        <p:txBody>
          <a:bodyPr/>
          <a:lstStyle/>
          <a:p>
            <a:fld id="{1074E224-8928-6247-939C-D5807668DB15}" type="slidenum">
              <a:rPr lang="en-US" smtClean="0"/>
              <a:t>2</a:t>
            </a:fld>
            <a:endParaRPr lang="en-US"/>
          </a:p>
        </p:txBody>
      </p:sp>
    </p:spTree>
    <p:extLst>
      <p:ext uri="{BB962C8B-B14F-4D97-AF65-F5344CB8AC3E}">
        <p14:creationId xmlns:p14="http://schemas.microsoft.com/office/powerpoint/2010/main" val="3641239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74E224-8928-6247-939C-D5807668DB15}" type="slidenum">
              <a:rPr lang="en-US" smtClean="0"/>
              <a:t>3</a:t>
            </a:fld>
            <a:endParaRPr lang="en-US"/>
          </a:p>
        </p:txBody>
      </p:sp>
    </p:spTree>
    <p:extLst>
      <p:ext uri="{BB962C8B-B14F-4D97-AF65-F5344CB8AC3E}">
        <p14:creationId xmlns:p14="http://schemas.microsoft.com/office/powerpoint/2010/main" val="318255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that the safety of the general public within today’s transportation systems is a top priority for the agency. Reducing traffic fatalities is a key metric. </a:t>
            </a:r>
          </a:p>
        </p:txBody>
      </p:sp>
      <p:sp>
        <p:nvSpPr>
          <p:cNvPr id="4" name="Slide Number Placeholder 3"/>
          <p:cNvSpPr>
            <a:spLocks noGrp="1"/>
          </p:cNvSpPr>
          <p:nvPr>
            <p:ph type="sldNum" sz="quarter" idx="5"/>
          </p:nvPr>
        </p:nvSpPr>
        <p:spPr/>
        <p:txBody>
          <a:bodyPr/>
          <a:lstStyle/>
          <a:p>
            <a:fld id="{1074E224-8928-6247-939C-D5807668DB15}" type="slidenum">
              <a:rPr lang="en-US" smtClean="0"/>
              <a:t>4</a:t>
            </a:fld>
            <a:endParaRPr lang="en-US"/>
          </a:p>
        </p:txBody>
      </p:sp>
    </p:spTree>
    <p:extLst>
      <p:ext uri="{BB962C8B-B14F-4D97-AF65-F5344CB8AC3E}">
        <p14:creationId xmlns:p14="http://schemas.microsoft.com/office/powerpoint/2010/main" val="219697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MMUCC – Used by NHTSA within the CDAN motor vehicle crash research program to standardize basic vehicle crash variables. </a:t>
            </a:r>
          </a:p>
          <a:p>
            <a:r>
              <a:rPr lang="en-US" dirty="0"/>
              <a:t>BSM – Standard safety messages used in ongoing connected vehicle pilot project with Wyoming, New York and Tampa.</a:t>
            </a:r>
          </a:p>
          <a:p>
            <a:r>
              <a:rPr lang="en-US" dirty="0"/>
              <a:t>Work Zone Data Exchange -  New effort sponsored by the Intelligent Transportation Systems – Joint Program Office to facilitate data standardization and exchange between automated vehicle vendors starting with work zone data.</a:t>
            </a:r>
          </a:p>
          <a:p>
            <a:endParaRPr lang="en-US" dirty="0"/>
          </a:p>
          <a:p>
            <a:r>
              <a:rPr lang="en-US" dirty="0"/>
              <a:t>This is just the tip of the iceberg, DOT has many safety-related data models / projects.</a:t>
            </a:r>
          </a:p>
        </p:txBody>
      </p:sp>
      <p:sp>
        <p:nvSpPr>
          <p:cNvPr id="4" name="Slide Number Placeholder 3"/>
          <p:cNvSpPr>
            <a:spLocks noGrp="1"/>
          </p:cNvSpPr>
          <p:nvPr>
            <p:ph type="sldNum" sz="quarter" idx="5"/>
          </p:nvPr>
        </p:nvSpPr>
        <p:spPr/>
        <p:txBody>
          <a:bodyPr/>
          <a:lstStyle/>
          <a:p>
            <a:fld id="{1074E224-8928-6247-939C-D5807668DB15}" type="slidenum">
              <a:rPr lang="en-US" smtClean="0"/>
              <a:t>5</a:t>
            </a:fld>
            <a:endParaRPr lang="en-US"/>
          </a:p>
        </p:txBody>
      </p:sp>
    </p:spTree>
    <p:extLst>
      <p:ext uri="{BB962C8B-B14F-4D97-AF65-F5344CB8AC3E}">
        <p14:creationId xmlns:p14="http://schemas.microsoft.com/office/powerpoint/2010/main" val="356427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74E224-8928-6247-939C-D5807668DB15}" type="slidenum">
              <a:rPr lang="en-US" smtClean="0"/>
              <a:t>6</a:t>
            </a:fld>
            <a:endParaRPr lang="en-US"/>
          </a:p>
        </p:txBody>
      </p:sp>
    </p:spTree>
    <p:extLst>
      <p:ext uri="{BB962C8B-B14F-4D97-AF65-F5344CB8AC3E}">
        <p14:creationId xmlns:p14="http://schemas.microsoft.com/office/powerpoint/2010/main" val="2496434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74E224-8928-6247-939C-D5807668DB15}" type="slidenum">
              <a:rPr lang="en-US" smtClean="0"/>
              <a:t>8</a:t>
            </a:fld>
            <a:endParaRPr lang="en-US"/>
          </a:p>
        </p:txBody>
      </p:sp>
    </p:spTree>
    <p:extLst>
      <p:ext uri="{BB962C8B-B14F-4D97-AF65-F5344CB8AC3E}">
        <p14:creationId xmlns:p14="http://schemas.microsoft.com/office/powerpoint/2010/main" val="13762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74E224-8928-6247-939C-D5807668DB15}" type="slidenum">
              <a:rPr lang="en-US" smtClean="0"/>
              <a:t>11</a:t>
            </a:fld>
            <a:endParaRPr lang="en-US"/>
          </a:p>
        </p:txBody>
      </p:sp>
    </p:spTree>
    <p:extLst>
      <p:ext uri="{BB962C8B-B14F-4D97-AF65-F5344CB8AC3E}">
        <p14:creationId xmlns:p14="http://schemas.microsoft.com/office/powerpoint/2010/main" val="2795077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critical security concerns around the use of any internet connected devices that have access to vehicle systems. ELDs, Telematics dongles, infotainment systems that display vehicle data, all harbor the potential for remote compromise. </a:t>
            </a:r>
          </a:p>
        </p:txBody>
      </p:sp>
      <p:sp>
        <p:nvSpPr>
          <p:cNvPr id="4" name="Slide Number Placeholder 3"/>
          <p:cNvSpPr>
            <a:spLocks noGrp="1"/>
          </p:cNvSpPr>
          <p:nvPr>
            <p:ph type="sldNum" sz="quarter" idx="5"/>
          </p:nvPr>
        </p:nvSpPr>
        <p:spPr/>
        <p:txBody>
          <a:bodyPr/>
          <a:lstStyle/>
          <a:p>
            <a:fld id="{1074E224-8928-6247-939C-D5807668DB15}" type="slidenum">
              <a:rPr lang="en-US" smtClean="0"/>
              <a:t>12</a:t>
            </a:fld>
            <a:endParaRPr lang="en-US"/>
          </a:p>
        </p:txBody>
      </p:sp>
    </p:spTree>
    <p:extLst>
      <p:ext uri="{BB962C8B-B14F-4D97-AF65-F5344CB8AC3E}">
        <p14:creationId xmlns:p14="http://schemas.microsoft.com/office/powerpoint/2010/main" val="397833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F881-C5A0-ED42-9ED0-838C049CF5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E4ED22-5473-2D43-8C97-C8D117BD4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747DFA-4141-304C-BC12-7CCCBFFEDA86}"/>
              </a:ext>
            </a:extLst>
          </p:cNvPr>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5" name="Footer Placeholder 4">
            <a:extLst>
              <a:ext uri="{FF2B5EF4-FFF2-40B4-BE49-F238E27FC236}">
                <a16:creationId xmlns:a16="http://schemas.microsoft.com/office/drawing/2014/main" id="{2ABD144A-91F3-EA46-A4CD-95DFCC6F88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4AD81E-11CD-F54F-8ED2-93BC9079355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732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71BE-5107-4C40-8CE0-36E6DCB4DD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CA768F-F41D-674D-A1AF-0043EBA259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DB3B0D-17BC-BF45-BB3E-51DEB569DAFB}"/>
              </a:ext>
            </a:extLst>
          </p:cNvPr>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5" name="Footer Placeholder 4">
            <a:extLst>
              <a:ext uri="{FF2B5EF4-FFF2-40B4-BE49-F238E27FC236}">
                <a16:creationId xmlns:a16="http://schemas.microsoft.com/office/drawing/2014/main" id="{283B9C7D-2786-2142-94B8-74851B8E80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F6D0FC-8625-7D47-ACC1-A7E347FBC60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247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5A1EB0-5588-C147-8AAD-E8797CD004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B99241-6C40-B744-912E-0419AC8504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AF25C-6E18-6549-8C3E-2FEFEA262C89}"/>
              </a:ext>
            </a:extLst>
          </p:cNvPr>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5" name="Footer Placeholder 4">
            <a:extLst>
              <a:ext uri="{FF2B5EF4-FFF2-40B4-BE49-F238E27FC236}">
                <a16:creationId xmlns:a16="http://schemas.microsoft.com/office/drawing/2014/main" id="{B28213E4-5426-5748-87E2-D1F79A1522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43BA8B-035B-6C4D-9C5A-C6489023F5C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628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D1D9-9A19-0245-8635-B5EFE94AB7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9A1CD-FE68-064E-AE97-F099238A47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E46DB-0A83-A341-B671-81CD476B7A01}"/>
              </a:ext>
            </a:extLst>
          </p:cNvPr>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5" name="Footer Placeholder 4">
            <a:extLst>
              <a:ext uri="{FF2B5EF4-FFF2-40B4-BE49-F238E27FC236}">
                <a16:creationId xmlns:a16="http://schemas.microsoft.com/office/drawing/2014/main" id="{C47C8F62-8153-E04F-A1E3-614739370E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5D7708-71E6-9646-97C2-810887DFE14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698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BB7F-796F-4444-8E43-3A8CDD9008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6B12A0-5536-FA4D-AA57-527640D574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1CF87-07A9-034B-A506-1B096A6C8E0C}"/>
              </a:ext>
            </a:extLst>
          </p:cNvPr>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5" name="Footer Placeholder 4">
            <a:extLst>
              <a:ext uri="{FF2B5EF4-FFF2-40B4-BE49-F238E27FC236}">
                <a16:creationId xmlns:a16="http://schemas.microsoft.com/office/drawing/2014/main" id="{9E0C2001-C26F-BC43-A485-C58912DA66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DD3F-5D82-A447-B071-20374284A35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735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FB6D-48E0-9643-AC17-97076CBAD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8C87E1-BAC4-A84B-8BA4-F0F539CCA4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FFD4FE-8CDA-1D4D-8405-9D22D8A996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8CD8D8-93FF-174C-8654-3787BBF72633}"/>
              </a:ext>
            </a:extLst>
          </p:cNvPr>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6" name="Footer Placeholder 5">
            <a:extLst>
              <a:ext uri="{FF2B5EF4-FFF2-40B4-BE49-F238E27FC236}">
                <a16:creationId xmlns:a16="http://schemas.microsoft.com/office/drawing/2014/main" id="{FF3FF69F-4742-DB48-9B36-E74D5B2531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192CB2-64E0-0F46-AFCF-E4DC84E0975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114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189C0-F34D-2449-9310-70CEFE297E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1EF776-7E3C-D54E-B714-945E18C70F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7F671E-FF86-5746-AB91-13B604A664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AB541D-5799-8A46-98A5-4F7864348E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448251-BF2D-8741-BC2C-9B07E2007F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19109C-E8A0-5643-ACE2-F844276DA492}"/>
              </a:ext>
            </a:extLst>
          </p:cNvPr>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8" name="Footer Placeholder 7">
            <a:extLst>
              <a:ext uri="{FF2B5EF4-FFF2-40B4-BE49-F238E27FC236}">
                <a16:creationId xmlns:a16="http://schemas.microsoft.com/office/drawing/2014/main" id="{3F0C280C-C23C-9A48-B701-8C8BD7D2A5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8D98AD6-FE6A-6944-AA88-D5A7B703650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757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421B-800A-794C-8EC8-65783B9DCB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A1A1AC-398F-2F4F-8577-C1FFD6563DC8}"/>
              </a:ext>
            </a:extLst>
          </p:cNvPr>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4" name="Footer Placeholder 3">
            <a:extLst>
              <a:ext uri="{FF2B5EF4-FFF2-40B4-BE49-F238E27FC236}">
                <a16:creationId xmlns:a16="http://schemas.microsoft.com/office/drawing/2014/main" id="{92C1F15E-5B9D-F741-B4D5-155DCC98AC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ECB8B5-549D-B14F-9802-B9D97B5EA3B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321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48233-EB0C-4842-95AE-D49EE8B352DD}"/>
              </a:ext>
            </a:extLst>
          </p:cNvPr>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3" name="Footer Placeholder 2">
            <a:extLst>
              <a:ext uri="{FF2B5EF4-FFF2-40B4-BE49-F238E27FC236}">
                <a16:creationId xmlns:a16="http://schemas.microsoft.com/office/drawing/2014/main" id="{E3068806-DE77-5240-8541-8EC7888CA99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2DE867-3A2F-1245-9BFF-97CAE4E4E9F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40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2C76-5380-364D-AB04-55A74571F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25E743-E1DE-4C42-A3CD-454117C36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9C5C4A-19F4-B34D-B16E-566F2FD6D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D9E9A9-F8FA-4148-8CEE-F962E21817DD}"/>
              </a:ext>
            </a:extLst>
          </p:cNvPr>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6" name="Footer Placeholder 5">
            <a:extLst>
              <a:ext uri="{FF2B5EF4-FFF2-40B4-BE49-F238E27FC236}">
                <a16:creationId xmlns:a16="http://schemas.microsoft.com/office/drawing/2014/main" id="{DA7408E9-A1C2-7E47-961F-301AA655A4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53F193-6A50-A145-B807-2164652FF7B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255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89B4-B915-DE46-BB90-2AF3332B3E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D79816-C778-D348-8C7A-1D7A3C9EF2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7537FE-E4B7-0F46-B600-886A485A3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F311AE-A82B-7548-AF9E-84900B609CBE}"/>
              </a:ext>
            </a:extLst>
          </p:cNvPr>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6" name="Footer Placeholder 5">
            <a:extLst>
              <a:ext uri="{FF2B5EF4-FFF2-40B4-BE49-F238E27FC236}">
                <a16:creationId xmlns:a16="http://schemas.microsoft.com/office/drawing/2014/main" id="{270CB619-8F18-CA4B-A8E2-DF059DAC84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CD6CC2-7074-F14E-9B0B-C35A55D9E9F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741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C106D-1A6C-C343-BFDB-EF77D5BF74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3EABEC-11DE-A84F-82D6-A94F0D54B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AB689-BBC6-9541-B016-4E022DF3B1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9/10/2019</a:t>
            </a:fld>
            <a:endParaRPr lang="en-US" dirty="0"/>
          </a:p>
        </p:txBody>
      </p:sp>
      <p:sp>
        <p:nvSpPr>
          <p:cNvPr id="5" name="Footer Placeholder 4">
            <a:extLst>
              <a:ext uri="{FF2B5EF4-FFF2-40B4-BE49-F238E27FC236}">
                <a16:creationId xmlns:a16="http://schemas.microsoft.com/office/drawing/2014/main" id="{975FB498-D3AD-9842-A60B-0A84F6D423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F222502-FAA6-C441-B331-8FE6072E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501944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github.com/usdot-jpo-ode/jpo-wzdx"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hyperlink" Target="https://github.com/VolpeUSDOT/SNVA"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A3E2-21CD-A14B-B6CE-D6139B0A0D5D}"/>
              </a:ext>
            </a:extLst>
          </p:cNvPr>
          <p:cNvSpPr>
            <a:spLocks noGrp="1"/>
          </p:cNvSpPr>
          <p:nvPr>
            <p:ph type="ctrTitle"/>
          </p:nvPr>
        </p:nvSpPr>
        <p:spPr>
          <a:xfrm>
            <a:off x="1524000" y="2245809"/>
            <a:ext cx="9144000" cy="1564716"/>
          </a:xfrm>
        </p:spPr>
        <p:txBody>
          <a:bodyPr>
            <a:normAutofit/>
          </a:bodyPr>
          <a:lstStyle/>
          <a:p>
            <a:pPr algn="l"/>
            <a:r>
              <a:rPr lang="en-US" sz="4800" dirty="0"/>
              <a:t>Federal Perspectives on Transportation Data</a:t>
            </a:r>
          </a:p>
        </p:txBody>
      </p:sp>
      <p:sp>
        <p:nvSpPr>
          <p:cNvPr id="3" name="Subtitle 2">
            <a:extLst>
              <a:ext uri="{FF2B5EF4-FFF2-40B4-BE49-F238E27FC236}">
                <a16:creationId xmlns:a16="http://schemas.microsoft.com/office/drawing/2014/main" id="{C030BD7E-5E35-7F45-9271-3D0A627B84DD}"/>
              </a:ext>
            </a:extLst>
          </p:cNvPr>
          <p:cNvSpPr>
            <a:spLocks noGrp="1"/>
          </p:cNvSpPr>
          <p:nvPr>
            <p:ph type="subTitle" idx="1"/>
          </p:nvPr>
        </p:nvSpPr>
        <p:spPr>
          <a:xfrm>
            <a:off x="1524000" y="3947050"/>
            <a:ext cx="9144000" cy="572583"/>
          </a:xfrm>
        </p:spPr>
        <p:txBody>
          <a:bodyPr>
            <a:normAutofit/>
          </a:bodyPr>
          <a:lstStyle/>
          <a:p>
            <a:pPr algn="l"/>
            <a:r>
              <a:rPr lang="en-US" sz="1600" b="1" dirty="0"/>
              <a:t>Robert Rittmuller, PMP CISSP | Volpe Center, Cambridge MA</a:t>
            </a: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CFDBE4A-BE7B-564D-A234-368F75F3A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28" y="125205"/>
            <a:ext cx="2727543" cy="563080"/>
          </a:xfrm>
          <a:prstGeom prst="rect">
            <a:avLst/>
          </a:prstGeom>
        </p:spPr>
      </p:pic>
    </p:spTree>
    <p:extLst>
      <p:ext uri="{BB962C8B-B14F-4D97-AF65-F5344CB8AC3E}">
        <p14:creationId xmlns:p14="http://schemas.microsoft.com/office/powerpoint/2010/main" val="3826783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579B-54F9-4CD0-975F-A7E37D4173F9}"/>
              </a:ext>
            </a:extLst>
          </p:cNvPr>
          <p:cNvSpPr>
            <a:spLocks noGrp="1"/>
          </p:cNvSpPr>
          <p:nvPr>
            <p:ph type="title"/>
          </p:nvPr>
        </p:nvSpPr>
        <p:spPr>
          <a:xfrm>
            <a:off x="870204" y="606564"/>
            <a:ext cx="10451592" cy="1325563"/>
          </a:xfrm>
        </p:spPr>
        <p:txBody>
          <a:bodyPr anchor="ctr">
            <a:normAutofit/>
          </a:bodyPr>
          <a:lstStyle/>
          <a:p>
            <a:r>
              <a:rPr lang="en-US" dirty="0"/>
              <a:t>Transportation Data Models for Cybersecurity</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30A7B19-6288-4B33-ABF6-C0400B68368C}"/>
              </a:ext>
            </a:extLst>
          </p:cNvPr>
          <p:cNvGraphicFramePr>
            <a:graphicFrameLocks noGrp="1"/>
          </p:cNvGraphicFramePr>
          <p:nvPr>
            <p:ph idx="1"/>
            <p:extLst>
              <p:ext uri="{D42A27DB-BD31-4B8C-83A1-F6EECF244321}">
                <p14:modId xmlns:p14="http://schemas.microsoft.com/office/powerpoint/2010/main" val="1011700887"/>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808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2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ACEA38-7844-484D-9DEC-197A31401287}"/>
              </a:ext>
            </a:extLst>
          </p:cNvPr>
          <p:cNvSpPr>
            <a:spLocks noGrp="1"/>
          </p:cNvSpPr>
          <p:nvPr>
            <p:ph type="title"/>
          </p:nvPr>
        </p:nvSpPr>
        <p:spPr>
          <a:xfrm>
            <a:off x="863029" y="1012004"/>
            <a:ext cx="3416158" cy="4795408"/>
          </a:xfrm>
        </p:spPr>
        <p:txBody>
          <a:bodyPr>
            <a:normAutofit/>
          </a:bodyPr>
          <a:lstStyle/>
          <a:p>
            <a:r>
              <a:rPr lang="en-US">
                <a:solidFill>
                  <a:srgbClr val="FFFFFF"/>
                </a:solidFill>
              </a:rPr>
              <a:t>Government Telematics Security Conformance Acceptance (GTSCA) Research</a:t>
            </a:r>
          </a:p>
        </p:txBody>
      </p:sp>
      <p:graphicFrame>
        <p:nvGraphicFramePr>
          <p:cNvPr id="20" name="Content Placeholder 2">
            <a:extLst>
              <a:ext uri="{FF2B5EF4-FFF2-40B4-BE49-F238E27FC236}">
                <a16:creationId xmlns:a16="http://schemas.microsoft.com/office/drawing/2014/main" id="{8E6F8B5C-EB5E-42D6-BB2A-F451A8CF11BF}"/>
              </a:ext>
            </a:extLst>
          </p:cNvPr>
          <p:cNvGraphicFramePr>
            <a:graphicFrameLocks noGrp="1"/>
          </p:cNvGraphicFramePr>
          <p:nvPr>
            <p:ph idx="1"/>
            <p:extLst>
              <p:ext uri="{D42A27DB-BD31-4B8C-83A1-F6EECF244321}">
                <p14:modId xmlns:p14="http://schemas.microsoft.com/office/powerpoint/2010/main" val="286455087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2773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34F0BD-DD17-4F82-B83C-217711F36B92}"/>
              </a:ext>
            </a:extLst>
          </p:cNvPr>
          <p:cNvSpPr>
            <a:spLocks noGrp="1"/>
          </p:cNvSpPr>
          <p:nvPr>
            <p:ph type="title"/>
          </p:nvPr>
        </p:nvSpPr>
        <p:spPr>
          <a:xfrm>
            <a:off x="863029" y="1012004"/>
            <a:ext cx="3416158" cy="4795408"/>
          </a:xfrm>
        </p:spPr>
        <p:txBody>
          <a:bodyPr>
            <a:normAutofit/>
          </a:bodyPr>
          <a:lstStyle/>
          <a:p>
            <a:r>
              <a:rPr lang="en-US">
                <a:solidFill>
                  <a:srgbClr val="FFFFFF"/>
                </a:solidFill>
              </a:rPr>
              <a:t>Electronic Logging Devices / Telematics</a:t>
            </a:r>
          </a:p>
        </p:txBody>
      </p:sp>
      <p:graphicFrame>
        <p:nvGraphicFramePr>
          <p:cNvPr id="16" name="Content Placeholder 2">
            <a:extLst>
              <a:ext uri="{FF2B5EF4-FFF2-40B4-BE49-F238E27FC236}">
                <a16:creationId xmlns:a16="http://schemas.microsoft.com/office/drawing/2014/main" id="{5E05E882-48CF-42F3-BB43-B9DF738D0A45}"/>
              </a:ext>
            </a:extLst>
          </p:cNvPr>
          <p:cNvGraphicFramePr>
            <a:graphicFrameLocks noGrp="1"/>
          </p:cNvGraphicFramePr>
          <p:nvPr>
            <p:ph idx="1"/>
            <p:extLst>
              <p:ext uri="{D42A27DB-BD31-4B8C-83A1-F6EECF244321}">
                <p14:modId xmlns:p14="http://schemas.microsoft.com/office/powerpoint/2010/main" val="11251997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248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16383F1B-ADD3-468E-82A9-3ACCFFCFC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171" y="5017592"/>
            <a:ext cx="1250041" cy="1009330"/>
          </a:xfrm>
          <a:prstGeom prst="rect">
            <a:avLst/>
          </a:prstGeom>
        </p:spPr>
      </p:pic>
      <p:pic>
        <p:nvPicPr>
          <p:cNvPr id="66" name="Picture 65">
            <a:extLst>
              <a:ext uri="{FF2B5EF4-FFF2-40B4-BE49-F238E27FC236}">
                <a16:creationId xmlns:a16="http://schemas.microsoft.com/office/drawing/2014/main" id="{03E50FAD-DB22-415C-B05D-322FBAC9514B}"/>
              </a:ext>
            </a:extLst>
          </p:cNvPr>
          <p:cNvPicPr>
            <a:picLocks noChangeAspect="1"/>
          </p:cNvPicPr>
          <p:nvPr/>
        </p:nvPicPr>
        <p:blipFill>
          <a:blip r:embed="rId4">
            <a:duotone>
              <a:prstClr val="black"/>
              <a:srgbClr val="5B9BD5">
                <a:tint val="45000"/>
                <a:satMod val="400000"/>
              </a:srgbClr>
            </a:duotone>
          </a:blip>
          <a:stretch>
            <a:fillRect/>
          </a:stretch>
        </p:blipFill>
        <p:spPr>
          <a:xfrm>
            <a:off x="3010357" y="1628992"/>
            <a:ext cx="4176215" cy="2519862"/>
          </a:xfrm>
          <a:prstGeom prst="rect">
            <a:avLst/>
          </a:prstGeom>
          <a:solidFill>
            <a:srgbClr val="5B9BD5"/>
          </a:solidFill>
        </p:spPr>
      </p:pic>
      <p:sp>
        <p:nvSpPr>
          <p:cNvPr id="71" name="Arrow: Right 70">
            <a:extLst>
              <a:ext uri="{FF2B5EF4-FFF2-40B4-BE49-F238E27FC236}">
                <a16:creationId xmlns:a16="http://schemas.microsoft.com/office/drawing/2014/main" id="{7DBCE124-8F46-42BE-9379-0B70CFA6F040}"/>
              </a:ext>
            </a:extLst>
          </p:cNvPr>
          <p:cNvSpPr/>
          <p:nvPr/>
        </p:nvSpPr>
        <p:spPr>
          <a:xfrm>
            <a:off x="7186572" y="2309166"/>
            <a:ext cx="2552565" cy="1175026"/>
          </a:xfrm>
          <a:prstGeom prst="rightArrow">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Arrow: Right 67">
            <a:extLst>
              <a:ext uri="{FF2B5EF4-FFF2-40B4-BE49-F238E27FC236}">
                <a16:creationId xmlns:a16="http://schemas.microsoft.com/office/drawing/2014/main" id="{F7E93E8B-53F9-4C4C-8E31-943976FDCDE1}"/>
              </a:ext>
            </a:extLst>
          </p:cNvPr>
          <p:cNvSpPr/>
          <p:nvPr/>
        </p:nvSpPr>
        <p:spPr>
          <a:xfrm>
            <a:off x="1485113" y="2067981"/>
            <a:ext cx="1525244" cy="1611086"/>
          </a:xfrm>
          <a:prstGeom prst="rightArrow">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FF927-D56A-46E0-8302-9FF41CE612D6}"/>
              </a:ext>
            </a:extLst>
          </p:cNvPr>
          <p:cNvSpPr>
            <a:spLocks noGrp="1"/>
          </p:cNvSpPr>
          <p:nvPr>
            <p:ph type="title"/>
          </p:nvPr>
        </p:nvSpPr>
        <p:spPr>
          <a:xfrm>
            <a:off x="838200" y="1"/>
            <a:ext cx="10515600" cy="1690688"/>
          </a:xfrm>
        </p:spPr>
        <p:txBody>
          <a:bodyPr/>
          <a:lstStyle/>
          <a:p>
            <a:r>
              <a:rPr lang="en-US" dirty="0"/>
              <a:t>ELD Security Testing Flow</a:t>
            </a:r>
          </a:p>
        </p:txBody>
      </p:sp>
      <p:sp>
        <p:nvSpPr>
          <p:cNvPr id="34" name="Rectangle: Rounded Corners 33">
            <a:extLst>
              <a:ext uri="{FF2B5EF4-FFF2-40B4-BE49-F238E27FC236}">
                <a16:creationId xmlns:a16="http://schemas.microsoft.com/office/drawing/2014/main" id="{CCC0BD91-7746-4425-A91B-9B78DD9AE314}"/>
              </a:ext>
            </a:extLst>
          </p:cNvPr>
          <p:cNvSpPr/>
          <p:nvPr/>
        </p:nvSpPr>
        <p:spPr>
          <a:xfrm>
            <a:off x="1267399" y="1636748"/>
            <a:ext cx="996043" cy="1135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NMFTA</a:t>
            </a:r>
          </a:p>
          <a:p>
            <a:pPr algn="ctr"/>
            <a:r>
              <a:rPr lang="en-US" sz="1100" dirty="0"/>
              <a:t>Telematics Cyber RFP Template</a:t>
            </a:r>
          </a:p>
        </p:txBody>
      </p:sp>
      <p:sp>
        <p:nvSpPr>
          <p:cNvPr id="35" name="Rectangle: Rounded Corners 34">
            <a:extLst>
              <a:ext uri="{FF2B5EF4-FFF2-40B4-BE49-F238E27FC236}">
                <a16:creationId xmlns:a16="http://schemas.microsoft.com/office/drawing/2014/main" id="{A7A7A65F-034C-4F47-9768-CF5BAEC64F84}"/>
              </a:ext>
            </a:extLst>
          </p:cNvPr>
          <p:cNvSpPr/>
          <p:nvPr/>
        </p:nvSpPr>
        <p:spPr>
          <a:xfrm>
            <a:off x="1267399" y="2975237"/>
            <a:ext cx="996043" cy="1173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DHS/DOT-Volpe Telematics Primer</a:t>
            </a:r>
          </a:p>
        </p:txBody>
      </p:sp>
      <p:sp>
        <p:nvSpPr>
          <p:cNvPr id="69" name="Rectangle: Rounded Corners 68">
            <a:extLst>
              <a:ext uri="{FF2B5EF4-FFF2-40B4-BE49-F238E27FC236}">
                <a16:creationId xmlns:a16="http://schemas.microsoft.com/office/drawing/2014/main" id="{2B3479AF-B9B1-40C9-BFC8-1FFEAA67DCE1}"/>
              </a:ext>
            </a:extLst>
          </p:cNvPr>
          <p:cNvSpPr/>
          <p:nvPr/>
        </p:nvSpPr>
        <p:spPr>
          <a:xfrm>
            <a:off x="7662922" y="1628992"/>
            <a:ext cx="1188098" cy="2519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UL Cyber Testing Process</a:t>
            </a:r>
          </a:p>
        </p:txBody>
      </p:sp>
      <p:sp>
        <p:nvSpPr>
          <p:cNvPr id="70" name="Rectangle: Rounded Corners 69">
            <a:extLst>
              <a:ext uri="{FF2B5EF4-FFF2-40B4-BE49-F238E27FC236}">
                <a16:creationId xmlns:a16="http://schemas.microsoft.com/office/drawing/2014/main" id="{8B04CB9B-E3BE-4ADA-96CB-AB43B46695FC}"/>
              </a:ext>
            </a:extLst>
          </p:cNvPr>
          <p:cNvSpPr/>
          <p:nvPr/>
        </p:nvSpPr>
        <p:spPr>
          <a:xfrm>
            <a:off x="9739137" y="1636748"/>
            <a:ext cx="1188098" cy="2519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UL Final Report</a:t>
            </a:r>
          </a:p>
        </p:txBody>
      </p:sp>
      <p:cxnSp>
        <p:nvCxnSpPr>
          <p:cNvPr id="73" name="Straight Connector 72">
            <a:extLst>
              <a:ext uri="{FF2B5EF4-FFF2-40B4-BE49-F238E27FC236}">
                <a16:creationId xmlns:a16="http://schemas.microsoft.com/office/drawing/2014/main" id="{B845DFEF-AA66-492D-9D42-9AF757A9B529}"/>
              </a:ext>
            </a:extLst>
          </p:cNvPr>
          <p:cNvCxnSpPr>
            <a:cxnSpLocks/>
          </p:cNvCxnSpPr>
          <p:nvPr/>
        </p:nvCxnSpPr>
        <p:spPr>
          <a:xfrm>
            <a:off x="348343" y="4472477"/>
            <a:ext cx="11520196"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id="{346C9390-DF8B-4CBF-A299-F1275C3688E2}"/>
              </a:ext>
            </a:extLst>
          </p:cNvPr>
          <p:cNvSpPr/>
          <p:nvPr/>
        </p:nvSpPr>
        <p:spPr>
          <a:xfrm>
            <a:off x="5525726" y="4837355"/>
            <a:ext cx="1188098" cy="16545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Volpe Pen Testing</a:t>
            </a:r>
          </a:p>
        </p:txBody>
      </p:sp>
      <p:sp>
        <p:nvSpPr>
          <p:cNvPr id="77" name="Rectangle: Rounded Corners 76">
            <a:extLst>
              <a:ext uri="{FF2B5EF4-FFF2-40B4-BE49-F238E27FC236}">
                <a16:creationId xmlns:a16="http://schemas.microsoft.com/office/drawing/2014/main" id="{5FFEDD99-C387-4FA5-8450-474F210C0D81}"/>
              </a:ext>
            </a:extLst>
          </p:cNvPr>
          <p:cNvSpPr/>
          <p:nvPr/>
        </p:nvSpPr>
        <p:spPr>
          <a:xfrm>
            <a:off x="7669754" y="4837355"/>
            <a:ext cx="1188098" cy="165449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Volpe Testing Report</a:t>
            </a:r>
          </a:p>
        </p:txBody>
      </p:sp>
      <p:sp>
        <p:nvSpPr>
          <p:cNvPr id="78" name="Rectangle: Rounded Corners 77">
            <a:extLst>
              <a:ext uri="{FF2B5EF4-FFF2-40B4-BE49-F238E27FC236}">
                <a16:creationId xmlns:a16="http://schemas.microsoft.com/office/drawing/2014/main" id="{100101DF-B1BB-4CBF-9CA6-BBD8E28E05A8}"/>
              </a:ext>
            </a:extLst>
          </p:cNvPr>
          <p:cNvSpPr/>
          <p:nvPr/>
        </p:nvSpPr>
        <p:spPr>
          <a:xfrm>
            <a:off x="9739137" y="4832364"/>
            <a:ext cx="1188098" cy="16544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GTSCA Concept of Operations (CONOP) Report</a:t>
            </a:r>
          </a:p>
        </p:txBody>
      </p:sp>
      <p:sp>
        <p:nvSpPr>
          <p:cNvPr id="79" name="Rectangle: Rounded Corners 78">
            <a:extLst>
              <a:ext uri="{FF2B5EF4-FFF2-40B4-BE49-F238E27FC236}">
                <a16:creationId xmlns:a16="http://schemas.microsoft.com/office/drawing/2014/main" id="{D18D5564-40AA-454C-A7FE-DBF823815E69}"/>
              </a:ext>
            </a:extLst>
          </p:cNvPr>
          <p:cNvSpPr/>
          <p:nvPr/>
        </p:nvSpPr>
        <p:spPr>
          <a:xfrm>
            <a:off x="1069901" y="4837355"/>
            <a:ext cx="1399592" cy="165452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80" name="Picture 79">
            <a:extLst>
              <a:ext uri="{FF2B5EF4-FFF2-40B4-BE49-F238E27FC236}">
                <a16:creationId xmlns:a16="http://schemas.microsoft.com/office/drawing/2014/main" id="{088E11B7-DFA4-4104-98E6-794D1CFBA2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7584" y="4882734"/>
            <a:ext cx="1134796" cy="425342"/>
          </a:xfrm>
          <a:prstGeom prst="rect">
            <a:avLst/>
          </a:prstGeom>
        </p:spPr>
      </p:pic>
      <p:pic>
        <p:nvPicPr>
          <p:cNvPr id="81" name="Picture 80">
            <a:extLst>
              <a:ext uri="{FF2B5EF4-FFF2-40B4-BE49-F238E27FC236}">
                <a16:creationId xmlns:a16="http://schemas.microsoft.com/office/drawing/2014/main" id="{14ACA77D-82A6-4AD4-A7C0-AC055FF8F8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6171" y="5700058"/>
            <a:ext cx="1227575" cy="700522"/>
          </a:xfrm>
          <a:prstGeom prst="rect">
            <a:avLst/>
          </a:prstGeom>
        </p:spPr>
      </p:pic>
      <p:sp>
        <p:nvSpPr>
          <p:cNvPr id="83" name="Rectangle: Rounded Corners 82">
            <a:extLst>
              <a:ext uri="{FF2B5EF4-FFF2-40B4-BE49-F238E27FC236}">
                <a16:creationId xmlns:a16="http://schemas.microsoft.com/office/drawing/2014/main" id="{F6EA4BD9-50ED-4C9D-A152-21E212253AA3}"/>
              </a:ext>
            </a:extLst>
          </p:cNvPr>
          <p:cNvSpPr/>
          <p:nvPr/>
        </p:nvSpPr>
        <p:spPr>
          <a:xfrm>
            <a:off x="3172399" y="4834500"/>
            <a:ext cx="1524000" cy="1654521"/>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84" name="Picture 83">
            <a:extLst>
              <a:ext uri="{FF2B5EF4-FFF2-40B4-BE49-F238E27FC236}">
                <a16:creationId xmlns:a16="http://schemas.microsoft.com/office/drawing/2014/main" id="{2ADF96BD-4844-44F9-836D-6B45F133C0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1189" y="4954797"/>
            <a:ext cx="1406420" cy="748682"/>
          </a:xfrm>
          <a:prstGeom prst="rect">
            <a:avLst/>
          </a:prstGeom>
        </p:spPr>
      </p:pic>
      <p:sp>
        <p:nvSpPr>
          <p:cNvPr id="85" name="TextBox 84">
            <a:extLst>
              <a:ext uri="{FF2B5EF4-FFF2-40B4-BE49-F238E27FC236}">
                <a16:creationId xmlns:a16="http://schemas.microsoft.com/office/drawing/2014/main" id="{BD24418B-6CB9-41DF-9014-634E9B61D18E}"/>
              </a:ext>
            </a:extLst>
          </p:cNvPr>
          <p:cNvSpPr txBox="1"/>
          <p:nvPr/>
        </p:nvSpPr>
        <p:spPr>
          <a:xfrm>
            <a:off x="3270948" y="5777484"/>
            <a:ext cx="1326902" cy="584775"/>
          </a:xfrm>
          <a:prstGeom prst="rect">
            <a:avLst/>
          </a:prstGeom>
          <a:noFill/>
        </p:spPr>
        <p:txBody>
          <a:bodyPr wrap="none" rtlCol="0">
            <a:spAutoFit/>
          </a:bodyPr>
          <a:lstStyle/>
          <a:p>
            <a:pPr algn="ctr"/>
            <a:r>
              <a:rPr lang="en-US" sz="1600" dirty="0" err="1"/>
              <a:t>Synercon</a:t>
            </a:r>
            <a:r>
              <a:rPr lang="en-US" sz="1600" dirty="0"/>
              <a:t> </a:t>
            </a:r>
          </a:p>
          <a:p>
            <a:pPr algn="ctr"/>
            <a:r>
              <a:rPr lang="en-US" sz="1600" dirty="0"/>
              <a:t>Truck in a Box</a:t>
            </a:r>
          </a:p>
        </p:txBody>
      </p:sp>
      <p:sp>
        <p:nvSpPr>
          <p:cNvPr id="86" name="TextBox 85">
            <a:extLst>
              <a:ext uri="{FF2B5EF4-FFF2-40B4-BE49-F238E27FC236}">
                <a16:creationId xmlns:a16="http://schemas.microsoft.com/office/drawing/2014/main" id="{FC285EF8-4754-4ED8-BBF6-14D1C7151F3C}"/>
              </a:ext>
            </a:extLst>
          </p:cNvPr>
          <p:cNvSpPr txBox="1"/>
          <p:nvPr/>
        </p:nvSpPr>
        <p:spPr>
          <a:xfrm>
            <a:off x="2911257" y="1325289"/>
            <a:ext cx="4275315" cy="338554"/>
          </a:xfrm>
          <a:prstGeom prst="rect">
            <a:avLst/>
          </a:prstGeom>
          <a:noFill/>
        </p:spPr>
        <p:txBody>
          <a:bodyPr wrap="square" rtlCol="0">
            <a:spAutoFit/>
          </a:bodyPr>
          <a:lstStyle/>
          <a:p>
            <a:pPr algn="ctr"/>
            <a:r>
              <a:rPr lang="en-US" sz="1600" dirty="0"/>
              <a:t>Underwriters Lab (UL) Threat Modeling Process</a:t>
            </a:r>
          </a:p>
        </p:txBody>
      </p:sp>
      <p:sp>
        <p:nvSpPr>
          <p:cNvPr id="87" name="TextBox 86">
            <a:extLst>
              <a:ext uri="{FF2B5EF4-FFF2-40B4-BE49-F238E27FC236}">
                <a16:creationId xmlns:a16="http://schemas.microsoft.com/office/drawing/2014/main" id="{DDA5923C-2940-488D-8A81-7AFC232F33E0}"/>
              </a:ext>
            </a:extLst>
          </p:cNvPr>
          <p:cNvSpPr txBox="1"/>
          <p:nvPr/>
        </p:nvSpPr>
        <p:spPr>
          <a:xfrm>
            <a:off x="268894" y="4448018"/>
            <a:ext cx="1878528" cy="369332"/>
          </a:xfrm>
          <a:prstGeom prst="rect">
            <a:avLst/>
          </a:prstGeom>
          <a:noFill/>
        </p:spPr>
        <p:txBody>
          <a:bodyPr wrap="none" rtlCol="0">
            <a:spAutoFit/>
          </a:bodyPr>
          <a:lstStyle/>
          <a:p>
            <a:r>
              <a:rPr lang="en-US" dirty="0"/>
              <a:t>DOT/Volpe Center</a:t>
            </a:r>
          </a:p>
        </p:txBody>
      </p:sp>
      <p:sp>
        <p:nvSpPr>
          <p:cNvPr id="88" name="Arrow: Right 87">
            <a:extLst>
              <a:ext uri="{FF2B5EF4-FFF2-40B4-BE49-F238E27FC236}">
                <a16:creationId xmlns:a16="http://schemas.microsoft.com/office/drawing/2014/main" id="{F5968C31-0614-4DD9-B76A-D9A1BB114634}"/>
              </a:ext>
            </a:extLst>
          </p:cNvPr>
          <p:cNvSpPr/>
          <p:nvPr/>
        </p:nvSpPr>
        <p:spPr>
          <a:xfrm>
            <a:off x="2469493" y="5477226"/>
            <a:ext cx="702906" cy="364763"/>
          </a:xfrm>
          <a:prstGeom prst="rightArrow">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Right 88">
            <a:extLst>
              <a:ext uri="{FF2B5EF4-FFF2-40B4-BE49-F238E27FC236}">
                <a16:creationId xmlns:a16="http://schemas.microsoft.com/office/drawing/2014/main" id="{EDC70473-FCAE-41CD-AE8E-526B78DF48E7}"/>
              </a:ext>
            </a:extLst>
          </p:cNvPr>
          <p:cNvSpPr/>
          <p:nvPr/>
        </p:nvSpPr>
        <p:spPr>
          <a:xfrm>
            <a:off x="4706194" y="5477226"/>
            <a:ext cx="812700" cy="364763"/>
          </a:xfrm>
          <a:prstGeom prst="rightArrow">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Right 89">
            <a:extLst>
              <a:ext uri="{FF2B5EF4-FFF2-40B4-BE49-F238E27FC236}">
                <a16:creationId xmlns:a16="http://schemas.microsoft.com/office/drawing/2014/main" id="{BE7A4C21-724D-4CA7-9B05-F4A1DE652D4C}"/>
              </a:ext>
            </a:extLst>
          </p:cNvPr>
          <p:cNvSpPr/>
          <p:nvPr/>
        </p:nvSpPr>
        <p:spPr>
          <a:xfrm>
            <a:off x="6720656" y="5474230"/>
            <a:ext cx="942266" cy="364763"/>
          </a:xfrm>
          <a:prstGeom prst="rightArrow">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Right 90">
            <a:extLst>
              <a:ext uri="{FF2B5EF4-FFF2-40B4-BE49-F238E27FC236}">
                <a16:creationId xmlns:a16="http://schemas.microsoft.com/office/drawing/2014/main" id="{774AD17C-604E-48C5-BAE1-ABF7746F995E}"/>
              </a:ext>
            </a:extLst>
          </p:cNvPr>
          <p:cNvSpPr/>
          <p:nvPr/>
        </p:nvSpPr>
        <p:spPr>
          <a:xfrm>
            <a:off x="8864684" y="5482219"/>
            <a:ext cx="874453" cy="364763"/>
          </a:xfrm>
          <a:prstGeom prst="rightArrow">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Right 91">
            <a:extLst>
              <a:ext uri="{FF2B5EF4-FFF2-40B4-BE49-F238E27FC236}">
                <a16:creationId xmlns:a16="http://schemas.microsoft.com/office/drawing/2014/main" id="{24D3F270-DF27-4DF7-96D8-05FEA735544B}"/>
              </a:ext>
            </a:extLst>
          </p:cNvPr>
          <p:cNvSpPr/>
          <p:nvPr/>
        </p:nvSpPr>
        <p:spPr>
          <a:xfrm rot="16200000">
            <a:off x="7928397" y="4314576"/>
            <a:ext cx="670813" cy="364763"/>
          </a:xfrm>
          <a:prstGeom prst="rightArrow">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Right 92">
            <a:extLst>
              <a:ext uri="{FF2B5EF4-FFF2-40B4-BE49-F238E27FC236}">
                <a16:creationId xmlns:a16="http://schemas.microsoft.com/office/drawing/2014/main" id="{54EF3386-6E39-4505-943B-292872479DC0}"/>
              </a:ext>
            </a:extLst>
          </p:cNvPr>
          <p:cNvSpPr/>
          <p:nvPr/>
        </p:nvSpPr>
        <p:spPr>
          <a:xfrm rot="5400000">
            <a:off x="9992812" y="4314601"/>
            <a:ext cx="680745" cy="364763"/>
          </a:xfrm>
          <a:prstGeom prst="rightArrow">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68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97BA5-3368-4A6A-A2EA-82F496AE5D8F}"/>
              </a:ext>
            </a:extLst>
          </p:cNvPr>
          <p:cNvSpPr>
            <a:spLocks noGrp="1"/>
          </p:cNvSpPr>
          <p:nvPr>
            <p:ph type="title"/>
          </p:nvPr>
        </p:nvSpPr>
        <p:spPr>
          <a:xfrm>
            <a:off x="870204" y="606564"/>
            <a:ext cx="10451592" cy="1325563"/>
          </a:xfrm>
        </p:spPr>
        <p:txBody>
          <a:bodyPr anchor="ctr">
            <a:normAutofit/>
          </a:bodyPr>
          <a:lstStyle/>
          <a:p>
            <a:r>
              <a:rPr lang="en-US" dirty="0"/>
              <a:t>Future Vision</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22BC7DF-F92F-4BD9-BE76-880CC2605BB5}"/>
              </a:ext>
            </a:extLst>
          </p:cNvPr>
          <p:cNvGraphicFramePr>
            <a:graphicFrameLocks noGrp="1"/>
          </p:cNvGraphicFramePr>
          <p:nvPr>
            <p:ph idx="1"/>
            <p:extLst>
              <p:ext uri="{D42A27DB-BD31-4B8C-83A1-F6EECF244321}">
                <p14:modId xmlns:p14="http://schemas.microsoft.com/office/powerpoint/2010/main" val="904452180"/>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6341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06FC40-4172-704E-BCC1-0F17F98FD5BA}"/>
              </a:ext>
            </a:extLst>
          </p:cNvPr>
          <p:cNvSpPr>
            <a:spLocks noGrp="1"/>
          </p:cNvSpPr>
          <p:nvPr>
            <p:ph type="title"/>
          </p:nvPr>
        </p:nvSpPr>
        <p:spPr>
          <a:xfrm>
            <a:off x="838200" y="5529884"/>
            <a:ext cx="7719381" cy="1096331"/>
          </a:xfrm>
        </p:spPr>
        <p:txBody>
          <a:bodyPr>
            <a:normAutofit/>
          </a:bodyPr>
          <a:lstStyle/>
          <a:p>
            <a:r>
              <a:rPr lang="en-US" dirty="0"/>
              <a:t>Questions?</a:t>
            </a:r>
          </a:p>
        </p:txBody>
      </p:sp>
      <p:sp>
        <p:nvSpPr>
          <p:cNvPr id="12" name="Freeform: Shape 11">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1FED13CA-7531-492D-A611-24D96DC0C19E}"/>
              </a:ext>
            </a:extLst>
          </p:cNvPr>
          <p:cNvGraphicFramePr>
            <a:graphicFrameLocks noGrp="1"/>
          </p:cNvGraphicFramePr>
          <p:nvPr>
            <p:ph idx="1"/>
            <p:extLst>
              <p:ext uri="{D42A27DB-BD31-4B8C-83A1-F6EECF244321}">
                <p14:modId xmlns:p14="http://schemas.microsoft.com/office/powerpoint/2010/main" val="1964114671"/>
              </p:ext>
            </p:extLst>
          </p:nvPr>
        </p:nvGraphicFramePr>
        <p:xfrm>
          <a:off x="838200" y="1055181"/>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1A3E6AB9-81E1-C64F-A041-852BC691DE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6485" y="5831414"/>
            <a:ext cx="2727543" cy="563080"/>
          </a:xfrm>
          <a:prstGeom prst="rect">
            <a:avLst/>
          </a:prstGeom>
        </p:spPr>
      </p:pic>
      <p:sp>
        <p:nvSpPr>
          <p:cNvPr id="3" name="TextBox 2">
            <a:extLst>
              <a:ext uri="{FF2B5EF4-FFF2-40B4-BE49-F238E27FC236}">
                <a16:creationId xmlns:a16="http://schemas.microsoft.com/office/drawing/2014/main" id="{723547C0-1003-4106-86EF-0EBAC3B81869}"/>
              </a:ext>
            </a:extLst>
          </p:cNvPr>
          <p:cNvSpPr txBox="1"/>
          <p:nvPr/>
        </p:nvSpPr>
        <p:spPr>
          <a:xfrm>
            <a:off x="838200" y="108307"/>
            <a:ext cx="2950359" cy="830997"/>
          </a:xfrm>
          <a:prstGeom prst="rect">
            <a:avLst/>
          </a:prstGeom>
          <a:noFill/>
        </p:spPr>
        <p:txBody>
          <a:bodyPr wrap="none" rtlCol="0">
            <a:spAutoFit/>
          </a:bodyPr>
          <a:lstStyle/>
          <a:p>
            <a:r>
              <a:rPr lang="en-US" sz="4800" dirty="0"/>
              <a:t>Thank You!</a:t>
            </a:r>
          </a:p>
        </p:txBody>
      </p:sp>
    </p:spTree>
    <p:extLst>
      <p:ext uri="{BB962C8B-B14F-4D97-AF65-F5344CB8AC3E}">
        <p14:creationId xmlns:p14="http://schemas.microsoft.com/office/powerpoint/2010/main" val="237120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6898EE-BBC8-7B43-9BC1-43061AF6FF56}"/>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About the Volpe Center</a:t>
            </a:r>
          </a:p>
        </p:txBody>
      </p:sp>
      <p:pic>
        <p:nvPicPr>
          <p:cNvPr id="5" name="Picture 4" descr="A black sign with white text&#10;&#10;Description automatically generated">
            <a:extLst>
              <a:ext uri="{FF2B5EF4-FFF2-40B4-BE49-F238E27FC236}">
                <a16:creationId xmlns:a16="http://schemas.microsoft.com/office/drawing/2014/main" id="{28447930-7C0A-7545-B7C0-8AEF63FC559D}"/>
              </a:ext>
            </a:extLst>
          </p:cNvPr>
          <p:cNvPicPr>
            <a:picLocks noChangeAspect="1"/>
          </p:cNvPicPr>
          <p:nvPr/>
        </p:nvPicPr>
        <p:blipFill rotWithShape="1">
          <a:blip r:embed="rId3"/>
          <a:srcRect t="9314" r="1" b="13097"/>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C03FC5-1CBE-0144-85F8-D1C25D016BB6}"/>
              </a:ext>
            </a:extLst>
          </p:cNvPr>
          <p:cNvSpPr>
            <a:spLocks noGrp="1"/>
          </p:cNvSpPr>
          <p:nvPr>
            <p:ph idx="1"/>
          </p:nvPr>
        </p:nvSpPr>
        <p:spPr>
          <a:xfrm>
            <a:off x="7990091" y="1002818"/>
            <a:ext cx="3424739" cy="4852362"/>
          </a:xfrm>
        </p:spPr>
        <p:txBody>
          <a:bodyPr anchor="ctr">
            <a:normAutofit/>
          </a:bodyPr>
          <a:lstStyle/>
          <a:p>
            <a:r>
              <a:rPr lang="en-US" sz="1400" dirty="0">
                <a:solidFill>
                  <a:srgbClr val="FFFFFF"/>
                </a:solidFill>
              </a:rPr>
              <a:t>Fee-For-Service federal agency that specializes in:</a:t>
            </a:r>
            <a:br>
              <a:rPr lang="en-US" sz="1400" dirty="0">
                <a:solidFill>
                  <a:srgbClr val="FFFFFF"/>
                </a:solidFill>
              </a:rPr>
            </a:br>
            <a:endParaRPr lang="en-US" sz="1400" dirty="0">
              <a:solidFill>
                <a:srgbClr val="FFFFFF"/>
              </a:solidFill>
            </a:endParaRPr>
          </a:p>
          <a:p>
            <a:pPr lvl="1">
              <a:spcAft>
                <a:spcPts val="250"/>
              </a:spcAft>
            </a:pPr>
            <a:r>
              <a:rPr lang="en-US" sz="1400" dirty="0">
                <a:solidFill>
                  <a:srgbClr val="FFFFFF"/>
                </a:solidFill>
                <a:cs typeface="Times New Roman" panose="02020603050405020304" pitchFamily="18" charset="0"/>
              </a:rPr>
              <a:t>Operations Research</a:t>
            </a:r>
          </a:p>
          <a:p>
            <a:pPr lvl="1">
              <a:spcAft>
                <a:spcPts val="250"/>
              </a:spcAft>
            </a:pPr>
            <a:r>
              <a:rPr lang="en-US" sz="1400" dirty="0">
                <a:solidFill>
                  <a:srgbClr val="FFFFFF"/>
                </a:solidFill>
                <a:cs typeface="Times New Roman" panose="02020603050405020304" pitchFamily="18" charset="0"/>
              </a:rPr>
              <a:t>Transportation Economics</a:t>
            </a:r>
          </a:p>
          <a:p>
            <a:pPr lvl="1">
              <a:spcAft>
                <a:spcPts val="250"/>
              </a:spcAft>
            </a:pPr>
            <a:r>
              <a:rPr lang="en-US" sz="1400" dirty="0">
                <a:solidFill>
                  <a:srgbClr val="FFFFFF"/>
                </a:solidFill>
                <a:cs typeface="Times New Roman" panose="02020603050405020304" pitchFamily="18" charset="0"/>
              </a:rPr>
              <a:t>Engineering Psychology</a:t>
            </a:r>
          </a:p>
          <a:p>
            <a:pPr lvl="1">
              <a:spcAft>
                <a:spcPts val="250"/>
              </a:spcAft>
            </a:pPr>
            <a:r>
              <a:rPr lang="en-US" sz="1400" dirty="0">
                <a:solidFill>
                  <a:srgbClr val="FFFFFF"/>
                </a:solidFill>
                <a:cs typeface="Times New Roman" panose="02020603050405020304" pitchFamily="18" charset="0"/>
              </a:rPr>
              <a:t>Environmental Science</a:t>
            </a:r>
          </a:p>
          <a:p>
            <a:pPr lvl="1">
              <a:spcAft>
                <a:spcPts val="250"/>
              </a:spcAft>
            </a:pPr>
            <a:r>
              <a:rPr lang="en-US" sz="1400" dirty="0">
                <a:solidFill>
                  <a:srgbClr val="FFFFFF"/>
                </a:solidFill>
                <a:cs typeface="Times New Roman" panose="02020603050405020304" pitchFamily="18" charset="0"/>
              </a:rPr>
              <a:t>Software Engineering</a:t>
            </a:r>
          </a:p>
          <a:p>
            <a:pPr lvl="1">
              <a:spcAft>
                <a:spcPts val="250"/>
              </a:spcAft>
            </a:pPr>
            <a:r>
              <a:rPr lang="en-US" sz="1400" dirty="0">
                <a:solidFill>
                  <a:srgbClr val="FFFFFF"/>
                </a:solidFill>
                <a:cs typeface="Times New Roman" panose="02020603050405020304" pitchFamily="18" charset="0"/>
              </a:rPr>
              <a:t>IT System Administration</a:t>
            </a:r>
          </a:p>
          <a:p>
            <a:pPr lvl="1">
              <a:spcAft>
                <a:spcPts val="250"/>
              </a:spcAft>
            </a:pPr>
            <a:r>
              <a:rPr lang="en-US" sz="1400" dirty="0">
                <a:solidFill>
                  <a:srgbClr val="FFFFFF"/>
                </a:solidFill>
                <a:cs typeface="Times New Roman" panose="02020603050405020304" pitchFamily="18" charset="0"/>
              </a:rPr>
              <a:t>Web &amp; Mobile Development</a:t>
            </a:r>
          </a:p>
          <a:p>
            <a:pPr lvl="1">
              <a:spcAft>
                <a:spcPts val="250"/>
              </a:spcAft>
            </a:pPr>
            <a:r>
              <a:rPr lang="en-US" sz="1400" dirty="0">
                <a:solidFill>
                  <a:srgbClr val="FFFFFF"/>
                </a:solidFill>
                <a:cs typeface="Times New Roman" panose="02020603050405020304" pitchFamily="18" charset="0"/>
              </a:rPr>
              <a:t>Data Science</a:t>
            </a:r>
          </a:p>
          <a:p>
            <a:pPr lvl="1">
              <a:spcAft>
                <a:spcPts val="250"/>
              </a:spcAft>
            </a:pPr>
            <a:r>
              <a:rPr lang="en-US" sz="1400" dirty="0">
                <a:solidFill>
                  <a:srgbClr val="FFFFFF"/>
                </a:solidFill>
                <a:cs typeface="Times New Roman" panose="02020603050405020304" pitchFamily="18" charset="0"/>
              </a:rPr>
              <a:t>Civil Engineering</a:t>
            </a:r>
          </a:p>
          <a:p>
            <a:pPr lvl="1">
              <a:spcAft>
                <a:spcPts val="250"/>
              </a:spcAft>
            </a:pPr>
            <a:r>
              <a:rPr lang="en-US" sz="1400" dirty="0">
                <a:solidFill>
                  <a:srgbClr val="FFFFFF"/>
                </a:solidFill>
                <a:cs typeface="Times New Roman" panose="02020603050405020304" pitchFamily="18" charset="0"/>
              </a:rPr>
              <a:t>Data Analysis</a:t>
            </a:r>
          </a:p>
          <a:p>
            <a:pPr lvl="1">
              <a:spcAft>
                <a:spcPts val="250"/>
              </a:spcAft>
            </a:pPr>
            <a:r>
              <a:rPr lang="en-US" sz="1400" dirty="0">
                <a:solidFill>
                  <a:srgbClr val="FFFFFF"/>
                </a:solidFill>
                <a:cs typeface="Times New Roman" panose="02020603050405020304" pitchFamily="18" charset="0"/>
              </a:rPr>
              <a:t>City Planning</a:t>
            </a:r>
          </a:p>
          <a:p>
            <a:pPr lvl="1">
              <a:spcAft>
                <a:spcPts val="250"/>
              </a:spcAft>
            </a:pPr>
            <a:r>
              <a:rPr lang="en-US" sz="1400" dirty="0">
                <a:solidFill>
                  <a:srgbClr val="FFFFFF"/>
                </a:solidFill>
                <a:cs typeface="Times New Roman" panose="02020603050405020304" pitchFamily="18" charset="0"/>
              </a:rPr>
              <a:t>Policy Analysis</a:t>
            </a:r>
          </a:p>
          <a:p>
            <a:pPr lvl="1">
              <a:spcAft>
                <a:spcPts val="250"/>
              </a:spcAft>
            </a:pPr>
            <a:r>
              <a:rPr lang="en-US" sz="1400" dirty="0">
                <a:solidFill>
                  <a:srgbClr val="FFFFFF"/>
                </a:solidFill>
                <a:cs typeface="Times New Roman" panose="02020603050405020304" pitchFamily="18" charset="0"/>
              </a:rPr>
              <a:t>Statistics</a:t>
            </a:r>
          </a:p>
          <a:p>
            <a:pPr lvl="1">
              <a:spcAft>
                <a:spcPts val="250"/>
              </a:spcAft>
            </a:pPr>
            <a:r>
              <a:rPr lang="en-US" sz="1400" dirty="0">
                <a:solidFill>
                  <a:srgbClr val="FFFFFF"/>
                </a:solidFill>
                <a:cs typeface="Times New Roman" panose="02020603050405020304" pitchFamily="18" charset="0"/>
              </a:rPr>
              <a:t>Project Management</a:t>
            </a:r>
            <a:endParaRPr lang="en-US" sz="1400" dirty="0">
              <a:solidFill>
                <a:srgbClr val="FFFFFF"/>
              </a:solidFill>
            </a:endParaRPr>
          </a:p>
        </p:txBody>
      </p:sp>
    </p:spTree>
    <p:extLst>
      <p:ext uri="{BB962C8B-B14F-4D97-AF65-F5344CB8AC3E}">
        <p14:creationId xmlns:p14="http://schemas.microsoft.com/office/powerpoint/2010/main" val="353588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33A7B-3D21-D241-92A7-F59736F10B94}"/>
              </a:ext>
            </a:extLst>
          </p:cNvPr>
          <p:cNvSpPr>
            <a:spLocks noGrp="1"/>
          </p:cNvSpPr>
          <p:nvPr>
            <p:ph type="title"/>
          </p:nvPr>
        </p:nvSpPr>
        <p:spPr>
          <a:xfrm>
            <a:off x="838200" y="5529884"/>
            <a:ext cx="7719381" cy="1096331"/>
          </a:xfrm>
        </p:spPr>
        <p:txBody>
          <a:bodyPr>
            <a:normAutofit/>
          </a:bodyPr>
          <a:lstStyle/>
          <a:p>
            <a:r>
              <a:rPr lang="en-US"/>
              <a:t>Overview</a:t>
            </a:r>
          </a:p>
        </p:txBody>
      </p:sp>
      <p:sp>
        <p:nvSpPr>
          <p:cNvPr id="19" name="Freeform: Shape 18">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E55BE31D-5CB2-450D-A804-721767AD51CF}"/>
              </a:ext>
            </a:extLst>
          </p:cNvPr>
          <p:cNvGraphicFramePr>
            <a:graphicFrameLocks noGrp="1"/>
          </p:cNvGraphicFramePr>
          <p:nvPr>
            <p:ph idx="1"/>
            <p:extLst>
              <p:ext uri="{D42A27DB-BD31-4B8C-83A1-F6EECF244321}">
                <p14:modId xmlns:p14="http://schemas.microsoft.com/office/powerpoint/2010/main" val="4075413470"/>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B97070B-A79E-F747-B2C5-6F870792B0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6485" y="5831414"/>
            <a:ext cx="2727543" cy="563080"/>
          </a:xfrm>
          <a:prstGeom prst="rect">
            <a:avLst/>
          </a:prstGeom>
        </p:spPr>
      </p:pic>
    </p:spTree>
    <p:extLst>
      <p:ext uri="{BB962C8B-B14F-4D97-AF65-F5344CB8AC3E}">
        <p14:creationId xmlns:p14="http://schemas.microsoft.com/office/powerpoint/2010/main" val="31235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EA0DC-5D46-48CE-BBDE-27FBC694E9E3}"/>
              </a:ext>
            </a:extLst>
          </p:cNvPr>
          <p:cNvSpPr>
            <a:spLocks noGrp="1"/>
          </p:cNvSpPr>
          <p:nvPr>
            <p:ph type="title"/>
          </p:nvPr>
        </p:nvSpPr>
        <p:spPr>
          <a:xfrm>
            <a:off x="838200" y="365125"/>
            <a:ext cx="10515600" cy="1325563"/>
          </a:xfrm>
        </p:spPr>
        <p:txBody>
          <a:bodyPr>
            <a:normAutofit/>
          </a:bodyPr>
          <a:lstStyle/>
          <a:p>
            <a:r>
              <a:rPr lang="en-US" dirty="0"/>
              <a:t>Data Models for Safety</a:t>
            </a:r>
          </a:p>
        </p:txBody>
      </p:sp>
      <p:graphicFrame>
        <p:nvGraphicFramePr>
          <p:cNvPr id="7" name="Content Placeholder 4">
            <a:extLst>
              <a:ext uri="{FF2B5EF4-FFF2-40B4-BE49-F238E27FC236}">
                <a16:creationId xmlns:a16="http://schemas.microsoft.com/office/drawing/2014/main" id="{D7ECBEB2-EA2B-4803-8632-57FDAF41E888}"/>
              </a:ext>
            </a:extLst>
          </p:cNvPr>
          <p:cNvGraphicFramePr>
            <a:graphicFrameLocks noGrp="1"/>
          </p:cNvGraphicFramePr>
          <p:nvPr>
            <p:ph idx="1"/>
            <p:extLst>
              <p:ext uri="{D42A27DB-BD31-4B8C-83A1-F6EECF244321}">
                <p14:modId xmlns:p14="http://schemas.microsoft.com/office/powerpoint/2010/main" val="36563571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8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DC26-B95F-46A9-A83C-88684C97BD38}"/>
              </a:ext>
            </a:extLst>
          </p:cNvPr>
          <p:cNvSpPr>
            <a:spLocks noGrp="1"/>
          </p:cNvSpPr>
          <p:nvPr>
            <p:ph type="title"/>
          </p:nvPr>
        </p:nvSpPr>
        <p:spPr>
          <a:xfrm>
            <a:off x="870204" y="606564"/>
            <a:ext cx="10451592" cy="1325563"/>
          </a:xfrm>
        </p:spPr>
        <p:txBody>
          <a:bodyPr anchor="ctr">
            <a:normAutofit/>
          </a:bodyPr>
          <a:lstStyle/>
          <a:p>
            <a:r>
              <a:rPr lang="en-US" dirty="0"/>
              <a:t>Example DOT Data Models Related to Safety</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E1879BA-EF0D-446C-83D9-E8381B26ED58}"/>
              </a:ext>
            </a:extLst>
          </p:cNvPr>
          <p:cNvGraphicFramePr>
            <a:graphicFrameLocks noGrp="1"/>
          </p:cNvGraphicFramePr>
          <p:nvPr>
            <p:ph idx="1"/>
            <p:extLst>
              <p:ext uri="{D42A27DB-BD31-4B8C-83A1-F6EECF244321}">
                <p14:modId xmlns:p14="http://schemas.microsoft.com/office/powerpoint/2010/main" val="2183471113"/>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45BE9887-85F7-4B63-9943-131834EC5AB5}"/>
              </a:ext>
            </a:extLst>
          </p:cNvPr>
          <p:cNvGrpSpPr/>
          <p:nvPr/>
        </p:nvGrpSpPr>
        <p:grpSpPr>
          <a:xfrm>
            <a:off x="603219" y="5016544"/>
            <a:ext cx="795310" cy="795310"/>
            <a:chOff x="766791" y="4733516"/>
            <a:chExt cx="795310" cy="795310"/>
          </a:xfrm>
        </p:grpSpPr>
        <p:sp>
          <p:nvSpPr>
            <p:cNvPr id="4" name="Star: 32 Points 3">
              <a:extLst>
                <a:ext uri="{FF2B5EF4-FFF2-40B4-BE49-F238E27FC236}">
                  <a16:creationId xmlns:a16="http://schemas.microsoft.com/office/drawing/2014/main" id="{E6DA20CB-7459-475F-B0BB-1BC63926E0C4}"/>
                </a:ext>
              </a:extLst>
            </p:cNvPr>
            <p:cNvSpPr/>
            <p:nvPr/>
          </p:nvSpPr>
          <p:spPr>
            <a:xfrm>
              <a:off x="766791" y="4733516"/>
              <a:ext cx="795310" cy="795310"/>
            </a:xfrm>
            <a:prstGeom prst="star3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200" b="1" dirty="0"/>
            </a:p>
          </p:txBody>
        </p:sp>
        <p:sp>
          <p:nvSpPr>
            <p:cNvPr id="6" name="TextBox 5">
              <a:extLst>
                <a:ext uri="{FF2B5EF4-FFF2-40B4-BE49-F238E27FC236}">
                  <a16:creationId xmlns:a16="http://schemas.microsoft.com/office/drawing/2014/main" id="{57778397-C290-4CDE-8A17-90DFE326B47D}"/>
                </a:ext>
              </a:extLst>
            </p:cNvPr>
            <p:cNvSpPr txBox="1"/>
            <p:nvPr/>
          </p:nvSpPr>
          <p:spPr>
            <a:xfrm>
              <a:off x="836546" y="4930176"/>
              <a:ext cx="688458" cy="369332"/>
            </a:xfrm>
            <a:prstGeom prst="rect">
              <a:avLst/>
            </a:prstGeom>
            <a:noFill/>
          </p:spPr>
          <p:txBody>
            <a:bodyPr wrap="none" rtlCol="0">
              <a:spAutoFit/>
            </a:bodyPr>
            <a:lstStyle/>
            <a:p>
              <a:r>
                <a:rPr lang="en-US" dirty="0">
                  <a:solidFill>
                    <a:schemeClr val="tx1">
                      <a:lumMod val="65000"/>
                      <a:lumOff val="35000"/>
                    </a:schemeClr>
                  </a:solidFill>
                </a:rPr>
                <a:t>New!</a:t>
              </a:r>
            </a:p>
          </p:txBody>
        </p:sp>
      </p:grpSp>
    </p:spTree>
    <p:extLst>
      <p:ext uri="{BB962C8B-B14F-4D97-AF65-F5344CB8AC3E}">
        <p14:creationId xmlns:p14="http://schemas.microsoft.com/office/powerpoint/2010/main" val="408408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63E971-EDAF-442A-AA88-83899EB076F8}"/>
              </a:ext>
            </a:extLst>
          </p:cNvPr>
          <p:cNvSpPr>
            <a:spLocks noGrp="1"/>
          </p:cNvSpPr>
          <p:nvPr>
            <p:ph type="title"/>
          </p:nvPr>
        </p:nvSpPr>
        <p:spPr>
          <a:xfrm>
            <a:off x="863029" y="1012004"/>
            <a:ext cx="3416158" cy="4795408"/>
          </a:xfrm>
        </p:spPr>
        <p:txBody>
          <a:bodyPr>
            <a:normAutofit/>
          </a:bodyPr>
          <a:lstStyle/>
          <a:p>
            <a:r>
              <a:rPr lang="en-US">
                <a:solidFill>
                  <a:srgbClr val="FFFFFF"/>
                </a:solidFill>
              </a:rPr>
              <a:t>Work Zone Data Exchange (WZDx)</a:t>
            </a:r>
          </a:p>
        </p:txBody>
      </p:sp>
      <p:graphicFrame>
        <p:nvGraphicFramePr>
          <p:cNvPr id="16" name="Content Placeholder 2">
            <a:extLst>
              <a:ext uri="{FF2B5EF4-FFF2-40B4-BE49-F238E27FC236}">
                <a16:creationId xmlns:a16="http://schemas.microsoft.com/office/drawing/2014/main" id="{32353109-2B10-44FB-B361-74D121EFB90C}"/>
              </a:ext>
            </a:extLst>
          </p:cNvPr>
          <p:cNvGraphicFramePr>
            <a:graphicFrameLocks noGrp="1"/>
          </p:cNvGraphicFramePr>
          <p:nvPr>
            <p:ph idx="1"/>
            <p:extLst>
              <p:ext uri="{D42A27DB-BD31-4B8C-83A1-F6EECF244321}">
                <p14:modId xmlns:p14="http://schemas.microsoft.com/office/powerpoint/2010/main" val="224441174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932458B-055D-4A1D-BB8B-16E091A86DEF}"/>
              </a:ext>
            </a:extLst>
          </p:cNvPr>
          <p:cNvSpPr txBox="1"/>
          <p:nvPr/>
        </p:nvSpPr>
        <p:spPr>
          <a:xfrm>
            <a:off x="6673658" y="5807741"/>
            <a:ext cx="4316887" cy="646331"/>
          </a:xfrm>
          <a:prstGeom prst="rect">
            <a:avLst/>
          </a:prstGeom>
          <a:noFill/>
        </p:spPr>
        <p:txBody>
          <a:bodyPr wrap="none" rtlCol="0">
            <a:spAutoFit/>
          </a:bodyPr>
          <a:lstStyle/>
          <a:p>
            <a:r>
              <a:rPr lang="en-US" dirty="0">
                <a:hlinkClick r:id="rId8"/>
              </a:rPr>
              <a:t>https://github.com/usdot-jpo-ode/jpo-wzdx</a:t>
            </a:r>
            <a:endParaRPr lang="en-US" dirty="0"/>
          </a:p>
          <a:p>
            <a:endParaRPr lang="en-US" dirty="0"/>
          </a:p>
        </p:txBody>
      </p:sp>
    </p:spTree>
    <p:extLst>
      <p:ext uri="{BB962C8B-B14F-4D97-AF65-F5344CB8AC3E}">
        <p14:creationId xmlns:p14="http://schemas.microsoft.com/office/powerpoint/2010/main" val="121683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1AA3-8B0C-4C33-AD7E-477509B7F24A}"/>
              </a:ext>
            </a:extLst>
          </p:cNvPr>
          <p:cNvSpPr>
            <a:spLocks noGrp="1"/>
          </p:cNvSpPr>
          <p:nvPr>
            <p:ph type="title"/>
          </p:nvPr>
        </p:nvSpPr>
        <p:spPr>
          <a:xfrm>
            <a:off x="870204" y="606564"/>
            <a:ext cx="10451592" cy="1325563"/>
          </a:xfrm>
        </p:spPr>
        <p:txBody>
          <a:bodyPr anchor="ctr">
            <a:normAutofit/>
          </a:bodyPr>
          <a:lstStyle/>
          <a:p>
            <a:r>
              <a:rPr lang="en-US" dirty="0"/>
              <a:t>Transportation Data Models for Research</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0CBCB27-F825-4A0C-B969-F40330691F9F}"/>
              </a:ext>
            </a:extLst>
          </p:cNvPr>
          <p:cNvGraphicFramePr>
            <a:graphicFrameLocks noGrp="1"/>
          </p:cNvGraphicFramePr>
          <p:nvPr>
            <p:ph idx="1"/>
            <p:extLst>
              <p:ext uri="{D42A27DB-BD31-4B8C-83A1-F6EECF244321}">
                <p14:modId xmlns:p14="http://schemas.microsoft.com/office/powerpoint/2010/main" val="2018978642"/>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656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8EA613-3B61-4D91-B60F-D1B827A2E4E0}"/>
              </a:ext>
            </a:extLst>
          </p:cNvPr>
          <p:cNvSpPr>
            <a:spLocks noGrp="1"/>
          </p:cNvSpPr>
          <p:nvPr>
            <p:ph type="title"/>
          </p:nvPr>
        </p:nvSpPr>
        <p:spPr>
          <a:xfrm>
            <a:off x="863029" y="1012004"/>
            <a:ext cx="3416158" cy="4795408"/>
          </a:xfrm>
        </p:spPr>
        <p:txBody>
          <a:bodyPr>
            <a:normAutofit/>
          </a:bodyPr>
          <a:lstStyle/>
          <a:p>
            <a:r>
              <a:rPr lang="en-US">
                <a:solidFill>
                  <a:srgbClr val="FFFFFF"/>
                </a:solidFill>
              </a:rPr>
              <a:t>SHRP2 NDS Video Analysis</a:t>
            </a:r>
          </a:p>
        </p:txBody>
      </p:sp>
      <p:graphicFrame>
        <p:nvGraphicFramePr>
          <p:cNvPr id="5" name="Content Placeholder 2">
            <a:extLst>
              <a:ext uri="{FF2B5EF4-FFF2-40B4-BE49-F238E27FC236}">
                <a16:creationId xmlns:a16="http://schemas.microsoft.com/office/drawing/2014/main" id="{DDD310A4-D8B8-4EC4-A62E-5D43460011A0}"/>
              </a:ext>
            </a:extLst>
          </p:cNvPr>
          <p:cNvGraphicFramePr>
            <a:graphicFrameLocks noGrp="1"/>
          </p:cNvGraphicFramePr>
          <p:nvPr>
            <p:ph idx="1"/>
            <p:extLst>
              <p:ext uri="{D42A27DB-BD31-4B8C-83A1-F6EECF244321}">
                <p14:modId xmlns:p14="http://schemas.microsoft.com/office/powerpoint/2010/main" val="273692897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E8B2720-11AE-4E1A-91EC-793DEDAFD556}"/>
              </a:ext>
            </a:extLst>
          </p:cNvPr>
          <p:cNvSpPr txBox="1"/>
          <p:nvPr/>
        </p:nvSpPr>
        <p:spPr>
          <a:xfrm>
            <a:off x="6535321" y="6202410"/>
            <a:ext cx="3831562" cy="369332"/>
          </a:xfrm>
          <a:prstGeom prst="rect">
            <a:avLst/>
          </a:prstGeom>
          <a:noFill/>
        </p:spPr>
        <p:txBody>
          <a:bodyPr wrap="none" rtlCol="0">
            <a:spAutoFit/>
          </a:bodyPr>
          <a:lstStyle/>
          <a:p>
            <a:r>
              <a:rPr lang="en-US" dirty="0">
                <a:hlinkClick r:id="rId8"/>
              </a:rPr>
              <a:t>https://github.com/VolpeUSDOT/SNVA</a:t>
            </a:r>
            <a:endParaRPr lang="en-US" dirty="0"/>
          </a:p>
        </p:txBody>
      </p:sp>
    </p:spTree>
    <p:extLst>
      <p:ext uri="{BB962C8B-B14F-4D97-AF65-F5344CB8AC3E}">
        <p14:creationId xmlns:p14="http://schemas.microsoft.com/office/powerpoint/2010/main" val="2324882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51DAD6-14BC-48B6-9CA0-D0851B637B7E}"/>
              </a:ext>
            </a:extLst>
          </p:cNvPr>
          <p:cNvSpPr>
            <a:spLocks noGrp="1"/>
          </p:cNvSpPr>
          <p:nvPr>
            <p:ph type="title"/>
          </p:nvPr>
        </p:nvSpPr>
        <p:spPr>
          <a:xfrm>
            <a:off x="863029" y="1012004"/>
            <a:ext cx="3416158" cy="4795408"/>
          </a:xfrm>
        </p:spPr>
        <p:txBody>
          <a:bodyPr>
            <a:normAutofit/>
          </a:bodyPr>
          <a:lstStyle/>
          <a:p>
            <a:r>
              <a:rPr lang="en-US">
                <a:solidFill>
                  <a:srgbClr val="FFFFFF"/>
                </a:solidFill>
              </a:rPr>
              <a:t>Natural Language Processing for Air Traffic Control Language Recognition</a:t>
            </a:r>
          </a:p>
        </p:txBody>
      </p:sp>
      <p:graphicFrame>
        <p:nvGraphicFramePr>
          <p:cNvPr id="5" name="Content Placeholder 2">
            <a:extLst>
              <a:ext uri="{FF2B5EF4-FFF2-40B4-BE49-F238E27FC236}">
                <a16:creationId xmlns:a16="http://schemas.microsoft.com/office/drawing/2014/main" id="{1B2FE0A2-BC91-4219-AB82-CE35F67E393D}"/>
              </a:ext>
            </a:extLst>
          </p:cNvPr>
          <p:cNvGraphicFramePr>
            <a:graphicFrameLocks noGrp="1"/>
          </p:cNvGraphicFramePr>
          <p:nvPr>
            <p:ph idx="1"/>
            <p:extLst>
              <p:ext uri="{D42A27DB-BD31-4B8C-83A1-F6EECF244321}">
                <p14:modId xmlns:p14="http://schemas.microsoft.com/office/powerpoint/2010/main" val="72115329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1011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981</Words>
  <Application>Microsoft Office PowerPoint</Application>
  <PresentationFormat>Widescreen</PresentationFormat>
  <Paragraphs>148</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Federal Perspectives on Transportation Data</vt:lpstr>
      <vt:lpstr>About the Volpe Center</vt:lpstr>
      <vt:lpstr>Overview</vt:lpstr>
      <vt:lpstr>Data Models for Safety</vt:lpstr>
      <vt:lpstr>Example DOT Data Models Related to Safety</vt:lpstr>
      <vt:lpstr>Work Zone Data Exchange (WZDx)</vt:lpstr>
      <vt:lpstr>Transportation Data Models for Research</vt:lpstr>
      <vt:lpstr>SHRP2 NDS Video Analysis</vt:lpstr>
      <vt:lpstr>Natural Language Processing for Air Traffic Control Language Recognition</vt:lpstr>
      <vt:lpstr>Transportation Data Models for Cybersecurity</vt:lpstr>
      <vt:lpstr>Government Telematics Security Conformance Acceptance (GTSCA) Research</vt:lpstr>
      <vt:lpstr>Electronic Logging Devices / Telematics</vt:lpstr>
      <vt:lpstr>ELD Security Testing Flow</vt:lpstr>
      <vt:lpstr>Future Vision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Perspectives on Transportation Data</dc:title>
  <dc:creator>Robert Rittmuller</dc:creator>
  <cp:lastModifiedBy>Robert Rittmuller</cp:lastModifiedBy>
  <cp:revision>1</cp:revision>
  <dcterms:created xsi:type="dcterms:W3CDTF">2019-09-10T01:33:57Z</dcterms:created>
  <dcterms:modified xsi:type="dcterms:W3CDTF">2019-09-10T13:04:58Z</dcterms:modified>
</cp:coreProperties>
</file>