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256" r:id="rId2"/>
    <p:sldId id="374" r:id="rId3"/>
    <p:sldId id="375" r:id="rId4"/>
    <p:sldId id="376" r:id="rId5"/>
    <p:sldId id="377" r:id="rId6"/>
    <p:sldId id="378" r:id="rId7"/>
    <p:sldId id="379" r:id="rId8"/>
    <p:sldId id="368" r:id="rId9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50A0519-02C5-4B20-B643-3A5F5A87D9B0}">
          <p14:sldIdLst>
            <p14:sldId id="256"/>
            <p14:sldId id="374"/>
            <p14:sldId id="375"/>
            <p14:sldId id="376"/>
            <p14:sldId id="377"/>
            <p14:sldId id="378"/>
            <p14:sldId id="379"/>
            <p14:sldId id="3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rban Jonson" initials="UJ" lastIdx="1" clrIdx="0">
    <p:extLst>
      <p:ext uri="{19B8F6BF-5375-455C-9EA6-DF929625EA0E}">
        <p15:presenceInfo xmlns:p15="http://schemas.microsoft.com/office/powerpoint/2012/main" userId="S-1-5-21-1271556926-3504518401-1996326316-11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6D47CE-26CF-4DCA-B5B0-DFD623510E00}" v="3" dt="2019-09-11T21:19:39.0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1" autoAdjust="0"/>
    <p:restoredTop sz="96101" autoAdjust="0"/>
  </p:normalViewPr>
  <p:slideViewPr>
    <p:cSldViewPr snapToGrid="0">
      <p:cViewPr varScale="1">
        <p:scale>
          <a:sx n="107" d="100"/>
          <a:sy n="107" d="100"/>
        </p:scale>
        <p:origin x="99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 Gardiner" userId="02c74d52-d41c-40a4-a339-cb9570ef972e" providerId="ADAL" clId="{DE832400-90F7-46C6-98BD-3060541EAFD3}"/>
    <pc:docChg chg="undo custSel mod addSld delSld modSld delSection modSection">
      <pc:chgData name="Ben Gardiner" userId="02c74d52-d41c-40a4-a339-cb9570ef972e" providerId="ADAL" clId="{DE832400-90F7-46C6-98BD-3060541EAFD3}" dt="2019-08-26T20:01:14.810" v="1239" actId="167"/>
      <pc:docMkLst>
        <pc:docMk/>
      </pc:docMkLst>
      <pc:sldChg chg="modSp">
        <pc:chgData name="Ben Gardiner" userId="02c74d52-d41c-40a4-a339-cb9570ef972e" providerId="ADAL" clId="{DE832400-90F7-46C6-98BD-3060541EAFD3}" dt="2019-08-26T18:48:39.376" v="55"/>
        <pc:sldMkLst>
          <pc:docMk/>
          <pc:sldMk cId="2414401656" sldId="256"/>
        </pc:sldMkLst>
        <pc:spChg chg="mod">
          <ac:chgData name="Ben Gardiner" userId="02c74d52-d41c-40a4-a339-cb9570ef972e" providerId="ADAL" clId="{DE832400-90F7-46C6-98BD-3060541EAFD3}" dt="2019-08-26T18:48:36.486" v="54"/>
          <ac:spMkLst>
            <pc:docMk/>
            <pc:sldMk cId="2414401656" sldId="256"/>
            <ac:spMk id="2" creationId="{25053682-9967-40D6-8034-C1AEA0C80E78}"/>
          </ac:spMkLst>
        </pc:spChg>
        <pc:spChg chg="mod">
          <ac:chgData name="Ben Gardiner" userId="02c74d52-d41c-40a4-a339-cb9570ef972e" providerId="ADAL" clId="{DE832400-90F7-46C6-98BD-3060541EAFD3}" dt="2019-08-26T18:48:39.376" v="55"/>
          <ac:spMkLst>
            <pc:docMk/>
            <pc:sldMk cId="2414401656" sldId="256"/>
            <ac:spMk id="3" creationId="{1E398CCA-F72E-4DC3-8D56-077885861A4F}"/>
          </ac:spMkLst>
        </pc:spChg>
      </pc:sldChg>
      <pc:sldChg chg="modSp del">
        <pc:chgData name="Ben Gardiner" userId="02c74d52-d41c-40a4-a339-cb9570ef972e" providerId="ADAL" clId="{DE832400-90F7-46C6-98BD-3060541EAFD3}" dt="2019-08-26T19:03:31.853" v="237" actId="2696"/>
        <pc:sldMkLst>
          <pc:docMk/>
          <pc:sldMk cId="3667222268" sldId="257"/>
        </pc:sldMkLst>
        <pc:spChg chg="mod">
          <ac:chgData name="Ben Gardiner" userId="02c74d52-d41c-40a4-a339-cb9570ef972e" providerId="ADAL" clId="{DE832400-90F7-46C6-98BD-3060541EAFD3}" dt="2019-08-26T18:50:20.295" v="154" actId="20577"/>
          <ac:spMkLst>
            <pc:docMk/>
            <pc:sldMk cId="3667222268" sldId="257"/>
            <ac:spMk id="3" creationId="{5FCA10B7-F1F2-4A4C-9BED-76A8BE4AB473}"/>
          </ac:spMkLst>
        </pc:spChg>
      </pc:sldChg>
      <pc:sldChg chg="del">
        <pc:chgData name="Ben Gardiner" userId="02c74d52-d41c-40a4-a339-cb9570ef972e" providerId="ADAL" clId="{DE832400-90F7-46C6-98BD-3060541EAFD3}" dt="2019-08-26T18:49:18.831" v="138" actId="2696"/>
        <pc:sldMkLst>
          <pc:docMk/>
          <pc:sldMk cId="2215422098" sldId="291"/>
        </pc:sldMkLst>
      </pc:sldChg>
      <pc:sldChg chg="del">
        <pc:chgData name="Ben Gardiner" userId="02c74d52-d41c-40a4-a339-cb9570ef972e" providerId="ADAL" clId="{DE832400-90F7-46C6-98BD-3060541EAFD3}" dt="2019-08-26T18:49:18.821" v="137" actId="2696"/>
        <pc:sldMkLst>
          <pc:docMk/>
          <pc:sldMk cId="1998276436" sldId="340"/>
        </pc:sldMkLst>
      </pc:sldChg>
      <pc:sldChg chg="del">
        <pc:chgData name="Ben Gardiner" userId="02c74d52-d41c-40a4-a339-cb9570ef972e" providerId="ADAL" clId="{DE832400-90F7-46C6-98BD-3060541EAFD3}" dt="2019-08-26T18:49:18.790" v="134" actId="2696"/>
        <pc:sldMkLst>
          <pc:docMk/>
          <pc:sldMk cId="1786434301" sldId="342"/>
        </pc:sldMkLst>
      </pc:sldChg>
      <pc:sldChg chg="del">
        <pc:chgData name="Ben Gardiner" userId="02c74d52-d41c-40a4-a339-cb9570ef972e" providerId="ADAL" clId="{DE832400-90F7-46C6-98BD-3060541EAFD3}" dt="2019-08-26T18:49:18.810" v="136" actId="2696"/>
        <pc:sldMkLst>
          <pc:docMk/>
          <pc:sldMk cId="3891236455" sldId="343"/>
        </pc:sldMkLst>
      </pc:sldChg>
      <pc:sldChg chg="del">
        <pc:chgData name="Ben Gardiner" userId="02c74d52-d41c-40a4-a339-cb9570ef972e" providerId="ADAL" clId="{DE832400-90F7-46C6-98BD-3060541EAFD3}" dt="2019-08-26T18:49:18.799" v="135" actId="2696"/>
        <pc:sldMkLst>
          <pc:docMk/>
          <pc:sldMk cId="1844689121" sldId="360"/>
        </pc:sldMkLst>
      </pc:sldChg>
      <pc:sldChg chg="del">
        <pc:chgData name="Ben Gardiner" userId="02c74d52-d41c-40a4-a339-cb9570ef972e" providerId="ADAL" clId="{DE832400-90F7-46C6-98BD-3060541EAFD3}" dt="2019-08-26T18:49:14.971" v="133" actId="2696"/>
        <pc:sldMkLst>
          <pc:docMk/>
          <pc:sldMk cId="1092855018" sldId="361"/>
        </pc:sldMkLst>
      </pc:sldChg>
      <pc:sldChg chg="del">
        <pc:chgData name="Ben Gardiner" userId="02c74d52-d41c-40a4-a339-cb9570ef972e" providerId="ADAL" clId="{DE832400-90F7-46C6-98BD-3060541EAFD3}" dt="2019-08-26T18:49:26.108" v="139" actId="2696"/>
        <pc:sldMkLst>
          <pc:docMk/>
          <pc:sldMk cId="2729193101" sldId="362"/>
        </pc:sldMkLst>
      </pc:sldChg>
      <pc:sldChg chg="del">
        <pc:chgData name="Ben Gardiner" userId="02c74d52-d41c-40a4-a339-cb9570ef972e" providerId="ADAL" clId="{DE832400-90F7-46C6-98BD-3060541EAFD3}" dt="2019-08-26T18:50:06" v="152" actId="2696"/>
        <pc:sldMkLst>
          <pc:docMk/>
          <pc:sldMk cId="3450996626" sldId="363"/>
        </pc:sldMkLst>
      </pc:sldChg>
      <pc:sldChg chg="del">
        <pc:chgData name="Ben Gardiner" userId="02c74d52-d41c-40a4-a339-cb9570ef972e" providerId="ADAL" clId="{DE832400-90F7-46C6-98BD-3060541EAFD3}" dt="2019-08-26T18:49:26.129" v="140" actId="2696"/>
        <pc:sldMkLst>
          <pc:docMk/>
          <pc:sldMk cId="2852608231" sldId="365"/>
        </pc:sldMkLst>
      </pc:sldChg>
      <pc:sldChg chg="del">
        <pc:chgData name="Ben Gardiner" userId="02c74d52-d41c-40a4-a339-cb9570ef972e" providerId="ADAL" clId="{DE832400-90F7-46C6-98BD-3060541EAFD3}" dt="2019-08-26T18:49:26.145" v="141" actId="2696"/>
        <pc:sldMkLst>
          <pc:docMk/>
          <pc:sldMk cId="105422839" sldId="367"/>
        </pc:sldMkLst>
      </pc:sldChg>
      <pc:sldChg chg="modSp">
        <pc:chgData name="Ben Gardiner" userId="02c74d52-d41c-40a4-a339-cb9570ef972e" providerId="ADAL" clId="{DE832400-90F7-46C6-98BD-3060541EAFD3}" dt="2019-08-26T18:51:51.593" v="171" actId="20577"/>
        <pc:sldMkLst>
          <pc:docMk/>
          <pc:sldMk cId="2338216539" sldId="368"/>
        </pc:sldMkLst>
        <pc:spChg chg="mod">
          <ac:chgData name="Ben Gardiner" userId="02c74d52-d41c-40a4-a339-cb9570ef972e" providerId="ADAL" clId="{DE832400-90F7-46C6-98BD-3060541EAFD3}" dt="2019-08-26T18:51:51.593" v="171" actId="20577"/>
          <ac:spMkLst>
            <pc:docMk/>
            <pc:sldMk cId="2338216539" sldId="368"/>
            <ac:spMk id="2" creationId="{111F3079-8DFF-4C88-B286-AFAD8AB85B55}"/>
          </ac:spMkLst>
        </pc:spChg>
      </pc:sldChg>
      <pc:sldChg chg="del">
        <pc:chgData name="Ben Gardiner" userId="02c74d52-d41c-40a4-a339-cb9570ef972e" providerId="ADAL" clId="{DE832400-90F7-46C6-98BD-3060541EAFD3}" dt="2019-08-26T18:49:26.156" v="142" actId="2696"/>
        <pc:sldMkLst>
          <pc:docMk/>
          <pc:sldMk cId="3180563936" sldId="373"/>
        </pc:sldMkLst>
      </pc:sldChg>
      <pc:sldChg chg="modSp">
        <pc:chgData name="Ben Gardiner" userId="02c74d52-d41c-40a4-a339-cb9570ef972e" providerId="ADAL" clId="{DE832400-90F7-46C6-98BD-3060541EAFD3}" dt="2019-08-26T18:51:06.288" v="170" actId="1076"/>
        <pc:sldMkLst>
          <pc:docMk/>
          <pc:sldMk cId="2210406222" sldId="375"/>
        </pc:sldMkLst>
        <pc:spChg chg="mod">
          <ac:chgData name="Ben Gardiner" userId="02c74d52-d41c-40a4-a339-cb9570ef972e" providerId="ADAL" clId="{DE832400-90F7-46C6-98BD-3060541EAFD3}" dt="2019-08-26T18:50:46.094" v="169" actId="1038"/>
          <ac:spMkLst>
            <pc:docMk/>
            <pc:sldMk cId="2210406222" sldId="375"/>
            <ac:spMk id="3" creationId="{AA63FAF7-7D1B-46AA-A056-83936CE91BDC}"/>
          </ac:spMkLst>
        </pc:spChg>
        <pc:grpChg chg="mod">
          <ac:chgData name="Ben Gardiner" userId="02c74d52-d41c-40a4-a339-cb9570ef972e" providerId="ADAL" clId="{DE832400-90F7-46C6-98BD-3060541EAFD3}" dt="2019-08-26T18:51:06.288" v="170" actId="1076"/>
          <ac:grpSpMkLst>
            <pc:docMk/>
            <pc:sldMk cId="2210406222" sldId="375"/>
            <ac:grpSpMk id="4" creationId="{3604ECF3-9B0C-46E1-BF76-6E16E76B5A17}"/>
          </ac:grpSpMkLst>
        </pc:grpChg>
        <pc:picChg chg="mod">
          <ac:chgData name="Ben Gardiner" userId="02c74d52-d41c-40a4-a339-cb9570ef972e" providerId="ADAL" clId="{DE832400-90F7-46C6-98BD-3060541EAFD3}" dt="2019-08-26T18:51:06.288" v="170" actId="1076"/>
          <ac:picMkLst>
            <pc:docMk/>
            <pc:sldMk cId="2210406222" sldId="375"/>
            <ac:picMk id="2053" creationId="{2886C184-25AC-482D-BCD1-B2A56BEC904B}"/>
          </ac:picMkLst>
        </pc:picChg>
      </pc:sldChg>
      <pc:sldChg chg="del">
        <pc:chgData name="Ben Gardiner" userId="02c74d52-d41c-40a4-a339-cb9570ef972e" providerId="ADAL" clId="{DE832400-90F7-46C6-98BD-3060541EAFD3}" dt="2019-08-26T18:49:38.280" v="146" actId="2696"/>
        <pc:sldMkLst>
          <pc:docMk/>
          <pc:sldMk cId="1208360055" sldId="376"/>
        </pc:sldMkLst>
      </pc:sldChg>
      <pc:sldChg chg="addSp delSp modSp add">
        <pc:chgData name="Ben Gardiner" userId="02c74d52-d41c-40a4-a339-cb9570ef972e" providerId="ADAL" clId="{DE832400-90F7-46C6-98BD-3060541EAFD3}" dt="2019-08-26T20:01:14.810" v="1239" actId="167"/>
        <pc:sldMkLst>
          <pc:docMk/>
          <pc:sldMk cId="1802114995" sldId="376"/>
        </pc:sldMkLst>
        <pc:spChg chg="del">
          <ac:chgData name="Ben Gardiner" userId="02c74d52-d41c-40a4-a339-cb9570ef972e" providerId="ADAL" clId="{DE832400-90F7-46C6-98BD-3060541EAFD3}" dt="2019-08-26T18:52:17.703" v="173"/>
          <ac:spMkLst>
            <pc:docMk/>
            <pc:sldMk cId="1802114995" sldId="376"/>
            <ac:spMk id="2" creationId="{9C053985-8839-4F80-B7E3-312E10207BBA}"/>
          </ac:spMkLst>
        </pc:spChg>
        <pc:spChg chg="del">
          <ac:chgData name="Ben Gardiner" userId="02c74d52-d41c-40a4-a339-cb9570ef972e" providerId="ADAL" clId="{DE832400-90F7-46C6-98BD-3060541EAFD3}" dt="2019-08-26T18:52:17.703" v="173"/>
          <ac:spMkLst>
            <pc:docMk/>
            <pc:sldMk cId="1802114995" sldId="376"/>
            <ac:spMk id="3" creationId="{0F18E88A-7AC6-4ACD-9B5F-454AB6E57E5C}"/>
          </ac:spMkLst>
        </pc:spChg>
        <pc:spChg chg="add mod">
          <ac:chgData name="Ben Gardiner" userId="02c74d52-d41c-40a4-a339-cb9570ef972e" providerId="ADAL" clId="{DE832400-90F7-46C6-98BD-3060541EAFD3}" dt="2019-08-26T18:52:27.480" v="187" actId="20577"/>
          <ac:spMkLst>
            <pc:docMk/>
            <pc:sldMk cId="1802114995" sldId="376"/>
            <ac:spMk id="4" creationId="{1A7C29A8-7A45-47E1-9617-C251FF4D5848}"/>
          </ac:spMkLst>
        </pc:spChg>
        <pc:spChg chg="add del mod">
          <ac:chgData name="Ben Gardiner" userId="02c74d52-d41c-40a4-a339-cb9570ef972e" providerId="ADAL" clId="{DE832400-90F7-46C6-98BD-3060541EAFD3}" dt="2019-08-26T19:03:20.472" v="236"/>
          <ac:spMkLst>
            <pc:docMk/>
            <pc:sldMk cId="1802114995" sldId="376"/>
            <ac:spMk id="5" creationId="{258DAF8D-057E-4895-AC18-C73E0DE4EA06}"/>
          </ac:spMkLst>
        </pc:spChg>
        <pc:spChg chg="add mod">
          <ac:chgData name="Ben Gardiner" userId="02c74d52-d41c-40a4-a339-cb9570ef972e" providerId="ADAL" clId="{DE832400-90F7-46C6-98BD-3060541EAFD3}" dt="2019-08-26T19:58:37.739" v="1234" actId="20577"/>
          <ac:spMkLst>
            <pc:docMk/>
            <pc:sldMk cId="1802114995" sldId="376"/>
            <ac:spMk id="6" creationId="{2EFA9DB9-DFC8-4B44-8910-AA723D7CDD18}"/>
          </ac:spMkLst>
        </pc:spChg>
        <pc:spChg chg="add del mod">
          <ac:chgData name="Ben Gardiner" userId="02c74d52-d41c-40a4-a339-cb9570ef972e" providerId="ADAL" clId="{DE832400-90F7-46C6-98BD-3060541EAFD3}" dt="2019-08-26T20:00:59.795" v="1235"/>
          <ac:spMkLst>
            <pc:docMk/>
            <pc:sldMk cId="1802114995" sldId="376"/>
            <ac:spMk id="7" creationId="{10712CA0-5550-4A98-9781-205235EFADB2}"/>
          </ac:spMkLst>
        </pc:spChg>
        <pc:picChg chg="add mod ord">
          <ac:chgData name="Ben Gardiner" userId="02c74d52-d41c-40a4-a339-cb9570ef972e" providerId="ADAL" clId="{DE832400-90F7-46C6-98BD-3060541EAFD3}" dt="2019-08-26T20:01:14.810" v="1239" actId="167"/>
          <ac:picMkLst>
            <pc:docMk/>
            <pc:sldMk cId="1802114995" sldId="376"/>
            <ac:picMk id="8" creationId="{62234F1C-F678-4D4D-9F65-E0B50E44A378}"/>
          </ac:picMkLst>
        </pc:picChg>
      </pc:sldChg>
      <pc:sldChg chg="addSp delSp modSp add">
        <pc:chgData name="Ben Gardiner" userId="02c74d52-d41c-40a4-a339-cb9570ef972e" providerId="ADAL" clId="{DE832400-90F7-46C6-98BD-3060541EAFD3}" dt="2019-08-26T19:53:58.575" v="1036" actId="1440"/>
        <pc:sldMkLst>
          <pc:docMk/>
          <pc:sldMk cId="3392978177" sldId="377"/>
        </pc:sldMkLst>
        <pc:spChg chg="mod">
          <ac:chgData name="Ben Gardiner" userId="02c74d52-d41c-40a4-a339-cb9570ef972e" providerId="ADAL" clId="{DE832400-90F7-46C6-98BD-3060541EAFD3}" dt="2019-08-26T18:52:35.214" v="202" actId="20577"/>
          <ac:spMkLst>
            <pc:docMk/>
            <pc:sldMk cId="3392978177" sldId="377"/>
            <ac:spMk id="2" creationId="{AFCA46C0-4399-4AE0-B27A-97085792348B}"/>
          </ac:spMkLst>
        </pc:spChg>
        <pc:spChg chg="del">
          <ac:chgData name="Ben Gardiner" userId="02c74d52-d41c-40a4-a339-cb9570ef972e" providerId="ADAL" clId="{DE832400-90F7-46C6-98BD-3060541EAFD3}" dt="2019-08-26T19:06:06.176" v="240"/>
          <ac:spMkLst>
            <pc:docMk/>
            <pc:sldMk cId="3392978177" sldId="377"/>
            <ac:spMk id="3" creationId="{DE6E5CEE-9C66-477D-956C-4557EB696241}"/>
          </ac:spMkLst>
        </pc:spChg>
        <pc:spChg chg="add mod">
          <ac:chgData name="Ben Gardiner" userId="02c74d52-d41c-40a4-a339-cb9570ef972e" providerId="ADAL" clId="{DE832400-90F7-46C6-98BD-3060541EAFD3}" dt="2019-08-26T19:44:26.563" v="1032" actId="27636"/>
          <ac:spMkLst>
            <pc:docMk/>
            <pc:sldMk cId="3392978177" sldId="377"/>
            <ac:spMk id="4" creationId="{BD9F87AD-F125-48D3-A6C7-4B8C642D2F6E}"/>
          </ac:spMkLst>
        </pc:spChg>
        <pc:spChg chg="add del mod">
          <ac:chgData name="Ben Gardiner" userId="02c74d52-d41c-40a4-a339-cb9570ef972e" providerId="ADAL" clId="{DE832400-90F7-46C6-98BD-3060541EAFD3}" dt="2019-08-26T19:53:08.325" v="1033"/>
          <ac:spMkLst>
            <pc:docMk/>
            <pc:sldMk cId="3392978177" sldId="377"/>
            <ac:spMk id="5" creationId="{209E560B-31FD-4655-A4F9-DED8EEF0D77E}"/>
          </ac:spMkLst>
        </pc:spChg>
        <pc:picChg chg="add mod">
          <ac:chgData name="Ben Gardiner" userId="02c74d52-d41c-40a4-a339-cb9570ef972e" providerId="ADAL" clId="{DE832400-90F7-46C6-98BD-3060541EAFD3}" dt="2019-08-26T19:53:58.575" v="1036" actId="1440"/>
          <ac:picMkLst>
            <pc:docMk/>
            <pc:sldMk cId="3392978177" sldId="377"/>
            <ac:picMk id="6" creationId="{CFD2DF58-C64A-400B-B942-858AD9B5CC78}"/>
          </ac:picMkLst>
        </pc:picChg>
      </pc:sldChg>
      <pc:sldChg chg="del">
        <pc:chgData name="Ben Gardiner" userId="02c74d52-d41c-40a4-a339-cb9570ef972e" providerId="ADAL" clId="{DE832400-90F7-46C6-98BD-3060541EAFD3}" dt="2019-08-26T18:49:38.264" v="145" actId="2696"/>
        <pc:sldMkLst>
          <pc:docMk/>
          <pc:sldMk cId="3818865704" sldId="377"/>
        </pc:sldMkLst>
      </pc:sldChg>
      <pc:sldChg chg="del">
        <pc:chgData name="Ben Gardiner" userId="02c74d52-d41c-40a4-a339-cb9570ef972e" providerId="ADAL" clId="{DE832400-90F7-46C6-98BD-3060541EAFD3}" dt="2019-08-26T18:50:01.008" v="150" actId="2696"/>
        <pc:sldMkLst>
          <pc:docMk/>
          <pc:sldMk cId="150492560" sldId="378"/>
        </pc:sldMkLst>
      </pc:sldChg>
      <pc:sldChg chg="addSp delSp modSp add mod setBg">
        <pc:chgData name="Ben Gardiner" userId="02c74d52-d41c-40a4-a339-cb9570ef972e" providerId="ADAL" clId="{DE832400-90F7-46C6-98BD-3060541EAFD3}" dt="2019-08-26T19:17:29.233" v="666" actId="1076"/>
        <pc:sldMkLst>
          <pc:docMk/>
          <pc:sldMk cId="2128468217" sldId="378"/>
        </pc:sldMkLst>
        <pc:spChg chg="mod">
          <ac:chgData name="Ben Gardiner" userId="02c74d52-d41c-40a4-a339-cb9570ef972e" providerId="ADAL" clId="{DE832400-90F7-46C6-98BD-3060541EAFD3}" dt="2019-08-26T19:14:57.043" v="495" actId="26606"/>
          <ac:spMkLst>
            <pc:docMk/>
            <pc:sldMk cId="2128468217" sldId="378"/>
            <ac:spMk id="2" creationId="{D147CF43-F753-4AA7-8036-463DD3E379D5}"/>
          </ac:spMkLst>
        </pc:spChg>
        <pc:spChg chg="del">
          <ac:chgData name="Ben Gardiner" userId="02c74d52-d41c-40a4-a339-cb9570ef972e" providerId="ADAL" clId="{DE832400-90F7-46C6-98BD-3060541EAFD3}" dt="2019-08-26T19:06:13.860" v="241"/>
          <ac:spMkLst>
            <pc:docMk/>
            <pc:sldMk cId="2128468217" sldId="378"/>
            <ac:spMk id="3" creationId="{C6DE372D-2A4E-4C42-B658-1386D215A585}"/>
          </ac:spMkLst>
        </pc:spChg>
        <pc:spChg chg="add del mod">
          <ac:chgData name="Ben Gardiner" userId="02c74d52-d41c-40a4-a339-cb9570ef972e" providerId="ADAL" clId="{DE832400-90F7-46C6-98BD-3060541EAFD3}" dt="2019-08-26T19:14:01.298" v="489"/>
          <ac:spMkLst>
            <pc:docMk/>
            <pc:sldMk cId="2128468217" sldId="378"/>
            <ac:spMk id="4" creationId="{EF1F6A19-3E23-4985-8FDB-46536FED63AD}"/>
          </ac:spMkLst>
        </pc:spChg>
        <pc:spChg chg="add mod">
          <ac:chgData name="Ben Gardiner" userId="02c74d52-d41c-40a4-a339-cb9570ef972e" providerId="ADAL" clId="{DE832400-90F7-46C6-98BD-3060541EAFD3}" dt="2019-08-26T19:14:57.043" v="495" actId="26606"/>
          <ac:spMkLst>
            <pc:docMk/>
            <pc:sldMk cId="2128468217" sldId="378"/>
            <ac:spMk id="6" creationId="{BF3E212A-5940-470C-97FA-7DBAB07D8B2A}"/>
          </ac:spMkLst>
        </pc:spChg>
        <pc:spChg chg="add mod">
          <ac:chgData name="Ben Gardiner" userId="02c74d52-d41c-40a4-a339-cb9570ef972e" providerId="ADAL" clId="{DE832400-90F7-46C6-98BD-3060541EAFD3}" dt="2019-08-26T19:17:29.233" v="666" actId="1076"/>
          <ac:spMkLst>
            <pc:docMk/>
            <pc:sldMk cId="2128468217" sldId="378"/>
            <ac:spMk id="7" creationId="{4E920116-2FAD-48D0-B3D3-8AC13268881F}"/>
          </ac:spMkLst>
        </pc:spChg>
        <pc:spChg chg="add del">
          <ac:chgData name="Ben Gardiner" userId="02c74d52-d41c-40a4-a339-cb9570ef972e" providerId="ADAL" clId="{DE832400-90F7-46C6-98BD-3060541EAFD3}" dt="2019-08-26T19:14:57.043" v="495" actId="26606"/>
          <ac:spMkLst>
            <pc:docMk/>
            <pc:sldMk cId="2128468217" sldId="378"/>
            <ac:spMk id="11" creationId="{96918796-2918-40D6-BE3A-4600C47FCD42}"/>
          </ac:spMkLst>
        </pc:spChg>
        <pc:graphicFrameChg chg="add mod modGraphic">
          <ac:chgData name="Ben Gardiner" userId="02c74d52-d41c-40a4-a339-cb9570ef972e" providerId="ADAL" clId="{DE832400-90F7-46C6-98BD-3060541EAFD3}" dt="2019-08-26T19:17:29.233" v="666" actId="1076"/>
          <ac:graphicFrameMkLst>
            <pc:docMk/>
            <pc:sldMk cId="2128468217" sldId="378"/>
            <ac:graphicFrameMk id="5" creationId="{DD2512E4-E111-4D25-A802-E8A027653615}"/>
          </ac:graphicFrameMkLst>
        </pc:graphicFrameChg>
      </pc:sldChg>
      <pc:sldChg chg="addSp delSp modSp add">
        <pc:chgData name="Ben Gardiner" userId="02c74d52-d41c-40a4-a339-cb9570ef972e" providerId="ADAL" clId="{DE832400-90F7-46C6-98BD-3060541EAFD3}" dt="2019-08-26T19:12:37.132" v="488" actId="20577"/>
        <pc:sldMkLst>
          <pc:docMk/>
          <pc:sldMk cId="89766976" sldId="379"/>
        </pc:sldMkLst>
        <pc:spChg chg="mod">
          <ac:chgData name="Ben Gardiner" userId="02c74d52-d41c-40a4-a339-cb9570ef972e" providerId="ADAL" clId="{DE832400-90F7-46C6-98BD-3060541EAFD3}" dt="2019-08-26T18:52:55.510" v="235" actId="20577"/>
          <ac:spMkLst>
            <pc:docMk/>
            <pc:sldMk cId="89766976" sldId="379"/>
            <ac:spMk id="2" creationId="{D48BA710-B3EE-45E3-B7CB-EF70B2D2EFAF}"/>
          </ac:spMkLst>
        </pc:spChg>
        <pc:spChg chg="del">
          <ac:chgData name="Ben Gardiner" userId="02c74d52-d41c-40a4-a339-cb9570ef972e" providerId="ADAL" clId="{DE832400-90F7-46C6-98BD-3060541EAFD3}" dt="2019-08-26T19:06:21.324" v="242"/>
          <ac:spMkLst>
            <pc:docMk/>
            <pc:sldMk cId="89766976" sldId="379"/>
            <ac:spMk id="3" creationId="{6BA251BD-2642-4AE2-AFAB-63DD71FDEA45}"/>
          </ac:spMkLst>
        </pc:spChg>
        <pc:spChg chg="add mod">
          <ac:chgData name="Ben Gardiner" userId="02c74d52-d41c-40a4-a339-cb9570ef972e" providerId="ADAL" clId="{DE832400-90F7-46C6-98BD-3060541EAFD3}" dt="2019-08-26T19:12:37.132" v="488" actId="20577"/>
          <ac:spMkLst>
            <pc:docMk/>
            <pc:sldMk cId="89766976" sldId="379"/>
            <ac:spMk id="4" creationId="{8ADFDC5F-D1E9-45AD-B59C-834008F430F6}"/>
          </ac:spMkLst>
        </pc:spChg>
      </pc:sldChg>
      <pc:sldChg chg="del">
        <pc:chgData name="Ben Gardiner" userId="02c74d52-d41c-40a4-a339-cb9570ef972e" providerId="ADAL" clId="{DE832400-90F7-46C6-98BD-3060541EAFD3}" dt="2019-08-26T18:50:00.977" v="149" actId="2696"/>
        <pc:sldMkLst>
          <pc:docMk/>
          <pc:sldMk cId="1536245388" sldId="379"/>
        </pc:sldMkLst>
      </pc:sldChg>
      <pc:sldChg chg="del">
        <pc:chgData name="Ben Gardiner" userId="02c74d52-d41c-40a4-a339-cb9570ef972e" providerId="ADAL" clId="{DE832400-90F7-46C6-98BD-3060541EAFD3}" dt="2019-08-26T18:50:00.968" v="148" actId="2696"/>
        <pc:sldMkLst>
          <pc:docMk/>
          <pc:sldMk cId="2073578260" sldId="380"/>
        </pc:sldMkLst>
      </pc:sldChg>
    </pc:docChg>
  </pc:docChgLst>
  <pc:docChgLst>
    <pc:chgData name="Ben Gardiner" userId="02c74d52-d41c-40a4-a339-cb9570ef972e" providerId="ADAL" clId="{636D47CE-26CF-4DCA-B5B0-DFD623510E00}"/>
    <pc:docChg chg="undo custSel modSld">
      <pc:chgData name="Ben Gardiner" userId="02c74d52-d41c-40a4-a339-cb9570ef972e" providerId="ADAL" clId="{636D47CE-26CF-4DCA-B5B0-DFD623510E00}" dt="2019-09-11T21:21:02.007" v="47" actId="403"/>
      <pc:docMkLst>
        <pc:docMk/>
      </pc:docMkLst>
      <pc:sldChg chg="addSp delSp modSp">
        <pc:chgData name="Ben Gardiner" userId="02c74d52-d41c-40a4-a339-cb9570ef972e" providerId="ADAL" clId="{636D47CE-26CF-4DCA-B5B0-DFD623510E00}" dt="2019-09-11T21:21:02.007" v="47" actId="403"/>
        <pc:sldMkLst>
          <pc:docMk/>
          <pc:sldMk cId="2338216539" sldId="368"/>
        </pc:sldMkLst>
        <pc:spChg chg="del mod">
          <ac:chgData name="Ben Gardiner" userId="02c74d52-d41c-40a4-a339-cb9570ef972e" providerId="ADAL" clId="{636D47CE-26CF-4DCA-B5B0-DFD623510E00}" dt="2019-09-11T21:20:35.621" v="34" actId="478"/>
          <ac:spMkLst>
            <pc:docMk/>
            <pc:sldMk cId="2338216539" sldId="368"/>
            <ac:spMk id="2" creationId="{111F3079-8DFF-4C88-B286-AFAD8AB85B55}"/>
          </ac:spMkLst>
        </pc:spChg>
        <pc:spChg chg="add mod">
          <ac:chgData name="Ben Gardiner" userId="02c74d52-d41c-40a4-a339-cb9570ef972e" providerId="ADAL" clId="{636D47CE-26CF-4DCA-B5B0-DFD623510E00}" dt="2019-09-11T21:21:02.007" v="47" actId="403"/>
          <ac:spMkLst>
            <pc:docMk/>
            <pc:sldMk cId="2338216539" sldId="368"/>
            <ac:spMk id="6" creationId="{4B19970B-78BE-454C-A88A-DA604A204F88}"/>
          </ac:spMkLst>
        </pc:spChg>
      </pc:sldChg>
      <pc:sldChg chg="modSp">
        <pc:chgData name="Ben Gardiner" userId="02c74d52-d41c-40a4-a339-cb9570ef972e" providerId="ADAL" clId="{636D47CE-26CF-4DCA-B5B0-DFD623510E00}" dt="2019-09-11T21:18:51.755" v="9" actId="5793"/>
        <pc:sldMkLst>
          <pc:docMk/>
          <pc:sldMk cId="2128468217" sldId="378"/>
        </pc:sldMkLst>
        <pc:spChg chg="mod">
          <ac:chgData name="Ben Gardiner" userId="02c74d52-d41c-40a4-a339-cb9570ef972e" providerId="ADAL" clId="{636D47CE-26CF-4DCA-B5B0-DFD623510E00}" dt="2019-09-11T21:18:51.755" v="9" actId="5793"/>
          <ac:spMkLst>
            <pc:docMk/>
            <pc:sldMk cId="2128468217" sldId="378"/>
            <ac:spMk id="7" creationId="{4E920116-2FAD-48D0-B3D3-8AC13268881F}"/>
          </ac:spMkLst>
        </pc:spChg>
        <pc:graphicFrameChg chg="mod">
          <ac:chgData name="Ben Gardiner" userId="02c74d52-d41c-40a4-a339-cb9570ef972e" providerId="ADAL" clId="{636D47CE-26CF-4DCA-B5B0-DFD623510E00}" dt="2019-09-11T21:18:35" v="0" actId="1076"/>
          <ac:graphicFrameMkLst>
            <pc:docMk/>
            <pc:sldMk cId="2128468217" sldId="378"/>
            <ac:graphicFrameMk id="5" creationId="{DD2512E4-E111-4D25-A802-E8A027653615}"/>
          </ac:graphicFrameMkLst>
        </pc:graphicFrameChg>
      </pc:sldChg>
      <pc:sldChg chg="modSp">
        <pc:chgData name="Ben Gardiner" userId="02c74d52-d41c-40a4-a339-cb9570ef972e" providerId="ADAL" clId="{636D47CE-26CF-4DCA-B5B0-DFD623510E00}" dt="2019-09-11T21:19:10.602" v="21" actId="20577"/>
        <pc:sldMkLst>
          <pc:docMk/>
          <pc:sldMk cId="89766976" sldId="379"/>
        </pc:sldMkLst>
        <pc:spChg chg="mod">
          <ac:chgData name="Ben Gardiner" userId="02c74d52-d41c-40a4-a339-cb9570ef972e" providerId="ADAL" clId="{636D47CE-26CF-4DCA-B5B0-DFD623510E00}" dt="2019-09-11T21:19:10.602" v="21" actId="20577"/>
          <ac:spMkLst>
            <pc:docMk/>
            <pc:sldMk cId="89766976" sldId="379"/>
            <ac:spMk id="4" creationId="{8ADFDC5F-D1E9-45AD-B59C-834008F430F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E12B1-E8DB-489E-99D0-FD10A6A7576B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D1F40-37C6-42D1-84E9-EADDAF15D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559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F879C0-8F64-4037-95C3-B9EB9FED6E21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2B8B5A9-169C-4582-9A96-121D690FD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08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B7CE-E704-4C5F-97B7-2B9CA4DEC04D}" type="datetimeFigureOut">
              <a:rPr lang="en-US" smtClean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2804-EB83-4CCA-8D0F-2E0CAE0707A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87D3BC7-2F62-4446-8AB7-BA9CDBC0B2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385" y="306669"/>
            <a:ext cx="2739950" cy="140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21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B7CE-E704-4C5F-97B7-2B9CA4DEC04D}" type="datetimeFigureOut">
              <a:rPr lang="en-US" smtClean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2804-EB83-4CCA-8D0F-2E0CAE0707A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9CD2A48-24D7-48F9-9BEF-85A72D1BE7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385" y="306669"/>
            <a:ext cx="2739950" cy="140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650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B7CE-E704-4C5F-97B7-2B9CA4DEC04D}" type="datetimeFigureOut">
              <a:rPr lang="en-US" smtClean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2804-EB83-4CCA-8D0F-2E0CAE0707A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6034F29-24F0-4816-A519-AE01ACB1E5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385" y="306669"/>
            <a:ext cx="2739950" cy="140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174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B7CE-E704-4C5F-97B7-2B9CA4DEC04D}" type="datetimeFigureOut">
              <a:rPr lang="en-US" smtClean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2804-EB83-4CCA-8D0F-2E0CAE0707A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BC3BDB4-9117-4517-875B-B056B88F53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385" y="306669"/>
            <a:ext cx="2739950" cy="140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52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B7CE-E704-4C5F-97B7-2B9CA4DEC04D}" type="datetimeFigureOut">
              <a:rPr lang="en-US" smtClean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2804-EB83-4CCA-8D0F-2E0CAE0707A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4AF4BA8-F949-40E2-918D-961B8647D2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385" y="306669"/>
            <a:ext cx="2739950" cy="140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128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B7CE-E704-4C5F-97B7-2B9CA4DEC04D}" type="datetimeFigureOut">
              <a:rPr lang="en-US" smtClean="0"/>
              <a:t>9/11/2019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2804-EB83-4CCA-8D0F-2E0CAE0707A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DE9C6BA-7DD8-44D9-888C-F3666A6A81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385" y="306669"/>
            <a:ext cx="2739950" cy="140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061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B7CE-E704-4C5F-97B7-2B9CA4DEC04D}" type="datetimeFigureOut">
              <a:rPr lang="en-US" smtClean="0"/>
              <a:t>9/11/2019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2804-EB83-4CCA-8D0F-2E0CAE0707A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334B61B-6A6D-4EFF-956A-14446F1F51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385" y="306669"/>
            <a:ext cx="2739950" cy="140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449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B7CE-E704-4C5F-97B7-2B9CA4DEC04D}" type="datetimeFigureOut">
              <a:rPr lang="en-US" smtClean="0"/>
              <a:t>9/11/2019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2804-EB83-4CCA-8D0F-2E0CAE0707A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A1C96E-7E8F-47F4-944B-E9991B23EE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385" y="306669"/>
            <a:ext cx="2739950" cy="140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8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B7CE-E704-4C5F-97B7-2B9CA4DEC04D}" type="datetimeFigureOut">
              <a:rPr lang="en-US" smtClean="0"/>
              <a:t>9/11/2019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2804-EB83-4CCA-8D0F-2E0CAE0707A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CC9A15-8B49-4F69-BB60-4A5E2C3B52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385" y="306669"/>
            <a:ext cx="2739950" cy="140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65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B7CE-E704-4C5F-97B7-2B9CA4DEC04D}" type="datetimeFigureOut">
              <a:rPr lang="en-US" smtClean="0"/>
              <a:t>9/11/2019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2804-EB83-4CCA-8D0F-2E0CAE0707A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B9C468E-D6CA-4779-B7BA-26FBC82327D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385" y="306669"/>
            <a:ext cx="2739950" cy="140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491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B7CE-E704-4C5F-97B7-2B9CA4DEC04D}" type="datetimeFigureOut">
              <a:rPr lang="en-US" smtClean="0"/>
              <a:t>9/11/2019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2804-EB83-4CCA-8D0F-2E0CAE0707A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52C1291-7589-469F-BB34-D3A1CE4AA2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385" y="306669"/>
            <a:ext cx="2739950" cy="140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2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CB7CE-E704-4C5F-97B7-2B9CA4DEC04D}" type="datetimeFigureOut">
              <a:rPr lang="en-US" smtClean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82804-EB83-4CCA-8D0F-2E0CAE0707A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120000" y="365126"/>
            <a:ext cx="2950720" cy="133514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E118DA-7E78-48F5-8E22-B1FD3C0A344E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385" y="306669"/>
            <a:ext cx="2739950" cy="140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6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raw.githubusercontent.com/nmfta-repo/nmfta-opentelematics-api/master/media/OD_LOGO_750x750.png" TargetMode="External"/><Relationship Id="rId13" Type="http://schemas.openxmlformats.org/officeDocument/2006/relationships/image" Target="../media/image7.png"/><Relationship Id="rId18" Type="http://schemas.openxmlformats.org/officeDocument/2006/relationships/hyperlink" Target="https://raw.githubusercontent.com/nmfta-repo/nmfta-opentelematics-api/master/media/Omnitracs_logo_2015_CMYK_no_tagline.jpg" TargetMode="External"/><Relationship Id="rId3" Type="http://schemas.openxmlformats.org/officeDocument/2006/relationships/hyperlink" Target="https://opentelematicsapi.docs.apiary.io/" TargetMode="External"/><Relationship Id="rId21" Type="http://schemas.openxmlformats.org/officeDocument/2006/relationships/image" Target="../media/image11.png"/><Relationship Id="rId7" Type="http://schemas.openxmlformats.org/officeDocument/2006/relationships/image" Target="../media/image4.jpeg"/><Relationship Id="rId12" Type="http://schemas.openxmlformats.org/officeDocument/2006/relationships/hyperlink" Target="https://raw.githubusercontent.com/nmfta-repo/nmfta-opentelematics-api/master/media/geotab-logo_full-colour-rgb_resized.png" TargetMode="External"/><Relationship Id="rId17" Type="http://schemas.openxmlformats.org/officeDocument/2006/relationships/image" Target="../media/image9.png"/><Relationship Id="rId2" Type="http://schemas.openxmlformats.org/officeDocument/2006/relationships/hyperlink" Target="https://github.com/nmfta-repo/nmfta-opentelematics-api" TargetMode="External"/><Relationship Id="rId16" Type="http://schemas.openxmlformats.org/officeDocument/2006/relationships/hyperlink" Target="https://raw.githubusercontent.com/nmfta-repo/nmfta-opentelematics-api/master/media/ISE_A_Trimble_Company_RGB.png" TargetMode="External"/><Relationship Id="rId20" Type="http://schemas.openxmlformats.org/officeDocument/2006/relationships/hyperlink" Target="https://raw.githubusercontent.com/nmfta-repo/nmfta-opentelematics-api/master/media/zonar-logo-RGB-750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aw.githubusercontent.com/nmfta-repo/nmfta-opentelematics-api/master/media/SFL2c_300dpi-resized.jpg" TargetMode="External"/><Relationship Id="rId11" Type="http://schemas.openxmlformats.org/officeDocument/2006/relationships/image" Target="../media/image6.jpeg"/><Relationship Id="rId5" Type="http://schemas.openxmlformats.org/officeDocument/2006/relationships/hyperlink" Target="https://github.com/nmfta-repo/nmfta-opentelematics-prototype" TargetMode="External"/><Relationship Id="rId15" Type="http://schemas.openxmlformats.org/officeDocument/2006/relationships/image" Target="../media/image8.jpeg"/><Relationship Id="rId10" Type="http://schemas.openxmlformats.org/officeDocument/2006/relationships/hyperlink" Target="https://raw.githubusercontent.com/nmfta-repo/nmfta-opentelematics-api/master/media/samsara_horizontal_logo_black-resized.jpg" TargetMode="External"/><Relationship Id="rId19" Type="http://schemas.openxmlformats.org/officeDocument/2006/relationships/image" Target="../media/image10.jpeg"/><Relationship Id="rId4" Type="http://schemas.openxmlformats.org/officeDocument/2006/relationships/hyperlink" Target="https://www.apimatic.io/apidocs/nmfta-opentelematics-api" TargetMode="External"/><Relationship Id="rId9" Type="http://schemas.openxmlformats.org/officeDocument/2006/relationships/image" Target="../media/image5.png"/><Relationship Id="rId14" Type="http://schemas.openxmlformats.org/officeDocument/2006/relationships/hyperlink" Target="https://raw.githubusercontent.com/nmfta-repo/nmfta-opentelematics-api/master/media/securitycompass-logo-resized.jp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nmfta-repo/nmfta-opentelematics-api" TargetMode="External"/><Relationship Id="rId2" Type="http://schemas.openxmlformats.org/officeDocument/2006/relationships/hyperlink" Target="mailto:ben.gardiner@nmfta.org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53682-9967-40D6-8034-C1AEA0C80E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32485"/>
            <a:ext cx="12192000" cy="2387600"/>
          </a:xfrm>
        </p:spPr>
        <p:txBody>
          <a:bodyPr>
            <a:normAutofit/>
          </a:bodyPr>
          <a:lstStyle/>
          <a:p>
            <a:r>
              <a:rPr lang="en-US" dirty="0"/>
              <a:t>Open Telematics API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398CCA-F72E-4DC3-8D56-077885861A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12160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/>
              <a:t>Lightning Talk @ W3C Workshop</a:t>
            </a:r>
          </a:p>
        </p:txBody>
      </p:sp>
    </p:spTree>
    <p:extLst>
      <p:ext uri="{BB962C8B-B14F-4D97-AF65-F5344CB8AC3E}">
        <p14:creationId xmlns:p14="http://schemas.microsoft.com/office/powerpoint/2010/main" val="2414401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182D395-72CB-42B7-8D69-A856054D2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We’ve Done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24EE074-5678-456B-B5FF-9D45864BA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3110"/>
            <a:ext cx="10515600" cy="4351338"/>
          </a:xfrm>
        </p:spPr>
        <p:txBody>
          <a:bodyPr/>
          <a:lstStyle/>
          <a:p>
            <a:r>
              <a:rPr lang="en-US" dirty="0"/>
              <a:t>Collaborated to create:</a:t>
            </a:r>
          </a:p>
          <a:p>
            <a:pPr lvl="1"/>
            <a:r>
              <a:rPr lang="en-US" dirty="0"/>
              <a:t>Machine-readable REST API specification for how LTL motor freight carriers can integrate with TSPs</a:t>
            </a:r>
          </a:p>
        </p:txBody>
      </p:sp>
      <p:pic>
        <p:nvPicPr>
          <p:cNvPr id="7" name="Picture 6" descr="A close up of a map&#10;&#10;Description automatically generated">
            <a:extLst>
              <a:ext uri="{FF2B5EF4-FFF2-40B4-BE49-F238E27FC236}">
                <a16:creationId xmlns:a16="http://schemas.microsoft.com/office/drawing/2014/main" id="{A4862B32-1637-4A6D-86A9-FFAADF88D2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621" y="2507797"/>
            <a:ext cx="7429500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028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D001F-EE2C-416B-9374-FA055C48C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OTAPI Release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3FAF7-7D1B-46AA-A056-83936CE91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681" y="1825625"/>
            <a:ext cx="7165109" cy="4351338"/>
          </a:xfrm>
        </p:spPr>
        <p:txBody>
          <a:bodyPr>
            <a:normAutofit lnSpcReduction="10000"/>
          </a:bodyPr>
          <a:lstStyle/>
          <a:p>
            <a:r>
              <a:rPr lang="en-US" dirty="0" err="1">
                <a:hlinkClick r:id="rId2"/>
              </a:rPr>
              <a:t>github</a:t>
            </a:r>
            <a:r>
              <a:rPr lang="en-US" dirty="0">
                <a:hlinkClick r:id="rId2"/>
              </a:rPr>
              <a:t>/nmfta-repo/nmfta-opentelematics-api</a:t>
            </a:r>
            <a:endParaRPr lang="en-US" dirty="0"/>
          </a:p>
          <a:p>
            <a:pPr lvl="1"/>
            <a:r>
              <a:rPr lang="en-US" dirty="0"/>
              <a:t>Source of specification</a:t>
            </a:r>
          </a:p>
          <a:p>
            <a:pPr lvl="1"/>
            <a:r>
              <a:rPr lang="en-US" dirty="0"/>
              <a:t>Offline HTML documentation</a:t>
            </a:r>
          </a:p>
          <a:p>
            <a:r>
              <a:rPr lang="en-US" dirty="0">
                <a:hlinkClick r:id="rId3"/>
              </a:rPr>
              <a:t>opentelematicsapi.docs.apiary.io</a:t>
            </a:r>
            <a:endParaRPr lang="en-US" dirty="0"/>
          </a:p>
          <a:p>
            <a:pPr lvl="1"/>
            <a:r>
              <a:rPr lang="en-US" dirty="0"/>
              <a:t>Interactive HTML documentation</a:t>
            </a:r>
          </a:p>
          <a:p>
            <a:r>
              <a:rPr lang="en-US" dirty="0">
                <a:hlinkClick r:id="rId4"/>
              </a:rPr>
              <a:t>apimatic.io/apidocs/nmfta-opentelematics-api</a:t>
            </a:r>
            <a:endParaRPr lang="en-US" dirty="0"/>
          </a:p>
          <a:p>
            <a:pPr lvl="1"/>
            <a:r>
              <a:rPr lang="en-US" dirty="0"/>
              <a:t>Client libraries</a:t>
            </a:r>
          </a:p>
          <a:p>
            <a:r>
              <a:rPr lang="en-US" dirty="0" err="1">
                <a:hlinkClick r:id="rId5"/>
              </a:rPr>
              <a:t>github</a:t>
            </a:r>
            <a:r>
              <a:rPr lang="en-US" dirty="0">
                <a:hlinkClick r:id="rId5"/>
              </a:rPr>
              <a:t>/nmfta-repo/nmfta-opentelematics-prototype</a:t>
            </a:r>
            <a:endParaRPr lang="en-US" dirty="0"/>
          </a:p>
          <a:p>
            <a:pPr lvl="1"/>
            <a:r>
              <a:rPr lang="en-US" dirty="0"/>
              <a:t>Prototype server implementation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604ECF3-9B0C-46E1-BF76-6E16E76B5A17}"/>
              </a:ext>
            </a:extLst>
          </p:cNvPr>
          <p:cNvGrpSpPr/>
          <p:nvPr/>
        </p:nvGrpSpPr>
        <p:grpSpPr>
          <a:xfrm>
            <a:off x="7800109" y="1975505"/>
            <a:ext cx="4301837" cy="3846752"/>
            <a:chOff x="5702300" y="-4935703"/>
            <a:chExt cx="11349718" cy="10149047"/>
          </a:xfrm>
        </p:grpSpPr>
        <p:pic>
          <p:nvPicPr>
            <p:cNvPr id="2050" name="Picture 2" descr="SEFL">
              <a:hlinkClick r:id="rId6"/>
              <a:extLst>
                <a:ext uri="{FF2B5EF4-FFF2-40B4-BE49-F238E27FC236}">
                  <a16:creationId xmlns:a16="http://schemas.microsoft.com/office/drawing/2014/main" id="{CE1F8348-7D54-49F9-89C1-5EC2F48048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78513" y="-4847432"/>
              <a:ext cx="4981575" cy="1647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Picture 3" descr="ODFL">
              <a:hlinkClick r:id="rId8"/>
              <a:extLst>
                <a:ext uri="{FF2B5EF4-FFF2-40B4-BE49-F238E27FC236}">
                  <a16:creationId xmlns:a16="http://schemas.microsoft.com/office/drawing/2014/main" id="{64ADFB16-0728-4184-B3C9-4410357C3C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02300" y="-2560638"/>
              <a:ext cx="5334000" cy="5334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Samsara Networks Inc.">
              <a:hlinkClick r:id="rId10"/>
              <a:extLst>
                <a:ext uri="{FF2B5EF4-FFF2-40B4-BE49-F238E27FC236}">
                  <a16:creationId xmlns:a16="http://schemas.microsoft.com/office/drawing/2014/main" id="{57833124-926B-4BAD-A281-9D5B73629D9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78513" y="2897187"/>
              <a:ext cx="4981575" cy="18859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 descr="Geotab">
              <a:hlinkClick r:id="rId12"/>
              <a:extLst>
                <a:ext uri="{FF2B5EF4-FFF2-40B4-BE49-F238E27FC236}">
                  <a16:creationId xmlns:a16="http://schemas.microsoft.com/office/drawing/2014/main" id="{2886C184-25AC-482D-BCD1-B2A56BEC90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93575" y="-4935703"/>
              <a:ext cx="5267326" cy="10763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Security Compass">
              <a:hlinkClick r:id="rId14"/>
              <a:extLst>
                <a:ext uri="{FF2B5EF4-FFF2-40B4-BE49-F238E27FC236}">
                  <a16:creationId xmlns:a16="http://schemas.microsoft.com/office/drawing/2014/main" id="{6A4444DD-E69B-4680-9748-14D9C803AF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46581" y="-3723482"/>
              <a:ext cx="49815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5" name="Picture 7" descr="ISE Inc.">
              <a:hlinkClick r:id="rId16"/>
              <a:extLst>
                <a:ext uri="{FF2B5EF4-FFF2-40B4-BE49-F238E27FC236}">
                  <a16:creationId xmlns:a16="http://schemas.microsoft.com/office/drawing/2014/main" id="{DFC1A927-3F27-4391-9BE3-3C41B6D09F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13243" y="-2031606"/>
              <a:ext cx="5048250" cy="2828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Omnitracs">
              <a:hlinkClick r:id="rId18"/>
              <a:extLst>
                <a:ext uri="{FF2B5EF4-FFF2-40B4-BE49-F238E27FC236}">
                  <a16:creationId xmlns:a16="http://schemas.microsoft.com/office/drawing/2014/main" id="{56CEA2BC-88B2-4AE1-BBAF-9F3EFBCBBF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22718" y="1363658"/>
              <a:ext cx="5829300" cy="1714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7" name="Picture 9" descr="Zonar Systems">
              <a:hlinkClick r:id="rId20"/>
              <a:extLst>
                <a:ext uri="{FF2B5EF4-FFF2-40B4-BE49-F238E27FC236}">
                  <a16:creationId xmlns:a16="http://schemas.microsoft.com/office/drawing/2014/main" id="{0EA9CE10-4232-4FC9-B982-DC951E410D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70368" y="3698869"/>
              <a:ext cx="5334000" cy="1514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10406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62234F1C-F678-4D4D-9F65-E0B50E44A37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58691" y="1825625"/>
            <a:ext cx="6733309" cy="4137923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A7C29A8-7A45-47E1-9617-C251FF4D5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 Model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FA9DB9-DFC8-4B44-8910-AA723D7CDD1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Vehicle</a:t>
            </a:r>
            <a:endParaRPr lang="en-US" sz="2400" dirty="0"/>
          </a:p>
          <a:p>
            <a:r>
              <a:rPr lang="en-US" dirty="0"/>
              <a:t>Fleet</a:t>
            </a:r>
            <a:endParaRPr lang="en-US" sz="2400" dirty="0"/>
          </a:p>
          <a:p>
            <a:r>
              <a:rPr lang="en-US" dirty="0"/>
              <a:t>Driver</a:t>
            </a:r>
            <a:endParaRPr lang="en-US" sz="2400" dirty="0"/>
          </a:p>
          <a:p>
            <a:r>
              <a:rPr lang="en-US" dirty="0"/>
              <a:t>Log Event (‘ELD’ events)</a:t>
            </a:r>
            <a:endParaRPr lang="en-US" sz="2400" dirty="0"/>
          </a:p>
          <a:p>
            <a:r>
              <a:rPr lang="en-US" dirty="0"/>
              <a:t>Vehicle Performance Event (idle time summaries etc.)</a:t>
            </a:r>
            <a:endParaRPr lang="en-US" sz="2400" dirty="0"/>
          </a:p>
          <a:p>
            <a:r>
              <a:rPr lang="en-US" dirty="0"/>
              <a:t>Vehicle Fault Code Event (e.g. DTCs)</a:t>
            </a:r>
            <a:endParaRPr lang="en-US" sz="2400" dirty="0"/>
          </a:p>
          <a:p>
            <a:r>
              <a:rPr lang="en-US" dirty="0"/>
              <a:t>Vehicle Status Event (e.g. battery V)</a:t>
            </a:r>
            <a:endParaRPr lang="en-US" sz="2400" dirty="0"/>
          </a:p>
          <a:p>
            <a:endParaRPr lang="en-US" dirty="0"/>
          </a:p>
          <a:p>
            <a:r>
              <a:rPr lang="en-US" dirty="0"/>
              <a:t>Accessible via use-case focused streaming APIs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114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A46C0-4399-4AE0-B27A-970857923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Security-First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F87AD-F125-48D3-A6C7-4B8C642D2F6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Security Manifest of OTAPI Design Decisions</a:t>
            </a:r>
          </a:p>
          <a:p>
            <a:r>
              <a:rPr lang="en-US" dirty="0"/>
              <a:t>Mandatory Fine-grained Access Controls</a:t>
            </a:r>
          </a:p>
          <a:p>
            <a:r>
              <a:rPr lang="en-US" dirty="0"/>
              <a:t>Mandatory Client-Side Security Requirements</a:t>
            </a:r>
          </a:p>
          <a:p>
            <a:r>
              <a:rPr lang="en-US" dirty="0"/>
              <a:t>Mandatory Sever-Side Security Requirements</a:t>
            </a:r>
          </a:p>
          <a:p>
            <a:r>
              <a:rPr lang="en-US" dirty="0"/>
              <a:t>Published prototype satisfies server-sider security requirements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FD2DF58-C64A-400B-B942-858AD9B5CC7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24355" y="1825625"/>
            <a:ext cx="5181600" cy="39563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392978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7CF43-F753-4AA7-8036-463DD3E37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Contributors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D2512E4-E111-4D25-A802-E8A0276536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207874"/>
              </p:ext>
            </p:extLst>
          </p:nvPr>
        </p:nvGraphicFramePr>
        <p:xfrm>
          <a:off x="1981536" y="1737254"/>
          <a:ext cx="8401050" cy="2217420"/>
        </p:xfrm>
        <a:graphic>
          <a:graphicData uri="http://schemas.openxmlformats.org/drawingml/2006/table">
            <a:tbl>
              <a:tblPr firstRow="1">
                <a:tableStyleId>{5A111915-BE36-4E01-A7E5-04B1672EAD32}</a:tableStyleId>
              </a:tblPr>
              <a:tblGrid>
                <a:gridCol w="2800350">
                  <a:extLst>
                    <a:ext uri="{9D8B030D-6E8A-4147-A177-3AD203B41FA5}">
                      <a16:colId xmlns:a16="http://schemas.microsoft.com/office/drawing/2014/main" val="815240879"/>
                    </a:ext>
                  </a:extLst>
                </a:gridCol>
                <a:gridCol w="2800350">
                  <a:extLst>
                    <a:ext uri="{9D8B030D-6E8A-4147-A177-3AD203B41FA5}">
                      <a16:colId xmlns:a16="http://schemas.microsoft.com/office/drawing/2014/main" val="1588728693"/>
                    </a:ext>
                  </a:extLst>
                </a:gridCol>
                <a:gridCol w="2800350">
                  <a:extLst>
                    <a:ext uri="{9D8B030D-6E8A-4147-A177-3AD203B41FA5}">
                      <a16:colId xmlns:a16="http://schemas.microsoft.com/office/drawing/2014/main" val="7030504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Fleet Managers</a:t>
                      </a:r>
                      <a:endParaRPr lang="en-US" b="1" dirty="0">
                        <a:effectLst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Telematics Providers</a:t>
                      </a:r>
                      <a:endParaRPr lang="en-US" b="1" dirty="0">
                        <a:effectLst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Independents</a:t>
                      </a:r>
                      <a:endParaRPr lang="en-US" b="1" dirty="0">
                        <a:effectLst/>
                      </a:endParaRPr>
                    </a:p>
                  </a:txBody>
                  <a:tcPr marL="123825" marR="123825" marT="57150" marB="57150" anchor="ctr"/>
                </a:tc>
                <a:extLst>
                  <a:ext uri="{0D108BD9-81ED-4DB2-BD59-A6C34878D82A}">
                    <a16:rowId xmlns:a16="http://schemas.microsoft.com/office/drawing/2014/main" val="19153372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Bill Brown, SEFL</a:t>
                      </a: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Samsara Networks, Inc.</a:t>
                      </a: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Altaz Valani, Security Compass</a:t>
                      </a:r>
                    </a:p>
                  </a:txBody>
                  <a:tcPr marL="123825" marR="123825" marT="57150" marB="57150" anchor="ctr"/>
                </a:tc>
                <a:extLst>
                  <a:ext uri="{0D108BD9-81ED-4DB2-BD59-A6C34878D82A}">
                    <a16:rowId xmlns:a16="http://schemas.microsoft.com/office/drawing/2014/main" val="12292399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Penske Truck Leasing</a:t>
                      </a: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Geotab</a:t>
                      </a: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Andrew Smith, ISE Inc.</a:t>
                      </a:r>
                    </a:p>
                  </a:txBody>
                  <a:tcPr marL="123825" marR="123825" marT="57150" marB="57150" anchor="ctr"/>
                </a:tc>
                <a:extLst>
                  <a:ext uri="{0D108BD9-81ED-4DB2-BD59-A6C34878D82A}">
                    <a16:rowId xmlns:a16="http://schemas.microsoft.com/office/drawing/2014/main" val="325359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Old Dominion Freight Lines</a:t>
                      </a: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Omnitracs</a:t>
                      </a: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Dr. Jeremy Daily, UTulsa</a:t>
                      </a:r>
                    </a:p>
                  </a:txBody>
                  <a:tcPr marL="123825" marR="123825" marT="57150" marB="57150" anchor="ctr"/>
                </a:tc>
                <a:extLst>
                  <a:ext uri="{0D108BD9-81ED-4DB2-BD59-A6C34878D82A}">
                    <a16:rowId xmlns:a16="http://schemas.microsoft.com/office/drawing/2014/main" val="17119622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>
                        <a:effectLst/>
                      </a:endParaRP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Derek Held, Zonar Systems</a:t>
                      </a:r>
                    </a:p>
                  </a:txBody>
                  <a:tcPr marL="123825" marR="123825" marT="57150" marB="57150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633084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BF3E212A-5940-470C-97FA-7DBAB07D8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920116-2FAD-48D0-B3D3-8AC13268881F}"/>
              </a:ext>
            </a:extLst>
          </p:cNvPr>
          <p:cNvSpPr txBox="1"/>
          <p:nvPr/>
        </p:nvSpPr>
        <p:spPr>
          <a:xfrm>
            <a:off x="2490153" y="4184551"/>
            <a:ext cx="738381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Many revisions in many pull requests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A couple face to face sessions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Several unnamed contributors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Many conference calls </a:t>
            </a:r>
            <a:r>
              <a:rPr lang="en-US" sz="3600" dirty="0">
                <a:sym typeface="Wingdings" panose="05000000000000000000" pitchFamily="2" charset="2"/>
              </a:rPr>
              <a:t>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28468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BA710-B3EE-45E3-B7CB-EF70B2D2E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DFDC5F-D1E9-45AD-B59C-834008F43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a home for future revisions of OTAPI</a:t>
            </a:r>
          </a:p>
          <a:p>
            <a:r>
              <a:rPr lang="en-US" dirty="0"/>
              <a:t>Adding support for on-boarding and off-boarding of devices/vehicles (common when vehicles come from truck leasing companies)</a:t>
            </a:r>
          </a:p>
        </p:txBody>
      </p:sp>
    </p:spTree>
    <p:extLst>
      <p:ext uri="{BB962C8B-B14F-4D97-AF65-F5344CB8AC3E}">
        <p14:creationId xmlns:p14="http://schemas.microsoft.com/office/powerpoint/2010/main" val="89766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590568-71D8-4198-A61E-E1F8FF85B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E19A8F-D09D-41BE-A28B-7F2CF38F19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Ben Gardiner</a:t>
            </a:r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ben.gardiner@nmfta.org</a:t>
            </a:r>
            <a:r>
              <a:rPr lang="en-US" sz="1800" dirty="0"/>
              <a:t> (no, I don’t know why this needs to be clickable in a presentation either)</a:t>
            </a:r>
            <a:endParaRPr lang="en-US" dirty="0"/>
          </a:p>
          <a:p>
            <a:r>
              <a:rPr lang="en-US" dirty="0"/>
              <a:t>www.nmfta.org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B19970B-78BE-454C-A88A-DA604A204F88}"/>
              </a:ext>
            </a:extLst>
          </p:cNvPr>
          <p:cNvSpPr txBox="1">
            <a:spLocks/>
          </p:cNvSpPr>
          <p:nvPr/>
        </p:nvSpPr>
        <p:spPr>
          <a:xfrm>
            <a:off x="831850" y="2341571"/>
            <a:ext cx="10845906" cy="1162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err="1">
                <a:hlinkClick r:id="rId3"/>
              </a:rPr>
              <a:t>github</a:t>
            </a:r>
            <a:r>
              <a:rPr lang="en-US" sz="4000" dirty="0">
                <a:hlinkClick r:id="rId3"/>
              </a:rPr>
              <a:t>/</a:t>
            </a:r>
            <a:r>
              <a:rPr lang="en-US" sz="4000" dirty="0" err="1">
                <a:hlinkClick r:id="rId3"/>
              </a:rPr>
              <a:t>nmfta</a:t>
            </a:r>
            <a:r>
              <a:rPr lang="en-US" sz="4000" dirty="0">
                <a:hlinkClick r:id="rId3"/>
              </a:rPr>
              <a:t>-repo/</a:t>
            </a:r>
            <a:r>
              <a:rPr lang="en-US" sz="4000" dirty="0" err="1">
                <a:hlinkClick r:id="rId3"/>
              </a:rPr>
              <a:t>nmfta-opentelematics-api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38216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1569</TotalTime>
  <Words>278</Words>
  <Application>Microsoft Office PowerPoint</Application>
  <PresentationFormat>Widescreen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Open Telematics API </vt:lpstr>
      <vt:lpstr>What We’ve Done</vt:lpstr>
      <vt:lpstr>OTAPI Release</vt:lpstr>
      <vt:lpstr>The Data Model</vt:lpstr>
      <vt:lpstr>Security-First</vt:lpstr>
      <vt:lpstr>Contributors</vt:lpstr>
      <vt:lpstr>Future Work</vt:lpstr>
      <vt:lpstr>Thank You!</vt:lpstr>
    </vt:vector>
  </TitlesOfParts>
  <Company>National Motor Freight Traffic Association,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Urban Jonson</dc:creator>
  <cp:lastModifiedBy>Ben Gardiner</cp:lastModifiedBy>
  <cp:revision>494</cp:revision>
  <dcterms:created xsi:type="dcterms:W3CDTF">2016-10-26T15:13:14Z</dcterms:created>
  <dcterms:modified xsi:type="dcterms:W3CDTF">2019-09-11T21:21:08Z</dcterms:modified>
</cp:coreProperties>
</file>