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56" r:id="rId5"/>
    <p:sldId id="304" r:id="rId6"/>
    <p:sldId id="351" r:id="rId7"/>
    <p:sldId id="352" r:id="rId8"/>
    <p:sldId id="278" r:id="rId9"/>
    <p:sldId id="338" r:id="rId10"/>
    <p:sldId id="276" r:id="rId11"/>
    <p:sldId id="282" r:id="rId12"/>
    <p:sldId id="280" r:id="rId13"/>
    <p:sldId id="353" r:id="rId14"/>
    <p:sldId id="346" r:id="rId15"/>
    <p:sldId id="349" r:id="rId16"/>
    <p:sldId id="326"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A128BC-D460-8945-BD9E-6D926741F6A1}">
          <p14:sldIdLst>
            <p14:sldId id="256"/>
            <p14:sldId id="304"/>
            <p14:sldId id="351"/>
            <p14:sldId id="352"/>
            <p14:sldId id="278"/>
            <p14:sldId id="338"/>
            <p14:sldId id="276"/>
            <p14:sldId id="282"/>
            <p14:sldId id="280"/>
            <p14:sldId id="353"/>
            <p14:sldId id="346"/>
            <p14:sldId id="349"/>
            <p14:sldId id="326"/>
            <p14:sldId id="264"/>
          </p14:sldIdLst>
        </p14:section>
      </p14:sectionLst>
    </p:ex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Lusco" initials="TL" lastIdx="3" clrIdx="0">
    <p:extLst>
      <p:ext uri="{19B8F6BF-5375-455C-9EA6-DF929625EA0E}">
        <p15:presenceInfo xmlns:p15="http://schemas.microsoft.com/office/powerpoint/2012/main" userId="Tom Lus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4067"/>
    <a:srgbClr val="F2F2F2"/>
    <a:srgbClr val="3F3F3F"/>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0F72D-04DB-8B43-BDFE-3588C0F9C760}" v="158" dt="2019-09-06T17:31:48.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19" autoAdjust="0"/>
    <p:restoredTop sz="94694" autoAdjust="0"/>
  </p:normalViewPr>
  <p:slideViewPr>
    <p:cSldViewPr snapToGrid="0" showGuides="1">
      <p:cViewPr varScale="1">
        <p:scale>
          <a:sx n="189" d="100"/>
          <a:sy n="189" d="100"/>
        </p:scale>
        <p:origin x="192" y="2160"/>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Vaughn" userId="b36e87b7c6bb83d7" providerId="LiveId" clId="{0360F72D-04DB-8B43-BDFE-3588C0F9C760}"/>
    <pc:docChg chg="undo custSel addSld delSld modSld sldOrd modSection">
      <pc:chgData name="Kenneth Vaughn" userId="b36e87b7c6bb83d7" providerId="LiveId" clId="{0360F72D-04DB-8B43-BDFE-3588C0F9C760}" dt="2019-09-06T17:31:48.643" v="639"/>
      <pc:docMkLst>
        <pc:docMk/>
      </pc:docMkLst>
      <pc:sldChg chg="addSp delSp modSp">
        <pc:chgData name="Kenneth Vaughn" userId="b36e87b7c6bb83d7" providerId="LiveId" clId="{0360F72D-04DB-8B43-BDFE-3588C0F9C760}" dt="2019-08-28T19:53:20.842" v="604"/>
        <pc:sldMkLst>
          <pc:docMk/>
          <pc:sldMk cId="3980699782" sldId="256"/>
        </pc:sldMkLst>
        <pc:spChg chg="del">
          <ac:chgData name="Kenneth Vaughn" userId="b36e87b7c6bb83d7" providerId="LiveId" clId="{0360F72D-04DB-8B43-BDFE-3588C0F9C760}" dt="2019-08-28T19:53:20.842" v="604"/>
          <ac:spMkLst>
            <pc:docMk/>
            <pc:sldMk cId="3980699782" sldId="256"/>
            <ac:spMk id="5" creationId="{A6F77FDF-AADB-9041-8E6E-227C836BAACC}"/>
          </ac:spMkLst>
        </pc:spChg>
        <pc:picChg chg="add mod">
          <ac:chgData name="Kenneth Vaughn" userId="b36e87b7c6bb83d7" providerId="LiveId" clId="{0360F72D-04DB-8B43-BDFE-3588C0F9C760}" dt="2019-08-28T19:53:20.842" v="604"/>
          <ac:picMkLst>
            <pc:docMk/>
            <pc:sldMk cId="3980699782" sldId="256"/>
            <ac:picMk id="6" creationId="{8FE419F3-3309-EE4C-BE85-D3FDEAC9085C}"/>
          </ac:picMkLst>
        </pc:picChg>
      </pc:sldChg>
      <pc:sldChg chg="modSp">
        <pc:chgData name="Kenneth Vaughn" userId="b36e87b7c6bb83d7" providerId="LiveId" clId="{0360F72D-04DB-8B43-BDFE-3588C0F9C760}" dt="2019-08-28T19:49:37.968" v="603" actId="6549"/>
        <pc:sldMkLst>
          <pc:docMk/>
          <pc:sldMk cId="2260955757" sldId="264"/>
        </pc:sldMkLst>
        <pc:spChg chg="mod">
          <ac:chgData name="Kenneth Vaughn" userId="b36e87b7c6bb83d7" providerId="LiveId" clId="{0360F72D-04DB-8B43-BDFE-3588C0F9C760}" dt="2019-08-28T19:49:37.968" v="603" actId="6549"/>
          <ac:spMkLst>
            <pc:docMk/>
            <pc:sldMk cId="2260955757" sldId="264"/>
            <ac:spMk id="8" creationId="{8B6C5EAB-81FF-4827-A160-22F4363C611A}"/>
          </ac:spMkLst>
        </pc:spChg>
      </pc:sldChg>
      <pc:sldChg chg="add del ord">
        <pc:chgData name="Kenneth Vaughn" userId="b36e87b7c6bb83d7" providerId="LiveId" clId="{0360F72D-04DB-8B43-BDFE-3588C0F9C760}" dt="2019-09-06T17:30:13.087" v="632"/>
        <pc:sldMkLst>
          <pc:docMk/>
          <pc:sldMk cId="150504497" sldId="304"/>
        </pc:sldMkLst>
      </pc:sldChg>
      <pc:sldChg chg="addSp modSp del">
        <pc:chgData name="Kenneth Vaughn" userId="b36e87b7c6bb83d7" providerId="LiveId" clId="{0360F72D-04DB-8B43-BDFE-3588C0F9C760}" dt="2019-09-06T17:31:07.579" v="636" actId="2696"/>
        <pc:sldMkLst>
          <pc:docMk/>
          <pc:sldMk cId="1163146106" sldId="323"/>
        </pc:sldMkLst>
        <pc:spChg chg="add mod">
          <ac:chgData name="Kenneth Vaughn" userId="b36e87b7c6bb83d7" providerId="LiveId" clId="{0360F72D-04DB-8B43-BDFE-3588C0F9C760}" dt="2019-09-05T21:11:52.168" v="626" actId="1076"/>
          <ac:spMkLst>
            <pc:docMk/>
            <pc:sldMk cId="1163146106" sldId="323"/>
            <ac:spMk id="31" creationId="{93239FEA-2A12-D645-9DF9-35DB3938CC00}"/>
          </ac:spMkLst>
        </pc:spChg>
      </pc:sldChg>
      <pc:sldChg chg="add">
        <pc:chgData name="Kenneth Vaughn" userId="b36e87b7c6bb83d7" providerId="LiveId" clId="{0360F72D-04DB-8B43-BDFE-3588C0F9C760}" dt="2019-09-06T17:31:48.643" v="639"/>
        <pc:sldMkLst>
          <pc:docMk/>
          <pc:sldMk cId="937637711" sldId="326"/>
        </pc:sldMkLst>
      </pc:sldChg>
      <pc:sldChg chg="modSp del">
        <pc:chgData name="Kenneth Vaughn" userId="b36e87b7c6bb83d7" providerId="LiveId" clId="{0360F72D-04DB-8B43-BDFE-3588C0F9C760}" dt="2019-09-06T17:31:45.173" v="638" actId="2696"/>
        <pc:sldMkLst>
          <pc:docMk/>
          <pc:sldMk cId="3431612303" sldId="326"/>
        </pc:sldMkLst>
        <pc:spChg chg="mod">
          <ac:chgData name="Kenneth Vaughn" userId="b36e87b7c6bb83d7" providerId="LiveId" clId="{0360F72D-04DB-8B43-BDFE-3588C0F9C760}" dt="2019-08-28T19:57:36.916" v="614" actId="20577"/>
          <ac:spMkLst>
            <pc:docMk/>
            <pc:sldMk cId="3431612303" sldId="326"/>
            <ac:spMk id="5" creationId="{58A1DBBC-BA3A-774F-8BC4-D4256A8B6F7A}"/>
          </ac:spMkLst>
        </pc:spChg>
        <pc:spChg chg="mod">
          <ac:chgData name="Kenneth Vaughn" userId="b36e87b7c6bb83d7" providerId="LiveId" clId="{0360F72D-04DB-8B43-BDFE-3588C0F9C760}" dt="2019-08-28T19:49:22.824" v="602" actId="20577"/>
          <ac:spMkLst>
            <pc:docMk/>
            <pc:sldMk cId="3431612303" sldId="326"/>
            <ac:spMk id="6" creationId="{59CCA318-5CE4-BB43-B068-E333DEB852B6}"/>
          </ac:spMkLst>
        </pc:spChg>
      </pc:sldChg>
      <pc:sldChg chg="add del">
        <pc:chgData name="Kenneth Vaughn" userId="b36e87b7c6bb83d7" providerId="LiveId" clId="{0360F72D-04DB-8B43-BDFE-3588C0F9C760}" dt="2019-09-06T17:30:27.145" v="633" actId="2696"/>
        <pc:sldMkLst>
          <pc:docMk/>
          <pc:sldMk cId="3239072580" sldId="342"/>
        </pc:sldMkLst>
      </pc:sldChg>
      <pc:sldChg chg="modSp">
        <pc:chgData name="Kenneth Vaughn" userId="b36e87b7c6bb83d7" providerId="LiveId" clId="{0360F72D-04DB-8B43-BDFE-3588C0F9C760}" dt="2019-08-28T19:44:43.434" v="528" actId="6549"/>
        <pc:sldMkLst>
          <pc:docMk/>
          <pc:sldMk cId="696114771" sldId="346"/>
        </pc:sldMkLst>
        <pc:spChg chg="mod">
          <ac:chgData name="Kenneth Vaughn" userId="b36e87b7c6bb83d7" providerId="LiveId" clId="{0360F72D-04DB-8B43-BDFE-3588C0F9C760}" dt="2019-08-28T19:44:43.434" v="528" actId="6549"/>
          <ac:spMkLst>
            <pc:docMk/>
            <pc:sldMk cId="696114771" sldId="346"/>
            <ac:spMk id="4" creationId="{8402C007-1147-E44B-9EE9-BDE651C38AE1}"/>
          </ac:spMkLst>
        </pc:spChg>
      </pc:sldChg>
      <pc:sldChg chg="add">
        <pc:chgData name="Kenneth Vaughn" userId="b36e87b7c6bb83d7" providerId="LiveId" clId="{0360F72D-04DB-8B43-BDFE-3588C0F9C760}" dt="2019-09-06T17:31:48.643" v="639"/>
        <pc:sldMkLst>
          <pc:docMk/>
          <pc:sldMk cId="1453814515" sldId="349"/>
        </pc:sldMkLst>
      </pc:sldChg>
      <pc:sldChg chg="addSp delSp modSp del">
        <pc:chgData name="Kenneth Vaughn" userId="b36e87b7c6bb83d7" providerId="LiveId" clId="{0360F72D-04DB-8B43-BDFE-3588C0F9C760}" dt="2019-09-06T17:31:45.166" v="637" actId="2696"/>
        <pc:sldMkLst>
          <pc:docMk/>
          <pc:sldMk cId="3262206255" sldId="349"/>
        </pc:sldMkLst>
        <pc:spChg chg="del">
          <ac:chgData name="Kenneth Vaughn" userId="b36e87b7c6bb83d7" providerId="LiveId" clId="{0360F72D-04DB-8B43-BDFE-3588C0F9C760}" dt="2019-08-28T18:58:19.752" v="57" actId="478"/>
          <ac:spMkLst>
            <pc:docMk/>
            <pc:sldMk cId="3262206255" sldId="349"/>
            <ac:spMk id="2" creationId="{1BB9535B-1AA4-3F4D-8A98-33ED2808EDFF}"/>
          </ac:spMkLst>
        </pc:spChg>
        <pc:spChg chg="del">
          <ac:chgData name="Kenneth Vaughn" userId="b36e87b7c6bb83d7" providerId="LiveId" clId="{0360F72D-04DB-8B43-BDFE-3588C0F9C760}" dt="2019-08-28T19:12:27.726" v="122" actId="478"/>
          <ac:spMkLst>
            <pc:docMk/>
            <pc:sldMk cId="3262206255" sldId="349"/>
            <ac:spMk id="3" creationId="{40DF3191-1754-574E-A245-F550196C7124}"/>
          </ac:spMkLst>
        </pc:spChg>
        <pc:spChg chg="add del mod">
          <ac:chgData name="Kenneth Vaughn" userId="b36e87b7c6bb83d7" providerId="LiveId" clId="{0360F72D-04DB-8B43-BDFE-3588C0F9C760}" dt="2019-08-28T19:36:14.304" v="195" actId="478"/>
          <ac:spMkLst>
            <pc:docMk/>
            <pc:sldMk cId="3262206255" sldId="349"/>
            <ac:spMk id="4" creationId="{609A7CD1-D8A7-6943-80FF-A4BEC9606961}"/>
          </ac:spMkLst>
        </pc:spChg>
        <pc:spChg chg="add mod">
          <ac:chgData name="Kenneth Vaughn" userId="b36e87b7c6bb83d7" providerId="LiveId" clId="{0360F72D-04DB-8B43-BDFE-3588C0F9C760}" dt="2019-08-28T19:15:04.484" v="141" actId="1076"/>
          <ac:spMkLst>
            <pc:docMk/>
            <pc:sldMk cId="3262206255" sldId="349"/>
            <ac:spMk id="5" creationId="{67BA776B-4CC4-A241-8C31-AC49AC6A3DA5}"/>
          </ac:spMkLst>
        </pc:spChg>
        <pc:spChg chg="del">
          <ac:chgData name="Kenneth Vaughn" userId="b36e87b7c6bb83d7" providerId="LiveId" clId="{0360F72D-04DB-8B43-BDFE-3588C0F9C760}" dt="2019-08-28T18:58:17.272" v="56" actId="478"/>
          <ac:spMkLst>
            <pc:docMk/>
            <pc:sldMk cId="3262206255" sldId="349"/>
            <ac:spMk id="6" creationId="{994C02ED-77D4-6B44-92E5-829985F7FF14}"/>
          </ac:spMkLst>
        </pc:spChg>
        <pc:spChg chg="mod">
          <ac:chgData name="Kenneth Vaughn" userId="b36e87b7c6bb83d7" providerId="LiveId" clId="{0360F72D-04DB-8B43-BDFE-3588C0F9C760}" dt="2019-08-28T19:40:58.501" v="303" actId="20577"/>
          <ac:spMkLst>
            <pc:docMk/>
            <pc:sldMk cId="3262206255" sldId="349"/>
            <ac:spMk id="7" creationId="{A8E73C8F-EB6D-D841-BD79-2C1521B93C98}"/>
          </ac:spMkLst>
        </pc:spChg>
        <pc:spChg chg="add mod">
          <ac:chgData name="Kenneth Vaughn" userId="b36e87b7c6bb83d7" providerId="LiveId" clId="{0360F72D-04DB-8B43-BDFE-3588C0F9C760}" dt="2019-08-28T19:36:18.686" v="203" actId="20577"/>
          <ac:spMkLst>
            <pc:docMk/>
            <pc:sldMk cId="3262206255" sldId="349"/>
            <ac:spMk id="8" creationId="{DA5238F3-01A2-1949-9DFD-21C0F8F09E44}"/>
          </ac:spMkLst>
        </pc:spChg>
        <pc:spChg chg="del mod">
          <ac:chgData name="Kenneth Vaughn" userId="b36e87b7c6bb83d7" providerId="LiveId" clId="{0360F72D-04DB-8B43-BDFE-3588C0F9C760}" dt="2019-08-28T18:58:06.587" v="54" actId="478"/>
          <ac:spMkLst>
            <pc:docMk/>
            <pc:sldMk cId="3262206255" sldId="349"/>
            <ac:spMk id="15" creationId="{CD992552-402A-FE43-8565-9FC8D98B6462}"/>
          </ac:spMkLst>
        </pc:spChg>
        <pc:spChg chg="del">
          <ac:chgData name="Kenneth Vaughn" userId="b36e87b7c6bb83d7" providerId="LiveId" clId="{0360F72D-04DB-8B43-BDFE-3588C0F9C760}" dt="2019-08-28T18:58:22.536" v="58" actId="478"/>
          <ac:spMkLst>
            <pc:docMk/>
            <pc:sldMk cId="3262206255" sldId="349"/>
            <ac:spMk id="16" creationId="{1018B1B0-06AD-1348-91C6-903481ED18F4}"/>
          </ac:spMkLst>
        </pc:spChg>
        <pc:spChg chg="del">
          <ac:chgData name="Kenneth Vaughn" userId="b36e87b7c6bb83d7" providerId="LiveId" clId="{0360F72D-04DB-8B43-BDFE-3588C0F9C760}" dt="2019-08-28T18:58:14.592" v="55" actId="478"/>
          <ac:spMkLst>
            <pc:docMk/>
            <pc:sldMk cId="3262206255" sldId="349"/>
            <ac:spMk id="17" creationId="{83C4A305-251B-5D4E-83C2-67320A8EB43D}"/>
          </ac:spMkLst>
        </pc:spChg>
        <pc:spChg chg="add mod">
          <ac:chgData name="Kenneth Vaughn" userId="b36e87b7c6bb83d7" providerId="LiveId" clId="{0360F72D-04DB-8B43-BDFE-3588C0F9C760}" dt="2019-08-28T19:15:04.484" v="141" actId="1076"/>
          <ac:spMkLst>
            <pc:docMk/>
            <pc:sldMk cId="3262206255" sldId="349"/>
            <ac:spMk id="22" creationId="{AF89A067-B363-BA48-A10C-3FA6A6CF0429}"/>
          </ac:spMkLst>
        </pc:spChg>
        <pc:spChg chg="add mod">
          <ac:chgData name="Kenneth Vaughn" userId="b36e87b7c6bb83d7" providerId="LiveId" clId="{0360F72D-04DB-8B43-BDFE-3588C0F9C760}" dt="2019-08-28T19:16:26.527" v="164" actId="1076"/>
          <ac:spMkLst>
            <pc:docMk/>
            <pc:sldMk cId="3262206255" sldId="349"/>
            <ac:spMk id="23" creationId="{1DE1D08F-144D-A04E-9E86-DC0EF71720F0}"/>
          </ac:spMkLst>
        </pc:spChg>
        <pc:spChg chg="add mod">
          <ac:chgData name="Kenneth Vaughn" userId="b36e87b7c6bb83d7" providerId="LiveId" clId="{0360F72D-04DB-8B43-BDFE-3588C0F9C760}" dt="2019-08-28T19:37:17.533" v="212" actId="1076"/>
          <ac:spMkLst>
            <pc:docMk/>
            <pc:sldMk cId="3262206255" sldId="349"/>
            <ac:spMk id="24" creationId="{4F492BBE-2683-3E4E-AE28-697E7E7FD84B}"/>
          </ac:spMkLst>
        </pc:spChg>
        <pc:spChg chg="add mod">
          <ac:chgData name="Kenneth Vaughn" userId="b36e87b7c6bb83d7" providerId="LiveId" clId="{0360F72D-04DB-8B43-BDFE-3588C0F9C760}" dt="2019-08-28T19:37:47.005" v="244" actId="20577"/>
          <ac:spMkLst>
            <pc:docMk/>
            <pc:sldMk cId="3262206255" sldId="349"/>
            <ac:spMk id="25" creationId="{A7F9BEB1-DB70-A342-BFC4-4599A7D58EF0}"/>
          </ac:spMkLst>
        </pc:spChg>
        <pc:spChg chg="add mod">
          <ac:chgData name="Kenneth Vaughn" userId="b36e87b7c6bb83d7" providerId="LiveId" clId="{0360F72D-04DB-8B43-BDFE-3588C0F9C760}" dt="2019-08-28T19:37:38.741" v="227" actId="20577"/>
          <ac:spMkLst>
            <pc:docMk/>
            <pc:sldMk cId="3262206255" sldId="349"/>
            <ac:spMk id="26" creationId="{5CE9AE4A-4DD3-EA4B-8CF5-41946CC0C5E2}"/>
          </ac:spMkLst>
        </pc:spChg>
        <pc:graphicFrameChg chg="add mod">
          <ac:chgData name="Kenneth Vaughn" userId="b36e87b7c6bb83d7" providerId="LiveId" clId="{0360F72D-04DB-8B43-BDFE-3588C0F9C760}" dt="2019-08-28T19:07:10.700" v="105" actId="1076"/>
          <ac:graphicFrameMkLst>
            <pc:docMk/>
            <pc:sldMk cId="3262206255" sldId="349"/>
            <ac:graphicFrameMk id="11" creationId="{4EA60E05-E16C-FB4E-8BC5-C671CC783425}"/>
          </ac:graphicFrameMkLst>
        </pc:graphicFrameChg>
        <pc:graphicFrameChg chg="add mod">
          <ac:chgData name="Kenneth Vaughn" userId="b36e87b7c6bb83d7" providerId="LiveId" clId="{0360F72D-04DB-8B43-BDFE-3588C0F9C760}" dt="2019-08-28T19:11:37.079" v="118" actId="1076"/>
          <ac:graphicFrameMkLst>
            <pc:docMk/>
            <pc:sldMk cId="3262206255" sldId="349"/>
            <ac:graphicFrameMk id="12" creationId="{22965CC4-3EB3-1049-9FA4-6BC1708EDF6E}"/>
          </ac:graphicFrameMkLst>
        </pc:graphicFrameChg>
        <pc:graphicFrameChg chg="mod">
          <ac:chgData name="Kenneth Vaughn" userId="b36e87b7c6bb83d7" providerId="LiveId" clId="{0360F72D-04DB-8B43-BDFE-3588C0F9C760}" dt="2019-08-28T19:03:44.249" v="86" actId="1076"/>
          <ac:graphicFrameMkLst>
            <pc:docMk/>
            <pc:sldMk cId="3262206255" sldId="349"/>
            <ac:graphicFrameMk id="13" creationId="{0C5C93F1-EED5-5A4E-97C0-9F84DBDCEEA9}"/>
          </ac:graphicFrameMkLst>
        </pc:graphicFrameChg>
        <pc:graphicFrameChg chg="mod">
          <ac:chgData name="Kenneth Vaughn" userId="b36e87b7c6bb83d7" providerId="LiveId" clId="{0360F72D-04DB-8B43-BDFE-3588C0F9C760}" dt="2019-08-28T19:07:37.202" v="108"/>
          <ac:graphicFrameMkLst>
            <pc:docMk/>
            <pc:sldMk cId="3262206255" sldId="349"/>
            <ac:graphicFrameMk id="14" creationId="{F515615F-9C92-E743-BB61-92757422FF7C}"/>
          </ac:graphicFrameMkLst>
        </pc:graphicFrameChg>
        <pc:graphicFrameChg chg="add mod">
          <ac:chgData name="Kenneth Vaughn" userId="b36e87b7c6bb83d7" providerId="LiveId" clId="{0360F72D-04DB-8B43-BDFE-3588C0F9C760}" dt="2019-08-28T19:10:34.712" v="116"/>
          <ac:graphicFrameMkLst>
            <pc:docMk/>
            <pc:sldMk cId="3262206255" sldId="349"/>
            <ac:graphicFrameMk id="18" creationId="{31F20125-1FE6-4B4C-BCF8-11F3C76CEA73}"/>
          </ac:graphicFrameMkLst>
        </pc:graphicFrameChg>
        <pc:graphicFrameChg chg="add mod">
          <ac:chgData name="Kenneth Vaughn" userId="b36e87b7c6bb83d7" providerId="LiveId" clId="{0360F72D-04DB-8B43-BDFE-3588C0F9C760}" dt="2019-08-28T19:11:54.804" v="120" actId="1076"/>
          <ac:graphicFrameMkLst>
            <pc:docMk/>
            <pc:sldMk cId="3262206255" sldId="349"/>
            <ac:graphicFrameMk id="19" creationId="{99EDC6CA-84E2-A549-9008-0098FF38AADC}"/>
          </ac:graphicFrameMkLst>
        </pc:graphicFrameChg>
        <pc:graphicFrameChg chg="add mod">
          <ac:chgData name="Kenneth Vaughn" userId="b36e87b7c6bb83d7" providerId="LiveId" clId="{0360F72D-04DB-8B43-BDFE-3588C0F9C760}" dt="2019-08-28T19:36:10.192" v="194" actId="20577"/>
          <ac:graphicFrameMkLst>
            <pc:docMk/>
            <pc:sldMk cId="3262206255" sldId="349"/>
            <ac:graphicFrameMk id="20" creationId="{C6904D26-4321-BD42-9B3E-1A2A0106386D}"/>
          </ac:graphicFrameMkLst>
        </pc:graphicFrameChg>
        <pc:graphicFrameChg chg="add del mod">
          <ac:chgData name="Kenneth Vaughn" userId="b36e87b7c6bb83d7" providerId="LiveId" clId="{0360F72D-04DB-8B43-BDFE-3588C0F9C760}" dt="2019-08-28T19:12:07.345" v="121" actId="478"/>
          <ac:graphicFrameMkLst>
            <pc:docMk/>
            <pc:sldMk cId="3262206255" sldId="349"/>
            <ac:graphicFrameMk id="21" creationId="{E1971684-8783-4D46-AD8E-019A6394AFCD}"/>
          </ac:graphicFrameMkLst>
        </pc:graphicFrameChg>
      </pc:sldChg>
      <pc:sldChg chg="del">
        <pc:chgData name="Kenneth Vaughn" userId="b36e87b7c6bb83d7" providerId="LiveId" clId="{0360F72D-04DB-8B43-BDFE-3588C0F9C760}" dt="2019-09-06T17:30:27.162" v="634" actId="2696"/>
        <pc:sldMkLst>
          <pc:docMk/>
          <pc:sldMk cId="4234507554" sldId="350"/>
        </pc:sldMkLst>
      </pc:sldChg>
      <pc:sldChg chg="add">
        <pc:chgData name="Kenneth Vaughn" userId="b36e87b7c6bb83d7" providerId="LiveId" clId="{0360F72D-04DB-8B43-BDFE-3588C0F9C760}" dt="2019-09-06T17:29:32.271" v="627"/>
        <pc:sldMkLst>
          <pc:docMk/>
          <pc:sldMk cId="1142668520" sldId="351"/>
        </pc:sldMkLst>
      </pc:sldChg>
      <pc:sldChg chg="add">
        <pc:chgData name="Kenneth Vaughn" userId="b36e87b7c6bb83d7" providerId="LiveId" clId="{0360F72D-04DB-8B43-BDFE-3588C0F9C760}" dt="2019-09-06T17:29:32.271" v="627"/>
        <pc:sldMkLst>
          <pc:docMk/>
          <pc:sldMk cId="4199565116" sldId="352"/>
        </pc:sldMkLst>
      </pc:sldChg>
      <pc:sldChg chg="add">
        <pc:chgData name="Kenneth Vaughn" userId="b36e87b7c6bb83d7" providerId="LiveId" clId="{0360F72D-04DB-8B43-BDFE-3588C0F9C760}" dt="2019-09-06T17:30:59.512" v="635"/>
        <pc:sldMkLst>
          <pc:docMk/>
          <pc:sldMk cId="1315146157" sldId="35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774D2-0F4B-424F-9AC4-81F849B66571}" type="doc">
      <dgm:prSet loTypeId="urn:microsoft.com/office/officeart/2005/8/layout/pyramid1" loCatId="" qsTypeId="urn:microsoft.com/office/officeart/2005/8/quickstyle/simple1" qsCatId="simple" csTypeId="urn:microsoft.com/office/officeart/2005/8/colors/accent1_2" csCatId="accent1" phldr="1"/>
      <dgm:spPr/>
    </dgm:pt>
    <dgm:pt modelId="{F695A6A2-937C-2A4A-A228-0E6ED65F12E8}">
      <dgm:prSet phldrT="[Text]" custT="1"/>
      <dgm:spPr>
        <a:solidFill>
          <a:schemeClr val="accent6"/>
        </a:solidFill>
      </dgm:spPr>
      <dgm:t>
        <a:bodyPr tIns="457200"/>
        <a:lstStyle/>
        <a:p>
          <a:pPr algn="ctr"/>
          <a:r>
            <a:rPr lang="en-US" sz="1800" dirty="0">
              <a:solidFill>
                <a:schemeClr val="bg1"/>
              </a:solidFill>
            </a:rPr>
            <a:t>Subject </a:t>
          </a:r>
        </a:p>
        <a:p>
          <a:pPr algn="ctr"/>
          <a:r>
            <a:rPr lang="en-US" sz="1800" dirty="0">
              <a:solidFill>
                <a:schemeClr val="bg1"/>
              </a:solidFill>
            </a:rPr>
            <a:t>Area Model</a:t>
          </a:r>
        </a:p>
      </dgm:t>
    </dgm:pt>
    <dgm:pt modelId="{C56CF4A6-4D16-3D40-AFCA-62E03617B3FC}" type="parTrans" cxnId="{0AF97AA5-CA0B-E34A-9E16-C5746E97C6C7}">
      <dgm:prSet/>
      <dgm:spPr/>
      <dgm:t>
        <a:bodyPr/>
        <a:lstStyle/>
        <a:p>
          <a:pPr algn="ctr"/>
          <a:endParaRPr lang="en-US" sz="1800">
            <a:solidFill>
              <a:schemeClr val="bg1"/>
            </a:solidFill>
          </a:endParaRPr>
        </a:p>
      </dgm:t>
    </dgm:pt>
    <dgm:pt modelId="{7346B3A5-5530-BD4A-BD12-0531036B951F}" type="sibTrans" cxnId="{0AF97AA5-CA0B-E34A-9E16-C5746E97C6C7}">
      <dgm:prSet/>
      <dgm:spPr/>
      <dgm:t>
        <a:bodyPr/>
        <a:lstStyle/>
        <a:p>
          <a:pPr algn="ctr"/>
          <a:endParaRPr lang="en-US" sz="1800">
            <a:solidFill>
              <a:schemeClr val="bg1"/>
            </a:solidFill>
          </a:endParaRPr>
        </a:p>
      </dgm:t>
    </dgm:pt>
    <dgm:pt modelId="{818244D6-593B-5043-B8C3-DFF3E60A5A89}">
      <dgm:prSet phldrT="[Text]" custT="1"/>
      <dgm:spPr>
        <a:solidFill>
          <a:schemeClr val="accent2"/>
        </a:solidFill>
      </dgm:spPr>
      <dgm:t>
        <a:bodyPr/>
        <a:lstStyle/>
        <a:p>
          <a:pPr algn="ctr"/>
          <a:r>
            <a:rPr lang="en-US" sz="1800" dirty="0">
              <a:solidFill>
                <a:schemeClr val="bg1"/>
              </a:solidFill>
            </a:rPr>
            <a:t>Conceptual Data Model</a:t>
          </a:r>
        </a:p>
      </dgm:t>
    </dgm:pt>
    <dgm:pt modelId="{46E9093B-14B6-C046-B5DD-C7B40B69BC63}" type="parTrans" cxnId="{85440EA0-1D80-F942-9488-C714EE27F5DB}">
      <dgm:prSet/>
      <dgm:spPr/>
      <dgm:t>
        <a:bodyPr/>
        <a:lstStyle/>
        <a:p>
          <a:pPr algn="ctr"/>
          <a:endParaRPr lang="en-US" sz="1800">
            <a:solidFill>
              <a:schemeClr val="bg1"/>
            </a:solidFill>
          </a:endParaRPr>
        </a:p>
      </dgm:t>
    </dgm:pt>
    <dgm:pt modelId="{1FBBCBAA-DDD2-A340-B3F4-9803153750D7}" type="sibTrans" cxnId="{85440EA0-1D80-F942-9488-C714EE27F5DB}">
      <dgm:prSet/>
      <dgm:spPr/>
      <dgm:t>
        <a:bodyPr/>
        <a:lstStyle/>
        <a:p>
          <a:pPr algn="ctr"/>
          <a:endParaRPr lang="en-US" sz="1800">
            <a:solidFill>
              <a:schemeClr val="bg1"/>
            </a:solidFill>
          </a:endParaRPr>
        </a:p>
      </dgm:t>
    </dgm:pt>
    <dgm:pt modelId="{0B1010D5-B10C-DA4F-92B5-725F5A85F385}">
      <dgm:prSet phldrT="[Text]" custT="1"/>
      <dgm:spPr>
        <a:solidFill>
          <a:schemeClr val="accent4"/>
        </a:solidFill>
      </dgm:spPr>
      <dgm:t>
        <a:bodyPr/>
        <a:lstStyle/>
        <a:p>
          <a:pPr algn="ctr"/>
          <a:r>
            <a:rPr lang="en-US" sz="1800" dirty="0">
              <a:solidFill>
                <a:schemeClr val="bg1"/>
              </a:solidFill>
            </a:rPr>
            <a:t>Logical Data Model</a:t>
          </a:r>
        </a:p>
      </dgm:t>
    </dgm:pt>
    <dgm:pt modelId="{D22D6CA4-D7BC-8046-B7FF-A7E6A6EDD5FA}" type="parTrans" cxnId="{9D3F5D0E-93D4-0E47-BE58-C65E2E2B5904}">
      <dgm:prSet/>
      <dgm:spPr/>
      <dgm:t>
        <a:bodyPr/>
        <a:lstStyle/>
        <a:p>
          <a:pPr algn="ctr"/>
          <a:endParaRPr lang="en-US" sz="1800">
            <a:solidFill>
              <a:schemeClr val="bg1"/>
            </a:solidFill>
          </a:endParaRPr>
        </a:p>
      </dgm:t>
    </dgm:pt>
    <dgm:pt modelId="{10BD5805-F154-CE40-8824-379835D5C24F}" type="sibTrans" cxnId="{9D3F5D0E-93D4-0E47-BE58-C65E2E2B5904}">
      <dgm:prSet/>
      <dgm:spPr/>
      <dgm:t>
        <a:bodyPr/>
        <a:lstStyle/>
        <a:p>
          <a:pPr algn="ctr"/>
          <a:endParaRPr lang="en-US" sz="1800">
            <a:solidFill>
              <a:schemeClr val="bg1"/>
            </a:solidFill>
          </a:endParaRPr>
        </a:p>
      </dgm:t>
    </dgm:pt>
    <dgm:pt modelId="{8A1BA8F8-3B87-8041-89E5-C1A9904D8094}" type="pres">
      <dgm:prSet presAssocID="{C80774D2-0F4B-424F-9AC4-81F849B66571}" presName="Name0" presStyleCnt="0">
        <dgm:presLayoutVars>
          <dgm:dir/>
          <dgm:animLvl val="lvl"/>
          <dgm:resizeHandles val="exact"/>
        </dgm:presLayoutVars>
      </dgm:prSet>
      <dgm:spPr/>
    </dgm:pt>
    <dgm:pt modelId="{06BEC1DF-6D1E-7E4B-B149-C47683FE5B40}" type="pres">
      <dgm:prSet presAssocID="{F695A6A2-937C-2A4A-A228-0E6ED65F12E8}" presName="Name8" presStyleCnt="0"/>
      <dgm:spPr/>
    </dgm:pt>
    <dgm:pt modelId="{F985AA34-4D70-1D45-A753-ACB6371327B3}" type="pres">
      <dgm:prSet presAssocID="{F695A6A2-937C-2A4A-A228-0E6ED65F12E8}" presName="level" presStyleLbl="node1" presStyleIdx="0" presStyleCnt="3">
        <dgm:presLayoutVars>
          <dgm:chMax val="1"/>
          <dgm:bulletEnabled val="1"/>
        </dgm:presLayoutVars>
      </dgm:prSet>
      <dgm:spPr/>
    </dgm:pt>
    <dgm:pt modelId="{D2BA1097-3ABF-9D4C-A64E-D9BCF39EC1CC}" type="pres">
      <dgm:prSet presAssocID="{F695A6A2-937C-2A4A-A228-0E6ED65F12E8}" presName="levelTx" presStyleLbl="revTx" presStyleIdx="0" presStyleCnt="0">
        <dgm:presLayoutVars>
          <dgm:chMax val="1"/>
          <dgm:bulletEnabled val="1"/>
        </dgm:presLayoutVars>
      </dgm:prSet>
      <dgm:spPr/>
    </dgm:pt>
    <dgm:pt modelId="{DE68AC1D-9977-334D-928E-546081A08447}" type="pres">
      <dgm:prSet presAssocID="{818244D6-593B-5043-B8C3-DFF3E60A5A89}" presName="Name8" presStyleCnt="0"/>
      <dgm:spPr/>
    </dgm:pt>
    <dgm:pt modelId="{E52ECEEB-6F27-2F4A-AFDC-09743FCB2FE2}" type="pres">
      <dgm:prSet presAssocID="{818244D6-593B-5043-B8C3-DFF3E60A5A89}" presName="level" presStyleLbl="node1" presStyleIdx="1" presStyleCnt="3">
        <dgm:presLayoutVars>
          <dgm:chMax val="1"/>
          <dgm:bulletEnabled val="1"/>
        </dgm:presLayoutVars>
      </dgm:prSet>
      <dgm:spPr/>
    </dgm:pt>
    <dgm:pt modelId="{2D99C361-F060-684E-8008-D268EBC5E57A}" type="pres">
      <dgm:prSet presAssocID="{818244D6-593B-5043-B8C3-DFF3E60A5A89}" presName="levelTx" presStyleLbl="revTx" presStyleIdx="0" presStyleCnt="0">
        <dgm:presLayoutVars>
          <dgm:chMax val="1"/>
          <dgm:bulletEnabled val="1"/>
        </dgm:presLayoutVars>
      </dgm:prSet>
      <dgm:spPr/>
    </dgm:pt>
    <dgm:pt modelId="{41E301B9-75E8-4546-BFA8-D0E05DC2933B}" type="pres">
      <dgm:prSet presAssocID="{0B1010D5-B10C-DA4F-92B5-725F5A85F385}" presName="Name8" presStyleCnt="0"/>
      <dgm:spPr/>
    </dgm:pt>
    <dgm:pt modelId="{852AABF7-E6B3-3248-80AE-59CD1B16B6E8}" type="pres">
      <dgm:prSet presAssocID="{0B1010D5-B10C-DA4F-92B5-725F5A85F385}" presName="level" presStyleLbl="node1" presStyleIdx="2" presStyleCnt="3">
        <dgm:presLayoutVars>
          <dgm:chMax val="1"/>
          <dgm:bulletEnabled val="1"/>
        </dgm:presLayoutVars>
      </dgm:prSet>
      <dgm:spPr/>
    </dgm:pt>
    <dgm:pt modelId="{6A7B8759-B7E0-CE49-8487-CD80E4992825}" type="pres">
      <dgm:prSet presAssocID="{0B1010D5-B10C-DA4F-92B5-725F5A85F385}" presName="levelTx" presStyleLbl="revTx" presStyleIdx="0" presStyleCnt="0">
        <dgm:presLayoutVars>
          <dgm:chMax val="1"/>
          <dgm:bulletEnabled val="1"/>
        </dgm:presLayoutVars>
      </dgm:prSet>
      <dgm:spPr/>
    </dgm:pt>
  </dgm:ptLst>
  <dgm:cxnLst>
    <dgm:cxn modelId="{6C191400-A2A7-F04C-ABEA-C0A4D949B14B}" type="presOf" srcId="{F695A6A2-937C-2A4A-A228-0E6ED65F12E8}" destId="{D2BA1097-3ABF-9D4C-A64E-D9BCF39EC1CC}" srcOrd="1" destOrd="0" presId="urn:microsoft.com/office/officeart/2005/8/layout/pyramid1"/>
    <dgm:cxn modelId="{9D3F5D0E-93D4-0E47-BE58-C65E2E2B5904}" srcId="{C80774D2-0F4B-424F-9AC4-81F849B66571}" destId="{0B1010D5-B10C-DA4F-92B5-725F5A85F385}" srcOrd="2" destOrd="0" parTransId="{D22D6CA4-D7BC-8046-B7FF-A7E6A6EDD5FA}" sibTransId="{10BD5805-F154-CE40-8824-379835D5C24F}"/>
    <dgm:cxn modelId="{565F9F33-1D92-F142-AE4F-02772C843B0E}" type="presOf" srcId="{F695A6A2-937C-2A4A-A228-0E6ED65F12E8}" destId="{F985AA34-4D70-1D45-A753-ACB6371327B3}" srcOrd="0" destOrd="0" presId="urn:microsoft.com/office/officeart/2005/8/layout/pyramid1"/>
    <dgm:cxn modelId="{50FD8837-4AA2-A34F-A4A2-E8EA4864F924}" type="presOf" srcId="{C80774D2-0F4B-424F-9AC4-81F849B66571}" destId="{8A1BA8F8-3B87-8041-89E5-C1A9904D8094}" srcOrd="0" destOrd="0" presId="urn:microsoft.com/office/officeart/2005/8/layout/pyramid1"/>
    <dgm:cxn modelId="{8B2A303C-2FA4-1B40-A7A6-E69A40C09200}" type="presOf" srcId="{0B1010D5-B10C-DA4F-92B5-725F5A85F385}" destId="{852AABF7-E6B3-3248-80AE-59CD1B16B6E8}" srcOrd="0" destOrd="0" presId="urn:microsoft.com/office/officeart/2005/8/layout/pyramid1"/>
    <dgm:cxn modelId="{85440EA0-1D80-F942-9488-C714EE27F5DB}" srcId="{C80774D2-0F4B-424F-9AC4-81F849B66571}" destId="{818244D6-593B-5043-B8C3-DFF3E60A5A89}" srcOrd="1" destOrd="0" parTransId="{46E9093B-14B6-C046-B5DD-C7B40B69BC63}" sibTransId="{1FBBCBAA-DDD2-A340-B3F4-9803153750D7}"/>
    <dgm:cxn modelId="{34478EA1-B736-714B-B166-3DC992199111}" type="presOf" srcId="{0B1010D5-B10C-DA4F-92B5-725F5A85F385}" destId="{6A7B8759-B7E0-CE49-8487-CD80E4992825}" srcOrd="1" destOrd="0" presId="urn:microsoft.com/office/officeart/2005/8/layout/pyramid1"/>
    <dgm:cxn modelId="{0AF97AA5-CA0B-E34A-9E16-C5746E97C6C7}" srcId="{C80774D2-0F4B-424F-9AC4-81F849B66571}" destId="{F695A6A2-937C-2A4A-A228-0E6ED65F12E8}" srcOrd="0" destOrd="0" parTransId="{C56CF4A6-4D16-3D40-AFCA-62E03617B3FC}" sibTransId="{7346B3A5-5530-BD4A-BD12-0531036B951F}"/>
    <dgm:cxn modelId="{DCFF02A8-F7AA-BB4F-A7AC-A52116929EF8}" type="presOf" srcId="{818244D6-593B-5043-B8C3-DFF3E60A5A89}" destId="{2D99C361-F060-684E-8008-D268EBC5E57A}" srcOrd="1" destOrd="0" presId="urn:microsoft.com/office/officeart/2005/8/layout/pyramid1"/>
    <dgm:cxn modelId="{E8E39BC9-BB1E-4F49-B3D1-4C3FAB8B27DB}" type="presOf" srcId="{818244D6-593B-5043-B8C3-DFF3E60A5A89}" destId="{E52ECEEB-6F27-2F4A-AFDC-09743FCB2FE2}" srcOrd="0" destOrd="0" presId="urn:microsoft.com/office/officeart/2005/8/layout/pyramid1"/>
    <dgm:cxn modelId="{0FE0E751-44A0-E24F-9B35-162F2026E137}" type="presParOf" srcId="{8A1BA8F8-3B87-8041-89E5-C1A9904D8094}" destId="{06BEC1DF-6D1E-7E4B-B149-C47683FE5B40}" srcOrd="0" destOrd="0" presId="urn:microsoft.com/office/officeart/2005/8/layout/pyramid1"/>
    <dgm:cxn modelId="{C090E329-4E7B-AB4D-B86B-5DC5D07044E1}" type="presParOf" srcId="{06BEC1DF-6D1E-7E4B-B149-C47683FE5B40}" destId="{F985AA34-4D70-1D45-A753-ACB6371327B3}" srcOrd="0" destOrd="0" presId="urn:microsoft.com/office/officeart/2005/8/layout/pyramid1"/>
    <dgm:cxn modelId="{3C5A44B8-24FE-1940-8C88-3225DCDF647B}" type="presParOf" srcId="{06BEC1DF-6D1E-7E4B-B149-C47683FE5B40}" destId="{D2BA1097-3ABF-9D4C-A64E-D9BCF39EC1CC}" srcOrd="1" destOrd="0" presId="urn:microsoft.com/office/officeart/2005/8/layout/pyramid1"/>
    <dgm:cxn modelId="{65253224-106A-184E-B8FC-27B3BBCBE08A}" type="presParOf" srcId="{8A1BA8F8-3B87-8041-89E5-C1A9904D8094}" destId="{DE68AC1D-9977-334D-928E-546081A08447}" srcOrd="1" destOrd="0" presId="urn:microsoft.com/office/officeart/2005/8/layout/pyramid1"/>
    <dgm:cxn modelId="{9D3C0277-6787-FB4C-8D1E-30C985E6DABD}" type="presParOf" srcId="{DE68AC1D-9977-334D-928E-546081A08447}" destId="{E52ECEEB-6F27-2F4A-AFDC-09743FCB2FE2}" srcOrd="0" destOrd="0" presId="urn:microsoft.com/office/officeart/2005/8/layout/pyramid1"/>
    <dgm:cxn modelId="{191A8FA0-EAE8-DC41-BF05-C66A959A82EF}" type="presParOf" srcId="{DE68AC1D-9977-334D-928E-546081A08447}" destId="{2D99C361-F060-684E-8008-D268EBC5E57A}" srcOrd="1" destOrd="0" presId="urn:microsoft.com/office/officeart/2005/8/layout/pyramid1"/>
    <dgm:cxn modelId="{D9DB159B-D150-4C46-A99E-800870A16F9F}" type="presParOf" srcId="{8A1BA8F8-3B87-8041-89E5-C1A9904D8094}" destId="{41E301B9-75E8-4546-BFA8-D0E05DC2933B}" srcOrd="2" destOrd="0" presId="urn:microsoft.com/office/officeart/2005/8/layout/pyramid1"/>
    <dgm:cxn modelId="{B5AA8520-C277-5F40-8DE9-DD3FC7759C8C}" type="presParOf" srcId="{41E301B9-75E8-4546-BFA8-D0E05DC2933B}" destId="{852AABF7-E6B3-3248-80AE-59CD1B16B6E8}" srcOrd="0" destOrd="0" presId="urn:microsoft.com/office/officeart/2005/8/layout/pyramid1"/>
    <dgm:cxn modelId="{00AE19D5-082F-F548-B7B9-793FF14A8E6A}" type="presParOf" srcId="{41E301B9-75E8-4546-BFA8-D0E05DC2933B}" destId="{6A7B8759-B7E0-CE49-8487-CD80E499282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774D2-0F4B-424F-9AC4-81F849B66571}" type="doc">
      <dgm:prSet loTypeId="urn:microsoft.com/office/officeart/2005/8/layout/pyramid1" loCatId="" qsTypeId="urn:microsoft.com/office/officeart/2005/8/quickstyle/simple1" qsCatId="simple" csTypeId="urn:microsoft.com/office/officeart/2005/8/colors/accent1_2" csCatId="accent1" phldr="1"/>
      <dgm:spPr/>
    </dgm:pt>
    <dgm:pt modelId="{F695A6A2-937C-2A4A-A228-0E6ED65F12E8}">
      <dgm:prSet phldrT="[Text]" custT="1"/>
      <dgm:spPr>
        <a:solidFill>
          <a:schemeClr val="accent6"/>
        </a:solidFill>
      </dgm:spPr>
      <dgm:t>
        <a:bodyPr tIns="457200"/>
        <a:lstStyle/>
        <a:p>
          <a:pPr algn="ctr"/>
          <a:r>
            <a:rPr lang="en-US" sz="1800" dirty="0">
              <a:solidFill>
                <a:schemeClr val="bg1"/>
              </a:solidFill>
            </a:rPr>
            <a:t>Subject </a:t>
          </a:r>
        </a:p>
        <a:p>
          <a:pPr algn="ctr"/>
          <a:r>
            <a:rPr lang="en-US" sz="1800" dirty="0">
              <a:solidFill>
                <a:schemeClr val="bg1"/>
              </a:solidFill>
            </a:rPr>
            <a:t>Area Model</a:t>
          </a:r>
        </a:p>
      </dgm:t>
    </dgm:pt>
    <dgm:pt modelId="{C56CF4A6-4D16-3D40-AFCA-62E03617B3FC}" type="parTrans" cxnId="{0AF97AA5-CA0B-E34A-9E16-C5746E97C6C7}">
      <dgm:prSet/>
      <dgm:spPr/>
      <dgm:t>
        <a:bodyPr/>
        <a:lstStyle/>
        <a:p>
          <a:pPr algn="ctr"/>
          <a:endParaRPr lang="en-US" sz="1800">
            <a:solidFill>
              <a:schemeClr val="bg1"/>
            </a:solidFill>
          </a:endParaRPr>
        </a:p>
      </dgm:t>
    </dgm:pt>
    <dgm:pt modelId="{7346B3A5-5530-BD4A-BD12-0531036B951F}" type="sibTrans" cxnId="{0AF97AA5-CA0B-E34A-9E16-C5746E97C6C7}">
      <dgm:prSet/>
      <dgm:spPr/>
      <dgm:t>
        <a:bodyPr/>
        <a:lstStyle/>
        <a:p>
          <a:pPr algn="ctr"/>
          <a:endParaRPr lang="en-US" sz="1800">
            <a:solidFill>
              <a:schemeClr val="bg1"/>
            </a:solidFill>
          </a:endParaRPr>
        </a:p>
      </dgm:t>
    </dgm:pt>
    <dgm:pt modelId="{818244D6-593B-5043-B8C3-DFF3E60A5A89}">
      <dgm:prSet phldrT="[Text]" custT="1"/>
      <dgm:spPr>
        <a:solidFill>
          <a:schemeClr val="accent2"/>
        </a:solidFill>
      </dgm:spPr>
      <dgm:t>
        <a:bodyPr/>
        <a:lstStyle/>
        <a:p>
          <a:pPr algn="ctr"/>
          <a:r>
            <a:rPr lang="en-US" sz="1800">
              <a:solidFill>
                <a:schemeClr val="bg1"/>
              </a:solidFill>
            </a:rPr>
            <a:t>Industry </a:t>
          </a:r>
          <a:r>
            <a:rPr lang="en-US" sz="1800" dirty="0">
              <a:solidFill>
                <a:schemeClr val="bg1"/>
              </a:solidFill>
            </a:rPr>
            <a:t>Conceptual Data Model</a:t>
          </a:r>
        </a:p>
      </dgm:t>
    </dgm:pt>
    <dgm:pt modelId="{46E9093B-14B6-C046-B5DD-C7B40B69BC63}" type="parTrans" cxnId="{85440EA0-1D80-F942-9488-C714EE27F5DB}">
      <dgm:prSet/>
      <dgm:spPr/>
      <dgm:t>
        <a:bodyPr/>
        <a:lstStyle/>
        <a:p>
          <a:pPr algn="ctr"/>
          <a:endParaRPr lang="en-US" sz="1800">
            <a:solidFill>
              <a:schemeClr val="bg1"/>
            </a:solidFill>
          </a:endParaRPr>
        </a:p>
      </dgm:t>
    </dgm:pt>
    <dgm:pt modelId="{1FBBCBAA-DDD2-A340-B3F4-9803153750D7}" type="sibTrans" cxnId="{85440EA0-1D80-F942-9488-C714EE27F5DB}">
      <dgm:prSet/>
      <dgm:spPr/>
      <dgm:t>
        <a:bodyPr/>
        <a:lstStyle/>
        <a:p>
          <a:pPr algn="ctr"/>
          <a:endParaRPr lang="en-US" sz="1800">
            <a:solidFill>
              <a:schemeClr val="bg1"/>
            </a:solidFill>
          </a:endParaRPr>
        </a:p>
      </dgm:t>
    </dgm:pt>
    <dgm:pt modelId="{3ED9F70A-610F-D447-8A4B-08DB6C45A317}">
      <dgm:prSet phldrT="[Text]" custT="1"/>
      <dgm:spPr>
        <a:solidFill>
          <a:schemeClr val="accent4"/>
        </a:solidFill>
      </dgm:spPr>
      <dgm:t>
        <a:bodyPr/>
        <a:lstStyle/>
        <a:p>
          <a:pPr algn="ctr"/>
          <a:r>
            <a:rPr lang="en-US" sz="1800" dirty="0">
              <a:solidFill>
                <a:schemeClr val="bg1"/>
              </a:solidFill>
            </a:rPr>
            <a:t>Industry Logical Data Model</a:t>
          </a:r>
        </a:p>
      </dgm:t>
    </dgm:pt>
    <dgm:pt modelId="{0E215015-EA4B-1E4D-ACC4-C4E866F21B65}" type="parTrans" cxnId="{650F81F7-CECA-C44F-B043-36BBC71CB35C}">
      <dgm:prSet/>
      <dgm:spPr/>
      <dgm:t>
        <a:bodyPr/>
        <a:lstStyle/>
        <a:p>
          <a:endParaRPr lang="en-US"/>
        </a:p>
      </dgm:t>
    </dgm:pt>
    <dgm:pt modelId="{82F7F10F-B64C-7147-982D-6DF354692069}" type="sibTrans" cxnId="{650F81F7-CECA-C44F-B043-36BBC71CB35C}">
      <dgm:prSet/>
      <dgm:spPr/>
      <dgm:t>
        <a:bodyPr/>
        <a:lstStyle/>
        <a:p>
          <a:endParaRPr lang="en-US"/>
        </a:p>
      </dgm:t>
    </dgm:pt>
    <dgm:pt modelId="{8A1BA8F8-3B87-8041-89E5-C1A9904D8094}" type="pres">
      <dgm:prSet presAssocID="{C80774D2-0F4B-424F-9AC4-81F849B66571}" presName="Name0" presStyleCnt="0">
        <dgm:presLayoutVars>
          <dgm:dir/>
          <dgm:animLvl val="lvl"/>
          <dgm:resizeHandles val="exact"/>
        </dgm:presLayoutVars>
      </dgm:prSet>
      <dgm:spPr/>
    </dgm:pt>
    <dgm:pt modelId="{06BEC1DF-6D1E-7E4B-B149-C47683FE5B40}" type="pres">
      <dgm:prSet presAssocID="{F695A6A2-937C-2A4A-A228-0E6ED65F12E8}" presName="Name8" presStyleCnt="0"/>
      <dgm:spPr/>
    </dgm:pt>
    <dgm:pt modelId="{F985AA34-4D70-1D45-A753-ACB6371327B3}" type="pres">
      <dgm:prSet presAssocID="{F695A6A2-937C-2A4A-A228-0E6ED65F12E8}" presName="level" presStyleLbl="node1" presStyleIdx="0" presStyleCnt="3">
        <dgm:presLayoutVars>
          <dgm:chMax val="1"/>
          <dgm:bulletEnabled val="1"/>
        </dgm:presLayoutVars>
      </dgm:prSet>
      <dgm:spPr/>
    </dgm:pt>
    <dgm:pt modelId="{D2BA1097-3ABF-9D4C-A64E-D9BCF39EC1CC}" type="pres">
      <dgm:prSet presAssocID="{F695A6A2-937C-2A4A-A228-0E6ED65F12E8}" presName="levelTx" presStyleLbl="revTx" presStyleIdx="0" presStyleCnt="0">
        <dgm:presLayoutVars>
          <dgm:chMax val="1"/>
          <dgm:bulletEnabled val="1"/>
        </dgm:presLayoutVars>
      </dgm:prSet>
      <dgm:spPr/>
    </dgm:pt>
    <dgm:pt modelId="{DE68AC1D-9977-334D-928E-546081A08447}" type="pres">
      <dgm:prSet presAssocID="{818244D6-593B-5043-B8C3-DFF3E60A5A89}" presName="Name8" presStyleCnt="0"/>
      <dgm:spPr/>
    </dgm:pt>
    <dgm:pt modelId="{E52ECEEB-6F27-2F4A-AFDC-09743FCB2FE2}" type="pres">
      <dgm:prSet presAssocID="{818244D6-593B-5043-B8C3-DFF3E60A5A89}" presName="level" presStyleLbl="node1" presStyleIdx="1" presStyleCnt="3">
        <dgm:presLayoutVars>
          <dgm:chMax val="1"/>
          <dgm:bulletEnabled val="1"/>
        </dgm:presLayoutVars>
      </dgm:prSet>
      <dgm:spPr/>
    </dgm:pt>
    <dgm:pt modelId="{2D99C361-F060-684E-8008-D268EBC5E57A}" type="pres">
      <dgm:prSet presAssocID="{818244D6-593B-5043-B8C3-DFF3E60A5A89}" presName="levelTx" presStyleLbl="revTx" presStyleIdx="0" presStyleCnt="0">
        <dgm:presLayoutVars>
          <dgm:chMax val="1"/>
          <dgm:bulletEnabled val="1"/>
        </dgm:presLayoutVars>
      </dgm:prSet>
      <dgm:spPr/>
    </dgm:pt>
    <dgm:pt modelId="{FC32A482-8BC2-454B-B2C0-964C78468759}" type="pres">
      <dgm:prSet presAssocID="{3ED9F70A-610F-D447-8A4B-08DB6C45A317}" presName="Name8" presStyleCnt="0"/>
      <dgm:spPr/>
    </dgm:pt>
    <dgm:pt modelId="{FFF1DBC8-F609-1D42-A8D6-C34ADF81E215}" type="pres">
      <dgm:prSet presAssocID="{3ED9F70A-610F-D447-8A4B-08DB6C45A317}" presName="level" presStyleLbl="node1" presStyleIdx="2" presStyleCnt="3">
        <dgm:presLayoutVars>
          <dgm:chMax val="1"/>
          <dgm:bulletEnabled val="1"/>
        </dgm:presLayoutVars>
      </dgm:prSet>
      <dgm:spPr/>
    </dgm:pt>
    <dgm:pt modelId="{D1BF38EA-D75D-8040-B627-A196FC7237D9}" type="pres">
      <dgm:prSet presAssocID="{3ED9F70A-610F-D447-8A4B-08DB6C45A317}" presName="levelTx" presStyleLbl="revTx" presStyleIdx="0" presStyleCnt="0">
        <dgm:presLayoutVars>
          <dgm:chMax val="1"/>
          <dgm:bulletEnabled val="1"/>
        </dgm:presLayoutVars>
      </dgm:prSet>
      <dgm:spPr/>
    </dgm:pt>
  </dgm:ptLst>
  <dgm:cxnLst>
    <dgm:cxn modelId="{6C191400-A2A7-F04C-ABEA-C0A4D949B14B}" type="presOf" srcId="{F695A6A2-937C-2A4A-A228-0E6ED65F12E8}" destId="{D2BA1097-3ABF-9D4C-A64E-D9BCF39EC1CC}" srcOrd="1" destOrd="0" presId="urn:microsoft.com/office/officeart/2005/8/layout/pyramid1"/>
    <dgm:cxn modelId="{565F9F33-1D92-F142-AE4F-02772C843B0E}" type="presOf" srcId="{F695A6A2-937C-2A4A-A228-0E6ED65F12E8}" destId="{F985AA34-4D70-1D45-A753-ACB6371327B3}" srcOrd="0" destOrd="0" presId="urn:microsoft.com/office/officeart/2005/8/layout/pyramid1"/>
    <dgm:cxn modelId="{50FD8837-4AA2-A34F-A4A2-E8EA4864F924}" type="presOf" srcId="{C80774D2-0F4B-424F-9AC4-81F849B66571}" destId="{8A1BA8F8-3B87-8041-89E5-C1A9904D8094}" srcOrd="0" destOrd="0" presId="urn:microsoft.com/office/officeart/2005/8/layout/pyramid1"/>
    <dgm:cxn modelId="{DC51E368-1DAC-4E40-9E92-454F09CAE549}" type="presOf" srcId="{3ED9F70A-610F-D447-8A4B-08DB6C45A317}" destId="{D1BF38EA-D75D-8040-B627-A196FC7237D9}" srcOrd="1" destOrd="0" presId="urn:microsoft.com/office/officeart/2005/8/layout/pyramid1"/>
    <dgm:cxn modelId="{85440EA0-1D80-F942-9488-C714EE27F5DB}" srcId="{C80774D2-0F4B-424F-9AC4-81F849B66571}" destId="{818244D6-593B-5043-B8C3-DFF3E60A5A89}" srcOrd="1" destOrd="0" parTransId="{46E9093B-14B6-C046-B5DD-C7B40B69BC63}" sibTransId="{1FBBCBAA-DDD2-A340-B3F4-9803153750D7}"/>
    <dgm:cxn modelId="{0AF97AA5-CA0B-E34A-9E16-C5746E97C6C7}" srcId="{C80774D2-0F4B-424F-9AC4-81F849B66571}" destId="{F695A6A2-937C-2A4A-A228-0E6ED65F12E8}" srcOrd="0" destOrd="0" parTransId="{C56CF4A6-4D16-3D40-AFCA-62E03617B3FC}" sibTransId="{7346B3A5-5530-BD4A-BD12-0531036B951F}"/>
    <dgm:cxn modelId="{DCFF02A8-F7AA-BB4F-A7AC-A52116929EF8}" type="presOf" srcId="{818244D6-593B-5043-B8C3-DFF3E60A5A89}" destId="{2D99C361-F060-684E-8008-D268EBC5E57A}" srcOrd="1" destOrd="0" presId="urn:microsoft.com/office/officeart/2005/8/layout/pyramid1"/>
    <dgm:cxn modelId="{53218BB8-F7DF-2E40-9C46-EEE569843924}" type="presOf" srcId="{3ED9F70A-610F-D447-8A4B-08DB6C45A317}" destId="{FFF1DBC8-F609-1D42-A8D6-C34ADF81E215}" srcOrd="0" destOrd="0" presId="urn:microsoft.com/office/officeart/2005/8/layout/pyramid1"/>
    <dgm:cxn modelId="{E8E39BC9-BB1E-4F49-B3D1-4C3FAB8B27DB}" type="presOf" srcId="{818244D6-593B-5043-B8C3-DFF3E60A5A89}" destId="{E52ECEEB-6F27-2F4A-AFDC-09743FCB2FE2}" srcOrd="0" destOrd="0" presId="urn:microsoft.com/office/officeart/2005/8/layout/pyramid1"/>
    <dgm:cxn modelId="{650F81F7-CECA-C44F-B043-36BBC71CB35C}" srcId="{C80774D2-0F4B-424F-9AC4-81F849B66571}" destId="{3ED9F70A-610F-D447-8A4B-08DB6C45A317}" srcOrd="2" destOrd="0" parTransId="{0E215015-EA4B-1E4D-ACC4-C4E866F21B65}" sibTransId="{82F7F10F-B64C-7147-982D-6DF354692069}"/>
    <dgm:cxn modelId="{0FE0E751-44A0-E24F-9B35-162F2026E137}" type="presParOf" srcId="{8A1BA8F8-3B87-8041-89E5-C1A9904D8094}" destId="{06BEC1DF-6D1E-7E4B-B149-C47683FE5B40}" srcOrd="0" destOrd="0" presId="urn:microsoft.com/office/officeart/2005/8/layout/pyramid1"/>
    <dgm:cxn modelId="{C090E329-4E7B-AB4D-B86B-5DC5D07044E1}" type="presParOf" srcId="{06BEC1DF-6D1E-7E4B-B149-C47683FE5B40}" destId="{F985AA34-4D70-1D45-A753-ACB6371327B3}" srcOrd="0" destOrd="0" presId="urn:microsoft.com/office/officeart/2005/8/layout/pyramid1"/>
    <dgm:cxn modelId="{3C5A44B8-24FE-1940-8C88-3225DCDF647B}" type="presParOf" srcId="{06BEC1DF-6D1E-7E4B-B149-C47683FE5B40}" destId="{D2BA1097-3ABF-9D4C-A64E-D9BCF39EC1CC}" srcOrd="1" destOrd="0" presId="urn:microsoft.com/office/officeart/2005/8/layout/pyramid1"/>
    <dgm:cxn modelId="{65253224-106A-184E-B8FC-27B3BBCBE08A}" type="presParOf" srcId="{8A1BA8F8-3B87-8041-89E5-C1A9904D8094}" destId="{DE68AC1D-9977-334D-928E-546081A08447}" srcOrd="1" destOrd="0" presId="urn:microsoft.com/office/officeart/2005/8/layout/pyramid1"/>
    <dgm:cxn modelId="{9D3C0277-6787-FB4C-8D1E-30C985E6DABD}" type="presParOf" srcId="{DE68AC1D-9977-334D-928E-546081A08447}" destId="{E52ECEEB-6F27-2F4A-AFDC-09743FCB2FE2}" srcOrd="0" destOrd="0" presId="urn:microsoft.com/office/officeart/2005/8/layout/pyramid1"/>
    <dgm:cxn modelId="{191A8FA0-EAE8-DC41-BF05-C66A959A82EF}" type="presParOf" srcId="{DE68AC1D-9977-334D-928E-546081A08447}" destId="{2D99C361-F060-684E-8008-D268EBC5E57A}" srcOrd="1" destOrd="0" presId="urn:microsoft.com/office/officeart/2005/8/layout/pyramid1"/>
    <dgm:cxn modelId="{26128266-BD61-ED4C-A882-0A86C246042D}" type="presParOf" srcId="{8A1BA8F8-3B87-8041-89E5-C1A9904D8094}" destId="{FC32A482-8BC2-454B-B2C0-964C78468759}" srcOrd="2" destOrd="0" presId="urn:microsoft.com/office/officeart/2005/8/layout/pyramid1"/>
    <dgm:cxn modelId="{DB84F019-0E85-B346-B4F7-A66F7F4985DC}" type="presParOf" srcId="{FC32A482-8BC2-454B-B2C0-964C78468759}" destId="{FFF1DBC8-F609-1D42-A8D6-C34ADF81E215}" srcOrd="0" destOrd="0" presId="urn:microsoft.com/office/officeart/2005/8/layout/pyramid1"/>
    <dgm:cxn modelId="{A7464D0A-22EE-DC44-AD28-15E2BD676986}" type="presParOf" srcId="{FC32A482-8BC2-454B-B2C0-964C78468759}" destId="{D1BF38EA-D75D-8040-B627-A196FC7237D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774D2-0F4B-424F-9AC4-81F849B66571}" type="doc">
      <dgm:prSet loTypeId="urn:microsoft.com/office/officeart/2005/8/layout/pyramid1" loCatId="" qsTypeId="urn:microsoft.com/office/officeart/2005/8/quickstyle/simple1" qsCatId="simple" csTypeId="urn:microsoft.com/office/officeart/2005/8/colors/accent1_2" csCatId="accent1" phldr="1"/>
      <dgm:spPr/>
    </dgm:pt>
    <dgm:pt modelId="{F695A6A2-937C-2A4A-A228-0E6ED65F12E8}">
      <dgm:prSet phldrT="[Text]" custT="1"/>
      <dgm:spPr>
        <a:solidFill>
          <a:schemeClr val="accent6"/>
        </a:solidFill>
      </dgm:spPr>
      <dgm:t>
        <a:bodyPr tIns="457200"/>
        <a:lstStyle/>
        <a:p>
          <a:pPr algn="ctr"/>
          <a:r>
            <a:rPr lang="en-US" sz="1800" dirty="0">
              <a:solidFill>
                <a:schemeClr val="bg1"/>
              </a:solidFill>
            </a:rPr>
            <a:t>Subject </a:t>
          </a:r>
        </a:p>
        <a:p>
          <a:pPr algn="ctr"/>
          <a:r>
            <a:rPr lang="en-US" sz="1800" dirty="0">
              <a:solidFill>
                <a:schemeClr val="bg1"/>
              </a:solidFill>
            </a:rPr>
            <a:t>Area Model</a:t>
          </a:r>
        </a:p>
      </dgm:t>
    </dgm:pt>
    <dgm:pt modelId="{C56CF4A6-4D16-3D40-AFCA-62E03617B3FC}" type="parTrans" cxnId="{0AF97AA5-CA0B-E34A-9E16-C5746E97C6C7}">
      <dgm:prSet/>
      <dgm:spPr/>
      <dgm:t>
        <a:bodyPr/>
        <a:lstStyle/>
        <a:p>
          <a:pPr algn="ctr"/>
          <a:endParaRPr lang="en-US" sz="1800">
            <a:solidFill>
              <a:schemeClr val="bg1"/>
            </a:solidFill>
          </a:endParaRPr>
        </a:p>
      </dgm:t>
    </dgm:pt>
    <dgm:pt modelId="{7346B3A5-5530-BD4A-BD12-0531036B951F}" type="sibTrans" cxnId="{0AF97AA5-CA0B-E34A-9E16-C5746E97C6C7}">
      <dgm:prSet/>
      <dgm:spPr/>
      <dgm:t>
        <a:bodyPr/>
        <a:lstStyle/>
        <a:p>
          <a:pPr algn="ctr"/>
          <a:endParaRPr lang="en-US" sz="1800">
            <a:solidFill>
              <a:schemeClr val="bg1"/>
            </a:solidFill>
          </a:endParaRPr>
        </a:p>
      </dgm:t>
    </dgm:pt>
    <dgm:pt modelId="{818244D6-593B-5043-B8C3-DFF3E60A5A89}">
      <dgm:prSet phldrT="[Text]" custT="1"/>
      <dgm:spPr>
        <a:solidFill>
          <a:schemeClr val="accent2"/>
        </a:solidFill>
      </dgm:spPr>
      <dgm:t>
        <a:bodyPr/>
        <a:lstStyle/>
        <a:p>
          <a:pPr algn="ctr"/>
          <a:r>
            <a:rPr lang="en-US" sz="1800">
              <a:solidFill>
                <a:schemeClr val="bg1"/>
              </a:solidFill>
            </a:rPr>
            <a:t>Industry </a:t>
          </a:r>
          <a:r>
            <a:rPr lang="en-US" sz="1800" dirty="0">
              <a:solidFill>
                <a:schemeClr val="bg1"/>
              </a:solidFill>
            </a:rPr>
            <a:t>Conceptual Data Model</a:t>
          </a:r>
        </a:p>
      </dgm:t>
    </dgm:pt>
    <dgm:pt modelId="{46E9093B-14B6-C046-B5DD-C7B40B69BC63}" type="parTrans" cxnId="{85440EA0-1D80-F942-9488-C714EE27F5DB}">
      <dgm:prSet/>
      <dgm:spPr/>
      <dgm:t>
        <a:bodyPr/>
        <a:lstStyle/>
        <a:p>
          <a:pPr algn="ctr"/>
          <a:endParaRPr lang="en-US" sz="1800">
            <a:solidFill>
              <a:schemeClr val="bg1"/>
            </a:solidFill>
          </a:endParaRPr>
        </a:p>
      </dgm:t>
    </dgm:pt>
    <dgm:pt modelId="{1FBBCBAA-DDD2-A340-B3F4-9803153750D7}" type="sibTrans" cxnId="{85440EA0-1D80-F942-9488-C714EE27F5DB}">
      <dgm:prSet/>
      <dgm:spPr/>
      <dgm:t>
        <a:bodyPr/>
        <a:lstStyle/>
        <a:p>
          <a:pPr algn="ctr"/>
          <a:endParaRPr lang="en-US" sz="1800">
            <a:solidFill>
              <a:schemeClr val="bg1"/>
            </a:solidFill>
          </a:endParaRPr>
        </a:p>
      </dgm:t>
    </dgm:pt>
    <dgm:pt modelId="{3ED9F70A-610F-D447-8A4B-08DB6C45A317}">
      <dgm:prSet phldrT="[Text]" custT="1"/>
      <dgm:spPr>
        <a:solidFill>
          <a:schemeClr val="accent4"/>
        </a:solidFill>
      </dgm:spPr>
      <dgm:t>
        <a:bodyPr/>
        <a:lstStyle/>
        <a:p>
          <a:pPr algn="ctr"/>
          <a:r>
            <a:rPr lang="en-US" sz="1800" dirty="0">
              <a:solidFill>
                <a:schemeClr val="bg1"/>
              </a:solidFill>
            </a:rPr>
            <a:t>Industry Logical Data Model</a:t>
          </a:r>
        </a:p>
      </dgm:t>
    </dgm:pt>
    <dgm:pt modelId="{0E215015-EA4B-1E4D-ACC4-C4E866F21B65}" type="parTrans" cxnId="{650F81F7-CECA-C44F-B043-36BBC71CB35C}">
      <dgm:prSet/>
      <dgm:spPr/>
      <dgm:t>
        <a:bodyPr/>
        <a:lstStyle/>
        <a:p>
          <a:endParaRPr lang="en-US"/>
        </a:p>
      </dgm:t>
    </dgm:pt>
    <dgm:pt modelId="{82F7F10F-B64C-7147-982D-6DF354692069}" type="sibTrans" cxnId="{650F81F7-CECA-C44F-B043-36BBC71CB35C}">
      <dgm:prSet/>
      <dgm:spPr/>
      <dgm:t>
        <a:bodyPr/>
        <a:lstStyle/>
        <a:p>
          <a:endParaRPr lang="en-US"/>
        </a:p>
      </dgm:t>
    </dgm:pt>
    <dgm:pt modelId="{8A1BA8F8-3B87-8041-89E5-C1A9904D8094}" type="pres">
      <dgm:prSet presAssocID="{C80774D2-0F4B-424F-9AC4-81F849B66571}" presName="Name0" presStyleCnt="0">
        <dgm:presLayoutVars>
          <dgm:dir/>
          <dgm:animLvl val="lvl"/>
          <dgm:resizeHandles val="exact"/>
        </dgm:presLayoutVars>
      </dgm:prSet>
      <dgm:spPr/>
    </dgm:pt>
    <dgm:pt modelId="{06BEC1DF-6D1E-7E4B-B149-C47683FE5B40}" type="pres">
      <dgm:prSet presAssocID="{F695A6A2-937C-2A4A-A228-0E6ED65F12E8}" presName="Name8" presStyleCnt="0"/>
      <dgm:spPr/>
    </dgm:pt>
    <dgm:pt modelId="{F985AA34-4D70-1D45-A753-ACB6371327B3}" type="pres">
      <dgm:prSet presAssocID="{F695A6A2-937C-2A4A-A228-0E6ED65F12E8}" presName="level" presStyleLbl="node1" presStyleIdx="0" presStyleCnt="3">
        <dgm:presLayoutVars>
          <dgm:chMax val="1"/>
          <dgm:bulletEnabled val="1"/>
        </dgm:presLayoutVars>
      </dgm:prSet>
      <dgm:spPr/>
    </dgm:pt>
    <dgm:pt modelId="{D2BA1097-3ABF-9D4C-A64E-D9BCF39EC1CC}" type="pres">
      <dgm:prSet presAssocID="{F695A6A2-937C-2A4A-A228-0E6ED65F12E8}" presName="levelTx" presStyleLbl="revTx" presStyleIdx="0" presStyleCnt="0">
        <dgm:presLayoutVars>
          <dgm:chMax val="1"/>
          <dgm:bulletEnabled val="1"/>
        </dgm:presLayoutVars>
      </dgm:prSet>
      <dgm:spPr/>
    </dgm:pt>
    <dgm:pt modelId="{DE68AC1D-9977-334D-928E-546081A08447}" type="pres">
      <dgm:prSet presAssocID="{818244D6-593B-5043-B8C3-DFF3E60A5A89}" presName="Name8" presStyleCnt="0"/>
      <dgm:spPr/>
    </dgm:pt>
    <dgm:pt modelId="{E52ECEEB-6F27-2F4A-AFDC-09743FCB2FE2}" type="pres">
      <dgm:prSet presAssocID="{818244D6-593B-5043-B8C3-DFF3E60A5A89}" presName="level" presStyleLbl="node1" presStyleIdx="1" presStyleCnt="3">
        <dgm:presLayoutVars>
          <dgm:chMax val="1"/>
          <dgm:bulletEnabled val="1"/>
        </dgm:presLayoutVars>
      </dgm:prSet>
      <dgm:spPr/>
    </dgm:pt>
    <dgm:pt modelId="{2D99C361-F060-684E-8008-D268EBC5E57A}" type="pres">
      <dgm:prSet presAssocID="{818244D6-593B-5043-B8C3-DFF3E60A5A89}" presName="levelTx" presStyleLbl="revTx" presStyleIdx="0" presStyleCnt="0">
        <dgm:presLayoutVars>
          <dgm:chMax val="1"/>
          <dgm:bulletEnabled val="1"/>
        </dgm:presLayoutVars>
      </dgm:prSet>
      <dgm:spPr/>
    </dgm:pt>
    <dgm:pt modelId="{FC32A482-8BC2-454B-B2C0-964C78468759}" type="pres">
      <dgm:prSet presAssocID="{3ED9F70A-610F-D447-8A4B-08DB6C45A317}" presName="Name8" presStyleCnt="0"/>
      <dgm:spPr/>
    </dgm:pt>
    <dgm:pt modelId="{FFF1DBC8-F609-1D42-A8D6-C34ADF81E215}" type="pres">
      <dgm:prSet presAssocID="{3ED9F70A-610F-D447-8A4B-08DB6C45A317}" presName="level" presStyleLbl="node1" presStyleIdx="2" presStyleCnt="3">
        <dgm:presLayoutVars>
          <dgm:chMax val="1"/>
          <dgm:bulletEnabled val="1"/>
        </dgm:presLayoutVars>
      </dgm:prSet>
      <dgm:spPr/>
    </dgm:pt>
    <dgm:pt modelId="{D1BF38EA-D75D-8040-B627-A196FC7237D9}" type="pres">
      <dgm:prSet presAssocID="{3ED9F70A-610F-D447-8A4B-08DB6C45A317}" presName="levelTx" presStyleLbl="revTx" presStyleIdx="0" presStyleCnt="0">
        <dgm:presLayoutVars>
          <dgm:chMax val="1"/>
          <dgm:bulletEnabled val="1"/>
        </dgm:presLayoutVars>
      </dgm:prSet>
      <dgm:spPr/>
    </dgm:pt>
  </dgm:ptLst>
  <dgm:cxnLst>
    <dgm:cxn modelId="{6C191400-A2A7-F04C-ABEA-C0A4D949B14B}" type="presOf" srcId="{F695A6A2-937C-2A4A-A228-0E6ED65F12E8}" destId="{D2BA1097-3ABF-9D4C-A64E-D9BCF39EC1CC}" srcOrd="1" destOrd="0" presId="urn:microsoft.com/office/officeart/2005/8/layout/pyramid1"/>
    <dgm:cxn modelId="{565F9F33-1D92-F142-AE4F-02772C843B0E}" type="presOf" srcId="{F695A6A2-937C-2A4A-A228-0E6ED65F12E8}" destId="{F985AA34-4D70-1D45-A753-ACB6371327B3}" srcOrd="0" destOrd="0" presId="urn:microsoft.com/office/officeart/2005/8/layout/pyramid1"/>
    <dgm:cxn modelId="{50FD8837-4AA2-A34F-A4A2-E8EA4864F924}" type="presOf" srcId="{C80774D2-0F4B-424F-9AC4-81F849B66571}" destId="{8A1BA8F8-3B87-8041-89E5-C1A9904D8094}" srcOrd="0" destOrd="0" presId="urn:microsoft.com/office/officeart/2005/8/layout/pyramid1"/>
    <dgm:cxn modelId="{DC51E368-1DAC-4E40-9E92-454F09CAE549}" type="presOf" srcId="{3ED9F70A-610F-D447-8A4B-08DB6C45A317}" destId="{D1BF38EA-D75D-8040-B627-A196FC7237D9}" srcOrd="1" destOrd="0" presId="urn:microsoft.com/office/officeart/2005/8/layout/pyramid1"/>
    <dgm:cxn modelId="{85440EA0-1D80-F942-9488-C714EE27F5DB}" srcId="{C80774D2-0F4B-424F-9AC4-81F849B66571}" destId="{818244D6-593B-5043-B8C3-DFF3E60A5A89}" srcOrd="1" destOrd="0" parTransId="{46E9093B-14B6-C046-B5DD-C7B40B69BC63}" sibTransId="{1FBBCBAA-DDD2-A340-B3F4-9803153750D7}"/>
    <dgm:cxn modelId="{0AF97AA5-CA0B-E34A-9E16-C5746E97C6C7}" srcId="{C80774D2-0F4B-424F-9AC4-81F849B66571}" destId="{F695A6A2-937C-2A4A-A228-0E6ED65F12E8}" srcOrd="0" destOrd="0" parTransId="{C56CF4A6-4D16-3D40-AFCA-62E03617B3FC}" sibTransId="{7346B3A5-5530-BD4A-BD12-0531036B951F}"/>
    <dgm:cxn modelId="{DCFF02A8-F7AA-BB4F-A7AC-A52116929EF8}" type="presOf" srcId="{818244D6-593B-5043-B8C3-DFF3E60A5A89}" destId="{2D99C361-F060-684E-8008-D268EBC5E57A}" srcOrd="1" destOrd="0" presId="urn:microsoft.com/office/officeart/2005/8/layout/pyramid1"/>
    <dgm:cxn modelId="{53218BB8-F7DF-2E40-9C46-EEE569843924}" type="presOf" srcId="{3ED9F70A-610F-D447-8A4B-08DB6C45A317}" destId="{FFF1DBC8-F609-1D42-A8D6-C34ADF81E215}" srcOrd="0" destOrd="0" presId="urn:microsoft.com/office/officeart/2005/8/layout/pyramid1"/>
    <dgm:cxn modelId="{E8E39BC9-BB1E-4F49-B3D1-4C3FAB8B27DB}" type="presOf" srcId="{818244D6-593B-5043-B8C3-DFF3E60A5A89}" destId="{E52ECEEB-6F27-2F4A-AFDC-09743FCB2FE2}" srcOrd="0" destOrd="0" presId="urn:microsoft.com/office/officeart/2005/8/layout/pyramid1"/>
    <dgm:cxn modelId="{650F81F7-CECA-C44F-B043-36BBC71CB35C}" srcId="{C80774D2-0F4B-424F-9AC4-81F849B66571}" destId="{3ED9F70A-610F-D447-8A4B-08DB6C45A317}" srcOrd="2" destOrd="0" parTransId="{0E215015-EA4B-1E4D-ACC4-C4E866F21B65}" sibTransId="{82F7F10F-B64C-7147-982D-6DF354692069}"/>
    <dgm:cxn modelId="{0FE0E751-44A0-E24F-9B35-162F2026E137}" type="presParOf" srcId="{8A1BA8F8-3B87-8041-89E5-C1A9904D8094}" destId="{06BEC1DF-6D1E-7E4B-B149-C47683FE5B40}" srcOrd="0" destOrd="0" presId="urn:microsoft.com/office/officeart/2005/8/layout/pyramid1"/>
    <dgm:cxn modelId="{C090E329-4E7B-AB4D-B86B-5DC5D07044E1}" type="presParOf" srcId="{06BEC1DF-6D1E-7E4B-B149-C47683FE5B40}" destId="{F985AA34-4D70-1D45-A753-ACB6371327B3}" srcOrd="0" destOrd="0" presId="urn:microsoft.com/office/officeart/2005/8/layout/pyramid1"/>
    <dgm:cxn modelId="{3C5A44B8-24FE-1940-8C88-3225DCDF647B}" type="presParOf" srcId="{06BEC1DF-6D1E-7E4B-B149-C47683FE5B40}" destId="{D2BA1097-3ABF-9D4C-A64E-D9BCF39EC1CC}" srcOrd="1" destOrd="0" presId="urn:microsoft.com/office/officeart/2005/8/layout/pyramid1"/>
    <dgm:cxn modelId="{65253224-106A-184E-B8FC-27B3BBCBE08A}" type="presParOf" srcId="{8A1BA8F8-3B87-8041-89E5-C1A9904D8094}" destId="{DE68AC1D-9977-334D-928E-546081A08447}" srcOrd="1" destOrd="0" presId="urn:microsoft.com/office/officeart/2005/8/layout/pyramid1"/>
    <dgm:cxn modelId="{9D3C0277-6787-FB4C-8D1E-30C985E6DABD}" type="presParOf" srcId="{DE68AC1D-9977-334D-928E-546081A08447}" destId="{E52ECEEB-6F27-2F4A-AFDC-09743FCB2FE2}" srcOrd="0" destOrd="0" presId="urn:microsoft.com/office/officeart/2005/8/layout/pyramid1"/>
    <dgm:cxn modelId="{191A8FA0-EAE8-DC41-BF05-C66A959A82EF}" type="presParOf" srcId="{DE68AC1D-9977-334D-928E-546081A08447}" destId="{2D99C361-F060-684E-8008-D268EBC5E57A}" srcOrd="1" destOrd="0" presId="urn:microsoft.com/office/officeart/2005/8/layout/pyramid1"/>
    <dgm:cxn modelId="{26128266-BD61-ED4C-A882-0A86C246042D}" type="presParOf" srcId="{8A1BA8F8-3B87-8041-89E5-C1A9904D8094}" destId="{FC32A482-8BC2-454B-B2C0-964C78468759}" srcOrd="2" destOrd="0" presId="urn:microsoft.com/office/officeart/2005/8/layout/pyramid1"/>
    <dgm:cxn modelId="{DB84F019-0E85-B346-B4F7-A66F7F4985DC}" type="presParOf" srcId="{FC32A482-8BC2-454B-B2C0-964C78468759}" destId="{FFF1DBC8-F609-1D42-A8D6-C34ADF81E215}" srcOrd="0" destOrd="0" presId="urn:microsoft.com/office/officeart/2005/8/layout/pyramid1"/>
    <dgm:cxn modelId="{A7464D0A-22EE-DC44-AD28-15E2BD676986}" type="presParOf" srcId="{FC32A482-8BC2-454B-B2C0-964C78468759}" destId="{D1BF38EA-D75D-8040-B627-A196FC7237D9}"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0774D2-0F4B-424F-9AC4-81F849B66571}" type="doc">
      <dgm:prSet loTypeId="urn:microsoft.com/office/officeart/2005/8/layout/pyramid1" loCatId="" qsTypeId="urn:microsoft.com/office/officeart/2005/8/quickstyle/simple1" qsCatId="simple" csTypeId="urn:microsoft.com/office/officeart/2005/8/colors/accent1_2" csCatId="accent1" phldr="1"/>
      <dgm:spPr/>
    </dgm:pt>
    <dgm:pt modelId="{F695A6A2-937C-2A4A-A228-0E6ED65F12E8}">
      <dgm:prSet phldrT="[Text]" custT="1"/>
      <dgm:spPr>
        <a:solidFill>
          <a:schemeClr val="accent6"/>
        </a:solidFill>
      </dgm:spPr>
      <dgm:t>
        <a:bodyPr tIns="457200"/>
        <a:lstStyle/>
        <a:p>
          <a:pPr algn="ctr"/>
          <a:r>
            <a:rPr lang="en-US" sz="1800" dirty="0">
              <a:solidFill>
                <a:schemeClr val="bg1"/>
              </a:solidFill>
            </a:rPr>
            <a:t>Subject </a:t>
          </a:r>
        </a:p>
        <a:p>
          <a:pPr algn="ctr"/>
          <a:r>
            <a:rPr lang="en-US" sz="1800" dirty="0">
              <a:solidFill>
                <a:schemeClr val="bg1"/>
              </a:solidFill>
            </a:rPr>
            <a:t>Area Model</a:t>
          </a:r>
        </a:p>
      </dgm:t>
    </dgm:pt>
    <dgm:pt modelId="{C56CF4A6-4D16-3D40-AFCA-62E03617B3FC}" type="parTrans" cxnId="{0AF97AA5-CA0B-E34A-9E16-C5746E97C6C7}">
      <dgm:prSet/>
      <dgm:spPr/>
      <dgm:t>
        <a:bodyPr/>
        <a:lstStyle/>
        <a:p>
          <a:pPr algn="ctr"/>
          <a:endParaRPr lang="en-US" sz="1800">
            <a:solidFill>
              <a:schemeClr val="bg1"/>
            </a:solidFill>
          </a:endParaRPr>
        </a:p>
      </dgm:t>
    </dgm:pt>
    <dgm:pt modelId="{7346B3A5-5530-BD4A-BD12-0531036B951F}" type="sibTrans" cxnId="{0AF97AA5-CA0B-E34A-9E16-C5746E97C6C7}">
      <dgm:prSet/>
      <dgm:spPr/>
      <dgm:t>
        <a:bodyPr/>
        <a:lstStyle/>
        <a:p>
          <a:pPr algn="ctr"/>
          <a:endParaRPr lang="en-US" sz="1800">
            <a:solidFill>
              <a:schemeClr val="bg1"/>
            </a:solidFill>
          </a:endParaRPr>
        </a:p>
      </dgm:t>
    </dgm:pt>
    <dgm:pt modelId="{818244D6-593B-5043-B8C3-DFF3E60A5A89}">
      <dgm:prSet phldrT="[Text]" custT="1"/>
      <dgm:spPr>
        <a:solidFill>
          <a:schemeClr val="accent2"/>
        </a:solidFill>
      </dgm:spPr>
      <dgm:t>
        <a:bodyPr/>
        <a:lstStyle/>
        <a:p>
          <a:pPr algn="ctr"/>
          <a:r>
            <a:rPr lang="en-US" sz="1800">
              <a:solidFill>
                <a:schemeClr val="bg1"/>
              </a:solidFill>
            </a:rPr>
            <a:t>Industry </a:t>
          </a:r>
          <a:r>
            <a:rPr lang="en-US" sz="1800" dirty="0">
              <a:solidFill>
                <a:schemeClr val="bg1"/>
              </a:solidFill>
            </a:rPr>
            <a:t>Conceptual Data Model</a:t>
          </a:r>
        </a:p>
      </dgm:t>
    </dgm:pt>
    <dgm:pt modelId="{46E9093B-14B6-C046-B5DD-C7B40B69BC63}" type="parTrans" cxnId="{85440EA0-1D80-F942-9488-C714EE27F5DB}">
      <dgm:prSet/>
      <dgm:spPr/>
      <dgm:t>
        <a:bodyPr/>
        <a:lstStyle/>
        <a:p>
          <a:pPr algn="ctr"/>
          <a:endParaRPr lang="en-US" sz="1800">
            <a:solidFill>
              <a:schemeClr val="bg1"/>
            </a:solidFill>
          </a:endParaRPr>
        </a:p>
      </dgm:t>
    </dgm:pt>
    <dgm:pt modelId="{1FBBCBAA-DDD2-A340-B3F4-9803153750D7}" type="sibTrans" cxnId="{85440EA0-1D80-F942-9488-C714EE27F5DB}">
      <dgm:prSet/>
      <dgm:spPr/>
      <dgm:t>
        <a:bodyPr/>
        <a:lstStyle/>
        <a:p>
          <a:pPr algn="ctr"/>
          <a:endParaRPr lang="en-US" sz="1800">
            <a:solidFill>
              <a:schemeClr val="bg1"/>
            </a:solidFill>
          </a:endParaRPr>
        </a:p>
      </dgm:t>
    </dgm:pt>
    <dgm:pt modelId="{3ED9F70A-610F-D447-8A4B-08DB6C45A317}">
      <dgm:prSet phldrT="[Text]" custT="1"/>
      <dgm:spPr>
        <a:solidFill>
          <a:schemeClr val="accent4"/>
        </a:solidFill>
      </dgm:spPr>
      <dgm:t>
        <a:bodyPr/>
        <a:lstStyle/>
        <a:p>
          <a:pPr algn="ctr"/>
          <a:r>
            <a:rPr lang="en-US" sz="1800" dirty="0">
              <a:solidFill>
                <a:schemeClr val="bg1"/>
              </a:solidFill>
            </a:rPr>
            <a:t>Industry Logical Data Model</a:t>
          </a:r>
        </a:p>
      </dgm:t>
    </dgm:pt>
    <dgm:pt modelId="{0E215015-EA4B-1E4D-ACC4-C4E866F21B65}" type="parTrans" cxnId="{650F81F7-CECA-C44F-B043-36BBC71CB35C}">
      <dgm:prSet/>
      <dgm:spPr/>
      <dgm:t>
        <a:bodyPr/>
        <a:lstStyle/>
        <a:p>
          <a:endParaRPr lang="en-US"/>
        </a:p>
      </dgm:t>
    </dgm:pt>
    <dgm:pt modelId="{82F7F10F-B64C-7147-982D-6DF354692069}" type="sibTrans" cxnId="{650F81F7-CECA-C44F-B043-36BBC71CB35C}">
      <dgm:prSet/>
      <dgm:spPr/>
      <dgm:t>
        <a:bodyPr/>
        <a:lstStyle/>
        <a:p>
          <a:endParaRPr lang="en-US"/>
        </a:p>
      </dgm:t>
    </dgm:pt>
    <dgm:pt modelId="{8A1BA8F8-3B87-8041-89E5-C1A9904D8094}" type="pres">
      <dgm:prSet presAssocID="{C80774D2-0F4B-424F-9AC4-81F849B66571}" presName="Name0" presStyleCnt="0">
        <dgm:presLayoutVars>
          <dgm:dir/>
          <dgm:animLvl val="lvl"/>
          <dgm:resizeHandles val="exact"/>
        </dgm:presLayoutVars>
      </dgm:prSet>
      <dgm:spPr/>
    </dgm:pt>
    <dgm:pt modelId="{06BEC1DF-6D1E-7E4B-B149-C47683FE5B40}" type="pres">
      <dgm:prSet presAssocID="{F695A6A2-937C-2A4A-A228-0E6ED65F12E8}" presName="Name8" presStyleCnt="0"/>
      <dgm:spPr/>
    </dgm:pt>
    <dgm:pt modelId="{F985AA34-4D70-1D45-A753-ACB6371327B3}" type="pres">
      <dgm:prSet presAssocID="{F695A6A2-937C-2A4A-A228-0E6ED65F12E8}" presName="level" presStyleLbl="node1" presStyleIdx="0" presStyleCnt="3">
        <dgm:presLayoutVars>
          <dgm:chMax val="1"/>
          <dgm:bulletEnabled val="1"/>
        </dgm:presLayoutVars>
      </dgm:prSet>
      <dgm:spPr/>
    </dgm:pt>
    <dgm:pt modelId="{D2BA1097-3ABF-9D4C-A64E-D9BCF39EC1CC}" type="pres">
      <dgm:prSet presAssocID="{F695A6A2-937C-2A4A-A228-0E6ED65F12E8}" presName="levelTx" presStyleLbl="revTx" presStyleIdx="0" presStyleCnt="0">
        <dgm:presLayoutVars>
          <dgm:chMax val="1"/>
          <dgm:bulletEnabled val="1"/>
        </dgm:presLayoutVars>
      </dgm:prSet>
      <dgm:spPr/>
    </dgm:pt>
    <dgm:pt modelId="{DE68AC1D-9977-334D-928E-546081A08447}" type="pres">
      <dgm:prSet presAssocID="{818244D6-593B-5043-B8C3-DFF3E60A5A89}" presName="Name8" presStyleCnt="0"/>
      <dgm:spPr/>
    </dgm:pt>
    <dgm:pt modelId="{E52ECEEB-6F27-2F4A-AFDC-09743FCB2FE2}" type="pres">
      <dgm:prSet presAssocID="{818244D6-593B-5043-B8C3-DFF3E60A5A89}" presName="level" presStyleLbl="node1" presStyleIdx="1" presStyleCnt="3">
        <dgm:presLayoutVars>
          <dgm:chMax val="1"/>
          <dgm:bulletEnabled val="1"/>
        </dgm:presLayoutVars>
      </dgm:prSet>
      <dgm:spPr/>
    </dgm:pt>
    <dgm:pt modelId="{2D99C361-F060-684E-8008-D268EBC5E57A}" type="pres">
      <dgm:prSet presAssocID="{818244D6-593B-5043-B8C3-DFF3E60A5A89}" presName="levelTx" presStyleLbl="revTx" presStyleIdx="0" presStyleCnt="0">
        <dgm:presLayoutVars>
          <dgm:chMax val="1"/>
          <dgm:bulletEnabled val="1"/>
        </dgm:presLayoutVars>
      </dgm:prSet>
      <dgm:spPr/>
    </dgm:pt>
    <dgm:pt modelId="{FC32A482-8BC2-454B-B2C0-964C78468759}" type="pres">
      <dgm:prSet presAssocID="{3ED9F70A-610F-D447-8A4B-08DB6C45A317}" presName="Name8" presStyleCnt="0"/>
      <dgm:spPr/>
    </dgm:pt>
    <dgm:pt modelId="{FFF1DBC8-F609-1D42-A8D6-C34ADF81E215}" type="pres">
      <dgm:prSet presAssocID="{3ED9F70A-610F-D447-8A4B-08DB6C45A317}" presName="level" presStyleLbl="node1" presStyleIdx="2" presStyleCnt="3">
        <dgm:presLayoutVars>
          <dgm:chMax val="1"/>
          <dgm:bulletEnabled val="1"/>
        </dgm:presLayoutVars>
      </dgm:prSet>
      <dgm:spPr/>
    </dgm:pt>
    <dgm:pt modelId="{D1BF38EA-D75D-8040-B627-A196FC7237D9}" type="pres">
      <dgm:prSet presAssocID="{3ED9F70A-610F-D447-8A4B-08DB6C45A317}" presName="levelTx" presStyleLbl="revTx" presStyleIdx="0" presStyleCnt="0">
        <dgm:presLayoutVars>
          <dgm:chMax val="1"/>
          <dgm:bulletEnabled val="1"/>
        </dgm:presLayoutVars>
      </dgm:prSet>
      <dgm:spPr/>
    </dgm:pt>
  </dgm:ptLst>
  <dgm:cxnLst>
    <dgm:cxn modelId="{6C191400-A2A7-F04C-ABEA-C0A4D949B14B}" type="presOf" srcId="{F695A6A2-937C-2A4A-A228-0E6ED65F12E8}" destId="{D2BA1097-3ABF-9D4C-A64E-D9BCF39EC1CC}" srcOrd="1" destOrd="0" presId="urn:microsoft.com/office/officeart/2005/8/layout/pyramid1"/>
    <dgm:cxn modelId="{565F9F33-1D92-F142-AE4F-02772C843B0E}" type="presOf" srcId="{F695A6A2-937C-2A4A-A228-0E6ED65F12E8}" destId="{F985AA34-4D70-1D45-A753-ACB6371327B3}" srcOrd="0" destOrd="0" presId="urn:microsoft.com/office/officeart/2005/8/layout/pyramid1"/>
    <dgm:cxn modelId="{50FD8837-4AA2-A34F-A4A2-E8EA4864F924}" type="presOf" srcId="{C80774D2-0F4B-424F-9AC4-81F849B66571}" destId="{8A1BA8F8-3B87-8041-89E5-C1A9904D8094}" srcOrd="0" destOrd="0" presId="urn:microsoft.com/office/officeart/2005/8/layout/pyramid1"/>
    <dgm:cxn modelId="{DC51E368-1DAC-4E40-9E92-454F09CAE549}" type="presOf" srcId="{3ED9F70A-610F-D447-8A4B-08DB6C45A317}" destId="{D1BF38EA-D75D-8040-B627-A196FC7237D9}" srcOrd="1" destOrd="0" presId="urn:microsoft.com/office/officeart/2005/8/layout/pyramid1"/>
    <dgm:cxn modelId="{85440EA0-1D80-F942-9488-C714EE27F5DB}" srcId="{C80774D2-0F4B-424F-9AC4-81F849B66571}" destId="{818244D6-593B-5043-B8C3-DFF3E60A5A89}" srcOrd="1" destOrd="0" parTransId="{46E9093B-14B6-C046-B5DD-C7B40B69BC63}" sibTransId="{1FBBCBAA-DDD2-A340-B3F4-9803153750D7}"/>
    <dgm:cxn modelId="{0AF97AA5-CA0B-E34A-9E16-C5746E97C6C7}" srcId="{C80774D2-0F4B-424F-9AC4-81F849B66571}" destId="{F695A6A2-937C-2A4A-A228-0E6ED65F12E8}" srcOrd="0" destOrd="0" parTransId="{C56CF4A6-4D16-3D40-AFCA-62E03617B3FC}" sibTransId="{7346B3A5-5530-BD4A-BD12-0531036B951F}"/>
    <dgm:cxn modelId="{DCFF02A8-F7AA-BB4F-A7AC-A52116929EF8}" type="presOf" srcId="{818244D6-593B-5043-B8C3-DFF3E60A5A89}" destId="{2D99C361-F060-684E-8008-D268EBC5E57A}" srcOrd="1" destOrd="0" presId="urn:microsoft.com/office/officeart/2005/8/layout/pyramid1"/>
    <dgm:cxn modelId="{53218BB8-F7DF-2E40-9C46-EEE569843924}" type="presOf" srcId="{3ED9F70A-610F-D447-8A4B-08DB6C45A317}" destId="{FFF1DBC8-F609-1D42-A8D6-C34ADF81E215}" srcOrd="0" destOrd="0" presId="urn:microsoft.com/office/officeart/2005/8/layout/pyramid1"/>
    <dgm:cxn modelId="{E8E39BC9-BB1E-4F49-B3D1-4C3FAB8B27DB}" type="presOf" srcId="{818244D6-593B-5043-B8C3-DFF3E60A5A89}" destId="{E52ECEEB-6F27-2F4A-AFDC-09743FCB2FE2}" srcOrd="0" destOrd="0" presId="urn:microsoft.com/office/officeart/2005/8/layout/pyramid1"/>
    <dgm:cxn modelId="{650F81F7-CECA-C44F-B043-36BBC71CB35C}" srcId="{C80774D2-0F4B-424F-9AC4-81F849B66571}" destId="{3ED9F70A-610F-D447-8A4B-08DB6C45A317}" srcOrd="2" destOrd="0" parTransId="{0E215015-EA4B-1E4D-ACC4-C4E866F21B65}" sibTransId="{82F7F10F-B64C-7147-982D-6DF354692069}"/>
    <dgm:cxn modelId="{0FE0E751-44A0-E24F-9B35-162F2026E137}" type="presParOf" srcId="{8A1BA8F8-3B87-8041-89E5-C1A9904D8094}" destId="{06BEC1DF-6D1E-7E4B-B149-C47683FE5B40}" srcOrd="0" destOrd="0" presId="urn:microsoft.com/office/officeart/2005/8/layout/pyramid1"/>
    <dgm:cxn modelId="{C090E329-4E7B-AB4D-B86B-5DC5D07044E1}" type="presParOf" srcId="{06BEC1DF-6D1E-7E4B-B149-C47683FE5B40}" destId="{F985AA34-4D70-1D45-A753-ACB6371327B3}" srcOrd="0" destOrd="0" presId="urn:microsoft.com/office/officeart/2005/8/layout/pyramid1"/>
    <dgm:cxn modelId="{3C5A44B8-24FE-1940-8C88-3225DCDF647B}" type="presParOf" srcId="{06BEC1DF-6D1E-7E4B-B149-C47683FE5B40}" destId="{D2BA1097-3ABF-9D4C-A64E-D9BCF39EC1CC}" srcOrd="1" destOrd="0" presId="urn:microsoft.com/office/officeart/2005/8/layout/pyramid1"/>
    <dgm:cxn modelId="{65253224-106A-184E-B8FC-27B3BBCBE08A}" type="presParOf" srcId="{8A1BA8F8-3B87-8041-89E5-C1A9904D8094}" destId="{DE68AC1D-9977-334D-928E-546081A08447}" srcOrd="1" destOrd="0" presId="urn:microsoft.com/office/officeart/2005/8/layout/pyramid1"/>
    <dgm:cxn modelId="{9D3C0277-6787-FB4C-8D1E-30C985E6DABD}" type="presParOf" srcId="{DE68AC1D-9977-334D-928E-546081A08447}" destId="{E52ECEEB-6F27-2F4A-AFDC-09743FCB2FE2}" srcOrd="0" destOrd="0" presId="urn:microsoft.com/office/officeart/2005/8/layout/pyramid1"/>
    <dgm:cxn modelId="{191A8FA0-EAE8-DC41-BF05-C66A959A82EF}" type="presParOf" srcId="{DE68AC1D-9977-334D-928E-546081A08447}" destId="{2D99C361-F060-684E-8008-D268EBC5E57A}" srcOrd="1" destOrd="0" presId="urn:microsoft.com/office/officeart/2005/8/layout/pyramid1"/>
    <dgm:cxn modelId="{26128266-BD61-ED4C-A882-0A86C246042D}" type="presParOf" srcId="{8A1BA8F8-3B87-8041-89E5-C1A9904D8094}" destId="{FC32A482-8BC2-454B-B2C0-964C78468759}" srcOrd="2" destOrd="0" presId="urn:microsoft.com/office/officeart/2005/8/layout/pyramid1"/>
    <dgm:cxn modelId="{DB84F019-0E85-B346-B4F7-A66F7F4985DC}" type="presParOf" srcId="{FC32A482-8BC2-454B-B2C0-964C78468759}" destId="{FFF1DBC8-F609-1D42-A8D6-C34ADF81E215}" srcOrd="0" destOrd="0" presId="urn:microsoft.com/office/officeart/2005/8/layout/pyramid1"/>
    <dgm:cxn modelId="{A7464D0A-22EE-DC44-AD28-15E2BD676986}" type="presParOf" srcId="{FC32A482-8BC2-454B-B2C0-964C78468759}" destId="{D1BF38EA-D75D-8040-B627-A196FC7237D9}"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0774D2-0F4B-424F-9AC4-81F849B66571}" type="doc">
      <dgm:prSet loTypeId="urn:microsoft.com/office/officeart/2005/8/layout/pyramid1" loCatId="" qsTypeId="urn:microsoft.com/office/officeart/2005/8/quickstyle/simple1" qsCatId="simple" csTypeId="urn:microsoft.com/office/officeart/2005/8/colors/accent1_2" csCatId="accent1" phldr="1"/>
      <dgm:spPr/>
    </dgm:pt>
    <dgm:pt modelId="{818244D6-593B-5043-B8C3-DFF3E60A5A89}">
      <dgm:prSet phldrT="[Text]" custT="1"/>
      <dgm:spPr>
        <a:solidFill>
          <a:schemeClr val="accent2"/>
        </a:solidFill>
      </dgm:spPr>
      <dgm:t>
        <a:bodyPr/>
        <a:lstStyle/>
        <a:p>
          <a:pPr algn="ctr"/>
          <a:r>
            <a:rPr lang="en-US" sz="1800" dirty="0">
              <a:solidFill>
                <a:schemeClr val="bg1"/>
              </a:solidFill>
            </a:rPr>
            <a:t>IoT Conceptual Data Model</a:t>
          </a:r>
        </a:p>
      </dgm:t>
    </dgm:pt>
    <dgm:pt modelId="{46E9093B-14B6-C046-B5DD-C7B40B69BC63}" type="parTrans" cxnId="{85440EA0-1D80-F942-9488-C714EE27F5DB}">
      <dgm:prSet/>
      <dgm:spPr/>
      <dgm:t>
        <a:bodyPr/>
        <a:lstStyle/>
        <a:p>
          <a:pPr algn="ctr"/>
          <a:endParaRPr lang="en-US" sz="1800">
            <a:solidFill>
              <a:schemeClr val="bg1"/>
            </a:solidFill>
          </a:endParaRPr>
        </a:p>
      </dgm:t>
    </dgm:pt>
    <dgm:pt modelId="{1FBBCBAA-DDD2-A340-B3F4-9803153750D7}" type="sibTrans" cxnId="{85440EA0-1D80-F942-9488-C714EE27F5DB}">
      <dgm:prSet/>
      <dgm:spPr/>
      <dgm:t>
        <a:bodyPr/>
        <a:lstStyle/>
        <a:p>
          <a:pPr algn="ctr"/>
          <a:endParaRPr lang="en-US" sz="1800">
            <a:solidFill>
              <a:schemeClr val="bg1"/>
            </a:solidFill>
          </a:endParaRPr>
        </a:p>
      </dgm:t>
    </dgm:pt>
    <dgm:pt modelId="{3ED9F70A-610F-D447-8A4B-08DB6C45A317}">
      <dgm:prSet phldrT="[Text]" custT="1"/>
      <dgm:spPr>
        <a:solidFill>
          <a:schemeClr val="accent4"/>
        </a:solidFill>
      </dgm:spPr>
      <dgm:t>
        <a:bodyPr/>
        <a:lstStyle/>
        <a:p>
          <a:pPr algn="ctr"/>
          <a:r>
            <a:rPr lang="en-US" sz="1800" dirty="0">
              <a:solidFill>
                <a:schemeClr val="bg1"/>
              </a:solidFill>
            </a:rPr>
            <a:t>IoT Logical Data Model</a:t>
          </a:r>
        </a:p>
      </dgm:t>
    </dgm:pt>
    <dgm:pt modelId="{0E215015-EA4B-1E4D-ACC4-C4E866F21B65}" type="parTrans" cxnId="{650F81F7-CECA-C44F-B043-36BBC71CB35C}">
      <dgm:prSet/>
      <dgm:spPr/>
      <dgm:t>
        <a:bodyPr/>
        <a:lstStyle/>
        <a:p>
          <a:endParaRPr lang="en-US"/>
        </a:p>
      </dgm:t>
    </dgm:pt>
    <dgm:pt modelId="{82F7F10F-B64C-7147-982D-6DF354692069}" type="sibTrans" cxnId="{650F81F7-CECA-C44F-B043-36BBC71CB35C}">
      <dgm:prSet/>
      <dgm:spPr/>
      <dgm:t>
        <a:bodyPr/>
        <a:lstStyle/>
        <a:p>
          <a:endParaRPr lang="en-US"/>
        </a:p>
      </dgm:t>
    </dgm:pt>
    <dgm:pt modelId="{F695A6A2-937C-2A4A-A228-0E6ED65F12E8}">
      <dgm:prSet phldrT="[Text]" custT="1"/>
      <dgm:spPr>
        <a:solidFill>
          <a:schemeClr val="accent6"/>
        </a:solidFill>
      </dgm:spPr>
      <dgm:t>
        <a:bodyPr tIns="457200"/>
        <a:lstStyle/>
        <a:p>
          <a:pPr algn="ctr"/>
          <a:r>
            <a:rPr lang="en-US" sz="1800" dirty="0">
              <a:solidFill>
                <a:schemeClr val="bg1"/>
              </a:solidFill>
            </a:rPr>
            <a:t>Subject </a:t>
          </a:r>
        </a:p>
        <a:p>
          <a:pPr algn="ctr"/>
          <a:r>
            <a:rPr lang="en-US" sz="1800" dirty="0">
              <a:solidFill>
                <a:schemeClr val="bg1"/>
              </a:solidFill>
            </a:rPr>
            <a:t>Area Model</a:t>
          </a:r>
        </a:p>
      </dgm:t>
    </dgm:pt>
    <dgm:pt modelId="{7346B3A5-5530-BD4A-BD12-0531036B951F}" type="sibTrans" cxnId="{0AF97AA5-CA0B-E34A-9E16-C5746E97C6C7}">
      <dgm:prSet/>
      <dgm:spPr/>
      <dgm:t>
        <a:bodyPr/>
        <a:lstStyle/>
        <a:p>
          <a:pPr algn="ctr"/>
          <a:endParaRPr lang="en-US" sz="1800">
            <a:solidFill>
              <a:schemeClr val="bg1"/>
            </a:solidFill>
          </a:endParaRPr>
        </a:p>
      </dgm:t>
    </dgm:pt>
    <dgm:pt modelId="{C56CF4A6-4D16-3D40-AFCA-62E03617B3FC}" type="parTrans" cxnId="{0AF97AA5-CA0B-E34A-9E16-C5746E97C6C7}">
      <dgm:prSet/>
      <dgm:spPr/>
      <dgm:t>
        <a:bodyPr/>
        <a:lstStyle/>
        <a:p>
          <a:pPr algn="ctr"/>
          <a:endParaRPr lang="en-US" sz="1800">
            <a:solidFill>
              <a:schemeClr val="bg1"/>
            </a:solidFill>
          </a:endParaRPr>
        </a:p>
      </dgm:t>
    </dgm:pt>
    <dgm:pt modelId="{8A1BA8F8-3B87-8041-89E5-C1A9904D8094}" type="pres">
      <dgm:prSet presAssocID="{C80774D2-0F4B-424F-9AC4-81F849B66571}" presName="Name0" presStyleCnt="0">
        <dgm:presLayoutVars>
          <dgm:dir/>
          <dgm:animLvl val="lvl"/>
          <dgm:resizeHandles val="exact"/>
        </dgm:presLayoutVars>
      </dgm:prSet>
      <dgm:spPr/>
    </dgm:pt>
    <dgm:pt modelId="{06BEC1DF-6D1E-7E4B-B149-C47683FE5B40}" type="pres">
      <dgm:prSet presAssocID="{F695A6A2-937C-2A4A-A228-0E6ED65F12E8}" presName="Name8" presStyleCnt="0"/>
      <dgm:spPr/>
    </dgm:pt>
    <dgm:pt modelId="{F985AA34-4D70-1D45-A753-ACB6371327B3}" type="pres">
      <dgm:prSet presAssocID="{F695A6A2-937C-2A4A-A228-0E6ED65F12E8}" presName="level" presStyleLbl="node1" presStyleIdx="0" presStyleCnt="3">
        <dgm:presLayoutVars>
          <dgm:chMax val="1"/>
          <dgm:bulletEnabled val="1"/>
        </dgm:presLayoutVars>
      </dgm:prSet>
      <dgm:spPr/>
    </dgm:pt>
    <dgm:pt modelId="{D2BA1097-3ABF-9D4C-A64E-D9BCF39EC1CC}" type="pres">
      <dgm:prSet presAssocID="{F695A6A2-937C-2A4A-A228-0E6ED65F12E8}" presName="levelTx" presStyleLbl="revTx" presStyleIdx="0" presStyleCnt="0">
        <dgm:presLayoutVars>
          <dgm:chMax val="1"/>
          <dgm:bulletEnabled val="1"/>
        </dgm:presLayoutVars>
      </dgm:prSet>
      <dgm:spPr/>
    </dgm:pt>
    <dgm:pt modelId="{DE68AC1D-9977-334D-928E-546081A08447}" type="pres">
      <dgm:prSet presAssocID="{818244D6-593B-5043-B8C3-DFF3E60A5A89}" presName="Name8" presStyleCnt="0"/>
      <dgm:spPr/>
    </dgm:pt>
    <dgm:pt modelId="{E52ECEEB-6F27-2F4A-AFDC-09743FCB2FE2}" type="pres">
      <dgm:prSet presAssocID="{818244D6-593B-5043-B8C3-DFF3E60A5A89}" presName="level" presStyleLbl="node1" presStyleIdx="1" presStyleCnt="3">
        <dgm:presLayoutVars>
          <dgm:chMax val="1"/>
          <dgm:bulletEnabled val="1"/>
        </dgm:presLayoutVars>
      </dgm:prSet>
      <dgm:spPr/>
    </dgm:pt>
    <dgm:pt modelId="{2D99C361-F060-684E-8008-D268EBC5E57A}" type="pres">
      <dgm:prSet presAssocID="{818244D6-593B-5043-B8C3-DFF3E60A5A89}" presName="levelTx" presStyleLbl="revTx" presStyleIdx="0" presStyleCnt="0">
        <dgm:presLayoutVars>
          <dgm:chMax val="1"/>
          <dgm:bulletEnabled val="1"/>
        </dgm:presLayoutVars>
      </dgm:prSet>
      <dgm:spPr/>
    </dgm:pt>
    <dgm:pt modelId="{FC32A482-8BC2-454B-B2C0-964C78468759}" type="pres">
      <dgm:prSet presAssocID="{3ED9F70A-610F-D447-8A4B-08DB6C45A317}" presName="Name8" presStyleCnt="0"/>
      <dgm:spPr/>
    </dgm:pt>
    <dgm:pt modelId="{FFF1DBC8-F609-1D42-A8D6-C34ADF81E215}" type="pres">
      <dgm:prSet presAssocID="{3ED9F70A-610F-D447-8A4B-08DB6C45A317}" presName="level" presStyleLbl="node1" presStyleIdx="2" presStyleCnt="3">
        <dgm:presLayoutVars>
          <dgm:chMax val="1"/>
          <dgm:bulletEnabled val="1"/>
        </dgm:presLayoutVars>
      </dgm:prSet>
      <dgm:spPr/>
    </dgm:pt>
    <dgm:pt modelId="{D1BF38EA-D75D-8040-B627-A196FC7237D9}" type="pres">
      <dgm:prSet presAssocID="{3ED9F70A-610F-D447-8A4B-08DB6C45A317}" presName="levelTx" presStyleLbl="revTx" presStyleIdx="0" presStyleCnt="0">
        <dgm:presLayoutVars>
          <dgm:chMax val="1"/>
          <dgm:bulletEnabled val="1"/>
        </dgm:presLayoutVars>
      </dgm:prSet>
      <dgm:spPr/>
    </dgm:pt>
  </dgm:ptLst>
  <dgm:cxnLst>
    <dgm:cxn modelId="{6C191400-A2A7-F04C-ABEA-C0A4D949B14B}" type="presOf" srcId="{F695A6A2-937C-2A4A-A228-0E6ED65F12E8}" destId="{D2BA1097-3ABF-9D4C-A64E-D9BCF39EC1CC}" srcOrd="1" destOrd="0" presId="urn:microsoft.com/office/officeart/2005/8/layout/pyramid1"/>
    <dgm:cxn modelId="{565F9F33-1D92-F142-AE4F-02772C843B0E}" type="presOf" srcId="{F695A6A2-937C-2A4A-A228-0E6ED65F12E8}" destId="{F985AA34-4D70-1D45-A753-ACB6371327B3}" srcOrd="0" destOrd="0" presId="urn:microsoft.com/office/officeart/2005/8/layout/pyramid1"/>
    <dgm:cxn modelId="{50FD8837-4AA2-A34F-A4A2-E8EA4864F924}" type="presOf" srcId="{C80774D2-0F4B-424F-9AC4-81F849B66571}" destId="{8A1BA8F8-3B87-8041-89E5-C1A9904D8094}" srcOrd="0" destOrd="0" presId="urn:microsoft.com/office/officeart/2005/8/layout/pyramid1"/>
    <dgm:cxn modelId="{DC51E368-1DAC-4E40-9E92-454F09CAE549}" type="presOf" srcId="{3ED9F70A-610F-D447-8A4B-08DB6C45A317}" destId="{D1BF38EA-D75D-8040-B627-A196FC7237D9}" srcOrd="1" destOrd="0" presId="urn:microsoft.com/office/officeart/2005/8/layout/pyramid1"/>
    <dgm:cxn modelId="{85440EA0-1D80-F942-9488-C714EE27F5DB}" srcId="{C80774D2-0F4B-424F-9AC4-81F849B66571}" destId="{818244D6-593B-5043-B8C3-DFF3E60A5A89}" srcOrd="1" destOrd="0" parTransId="{46E9093B-14B6-C046-B5DD-C7B40B69BC63}" sibTransId="{1FBBCBAA-DDD2-A340-B3F4-9803153750D7}"/>
    <dgm:cxn modelId="{0AF97AA5-CA0B-E34A-9E16-C5746E97C6C7}" srcId="{C80774D2-0F4B-424F-9AC4-81F849B66571}" destId="{F695A6A2-937C-2A4A-A228-0E6ED65F12E8}" srcOrd="0" destOrd="0" parTransId="{C56CF4A6-4D16-3D40-AFCA-62E03617B3FC}" sibTransId="{7346B3A5-5530-BD4A-BD12-0531036B951F}"/>
    <dgm:cxn modelId="{DCFF02A8-F7AA-BB4F-A7AC-A52116929EF8}" type="presOf" srcId="{818244D6-593B-5043-B8C3-DFF3E60A5A89}" destId="{2D99C361-F060-684E-8008-D268EBC5E57A}" srcOrd="1" destOrd="0" presId="urn:microsoft.com/office/officeart/2005/8/layout/pyramid1"/>
    <dgm:cxn modelId="{53218BB8-F7DF-2E40-9C46-EEE569843924}" type="presOf" srcId="{3ED9F70A-610F-D447-8A4B-08DB6C45A317}" destId="{FFF1DBC8-F609-1D42-A8D6-C34ADF81E215}" srcOrd="0" destOrd="0" presId="urn:microsoft.com/office/officeart/2005/8/layout/pyramid1"/>
    <dgm:cxn modelId="{E8E39BC9-BB1E-4F49-B3D1-4C3FAB8B27DB}" type="presOf" srcId="{818244D6-593B-5043-B8C3-DFF3E60A5A89}" destId="{E52ECEEB-6F27-2F4A-AFDC-09743FCB2FE2}" srcOrd="0" destOrd="0" presId="urn:microsoft.com/office/officeart/2005/8/layout/pyramid1"/>
    <dgm:cxn modelId="{650F81F7-CECA-C44F-B043-36BBC71CB35C}" srcId="{C80774D2-0F4B-424F-9AC4-81F849B66571}" destId="{3ED9F70A-610F-D447-8A4B-08DB6C45A317}" srcOrd="2" destOrd="0" parTransId="{0E215015-EA4B-1E4D-ACC4-C4E866F21B65}" sibTransId="{82F7F10F-B64C-7147-982D-6DF354692069}"/>
    <dgm:cxn modelId="{0FE0E751-44A0-E24F-9B35-162F2026E137}" type="presParOf" srcId="{8A1BA8F8-3B87-8041-89E5-C1A9904D8094}" destId="{06BEC1DF-6D1E-7E4B-B149-C47683FE5B40}" srcOrd="0" destOrd="0" presId="urn:microsoft.com/office/officeart/2005/8/layout/pyramid1"/>
    <dgm:cxn modelId="{C090E329-4E7B-AB4D-B86B-5DC5D07044E1}" type="presParOf" srcId="{06BEC1DF-6D1E-7E4B-B149-C47683FE5B40}" destId="{F985AA34-4D70-1D45-A753-ACB6371327B3}" srcOrd="0" destOrd="0" presId="urn:microsoft.com/office/officeart/2005/8/layout/pyramid1"/>
    <dgm:cxn modelId="{3C5A44B8-24FE-1940-8C88-3225DCDF647B}" type="presParOf" srcId="{06BEC1DF-6D1E-7E4B-B149-C47683FE5B40}" destId="{D2BA1097-3ABF-9D4C-A64E-D9BCF39EC1CC}" srcOrd="1" destOrd="0" presId="urn:microsoft.com/office/officeart/2005/8/layout/pyramid1"/>
    <dgm:cxn modelId="{65253224-106A-184E-B8FC-27B3BBCBE08A}" type="presParOf" srcId="{8A1BA8F8-3B87-8041-89E5-C1A9904D8094}" destId="{DE68AC1D-9977-334D-928E-546081A08447}" srcOrd="1" destOrd="0" presId="urn:microsoft.com/office/officeart/2005/8/layout/pyramid1"/>
    <dgm:cxn modelId="{9D3C0277-6787-FB4C-8D1E-30C985E6DABD}" type="presParOf" srcId="{DE68AC1D-9977-334D-928E-546081A08447}" destId="{E52ECEEB-6F27-2F4A-AFDC-09743FCB2FE2}" srcOrd="0" destOrd="0" presId="urn:microsoft.com/office/officeart/2005/8/layout/pyramid1"/>
    <dgm:cxn modelId="{191A8FA0-EAE8-DC41-BF05-C66A959A82EF}" type="presParOf" srcId="{DE68AC1D-9977-334D-928E-546081A08447}" destId="{2D99C361-F060-684E-8008-D268EBC5E57A}" srcOrd="1" destOrd="0" presId="urn:microsoft.com/office/officeart/2005/8/layout/pyramid1"/>
    <dgm:cxn modelId="{26128266-BD61-ED4C-A882-0A86C246042D}" type="presParOf" srcId="{8A1BA8F8-3B87-8041-89E5-C1A9904D8094}" destId="{FC32A482-8BC2-454B-B2C0-964C78468759}" srcOrd="2" destOrd="0" presId="urn:microsoft.com/office/officeart/2005/8/layout/pyramid1"/>
    <dgm:cxn modelId="{DB84F019-0E85-B346-B4F7-A66F7F4985DC}" type="presParOf" srcId="{FC32A482-8BC2-454B-B2C0-964C78468759}" destId="{FFF1DBC8-F609-1D42-A8D6-C34ADF81E215}" srcOrd="0" destOrd="0" presId="urn:microsoft.com/office/officeart/2005/8/layout/pyramid1"/>
    <dgm:cxn modelId="{A7464D0A-22EE-DC44-AD28-15E2BD676986}" type="presParOf" srcId="{FC32A482-8BC2-454B-B2C0-964C78468759}" destId="{D1BF38EA-D75D-8040-B627-A196FC7237D9}"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5AA34-4D70-1D45-A753-ACB6371327B3}">
      <dsp:nvSpPr>
        <dsp:cNvPr id="0" name=""/>
        <dsp:cNvSpPr/>
      </dsp:nvSpPr>
      <dsp:spPr>
        <a:xfrm>
          <a:off x="1775125" y="0"/>
          <a:ext cx="1775125" cy="1419926"/>
        </a:xfrm>
        <a:prstGeom prst="trapezoid">
          <a:avLst>
            <a:gd name="adj" fmla="val 62508"/>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45720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Subject </a:t>
          </a:r>
        </a:p>
        <a:p>
          <a:pPr marL="0" lvl="0" indent="0" algn="ctr" defTabSz="800100">
            <a:lnSpc>
              <a:spcPct val="90000"/>
            </a:lnSpc>
            <a:spcBef>
              <a:spcPct val="0"/>
            </a:spcBef>
            <a:spcAft>
              <a:spcPct val="35000"/>
            </a:spcAft>
            <a:buNone/>
          </a:pPr>
          <a:r>
            <a:rPr lang="en-US" sz="1800" kern="1200" dirty="0">
              <a:solidFill>
                <a:schemeClr val="bg1"/>
              </a:solidFill>
            </a:rPr>
            <a:t>Area Model</a:t>
          </a:r>
        </a:p>
      </dsp:txBody>
      <dsp:txXfrm>
        <a:off x="1775125" y="0"/>
        <a:ext cx="1775125" cy="1419926"/>
      </dsp:txXfrm>
    </dsp:sp>
    <dsp:sp modelId="{E52ECEEB-6F27-2F4A-AFDC-09743FCB2FE2}">
      <dsp:nvSpPr>
        <dsp:cNvPr id="0" name=""/>
        <dsp:cNvSpPr/>
      </dsp:nvSpPr>
      <dsp:spPr>
        <a:xfrm>
          <a:off x="887562" y="1419926"/>
          <a:ext cx="3550250" cy="1419926"/>
        </a:xfrm>
        <a:prstGeom prst="trapezoid">
          <a:avLst>
            <a:gd name="adj" fmla="val 62508"/>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Conceptual Data Model</a:t>
          </a:r>
        </a:p>
      </dsp:txBody>
      <dsp:txXfrm>
        <a:off x="1508856" y="1419926"/>
        <a:ext cx="2307662" cy="1419926"/>
      </dsp:txXfrm>
    </dsp:sp>
    <dsp:sp modelId="{852AABF7-E6B3-3248-80AE-59CD1B16B6E8}">
      <dsp:nvSpPr>
        <dsp:cNvPr id="0" name=""/>
        <dsp:cNvSpPr/>
      </dsp:nvSpPr>
      <dsp:spPr>
        <a:xfrm>
          <a:off x="0" y="2839852"/>
          <a:ext cx="5325376" cy="1419926"/>
        </a:xfrm>
        <a:prstGeom prst="trapezoid">
          <a:avLst>
            <a:gd name="adj" fmla="val 62508"/>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Logical Data Model</a:t>
          </a:r>
        </a:p>
      </dsp:txBody>
      <dsp:txXfrm>
        <a:off x="931940" y="2839852"/>
        <a:ext cx="3461494" cy="1419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5AA34-4D70-1D45-A753-ACB6371327B3}">
      <dsp:nvSpPr>
        <dsp:cNvPr id="0" name=""/>
        <dsp:cNvSpPr/>
      </dsp:nvSpPr>
      <dsp:spPr>
        <a:xfrm>
          <a:off x="1775125" y="0"/>
          <a:ext cx="1775125" cy="1419926"/>
        </a:xfrm>
        <a:prstGeom prst="trapezoid">
          <a:avLst>
            <a:gd name="adj" fmla="val 62508"/>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45720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Subject </a:t>
          </a:r>
        </a:p>
        <a:p>
          <a:pPr marL="0" lvl="0" indent="0" algn="ctr" defTabSz="800100">
            <a:lnSpc>
              <a:spcPct val="90000"/>
            </a:lnSpc>
            <a:spcBef>
              <a:spcPct val="0"/>
            </a:spcBef>
            <a:spcAft>
              <a:spcPct val="35000"/>
            </a:spcAft>
            <a:buNone/>
          </a:pPr>
          <a:r>
            <a:rPr lang="en-US" sz="1800" kern="1200" dirty="0">
              <a:solidFill>
                <a:schemeClr val="bg1"/>
              </a:solidFill>
            </a:rPr>
            <a:t>Area Model</a:t>
          </a:r>
        </a:p>
      </dsp:txBody>
      <dsp:txXfrm>
        <a:off x="1775125" y="0"/>
        <a:ext cx="1775125" cy="1419926"/>
      </dsp:txXfrm>
    </dsp:sp>
    <dsp:sp modelId="{E52ECEEB-6F27-2F4A-AFDC-09743FCB2FE2}">
      <dsp:nvSpPr>
        <dsp:cNvPr id="0" name=""/>
        <dsp:cNvSpPr/>
      </dsp:nvSpPr>
      <dsp:spPr>
        <a:xfrm>
          <a:off x="887562" y="1419926"/>
          <a:ext cx="3550250" cy="1419926"/>
        </a:xfrm>
        <a:prstGeom prst="trapezoid">
          <a:avLst>
            <a:gd name="adj" fmla="val 62508"/>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rPr>
            <a:t>Industry </a:t>
          </a:r>
          <a:r>
            <a:rPr lang="en-US" sz="1800" kern="1200" dirty="0">
              <a:solidFill>
                <a:schemeClr val="bg1"/>
              </a:solidFill>
            </a:rPr>
            <a:t>Conceptual Data Model</a:t>
          </a:r>
        </a:p>
      </dsp:txBody>
      <dsp:txXfrm>
        <a:off x="1508856" y="1419926"/>
        <a:ext cx="2307662" cy="1419926"/>
      </dsp:txXfrm>
    </dsp:sp>
    <dsp:sp modelId="{FFF1DBC8-F609-1D42-A8D6-C34ADF81E215}">
      <dsp:nvSpPr>
        <dsp:cNvPr id="0" name=""/>
        <dsp:cNvSpPr/>
      </dsp:nvSpPr>
      <dsp:spPr>
        <a:xfrm>
          <a:off x="0" y="2839852"/>
          <a:ext cx="5325376" cy="1419926"/>
        </a:xfrm>
        <a:prstGeom prst="trapezoid">
          <a:avLst>
            <a:gd name="adj" fmla="val 62508"/>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Industry Logical Data Model</a:t>
          </a:r>
        </a:p>
      </dsp:txBody>
      <dsp:txXfrm>
        <a:off x="931940" y="2839852"/>
        <a:ext cx="3461494" cy="14199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5AA34-4D70-1D45-A753-ACB6371327B3}">
      <dsp:nvSpPr>
        <dsp:cNvPr id="0" name=""/>
        <dsp:cNvSpPr/>
      </dsp:nvSpPr>
      <dsp:spPr>
        <a:xfrm>
          <a:off x="1775125" y="0"/>
          <a:ext cx="1775125" cy="1419926"/>
        </a:xfrm>
        <a:prstGeom prst="trapezoid">
          <a:avLst>
            <a:gd name="adj" fmla="val 62508"/>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45720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Subject </a:t>
          </a:r>
        </a:p>
        <a:p>
          <a:pPr marL="0" lvl="0" indent="0" algn="ctr" defTabSz="800100">
            <a:lnSpc>
              <a:spcPct val="90000"/>
            </a:lnSpc>
            <a:spcBef>
              <a:spcPct val="0"/>
            </a:spcBef>
            <a:spcAft>
              <a:spcPct val="35000"/>
            </a:spcAft>
            <a:buNone/>
          </a:pPr>
          <a:r>
            <a:rPr lang="en-US" sz="1800" kern="1200" dirty="0">
              <a:solidFill>
                <a:schemeClr val="bg1"/>
              </a:solidFill>
            </a:rPr>
            <a:t>Area Model</a:t>
          </a:r>
        </a:p>
      </dsp:txBody>
      <dsp:txXfrm>
        <a:off x="1775125" y="0"/>
        <a:ext cx="1775125" cy="1419926"/>
      </dsp:txXfrm>
    </dsp:sp>
    <dsp:sp modelId="{E52ECEEB-6F27-2F4A-AFDC-09743FCB2FE2}">
      <dsp:nvSpPr>
        <dsp:cNvPr id="0" name=""/>
        <dsp:cNvSpPr/>
      </dsp:nvSpPr>
      <dsp:spPr>
        <a:xfrm>
          <a:off x="887562" y="1419926"/>
          <a:ext cx="3550250" cy="1419926"/>
        </a:xfrm>
        <a:prstGeom prst="trapezoid">
          <a:avLst>
            <a:gd name="adj" fmla="val 62508"/>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rPr>
            <a:t>Industry </a:t>
          </a:r>
          <a:r>
            <a:rPr lang="en-US" sz="1800" kern="1200" dirty="0">
              <a:solidFill>
                <a:schemeClr val="bg1"/>
              </a:solidFill>
            </a:rPr>
            <a:t>Conceptual Data Model</a:t>
          </a:r>
        </a:p>
      </dsp:txBody>
      <dsp:txXfrm>
        <a:off x="1508856" y="1419926"/>
        <a:ext cx="2307662" cy="1419926"/>
      </dsp:txXfrm>
    </dsp:sp>
    <dsp:sp modelId="{FFF1DBC8-F609-1D42-A8D6-C34ADF81E215}">
      <dsp:nvSpPr>
        <dsp:cNvPr id="0" name=""/>
        <dsp:cNvSpPr/>
      </dsp:nvSpPr>
      <dsp:spPr>
        <a:xfrm>
          <a:off x="0" y="2839852"/>
          <a:ext cx="5325376" cy="1419926"/>
        </a:xfrm>
        <a:prstGeom prst="trapezoid">
          <a:avLst>
            <a:gd name="adj" fmla="val 62508"/>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Industry Logical Data Model</a:t>
          </a:r>
        </a:p>
      </dsp:txBody>
      <dsp:txXfrm>
        <a:off x="931940" y="2839852"/>
        <a:ext cx="3461494" cy="1419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5AA34-4D70-1D45-A753-ACB6371327B3}">
      <dsp:nvSpPr>
        <dsp:cNvPr id="0" name=""/>
        <dsp:cNvSpPr/>
      </dsp:nvSpPr>
      <dsp:spPr>
        <a:xfrm>
          <a:off x="1775125" y="0"/>
          <a:ext cx="1775125" cy="1419926"/>
        </a:xfrm>
        <a:prstGeom prst="trapezoid">
          <a:avLst>
            <a:gd name="adj" fmla="val 62508"/>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45720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Subject </a:t>
          </a:r>
        </a:p>
        <a:p>
          <a:pPr marL="0" lvl="0" indent="0" algn="ctr" defTabSz="800100">
            <a:lnSpc>
              <a:spcPct val="90000"/>
            </a:lnSpc>
            <a:spcBef>
              <a:spcPct val="0"/>
            </a:spcBef>
            <a:spcAft>
              <a:spcPct val="35000"/>
            </a:spcAft>
            <a:buNone/>
          </a:pPr>
          <a:r>
            <a:rPr lang="en-US" sz="1800" kern="1200" dirty="0">
              <a:solidFill>
                <a:schemeClr val="bg1"/>
              </a:solidFill>
            </a:rPr>
            <a:t>Area Model</a:t>
          </a:r>
        </a:p>
      </dsp:txBody>
      <dsp:txXfrm>
        <a:off x="1775125" y="0"/>
        <a:ext cx="1775125" cy="1419926"/>
      </dsp:txXfrm>
    </dsp:sp>
    <dsp:sp modelId="{E52ECEEB-6F27-2F4A-AFDC-09743FCB2FE2}">
      <dsp:nvSpPr>
        <dsp:cNvPr id="0" name=""/>
        <dsp:cNvSpPr/>
      </dsp:nvSpPr>
      <dsp:spPr>
        <a:xfrm>
          <a:off x="887562" y="1419926"/>
          <a:ext cx="3550250" cy="1419926"/>
        </a:xfrm>
        <a:prstGeom prst="trapezoid">
          <a:avLst>
            <a:gd name="adj" fmla="val 62508"/>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rPr>
            <a:t>Industry </a:t>
          </a:r>
          <a:r>
            <a:rPr lang="en-US" sz="1800" kern="1200" dirty="0">
              <a:solidFill>
                <a:schemeClr val="bg1"/>
              </a:solidFill>
            </a:rPr>
            <a:t>Conceptual Data Model</a:t>
          </a:r>
        </a:p>
      </dsp:txBody>
      <dsp:txXfrm>
        <a:off x="1508856" y="1419926"/>
        <a:ext cx="2307662" cy="1419926"/>
      </dsp:txXfrm>
    </dsp:sp>
    <dsp:sp modelId="{FFF1DBC8-F609-1D42-A8D6-C34ADF81E215}">
      <dsp:nvSpPr>
        <dsp:cNvPr id="0" name=""/>
        <dsp:cNvSpPr/>
      </dsp:nvSpPr>
      <dsp:spPr>
        <a:xfrm>
          <a:off x="0" y="2839852"/>
          <a:ext cx="5325376" cy="1419926"/>
        </a:xfrm>
        <a:prstGeom prst="trapezoid">
          <a:avLst>
            <a:gd name="adj" fmla="val 62508"/>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Industry Logical Data Model</a:t>
          </a:r>
        </a:p>
      </dsp:txBody>
      <dsp:txXfrm>
        <a:off x="931940" y="2839852"/>
        <a:ext cx="3461494" cy="14199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5AA34-4D70-1D45-A753-ACB6371327B3}">
      <dsp:nvSpPr>
        <dsp:cNvPr id="0" name=""/>
        <dsp:cNvSpPr/>
      </dsp:nvSpPr>
      <dsp:spPr>
        <a:xfrm>
          <a:off x="1775125" y="0"/>
          <a:ext cx="1775125" cy="1419926"/>
        </a:xfrm>
        <a:prstGeom prst="trapezoid">
          <a:avLst>
            <a:gd name="adj" fmla="val 62508"/>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45720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Subject </a:t>
          </a:r>
        </a:p>
        <a:p>
          <a:pPr marL="0" lvl="0" indent="0" algn="ctr" defTabSz="800100">
            <a:lnSpc>
              <a:spcPct val="90000"/>
            </a:lnSpc>
            <a:spcBef>
              <a:spcPct val="0"/>
            </a:spcBef>
            <a:spcAft>
              <a:spcPct val="35000"/>
            </a:spcAft>
            <a:buNone/>
          </a:pPr>
          <a:r>
            <a:rPr lang="en-US" sz="1800" kern="1200" dirty="0">
              <a:solidFill>
                <a:schemeClr val="bg1"/>
              </a:solidFill>
            </a:rPr>
            <a:t>Area Model</a:t>
          </a:r>
        </a:p>
      </dsp:txBody>
      <dsp:txXfrm>
        <a:off x="1775125" y="0"/>
        <a:ext cx="1775125" cy="1419926"/>
      </dsp:txXfrm>
    </dsp:sp>
    <dsp:sp modelId="{E52ECEEB-6F27-2F4A-AFDC-09743FCB2FE2}">
      <dsp:nvSpPr>
        <dsp:cNvPr id="0" name=""/>
        <dsp:cNvSpPr/>
      </dsp:nvSpPr>
      <dsp:spPr>
        <a:xfrm>
          <a:off x="887562" y="1419926"/>
          <a:ext cx="3550250" cy="1419926"/>
        </a:xfrm>
        <a:prstGeom prst="trapezoid">
          <a:avLst>
            <a:gd name="adj" fmla="val 62508"/>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IoT Conceptual Data Model</a:t>
          </a:r>
        </a:p>
      </dsp:txBody>
      <dsp:txXfrm>
        <a:off x="1508856" y="1419926"/>
        <a:ext cx="2307662" cy="1419926"/>
      </dsp:txXfrm>
    </dsp:sp>
    <dsp:sp modelId="{FFF1DBC8-F609-1D42-A8D6-C34ADF81E215}">
      <dsp:nvSpPr>
        <dsp:cNvPr id="0" name=""/>
        <dsp:cNvSpPr/>
      </dsp:nvSpPr>
      <dsp:spPr>
        <a:xfrm>
          <a:off x="0" y="2839852"/>
          <a:ext cx="5325376" cy="1419926"/>
        </a:xfrm>
        <a:prstGeom prst="trapezoid">
          <a:avLst>
            <a:gd name="adj" fmla="val 62508"/>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IoT Logical Data Model</a:t>
          </a:r>
        </a:p>
      </dsp:txBody>
      <dsp:txXfrm>
        <a:off x="931940" y="2839852"/>
        <a:ext cx="3461494" cy="141992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IN" smtClean="0"/>
              <a:t>06/09/19</a:t>
            </a:fld>
            <a:endParaRPr lang="en-IN"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IN" smtClean="0"/>
              <a:t>‹#›</a:t>
            </a:fld>
            <a:endParaRPr lang="en-IN"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IN" smtClean="0"/>
              <a:t>06/09/19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IN" smtClean="0"/>
              <a:t>‹#›</a:t>
            </a:fld>
            <a:endParaRPr lang="en-IN"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logical data model is developed from three primary inputs</a:t>
            </a:r>
          </a:p>
          <a:p>
            <a:pPr marL="171450" indent="-171450">
              <a:buFont typeface="Arial" panose="020B0604020202020204" pitchFamily="34" charset="0"/>
              <a:buChar char="•"/>
            </a:pPr>
            <a:r>
              <a:rPr lang="en-GB" dirty="0"/>
              <a:t>Existing standards that represent industry consensus on what data is needed and how it is formatted</a:t>
            </a:r>
          </a:p>
          <a:p>
            <a:pPr marL="171450" indent="-171450">
              <a:buFont typeface="Arial" panose="020B0604020202020204" pitchFamily="34" charset="0"/>
              <a:buChar char="•"/>
            </a:pPr>
            <a:r>
              <a:rPr lang="en-GB" dirty="0"/>
              <a:t>The Conceptual data model that provides a structure to the data and standardised definitions of entities</a:t>
            </a:r>
          </a:p>
          <a:p>
            <a:pPr marL="171450" indent="-171450">
              <a:buFont typeface="Arial" panose="020B0604020202020204" pitchFamily="34" charset="0"/>
              <a:buChar char="•"/>
            </a:pPr>
            <a:r>
              <a:rPr lang="en-GB" dirty="0"/>
              <a:t>A reference systems engineering architecture, such as HARTS, that identifies the services and information exchanges that are needed and thereby provide a meaningful context in which to view the massive data model </a:t>
            </a:r>
          </a:p>
        </p:txBody>
      </p:sp>
      <p:sp>
        <p:nvSpPr>
          <p:cNvPr id="4" name="Slide Number Placeholder 3"/>
          <p:cNvSpPr>
            <a:spLocks noGrp="1"/>
          </p:cNvSpPr>
          <p:nvPr>
            <p:ph type="sldNum" sz="quarter" idx="5"/>
          </p:nvPr>
        </p:nvSpPr>
        <p:spPr/>
        <p:txBody>
          <a:bodyPr/>
          <a:lstStyle/>
          <a:p>
            <a:fld id="{B02BE67B-2C32-4802-A81D-5FD8EA0D9546}" type="slidenum">
              <a:rPr lang="en-US" smtClean="0"/>
              <a:t>2</a:t>
            </a:fld>
            <a:endParaRPr lang="en-US"/>
          </a:p>
        </p:txBody>
      </p:sp>
    </p:spTree>
    <p:extLst>
      <p:ext uri="{BB962C8B-B14F-4D97-AF65-F5344CB8AC3E}">
        <p14:creationId xmlns:p14="http://schemas.microsoft.com/office/powerpoint/2010/main" val="400537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now take a look at some examples of what each item looks like starting from the bottom of our figure</a:t>
            </a:r>
          </a:p>
        </p:txBody>
      </p:sp>
      <p:sp>
        <p:nvSpPr>
          <p:cNvPr id="4" name="Slide Number Placeholder 3"/>
          <p:cNvSpPr>
            <a:spLocks noGrp="1"/>
          </p:cNvSpPr>
          <p:nvPr>
            <p:ph type="sldNum" sz="quarter" idx="5"/>
          </p:nvPr>
        </p:nvSpPr>
        <p:spPr/>
        <p:txBody>
          <a:bodyPr/>
          <a:lstStyle/>
          <a:p>
            <a:fld id="{B02BE67B-2C32-4802-A81D-5FD8EA0D9546}" type="slidenum">
              <a:rPr lang="en-US" smtClean="0"/>
              <a:t>3</a:t>
            </a:fld>
            <a:endParaRPr lang="en-US"/>
          </a:p>
        </p:txBody>
      </p:sp>
    </p:spTree>
    <p:extLst>
      <p:ext uri="{BB962C8B-B14F-4D97-AF65-F5344CB8AC3E}">
        <p14:creationId xmlns:p14="http://schemas.microsoft.com/office/powerpoint/2010/main" val="379779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click on a specific triple, the Communications View provides a detailed description of the information flow along with a series of potential solutions for implementing the flow. The regions to which the flows are most applicable are shown next to each solution. The lower portion of the display shows the various standards needed to implement the information flow per the selected solution.</a:t>
            </a:r>
          </a:p>
          <a:p>
            <a:endParaRPr lang="en-GB" dirty="0"/>
          </a:p>
          <a:p>
            <a:r>
              <a:rPr lang="en-GB" dirty="0"/>
              <a:t>From this information we can begin producing the relevant data views. If data standards already exist (e.g., in this case, defined by the Basic Safety Message and the CA Service), we can derive our model directly from the approved standards. When the data standards do not exist, we can still produce a sample logical model from the text in the flow description.</a:t>
            </a:r>
          </a:p>
        </p:txBody>
      </p:sp>
      <p:sp>
        <p:nvSpPr>
          <p:cNvPr id="4" name="Slide Number Placeholder 3"/>
          <p:cNvSpPr>
            <a:spLocks noGrp="1"/>
          </p:cNvSpPr>
          <p:nvPr>
            <p:ph type="sldNum" sz="quarter" idx="5"/>
          </p:nvPr>
        </p:nvSpPr>
        <p:spPr/>
        <p:txBody>
          <a:bodyPr/>
          <a:lstStyle/>
          <a:p>
            <a:fld id="{B02BE67B-2C32-4802-A81D-5FD8EA0D9546}" type="slidenum">
              <a:rPr lang="en-US" smtClean="0"/>
              <a:t>5</a:t>
            </a:fld>
            <a:endParaRPr lang="en-US"/>
          </a:p>
        </p:txBody>
      </p:sp>
    </p:spTree>
    <p:extLst>
      <p:ext uri="{BB962C8B-B14F-4D97-AF65-F5344CB8AC3E}">
        <p14:creationId xmlns:p14="http://schemas.microsoft.com/office/powerpoint/2010/main" val="12545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information standards will define a data model, but often this is done in code rather than in a graphical model</a:t>
            </a:r>
          </a:p>
        </p:txBody>
      </p:sp>
      <p:sp>
        <p:nvSpPr>
          <p:cNvPr id="4" name="Slide Number Placeholder 3"/>
          <p:cNvSpPr>
            <a:spLocks noGrp="1"/>
          </p:cNvSpPr>
          <p:nvPr>
            <p:ph type="sldNum" sz="quarter" idx="5"/>
          </p:nvPr>
        </p:nvSpPr>
        <p:spPr/>
        <p:txBody>
          <a:bodyPr/>
          <a:lstStyle/>
          <a:p>
            <a:fld id="{B02BE67B-2C32-4802-A81D-5FD8EA0D9546}" type="slidenum">
              <a:rPr lang="en-US" smtClean="0"/>
              <a:t>6</a:t>
            </a:fld>
            <a:endParaRPr lang="en-US"/>
          </a:p>
        </p:txBody>
      </p:sp>
    </p:spTree>
    <p:extLst>
      <p:ext uri="{BB962C8B-B14F-4D97-AF65-F5344CB8AC3E}">
        <p14:creationId xmlns:p14="http://schemas.microsoft.com/office/powerpoint/2010/main" val="419603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structure can be readily converted into a graphical UML class diagram to concisely depict the physical data model for the CAM message; the highlighted section of this diagram shows the portion of the diagram that displays the structure shown on the previous slide. </a:t>
            </a:r>
          </a:p>
        </p:txBody>
      </p:sp>
      <p:sp>
        <p:nvSpPr>
          <p:cNvPr id="4" name="Slide Number Placeholder 3"/>
          <p:cNvSpPr>
            <a:spLocks noGrp="1"/>
          </p:cNvSpPr>
          <p:nvPr>
            <p:ph type="sldNum" sz="quarter" idx="5"/>
          </p:nvPr>
        </p:nvSpPr>
        <p:spPr/>
        <p:txBody>
          <a:bodyPr/>
          <a:lstStyle/>
          <a:p>
            <a:fld id="{B02BE67B-2C32-4802-A81D-5FD8EA0D9546}" type="slidenum">
              <a:rPr lang="en-US" smtClean="0"/>
              <a:t>7</a:t>
            </a:fld>
            <a:endParaRPr lang="en-US"/>
          </a:p>
        </p:txBody>
      </p:sp>
    </p:spTree>
    <p:extLst>
      <p:ext uri="{BB962C8B-B14F-4D97-AF65-F5344CB8AC3E}">
        <p14:creationId xmlns:p14="http://schemas.microsoft.com/office/powerpoint/2010/main" val="308175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map all of the data defined in Physical Data models into the Logical Data Model, the logical data model begins to take shape. Whereas the Physical Data Model organises the data according to the structural relationships defined by the message structures, the Logical Data Model organises the data according to semantic relationships. In other words, every attribute directly describes the class of which it is a member; thus, the attribute </a:t>
            </a:r>
            <a:r>
              <a:rPr lang="en-GB" dirty="0" err="1"/>
              <a:t>Vehicle.length</a:t>
            </a:r>
            <a:r>
              <a:rPr lang="en-GB" dirty="0"/>
              <a:t> defines the length of the Vehicle.</a:t>
            </a:r>
          </a:p>
          <a:p>
            <a:endParaRPr lang="en-GB" dirty="0"/>
          </a:p>
          <a:p>
            <a:r>
              <a:rPr lang="en-GB" dirty="0"/>
              <a:t>The mapping process follows several distinct rules that help resolve debates about how this model should look.</a:t>
            </a:r>
          </a:p>
          <a:p>
            <a:endParaRPr lang="en-GB" dirty="0"/>
          </a:p>
          <a:p>
            <a:pPr marL="171450" indent="-171450">
              <a:buFont typeface="Arial" panose="020B0604020202020204" pitchFamily="34" charset="0"/>
              <a:buChar char="•"/>
            </a:pPr>
            <a:r>
              <a:rPr lang="en-GB" dirty="0"/>
              <a:t>Generalisation of classes should be used to promote reuse of data elements for all instances where the data applies (e.g., geolocation is associated with a </a:t>
            </a:r>
            <a:r>
              <a:rPr lang="en-GB" dirty="0" err="1"/>
              <a:t>PhysicalEntity</a:t>
            </a:r>
            <a:r>
              <a:rPr lang="en-GB" dirty="0"/>
              <a:t> since any </a:t>
            </a:r>
            <a:r>
              <a:rPr lang="en-GB" dirty="0" err="1"/>
              <a:t>PhysicalEntity</a:t>
            </a:r>
            <a:r>
              <a:rPr lang="en-GB" dirty="0"/>
              <a:t> will logically have a geolocation – this ensures that this information is expressed the same way regardless if you are defining a vehicle, roadside device, an origin, etc.)</a:t>
            </a:r>
          </a:p>
          <a:p>
            <a:pPr marL="171450" indent="-171450">
              <a:buFont typeface="Arial" panose="020B0604020202020204" pitchFamily="34" charset="0"/>
              <a:buChar char="•"/>
            </a:pPr>
            <a:r>
              <a:rPr lang="en-GB" dirty="0"/>
              <a:t>Data structures should follow the rules for second and third normal form (i.e., data elements related to each other should be grouped into their own class; for example, rather than defining speed and </a:t>
            </a:r>
            <a:r>
              <a:rPr lang="en-GB" dirty="0" err="1"/>
              <a:t>speedAccuracy</a:t>
            </a:r>
            <a:r>
              <a:rPr lang="en-GB" dirty="0"/>
              <a:t> as direct attributes of Vehicle, define them as a part of a Speed class that has an association with a Vehicle)</a:t>
            </a:r>
          </a:p>
          <a:p>
            <a:pPr marL="171450" indent="-171450">
              <a:buFont typeface="Arial" panose="020B0604020202020204" pitchFamily="34" charset="0"/>
              <a:buChar char="•"/>
            </a:pPr>
            <a:r>
              <a:rPr lang="en-GB" dirty="0"/>
              <a:t>Datatypes should be logically defined as integers expressed in SI-based units with decimal shifting to allow for desired resolution (e.g., cm/s)</a:t>
            </a:r>
          </a:p>
          <a:p>
            <a:r>
              <a:rPr lang="en-GB" dirty="0"/>
              <a:t>	This rule can be broken when mutually agreed by the industry, e.g., to use degrees rather than radians</a:t>
            </a:r>
          </a:p>
          <a:p>
            <a:endParaRPr lang="en-GB" dirty="0"/>
          </a:p>
        </p:txBody>
      </p:sp>
      <p:sp>
        <p:nvSpPr>
          <p:cNvPr id="4" name="Slide Number Placeholder 3"/>
          <p:cNvSpPr>
            <a:spLocks noGrp="1"/>
          </p:cNvSpPr>
          <p:nvPr>
            <p:ph type="sldNum" sz="quarter" idx="5"/>
          </p:nvPr>
        </p:nvSpPr>
        <p:spPr/>
        <p:txBody>
          <a:bodyPr/>
          <a:lstStyle/>
          <a:p>
            <a:fld id="{B02BE67B-2C32-4802-A81D-5FD8EA0D9546}" type="slidenum">
              <a:rPr lang="en-US" smtClean="0"/>
              <a:t>8</a:t>
            </a:fld>
            <a:endParaRPr lang="en-US"/>
          </a:p>
        </p:txBody>
      </p:sp>
    </p:spTree>
    <p:extLst>
      <p:ext uri="{BB962C8B-B14F-4D97-AF65-F5344CB8AC3E}">
        <p14:creationId xmlns:p14="http://schemas.microsoft.com/office/powerpoint/2010/main" val="347162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UML also allows us to graphically depict traceability. On the left, we see one of the structures defined by the CAM message while the right shows the corresponding information from the Logical Data Model. </a:t>
            </a:r>
          </a:p>
          <a:p>
            <a:endParaRPr lang="en-GB" dirty="0"/>
          </a:p>
          <a:p>
            <a:r>
              <a:rPr lang="en-GB" dirty="0"/>
              <a:t>In this instance, we notice that the trace lines are marked in red, indicating that there is an associated issue that has been identified with the trace. The specific issue is that the two standard implementations (CAM and BSM) disagree on the exact location of the reference point. Within CAM, the reference point is defined to be the front-center of the rectangle that outlines the extents of the vehicle as projected onto the roadway. The BSM defines the same rectangle, but identifies its reference point as the middle-center of the rectangle. Thus, if an application needs to merge these two data sources, it will need to adjust for this difference in definition.</a:t>
            </a:r>
          </a:p>
        </p:txBody>
      </p:sp>
      <p:sp>
        <p:nvSpPr>
          <p:cNvPr id="4" name="Slide Number Placeholder 3"/>
          <p:cNvSpPr>
            <a:spLocks noGrp="1"/>
          </p:cNvSpPr>
          <p:nvPr>
            <p:ph type="sldNum" sz="quarter" idx="5"/>
          </p:nvPr>
        </p:nvSpPr>
        <p:spPr/>
        <p:txBody>
          <a:bodyPr/>
          <a:lstStyle/>
          <a:p>
            <a:fld id="{B02BE67B-2C32-4802-A81D-5FD8EA0D9546}" type="slidenum">
              <a:rPr lang="en-US" smtClean="0"/>
              <a:t>9</a:t>
            </a:fld>
            <a:endParaRPr lang="en-US"/>
          </a:p>
        </p:txBody>
      </p:sp>
    </p:spTree>
    <p:extLst>
      <p:ext uri="{BB962C8B-B14F-4D97-AF65-F5344CB8AC3E}">
        <p14:creationId xmlns:p14="http://schemas.microsoft.com/office/powerpoint/2010/main" val="120323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logical data model is developed from three primary inputs</a:t>
            </a:r>
          </a:p>
          <a:p>
            <a:pPr marL="171450" indent="-171450">
              <a:buFont typeface="Arial" panose="020B0604020202020204" pitchFamily="34" charset="0"/>
              <a:buChar char="•"/>
            </a:pPr>
            <a:r>
              <a:rPr lang="en-GB" dirty="0"/>
              <a:t>Existing standards that represent industry consensus on what data is needed and how it is formatted</a:t>
            </a:r>
          </a:p>
          <a:p>
            <a:pPr marL="171450" indent="-171450">
              <a:buFont typeface="Arial" panose="020B0604020202020204" pitchFamily="34" charset="0"/>
              <a:buChar char="•"/>
            </a:pPr>
            <a:r>
              <a:rPr lang="en-GB" dirty="0"/>
              <a:t>The Conceptual data model that provides a structure to the data and standardised definitions of entities</a:t>
            </a:r>
          </a:p>
          <a:p>
            <a:pPr marL="171450" indent="-171450">
              <a:buFont typeface="Arial" panose="020B0604020202020204" pitchFamily="34" charset="0"/>
              <a:buChar char="•"/>
            </a:pPr>
            <a:r>
              <a:rPr lang="en-GB" dirty="0"/>
              <a:t>A reference systems engineering architecture, such as HARTS, that identifies the services and information exchanges that are needed and thereby provide a meaningful context in which to view the massive data model </a:t>
            </a:r>
          </a:p>
        </p:txBody>
      </p:sp>
      <p:sp>
        <p:nvSpPr>
          <p:cNvPr id="4" name="Slide Number Placeholder 3"/>
          <p:cNvSpPr>
            <a:spLocks noGrp="1"/>
          </p:cNvSpPr>
          <p:nvPr>
            <p:ph type="sldNum" sz="quarter" idx="5"/>
          </p:nvPr>
        </p:nvSpPr>
        <p:spPr/>
        <p:txBody>
          <a:bodyPr/>
          <a:lstStyle/>
          <a:p>
            <a:fld id="{B02BE67B-2C32-4802-A81D-5FD8EA0D9546}" type="slidenum">
              <a:rPr lang="en-US" smtClean="0"/>
              <a:t>12</a:t>
            </a:fld>
            <a:endParaRPr lang="en-US"/>
          </a:p>
        </p:txBody>
      </p:sp>
    </p:spTree>
    <p:extLst>
      <p:ext uri="{BB962C8B-B14F-4D97-AF65-F5344CB8AC3E}">
        <p14:creationId xmlns:p14="http://schemas.microsoft.com/office/powerpoint/2010/main" val="142226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1935471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2910072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1919645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3935239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49201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528077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2554713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2788695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205874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1818744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2254358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1123948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1948206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260661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1929206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4006657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2069639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2920984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3561944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428269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a:t>Click icon to add picture</a:t>
            </a:r>
            <a:endParaRPr lang="en-IN"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1538992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7" name="Rectangle 6"/>
          <p:cNvSpPr/>
          <p:nvPr userDrawn="1"/>
        </p:nvSpPr>
        <p:spPr>
          <a:xfrm>
            <a:off x="254476" y="262784"/>
            <a:ext cx="11683049" cy="6332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8719" y="2360613"/>
            <a:ext cx="10515600" cy="2583086"/>
          </a:xfrm>
        </p:spPr>
        <p:txBody>
          <a:bodyPr/>
          <a:lstStyle>
            <a:lvl2pPr>
              <a:defRPr sz="1400"/>
            </a:lvl2pPr>
            <a:lvl3pPr>
              <a:defRPr sz="1500"/>
            </a:lvl3pPr>
          </a:lstStyle>
          <a:p>
            <a:pPr lvl="0"/>
            <a:r>
              <a:rPr lang="en-US"/>
              <a:t>Edit Master text styles</a:t>
            </a:r>
          </a:p>
          <a:p>
            <a:pPr lvl="1"/>
            <a:r>
              <a:rPr lang="en-US"/>
              <a:t>Second level</a:t>
            </a:r>
          </a:p>
        </p:txBody>
      </p:sp>
      <p:cxnSp>
        <p:nvCxnSpPr>
          <p:cNvPr id="9" name="Straight Connector 8"/>
          <p:cNvCxnSpPr/>
          <p:nvPr userDrawn="1"/>
        </p:nvCxnSpPr>
        <p:spPr>
          <a:xfrm>
            <a:off x="604434" y="1428247"/>
            <a:ext cx="10983132" cy="0"/>
          </a:xfrm>
          <a:prstGeom prst="line">
            <a:avLst/>
          </a:prstGeom>
          <a:ln w="25400">
            <a:solidFill>
              <a:srgbClr val="FF5900"/>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1"/>
          </p:nvPr>
        </p:nvSpPr>
        <p:spPr>
          <a:xfrm>
            <a:off x="560614" y="1743721"/>
            <a:ext cx="4733925" cy="512762"/>
          </a:xfrm>
        </p:spPr>
        <p:txBody>
          <a:bodyPr>
            <a:noAutofit/>
          </a:bodyPr>
          <a:lstStyle>
            <a:lvl1pPr marL="0" indent="0">
              <a:buFontTx/>
              <a:buNone/>
              <a:defRPr sz="1700">
                <a:latin typeface="Segoe UI Semibold"/>
                <a:cs typeface="Segoe UI Semibold"/>
              </a:defRPr>
            </a:lvl1pPr>
            <a:lvl2pPr marL="457200" indent="0">
              <a:buFontTx/>
              <a:buNone/>
              <a:defRPr sz="1600">
                <a:latin typeface="Segoe UI Semibold"/>
                <a:cs typeface="Segoe UI Semibold"/>
              </a:defRPr>
            </a:lvl2pPr>
            <a:lvl3pPr marL="914400" indent="0">
              <a:buFontTx/>
              <a:buNone/>
              <a:defRPr sz="1600">
                <a:latin typeface="Segoe UI Semibold"/>
                <a:cs typeface="Segoe UI Semibold"/>
              </a:defRPr>
            </a:lvl3pPr>
            <a:lvl4pPr marL="1371600" indent="0">
              <a:buFontTx/>
              <a:buNone/>
              <a:defRPr sz="1600">
                <a:latin typeface="Segoe UI Semibold"/>
                <a:cs typeface="Segoe UI Semibold"/>
              </a:defRPr>
            </a:lvl4pPr>
            <a:lvl5pPr marL="1828800" indent="0">
              <a:buFontTx/>
              <a:buNone/>
              <a:defRPr sz="1600">
                <a:latin typeface="Segoe UI Semibold"/>
                <a:cs typeface="Segoe UI Semibold"/>
              </a:defRPr>
            </a:lvl5pPr>
          </a:lstStyle>
          <a:p>
            <a:pPr lvl="0"/>
            <a:r>
              <a:rPr lang="en-US"/>
              <a:t>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4077" y="502646"/>
            <a:ext cx="893489" cy="789386"/>
          </a:xfrm>
          <a:prstGeom prst="rect">
            <a:avLst/>
          </a:prstGeom>
        </p:spPr>
      </p:pic>
    </p:spTree>
    <p:extLst>
      <p:ext uri="{BB962C8B-B14F-4D97-AF65-F5344CB8AC3E}">
        <p14:creationId xmlns:p14="http://schemas.microsoft.com/office/powerpoint/2010/main" val="411187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Click to 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Click to 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IN" dirty="0"/>
              <a:t>ISO/TC 204 Data Model Workshop, 7 April 2019</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8.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htg7.org/" TargetMode="External"/><Relationship Id="rId2" Type="http://schemas.openxmlformats.org/officeDocument/2006/relationships/hyperlink" Target="http://arc-it.org/" TargetMode="Externa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p:txBody>
          <a:bodyPr>
            <a:normAutofit/>
          </a:bodyPr>
          <a:lstStyle/>
          <a:p>
            <a:r>
              <a:rPr lang="en-US" dirty="0"/>
              <a:t>Towards A Common Data Model</a:t>
            </a:r>
            <a:endParaRPr lang="en-IN" dirty="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p:txBody>
          <a:bodyPr/>
          <a:lstStyle/>
          <a:p>
            <a:r>
              <a:rPr lang="en-IN" dirty="0"/>
              <a:t>Ken Vaughn</a:t>
            </a:r>
          </a:p>
          <a:p>
            <a:r>
              <a:rPr lang="en-IN" dirty="0"/>
              <a:t>ISO/TC 204/WG 1 Convenor</a:t>
            </a:r>
          </a:p>
          <a:p>
            <a:r>
              <a:rPr lang="en-IN" dirty="0"/>
              <a:t>A presentation for W3C</a:t>
            </a:r>
          </a:p>
          <a:p>
            <a:r>
              <a:rPr lang="en-IN" dirty="0"/>
              <a:t>12-13 Sept 2019</a:t>
            </a:r>
          </a:p>
        </p:txBody>
      </p:sp>
      <p:pic>
        <p:nvPicPr>
          <p:cNvPr id="6" name="Picture Placeholder 5">
            <a:extLst>
              <a:ext uri="{FF2B5EF4-FFF2-40B4-BE49-F238E27FC236}">
                <a16:creationId xmlns:a16="http://schemas.microsoft.com/office/drawing/2014/main" id="{8FE419F3-3309-EE4C-BE85-D3FDEAC9085C}"/>
              </a:ext>
            </a:extLst>
          </p:cNvPr>
          <p:cNvPicPr>
            <a:picLocks noGrp="1" noChangeAspect="1"/>
          </p:cNvPicPr>
          <p:nvPr>
            <p:ph type="pic" sz="quarter" idx="13"/>
          </p:nvPr>
        </p:nvPicPr>
        <p:blipFill>
          <a:blip r:embed="rId2"/>
          <a:srcRect l="22884" r="22884"/>
          <a:stretch>
            <a:fillRect/>
          </a:stretch>
        </p:blipFill>
        <p:spPr/>
      </p:pic>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FE62F4-5AD4-0C47-B817-6DB92D94915E}"/>
              </a:ext>
            </a:extLst>
          </p:cNvPr>
          <p:cNvSpPr>
            <a:spLocks noGrp="1"/>
          </p:cNvSpPr>
          <p:nvPr>
            <p:ph type="sldNum" sz="quarter" idx="18"/>
          </p:nvPr>
        </p:nvSpPr>
        <p:spPr/>
        <p:txBody>
          <a:bodyPr/>
          <a:lstStyle/>
          <a:p>
            <a:fld id="{8699F50C-BE38-4BD0-BA84-9B090E1F2B9B}" type="slidenum">
              <a:rPr lang="en-IN" smtClean="0"/>
              <a:t>10</a:t>
            </a:fld>
            <a:endParaRPr lang="en-IN" dirty="0"/>
          </a:p>
        </p:txBody>
      </p:sp>
      <p:sp>
        <p:nvSpPr>
          <p:cNvPr id="7" name="Title 6">
            <a:extLst>
              <a:ext uri="{FF2B5EF4-FFF2-40B4-BE49-F238E27FC236}">
                <a16:creationId xmlns:a16="http://schemas.microsoft.com/office/drawing/2014/main" id="{1E30454F-8203-2644-9DD2-7DBD45C694AA}"/>
              </a:ext>
            </a:extLst>
          </p:cNvPr>
          <p:cNvSpPr>
            <a:spLocks noGrp="1"/>
          </p:cNvSpPr>
          <p:nvPr>
            <p:ph type="title"/>
          </p:nvPr>
        </p:nvSpPr>
        <p:spPr/>
        <p:txBody>
          <a:bodyPr>
            <a:normAutofit fontScale="90000"/>
          </a:bodyPr>
          <a:lstStyle/>
          <a:p>
            <a:r>
              <a:rPr lang="en-GB" dirty="0"/>
              <a:t>An Expansive Coordination </a:t>
            </a:r>
            <a:br>
              <a:rPr lang="en-GB" dirty="0"/>
            </a:br>
            <a:r>
              <a:rPr lang="en-GB" dirty="0"/>
              <a:t>Effort </a:t>
            </a:r>
            <a:r>
              <a:rPr lang="en-GB" dirty="0">
                <a:solidFill>
                  <a:schemeClr val="accent2"/>
                </a:solidFill>
              </a:rPr>
              <a:t>just for Transport</a:t>
            </a:r>
          </a:p>
        </p:txBody>
      </p:sp>
      <p:sp>
        <p:nvSpPr>
          <p:cNvPr id="10" name="Oval 9">
            <a:extLst>
              <a:ext uri="{FF2B5EF4-FFF2-40B4-BE49-F238E27FC236}">
                <a16:creationId xmlns:a16="http://schemas.microsoft.com/office/drawing/2014/main" id="{6EC17884-656F-7F43-918E-28BC5CD9944C}"/>
              </a:ext>
            </a:extLst>
          </p:cNvPr>
          <p:cNvSpPr/>
          <p:nvPr/>
        </p:nvSpPr>
        <p:spPr>
          <a:xfrm>
            <a:off x="4448384" y="1273527"/>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CEN TC 278</a:t>
            </a:r>
          </a:p>
        </p:txBody>
      </p:sp>
      <p:sp>
        <p:nvSpPr>
          <p:cNvPr id="11" name="Oval 10">
            <a:extLst>
              <a:ext uri="{FF2B5EF4-FFF2-40B4-BE49-F238E27FC236}">
                <a16:creationId xmlns:a16="http://schemas.microsoft.com/office/drawing/2014/main" id="{15D71148-9FCA-AD44-BFE8-20E8F942F462}"/>
              </a:ext>
            </a:extLst>
          </p:cNvPr>
          <p:cNvSpPr/>
          <p:nvPr/>
        </p:nvSpPr>
        <p:spPr>
          <a:xfrm>
            <a:off x="6176356" y="1273527"/>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ETSI ITS TC</a:t>
            </a:r>
          </a:p>
        </p:txBody>
      </p:sp>
      <p:sp>
        <p:nvSpPr>
          <p:cNvPr id="12" name="Oval 11">
            <a:extLst>
              <a:ext uri="{FF2B5EF4-FFF2-40B4-BE49-F238E27FC236}">
                <a16:creationId xmlns:a16="http://schemas.microsoft.com/office/drawing/2014/main" id="{CB2FC6D8-76CD-A944-A068-75E42F1EF62A}"/>
              </a:ext>
            </a:extLst>
          </p:cNvPr>
          <p:cNvSpPr/>
          <p:nvPr/>
        </p:nvSpPr>
        <p:spPr>
          <a:xfrm>
            <a:off x="7901456" y="1273527"/>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GTFS</a:t>
            </a:r>
          </a:p>
        </p:txBody>
      </p:sp>
      <p:sp>
        <p:nvSpPr>
          <p:cNvPr id="13" name="Oval 12">
            <a:extLst>
              <a:ext uri="{FF2B5EF4-FFF2-40B4-BE49-F238E27FC236}">
                <a16:creationId xmlns:a16="http://schemas.microsoft.com/office/drawing/2014/main" id="{5940CEF5-5A1A-294A-89C0-2595BA64CC32}"/>
              </a:ext>
            </a:extLst>
          </p:cNvPr>
          <p:cNvSpPr/>
          <p:nvPr/>
        </p:nvSpPr>
        <p:spPr>
          <a:xfrm>
            <a:off x="140239" y="2540055"/>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IEEE 1609 WG</a:t>
            </a:r>
          </a:p>
        </p:txBody>
      </p:sp>
      <p:sp>
        <p:nvSpPr>
          <p:cNvPr id="14" name="Oval 13">
            <a:extLst>
              <a:ext uri="{FF2B5EF4-FFF2-40B4-BE49-F238E27FC236}">
                <a16:creationId xmlns:a16="http://schemas.microsoft.com/office/drawing/2014/main" id="{D3D9A337-05F6-EA41-9E3A-726502129BAE}"/>
              </a:ext>
            </a:extLst>
          </p:cNvPr>
          <p:cNvSpPr/>
          <p:nvPr/>
        </p:nvSpPr>
        <p:spPr>
          <a:xfrm>
            <a:off x="3583679" y="2540055"/>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IIC</a:t>
            </a:r>
          </a:p>
        </p:txBody>
      </p:sp>
      <p:sp>
        <p:nvSpPr>
          <p:cNvPr id="15" name="Oval 14">
            <a:extLst>
              <a:ext uri="{FF2B5EF4-FFF2-40B4-BE49-F238E27FC236}">
                <a16:creationId xmlns:a16="http://schemas.microsoft.com/office/drawing/2014/main" id="{14625E2A-656E-7046-A34B-8C8932AABF06}"/>
              </a:ext>
            </a:extLst>
          </p:cNvPr>
          <p:cNvSpPr/>
          <p:nvPr/>
        </p:nvSpPr>
        <p:spPr>
          <a:xfrm>
            <a:off x="4514019" y="3864984"/>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ISO/IEC JTC1 WG11</a:t>
            </a:r>
          </a:p>
        </p:txBody>
      </p:sp>
      <p:sp>
        <p:nvSpPr>
          <p:cNvPr id="16" name="Oval 15">
            <a:extLst>
              <a:ext uri="{FF2B5EF4-FFF2-40B4-BE49-F238E27FC236}">
                <a16:creationId xmlns:a16="http://schemas.microsoft.com/office/drawing/2014/main" id="{7B238E24-8EF7-8646-A18E-4EDA5C548CD2}"/>
              </a:ext>
            </a:extLst>
          </p:cNvPr>
          <p:cNvSpPr/>
          <p:nvPr/>
        </p:nvSpPr>
        <p:spPr>
          <a:xfrm>
            <a:off x="5308779" y="2536303"/>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ISO TC22</a:t>
            </a:r>
          </a:p>
        </p:txBody>
      </p:sp>
      <p:sp>
        <p:nvSpPr>
          <p:cNvPr id="17" name="Oval 16">
            <a:extLst>
              <a:ext uri="{FF2B5EF4-FFF2-40B4-BE49-F238E27FC236}">
                <a16:creationId xmlns:a16="http://schemas.microsoft.com/office/drawing/2014/main" id="{C87A3AFE-44C2-364D-811A-E1657FA87170}"/>
              </a:ext>
            </a:extLst>
          </p:cNvPr>
          <p:cNvSpPr/>
          <p:nvPr/>
        </p:nvSpPr>
        <p:spPr>
          <a:xfrm>
            <a:off x="6992182" y="2536303"/>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ISO TC 204</a:t>
            </a:r>
          </a:p>
        </p:txBody>
      </p:sp>
      <p:sp>
        <p:nvSpPr>
          <p:cNvPr id="18" name="Oval 17">
            <a:extLst>
              <a:ext uri="{FF2B5EF4-FFF2-40B4-BE49-F238E27FC236}">
                <a16:creationId xmlns:a16="http://schemas.microsoft.com/office/drawing/2014/main" id="{F15AC28A-0F9F-E240-AC43-E0C9DC8444E8}"/>
              </a:ext>
            </a:extLst>
          </p:cNvPr>
          <p:cNvSpPr/>
          <p:nvPr/>
        </p:nvSpPr>
        <p:spPr>
          <a:xfrm>
            <a:off x="6240363" y="3864984"/>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ITE</a:t>
            </a:r>
          </a:p>
        </p:txBody>
      </p:sp>
      <p:sp>
        <p:nvSpPr>
          <p:cNvPr id="19" name="Oval 18">
            <a:extLst>
              <a:ext uri="{FF2B5EF4-FFF2-40B4-BE49-F238E27FC236}">
                <a16:creationId xmlns:a16="http://schemas.microsoft.com/office/drawing/2014/main" id="{98C060F9-60AD-3C4E-92F4-6080081FB2E0}"/>
              </a:ext>
            </a:extLst>
          </p:cNvPr>
          <p:cNvSpPr/>
          <p:nvPr/>
        </p:nvSpPr>
        <p:spPr>
          <a:xfrm>
            <a:off x="139656" y="5186354"/>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NTCIP</a:t>
            </a:r>
          </a:p>
        </p:txBody>
      </p:sp>
      <p:sp>
        <p:nvSpPr>
          <p:cNvPr id="20" name="Oval 19">
            <a:extLst>
              <a:ext uri="{FF2B5EF4-FFF2-40B4-BE49-F238E27FC236}">
                <a16:creationId xmlns:a16="http://schemas.microsoft.com/office/drawing/2014/main" id="{7ED65780-27D4-7E4C-94D9-1ADDAEC6BFD5}"/>
              </a:ext>
            </a:extLst>
          </p:cNvPr>
          <p:cNvSpPr/>
          <p:nvPr/>
        </p:nvSpPr>
        <p:spPr>
          <a:xfrm>
            <a:off x="1920601" y="5190420"/>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OASIS</a:t>
            </a:r>
          </a:p>
        </p:txBody>
      </p:sp>
      <p:sp>
        <p:nvSpPr>
          <p:cNvPr id="21" name="Oval 20">
            <a:extLst>
              <a:ext uri="{FF2B5EF4-FFF2-40B4-BE49-F238E27FC236}">
                <a16:creationId xmlns:a16="http://schemas.microsoft.com/office/drawing/2014/main" id="{02E594A5-06AE-9142-BFE7-8ADCE749BF7E}"/>
              </a:ext>
            </a:extLst>
          </p:cNvPr>
          <p:cNvSpPr/>
          <p:nvPr/>
        </p:nvSpPr>
        <p:spPr>
          <a:xfrm>
            <a:off x="3616930" y="5186354"/>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rPr>
              <a:t>OneM2M</a:t>
            </a:r>
          </a:p>
        </p:txBody>
      </p:sp>
      <p:sp>
        <p:nvSpPr>
          <p:cNvPr id="22" name="Oval 21">
            <a:extLst>
              <a:ext uri="{FF2B5EF4-FFF2-40B4-BE49-F238E27FC236}">
                <a16:creationId xmlns:a16="http://schemas.microsoft.com/office/drawing/2014/main" id="{EE2AFFE6-9CEC-1F4C-A30C-86DC4E876966}"/>
              </a:ext>
            </a:extLst>
          </p:cNvPr>
          <p:cNvSpPr/>
          <p:nvPr/>
        </p:nvSpPr>
        <p:spPr>
          <a:xfrm>
            <a:off x="5358155" y="5186354"/>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SAE</a:t>
            </a:r>
          </a:p>
        </p:txBody>
      </p:sp>
      <p:sp>
        <p:nvSpPr>
          <p:cNvPr id="23" name="Oval 22">
            <a:extLst>
              <a:ext uri="{FF2B5EF4-FFF2-40B4-BE49-F238E27FC236}">
                <a16:creationId xmlns:a16="http://schemas.microsoft.com/office/drawing/2014/main" id="{4F4E16C1-A377-1A46-AE3C-E73011931F13}"/>
              </a:ext>
            </a:extLst>
          </p:cNvPr>
          <p:cNvSpPr/>
          <p:nvPr/>
        </p:nvSpPr>
        <p:spPr>
          <a:xfrm>
            <a:off x="7095187" y="5195719"/>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rPr>
              <a:t>SENSORIS</a:t>
            </a:r>
          </a:p>
        </p:txBody>
      </p:sp>
      <p:sp>
        <p:nvSpPr>
          <p:cNvPr id="24" name="Oval 23">
            <a:extLst>
              <a:ext uri="{FF2B5EF4-FFF2-40B4-BE49-F238E27FC236}">
                <a16:creationId xmlns:a16="http://schemas.microsoft.com/office/drawing/2014/main" id="{17EE5B68-3237-5340-AC36-542B762E0045}"/>
              </a:ext>
            </a:extLst>
          </p:cNvPr>
          <p:cNvSpPr/>
          <p:nvPr/>
        </p:nvSpPr>
        <p:spPr>
          <a:xfrm>
            <a:off x="8761374" y="5195719"/>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W3C</a:t>
            </a:r>
          </a:p>
        </p:txBody>
      </p:sp>
      <p:sp>
        <p:nvSpPr>
          <p:cNvPr id="25" name="Oval 24">
            <a:extLst>
              <a:ext uri="{FF2B5EF4-FFF2-40B4-BE49-F238E27FC236}">
                <a16:creationId xmlns:a16="http://schemas.microsoft.com/office/drawing/2014/main" id="{3EB469CC-73C2-7044-9466-61336A651945}"/>
              </a:ext>
            </a:extLst>
          </p:cNvPr>
          <p:cNvSpPr/>
          <p:nvPr/>
        </p:nvSpPr>
        <p:spPr>
          <a:xfrm>
            <a:off x="10530566" y="5195719"/>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WZDx</a:t>
            </a:r>
          </a:p>
        </p:txBody>
      </p:sp>
      <p:sp>
        <p:nvSpPr>
          <p:cNvPr id="26" name="Oval 25">
            <a:extLst>
              <a:ext uri="{FF2B5EF4-FFF2-40B4-BE49-F238E27FC236}">
                <a16:creationId xmlns:a16="http://schemas.microsoft.com/office/drawing/2014/main" id="{5EA704B8-370E-CA44-90B6-09D756C99E3B}"/>
              </a:ext>
            </a:extLst>
          </p:cNvPr>
          <p:cNvSpPr/>
          <p:nvPr/>
        </p:nvSpPr>
        <p:spPr>
          <a:xfrm>
            <a:off x="9688526" y="3864984"/>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rPr>
              <a:t>National</a:t>
            </a:r>
          </a:p>
        </p:txBody>
      </p:sp>
      <p:sp>
        <p:nvSpPr>
          <p:cNvPr id="28" name="Oval 27">
            <a:extLst>
              <a:ext uri="{FF2B5EF4-FFF2-40B4-BE49-F238E27FC236}">
                <a16:creationId xmlns:a16="http://schemas.microsoft.com/office/drawing/2014/main" id="{051B0740-EA21-5F4A-A393-B68945922701}"/>
              </a:ext>
            </a:extLst>
          </p:cNvPr>
          <p:cNvSpPr/>
          <p:nvPr/>
        </p:nvSpPr>
        <p:spPr>
          <a:xfrm>
            <a:off x="7963426" y="3861426"/>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Local</a:t>
            </a:r>
          </a:p>
        </p:txBody>
      </p:sp>
      <p:sp>
        <p:nvSpPr>
          <p:cNvPr id="29" name="Oval 28">
            <a:extLst>
              <a:ext uri="{FF2B5EF4-FFF2-40B4-BE49-F238E27FC236}">
                <a16:creationId xmlns:a16="http://schemas.microsoft.com/office/drawing/2014/main" id="{147EBE03-3C43-994A-B13D-59613198E286}"/>
              </a:ext>
            </a:extLst>
          </p:cNvPr>
          <p:cNvSpPr/>
          <p:nvPr/>
        </p:nvSpPr>
        <p:spPr>
          <a:xfrm>
            <a:off x="1036005" y="3861426"/>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ISO/IEC JTC1 SC41</a:t>
            </a:r>
          </a:p>
        </p:txBody>
      </p:sp>
      <p:sp>
        <p:nvSpPr>
          <p:cNvPr id="30" name="Oval 29">
            <a:extLst>
              <a:ext uri="{FF2B5EF4-FFF2-40B4-BE49-F238E27FC236}">
                <a16:creationId xmlns:a16="http://schemas.microsoft.com/office/drawing/2014/main" id="{0A82D7C0-8331-7A4B-9B5D-29BB921D3577}"/>
              </a:ext>
            </a:extLst>
          </p:cNvPr>
          <p:cNvSpPr/>
          <p:nvPr/>
        </p:nvSpPr>
        <p:spPr>
          <a:xfrm>
            <a:off x="2818530" y="3864984"/>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ISO/IEC JTC1 SC42</a:t>
            </a:r>
          </a:p>
        </p:txBody>
      </p:sp>
      <p:sp>
        <p:nvSpPr>
          <p:cNvPr id="31" name="Oval 30">
            <a:extLst>
              <a:ext uri="{FF2B5EF4-FFF2-40B4-BE49-F238E27FC236}">
                <a16:creationId xmlns:a16="http://schemas.microsoft.com/office/drawing/2014/main" id="{93239FEA-2A12-D645-9DF9-35DB3938CC00}"/>
              </a:ext>
            </a:extLst>
          </p:cNvPr>
          <p:cNvSpPr/>
          <p:nvPr/>
        </p:nvSpPr>
        <p:spPr>
          <a:xfrm>
            <a:off x="1031460" y="1273527"/>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ANSI X.12</a:t>
            </a:r>
          </a:p>
        </p:txBody>
      </p:sp>
      <p:sp>
        <p:nvSpPr>
          <p:cNvPr id="32" name="Oval 31">
            <a:extLst>
              <a:ext uri="{FF2B5EF4-FFF2-40B4-BE49-F238E27FC236}">
                <a16:creationId xmlns:a16="http://schemas.microsoft.com/office/drawing/2014/main" id="{7FA9D8D2-CF62-ED42-B98E-BCBBB32CAC78}"/>
              </a:ext>
            </a:extLst>
          </p:cNvPr>
          <p:cNvSpPr/>
          <p:nvPr/>
        </p:nvSpPr>
        <p:spPr>
          <a:xfrm>
            <a:off x="8761374" y="2536303"/>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rPr>
              <a:t>ISO TC 268</a:t>
            </a:r>
          </a:p>
        </p:txBody>
      </p:sp>
      <p:sp>
        <p:nvSpPr>
          <p:cNvPr id="33" name="Oval 32">
            <a:extLst>
              <a:ext uri="{FF2B5EF4-FFF2-40B4-BE49-F238E27FC236}">
                <a16:creationId xmlns:a16="http://schemas.microsoft.com/office/drawing/2014/main" id="{80C697C4-E655-FB41-8AEF-08F2C0A241B2}"/>
              </a:ext>
            </a:extLst>
          </p:cNvPr>
          <p:cNvSpPr/>
          <p:nvPr/>
        </p:nvSpPr>
        <p:spPr>
          <a:xfrm>
            <a:off x="2727387" y="1273527"/>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APTA</a:t>
            </a:r>
          </a:p>
        </p:txBody>
      </p:sp>
      <p:sp>
        <p:nvSpPr>
          <p:cNvPr id="34" name="Oval 33">
            <a:extLst>
              <a:ext uri="{FF2B5EF4-FFF2-40B4-BE49-F238E27FC236}">
                <a16:creationId xmlns:a16="http://schemas.microsoft.com/office/drawing/2014/main" id="{5B16DB54-13CC-764F-8F92-06052A599BD1}"/>
              </a:ext>
            </a:extLst>
          </p:cNvPr>
          <p:cNvSpPr/>
          <p:nvPr/>
        </p:nvSpPr>
        <p:spPr>
          <a:xfrm>
            <a:off x="1856244" y="2540055"/>
            <a:ext cx="1371600" cy="13716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IEC </a:t>
            </a:r>
            <a:r>
              <a:rPr lang="en-GB" dirty="0" err="1">
                <a:solidFill>
                  <a:schemeClr val="tx1"/>
                </a:solidFill>
              </a:rPr>
              <a:t>SyC</a:t>
            </a:r>
            <a:r>
              <a:rPr lang="en-GB" dirty="0">
                <a:solidFill>
                  <a:schemeClr val="tx1"/>
                </a:solidFill>
              </a:rPr>
              <a:t> Smart Cities</a:t>
            </a:r>
          </a:p>
        </p:txBody>
      </p:sp>
    </p:spTree>
    <p:extLst>
      <p:ext uri="{BB962C8B-B14F-4D97-AF65-F5344CB8AC3E}">
        <p14:creationId xmlns:p14="http://schemas.microsoft.com/office/powerpoint/2010/main" val="131514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937853-9E66-2F49-9D9E-21CAB9DB1D64}"/>
              </a:ext>
            </a:extLst>
          </p:cNvPr>
          <p:cNvSpPr>
            <a:spLocks noGrp="1"/>
          </p:cNvSpPr>
          <p:nvPr>
            <p:ph type="sldNum" sz="quarter" idx="18"/>
          </p:nvPr>
        </p:nvSpPr>
        <p:spPr/>
        <p:txBody>
          <a:bodyPr/>
          <a:lstStyle/>
          <a:p>
            <a:fld id="{8699F50C-BE38-4BD0-BA84-9B090E1F2B9B}" type="slidenum">
              <a:rPr lang="en-IN" smtClean="0"/>
              <a:t>11</a:t>
            </a:fld>
            <a:endParaRPr lang="en-IN" dirty="0"/>
          </a:p>
        </p:txBody>
      </p:sp>
      <p:sp>
        <p:nvSpPr>
          <p:cNvPr id="3" name="Title 2">
            <a:extLst>
              <a:ext uri="{FF2B5EF4-FFF2-40B4-BE49-F238E27FC236}">
                <a16:creationId xmlns:a16="http://schemas.microsoft.com/office/drawing/2014/main" id="{AEFE1BA9-621B-3C4A-9754-E09D41D6EE42}"/>
              </a:ext>
            </a:extLst>
          </p:cNvPr>
          <p:cNvSpPr>
            <a:spLocks noGrp="1"/>
          </p:cNvSpPr>
          <p:nvPr>
            <p:ph type="title"/>
          </p:nvPr>
        </p:nvSpPr>
        <p:spPr/>
        <p:txBody>
          <a:bodyPr/>
          <a:lstStyle/>
          <a:p>
            <a:r>
              <a:rPr lang="en-US" dirty="0"/>
              <a:t>Towards a Consistent Model</a:t>
            </a:r>
          </a:p>
        </p:txBody>
      </p:sp>
      <p:sp>
        <p:nvSpPr>
          <p:cNvPr id="4" name="Content Placeholder 3">
            <a:extLst>
              <a:ext uri="{FF2B5EF4-FFF2-40B4-BE49-F238E27FC236}">
                <a16:creationId xmlns:a16="http://schemas.microsoft.com/office/drawing/2014/main" id="{8402C007-1147-E44B-9EE9-BDE651C38AE1}"/>
              </a:ext>
            </a:extLst>
          </p:cNvPr>
          <p:cNvSpPr>
            <a:spLocks noGrp="1"/>
          </p:cNvSpPr>
          <p:nvPr>
            <p:ph idx="1"/>
          </p:nvPr>
        </p:nvSpPr>
        <p:spPr/>
        <p:txBody>
          <a:bodyPr>
            <a:normAutofit fontScale="92500" lnSpcReduction="20000"/>
          </a:bodyPr>
          <a:lstStyle/>
          <a:p>
            <a:r>
              <a:rPr lang="en-US" dirty="0"/>
              <a:t>Can’t delay current development efforts</a:t>
            </a:r>
          </a:p>
          <a:p>
            <a:r>
              <a:rPr lang="en-US" dirty="0"/>
              <a:t>Move towards a consistent model for all stakeholders (i.e., layered approach)</a:t>
            </a:r>
          </a:p>
          <a:p>
            <a:r>
              <a:rPr lang="en-US" dirty="0"/>
              <a:t>Readily accessible by all interested parties (i.e., no pay wall)</a:t>
            </a:r>
          </a:p>
          <a:p>
            <a:r>
              <a:rPr lang="en-US" dirty="0"/>
              <a:t>Common sense of ownership (i.e., easy to provide input)</a:t>
            </a:r>
          </a:p>
          <a:p>
            <a:r>
              <a:rPr lang="en-US" dirty="0"/>
              <a:t>Notifications when </a:t>
            </a:r>
            <a:r>
              <a:rPr lang="en-US" b="1" i="1" dirty="0"/>
              <a:t>relevant</a:t>
            </a:r>
            <a:r>
              <a:rPr lang="en-US" dirty="0"/>
              <a:t> changes are proposed (modularity)</a:t>
            </a:r>
          </a:p>
          <a:p>
            <a:r>
              <a:rPr lang="en-US" dirty="0"/>
              <a:t>Version controlled, with ready access to older versions</a:t>
            </a:r>
          </a:p>
          <a:p>
            <a:r>
              <a:rPr lang="en-US" dirty="0"/>
              <a:t>Need to define:</a:t>
            </a:r>
          </a:p>
          <a:p>
            <a:pPr lvl="1"/>
            <a:r>
              <a:rPr lang="en-US" dirty="0"/>
              <a:t>Data Modeling Framework (e.g., how do layers relate to one another)</a:t>
            </a:r>
          </a:p>
          <a:p>
            <a:pPr lvl="1"/>
            <a:r>
              <a:rPr lang="en-US" dirty="0"/>
              <a:t>Modeling Rules (e.g., a UML profile)</a:t>
            </a:r>
          </a:p>
          <a:p>
            <a:pPr lvl="1"/>
            <a:r>
              <a:rPr lang="en-US" dirty="0"/>
              <a:t>Governance (e.g., who contributes, comments, approves)</a:t>
            </a:r>
          </a:p>
          <a:p>
            <a:r>
              <a:rPr lang="en-US" dirty="0"/>
              <a:t>Defining common rules will allow:</a:t>
            </a:r>
          </a:p>
          <a:p>
            <a:pPr lvl="1"/>
            <a:r>
              <a:rPr lang="en-US" dirty="0"/>
              <a:t>Easier understanding, tracing, and integration among independent efforts</a:t>
            </a:r>
          </a:p>
          <a:p>
            <a:pPr lvl="1"/>
            <a:r>
              <a:rPr lang="en-US" dirty="0"/>
              <a:t>Common toolsets</a:t>
            </a:r>
          </a:p>
          <a:p>
            <a:pPr lvl="1"/>
            <a:r>
              <a:rPr lang="en-US" dirty="0"/>
              <a:t>Work towards a common goal</a:t>
            </a:r>
          </a:p>
          <a:p>
            <a:pPr lvl="1"/>
            <a:endParaRPr lang="en-US" dirty="0"/>
          </a:p>
          <a:p>
            <a:endParaRPr lang="en-US" dirty="0"/>
          </a:p>
        </p:txBody>
      </p:sp>
    </p:spTree>
    <p:extLst>
      <p:ext uri="{BB962C8B-B14F-4D97-AF65-F5344CB8AC3E}">
        <p14:creationId xmlns:p14="http://schemas.microsoft.com/office/powerpoint/2010/main" val="69611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E73C8F-EB6D-D841-BD79-2C1521B93C98}"/>
              </a:ext>
            </a:extLst>
          </p:cNvPr>
          <p:cNvSpPr>
            <a:spLocks noGrp="1"/>
          </p:cNvSpPr>
          <p:nvPr>
            <p:ph type="title"/>
          </p:nvPr>
        </p:nvSpPr>
        <p:spPr>
          <a:xfrm>
            <a:off x="518678" y="209028"/>
            <a:ext cx="8333222" cy="845307"/>
          </a:xfrm>
        </p:spPr>
        <p:txBody>
          <a:bodyPr/>
          <a:lstStyle/>
          <a:p>
            <a:r>
              <a:rPr lang="en-GB" dirty="0"/>
              <a:t>Possible Framework?</a:t>
            </a:r>
          </a:p>
        </p:txBody>
      </p:sp>
      <p:graphicFrame>
        <p:nvGraphicFramePr>
          <p:cNvPr id="18" name="Diagram 17">
            <a:extLst>
              <a:ext uri="{FF2B5EF4-FFF2-40B4-BE49-F238E27FC236}">
                <a16:creationId xmlns:a16="http://schemas.microsoft.com/office/drawing/2014/main" id="{31F20125-1FE6-4B4C-BCF8-11F3C76CEA73}"/>
              </a:ext>
            </a:extLst>
          </p:cNvPr>
          <p:cNvGraphicFramePr/>
          <p:nvPr/>
        </p:nvGraphicFramePr>
        <p:xfrm>
          <a:off x="6126480" y="1463040"/>
          <a:ext cx="5325376" cy="4259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Table 18">
            <a:extLst>
              <a:ext uri="{FF2B5EF4-FFF2-40B4-BE49-F238E27FC236}">
                <a16:creationId xmlns:a16="http://schemas.microsoft.com/office/drawing/2014/main" id="{99EDC6CA-84E2-A549-9008-0098FF38AADC}"/>
              </a:ext>
            </a:extLst>
          </p:cNvPr>
          <p:cNvGraphicFramePr>
            <a:graphicFrameLocks noGrp="1"/>
          </p:cNvGraphicFramePr>
          <p:nvPr/>
        </p:nvGraphicFramePr>
        <p:xfrm>
          <a:off x="6126480" y="5733288"/>
          <a:ext cx="5325376" cy="479916"/>
        </p:xfrm>
        <a:graphic>
          <a:graphicData uri="http://schemas.openxmlformats.org/drawingml/2006/table">
            <a:tbl>
              <a:tblPr>
                <a:tableStyleId>{5C22544A-7EE6-4342-B048-85BDC9FD1C3A}</a:tableStyleId>
              </a:tblPr>
              <a:tblGrid>
                <a:gridCol w="166418">
                  <a:extLst>
                    <a:ext uri="{9D8B030D-6E8A-4147-A177-3AD203B41FA5}">
                      <a16:colId xmlns:a16="http://schemas.microsoft.com/office/drawing/2014/main" val="3227186363"/>
                    </a:ext>
                  </a:extLst>
                </a:gridCol>
                <a:gridCol w="166418">
                  <a:extLst>
                    <a:ext uri="{9D8B030D-6E8A-4147-A177-3AD203B41FA5}">
                      <a16:colId xmlns:a16="http://schemas.microsoft.com/office/drawing/2014/main" val="2423753103"/>
                    </a:ext>
                  </a:extLst>
                </a:gridCol>
                <a:gridCol w="166418">
                  <a:extLst>
                    <a:ext uri="{9D8B030D-6E8A-4147-A177-3AD203B41FA5}">
                      <a16:colId xmlns:a16="http://schemas.microsoft.com/office/drawing/2014/main" val="2767749082"/>
                    </a:ext>
                  </a:extLst>
                </a:gridCol>
                <a:gridCol w="166418">
                  <a:extLst>
                    <a:ext uri="{9D8B030D-6E8A-4147-A177-3AD203B41FA5}">
                      <a16:colId xmlns:a16="http://schemas.microsoft.com/office/drawing/2014/main" val="2882142395"/>
                    </a:ext>
                  </a:extLst>
                </a:gridCol>
                <a:gridCol w="166418">
                  <a:extLst>
                    <a:ext uri="{9D8B030D-6E8A-4147-A177-3AD203B41FA5}">
                      <a16:colId xmlns:a16="http://schemas.microsoft.com/office/drawing/2014/main" val="881584110"/>
                    </a:ext>
                  </a:extLst>
                </a:gridCol>
                <a:gridCol w="166418">
                  <a:extLst>
                    <a:ext uri="{9D8B030D-6E8A-4147-A177-3AD203B41FA5}">
                      <a16:colId xmlns:a16="http://schemas.microsoft.com/office/drawing/2014/main" val="2600710620"/>
                    </a:ext>
                  </a:extLst>
                </a:gridCol>
                <a:gridCol w="166418">
                  <a:extLst>
                    <a:ext uri="{9D8B030D-6E8A-4147-A177-3AD203B41FA5}">
                      <a16:colId xmlns:a16="http://schemas.microsoft.com/office/drawing/2014/main" val="461365123"/>
                    </a:ext>
                  </a:extLst>
                </a:gridCol>
                <a:gridCol w="166418">
                  <a:extLst>
                    <a:ext uri="{9D8B030D-6E8A-4147-A177-3AD203B41FA5}">
                      <a16:colId xmlns:a16="http://schemas.microsoft.com/office/drawing/2014/main" val="2895144682"/>
                    </a:ext>
                  </a:extLst>
                </a:gridCol>
                <a:gridCol w="166418">
                  <a:extLst>
                    <a:ext uri="{9D8B030D-6E8A-4147-A177-3AD203B41FA5}">
                      <a16:colId xmlns:a16="http://schemas.microsoft.com/office/drawing/2014/main" val="3760483115"/>
                    </a:ext>
                  </a:extLst>
                </a:gridCol>
                <a:gridCol w="166418">
                  <a:extLst>
                    <a:ext uri="{9D8B030D-6E8A-4147-A177-3AD203B41FA5}">
                      <a16:colId xmlns:a16="http://schemas.microsoft.com/office/drawing/2014/main" val="914361498"/>
                    </a:ext>
                  </a:extLst>
                </a:gridCol>
                <a:gridCol w="166418">
                  <a:extLst>
                    <a:ext uri="{9D8B030D-6E8A-4147-A177-3AD203B41FA5}">
                      <a16:colId xmlns:a16="http://schemas.microsoft.com/office/drawing/2014/main" val="3586386822"/>
                    </a:ext>
                  </a:extLst>
                </a:gridCol>
                <a:gridCol w="166418">
                  <a:extLst>
                    <a:ext uri="{9D8B030D-6E8A-4147-A177-3AD203B41FA5}">
                      <a16:colId xmlns:a16="http://schemas.microsoft.com/office/drawing/2014/main" val="94518570"/>
                    </a:ext>
                  </a:extLst>
                </a:gridCol>
                <a:gridCol w="166418">
                  <a:extLst>
                    <a:ext uri="{9D8B030D-6E8A-4147-A177-3AD203B41FA5}">
                      <a16:colId xmlns:a16="http://schemas.microsoft.com/office/drawing/2014/main" val="1598196236"/>
                    </a:ext>
                  </a:extLst>
                </a:gridCol>
                <a:gridCol w="166418">
                  <a:extLst>
                    <a:ext uri="{9D8B030D-6E8A-4147-A177-3AD203B41FA5}">
                      <a16:colId xmlns:a16="http://schemas.microsoft.com/office/drawing/2014/main" val="3707690589"/>
                    </a:ext>
                  </a:extLst>
                </a:gridCol>
                <a:gridCol w="166418">
                  <a:extLst>
                    <a:ext uri="{9D8B030D-6E8A-4147-A177-3AD203B41FA5}">
                      <a16:colId xmlns:a16="http://schemas.microsoft.com/office/drawing/2014/main" val="4176979749"/>
                    </a:ext>
                  </a:extLst>
                </a:gridCol>
                <a:gridCol w="166418">
                  <a:extLst>
                    <a:ext uri="{9D8B030D-6E8A-4147-A177-3AD203B41FA5}">
                      <a16:colId xmlns:a16="http://schemas.microsoft.com/office/drawing/2014/main" val="3654469998"/>
                    </a:ext>
                  </a:extLst>
                </a:gridCol>
                <a:gridCol w="166418">
                  <a:extLst>
                    <a:ext uri="{9D8B030D-6E8A-4147-A177-3AD203B41FA5}">
                      <a16:colId xmlns:a16="http://schemas.microsoft.com/office/drawing/2014/main" val="2690499918"/>
                    </a:ext>
                  </a:extLst>
                </a:gridCol>
                <a:gridCol w="166418">
                  <a:extLst>
                    <a:ext uri="{9D8B030D-6E8A-4147-A177-3AD203B41FA5}">
                      <a16:colId xmlns:a16="http://schemas.microsoft.com/office/drawing/2014/main" val="3295062867"/>
                    </a:ext>
                  </a:extLst>
                </a:gridCol>
                <a:gridCol w="166418">
                  <a:extLst>
                    <a:ext uri="{9D8B030D-6E8A-4147-A177-3AD203B41FA5}">
                      <a16:colId xmlns:a16="http://schemas.microsoft.com/office/drawing/2014/main" val="2618447666"/>
                    </a:ext>
                  </a:extLst>
                </a:gridCol>
                <a:gridCol w="166418">
                  <a:extLst>
                    <a:ext uri="{9D8B030D-6E8A-4147-A177-3AD203B41FA5}">
                      <a16:colId xmlns:a16="http://schemas.microsoft.com/office/drawing/2014/main" val="3240793216"/>
                    </a:ext>
                  </a:extLst>
                </a:gridCol>
                <a:gridCol w="166418">
                  <a:extLst>
                    <a:ext uri="{9D8B030D-6E8A-4147-A177-3AD203B41FA5}">
                      <a16:colId xmlns:a16="http://schemas.microsoft.com/office/drawing/2014/main" val="2272746970"/>
                    </a:ext>
                  </a:extLst>
                </a:gridCol>
                <a:gridCol w="166418">
                  <a:extLst>
                    <a:ext uri="{9D8B030D-6E8A-4147-A177-3AD203B41FA5}">
                      <a16:colId xmlns:a16="http://schemas.microsoft.com/office/drawing/2014/main" val="4236690657"/>
                    </a:ext>
                  </a:extLst>
                </a:gridCol>
                <a:gridCol w="166418">
                  <a:extLst>
                    <a:ext uri="{9D8B030D-6E8A-4147-A177-3AD203B41FA5}">
                      <a16:colId xmlns:a16="http://schemas.microsoft.com/office/drawing/2014/main" val="1303187491"/>
                    </a:ext>
                  </a:extLst>
                </a:gridCol>
                <a:gridCol w="166418">
                  <a:extLst>
                    <a:ext uri="{9D8B030D-6E8A-4147-A177-3AD203B41FA5}">
                      <a16:colId xmlns:a16="http://schemas.microsoft.com/office/drawing/2014/main" val="1297245432"/>
                    </a:ext>
                  </a:extLst>
                </a:gridCol>
                <a:gridCol w="166418">
                  <a:extLst>
                    <a:ext uri="{9D8B030D-6E8A-4147-A177-3AD203B41FA5}">
                      <a16:colId xmlns:a16="http://schemas.microsoft.com/office/drawing/2014/main" val="2934800680"/>
                    </a:ext>
                  </a:extLst>
                </a:gridCol>
                <a:gridCol w="166418">
                  <a:extLst>
                    <a:ext uri="{9D8B030D-6E8A-4147-A177-3AD203B41FA5}">
                      <a16:colId xmlns:a16="http://schemas.microsoft.com/office/drawing/2014/main" val="2196134541"/>
                    </a:ext>
                  </a:extLst>
                </a:gridCol>
                <a:gridCol w="166418">
                  <a:extLst>
                    <a:ext uri="{9D8B030D-6E8A-4147-A177-3AD203B41FA5}">
                      <a16:colId xmlns:a16="http://schemas.microsoft.com/office/drawing/2014/main" val="2914287527"/>
                    </a:ext>
                  </a:extLst>
                </a:gridCol>
                <a:gridCol w="166418">
                  <a:extLst>
                    <a:ext uri="{9D8B030D-6E8A-4147-A177-3AD203B41FA5}">
                      <a16:colId xmlns:a16="http://schemas.microsoft.com/office/drawing/2014/main" val="3199229148"/>
                    </a:ext>
                  </a:extLst>
                </a:gridCol>
                <a:gridCol w="166418">
                  <a:extLst>
                    <a:ext uri="{9D8B030D-6E8A-4147-A177-3AD203B41FA5}">
                      <a16:colId xmlns:a16="http://schemas.microsoft.com/office/drawing/2014/main" val="591677180"/>
                    </a:ext>
                  </a:extLst>
                </a:gridCol>
                <a:gridCol w="166418">
                  <a:extLst>
                    <a:ext uri="{9D8B030D-6E8A-4147-A177-3AD203B41FA5}">
                      <a16:colId xmlns:a16="http://schemas.microsoft.com/office/drawing/2014/main" val="2975184321"/>
                    </a:ext>
                  </a:extLst>
                </a:gridCol>
                <a:gridCol w="166418">
                  <a:extLst>
                    <a:ext uri="{9D8B030D-6E8A-4147-A177-3AD203B41FA5}">
                      <a16:colId xmlns:a16="http://schemas.microsoft.com/office/drawing/2014/main" val="2900300124"/>
                    </a:ext>
                  </a:extLst>
                </a:gridCol>
                <a:gridCol w="166418">
                  <a:extLst>
                    <a:ext uri="{9D8B030D-6E8A-4147-A177-3AD203B41FA5}">
                      <a16:colId xmlns:a16="http://schemas.microsoft.com/office/drawing/2014/main" val="315278702"/>
                    </a:ext>
                  </a:extLst>
                </a:gridCol>
              </a:tblGrid>
              <a:tr h="239958">
                <a:tc gridSpan="8">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rPr>
                        <a:t>(Optional)</a:t>
                      </a:r>
                    </a:p>
                  </a:txBody>
                  <a:tcPr marL="68580" marR="68580" marT="0" marB="0">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rPr>
                        <a:t>(Optional)</a:t>
                      </a:r>
                    </a:p>
                  </a:txBody>
                  <a:tcPr marL="68580" marR="68580" marT="0" marB="0">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rPr>
                        <a:t>(Optional)</a:t>
                      </a:r>
                    </a:p>
                  </a:txBody>
                  <a:tcPr marL="68580" marR="68580" marT="0" marB="0">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4162340"/>
                  </a:ext>
                </a:extLst>
              </a:tr>
              <a:tr h="239958">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2244995866"/>
                  </a:ext>
                </a:extLst>
              </a:tr>
            </a:tbl>
          </a:graphicData>
        </a:graphic>
      </p:graphicFrame>
      <p:graphicFrame>
        <p:nvGraphicFramePr>
          <p:cNvPr id="11" name="Diagram 10">
            <a:extLst>
              <a:ext uri="{FF2B5EF4-FFF2-40B4-BE49-F238E27FC236}">
                <a16:creationId xmlns:a16="http://schemas.microsoft.com/office/drawing/2014/main" id="{4EA60E05-E16C-FB4E-8BC5-C671CC783425}"/>
              </a:ext>
            </a:extLst>
          </p:cNvPr>
          <p:cNvGraphicFramePr/>
          <p:nvPr/>
        </p:nvGraphicFramePr>
        <p:xfrm>
          <a:off x="5943600" y="1554480"/>
          <a:ext cx="5325376" cy="42597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Table 11">
            <a:extLst>
              <a:ext uri="{FF2B5EF4-FFF2-40B4-BE49-F238E27FC236}">
                <a16:creationId xmlns:a16="http://schemas.microsoft.com/office/drawing/2014/main" id="{22965CC4-3EB3-1049-9FA4-6BC1708EDF6E}"/>
              </a:ext>
            </a:extLst>
          </p:cNvPr>
          <p:cNvGraphicFramePr>
            <a:graphicFrameLocks noGrp="1"/>
          </p:cNvGraphicFramePr>
          <p:nvPr/>
        </p:nvGraphicFramePr>
        <p:xfrm>
          <a:off x="5943600" y="5824728"/>
          <a:ext cx="5325376" cy="479916"/>
        </p:xfrm>
        <a:graphic>
          <a:graphicData uri="http://schemas.openxmlformats.org/drawingml/2006/table">
            <a:tbl>
              <a:tblPr>
                <a:tableStyleId>{5C22544A-7EE6-4342-B048-85BDC9FD1C3A}</a:tableStyleId>
              </a:tblPr>
              <a:tblGrid>
                <a:gridCol w="166418">
                  <a:extLst>
                    <a:ext uri="{9D8B030D-6E8A-4147-A177-3AD203B41FA5}">
                      <a16:colId xmlns:a16="http://schemas.microsoft.com/office/drawing/2014/main" val="3227186363"/>
                    </a:ext>
                  </a:extLst>
                </a:gridCol>
                <a:gridCol w="166418">
                  <a:extLst>
                    <a:ext uri="{9D8B030D-6E8A-4147-A177-3AD203B41FA5}">
                      <a16:colId xmlns:a16="http://schemas.microsoft.com/office/drawing/2014/main" val="2423753103"/>
                    </a:ext>
                  </a:extLst>
                </a:gridCol>
                <a:gridCol w="166418">
                  <a:extLst>
                    <a:ext uri="{9D8B030D-6E8A-4147-A177-3AD203B41FA5}">
                      <a16:colId xmlns:a16="http://schemas.microsoft.com/office/drawing/2014/main" val="2767749082"/>
                    </a:ext>
                  </a:extLst>
                </a:gridCol>
                <a:gridCol w="166418">
                  <a:extLst>
                    <a:ext uri="{9D8B030D-6E8A-4147-A177-3AD203B41FA5}">
                      <a16:colId xmlns:a16="http://schemas.microsoft.com/office/drawing/2014/main" val="2882142395"/>
                    </a:ext>
                  </a:extLst>
                </a:gridCol>
                <a:gridCol w="166418">
                  <a:extLst>
                    <a:ext uri="{9D8B030D-6E8A-4147-A177-3AD203B41FA5}">
                      <a16:colId xmlns:a16="http://schemas.microsoft.com/office/drawing/2014/main" val="881584110"/>
                    </a:ext>
                  </a:extLst>
                </a:gridCol>
                <a:gridCol w="166418">
                  <a:extLst>
                    <a:ext uri="{9D8B030D-6E8A-4147-A177-3AD203B41FA5}">
                      <a16:colId xmlns:a16="http://schemas.microsoft.com/office/drawing/2014/main" val="2600710620"/>
                    </a:ext>
                  </a:extLst>
                </a:gridCol>
                <a:gridCol w="166418">
                  <a:extLst>
                    <a:ext uri="{9D8B030D-6E8A-4147-A177-3AD203B41FA5}">
                      <a16:colId xmlns:a16="http://schemas.microsoft.com/office/drawing/2014/main" val="461365123"/>
                    </a:ext>
                  </a:extLst>
                </a:gridCol>
                <a:gridCol w="166418">
                  <a:extLst>
                    <a:ext uri="{9D8B030D-6E8A-4147-A177-3AD203B41FA5}">
                      <a16:colId xmlns:a16="http://schemas.microsoft.com/office/drawing/2014/main" val="2895144682"/>
                    </a:ext>
                  </a:extLst>
                </a:gridCol>
                <a:gridCol w="166418">
                  <a:extLst>
                    <a:ext uri="{9D8B030D-6E8A-4147-A177-3AD203B41FA5}">
                      <a16:colId xmlns:a16="http://schemas.microsoft.com/office/drawing/2014/main" val="3760483115"/>
                    </a:ext>
                  </a:extLst>
                </a:gridCol>
                <a:gridCol w="166418">
                  <a:extLst>
                    <a:ext uri="{9D8B030D-6E8A-4147-A177-3AD203B41FA5}">
                      <a16:colId xmlns:a16="http://schemas.microsoft.com/office/drawing/2014/main" val="914361498"/>
                    </a:ext>
                  </a:extLst>
                </a:gridCol>
                <a:gridCol w="166418">
                  <a:extLst>
                    <a:ext uri="{9D8B030D-6E8A-4147-A177-3AD203B41FA5}">
                      <a16:colId xmlns:a16="http://schemas.microsoft.com/office/drawing/2014/main" val="3586386822"/>
                    </a:ext>
                  </a:extLst>
                </a:gridCol>
                <a:gridCol w="166418">
                  <a:extLst>
                    <a:ext uri="{9D8B030D-6E8A-4147-A177-3AD203B41FA5}">
                      <a16:colId xmlns:a16="http://schemas.microsoft.com/office/drawing/2014/main" val="94518570"/>
                    </a:ext>
                  </a:extLst>
                </a:gridCol>
                <a:gridCol w="166418">
                  <a:extLst>
                    <a:ext uri="{9D8B030D-6E8A-4147-A177-3AD203B41FA5}">
                      <a16:colId xmlns:a16="http://schemas.microsoft.com/office/drawing/2014/main" val="1598196236"/>
                    </a:ext>
                  </a:extLst>
                </a:gridCol>
                <a:gridCol w="166418">
                  <a:extLst>
                    <a:ext uri="{9D8B030D-6E8A-4147-A177-3AD203B41FA5}">
                      <a16:colId xmlns:a16="http://schemas.microsoft.com/office/drawing/2014/main" val="3707690589"/>
                    </a:ext>
                  </a:extLst>
                </a:gridCol>
                <a:gridCol w="166418">
                  <a:extLst>
                    <a:ext uri="{9D8B030D-6E8A-4147-A177-3AD203B41FA5}">
                      <a16:colId xmlns:a16="http://schemas.microsoft.com/office/drawing/2014/main" val="4176979749"/>
                    </a:ext>
                  </a:extLst>
                </a:gridCol>
                <a:gridCol w="166418">
                  <a:extLst>
                    <a:ext uri="{9D8B030D-6E8A-4147-A177-3AD203B41FA5}">
                      <a16:colId xmlns:a16="http://schemas.microsoft.com/office/drawing/2014/main" val="3654469998"/>
                    </a:ext>
                  </a:extLst>
                </a:gridCol>
                <a:gridCol w="166418">
                  <a:extLst>
                    <a:ext uri="{9D8B030D-6E8A-4147-A177-3AD203B41FA5}">
                      <a16:colId xmlns:a16="http://schemas.microsoft.com/office/drawing/2014/main" val="2690499918"/>
                    </a:ext>
                  </a:extLst>
                </a:gridCol>
                <a:gridCol w="166418">
                  <a:extLst>
                    <a:ext uri="{9D8B030D-6E8A-4147-A177-3AD203B41FA5}">
                      <a16:colId xmlns:a16="http://schemas.microsoft.com/office/drawing/2014/main" val="3295062867"/>
                    </a:ext>
                  </a:extLst>
                </a:gridCol>
                <a:gridCol w="166418">
                  <a:extLst>
                    <a:ext uri="{9D8B030D-6E8A-4147-A177-3AD203B41FA5}">
                      <a16:colId xmlns:a16="http://schemas.microsoft.com/office/drawing/2014/main" val="2618447666"/>
                    </a:ext>
                  </a:extLst>
                </a:gridCol>
                <a:gridCol w="166418">
                  <a:extLst>
                    <a:ext uri="{9D8B030D-6E8A-4147-A177-3AD203B41FA5}">
                      <a16:colId xmlns:a16="http://schemas.microsoft.com/office/drawing/2014/main" val="3240793216"/>
                    </a:ext>
                  </a:extLst>
                </a:gridCol>
                <a:gridCol w="166418">
                  <a:extLst>
                    <a:ext uri="{9D8B030D-6E8A-4147-A177-3AD203B41FA5}">
                      <a16:colId xmlns:a16="http://schemas.microsoft.com/office/drawing/2014/main" val="2272746970"/>
                    </a:ext>
                  </a:extLst>
                </a:gridCol>
                <a:gridCol w="166418">
                  <a:extLst>
                    <a:ext uri="{9D8B030D-6E8A-4147-A177-3AD203B41FA5}">
                      <a16:colId xmlns:a16="http://schemas.microsoft.com/office/drawing/2014/main" val="4236690657"/>
                    </a:ext>
                  </a:extLst>
                </a:gridCol>
                <a:gridCol w="166418">
                  <a:extLst>
                    <a:ext uri="{9D8B030D-6E8A-4147-A177-3AD203B41FA5}">
                      <a16:colId xmlns:a16="http://schemas.microsoft.com/office/drawing/2014/main" val="1303187491"/>
                    </a:ext>
                  </a:extLst>
                </a:gridCol>
                <a:gridCol w="166418">
                  <a:extLst>
                    <a:ext uri="{9D8B030D-6E8A-4147-A177-3AD203B41FA5}">
                      <a16:colId xmlns:a16="http://schemas.microsoft.com/office/drawing/2014/main" val="1297245432"/>
                    </a:ext>
                  </a:extLst>
                </a:gridCol>
                <a:gridCol w="166418">
                  <a:extLst>
                    <a:ext uri="{9D8B030D-6E8A-4147-A177-3AD203B41FA5}">
                      <a16:colId xmlns:a16="http://schemas.microsoft.com/office/drawing/2014/main" val="2934800680"/>
                    </a:ext>
                  </a:extLst>
                </a:gridCol>
                <a:gridCol w="166418">
                  <a:extLst>
                    <a:ext uri="{9D8B030D-6E8A-4147-A177-3AD203B41FA5}">
                      <a16:colId xmlns:a16="http://schemas.microsoft.com/office/drawing/2014/main" val="2196134541"/>
                    </a:ext>
                  </a:extLst>
                </a:gridCol>
                <a:gridCol w="166418">
                  <a:extLst>
                    <a:ext uri="{9D8B030D-6E8A-4147-A177-3AD203B41FA5}">
                      <a16:colId xmlns:a16="http://schemas.microsoft.com/office/drawing/2014/main" val="2914287527"/>
                    </a:ext>
                  </a:extLst>
                </a:gridCol>
                <a:gridCol w="166418">
                  <a:extLst>
                    <a:ext uri="{9D8B030D-6E8A-4147-A177-3AD203B41FA5}">
                      <a16:colId xmlns:a16="http://schemas.microsoft.com/office/drawing/2014/main" val="3199229148"/>
                    </a:ext>
                  </a:extLst>
                </a:gridCol>
                <a:gridCol w="166418">
                  <a:extLst>
                    <a:ext uri="{9D8B030D-6E8A-4147-A177-3AD203B41FA5}">
                      <a16:colId xmlns:a16="http://schemas.microsoft.com/office/drawing/2014/main" val="591677180"/>
                    </a:ext>
                  </a:extLst>
                </a:gridCol>
                <a:gridCol w="166418">
                  <a:extLst>
                    <a:ext uri="{9D8B030D-6E8A-4147-A177-3AD203B41FA5}">
                      <a16:colId xmlns:a16="http://schemas.microsoft.com/office/drawing/2014/main" val="2975184321"/>
                    </a:ext>
                  </a:extLst>
                </a:gridCol>
                <a:gridCol w="166418">
                  <a:extLst>
                    <a:ext uri="{9D8B030D-6E8A-4147-A177-3AD203B41FA5}">
                      <a16:colId xmlns:a16="http://schemas.microsoft.com/office/drawing/2014/main" val="2900300124"/>
                    </a:ext>
                  </a:extLst>
                </a:gridCol>
                <a:gridCol w="166418">
                  <a:extLst>
                    <a:ext uri="{9D8B030D-6E8A-4147-A177-3AD203B41FA5}">
                      <a16:colId xmlns:a16="http://schemas.microsoft.com/office/drawing/2014/main" val="315278702"/>
                    </a:ext>
                  </a:extLst>
                </a:gridCol>
              </a:tblGrid>
              <a:tr h="239958">
                <a:tc gridSpan="8">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rPr>
                        <a:t>(Optional)</a:t>
                      </a:r>
                    </a:p>
                  </a:txBody>
                  <a:tcPr marL="68580" marR="68580" marT="0" marB="0">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rPr>
                        <a:t>(Optional)</a:t>
                      </a:r>
                    </a:p>
                  </a:txBody>
                  <a:tcPr marL="68580" marR="68580" marT="0" marB="0">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rPr>
                        <a:t>(Optional)</a:t>
                      </a:r>
                    </a:p>
                  </a:txBody>
                  <a:tcPr marL="68580" marR="68580" marT="0" marB="0">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4162340"/>
                  </a:ext>
                </a:extLst>
              </a:tr>
              <a:tr h="239958">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2244995866"/>
                  </a:ext>
                </a:extLst>
              </a:tr>
            </a:tbl>
          </a:graphicData>
        </a:graphic>
      </p:graphicFrame>
      <p:sp>
        <p:nvSpPr>
          <p:cNvPr id="4" name="Right Arrow 3">
            <a:extLst>
              <a:ext uri="{FF2B5EF4-FFF2-40B4-BE49-F238E27FC236}">
                <a16:creationId xmlns:a16="http://schemas.microsoft.com/office/drawing/2014/main" id="{609A7CD1-D8A7-6943-80FF-A4BEC9606961}"/>
              </a:ext>
            </a:extLst>
          </p:cNvPr>
          <p:cNvSpPr/>
          <p:nvPr/>
        </p:nvSpPr>
        <p:spPr>
          <a:xfrm>
            <a:off x="5105381" y="2129485"/>
            <a:ext cx="1087198" cy="43660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Diagram 12">
            <a:extLst>
              <a:ext uri="{FF2B5EF4-FFF2-40B4-BE49-F238E27FC236}">
                <a16:creationId xmlns:a16="http://schemas.microsoft.com/office/drawing/2014/main" id="{0C5C93F1-EED5-5A4E-97C0-9F84DBDCEEA9}"/>
              </a:ext>
            </a:extLst>
          </p:cNvPr>
          <p:cNvGraphicFramePr/>
          <p:nvPr/>
        </p:nvGraphicFramePr>
        <p:xfrm>
          <a:off x="5760720" y="1645920"/>
          <a:ext cx="5325376" cy="425977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Table 13">
            <a:extLst>
              <a:ext uri="{FF2B5EF4-FFF2-40B4-BE49-F238E27FC236}">
                <a16:creationId xmlns:a16="http://schemas.microsoft.com/office/drawing/2014/main" id="{F515615F-9C92-E743-BB61-92757422FF7C}"/>
              </a:ext>
            </a:extLst>
          </p:cNvPr>
          <p:cNvGraphicFramePr>
            <a:graphicFrameLocks noGrp="1"/>
          </p:cNvGraphicFramePr>
          <p:nvPr/>
        </p:nvGraphicFramePr>
        <p:xfrm>
          <a:off x="5760720" y="5916168"/>
          <a:ext cx="5325376" cy="479916"/>
        </p:xfrm>
        <a:graphic>
          <a:graphicData uri="http://schemas.openxmlformats.org/drawingml/2006/table">
            <a:tbl>
              <a:tblPr>
                <a:tableStyleId>{5C22544A-7EE6-4342-B048-85BDC9FD1C3A}</a:tableStyleId>
              </a:tblPr>
              <a:tblGrid>
                <a:gridCol w="166418">
                  <a:extLst>
                    <a:ext uri="{9D8B030D-6E8A-4147-A177-3AD203B41FA5}">
                      <a16:colId xmlns:a16="http://schemas.microsoft.com/office/drawing/2014/main" val="3227186363"/>
                    </a:ext>
                  </a:extLst>
                </a:gridCol>
                <a:gridCol w="166418">
                  <a:extLst>
                    <a:ext uri="{9D8B030D-6E8A-4147-A177-3AD203B41FA5}">
                      <a16:colId xmlns:a16="http://schemas.microsoft.com/office/drawing/2014/main" val="2423753103"/>
                    </a:ext>
                  </a:extLst>
                </a:gridCol>
                <a:gridCol w="166418">
                  <a:extLst>
                    <a:ext uri="{9D8B030D-6E8A-4147-A177-3AD203B41FA5}">
                      <a16:colId xmlns:a16="http://schemas.microsoft.com/office/drawing/2014/main" val="2767749082"/>
                    </a:ext>
                  </a:extLst>
                </a:gridCol>
                <a:gridCol w="166418">
                  <a:extLst>
                    <a:ext uri="{9D8B030D-6E8A-4147-A177-3AD203B41FA5}">
                      <a16:colId xmlns:a16="http://schemas.microsoft.com/office/drawing/2014/main" val="2882142395"/>
                    </a:ext>
                  </a:extLst>
                </a:gridCol>
                <a:gridCol w="166418">
                  <a:extLst>
                    <a:ext uri="{9D8B030D-6E8A-4147-A177-3AD203B41FA5}">
                      <a16:colId xmlns:a16="http://schemas.microsoft.com/office/drawing/2014/main" val="881584110"/>
                    </a:ext>
                  </a:extLst>
                </a:gridCol>
                <a:gridCol w="166418">
                  <a:extLst>
                    <a:ext uri="{9D8B030D-6E8A-4147-A177-3AD203B41FA5}">
                      <a16:colId xmlns:a16="http://schemas.microsoft.com/office/drawing/2014/main" val="2600710620"/>
                    </a:ext>
                  </a:extLst>
                </a:gridCol>
                <a:gridCol w="166418">
                  <a:extLst>
                    <a:ext uri="{9D8B030D-6E8A-4147-A177-3AD203B41FA5}">
                      <a16:colId xmlns:a16="http://schemas.microsoft.com/office/drawing/2014/main" val="461365123"/>
                    </a:ext>
                  </a:extLst>
                </a:gridCol>
                <a:gridCol w="166418">
                  <a:extLst>
                    <a:ext uri="{9D8B030D-6E8A-4147-A177-3AD203B41FA5}">
                      <a16:colId xmlns:a16="http://schemas.microsoft.com/office/drawing/2014/main" val="2895144682"/>
                    </a:ext>
                  </a:extLst>
                </a:gridCol>
                <a:gridCol w="166418">
                  <a:extLst>
                    <a:ext uri="{9D8B030D-6E8A-4147-A177-3AD203B41FA5}">
                      <a16:colId xmlns:a16="http://schemas.microsoft.com/office/drawing/2014/main" val="3760483115"/>
                    </a:ext>
                  </a:extLst>
                </a:gridCol>
                <a:gridCol w="166418">
                  <a:extLst>
                    <a:ext uri="{9D8B030D-6E8A-4147-A177-3AD203B41FA5}">
                      <a16:colId xmlns:a16="http://schemas.microsoft.com/office/drawing/2014/main" val="914361498"/>
                    </a:ext>
                  </a:extLst>
                </a:gridCol>
                <a:gridCol w="166418">
                  <a:extLst>
                    <a:ext uri="{9D8B030D-6E8A-4147-A177-3AD203B41FA5}">
                      <a16:colId xmlns:a16="http://schemas.microsoft.com/office/drawing/2014/main" val="3586386822"/>
                    </a:ext>
                  </a:extLst>
                </a:gridCol>
                <a:gridCol w="166418">
                  <a:extLst>
                    <a:ext uri="{9D8B030D-6E8A-4147-A177-3AD203B41FA5}">
                      <a16:colId xmlns:a16="http://schemas.microsoft.com/office/drawing/2014/main" val="94518570"/>
                    </a:ext>
                  </a:extLst>
                </a:gridCol>
                <a:gridCol w="166418">
                  <a:extLst>
                    <a:ext uri="{9D8B030D-6E8A-4147-A177-3AD203B41FA5}">
                      <a16:colId xmlns:a16="http://schemas.microsoft.com/office/drawing/2014/main" val="1598196236"/>
                    </a:ext>
                  </a:extLst>
                </a:gridCol>
                <a:gridCol w="166418">
                  <a:extLst>
                    <a:ext uri="{9D8B030D-6E8A-4147-A177-3AD203B41FA5}">
                      <a16:colId xmlns:a16="http://schemas.microsoft.com/office/drawing/2014/main" val="3707690589"/>
                    </a:ext>
                  </a:extLst>
                </a:gridCol>
                <a:gridCol w="166418">
                  <a:extLst>
                    <a:ext uri="{9D8B030D-6E8A-4147-A177-3AD203B41FA5}">
                      <a16:colId xmlns:a16="http://schemas.microsoft.com/office/drawing/2014/main" val="4176979749"/>
                    </a:ext>
                  </a:extLst>
                </a:gridCol>
                <a:gridCol w="166418">
                  <a:extLst>
                    <a:ext uri="{9D8B030D-6E8A-4147-A177-3AD203B41FA5}">
                      <a16:colId xmlns:a16="http://schemas.microsoft.com/office/drawing/2014/main" val="3654469998"/>
                    </a:ext>
                  </a:extLst>
                </a:gridCol>
                <a:gridCol w="166418">
                  <a:extLst>
                    <a:ext uri="{9D8B030D-6E8A-4147-A177-3AD203B41FA5}">
                      <a16:colId xmlns:a16="http://schemas.microsoft.com/office/drawing/2014/main" val="2690499918"/>
                    </a:ext>
                  </a:extLst>
                </a:gridCol>
                <a:gridCol w="166418">
                  <a:extLst>
                    <a:ext uri="{9D8B030D-6E8A-4147-A177-3AD203B41FA5}">
                      <a16:colId xmlns:a16="http://schemas.microsoft.com/office/drawing/2014/main" val="3295062867"/>
                    </a:ext>
                  </a:extLst>
                </a:gridCol>
                <a:gridCol w="166418">
                  <a:extLst>
                    <a:ext uri="{9D8B030D-6E8A-4147-A177-3AD203B41FA5}">
                      <a16:colId xmlns:a16="http://schemas.microsoft.com/office/drawing/2014/main" val="2618447666"/>
                    </a:ext>
                  </a:extLst>
                </a:gridCol>
                <a:gridCol w="166418">
                  <a:extLst>
                    <a:ext uri="{9D8B030D-6E8A-4147-A177-3AD203B41FA5}">
                      <a16:colId xmlns:a16="http://schemas.microsoft.com/office/drawing/2014/main" val="3240793216"/>
                    </a:ext>
                  </a:extLst>
                </a:gridCol>
                <a:gridCol w="166418">
                  <a:extLst>
                    <a:ext uri="{9D8B030D-6E8A-4147-A177-3AD203B41FA5}">
                      <a16:colId xmlns:a16="http://schemas.microsoft.com/office/drawing/2014/main" val="2272746970"/>
                    </a:ext>
                  </a:extLst>
                </a:gridCol>
                <a:gridCol w="166418">
                  <a:extLst>
                    <a:ext uri="{9D8B030D-6E8A-4147-A177-3AD203B41FA5}">
                      <a16:colId xmlns:a16="http://schemas.microsoft.com/office/drawing/2014/main" val="4236690657"/>
                    </a:ext>
                  </a:extLst>
                </a:gridCol>
                <a:gridCol w="166418">
                  <a:extLst>
                    <a:ext uri="{9D8B030D-6E8A-4147-A177-3AD203B41FA5}">
                      <a16:colId xmlns:a16="http://schemas.microsoft.com/office/drawing/2014/main" val="1303187491"/>
                    </a:ext>
                  </a:extLst>
                </a:gridCol>
                <a:gridCol w="166418">
                  <a:extLst>
                    <a:ext uri="{9D8B030D-6E8A-4147-A177-3AD203B41FA5}">
                      <a16:colId xmlns:a16="http://schemas.microsoft.com/office/drawing/2014/main" val="1297245432"/>
                    </a:ext>
                  </a:extLst>
                </a:gridCol>
                <a:gridCol w="166418">
                  <a:extLst>
                    <a:ext uri="{9D8B030D-6E8A-4147-A177-3AD203B41FA5}">
                      <a16:colId xmlns:a16="http://schemas.microsoft.com/office/drawing/2014/main" val="2934800680"/>
                    </a:ext>
                  </a:extLst>
                </a:gridCol>
                <a:gridCol w="166418">
                  <a:extLst>
                    <a:ext uri="{9D8B030D-6E8A-4147-A177-3AD203B41FA5}">
                      <a16:colId xmlns:a16="http://schemas.microsoft.com/office/drawing/2014/main" val="2196134541"/>
                    </a:ext>
                  </a:extLst>
                </a:gridCol>
                <a:gridCol w="166418">
                  <a:extLst>
                    <a:ext uri="{9D8B030D-6E8A-4147-A177-3AD203B41FA5}">
                      <a16:colId xmlns:a16="http://schemas.microsoft.com/office/drawing/2014/main" val="2914287527"/>
                    </a:ext>
                  </a:extLst>
                </a:gridCol>
                <a:gridCol w="166418">
                  <a:extLst>
                    <a:ext uri="{9D8B030D-6E8A-4147-A177-3AD203B41FA5}">
                      <a16:colId xmlns:a16="http://schemas.microsoft.com/office/drawing/2014/main" val="3199229148"/>
                    </a:ext>
                  </a:extLst>
                </a:gridCol>
                <a:gridCol w="166418">
                  <a:extLst>
                    <a:ext uri="{9D8B030D-6E8A-4147-A177-3AD203B41FA5}">
                      <a16:colId xmlns:a16="http://schemas.microsoft.com/office/drawing/2014/main" val="591677180"/>
                    </a:ext>
                  </a:extLst>
                </a:gridCol>
                <a:gridCol w="166418">
                  <a:extLst>
                    <a:ext uri="{9D8B030D-6E8A-4147-A177-3AD203B41FA5}">
                      <a16:colId xmlns:a16="http://schemas.microsoft.com/office/drawing/2014/main" val="2975184321"/>
                    </a:ext>
                  </a:extLst>
                </a:gridCol>
                <a:gridCol w="166418">
                  <a:extLst>
                    <a:ext uri="{9D8B030D-6E8A-4147-A177-3AD203B41FA5}">
                      <a16:colId xmlns:a16="http://schemas.microsoft.com/office/drawing/2014/main" val="2900300124"/>
                    </a:ext>
                  </a:extLst>
                </a:gridCol>
                <a:gridCol w="166418">
                  <a:extLst>
                    <a:ext uri="{9D8B030D-6E8A-4147-A177-3AD203B41FA5}">
                      <a16:colId xmlns:a16="http://schemas.microsoft.com/office/drawing/2014/main" val="315278702"/>
                    </a:ext>
                  </a:extLst>
                </a:gridCol>
              </a:tblGrid>
              <a:tr h="239958">
                <a:tc gridSpan="8">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rPr>
                        <a:t>(Optional)</a:t>
                      </a:r>
                    </a:p>
                  </a:txBody>
                  <a:tcPr marL="68580" marR="68580" marT="0" marB="0">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rPr>
                        <a:t>(Optional)</a:t>
                      </a:r>
                    </a:p>
                  </a:txBody>
                  <a:tcPr marL="68580" marR="68580" marT="0" marB="0">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rPr>
                        <a:t>(Optional)</a:t>
                      </a:r>
                    </a:p>
                  </a:txBody>
                  <a:tcPr marL="68580" marR="68580" marT="0" marB="0">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4162340"/>
                  </a:ext>
                </a:extLst>
              </a:tr>
              <a:tr h="239958">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2244995866"/>
                  </a:ext>
                </a:extLst>
              </a:tr>
            </a:tbl>
          </a:graphicData>
        </a:graphic>
      </p:graphicFrame>
      <p:sp>
        <p:nvSpPr>
          <p:cNvPr id="5" name="Left-Right Arrow 4">
            <a:extLst>
              <a:ext uri="{FF2B5EF4-FFF2-40B4-BE49-F238E27FC236}">
                <a16:creationId xmlns:a16="http://schemas.microsoft.com/office/drawing/2014/main" id="{67BA776B-4CC4-A241-8C31-AC49AC6A3DA5}"/>
              </a:ext>
            </a:extLst>
          </p:cNvPr>
          <p:cNvSpPr/>
          <p:nvPr/>
        </p:nvSpPr>
        <p:spPr>
          <a:xfrm>
            <a:off x="5039282" y="3429000"/>
            <a:ext cx="1087198" cy="436605"/>
          </a:xfrm>
          <a:prstGeom prst="leftRightArrow">
            <a:avLst/>
          </a:prstGeom>
          <a:gradFill>
            <a:gsLst>
              <a:gs pos="0">
                <a:schemeClr val="accent2">
                  <a:lumMod val="40000"/>
                  <a:lumOff val="60000"/>
                </a:schemeClr>
              </a:gs>
              <a:gs pos="100000">
                <a:schemeClr val="accent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0" name="Diagram 19">
            <a:extLst>
              <a:ext uri="{FF2B5EF4-FFF2-40B4-BE49-F238E27FC236}">
                <a16:creationId xmlns:a16="http://schemas.microsoft.com/office/drawing/2014/main" id="{C6904D26-4321-BD42-9B3E-1A2A0106386D}"/>
              </a:ext>
            </a:extLst>
          </p:cNvPr>
          <p:cNvGraphicFramePr/>
          <p:nvPr/>
        </p:nvGraphicFramePr>
        <p:xfrm>
          <a:off x="105634" y="1621483"/>
          <a:ext cx="5325376" cy="425977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TextBox 7">
            <a:extLst>
              <a:ext uri="{FF2B5EF4-FFF2-40B4-BE49-F238E27FC236}">
                <a16:creationId xmlns:a16="http://schemas.microsoft.com/office/drawing/2014/main" id="{DA5238F3-01A2-1949-9DFD-21C0F8F09E44}"/>
              </a:ext>
            </a:extLst>
          </p:cNvPr>
          <p:cNvSpPr txBox="1"/>
          <p:nvPr/>
        </p:nvSpPr>
        <p:spPr>
          <a:xfrm>
            <a:off x="7770963" y="1093708"/>
            <a:ext cx="1709314" cy="369332"/>
          </a:xfrm>
          <a:prstGeom prst="rect">
            <a:avLst/>
          </a:prstGeom>
          <a:noFill/>
        </p:spPr>
        <p:txBody>
          <a:bodyPr wrap="none" rtlCol="0">
            <a:spAutoFit/>
          </a:bodyPr>
          <a:lstStyle/>
          <a:p>
            <a:r>
              <a:rPr lang="en-GB" dirty="0"/>
              <a:t>Industry Models</a:t>
            </a:r>
          </a:p>
        </p:txBody>
      </p:sp>
      <p:sp>
        <p:nvSpPr>
          <p:cNvPr id="23" name="TextBox 22">
            <a:extLst>
              <a:ext uri="{FF2B5EF4-FFF2-40B4-BE49-F238E27FC236}">
                <a16:creationId xmlns:a16="http://schemas.microsoft.com/office/drawing/2014/main" id="{1DE1D08F-144D-A04E-9E86-DC0EF71720F0}"/>
              </a:ext>
            </a:extLst>
          </p:cNvPr>
          <p:cNvSpPr txBox="1"/>
          <p:nvPr/>
        </p:nvSpPr>
        <p:spPr>
          <a:xfrm>
            <a:off x="2199095" y="1093708"/>
            <a:ext cx="1138453" cy="369332"/>
          </a:xfrm>
          <a:prstGeom prst="rect">
            <a:avLst/>
          </a:prstGeom>
          <a:noFill/>
        </p:spPr>
        <p:txBody>
          <a:bodyPr wrap="none" rtlCol="0">
            <a:spAutoFit/>
          </a:bodyPr>
          <a:lstStyle/>
          <a:p>
            <a:r>
              <a:rPr lang="en-GB" dirty="0"/>
              <a:t>IoT Model</a:t>
            </a:r>
          </a:p>
        </p:txBody>
      </p:sp>
      <p:sp>
        <p:nvSpPr>
          <p:cNvPr id="24" name="TextBox 23">
            <a:extLst>
              <a:ext uri="{FF2B5EF4-FFF2-40B4-BE49-F238E27FC236}">
                <a16:creationId xmlns:a16="http://schemas.microsoft.com/office/drawing/2014/main" id="{4F492BBE-2683-3E4E-AE28-697E7E7FD84B}"/>
              </a:ext>
            </a:extLst>
          </p:cNvPr>
          <p:cNvSpPr txBox="1"/>
          <p:nvPr/>
        </p:nvSpPr>
        <p:spPr>
          <a:xfrm>
            <a:off x="4981454" y="1788055"/>
            <a:ext cx="1173911" cy="369332"/>
          </a:xfrm>
          <a:prstGeom prst="rect">
            <a:avLst/>
          </a:prstGeom>
          <a:noFill/>
        </p:spPr>
        <p:txBody>
          <a:bodyPr wrap="none" rtlCol="0">
            <a:spAutoFit/>
          </a:bodyPr>
          <a:lstStyle/>
          <a:p>
            <a:pPr algn="ctr"/>
            <a:r>
              <a:rPr lang="en-GB" dirty="0"/>
              <a:t>Categories</a:t>
            </a:r>
          </a:p>
        </p:txBody>
      </p:sp>
      <p:sp>
        <p:nvSpPr>
          <p:cNvPr id="25" name="TextBox 24">
            <a:extLst>
              <a:ext uri="{FF2B5EF4-FFF2-40B4-BE49-F238E27FC236}">
                <a16:creationId xmlns:a16="http://schemas.microsoft.com/office/drawing/2014/main" id="{A7F9BEB1-DB70-A342-BFC4-4599A7D58EF0}"/>
              </a:ext>
            </a:extLst>
          </p:cNvPr>
          <p:cNvSpPr txBox="1"/>
          <p:nvPr/>
        </p:nvSpPr>
        <p:spPr>
          <a:xfrm>
            <a:off x="4590558" y="4424092"/>
            <a:ext cx="2010615" cy="369332"/>
          </a:xfrm>
          <a:prstGeom prst="rect">
            <a:avLst/>
          </a:prstGeom>
          <a:noFill/>
        </p:spPr>
        <p:txBody>
          <a:bodyPr wrap="none" rtlCol="0">
            <a:spAutoFit/>
          </a:bodyPr>
          <a:lstStyle/>
          <a:p>
            <a:pPr algn="ctr"/>
            <a:r>
              <a:rPr lang="en-GB" dirty="0"/>
              <a:t>Common attributes</a:t>
            </a:r>
          </a:p>
        </p:txBody>
      </p:sp>
      <p:sp>
        <p:nvSpPr>
          <p:cNvPr id="26" name="TextBox 25">
            <a:extLst>
              <a:ext uri="{FF2B5EF4-FFF2-40B4-BE49-F238E27FC236}">
                <a16:creationId xmlns:a16="http://schemas.microsoft.com/office/drawing/2014/main" id="{5CE9AE4A-4DD3-EA4B-8CF5-41946CC0C5E2}"/>
              </a:ext>
            </a:extLst>
          </p:cNvPr>
          <p:cNvSpPr txBox="1"/>
          <p:nvPr/>
        </p:nvSpPr>
        <p:spPr>
          <a:xfrm>
            <a:off x="4769768" y="3125366"/>
            <a:ext cx="1590180" cy="369332"/>
          </a:xfrm>
          <a:prstGeom prst="rect">
            <a:avLst/>
          </a:prstGeom>
          <a:noFill/>
        </p:spPr>
        <p:txBody>
          <a:bodyPr wrap="none" rtlCol="0">
            <a:spAutoFit/>
          </a:bodyPr>
          <a:lstStyle/>
          <a:p>
            <a:pPr algn="ctr"/>
            <a:r>
              <a:rPr lang="en-GB" dirty="0"/>
              <a:t>Shared entities</a:t>
            </a:r>
          </a:p>
        </p:txBody>
      </p:sp>
      <p:sp>
        <p:nvSpPr>
          <p:cNvPr id="21" name="Left-Right Arrow 20">
            <a:extLst>
              <a:ext uri="{FF2B5EF4-FFF2-40B4-BE49-F238E27FC236}">
                <a16:creationId xmlns:a16="http://schemas.microsoft.com/office/drawing/2014/main" id="{E34CD70B-024D-014A-8752-3D7F8910C637}"/>
              </a:ext>
            </a:extLst>
          </p:cNvPr>
          <p:cNvSpPr/>
          <p:nvPr/>
        </p:nvSpPr>
        <p:spPr>
          <a:xfrm>
            <a:off x="5052266" y="4819337"/>
            <a:ext cx="1087198" cy="436605"/>
          </a:xfrm>
          <a:prstGeom prst="leftRightArrow">
            <a:avLst/>
          </a:prstGeom>
          <a:gradFill>
            <a:gsLst>
              <a:gs pos="0">
                <a:schemeClr val="accent4">
                  <a:lumMod val="75000"/>
                </a:schemeClr>
              </a:gs>
              <a:gs pos="100000">
                <a:schemeClr val="accent4">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53814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A1DBBC-BA3A-774F-8BC4-D4256A8B6F7A}"/>
              </a:ext>
            </a:extLst>
          </p:cNvPr>
          <p:cNvSpPr>
            <a:spLocks noGrp="1"/>
          </p:cNvSpPr>
          <p:nvPr>
            <p:ph type="title"/>
          </p:nvPr>
        </p:nvSpPr>
        <p:spPr/>
        <p:txBody>
          <a:bodyPr/>
          <a:lstStyle/>
          <a:p>
            <a:r>
              <a:rPr lang="en-GB" dirty="0"/>
              <a:t>Discussion</a:t>
            </a:r>
          </a:p>
        </p:txBody>
      </p:sp>
      <p:sp>
        <p:nvSpPr>
          <p:cNvPr id="6" name="Content Placeholder 5">
            <a:extLst>
              <a:ext uri="{FF2B5EF4-FFF2-40B4-BE49-F238E27FC236}">
                <a16:creationId xmlns:a16="http://schemas.microsoft.com/office/drawing/2014/main" id="{59CCA318-5CE4-BB43-B068-E333DEB852B6}"/>
              </a:ext>
            </a:extLst>
          </p:cNvPr>
          <p:cNvSpPr>
            <a:spLocks noGrp="1"/>
          </p:cNvSpPr>
          <p:nvPr>
            <p:ph idx="1"/>
          </p:nvPr>
        </p:nvSpPr>
        <p:spPr/>
        <p:txBody>
          <a:bodyPr>
            <a:normAutofit/>
          </a:bodyPr>
          <a:lstStyle/>
          <a:p>
            <a:r>
              <a:rPr lang="en-GB" dirty="0"/>
              <a:t>Do we agree on the need to collaborate?</a:t>
            </a:r>
          </a:p>
          <a:p>
            <a:endParaRPr lang="en-GB" dirty="0"/>
          </a:p>
          <a:p>
            <a:r>
              <a:rPr lang="en-GB" dirty="0"/>
              <a:t>What specific topics are worthy of collaboration?</a:t>
            </a:r>
          </a:p>
          <a:p>
            <a:pPr lvl="1"/>
            <a:r>
              <a:rPr lang="en-GB" dirty="0"/>
              <a:t>Defining framework</a:t>
            </a:r>
          </a:p>
          <a:p>
            <a:pPr lvl="1"/>
            <a:r>
              <a:rPr lang="en-GB" dirty="0"/>
              <a:t>Rules for modelling and documentation</a:t>
            </a:r>
          </a:p>
          <a:p>
            <a:pPr lvl="1"/>
            <a:r>
              <a:rPr lang="en-GB" dirty="0"/>
              <a:t>Rules for governance</a:t>
            </a:r>
          </a:p>
          <a:p>
            <a:pPr lvl="1"/>
            <a:r>
              <a:rPr lang="en-GB" dirty="0"/>
              <a:t>Specifying common data </a:t>
            </a:r>
          </a:p>
          <a:p>
            <a:pPr lvl="1"/>
            <a:r>
              <a:rPr lang="en-GB" dirty="0"/>
              <a:t>Security issues</a:t>
            </a:r>
          </a:p>
          <a:p>
            <a:pPr lvl="1"/>
            <a:r>
              <a:rPr lang="en-GB" dirty="0"/>
              <a:t>Broader architecture issues</a:t>
            </a:r>
          </a:p>
          <a:p>
            <a:endParaRPr lang="en-GB" dirty="0"/>
          </a:p>
          <a:p>
            <a:r>
              <a:rPr lang="en-GB" dirty="0"/>
              <a:t>Thoughts on approach discussed</a:t>
            </a:r>
          </a:p>
        </p:txBody>
      </p:sp>
    </p:spTree>
    <p:extLst>
      <p:ext uri="{BB962C8B-B14F-4D97-AF65-F5344CB8AC3E}">
        <p14:creationId xmlns:p14="http://schemas.microsoft.com/office/powerpoint/2010/main" val="93763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7468BF9-8ACC-8B42-9DC0-63FCE59BDD14}"/>
              </a:ext>
            </a:extLst>
          </p:cNvPr>
          <p:cNvPicPr>
            <a:picLocks noGrp="1" noChangeAspect="1"/>
          </p:cNvPicPr>
          <p:nvPr>
            <p:ph type="pic" sz="quarter" idx="13"/>
          </p:nvPr>
        </p:nvPicPr>
        <p:blipFill>
          <a:blip r:embed="rId2"/>
          <a:srcRect l="21093" r="21093"/>
          <a:stretch>
            <a:fillRect/>
          </a:stretch>
        </p:blipFill>
        <p:spPr/>
      </p:pic>
      <p:sp>
        <p:nvSpPr>
          <p:cNvPr id="19" name="Hexagon 18" descr="Solid dark colored hexagon in the middle of image accent">
            <a:extLst>
              <a:ext uri="{FF2B5EF4-FFF2-40B4-BE49-F238E27FC236}">
                <a16:creationId xmlns:a16="http://schemas.microsoft.com/office/drawing/2014/main" id="{7CE8B54A-D8B2-498F-ACFB-31AC2DEB83FA}"/>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p:txBody>
          <a:bodyPr>
            <a:normAutofit/>
          </a:bodyPr>
          <a:lstStyle/>
          <a:p>
            <a:r>
              <a:rPr lang="en-IN" dirty="0"/>
              <a:t>Thank </a:t>
            </a:r>
            <a:r>
              <a:rPr lang="en-IN" b="0" dirty="0"/>
              <a:t>You.</a:t>
            </a:r>
            <a:br>
              <a:rPr lang="en-IN" b="0" dirty="0"/>
            </a:br>
            <a:br>
              <a:rPr lang="en-IN" sz="1800" b="0" dirty="0"/>
            </a:br>
            <a:endParaRPr lang="en-IN" b="0" dirty="0"/>
          </a:p>
        </p:txBody>
      </p:sp>
      <p:sp>
        <p:nvSpPr>
          <p:cNvPr id="14" name="Text Placeholder 13">
            <a:extLst>
              <a:ext uri="{FF2B5EF4-FFF2-40B4-BE49-F238E27FC236}">
                <a16:creationId xmlns:a16="http://schemas.microsoft.com/office/drawing/2014/main" id="{B6611344-9447-438E-873C-299AF4110B03}"/>
              </a:ext>
            </a:extLst>
          </p:cNvPr>
          <p:cNvSpPr>
            <a:spLocks noGrp="1"/>
          </p:cNvSpPr>
          <p:nvPr>
            <p:ph type="body" sz="quarter" idx="15"/>
          </p:nvPr>
        </p:nvSpPr>
        <p:spPr/>
        <p:txBody>
          <a:bodyPr/>
          <a:lstStyle/>
          <a:p>
            <a:r>
              <a:rPr lang="en-IN" dirty="0"/>
              <a:t>Ken Vaughn</a:t>
            </a:r>
          </a:p>
        </p:txBody>
      </p:sp>
      <p:sp>
        <p:nvSpPr>
          <p:cNvPr id="15" name="Text Placeholder 14">
            <a:extLst>
              <a:ext uri="{FF2B5EF4-FFF2-40B4-BE49-F238E27FC236}">
                <a16:creationId xmlns:a16="http://schemas.microsoft.com/office/drawing/2014/main" id="{7A3FB895-3D21-4707-8EDE-3F825906DE41}"/>
              </a:ext>
            </a:extLst>
          </p:cNvPr>
          <p:cNvSpPr>
            <a:spLocks noGrp="1"/>
          </p:cNvSpPr>
          <p:nvPr>
            <p:ph type="body" sz="quarter" idx="16"/>
          </p:nvPr>
        </p:nvSpPr>
        <p:spPr/>
        <p:txBody>
          <a:bodyPr/>
          <a:lstStyle/>
          <a:p>
            <a:r>
              <a:rPr lang="en-ZA" dirty="0"/>
              <a:t>+1-571-331-5670</a:t>
            </a:r>
          </a:p>
        </p:txBody>
      </p:sp>
      <p:sp>
        <p:nvSpPr>
          <p:cNvPr id="23" name="Text Placeholder 22">
            <a:extLst>
              <a:ext uri="{FF2B5EF4-FFF2-40B4-BE49-F238E27FC236}">
                <a16:creationId xmlns:a16="http://schemas.microsoft.com/office/drawing/2014/main" id="{A0B41C33-430D-4B31-A546-F85646919475}"/>
              </a:ext>
            </a:extLst>
          </p:cNvPr>
          <p:cNvSpPr>
            <a:spLocks noGrp="1"/>
          </p:cNvSpPr>
          <p:nvPr>
            <p:ph type="body" sz="quarter" idx="17"/>
          </p:nvPr>
        </p:nvSpPr>
        <p:spPr/>
        <p:txBody>
          <a:bodyPr/>
          <a:lstStyle/>
          <a:p>
            <a:r>
              <a:rPr lang="en-IN" dirty="0" err="1"/>
              <a:t>kvaughn@trevilon.com</a:t>
            </a:r>
            <a:endParaRPr lang="en-IN" dirty="0"/>
          </a:p>
        </p:txBody>
      </p:sp>
      <p:sp>
        <p:nvSpPr>
          <p:cNvPr id="24" name="Text Placeholder 23">
            <a:extLst>
              <a:ext uri="{FF2B5EF4-FFF2-40B4-BE49-F238E27FC236}">
                <a16:creationId xmlns:a16="http://schemas.microsoft.com/office/drawing/2014/main" id="{E62065D0-127B-4884-9760-D1FFEC38A6F9}"/>
              </a:ext>
            </a:extLst>
          </p:cNvPr>
          <p:cNvSpPr>
            <a:spLocks noGrp="1"/>
          </p:cNvSpPr>
          <p:nvPr>
            <p:ph type="body" sz="quarter" idx="18"/>
          </p:nvPr>
        </p:nvSpPr>
        <p:spPr/>
        <p:txBody>
          <a:bodyPr/>
          <a:lstStyle/>
          <a:p>
            <a:r>
              <a:rPr lang="en-IN" dirty="0" err="1"/>
              <a:t>www.trevilon.com</a:t>
            </a:r>
            <a:endParaRPr lang="en-IN" dirty="0"/>
          </a:p>
        </p:txBody>
      </p:sp>
      <p:pic>
        <p:nvPicPr>
          <p:cNvPr id="3" name="Picture 2">
            <a:extLst>
              <a:ext uri="{FF2B5EF4-FFF2-40B4-BE49-F238E27FC236}">
                <a16:creationId xmlns:a16="http://schemas.microsoft.com/office/drawing/2014/main" id="{3F6FD239-CAB5-B046-84BB-08FEA26C2A15}"/>
              </a:ext>
            </a:extLst>
          </p:cNvPr>
          <p:cNvPicPr>
            <a:picLocks noChangeAspect="1"/>
          </p:cNvPicPr>
          <p:nvPr/>
        </p:nvPicPr>
        <p:blipFill>
          <a:blip r:embed="rId3"/>
          <a:stretch>
            <a:fillRect/>
          </a:stretch>
        </p:blipFill>
        <p:spPr>
          <a:xfrm>
            <a:off x="3032678" y="3200784"/>
            <a:ext cx="1707046" cy="456429"/>
          </a:xfrm>
          <a:prstGeom prst="rect">
            <a:avLst/>
          </a:prstGeom>
        </p:spPr>
      </p:pic>
    </p:spTree>
    <p:extLst>
      <p:ext uri="{BB962C8B-B14F-4D97-AF65-F5344CB8AC3E}">
        <p14:creationId xmlns:p14="http://schemas.microsoft.com/office/powerpoint/2010/main" val="226095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E73C8F-EB6D-D841-BD79-2C1521B93C98}"/>
              </a:ext>
            </a:extLst>
          </p:cNvPr>
          <p:cNvSpPr>
            <a:spLocks noGrp="1"/>
          </p:cNvSpPr>
          <p:nvPr>
            <p:ph type="title"/>
          </p:nvPr>
        </p:nvSpPr>
        <p:spPr/>
        <p:txBody>
          <a:bodyPr/>
          <a:lstStyle/>
          <a:p>
            <a:r>
              <a:rPr lang="en-GB" dirty="0"/>
              <a:t>ITS Data Model Structure</a:t>
            </a:r>
          </a:p>
        </p:txBody>
      </p:sp>
      <p:graphicFrame>
        <p:nvGraphicFramePr>
          <p:cNvPr id="13" name="Diagram 12">
            <a:extLst>
              <a:ext uri="{FF2B5EF4-FFF2-40B4-BE49-F238E27FC236}">
                <a16:creationId xmlns:a16="http://schemas.microsoft.com/office/drawing/2014/main" id="{0C5C93F1-EED5-5A4E-97C0-9F84DBDCEEA9}"/>
              </a:ext>
            </a:extLst>
          </p:cNvPr>
          <p:cNvGraphicFramePr/>
          <p:nvPr>
            <p:extLst>
              <p:ext uri="{D42A27DB-BD31-4B8C-83A1-F6EECF244321}">
                <p14:modId xmlns:p14="http://schemas.microsoft.com/office/powerpoint/2010/main" val="902601036"/>
              </p:ext>
            </p:extLst>
          </p:nvPr>
        </p:nvGraphicFramePr>
        <p:xfrm>
          <a:off x="3571337" y="1587364"/>
          <a:ext cx="5325376" cy="4259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Table 13">
            <a:extLst>
              <a:ext uri="{FF2B5EF4-FFF2-40B4-BE49-F238E27FC236}">
                <a16:creationId xmlns:a16="http://schemas.microsoft.com/office/drawing/2014/main" id="{F515615F-9C92-E743-BB61-92757422FF7C}"/>
              </a:ext>
            </a:extLst>
          </p:cNvPr>
          <p:cNvGraphicFramePr>
            <a:graphicFrameLocks noGrp="1"/>
          </p:cNvGraphicFramePr>
          <p:nvPr>
            <p:extLst>
              <p:ext uri="{D42A27DB-BD31-4B8C-83A1-F6EECF244321}">
                <p14:modId xmlns:p14="http://schemas.microsoft.com/office/powerpoint/2010/main" val="3157304695"/>
              </p:ext>
            </p:extLst>
          </p:nvPr>
        </p:nvGraphicFramePr>
        <p:xfrm>
          <a:off x="3571337" y="5852140"/>
          <a:ext cx="5325376" cy="479916"/>
        </p:xfrm>
        <a:graphic>
          <a:graphicData uri="http://schemas.openxmlformats.org/drawingml/2006/table">
            <a:tbl>
              <a:tblPr>
                <a:tableStyleId>{5C22544A-7EE6-4342-B048-85BDC9FD1C3A}</a:tableStyleId>
              </a:tblPr>
              <a:tblGrid>
                <a:gridCol w="166418">
                  <a:extLst>
                    <a:ext uri="{9D8B030D-6E8A-4147-A177-3AD203B41FA5}">
                      <a16:colId xmlns:a16="http://schemas.microsoft.com/office/drawing/2014/main" val="3227186363"/>
                    </a:ext>
                  </a:extLst>
                </a:gridCol>
                <a:gridCol w="166418">
                  <a:extLst>
                    <a:ext uri="{9D8B030D-6E8A-4147-A177-3AD203B41FA5}">
                      <a16:colId xmlns:a16="http://schemas.microsoft.com/office/drawing/2014/main" val="2423753103"/>
                    </a:ext>
                  </a:extLst>
                </a:gridCol>
                <a:gridCol w="166418">
                  <a:extLst>
                    <a:ext uri="{9D8B030D-6E8A-4147-A177-3AD203B41FA5}">
                      <a16:colId xmlns:a16="http://schemas.microsoft.com/office/drawing/2014/main" val="2767749082"/>
                    </a:ext>
                  </a:extLst>
                </a:gridCol>
                <a:gridCol w="166418">
                  <a:extLst>
                    <a:ext uri="{9D8B030D-6E8A-4147-A177-3AD203B41FA5}">
                      <a16:colId xmlns:a16="http://schemas.microsoft.com/office/drawing/2014/main" val="2882142395"/>
                    </a:ext>
                  </a:extLst>
                </a:gridCol>
                <a:gridCol w="166418">
                  <a:extLst>
                    <a:ext uri="{9D8B030D-6E8A-4147-A177-3AD203B41FA5}">
                      <a16:colId xmlns:a16="http://schemas.microsoft.com/office/drawing/2014/main" val="881584110"/>
                    </a:ext>
                  </a:extLst>
                </a:gridCol>
                <a:gridCol w="166418">
                  <a:extLst>
                    <a:ext uri="{9D8B030D-6E8A-4147-A177-3AD203B41FA5}">
                      <a16:colId xmlns:a16="http://schemas.microsoft.com/office/drawing/2014/main" val="2600710620"/>
                    </a:ext>
                  </a:extLst>
                </a:gridCol>
                <a:gridCol w="166418">
                  <a:extLst>
                    <a:ext uri="{9D8B030D-6E8A-4147-A177-3AD203B41FA5}">
                      <a16:colId xmlns:a16="http://schemas.microsoft.com/office/drawing/2014/main" val="461365123"/>
                    </a:ext>
                  </a:extLst>
                </a:gridCol>
                <a:gridCol w="166418">
                  <a:extLst>
                    <a:ext uri="{9D8B030D-6E8A-4147-A177-3AD203B41FA5}">
                      <a16:colId xmlns:a16="http://schemas.microsoft.com/office/drawing/2014/main" val="2895144682"/>
                    </a:ext>
                  </a:extLst>
                </a:gridCol>
                <a:gridCol w="166418">
                  <a:extLst>
                    <a:ext uri="{9D8B030D-6E8A-4147-A177-3AD203B41FA5}">
                      <a16:colId xmlns:a16="http://schemas.microsoft.com/office/drawing/2014/main" val="3760483115"/>
                    </a:ext>
                  </a:extLst>
                </a:gridCol>
                <a:gridCol w="166418">
                  <a:extLst>
                    <a:ext uri="{9D8B030D-6E8A-4147-A177-3AD203B41FA5}">
                      <a16:colId xmlns:a16="http://schemas.microsoft.com/office/drawing/2014/main" val="914361498"/>
                    </a:ext>
                  </a:extLst>
                </a:gridCol>
                <a:gridCol w="166418">
                  <a:extLst>
                    <a:ext uri="{9D8B030D-6E8A-4147-A177-3AD203B41FA5}">
                      <a16:colId xmlns:a16="http://schemas.microsoft.com/office/drawing/2014/main" val="3586386822"/>
                    </a:ext>
                  </a:extLst>
                </a:gridCol>
                <a:gridCol w="166418">
                  <a:extLst>
                    <a:ext uri="{9D8B030D-6E8A-4147-A177-3AD203B41FA5}">
                      <a16:colId xmlns:a16="http://schemas.microsoft.com/office/drawing/2014/main" val="94518570"/>
                    </a:ext>
                  </a:extLst>
                </a:gridCol>
                <a:gridCol w="166418">
                  <a:extLst>
                    <a:ext uri="{9D8B030D-6E8A-4147-A177-3AD203B41FA5}">
                      <a16:colId xmlns:a16="http://schemas.microsoft.com/office/drawing/2014/main" val="1598196236"/>
                    </a:ext>
                  </a:extLst>
                </a:gridCol>
                <a:gridCol w="166418">
                  <a:extLst>
                    <a:ext uri="{9D8B030D-6E8A-4147-A177-3AD203B41FA5}">
                      <a16:colId xmlns:a16="http://schemas.microsoft.com/office/drawing/2014/main" val="3707690589"/>
                    </a:ext>
                  </a:extLst>
                </a:gridCol>
                <a:gridCol w="166418">
                  <a:extLst>
                    <a:ext uri="{9D8B030D-6E8A-4147-A177-3AD203B41FA5}">
                      <a16:colId xmlns:a16="http://schemas.microsoft.com/office/drawing/2014/main" val="4176979749"/>
                    </a:ext>
                  </a:extLst>
                </a:gridCol>
                <a:gridCol w="166418">
                  <a:extLst>
                    <a:ext uri="{9D8B030D-6E8A-4147-A177-3AD203B41FA5}">
                      <a16:colId xmlns:a16="http://schemas.microsoft.com/office/drawing/2014/main" val="3654469998"/>
                    </a:ext>
                  </a:extLst>
                </a:gridCol>
                <a:gridCol w="166418">
                  <a:extLst>
                    <a:ext uri="{9D8B030D-6E8A-4147-A177-3AD203B41FA5}">
                      <a16:colId xmlns:a16="http://schemas.microsoft.com/office/drawing/2014/main" val="2690499918"/>
                    </a:ext>
                  </a:extLst>
                </a:gridCol>
                <a:gridCol w="166418">
                  <a:extLst>
                    <a:ext uri="{9D8B030D-6E8A-4147-A177-3AD203B41FA5}">
                      <a16:colId xmlns:a16="http://schemas.microsoft.com/office/drawing/2014/main" val="3295062867"/>
                    </a:ext>
                  </a:extLst>
                </a:gridCol>
                <a:gridCol w="166418">
                  <a:extLst>
                    <a:ext uri="{9D8B030D-6E8A-4147-A177-3AD203B41FA5}">
                      <a16:colId xmlns:a16="http://schemas.microsoft.com/office/drawing/2014/main" val="2618447666"/>
                    </a:ext>
                  </a:extLst>
                </a:gridCol>
                <a:gridCol w="166418">
                  <a:extLst>
                    <a:ext uri="{9D8B030D-6E8A-4147-A177-3AD203B41FA5}">
                      <a16:colId xmlns:a16="http://schemas.microsoft.com/office/drawing/2014/main" val="3240793216"/>
                    </a:ext>
                  </a:extLst>
                </a:gridCol>
                <a:gridCol w="166418">
                  <a:extLst>
                    <a:ext uri="{9D8B030D-6E8A-4147-A177-3AD203B41FA5}">
                      <a16:colId xmlns:a16="http://schemas.microsoft.com/office/drawing/2014/main" val="2272746970"/>
                    </a:ext>
                  </a:extLst>
                </a:gridCol>
                <a:gridCol w="166418">
                  <a:extLst>
                    <a:ext uri="{9D8B030D-6E8A-4147-A177-3AD203B41FA5}">
                      <a16:colId xmlns:a16="http://schemas.microsoft.com/office/drawing/2014/main" val="4236690657"/>
                    </a:ext>
                  </a:extLst>
                </a:gridCol>
                <a:gridCol w="166418">
                  <a:extLst>
                    <a:ext uri="{9D8B030D-6E8A-4147-A177-3AD203B41FA5}">
                      <a16:colId xmlns:a16="http://schemas.microsoft.com/office/drawing/2014/main" val="1303187491"/>
                    </a:ext>
                  </a:extLst>
                </a:gridCol>
                <a:gridCol w="166418">
                  <a:extLst>
                    <a:ext uri="{9D8B030D-6E8A-4147-A177-3AD203B41FA5}">
                      <a16:colId xmlns:a16="http://schemas.microsoft.com/office/drawing/2014/main" val="1297245432"/>
                    </a:ext>
                  </a:extLst>
                </a:gridCol>
                <a:gridCol w="166418">
                  <a:extLst>
                    <a:ext uri="{9D8B030D-6E8A-4147-A177-3AD203B41FA5}">
                      <a16:colId xmlns:a16="http://schemas.microsoft.com/office/drawing/2014/main" val="2934800680"/>
                    </a:ext>
                  </a:extLst>
                </a:gridCol>
                <a:gridCol w="166418">
                  <a:extLst>
                    <a:ext uri="{9D8B030D-6E8A-4147-A177-3AD203B41FA5}">
                      <a16:colId xmlns:a16="http://schemas.microsoft.com/office/drawing/2014/main" val="2196134541"/>
                    </a:ext>
                  </a:extLst>
                </a:gridCol>
                <a:gridCol w="166418">
                  <a:extLst>
                    <a:ext uri="{9D8B030D-6E8A-4147-A177-3AD203B41FA5}">
                      <a16:colId xmlns:a16="http://schemas.microsoft.com/office/drawing/2014/main" val="2914287527"/>
                    </a:ext>
                  </a:extLst>
                </a:gridCol>
                <a:gridCol w="166418">
                  <a:extLst>
                    <a:ext uri="{9D8B030D-6E8A-4147-A177-3AD203B41FA5}">
                      <a16:colId xmlns:a16="http://schemas.microsoft.com/office/drawing/2014/main" val="3199229148"/>
                    </a:ext>
                  </a:extLst>
                </a:gridCol>
                <a:gridCol w="166418">
                  <a:extLst>
                    <a:ext uri="{9D8B030D-6E8A-4147-A177-3AD203B41FA5}">
                      <a16:colId xmlns:a16="http://schemas.microsoft.com/office/drawing/2014/main" val="591677180"/>
                    </a:ext>
                  </a:extLst>
                </a:gridCol>
                <a:gridCol w="166418">
                  <a:extLst>
                    <a:ext uri="{9D8B030D-6E8A-4147-A177-3AD203B41FA5}">
                      <a16:colId xmlns:a16="http://schemas.microsoft.com/office/drawing/2014/main" val="2975184321"/>
                    </a:ext>
                  </a:extLst>
                </a:gridCol>
                <a:gridCol w="166418">
                  <a:extLst>
                    <a:ext uri="{9D8B030D-6E8A-4147-A177-3AD203B41FA5}">
                      <a16:colId xmlns:a16="http://schemas.microsoft.com/office/drawing/2014/main" val="2900300124"/>
                    </a:ext>
                  </a:extLst>
                </a:gridCol>
                <a:gridCol w="166418">
                  <a:extLst>
                    <a:ext uri="{9D8B030D-6E8A-4147-A177-3AD203B41FA5}">
                      <a16:colId xmlns:a16="http://schemas.microsoft.com/office/drawing/2014/main" val="315278702"/>
                    </a:ext>
                  </a:extLst>
                </a:gridCol>
              </a:tblGrid>
              <a:tr h="239958">
                <a:tc gridSpan="8">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4">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rPr>
                        <a:t>(Optional)</a:t>
                      </a:r>
                    </a:p>
                  </a:txBody>
                  <a:tcPr marL="68580" marR="68580" marT="0" marB="0">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rPr>
                        <a:t>(Optional)</a:t>
                      </a:r>
                    </a:p>
                  </a:txBody>
                  <a:tcPr marL="68580" marR="68580" marT="0" marB="0">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rPr>
                        <a:t>(Optional)</a:t>
                      </a:r>
                    </a:p>
                  </a:txBody>
                  <a:tcPr marL="68580" marR="68580" marT="0" marB="0">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4162340"/>
                  </a:ext>
                </a:extLst>
              </a:tr>
              <a:tr h="239958">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tc>
                  <a:txBody>
                    <a:bodyPr/>
                    <a:lstStyle/>
                    <a:p>
                      <a:pPr marL="0" marR="0" algn="ctr">
                        <a:lnSpc>
                          <a:spcPct val="107000"/>
                        </a:lnSpc>
                        <a:spcBef>
                          <a:spcPts val="0"/>
                        </a:spcBef>
                        <a:spcAft>
                          <a:spcPts val="0"/>
                        </a:spcAft>
                      </a:pPr>
                      <a:endParaRPr lang="en-US" sz="1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2244995866"/>
                  </a:ext>
                </a:extLst>
              </a:tr>
            </a:tbl>
          </a:graphicData>
        </a:graphic>
      </p:graphicFrame>
      <p:sp>
        <p:nvSpPr>
          <p:cNvPr id="15" name="TextBox 14">
            <a:extLst>
              <a:ext uri="{FF2B5EF4-FFF2-40B4-BE49-F238E27FC236}">
                <a16:creationId xmlns:a16="http://schemas.microsoft.com/office/drawing/2014/main" id="{CD992552-402A-FE43-8565-9FC8D98B6462}"/>
              </a:ext>
            </a:extLst>
          </p:cNvPr>
          <p:cNvSpPr txBox="1"/>
          <p:nvPr/>
        </p:nvSpPr>
        <p:spPr>
          <a:xfrm>
            <a:off x="216582" y="5777239"/>
            <a:ext cx="3354755" cy="222366"/>
          </a:xfrm>
          <a:prstGeom prst="rect">
            <a:avLst/>
          </a:prstGeom>
          <a:noFill/>
          <a:ln w="6350">
            <a:noFill/>
          </a:ln>
        </p:spPr>
        <p:txBody>
          <a:bodyPr rot="0" spcFirstLastPara="0" vert="horz" wrap="square" lIns="0" tIns="45720" rIns="91440" bIns="45720" numCol="1" spcCol="0" rtlCol="0" fromWordArt="0" anchor="t" anchorCtr="0" forceAA="0" compatLnSpc="1">
            <a:prstTxWarp prst="textNoShape">
              <a:avLst/>
            </a:prstTxWarp>
            <a:noAutofit/>
          </a:bodyPr>
          <a:lstStyle>
            <a:defPPr>
              <a:defRPr lang="en-US"/>
            </a:defPPr>
            <a:lvl1pPr marR="0">
              <a:lnSpc>
                <a:spcPct val="107000"/>
              </a:lnSpc>
              <a:spcBef>
                <a:spcPts val="0"/>
              </a:spcBef>
              <a:spcAft>
                <a:spcPts val="800"/>
              </a:spcAft>
              <a:defRPr sz="1000">
                <a:effectLst/>
                <a:latin typeface="Arial" panose="020B0604020202020204" pitchFamily="34" charset="0"/>
                <a:ea typeface="SimSun" panose="02010600030101010101" pitchFamily="2" charset="-122"/>
                <a:cs typeface="Arial" panose="020B0604020202020204" pitchFamily="34" charset="0"/>
              </a:defRPr>
            </a:lvl1pPr>
          </a:lstStyle>
          <a:p>
            <a:pPr algn="r"/>
            <a:r>
              <a:rPr lang="en-AU" sz="1600" dirty="0"/>
              <a:t>Component Logical Data Model</a:t>
            </a:r>
            <a:endParaRPr lang="en-GB" sz="1600" dirty="0"/>
          </a:p>
        </p:txBody>
      </p:sp>
      <p:sp>
        <p:nvSpPr>
          <p:cNvPr id="16" name="TextBox 15">
            <a:extLst>
              <a:ext uri="{FF2B5EF4-FFF2-40B4-BE49-F238E27FC236}">
                <a16:creationId xmlns:a16="http://schemas.microsoft.com/office/drawing/2014/main" id="{1018B1B0-06AD-1348-91C6-903481ED18F4}"/>
              </a:ext>
            </a:extLst>
          </p:cNvPr>
          <p:cNvSpPr txBox="1"/>
          <p:nvPr/>
        </p:nvSpPr>
        <p:spPr>
          <a:xfrm>
            <a:off x="1267485" y="6041286"/>
            <a:ext cx="2303852" cy="258770"/>
          </a:xfrm>
          <a:prstGeom prst="rect">
            <a:avLst/>
          </a:prstGeom>
          <a:noFill/>
          <a:ln w="6350">
            <a:noFill/>
          </a:ln>
        </p:spPr>
        <p:txBody>
          <a:bodyPr rot="0" spcFirstLastPara="0" vert="horz" wrap="square" lIns="0" tIns="45720" rIns="91440" bIns="45720" numCol="1" spcCol="0" rtlCol="0" fromWordArt="0" anchor="t" anchorCtr="0" forceAA="0" compatLnSpc="1">
            <a:prstTxWarp prst="textNoShape">
              <a:avLst/>
            </a:prstTxWarp>
            <a:noAutofit/>
          </a:bodyPr>
          <a:lstStyle>
            <a:defPPr>
              <a:defRPr lang="en-US"/>
            </a:defPPr>
            <a:lvl1pPr marR="0">
              <a:lnSpc>
                <a:spcPct val="107000"/>
              </a:lnSpc>
              <a:spcBef>
                <a:spcPts val="0"/>
              </a:spcBef>
              <a:spcAft>
                <a:spcPts val="800"/>
              </a:spcAft>
              <a:defRPr sz="1000">
                <a:effectLst/>
                <a:latin typeface="Arial" panose="020B0604020202020204" pitchFamily="34" charset="0"/>
                <a:ea typeface="SimSun" panose="02010600030101010101" pitchFamily="2" charset="-122"/>
                <a:cs typeface="Arial" panose="020B0604020202020204" pitchFamily="34" charset="0"/>
              </a:defRPr>
            </a:lvl1pPr>
          </a:lstStyle>
          <a:p>
            <a:pPr algn="r"/>
            <a:r>
              <a:rPr lang="en-AU" sz="1800" dirty="0"/>
              <a:t>Physical Data Model</a:t>
            </a:r>
            <a:endParaRPr lang="en-GB" sz="1800" dirty="0"/>
          </a:p>
        </p:txBody>
      </p:sp>
      <p:sp>
        <p:nvSpPr>
          <p:cNvPr id="4" name="TextBox 3">
            <a:extLst>
              <a:ext uri="{FF2B5EF4-FFF2-40B4-BE49-F238E27FC236}">
                <a16:creationId xmlns:a16="http://schemas.microsoft.com/office/drawing/2014/main" id="{A49229B1-CB6B-9843-B195-47A9E5464379}"/>
              </a:ext>
            </a:extLst>
          </p:cNvPr>
          <p:cNvSpPr txBox="1"/>
          <p:nvPr/>
        </p:nvSpPr>
        <p:spPr>
          <a:xfrm>
            <a:off x="6805353" y="1973679"/>
            <a:ext cx="914400" cy="914400"/>
          </a:xfrm>
          <a:prstGeom prst="rect">
            <a:avLst/>
          </a:prstGeom>
        </p:spPr>
        <p:txBody>
          <a:bodyPr vert="horz" wrap="none" lIns="91440" tIns="45720" rIns="91440" bIns="45720" rtlCol="0">
            <a:normAutofit/>
          </a:bodyPr>
          <a:lstStyle/>
          <a:p>
            <a:pPr marL="0" indent="0">
              <a:buFontTx/>
              <a:buNone/>
            </a:pPr>
            <a:r>
              <a:rPr lang="en-GB" sz="1600" b="0" dirty="0">
                <a:cs typeface="Segoe UI Semibold"/>
              </a:rPr>
              <a:t>Overall structure</a:t>
            </a:r>
          </a:p>
        </p:txBody>
      </p:sp>
      <p:sp>
        <p:nvSpPr>
          <p:cNvPr id="5" name="TextBox 4">
            <a:extLst>
              <a:ext uri="{FF2B5EF4-FFF2-40B4-BE49-F238E27FC236}">
                <a16:creationId xmlns:a16="http://schemas.microsoft.com/office/drawing/2014/main" id="{949B6CAF-D597-594A-AFC5-1C38DE492AED}"/>
              </a:ext>
            </a:extLst>
          </p:cNvPr>
          <p:cNvSpPr txBox="1"/>
          <p:nvPr/>
        </p:nvSpPr>
        <p:spPr>
          <a:xfrm>
            <a:off x="7716586" y="3260053"/>
            <a:ext cx="914400" cy="914400"/>
          </a:xfrm>
          <a:prstGeom prst="rect">
            <a:avLst/>
          </a:prstGeom>
        </p:spPr>
        <p:txBody>
          <a:bodyPr vert="horz" wrap="none" lIns="91440" tIns="45720" rIns="91440" bIns="45720" rtlCol="0">
            <a:normAutofit/>
          </a:bodyPr>
          <a:lstStyle/>
          <a:p>
            <a:pPr marL="0" indent="0">
              <a:buFontTx/>
              <a:buNone/>
            </a:pPr>
            <a:r>
              <a:rPr lang="en-GB" sz="1600" dirty="0">
                <a:cs typeface="Segoe UI Semibold"/>
              </a:rPr>
              <a:t>V</a:t>
            </a:r>
            <a:r>
              <a:rPr lang="en-GB" sz="1600" b="0" dirty="0">
                <a:cs typeface="Segoe UI Semibold"/>
              </a:rPr>
              <a:t>ocabulary</a:t>
            </a:r>
            <a:r>
              <a:rPr lang="en-GB" sz="1600" dirty="0">
                <a:cs typeface="Segoe UI Semibold"/>
              </a:rPr>
              <a:t> based on formal ontology</a:t>
            </a:r>
            <a:endParaRPr lang="en-GB" sz="1600" b="0" dirty="0">
              <a:cs typeface="Segoe UI Semibold"/>
            </a:endParaRPr>
          </a:p>
        </p:txBody>
      </p:sp>
      <p:sp>
        <p:nvSpPr>
          <p:cNvPr id="6" name="TextBox 5">
            <a:extLst>
              <a:ext uri="{FF2B5EF4-FFF2-40B4-BE49-F238E27FC236}">
                <a16:creationId xmlns:a16="http://schemas.microsoft.com/office/drawing/2014/main" id="{994C02ED-77D4-6B44-92E5-829985F7FF14}"/>
              </a:ext>
            </a:extLst>
          </p:cNvPr>
          <p:cNvSpPr txBox="1"/>
          <p:nvPr/>
        </p:nvSpPr>
        <p:spPr>
          <a:xfrm>
            <a:off x="9022080" y="6041286"/>
            <a:ext cx="914400" cy="914400"/>
          </a:xfrm>
          <a:prstGeom prst="rect">
            <a:avLst/>
          </a:prstGeom>
        </p:spPr>
        <p:txBody>
          <a:bodyPr vert="horz" wrap="none" lIns="91440" tIns="45720" rIns="91440" bIns="45720" rtlCol="0">
            <a:normAutofit/>
          </a:bodyPr>
          <a:lstStyle/>
          <a:p>
            <a:pPr marL="0" indent="0">
              <a:buFontTx/>
              <a:buNone/>
            </a:pPr>
            <a:r>
              <a:rPr lang="en-GB" sz="1600" b="0" dirty="0">
                <a:cs typeface="Segoe UI Semibold"/>
              </a:rPr>
              <a:t>Interface standard data model</a:t>
            </a:r>
          </a:p>
        </p:txBody>
      </p:sp>
      <p:sp>
        <p:nvSpPr>
          <p:cNvPr id="2" name="TextBox 1">
            <a:extLst>
              <a:ext uri="{FF2B5EF4-FFF2-40B4-BE49-F238E27FC236}">
                <a16:creationId xmlns:a16="http://schemas.microsoft.com/office/drawing/2014/main" id="{1BB9535B-1AA4-3F4D-8A98-33ED2808EDFF}"/>
              </a:ext>
            </a:extLst>
          </p:cNvPr>
          <p:cNvSpPr txBox="1"/>
          <p:nvPr/>
        </p:nvSpPr>
        <p:spPr>
          <a:xfrm>
            <a:off x="8630986" y="4672244"/>
            <a:ext cx="2568780" cy="338554"/>
          </a:xfrm>
          <a:prstGeom prst="rect">
            <a:avLst/>
          </a:prstGeom>
          <a:noFill/>
        </p:spPr>
        <p:txBody>
          <a:bodyPr wrap="none" rtlCol="0">
            <a:spAutoFit/>
          </a:bodyPr>
          <a:lstStyle/>
          <a:p>
            <a:r>
              <a:rPr lang="en-US" sz="1600" dirty="0"/>
              <a:t>Platform-generic data model</a:t>
            </a:r>
          </a:p>
        </p:txBody>
      </p:sp>
      <p:sp>
        <p:nvSpPr>
          <p:cNvPr id="17" name="TextBox 16">
            <a:extLst>
              <a:ext uri="{FF2B5EF4-FFF2-40B4-BE49-F238E27FC236}">
                <a16:creationId xmlns:a16="http://schemas.microsoft.com/office/drawing/2014/main" id="{83C4A305-251B-5D4E-83C2-67320A8EB43D}"/>
              </a:ext>
            </a:extLst>
          </p:cNvPr>
          <p:cNvSpPr txBox="1"/>
          <p:nvPr/>
        </p:nvSpPr>
        <p:spPr>
          <a:xfrm>
            <a:off x="9022080" y="5761947"/>
            <a:ext cx="3159455" cy="338554"/>
          </a:xfrm>
          <a:prstGeom prst="rect">
            <a:avLst/>
          </a:prstGeom>
          <a:noFill/>
        </p:spPr>
        <p:txBody>
          <a:bodyPr wrap="none" rtlCol="0">
            <a:spAutoFit/>
          </a:bodyPr>
          <a:lstStyle/>
          <a:p>
            <a:r>
              <a:rPr lang="en-US" sz="1600" dirty="0"/>
              <a:t>Platform-generic component model</a:t>
            </a:r>
          </a:p>
        </p:txBody>
      </p:sp>
      <p:sp>
        <p:nvSpPr>
          <p:cNvPr id="3" name="TextBox 2">
            <a:extLst>
              <a:ext uri="{FF2B5EF4-FFF2-40B4-BE49-F238E27FC236}">
                <a16:creationId xmlns:a16="http://schemas.microsoft.com/office/drawing/2014/main" id="{E541E702-FCE6-034E-A748-81BB922D4D11}"/>
              </a:ext>
            </a:extLst>
          </p:cNvPr>
          <p:cNvSpPr txBox="1"/>
          <p:nvPr/>
        </p:nvSpPr>
        <p:spPr>
          <a:xfrm>
            <a:off x="0" y="6464306"/>
            <a:ext cx="3705117" cy="369332"/>
          </a:xfrm>
          <a:prstGeom prst="rect">
            <a:avLst/>
          </a:prstGeom>
          <a:noFill/>
        </p:spPr>
        <p:txBody>
          <a:bodyPr wrap="none" rtlCol="0">
            <a:spAutoFit/>
          </a:bodyPr>
          <a:lstStyle/>
          <a:p>
            <a:r>
              <a:rPr lang="en-GB" dirty="0"/>
              <a:t>Business pressures dictate bottom-up</a:t>
            </a:r>
          </a:p>
        </p:txBody>
      </p:sp>
      <p:sp>
        <p:nvSpPr>
          <p:cNvPr id="8" name="TextBox 7">
            <a:extLst>
              <a:ext uri="{FF2B5EF4-FFF2-40B4-BE49-F238E27FC236}">
                <a16:creationId xmlns:a16="http://schemas.microsoft.com/office/drawing/2014/main" id="{25440FE9-3712-A540-93C8-6A3AF90A0765}"/>
              </a:ext>
            </a:extLst>
          </p:cNvPr>
          <p:cNvSpPr txBox="1"/>
          <p:nvPr/>
        </p:nvSpPr>
        <p:spPr>
          <a:xfrm>
            <a:off x="0" y="1214012"/>
            <a:ext cx="4037580" cy="369332"/>
          </a:xfrm>
          <a:prstGeom prst="rect">
            <a:avLst/>
          </a:prstGeom>
          <a:noFill/>
        </p:spPr>
        <p:txBody>
          <a:bodyPr wrap="none" rtlCol="0">
            <a:spAutoFit/>
          </a:bodyPr>
          <a:lstStyle/>
          <a:p>
            <a:r>
              <a:rPr lang="en-GB" dirty="0"/>
              <a:t>Long-term integration requires top-down</a:t>
            </a:r>
          </a:p>
        </p:txBody>
      </p:sp>
      <p:sp>
        <p:nvSpPr>
          <p:cNvPr id="10" name="Down Arrow 9">
            <a:extLst>
              <a:ext uri="{FF2B5EF4-FFF2-40B4-BE49-F238E27FC236}">
                <a16:creationId xmlns:a16="http://schemas.microsoft.com/office/drawing/2014/main" id="{3F18666D-F792-CE4E-9AC3-7586C6223505}"/>
              </a:ext>
            </a:extLst>
          </p:cNvPr>
          <p:cNvSpPr/>
          <p:nvPr/>
        </p:nvSpPr>
        <p:spPr>
          <a:xfrm>
            <a:off x="108022" y="1583344"/>
            <a:ext cx="410656" cy="3108960"/>
          </a:xfrm>
          <a:prstGeom prst="downArrow">
            <a:avLst/>
          </a:prstGeom>
          <a:gradFill>
            <a:gsLst>
              <a:gs pos="11000">
                <a:schemeClr val="accent6"/>
              </a:gs>
              <a:gs pos="57000">
                <a:schemeClr val="accent2"/>
              </a:gs>
              <a:gs pos="93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Down Arrow 17">
            <a:extLst>
              <a:ext uri="{FF2B5EF4-FFF2-40B4-BE49-F238E27FC236}">
                <a16:creationId xmlns:a16="http://schemas.microsoft.com/office/drawing/2014/main" id="{C3FCCF4E-9155-1949-9F42-5E6B39699276}"/>
              </a:ext>
            </a:extLst>
          </p:cNvPr>
          <p:cNvSpPr/>
          <p:nvPr/>
        </p:nvSpPr>
        <p:spPr>
          <a:xfrm rot="10800000">
            <a:off x="108022" y="4777576"/>
            <a:ext cx="410656" cy="1554480"/>
          </a:xfrm>
          <a:prstGeom prst="downArrow">
            <a:avLst/>
          </a:prstGeom>
          <a:gradFill>
            <a:gsLst>
              <a:gs pos="6000">
                <a:schemeClr val="accent5"/>
              </a:gs>
              <a:gs pos="45000">
                <a:schemeClr val="accent4">
                  <a:lumMod val="60000"/>
                  <a:lumOff val="40000"/>
                </a:schemeClr>
              </a:gs>
              <a:gs pos="93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050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CB652D-2D30-264B-AEDB-D8BD4C304264}"/>
              </a:ext>
            </a:extLst>
          </p:cNvPr>
          <p:cNvSpPr/>
          <p:nvPr/>
        </p:nvSpPr>
        <p:spPr>
          <a:xfrm>
            <a:off x="426720" y="1319299"/>
            <a:ext cx="10375943" cy="9646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Reference Architecture</a:t>
            </a:r>
          </a:p>
        </p:txBody>
      </p:sp>
      <p:sp>
        <p:nvSpPr>
          <p:cNvPr id="5" name="Rectangle 4">
            <a:extLst>
              <a:ext uri="{FF2B5EF4-FFF2-40B4-BE49-F238E27FC236}">
                <a16:creationId xmlns:a16="http://schemas.microsoft.com/office/drawing/2014/main" id="{3615E384-737E-7A48-95AB-283D2D1A2685}"/>
              </a:ext>
            </a:extLst>
          </p:cNvPr>
          <p:cNvSpPr/>
          <p:nvPr/>
        </p:nvSpPr>
        <p:spPr>
          <a:xfrm>
            <a:off x="9090151" y="6076330"/>
            <a:ext cx="1681655" cy="5360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PDM Class Diagram (Info Flow)</a:t>
            </a:r>
          </a:p>
        </p:txBody>
      </p:sp>
      <p:sp>
        <p:nvSpPr>
          <p:cNvPr id="6" name="Rectangle 5">
            <a:extLst>
              <a:ext uri="{FF2B5EF4-FFF2-40B4-BE49-F238E27FC236}">
                <a16:creationId xmlns:a16="http://schemas.microsoft.com/office/drawing/2014/main" id="{DDECF4CE-36E3-194C-A287-C08F1A9BD4B2}"/>
              </a:ext>
            </a:extLst>
          </p:cNvPr>
          <p:cNvSpPr/>
          <p:nvPr/>
        </p:nvSpPr>
        <p:spPr>
          <a:xfrm>
            <a:off x="2850950" y="6086045"/>
            <a:ext cx="1681655" cy="5360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Information Transfers</a:t>
            </a:r>
          </a:p>
        </p:txBody>
      </p:sp>
      <p:sp>
        <p:nvSpPr>
          <p:cNvPr id="7" name="Rectangle 6">
            <a:extLst>
              <a:ext uri="{FF2B5EF4-FFF2-40B4-BE49-F238E27FC236}">
                <a16:creationId xmlns:a16="http://schemas.microsoft.com/office/drawing/2014/main" id="{D3EB04E6-2DC4-7C43-B18C-00F55DFE6302}"/>
              </a:ext>
            </a:extLst>
          </p:cNvPr>
          <p:cNvSpPr/>
          <p:nvPr/>
        </p:nvSpPr>
        <p:spPr>
          <a:xfrm>
            <a:off x="9121008" y="5330887"/>
            <a:ext cx="1681655" cy="5360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PDM-&gt;LDM Traceability Dia</a:t>
            </a:r>
          </a:p>
        </p:txBody>
      </p:sp>
      <p:sp>
        <p:nvSpPr>
          <p:cNvPr id="8" name="Rectangle 7">
            <a:extLst>
              <a:ext uri="{FF2B5EF4-FFF2-40B4-BE49-F238E27FC236}">
                <a16:creationId xmlns:a16="http://schemas.microsoft.com/office/drawing/2014/main" id="{35A34B9B-F02F-CD41-A931-43BC67A7CFF6}"/>
              </a:ext>
            </a:extLst>
          </p:cNvPr>
          <p:cNvSpPr/>
          <p:nvPr/>
        </p:nvSpPr>
        <p:spPr>
          <a:xfrm>
            <a:off x="7160847" y="3864997"/>
            <a:ext cx="1681655" cy="5360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LDM Class Dia (Info flow focus)</a:t>
            </a:r>
          </a:p>
        </p:txBody>
      </p:sp>
      <p:sp>
        <p:nvSpPr>
          <p:cNvPr id="9" name="Rectangle 8">
            <a:extLst>
              <a:ext uri="{FF2B5EF4-FFF2-40B4-BE49-F238E27FC236}">
                <a16:creationId xmlns:a16="http://schemas.microsoft.com/office/drawing/2014/main" id="{2D55D462-70ED-7944-BC3B-6E82F9338B97}"/>
              </a:ext>
            </a:extLst>
          </p:cNvPr>
          <p:cNvSpPr/>
          <p:nvPr/>
        </p:nvSpPr>
        <p:spPr>
          <a:xfrm>
            <a:off x="654286" y="6086045"/>
            <a:ext cx="1681655" cy="5360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Data Flow</a:t>
            </a:r>
          </a:p>
        </p:txBody>
      </p:sp>
      <p:sp>
        <p:nvSpPr>
          <p:cNvPr id="10" name="TextBox 9">
            <a:extLst>
              <a:ext uri="{FF2B5EF4-FFF2-40B4-BE49-F238E27FC236}">
                <a16:creationId xmlns:a16="http://schemas.microsoft.com/office/drawing/2014/main" id="{82C99E17-AA9F-3B4F-8304-B773B49D74AB}"/>
              </a:ext>
            </a:extLst>
          </p:cNvPr>
          <p:cNvSpPr txBox="1"/>
          <p:nvPr/>
        </p:nvSpPr>
        <p:spPr>
          <a:xfrm>
            <a:off x="688520" y="1941752"/>
            <a:ext cx="1685526" cy="369332"/>
          </a:xfrm>
          <a:prstGeom prst="rect">
            <a:avLst/>
          </a:prstGeom>
          <a:noFill/>
        </p:spPr>
        <p:txBody>
          <a:bodyPr wrap="none" rtlCol="0">
            <a:spAutoFit/>
          </a:bodyPr>
          <a:lstStyle/>
          <a:p>
            <a:r>
              <a:rPr lang="en-GB" dirty="0"/>
              <a:t>Functional View</a:t>
            </a:r>
          </a:p>
        </p:txBody>
      </p:sp>
      <p:cxnSp>
        <p:nvCxnSpPr>
          <p:cNvPr id="12" name="Straight Connector 11">
            <a:extLst>
              <a:ext uri="{FF2B5EF4-FFF2-40B4-BE49-F238E27FC236}">
                <a16:creationId xmlns:a16="http://schemas.microsoft.com/office/drawing/2014/main" id="{AF0E3840-ECF1-5B4E-BF41-987F3F25A939}"/>
              </a:ext>
            </a:extLst>
          </p:cNvPr>
          <p:cNvCxnSpPr>
            <a:cxnSpLocks/>
          </p:cNvCxnSpPr>
          <p:nvPr/>
        </p:nvCxnSpPr>
        <p:spPr>
          <a:xfrm>
            <a:off x="2635845" y="1755648"/>
            <a:ext cx="0" cy="49899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620C374-50FD-324A-AA9A-76F090341A84}"/>
              </a:ext>
            </a:extLst>
          </p:cNvPr>
          <p:cNvCxnSpPr>
            <a:cxnSpLocks/>
          </p:cNvCxnSpPr>
          <p:nvPr/>
        </p:nvCxnSpPr>
        <p:spPr>
          <a:xfrm>
            <a:off x="4848273" y="1755648"/>
            <a:ext cx="0" cy="49899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1F875CC-0400-454B-85DF-126FB068C79C}"/>
              </a:ext>
            </a:extLst>
          </p:cNvPr>
          <p:cNvSpPr txBox="1"/>
          <p:nvPr/>
        </p:nvSpPr>
        <p:spPr>
          <a:xfrm>
            <a:off x="3030080" y="1950643"/>
            <a:ext cx="1441548" cy="369332"/>
          </a:xfrm>
          <a:prstGeom prst="rect">
            <a:avLst/>
          </a:prstGeom>
          <a:noFill/>
        </p:spPr>
        <p:txBody>
          <a:bodyPr wrap="none" rtlCol="0">
            <a:spAutoFit/>
          </a:bodyPr>
          <a:lstStyle/>
          <a:p>
            <a:r>
              <a:rPr lang="en-GB" dirty="0"/>
              <a:t>Physical View</a:t>
            </a:r>
          </a:p>
        </p:txBody>
      </p:sp>
      <p:cxnSp>
        <p:nvCxnSpPr>
          <p:cNvPr id="15" name="Straight Connector 14">
            <a:extLst>
              <a:ext uri="{FF2B5EF4-FFF2-40B4-BE49-F238E27FC236}">
                <a16:creationId xmlns:a16="http://schemas.microsoft.com/office/drawing/2014/main" id="{2C886657-625B-FB43-9D9F-0715C50BCF97}"/>
              </a:ext>
            </a:extLst>
          </p:cNvPr>
          <p:cNvCxnSpPr>
            <a:cxnSpLocks/>
          </p:cNvCxnSpPr>
          <p:nvPr/>
        </p:nvCxnSpPr>
        <p:spPr>
          <a:xfrm>
            <a:off x="6955597" y="1755648"/>
            <a:ext cx="0" cy="49899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1E34576-9C11-6948-9413-B615DFF2EF49}"/>
              </a:ext>
            </a:extLst>
          </p:cNvPr>
          <p:cNvSpPr/>
          <p:nvPr/>
        </p:nvSpPr>
        <p:spPr>
          <a:xfrm>
            <a:off x="5063376" y="6086045"/>
            <a:ext cx="1681655" cy="5360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ITS Interface Standards</a:t>
            </a:r>
          </a:p>
        </p:txBody>
      </p:sp>
      <p:sp>
        <p:nvSpPr>
          <p:cNvPr id="17" name="TextBox 16">
            <a:extLst>
              <a:ext uri="{FF2B5EF4-FFF2-40B4-BE49-F238E27FC236}">
                <a16:creationId xmlns:a16="http://schemas.microsoft.com/office/drawing/2014/main" id="{EFECC510-C19A-0841-9F6F-42FBAEC6B8C2}"/>
              </a:ext>
            </a:extLst>
          </p:cNvPr>
          <p:cNvSpPr txBox="1"/>
          <p:nvPr/>
        </p:nvSpPr>
        <p:spPr>
          <a:xfrm>
            <a:off x="4823795" y="1950643"/>
            <a:ext cx="2189637" cy="369332"/>
          </a:xfrm>
          <a:prstGeom prst="rect">
            <a:avLst/>
          </a:prstGeom>
          <a:noFill/>
        </p:spPr>
        <p:txBody>
          <a:bodyPr wrap="none" rtlCol="0">
            <a:spAutoFit/>
          </a:bodyPr>
          <a:lstStyle/>
          <a:p>
            <a:pPr algn="ctr"/>
            <a:r>
              <a:rPr lang="en-GB" dirty="0"/>
              <a:t>Communication View</a:t>
            </a:r>
          </a:p>
        </p:txBody>
      </p:sp>
      <p:sp>
        <p:nvSpPr>
          <p:cNvPr id="18" name="TextBox 17">
            <a:extLst>
              <a:ext uri="{FF2B5EF4-FFF2-40B4-BE49-F238E27FC236}">
                <a16:creationId xmlns:a16="http://schemas.microsoft.com/office/drawing/2014/main" id="{FC76257D-22B8-7049-8352-4C2280AD2479}"/>
              </a:ext>
            </a:extLst>
          </p:cNvPr>
          <p:cNvSpPr txBox="1"/>
          <p:nvPr/>
        </p:nvSpPr>
        <p:spPr>
          <a:xfrm>
            <a:off x="7729237" y="1670227"/>
            <a:ext cx="2232599" cy="646331"/>
          </a:xfrm>
          <a:prstGeom prst="rect">
            <a:avLst/>
          </a:prstGeom>
          <a:noFill/>
        </p:spPr>
        <p:txBody>
          <a:bodyPr wrap="none" rtlCol="0">
            <a:spAutoFit/>
          </a:bodyPr>
          <a:lstStyle/>
          <a:p>
            <a:pPr algn="ctr"/>
            <a:r>
              <a:rPr lang="en-GB" dirty="0"/>
              <a:t>Information View</a:t>
            </a:r>
          </a:p>
          <a:p>
            <a:pPr algn="ctr"/>
            <a:r>
              <a:rPr lang="en-GB" dirty="0"/>
              <a:t>(Under Development)</a:t>
            </a:r>
          </a:p>
        </p:txBody>
      </p:sp>
      <p:sp>
        <p:nvSpPr>
          <p:cNvPr id="20" name="Right Arrow 19">
            <a:extLst>
              <a:ext uri="{FF2B5EF4-FFF2-40B4-BE49-F238E27FC236}">
                <a16:creationId xmlns:a16="http://schemas.microsoft.com/office/drawing/2014/main" id="{FEF7CE43-5B6D-6E48-A5C1-51512DA36BB9}"/>
              </a:ext>
            </a:extLst>
          </p:cNvPr>
          <p:cNvSpPr/>
          <p:nvPr/>
        </p:nvSpPr>
        <p:spPr>
          <a:xfrm>
            <a:off x="4556248" y="6275231"/>
            <a:ext cx="507128" cy="15765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a:extLst>
              <a:ext uri="{FF2B5EF4-FFF2-40B4-BE49-F238E27FC236}">
                <a16:creationId xmlns:a16="http://schemas.microsoft.com/office/drawing/2014/main" id="{73428AE4-7246-AC43-83F0-3D87738A8AC2}"/>
              </a:ext>
            </a:extLst>
          </p:cNvPr>
          <p:cNvSpPr/>
          <p:nvPr/>
        </p:nvSpPr>
        <p:spPr>
          <a:xfrm>
            <a:off x="6745031" y="6285741"/>
            <a:ext cx="2351936" cy="156079"/>
          </a:xfrm>
          <a:prstGeom prst="rightArrow">
            <a:avLst/>
          </a:prstGeom>
          <a:gradFill>
            <a:gsLst>
              <a:gs pos="0">
                <a:schemeClr val="bg1">
                  <a:lumMod val="65000"/>
                </a:schemeClr>
              </a:gs>
              <a:gs pos="10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Bent Arrow 26">
            <a:extLst>
              <a:ext uri="{FF2B5EF4-FFF2-40B4-BE49-F238E27FC236}">
                <a16:creationId xmlns:a16="http://schemas.microsoft.com/office/drawing/2014/main" id="{ED32FD6C-EB34-174E-BE5C-B4333EA16C84}"/>
              </a:ext>
            </a:extLst>
          </p:cNvPr>
          <p:cNvSpPr/>
          <p:nvPr/>
        </p:nvSpPr>
        <p:spPr>
          <a:xfrm>
            <a:off x="2972067" y="4106451"/>
            <a:ext cx="4191815" cy="2129346"/>
          </a:xfrm>
          <a:prstGeom prst="bentArrow">
            <a:avLst>
              <a:gd name="adj1" fmla="val 3057"/>
              <a:gd name="adj2" fmla="val 3255"/>
              <a:gd name="adj3" fmla="val 5010"/>
              <a:gd name="adj4" fmla="val 18713"/>
            </a:avLst>
          </a:prstGeom>
          <a:gradFill>
            <a:gsLst>
              <a:gs pos="0">
                <a:schemeClr val="bg1">
                  <a:lumMod val="65000"/>
                </a:schemeClr>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Rectangle 31">
            <a:extLst>
              <a:ext uri="{FF2B5EF4-FFF2-40B4-BE49-F238E27FC236}">
                <a16:creationId xmlns:a16="http://schemas.microsoft.com/office/drawing/2014/main" id="{05FD9816-5D3C-B641-8864-1DF4588A7B96}"/>
              </a:ext>
            </a:extLst>
          </p:cNvPr>
          <p:cNvSpPr/>
          <p:nvPr/>
        </p:nvSpPr>
        <p:spPr>
          <a:xfrm>
            <a:off x="9104331" y="3855277"/>
            <a:ext cx="1681655" cy="5360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LDM Class Diagram (Class focus)</a:t>
            </a:r>
          </a:p>
        </p:txBody>
      </p:sp>
      <p:sp>
        <p:nvSpPr>
          <p:cNvPr id="34" name="Rectangle 33">
            <a:extLst>
              <a:ext uri="{FF2B5EF4-FFF2-40B4-BE49-F238E27FC236}">
                <a16:creationId xmlns:a16="http://schemas.microsoft.com/office/drawing/2014/main" id="{0A589547-D2B0-D545-86C0-6FA93B7905D9}"/>
              </a:ext>
            </a:extLst>
          </p:cNvPr>
          <p:cNvSpPr/>
          <p:nvPr/>
        </p:nvSpPr>
        <p:spPr>
          <a:xfrm>
            <a:off x="9095377" y="3105673"/>
            <a:ext cx="1681655" cy="5360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CDM Class Diagram (ISO 14812)</a:t>
            </a:r>
          </a:p>
        </p:txBody>
      </p:sp>
      <p:sp>
        <p:nvSpPr>
          <p:cNvPr id="35" name="Down Arrow 34">
            <a:extLst>
              <a:ext uri="{FF2B5EF4-FFF2-40B4-BE49-F238E27FC236}">
                <a16:creationId xmlns:a16="http://schemas.microsoft.com/office/drawing/2014/main" id="{348AA071-AFBA-EA4A-B7E3-CADD3EF03239}"/>
              </a:ext>
            </a:extLst>
          </p:cNvPr>
          <p:cNvSpPr/>
          <p:nvPr/>
        </p:nvSpPr>
        <p:spPr>
          <a:xfrm>
            <a:off x="9876578" y="3649532"/>
            <a:ext cx="155069" cy="215465"/>
          </a:xfrm>
          <a:prstGeom prst="downArrow">
            <a:avLst/>
          </a:prstGeom>
          <a:gradFill>
            <a:gsLst>
              <a:gs pos="0">
                <a:schemeClr val="accent2"/>
              </a:gs>
              <a:gs pos="77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32AC278A-A775-E34D-A6DB-6882C14912DD}"/>
              </a:ext>
            </a:extLst>
          </p:cNvPr>
          <p:cNvSpPr/>
          <p:nvPr/>
        </p:nvSpPr>
        <p:spPr>
          <a:xfrm>
            <a:off x="9104330" y="2343658"/>
            <a:ext cx="1681655" cy="5360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SAM Class Diagram</a:t>
            </a:r>
          </a:p>
        </p:txBody>
      </p:sp>
      <p:sp>
        <p:nvSpPr>
          <p:cNvPr id="38" name="Left-Right Arrow 37">
            <a:extLst>
              <a:ext uri="{FF2B5EF4-FFF2-40B4-BE49-F238E27FC236}">
                <a16:creationId xmlns:a16="http://schemas.microsoft.com/office/drawing/2014/main" id="{65A934B0-ECC9-714B-900A-DC8D3F42E631}"/>
              </a:ext>
            </a:extLst>
          </p:cNvPr>
          <p:cNvSpPr/>
          <p:nvPr/>
        </p:nvSpPr>
        <p:spPr>
          <a:xfrm>
            <a:off x="8842502" y="4106451"/>
            <a:ext cx="261828" cy="156079"/>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6668A76-9D39-1141-BB6B-2EA901AE6C2C}"/>
              </a:ext>
            </a:extLst>
          </p:cNvPr>
          <p:cNvSpPr/>
          <p:nvPr/>
        </p:nvSpPr>
        <p:spPr>
          <a:xfrm>
            <a:off x="3109833" y="4693639"/>
            <a:ext cx="1681655" cy="5360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Physical Object</a:t>
            </a:r>
          </a:p>
        </p:txBody>
      </p:sp>
      <p:sp>
        <p:nvSpPr>
          <p:cNvPr id="46" name="Left-Right Arrow 45">
            <a:extLst>
              <a:ext uri="{FF2B5EF4-FFF2-40B4-BE49-F238E27FC236}">
                <a16:creationId xmlns:a16="http://schemas.microsoft.com/office/drawing/2014/main" id="{13F75FB0-A760-9F42-9675-96469AA73F64}"/>
              </a:ext>
            </a:extLst>
          </p:cNvPr>
          <p:cNvSpPr/>
          <p:nvPr/>
        </p:nvSpPr>
        <p:spPr>
          <a:xfrm rot="5400000">
            <a:off x="3250205" y="5651254"/>
            <a:ext cx="972431" cy="161518"/>
          </a:xfrm>
          <a:prstGeom prst="lef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D5B575DA-5D2C-064F-9D74-6DB15B8F1C76}"/>
              </a:ext>
            </a:extLst>
          </p:cNvPr>
          <p:cNvSpPr/>
          <p:nvPr/>
        </p:nvSpPr>
        <p:spPr>
          <a:xfrm>
            <a:off x="7160847" y="4589162"/>
            <a:ext cx="1681655" cy="5360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CLDM Class Dia (Info flow)</a:t>
            </a:r>
          </a:p>
        </p:txBody>
      </p:sp>
      <p:sp>
        <p:nvSpPr>
          <p:cNvPr id="54" name="Right Arrow 53">
            <a:extLst>
              <a:ext uri="{FF2B5EF4-FFF2-40B4-BE49-F238E27FC236}">
                <a16:creationId xmlns:a16="http://schemas.microsoft.com/office/drawing/2014/main" id="{C0036FCE-01CF-DB4F-874B-706E55A84272}"/>
              </a:ext>
            </a:extLst>
          </p:cNvPr>
          <p:cNvSpPr/>
          <p:nvPr/>
        </p:nvSpPr>
        <p:spPr>
          <a:xfrm>
            <a:off x="4735874" y="4763970"/>
            <a:ext cx="2429452" cy="156079"/>
          </a:xfrm>
          <a:prstGeom prst="rightArrow">
            <a:avLst/>
          </a:prstGeom>
          <a:gradFill>
            <a:gsLst>
              <a:gs pos="0">
                <a:schemeClr val="bg1">
                  <a:lumMod val="65000"/>
                </a:schemeClr>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Down Arrow 38">
            <a:extLst>
              <a:ext uri="{FF2B5EF4-FFF2-40B4-BE49-F238E27FC236}">
                <a16:creationId xmlns:a16="http://schemas.microsoft.com/office/drawing/2014/main" id="{321C2054-E230-9A4B-AD61-3688A2CD5D0C}"/>
              </a:ext>
            </a:extLst>
          </p:cNvPr>
          <p:cNvSpPr/>
          <p:nvPr/>
        </p:nvSpPr>
        <p:spPr>
          <a:xfrm>
            <a:off x="9867624" y="2890208"/>
            <a:ext cx="155069" cy="215465"/>
          </a:xfrm>
          <a:prstGeom prst="downArrow">
            <a:avLst/>
          </a:prstGeom>
          <a:gradFill>
            <a:gsLst>
              <a:gs pos="0">
                <a:schemeClr val="accent6"/>
              </a:gs>
              <a:gs pos="77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Down Arrow 48">
            <a:extLst>
              <a:ext uri="{FF2B5EF4-FFF2-40B4-BE49-F238E27FC236}">
                <a16:creationId xmlns:a16="http://schemas.microsoft.com/office/drawing/2014/main" id="{3CC8224C-A21A-DA4C-AC5C-E2C09B2EC230}"/>
              </a:ext>
            </a:extLst>
          </p:cNvPr>
          <p:cNvSpPr/>
          <p:nvPr/>
        </p:nvSpPr>
        <p:spPr>
          <a:xfrm>
            <a:off x="7924139" y="4383419"/>
            <a:ext cx="155069" cy="215465"/>
          </a:xfrm>
          <a:prstGeom prst="downArrow">
            <a:avLst/>
          </a:prstGeom>
          <a:gradFill>
            <a:gsLst>
              <a:gs pos="0">
                <a:schemeClr val="accent4"/>
              </a:gs>
              <a:gs pos="77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Down Arrow 50">
            <a:extLst>
              <a:ext uri="{FF2B5EF4-FFF2-40B4-BE49-F238E27FC236}">
                <a16:creationId xmlns:a16="http://schemas.microsoft.com/office/drawing/2014/main" id="{FEC92EEC-78AA-D84B-A386-06C4D6BDE790}"/>
              </a:ext>
            </a:extLst>
          </p:cNvPr>
          <p:cNvSpPr/>
          <p:nvPr/>
        </p:nvSpPr>
        <p:spPr>
          <a:xfrm rot="10800000">
            <a:off x="9858669" y="5866369"/>
            <a:ext cx="155069" cy="215465"/>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Down Arrow 52">
            <a:extLst>
              <a:ext uri="{FF2B5EF4-FFF2-40B4-BE49-F238E27FC236}">
                <a16:creationId xmlns:a16="http://schemas.microsoft.com/office/drawing/2014/main" id="{CFD29FFB-D72F-F640-9FA7-860369532D06}"/>
              </a:ext>
            </a:extLst>
          </p:cNvPr>
          <p:cNvSpPr/>
          <p:nvPr/>
        </p:nvSpPr>
        <p:spPr>
          <a:xfrm rot="10800000">
            <a:off x="9876577" y="4401827"/>
            <a:ext cx="146115" cy="929060"/>
          </a:xfrm>
          <a:prstGeom prst="downArrow">
            <a:avLst/>
          </a:prstGeom>
          <a:gradFill>
            <a:gsLst>
              <a:gs pos="0">
                <a:schemeClr val="accent5"/>
              </a:gs>
              <a:gs pos="77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EC73519-FCB0-304D-A058-3B652C304D5E}"/>
              </a:ext>
            </a:extLst>
          </p:cNvPr>
          <p:cNvSpPr>
            <a:spLocks noGrp="1"/>
          </p:cNvSpPr>
          <p:nvPr>
            <p:ph type="title"/>
          </p:nvPr>
        </p:nvSpPr>
        <p:spPr>
          <a:xfrm>
            <a:off x="518677" y="209028"/>
            <a:ext cx="9339983" cy="1215566"/>
          </a:xfrm>
        </p:spPr>
        <p:txBody>
          <a:bodyPr>
            <a:normAutofit fontScale="90000"/>
          </a:bodyPr>
          <a:lstStyle/>
          <a:p>
            <a:r>
              <a:rPr lang="en-US" dirty="0"/>
              <a:t>ITS Data Model Development Approach</a:t>
            </a:r>
          </a:p>
        </p:txBody>
      </p:sp>
      <p:sp>
        <p:nvSpPr>
          <p:cNvPr id="3" name="Left-Right Arrow 2">
            <a:extLst>
              <a:ext uri="{FF2B5EF4-FFF2-40B4-BE49-F238E27FC236}">
                <a16:creationId xmlns:a16="http://schemas.microsoft.com/office/drawing/2014/main" id="{0F2A3741-A6FC-F446-AC1E-E50A9E24AAC9}"/>
              </a:ext>
            </a:extLst>
          </p:cNvPr>
          <p:cNvSpPr/>
          <p:nvPr/>
        </p:nvSpPr>
        <p:spPr>
          <a:xfrm>
            <a:off x="2335941" y="6263828"/>
            <a:ext cx="515009" cy="161032"/>
          </a:xfrm>
          <a:prstGeom prst="lef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A8FDA57-ECFF-184E-92A3-5CBFF4DA6FB8}"/>
              </a:ext>
            </a:extLst>
          </p:cNvPr>
          <p:cNvSpPr/>
          <p:nvPr/>
        </p:nvSpPr>
        <p:spPr>
          <a:xfrm>
            <a:off x="652061" y="4690691"/>
            <a:ext cx="1681655" cy="5360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Processes</a:t>
            </a:r>
          </a:p>
        </p:txBody>
      </p:sp>
      <p:sp>
        <p:nvSpPr>
          <p:cNvPr id="40" name="Left-Right Arrow 39">
            <a:extLst>
              <a:ext uri="{FF2B5EF4-FFF2-40B4-BE49-F238E27FC236}">
                <a16:creationId xmlns:a16="http://schemas.microsoft.com/office/drawing/2014/main" id="{C0974EF7-3529-F44D-ABC4-56A6AF77FAEB}"/>
              </a:ext>
            </a:extLst>
          </p:cNvPr>
          <p:cNvSpPr/>
          <p:nvPr/>
        </p:nvSpPr>
        <p:spPr>
          <a:xfrm rot="5400000">
            <a:off x="1011922" y="5522774"/>
            <a:ext cx="972431" cy="161518"/>
          </a:xfrm>
          <a:prstGeom prst="lef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eft-Right Arrow 40">
            <a:extLst>
              <a:ext uri="{FF2B5EF4-FFF2-40B4-BE49-F238E27FC236}">
                <a16:creationId xmlns:a16="http://schemas.microsoft.com/office/drawing/2014/main" id="{19B0C2A7-8154-304D-9C6D-357473C57347}"/>
              </a:ext>
            </a:extLst>
          </p:cNvPr>
          <p:cNvSpPr/>
          <p:nvPr/>
        </p:nvSpPr>
        <p:spPr>
          <a:xfrm>
            <a:off x="2368236" y="4878189"/>
            <a:ext cx="515009" cy="161032"/>
          </a:xfrm>
          <a:prstGeom prst="lef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66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8E00FA-EFA2-EE4F-A359-DBE434E01684}"/>
              </a:ext>
            </a:extLst>
          </p:cNvPr>
          <p:cNvSpPr>
            <a:spLocks noGrp="1"/>
          </p:cNvSpPr>
          <p:nvPr>
            <p:ph type="sldNum" sz="quarter" idx="18"/>
          </p:nvPr>
        </p:nvSpPr>
        <p:spPr/>
        <p:txBody>
          <a:bodyPr/>
          <a:lstStyle/>
          <a:p>
            <a:fld id="{8699F50C-BE38-4BD0-BA84-9B090E1F2B9B}" type="slidenum">
              <a:rPr lang="en-IN" smtClean="0"/>
              <a:t>4</a:t>
            </a:fld>
            <a:endParaRPr lang="en-IN" dirty="0"/>
          </a:p>
        </p:txBody>
      </p:sp>
      <p:sp>
        <p:nvSpPr>
          <p:cNvPr id="3" name="Title 2">
            <a:extLst>
              <a:ext uri="{FF2B5EF4-FFF2-40B4-BE49-F238E27FC236}">
                <a16:creationId xmlns:a16="http://schemas.microsoft.com/office/drawing/2014/main" id="{83D6496C-279B-504D-B1F5-C6FE908AB117}"/>
              </a:ext>
            </a:extLst>
          </p:cNvPr>
          <p:cNvSpPr>
            <a:spLocks noGrp="1"/>
          </p:cNvSpPr>
          <p:nvPr>
            <p:ph type="title"/>
          </p:nvPr>
        </p:nvSpPr>
        <p:spPr/>
        <p:txBody>
          <a:bodyPr/>
          <a:lstStyle/>
          <a:p>
            <a:r>
              <a:rPr lang="en-GB" dirty="0"/>
              <a:t>ITS Reference Architecture</a:t>
            </a:r>
          </a:p>
        </p:txBody>
      </p:sp>
      <p:sp>
        <p:nvSpPr>
          <p:cNvPr id="4" name="Content Placeholder 3">
            <a:extLst>
              <a:ext uri="{FF2B5EF4-FFF2-40B4-BE49-F238E27FC236}">
                <a16:creationId xmlns:a16="http://schemas.microsoft.com/office/drawing/2014/main" id="{5FEF37AB-1FE4-BC42-84A1-AAB5B226AB07}"/>
              </a:ext>
            </a:extLst>
          </p:cNvPr>
          <p:cNvSpPr>
            <a:spLocks noGrp="1"/>
          </p:cNvSpPr>
          <p:nvPr>
            <p:ph idx="1"/>
          </p:nvPr>
        </p:nvSpPr>
        <p:spPr/>
        <p:txBody>
          <a:bodyPr/>
          <a:lstStyle/>
          <a:p>
            <a:r>
              <a:rPr lang="en-GB" dirty="0"/>
              <a:t>ARC-IT (</a:t>
            </a:r>
            <a:r>
              <a:rPr lang="en-GB" dirty="0">
                <a:hlinkClick r:id="rId2"/>
              </a:rPr>
              <a:t>http://arc-it.org</a:t>
            </a:r>
            <a:r>
              <a:rPr lang="en-GB" dirty="0"/>
              <a:t>)</a:t>
            </a:r>
          </a:p>
          <a:p>
            <a:pPr lvl="1"/>
            <a:r>
              <a:rPr lang="en-GB" dirty="0"/>
              <a:t>Currently being updated to add international content from HARTS (</a:t>
            </a:r>
            <a:r>
              <a:rPr lang="en-GB" dirty="0">
                <a:hlinkClick r:id="rId3"/>
              </a:rPr>
              <a:t>http://htg7.org</a:t>
            </a:r>
            <a:r>
              <a:rPr lang="en-GB" dirty="0"/>
              <a:t>)</a:t>
            </a:r>
          </a:p>
          <a:p>
            <a:pPr lvl="1"/>
            <a:r>
              <a:rPr lang="en-GB" dirty="0"/>
              <a:t>Over 140 service packages</a:t>
            </a:r>
          </a:p>
          <a:p>
            <a:pPr lvl="1"/>
            <a:r>
              <a:rPr lang="en-GB" dirty="0"/>
              <a:t>Over 800 information flows</a:t>
            </a:r>
          </a:p>
          <a:p>
            <a:pPr lvl="1"/>
            <a:r>
              <a:rPr lang="en-GB" dirty="0"/>
              <a:t>Over 1700 information transfers (a.k.a., information flow triples)</a:t>
            </a:r>
          </a:p>
          <a:p>
            <a:pPr lvl="1"/>
            <a:r>
              <a:rPr lang="en-GB" dirty="0"/>
              <a:t>Most flows have different solutions in different regions of the world (~200 data standards)</a:t>
            </a:r>
          </a:p>
          <a:p>
            <a:pPr lvl="1"/>
            <a:r>
              <a:rPr lang="en-GB" dirty="0"/>
              <a:t>Architecture actively maintained and expanded</a:t>
            </a:r>
          </a:p>
          <a:p>
            <a:pPr lvl="1"/>
            <a:endParaRPr lang="en-GB" dirty="0"/>
          </a:p>
        </p:txBody>
      </p:sp>
      <p:sp>
        <p:nvSpPr>
          <p:cNvPr id="6" name="Rectangle 5">
            <a:extLst>
              <a:ext uri="{FF2B5EF4-FFF2-40B4-BE49-F238E27FC236}">
                <a16:creationId xmlns:a16="http://schemas.microsoft.com/office/drawing/2014/main" id="{169CE3CF-B370-5247-8F19-93F679EBAF72}"/>
              </a:ext>
            </a:extLst>
          </p:cNvPr>
          <p:cNvSpPr/>
          <p:nvPr/>
        </p:nvSpPr>
        <p:spPr>
          <a:xfrm>
            <a:off x="9571031" y="4845017"/>
            <a:ext cx="1575940" cy="1803955"/>
          </a:xfrm>
          <a:prstGeom prst="rect">
            <a:avLst/>
          </a:prstGeom>
          <a:solidFill>
            <a:srgbClr val="C5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tx1"/>
                </a:solidFill>
              </a:rPr>
              <a:t>Vehicle OBE</a:t>
            </a:r>
          </a:p>
        </p:txBody>
      </p:sp>
      <p:sp>
        <p:nvSpPr>
          <p:cNvPr id="7" name="Rectangle 6">
            <a:extLst>
              <a:ext uri="{FF2B5EF4-FFF2-40B4-BE49-F238E27FC236}">
                <a16:creationId xmlns:a16="http://schemas.microsoft.com/office/drawing/2014/main" id="{5F195765-C07A-C644-9A79-E794F23183F1}"/>
              </a:ext>
            </a:extLst>
          </p:cNvPr>
          <p:cNvSpPr/>
          <p:nvPr/>
        </p:nvSpPr>
        <p:spPr>
          <a:xfrm>
            <a:off x="6659160" y="4845017"/>
            <a:ext cx="1575940" cy="1091404"/>
          </a:xfrm>
          <a:prstGeom prst="rect">
            <a:avLst/>
          </a:prstGeom>
          <a:solidFill>
            <a:srgbClr val="F7F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tx1"/>
                </a:solidFill>
              </a:rPr>
              <a:t>Personal Information Device</a:t>
            </a:r>
          </a:p>
        </p:txBody>
      </p:sp>
      <p:sp>
        <p:nvSpPr>
          <p:cNvPr id="8" name="Rectangle 7">
            <a:extLst>
              <a:ext uri="{FF2B5EF4-FFF2-40B4-BE49-F238E27FC236}">
                <a16:creationId xmlns:a16="http://schemas.microsoft.com/office/drawing/2014/main" id="{CCE2C639-2EBC-6843-A122-F62421800D70}"/>
              </a:ext>
            </a:extLst>
          </p:cNvPr>
          <p:cNvSpPr/>
          <p:nvPr/>
        </p:nvSpPr>
        <p:spPr>
          <a:xfrm>
            <a:off x="3747290" y="4845017"/>
            <a:ext cx="1575940" cy="1803955"/>
          </a:xfrm>
          <a:prstGeom prst="rect">
            <a:avLst/>
          </a:prstGeom>
          <a:solidFill>
            <a:srgbClr val="FAD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tx1"/>
                </a:solidFill>
              </a:rPr>
              <a:t>Roadside Equipment</a:t>
            </a:r>
          </a:p>
        </p:txBody>
      </p:sp>
      <p:cxnSp>
        <p:nvCxnSpPr>
          <p:cNvPr id="9" name="Straight Arrow Connector 8">
            <a:extLst>
              <a:ext uri="{FF2B5EF4-FFF2-40B4-BE49-F238E27FC236}">
                <a16:creationId xmlns:a16="http://schemas.microsoft.com/office/drawing/2014/main" id="{6AD4621E-3AF5-EA4B-82B0-516D3AE97D9C}"/>
              </a:ext>
            </a:extLst>
          </p:cNvPr>
          <p:cNvCxnSpPr>
            <a:cxnSpLocks/>
          </p:cNvCxnSpPr>
          <p:nvPr/>
        </p:nvCxnSpPr>
        <p:spPr>
          <a:xfrm>
            <a:off x="8235100" y="5173022"/>
            <a:ext cx="1335931" cy="0"/>
          </a:xfrm>
          <a:prstGeom prst="straightConnector1">
            <a:avLst/>
          </a:prstGeom>
          <a:ln>
            <a:solidFill>
              <a:srgbClr val="0B6858"/>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C7A6D7-9C8C-5E4D-9E69-9382074EB8CD}"/>
              </a:ext>
            </a:extLst>
          </p:cNvPr>
          <p:cNvSpPr txBox="1"/>
          <p:nvPr/>
        </p:nvSpPr>
        <p:spPr>
          <a:xfrm>
            <a:off x="8155852" y="4945523"/>
            <a:ext cx="1335931" cy="299122"/>
          </a:xfrm>
          <a:prstGeom prst="rect">
            <a:avLst/>
          </a:prstGeom>
        </p:spPr>
        <p:txBody>
          <a:bodyPr vert="horz" wrap="none" lIns="91440" tIns="45720" rIns="91440" bIns="45720" rtlCol="0">
            <a:normAutofit/>
          </a:bodyPr>
          <a:lstStyle/>
          <a:p>
            <a:pPr marL="0" indent="0" algn="ctr">
              <a:buFontTx/>
              <a:buNone/>
            </a:pPr>
            <a:r>
              <a:rPr lang="en-GB" sz="1100" b="0" dirty="0">
                <a:solidFill>
                  <a:srgbClr val="0B6858"/>
                </a:solidFill>
                <a:latin typeface="Segoe UI Semibold"/>
                <a:cs typeface="Segoe UI Semibold"/>
              </a:rPr>
              <a:t>personal location</a:t>
            </a:r>
          </a:p>
        </p:txBody>
      </p:sp>
      <p:cxnSp>
        <p:nvCxnSpPr>
          <p:cNvPr id="11" name="Straight Arrow Connector 10">
            <a:extLst>
              <a:ext uri="{FF2B5EF4-FFF2-40B4-BE49-F238E27FC236}">
                <a16:creationId xmlns:a16="http://schemas.microsoft.com/office/drawing/2014/main" id="{864B042C-B165-4747-921A-7109779A6971}"/>
              </a:ext>
            </a:extLst>
          </p:cNvPr>
          <p:cNvCxnSpPr>
            <a:cxnSpLocks/>
          </p:cNvCxnSpPr>
          <p:nvPr/>
        </p:nvCxnSpPr>
        <p:spPr>
          <a:xfrm flipH="1" flipV="1">
            <a:off x="8235100" y="5542155"/>
            <a:ext cx="1335931" cy="16182"/>
          </a:xfrm>
          <a:prstGeom prst="straightConnector1">
            <a:avLst/>
          </a:prstGeom>
          <a:ln>
            <a:solidFill>
              <a:srgbClr val="0B6858"/>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F9E106-F9A5-1E4E-91D8-E3F88A4E1DBD}"/>
              </a:ext>
            </a:extLst>
          </p:cNvPr>
          <p:cNvSpPr txBox="1"/>
          <p:nvPr/>
        </p:nvSpPr>
        <p:spPr>
          <a:xfrm>
            <a:off x="8235099" y="5340964"/>
            <a:ext cx="1335931" cy="525105"/>
          </a:xfrm>
          <a:prstGeom prst="rect">
            <a:avLst/>
          </a:prstGeom>
        </p:spPr>
        <p:txBody>
          <a:bodyPr vert="horz" wrap="none" lIns="91440" tIns="45720" rIns="91440" bIns="45720" rtlCol="0">
            <a:normAutofit/>
          </a:bodyPr>
          <a:lstStyle/>
          <a:p>
            <a:pPr marL="0" indent="0" algn="ctr">
              <a:buFontTx/>
              <a:buNone/>
            </a:pPr>
            <a:r>
              <a:rPr lang="en-GB" sz="1100" b="0" dirty="0">
                <a:solidFill>
                  <a:srgbClr val="0B6858"/>
                </a:solidFill>
                <a:latin typeface="Segoe UI Semibold"/>
                <a:cs typeface="Segoe UI Semibold"/>
              </a:rPr>
              <a:t>vehicle location </a:t>
            </a:r>
          </a:p>
          <a:p>
            <a:pPr marL="0" indent="0" algn="ctr">
              <a:buFontTx/>
              <a:buNone/>
            </a:pPr>
            <a:r>
              <a:rPr lang="en-GB" sz="1100" b="0" dirty="0">
                <a:solidFill>
                  <a:srgbClr val="0B6858"/>
                </a:solidFill>
                <a:latin typeface="Segoe UI Semibold"/>
                <a:cs typeface="Segoe UI Semibold"/>
              </a:rPr>
              <a:t>and motion</a:t>
            </a:r>
          </a:p>
        </p:txBody>
      </p:sp>
      <p:cxnSp>
        <p:nvCxnSpPr>
          <p:cNvPr id="13" name="Straight Arrow Connector 12">
            <a:extLst>
              <a:ext uri="{FF2B5EF4-FFF2-40B4-BE49-F238E27FC236}">
                <a16:creationId xmlns:a16="http://schemas.microsoft.com/office/drawing/2014/main" id="{5130614E-8008-684A-91FD-DF1EED39AA3B}"/>
              </a:ext>
            </a:extLst>
          </p:cNvPr>
          <p:cNvCxnSpPr>
            <a:cxnSpLocks/>
          </p:cNvCxnSpPr>
          <p:nvPr/>
        </p:nvCxnSpPr>
        <p:spPr>
          <a:xfrm>
            <a:off x="5323230" y="6136295"/>
            <a:ext cx="4247801" cy="3989"/>
          </a:xfrm>
          <a:prstGeom prst="straightConnector1">
            <a:avLst/>
          </a:prstGeom>
          <a:ln>
            <a:solidFill>
              <a:srgbClr val="0B6858"/>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FAF149-6D14-7D42-8AE4-C1A14C798E65}"/>
              </a:ext>
            </a:extLst>
          </p:cNvPr>
          <p:cNvSpPr txBox="1"/>
          <p:nvPr/>
        </p:nvSpPr>
        <p:spPr>
          <a:xfrm>
            <a:off x="7413978" y="5936079"/>
            <a:ext cx="1670612" cy="299122"/>
          </a:xfrm>
          <a:prstGeom prst="rect">
            <a:avLst/>
          </a:prstGeom>
        </p:spPr>
        <p:txBody>
          <a:bodyPr vert="horz" wrap="none" lIns="91440" tIns="45720" rIns="91440" bIns="45720" rtlCol="0">
            <a:normAutofit/>
          </a:bodyPr>
          <a:lstStyle/>
          <a:p>
            <a:pPr marL="0" indent="0" algn="r">
              <a:buFontTx/>
              <a:buNone/>
            </a:pPr>
            <a:r>
              <a:rPr lang="en-GB" sz="1100" b="0" dirty="0">
                <a:solidFill>
                  <a:srgbClr val="0B6858"/>
                </a:solidFill>
                <a:latin typeface="Segoe UI Semibold"/>
                <a:cs typeface="Segoe UI Semibold"/>
              </a:rPr>
              <a:t>+ proxied personal location</a:t>
            </a:r>
          </a:p>
        </p:txBody>
      </p:sp>
      <p:cxnSp>
        <p:nvCxnSpPr>
          <p:cNvPr id="15" name="Straight Arrow Connector 14">
            <a:extLst>
              <a:ext uri="{FF2B5EF4-FFF2-40B4-BE49-F238E27FC236}">
                <a16:creationId xmlns:a16="http://schemas.microsoft.com/office/drawing/2014/main" id="{A779DAF8-18D8-974E-8C4F-013B8F29F08D}"/>
              </a:ext>
            </a:extLst>
          </p:cNvPr>
          <p:cNvCxnSpPr>
            <a:cxnSpLocks/>
          </p:cNvCxnSpPr>
          <p:nvPr/>
        </p:nvCxnSpPr>
        <p:spPr>
          <a:xfrm flipH="1" flipV="1">
            <a:off x="5323230" y="6397027"/>
            <a:ext cx="4247801" cy="21010"/>
          </a:xfrm>
          <a:prstGeom prst="straightConnector1">
            <a:avLst/>
          </a:prstGeom>
          <a:ln>
            <a:solidFill>
              <a:srgbClr val="0B6858"/>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D568DF-F2ED-474F-8C3E-733914DAA790}"/>
              </a:ext>
            </a:extLst>
          </p:cNvPr>
          <p:cNvSpPr txBox="1"/>
          <p:nvPr/>
        </p:nvSpPr>
        <p:spPr>
          <a:xfrm>
            <a:off x="5329929" y="6189037"/>
            <a:ext cx="4247800" cy="299122"/>
          </a:xfrm>
          <a:prstGeom prst="rect">
            <a:avLst/>
          </a:prstGeom>
        </p:spPr>
        <p:txBody>
          <a:bodyPr vert="horz" wrap="none" lIns="91440" tIns="45720" rIns="91440" bIns="45720" rtlCol="0">
            <a:normAutofit/>
          </a:bodyPr>
          <a:lstStyle/>
          <a:p>
            <a:pPr marL="0" indent="0" algn="ctr">
              <a:buFontTx/>
              <a:buNone/>
            </a:pPr>
            <a:r>
              <a:rPr lang="en-GB" sz="1100" b="0" dirty="0">
                <a:solidFill>
                  <a:srgbClr val="0B6858"/>
                </a:solidFill>
                <a:latin typeface="Segoe UI Semibold"/>
                <a:cs typeface="Segoe UI Semibold"/>
              </a:rPr>
              <a:t>vehicle location and motion</a:t>
            </a:r>
          </a:p>
        </p:txBody>
      </p:sp>
      <p:sp>
        <p:nvSpPr>
          <p:cNvPr id="17" name="Rectangle 16">
            <a:extLst>
              <a:ext uri="{FF2B5EF4-FFF2-40B4-BE49-F238E27FC236}">
                <a16:creationId xmlns:a16="http://schemas.microsoft.com/office/drawing/2014/main" id="{78200005-BF01-0C49-9FC5-F40C71520ADE}"/>
              </a:ext>
            </a:extLst>
          </p:cNvPr>
          <p:cNvSpPr/>
          <p:nvPr/>
        </p:nvSpPr>
        <p:spPr>
          <a:xfrm>
            <a:off x="6735118" y="5583248"/>
            <a:ext cx="1438255" cy="2991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Personal Work </a:t>
            </a:r>
          </a:p>
          <a:p>
            <a:pPr algn="ctr"/>
            <a:r>
              <a:rPr lang="en-GB" sz="1100" dirty="0">
                <a:solidFill>
                  <a:schemeClr val="tx1"/>
                </a:solidFill>
              </a:rPr>
              <a:t>Zone Safety</a:t>
            </a:r>
          </a:p>
        </p:txBody>
      </p:sp>
      <p:sp>
        <p:nvSpPr>
          <p:cNvPr id="18" name="Rectangle 17">
            <a:extLst>
              <a:ext uri="{FF2B5EF4-FFF2-40B4-BE49-F238E27FC236}">
                <a16:creationId xmlns:a16="http://schemas.microsoft.com/office/drawing/2014/main" id="{BAA52177-973E-B448-8164-9B4CF7479074}"/>
              </a:ext>
            </a:extLst>
          </p:cNvPr>
          <p:cNvSpPr/>
          <p:nvPr/>
        </p:nvSpPr>
        <p:spPr>
          <a:xfrm>
            <a:off x="3800608" y="6291736"/>
            <a:ext cx="1438255" cy="2991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RSE Work Zone Safety</a:t>
            </a:r>
          </a:p>
        </p:txBody>
      </p:sp>
      <p:sp>
        <p:nvSpPr>
          <p:cNvPr id="19" name="Rectangle 18">
            <a:extLst>
              <a:ext uri="{FF2B5EF4-FFF2-40B4-BE49-F238E27FC236}">
                <a16:creationId xmlns:a16="http://schemas.microsoft.com/office/drawing/2014/main" id="{348B5628-10EE-EB4C-9972-310824EE0CE8}"/>
              </a:ext>
            </a:extLst>
          </p:cNvPr>
          <p:cNvSpPr/>
          <p:nvPr/>
        </p:nvSpPr>
        <p:spPr>
          <a:xfrm>
            <a:off x="9629516" y="6285572"/>
            <a:ext cx="1438255" cy="2991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Vehicle Work Zone Warning</a:t>
            </a:r>
          </a:p>
        </p:txBody>
      </p:sp>
      <p:cxnSp>
        <p:nvCxnSpPr>
          <p:cNvPr id="20" name="Straight Arrow Connector 19">
            <a:extLst>
              <a:ext uri="{FF2B5EF4-FFF2-40B4-BE49-F238E27FC236}">
                <a16:creationId xmlns:a16="http://schemas.microsoft.com/office/drawing/2014/main" id="{77745DBB-1A59-6B44-9E2F-454C311A41AA}"/>
              </a:ext>
            </a:extLst>
          </p:cNvPr>
          <p:cNvCxnSpPr>
            <a:cxnSpLocks/>
          </p:cNvCxnSpPr>
          <p:nvPr/>
        </p:nvCxnSpPr>
        <p:spPr>
          <a:xfrm>
            <a:off x="5323229" y="5510719"/>
            <a:ext cx="1335932" cy="0"/>
          </a:xfrm>
          <a:prstGeom prst="straightConnector1">
            <a:avLst/>
          </a:prstGeom>
          <a:ln>
            <a:solidFill>
              <a:srgbClr val="0B6858"/>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D4301E4-996F-B546-B6AD-B46067A3FCEF}"/>
              </a:ext>
            </a:extLst>
          </p:cNvPr>
          <p:cNvSpPr txBox="1"/>
          <p:nvPr/>
        </p:nvSpPr>
        <p:spPr>
          <a:xfrm>
            <a:off x="5323229" y="5307018"/>
            <a:ext cx="1335930" cy="473218"/>
          </a:xfrm>
          <a:prstGeom prst="rect">
            <a:avLst/>
          </a:prstGeom>
        </p:spPr>
        <p:txBody>
          <a:bodyPr vert="horz" wrap="none" lIns="91440" tIns="45720" rIns="91440" bIns="45720" rtlCol="0">
            <a:normAutofit/>
          </a:bodyPr>
          <a:lstStyle/>
          <a:p>
            <a:pPr marL="0" indent="0" algn="ctr">
              <a:buFontTx/>
              <a:buNone/>
            </a:pPr>
            <a:r>
              <a:rPr lang="en-GB" sz="1100" b="0" dirty="0">
                <a:solidFill>
                  <a:srgbClr val="0B6858"/>
                </a:solidFill>
                <a:latin typeface="Segoe UI Semibold"/>
                <a:cs typeface="Segoe UI Semibold"/>
              </a:rPr>
              <a:t>personal safety </a:t>
            </a:r>
          </a:p>
          <a:p>
            <a:pPr marL="0" indent="0" algn="ctr">
              <a:buFontTx/>
              <a:buNone/>
            </a:pPr>
            <a:r>
              <a:rPr lang="en-GB" sz="1100" b="0" dirty="0">
                <a:solidFill>
                  <a:srgbClr val="0B6858"/>
                </a:solidFill>
                <a:latin typeface="Segoe UI Semibold"/>
                <a:cs typeface="Segoe UI Semibold"/>
              </a:rPr>
              <a:t>warning</a:t>
            </a:r>
          </a:p>
        </p:txBody>
      </p:sp>
      <p:cxnSp>
        <p:nvCxnSpPr>
          <p:cNvPr id="22" name="Straight Arrow Connector 21">
            <a:extLst>
              <a:ext uri="{FF2B5EF4-FFF2-40B4-BE49-F238E27FC236}">
                <a16:creationId xmlns:a16="http://schemas.microsoft.com/office/drawing/2014/main" id="{89C56943-EC5E-D445-982E-582F43F9E747}"/>
              </a:ext>
            </a:extLst>
          </p:cNvPr>
          <p:cNvCxnSpPr>
            <a:cxnSpLocks/>
          </p:cNvCxnSpPr>
          <p:nvPr/>
        </p:nvCxnSpPr>
        <p:spPr>
          <a:xfrm flipH="1" flipV="1">
            <a:off x="5323229" y="5141662"/>
            <a:ext cx="1335931" cy="16182"/>
          </a:xfrm>
          <a:prstGeom prst="straightConnector1">
            <a:avLst/>
          </a:prstGeom>
          <a:ln>
            <a:solidFill>
              <a:srgbClr val="0B6858"/>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16CE5DA-0808-584A-ADB2-885D50450C2B}"/>
              </a:ext>
            </a:extLst>
          </p:cNvPr>
          <p:cNvSpPr txBox="1"/>
          <p:nvPr/>
        </p:nvSpPr>
        <p:spPr>
          <a:xfrm>
            <a:off x="5363986" y="4937721"/>
            <a:ext cx="1335931" cy="257648"/>
          </a:xfrm>
          <a:prstGeom prst="rect">
            <a:avLst/>
          </a:prstGeom>
        </p:spPr>
        <p:txBody>
          <a:bodyPr vert="horz" wrap="none" lIns="91440" tIns="45720" rIns="91440" bIns="45720" rtlCol="0">
            <a:normAutofit lnSpcReduction="10000"/>
          </a:bodyPr>
          <a:lstStyle/>
          <a:p>
            <a:pPr marL="0" indent="0" algn="ctr">
              <a:buFontTx/>
              <a:buNone/>
            </a:pPr>
            <a:r>
              <a:rPr lang="en-GB" sz="1100" dirty="0">
                <a:solidFill>
                  <a:srgbClr val="0B6858"/>
                </a:solidFill>
                <a:latin typeface="Segoe UI Semibold"/>
                <a:cs typeface="Segoe UI Semibold"/>
              </a:rPr>
              <a:t>personal location</a:t>
            </a:r>
            <a:endParaRPr lang="en-GB" sz="1100" b="0" dirty="0">
              <a:solidFill>
                <a:srgbClr val="0B6858"/>
              </a:solidFill>
              <a:latin typeface="Segoe UI Semibold"/>
              <a:cs typeface="Segoe UI Semibold"/>
            </a:endParaRPr>
          </a:p>
        </p:txBody>
      </p:sp>
      <p:sp>
        <p:nvSpPr>
          <p:cNvPr id="24" name="Rectangle 23">
            <a:extLst>
              <a:ext uri="{FF2B5EF4-FFF2-40B4-BE49-F238E27FC236}">
                <a16:creationId xmlns:a16="http://schemas.microsoft.com/office/drawing/2014/main" id="{61954756-7941-2E4D-9A26-598886CBD6C4}"/>
              </a:ext>
            </a:extLst>
          </p:cNvPr>
          <p:cNvSpPr/>
          <p:nvPr/>
        </p:nvSpPr>
        <p:spPr>
          <a:xfrm>
            <a:off x="9560673" y="3816663"/>
            <a:ext cx="1575940" cy="476448"/>
          </a:xfrm>
          <a:prstGeom prst="rect">
            <a:avLst/>
          </a:prstGeom>
          <a:solidFill>
            <a:srgbClr val="C5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tx1"/>
                </a:solidFill>
              </a:rPr>
              <a:t>Driver</a:t>
            </a:r>
          </a:p>
        </p:txBody>
      </p:sp>
      <p:pic>
        <p:nvPicPr>
          <p:cNvPr id="25" name="Picture 24">
            <a:extLst>
              <a:ext uri="{FF2B5EF4-FFF2-40B4-BE49-F238E27FC236}">
                <a16:creationId xmlns:a16="http://schemas.microsoft.com/office/drawing/2014/main" id="{F7602991-5EB5-EA40-BB3A-F66180A5CE15}"/>
              </a:ext>
            </a:extLst>
          </p:cNvPr>
          <p:cNvPicPr>
            <a:picLocks noChangeAspect="1"/>
          </p:cNvPicPr>
          <p:nvPr/>
        </p:nvPicPr>
        <p:blipFill>
          <a:blip r:embed="rId4"/>
          <a:stretch>
            <a:fillRect/>
          </a:stretch>
        </p:blipFill>
        <p:spPr>
          <a:xfrm>
            <a:off x="9577729" y="3985275"/>
            <a:ext cx="349960" cy="306394"/>
          </a:xfrm>
          <a:prstGeom prst="rect">
            <a:avLst/>
          </a:prstGeom>
        </p:spPr>
      </p:pic>
      <p:sp>
        <p:nvSpPr>
          <p:cNvPr id="26" name="Rectangle 25">
            <a:extLst>
              <a:ext uri="{FF2B5EF4-FFF2-40B4-BE49-F238E27FC236}">
                <a16:creationId xmlns:a16="http://schemas.microsoft.com/office/drawing/2014/main" id="{A5FBF780-76A4-C647-891F-ED5D09882F9E}"/>
              </a:ext>
            </a:extLst>
          </p:cNvPr>
          <p:cNvSpPr/>
          <p:nvPr/>
        </p:nvSpPr>
        <p:spPr>
          <a:xfrm>
            <a:off x="6659159" y="3820977"/>
            <a:ext cx="1575940" cy="522816"/>
          </a:xfrm>
          <a:prstGeom prst="rect">
            <a:avLst/>
          </a:prstGeom>
          <a:solidFill>
            <a:srgbClr val="FAD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err="1">
                <a:solidFill>
                  <a:schemeClr val="tx1"/>
                </a:solidFill>
              </a:rPr>
              <a:t>Maint</a:t>
            </a:r>
            <a:r>
              <a:rPr lang="en-GB" sz="1200" dirty="0">
                <a:solidFill>
                  <a:schemeClr val="tx1"/>
                </a:solidFill>
              </a:rPr>
              <a:t> and </a:t>
            </a:r>
            <a:r>
              <a:rPr lang="en-GB" sz="1200" dirty="0" err="1">
                <a:solidFill>
                  <a:schemeClr val="tx1"/>
                </a:solidFill>
              </a:rPr>
              <a:t>Constr</a:t>
            </a:r>
            <a:endParaRPr lang="en-GB" sz="1200" dirty="0">
              <a:solidFill>
                <a:schemeClr val="tx1"/>
              </a:solidFill>
            </a:endParaRPr>
          </a:p>
          <a:p>
            <a:pPr algn="ctr"/>
            <a:r>
              <a:rPr lang="en-GB" sz="1200" dirty="0">
                <a:solidFill>
                  <a:schemeClr val="tx1"/>
                </a:solidFill>
              </a:rPr>
              <a:t>Field Personnel</a:t>
            </a:r>
          </a:p>
        </p:txBody>
      </p:sp>
      <p:pic>
        <p:nvPicPr>
          <p:cNvPr id="27" name="Picture 26">
            <a:extLst>
              <a:ext uri="{FF2B5EF4-FFF2-40B4-BE49-F238E27FC236}">
                <a16:creationId xmlns:a16="http://schemas.microsoft.com/office/drawing/2014/main" id="{E8DA02AA-BA2E-F749-9C5D-0946A98ECC4B}"/>
              </a:ext>
            </a:extLst>
          </p:cNvPr>
          <p:cNvPicPr>
            <a:picLocks noChangeAspect="1"/>
          </p:cNvPicPr>
          <p:nvPr/>
        </p:nvPicPr>
        <p:blipFill>
          <a:blip r:embed="rId4"/>
          <a:stretch>
            <a:fillRect/>
          </a:stretch>
        </p:blipFill>
        <p:spPr>
          <a:xfrm>
            <a:off x="6678732" y="4034342"/>
            <a:ext cx="349960" cy="306394"/>
          </a:xfrm>
          <a:prstGeom prst="rect">
            <a:avLst/>
          </a:prstGeom>
        </p:spPr>
      </p:pic>
      <p:cxnSp>
        <p:nvCxnSpPr>
          <p:cNvPr id="28" name="Straight Arrow Connector 27">
            <a:extLst>
              <a:ext uri="{FF2B5EF4-FFF2-40B4-BE49-F238E27FC236}">
                <a16:creationId xmlns:a16="http://schemas.microsoft.com/office/drawing/2014/main" id="{71F77904-6805-984B-B19A-04DDF42994C9}"/>
              </a:ext>
            </a:extLst>
          </p:cNvPr>
          <p:cNvCxnSpPr>
            <a:stCxn id="6" idx="0"/>
            <a:endCxn id="24" idx="2"/>
          </p:cNvCxnSpPr>
          <p:nvPr/>
        </p:nvCxnSpPr>
        <p:spPr>
          <a:xfrm flipH="1" flipV="1">
            <a:off x="10348643" y="4293111"/>
            <a:ext cx="10358" cy="5519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498F333-1F2A-B541-A172-BF6BA8FDE3B2}"/>
              </a:ext>
            </a:extLst>
          </p:cNvPr>
          <p:cNvSpPr txBox="1"/>
          <p:nvPr/>
        </p:nvSpPr>
        <p:spPr>
          <a:xfrm>
            <a:off x="10359001" y="4517559"/>
            <a:ext cx="941692" cy="291830"/>
          </a:xfrm>
          <a:prstGeom prst="rect">
            <a:avLst/>
          </a:prstGeom>
        </p:spPr>
        <p:txBody>
          <a:bodyPr vert="horz" wrap="none" lIns="91440" tIns="45720" rIns="91440" bIns="45720" rtlCol="0">
            <a:normAutofit/>
          </a:bodyPr>
          <a:lstStyle/>
          <a:p>
            <a:pPr marL="0" indent="0">
              <a:buFontTx/>
              <a:buNone/>
            </a:pPr>
            <a:r>
              <a:rPr lang="en-GB" sz="1100" b="0" dirty="0">
                <a:latin typeface="Segoe UI Semibold"/>
                <a:cs typeface="Segoe UI Semibold"/>
              </a:rPr>
              <a:t>driver</a:t>
            </a:r>
            <a:r>
              <a:rPr lang="en-GB" sz="1200" b="0" dirty="0">
                <a:latin typeface="Segoe UI Semibold"/>
                <a:cs typeface="Segoe UI Semibold"/>
              </a:rPr>
              <a:t> updates</a:t>
            </a:r>
          </a:p>
        </p:txBody>
      </p:sp>
      <p:cxnSp>
        <p:nvCxnSpPr>
          <p:cNvPr id="30" name="Straight Arrow Connector 29">
            <a:extLst>
              <a:ext uri="{FF2B5EF4-FFF2-40B4-BE49-F238E27FC236}">
                <a16:creationId xmlns:a16="http://schemas.microsoft.com/office/drawing/2014/main" id="{F7F6865D-D252-CC4C-BE70-C0CA1E3E304E}"/>
              </a:ext>
            </a:extLst>
          </p:cNvPr>
          <p:cNvCxnSpPr>
            <a:cxnSpLocks/>
            <a:stCxn id="7" idx="0"/>
            <a:endCxn id="26" idx="2"/>
          </p:cNvCxnSpPr>
          <p:nvPr/>
        </p:nvCxnSpPr>
        <p:spPr>
          <a:xfrm flipH="1" flipV="1">
            <a:off x="7447129" y="4343793"/>
            <a:ext cx="1" cy="501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36F663C-41B0-2F4A-B59A-DF7968FCAE21}"/>
              </a:ext>
            </a:extLst>
          </p:cNvPr>
          <p:cNvSpPr txBox="1"/>
          <p:nvPr/>
        </p:nvSpPr>
        <p:spPr>
          <a:xfrm>
            <a:off x="7428565" y="4517559"/>
            <a:ext cx="941692" cy="291830"/>
          </a:xfrm>
          <a:prstGeom prst="rect">
            <a:avLst/>
          </a:prstGeom>
        </p:spPr>
        <p:txBody>
          <a:bodyPr vert="horz" wrap="none" lIns="91440" tIns="45720" rIns="91440" bIns="45720" rtlCol="0">
            <a:normAutofit/>
          </a:bodyPr>
          <a:lstStyle/>
          <a:p>
            <a:pPr marL="0" indent="0">
              <a:buFontTx/>
              <a:buNone/>
            </a:pPr>
            <a:r>
              <a:rPr lang="en-GB" sz="1100" b="0" dirty="0">
                <a:latin typeface="Segoe UI Semibold"/>
                <a:cs typeface="Segoe UI Semibold"/>
              </a:rPr>
              <a:t>personal</a:t>
            </a:r>
            <a:r>
              <a:rPr lang="en-GB" sz="1200" b="0" dirty="0">
                <a:latin typeface="Segoe UI Semibold"/>
                <a:cs typeface="Segoe UI Semibold"/>
              </a:rPr>
              <a:t> updates</a:t>
            </a:r>
          </a:p>
        </p:txBody>
      </p:sp>
      <p:cxnSp>
        <p:nvCxnSpPr>
          <p:cNvPr id="32" name="Straight Arrow Connector 31">
            <a:extLst>
              <a:ext uri="{FF2B5EF4-FFF2-40B4-BE49-F238E27FC236}">
                <a16:creationId xmlns:a16="http://schemas.microsoft.com/office/drawing/2014/main" id="{4C230E25-7144-1446-83C5-78BB97793ABD}"/>
              </a:ext>
            </a:extLst>
          </p:cNvPr>
          <p:cNvCxnSpPr>
            <a:cxnSpLocks/>
          </p:cNvCxnSpPr>
          <p:nvPr/>
        </p:nvCxnSpPr>
        <p:spPr>
          <a:xfrm>
            <a:off x="7070035" y="4343793"/>
            <a:ext cx="0" cy="501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6345E97-803A-3143-9373-702872FEF494}"/>
              </a:ext>
            </a:extLst>
          </p:cNvPr>
          <p:cNvSpPr txBox="1"/>
          <p:nvPr/>
        </p:nvSpPr>
        <p:spPr>
          <a:xfrm>
            <a:off x="6106208" y="4523385"/>
            <a:ext cx="941692" cy="291830"/>
          </a:xfrm>
          <a:prstGeom prst="rect">
            <a:avLst/>
          </a:prstGeom>
        </p:spPr>
        <p:txBody>
          <a:bodyPr vert="horz" wrap="none" lIns="91440" tIns="45720" rIns="91440" bIns="45720" rtlCol="0">
            <a:normAutofit/>
          </a:bodyPr>
          <a:lstStyle/>
          <a:p>
            <a:pPr marL="0" indent="0">
              <a:buFontTx/>
              <a:buNone/>
            </a:pPr>
            <a:r>
              <a:rPr lang="en-GB" sz="1100" b="0" dirty="0">
                <a:latin typeface="Segoe UI Semibold"/>
                <a:cs typeface="Segoe UI Semibold"/>
              </a:rPr>
              <a:t>personal</a:t>
            </a:r>
            <a:r>
              <a:rPr lang="en-GB" sz="1200" b="0" dirty="0">
                <a:latin typeface="Segoe UI Semibold"/>
                <a:cs typeface="Segoe UI Semibold"/>
              </a:rPr>
              <a:t> input</a:t>
            </a:r>
          </a:p>
        </p:txBody>
      </p:sp>
      <p:sp>
        <p:nvSpPr>
          <p:cNvPr id="34" name="Triangle 33">
            <a:extLst>
              <a:ext uri="{FF2B5EF4-FFF2-40B4-BE49-F238E27FC236}">
                <a16:creationId xmlns:a16="http://schemas.microsoft.com/office/drawing/2014/main" id="{DF3BC45A-21A1-0540-B53E-705465EFAC3F}"/>
              </a:ext>
            </a:extLst>
          </p:cNvPr>
          <p:cNvSpPr/>
          <p:nvPr/>
        </p:nvSpPr>
        <p:spPr>
          <a:xfrm rot="5400000">
            <a:off x="9412534" y="5134537"/>
            <a:ext cx="82296" cy="82296"/>
          </a:xfrm>
          <a:prstGeom prst="triangle">
            <a:avLst/>
          </a:prstGeom>
          <a:solidFill>
            <a:srgbClr val="0B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riangle 34">
            <a:extLst>
              <a:ext uri="{FF2B5EF4-FFF2-40B4-BE49-F238E27FC236}">
                <a16:creationId xmlns:a16="http://schemas.microsoft.com/office/drawing/2014/main" id="{A7EEA6C0-24AA-D24C-9E83-3634B9DCC02C}"/>
              </a:ext>
            </a:extLst>
          </p:cNvPr>
          <p:cNvSpPr/>
          <p:nvPr/>
        </p:nvSpPr>
        <p:spPr>
          <a:xfrm rot="16200000">
            <a:off x="5399430" y="5100465"/>
            <a:ext cx="82296" cy="82296"/>
          </a:xfrm>
          <a:prstGeom prst="triangle">
            <a:avLst/>
          </a:prstGeom>
          <a:solidFill>
            <a:srgbClr val="0B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riangle 35">
            <a:extLst>
              <a:ext uri="{FF2B5EF4-FFF2-40B4-BE49-F238E27FC236}">
                <a16:creationId xmlns:a16="http://schemas.microsoft.com/office/drawing/2014/main" id="{2811723A-4283-F74F-8DD9-F0D4DD4BD624}"/>
              </a:ext>
            </a:extLst>
          </p:cNvPr>
          <p:cNvSpPr/>
          <p:nvPr/>
        </p:nvSpPr>
        <p:spPr>
          <a:xfrm rot="16200000">
            <a:off x="5400010" y="6355892"/>
            <a:ext cx="82296" cy="82296"/>
          </a:xfrm>
          <a:prstGeom prst="triangle">
            <a:avLst/>
          </a:prstGeom>
          <a:solidFill>
            <a:srgbClr val="0B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riangle 36">
            <a:extLst>
              <a:ext uri="{FF2B5EF4-FFF2-40B4-BE49-F238E27FC236}">
                <a16:creationId xmlns:a16="http://schemas.microsoft.com/office/drawing/2014/main" id="{C94A5B77-660B-A34D-AE5E-1577AE2F23BA}"/>
              </a:ext>
            </a:extLst>
          </p:cNvPr>
          <p:cNvSpPr/>
          <p:nvPr/>
        </p:nvSpPr>
        <p:spPr>
          <a:xfrm rot="5400000">
            <a:off x="9411955" y="6098322"/>
            <a:ext cx="82296" cy="82296"/>
          </a:xfrm>
          <a:prstGeom prst="triangle">
            <a:avLst/>
          </a:prstGeom>
          <a:solidFill>
            <a:srgbClr val="0B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riangle 37">
            <a:extLst>
              <a:ext uri="{FF2B5EF4-FFF2-40B4-BE49-F238E27FC236}">
                <a16:creationId xmlns:a16="http://schemas.microsoft.com/office/drawing/2014/main" id="{6AC1466D-ED4B-1945-9D7C-8145EDBC1EF4}"/>
              </a:ext>
            </a:extLst>
          </p:cNvPr>
          <p:cNvSpPr/>
          <p:nvPr/>
        </p:nvSpPr>
        <p:spPr>
          <a:xfrm rot="16200000">
            <a:off x="8303403" y="5501007"/>
            <a:ext cx="82296" cy="82296"/>
          </a:xfrm>
          <a:prstGeom prst="triangle">
            <a:avLst/>
          </a:prstGeom>
          <a:solidFill>
            <a:srgbClr val="0B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riangle 38">
            <a:extLst>
              <a:ext uri="{FF2B5EF4-FFF2-40B4-BE49-F238E27FC236}">
                <a16:creationId xmlns:a16="http://schemas.microsoft.com/office/drawing/2014/main" id="{E1FB1DA5-76AC-5D49-AD61-DBCA88D616E3}"/>
              </a:ext>
            </a:extLst>
          </p:cNvPr>
          <p:cNvSpPr/>
          <p:nvPr/>
        </p:nvSpPr>
        <p:spPr>
          <a:xfrm rot="5400000">
            <a:off x="6500664" y="5470930"/>
            <a:ext cx="82296" cy="82296"/>
          </a:xfrm>
          <a:prstGeom prst="triangle">
            <a:avLst/>
          </a:prstGeom>
          <a:solidFill>
            <a:srgbClr val="0B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C03CF8D0-2475-DA44-9846-DCCD28CF58D0}"/>
              </a:ext>
            </a:extLst>
          </p:cNvPr>
          <p:cNvSpPr/>
          <p:nvPr/>
        </p:nvSpPr>
        <p:spPr>
          <a:xfrm>
            <a:off x="6289451" y="6189037"/>
            <a:ext cx="2308697" cy="29912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C6E4F48D-850F-4942-A7C1-426177936A04}"/>
              </a:ext>
            </a:extLst>
          </p:cNvPr>
          <p:cNvSpPr/>
          <p:nvPr/>
        </p:nvSpPr>
        <p:spPr>
          <a:xfrm>
            <a:off x="8209854" y="5307646"/>
            <a:ext cx="1281930" cy="48713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158B07F3-3BD6-6F4F-BD1A-BCD6608E2624}"/>
              </a:ext>
            </a:extLst>
          </p:cNvPr>
          <p:cNvSpPr txBox="1"/>
          <p:nvPr/>
        </p:nvSpPr>
        <p:spPr>
          <a:xfrm>
            <a:off x="751453" y="4623292"/>
            <a:ext cx="2744597" cy="646331"/>
          </a:xfrm>
          <a:prstGeom prst="rect">
            <a:avLst/>
          </a:prstGeom>
          <a:noFill/>
        </p:spPr>
        <p:txBody>
          <a:bodyPr wrap="none" rtlCol="0">
            <a:spAutoFit/>
          </a:bodyPr>
          <a:lstStyle/>
          <a:p>
            <a:pPr algn="ctr"/>
            <a:r>
              <a:rPr lang="en-GB" b="1" dirty="0"/>
              <a:t>Simplified service package </a:t>
            </a:r>
            <a:br>
              <a:rPr lang="en-GB" b="1" dirty="0"/>
            </a:br>
            <a:r>
              <a:rPr lang="en-GB" b="1" dirty="0"/>
              <a:t>for Worker Safety</a:t>
            </a:r>
          </a:p>
        </p:txBody>
      </p:sp>
      <p:pic>
        <p:nvPicPr>
          <p:cNvPr id="43" name="Picture 42">
            <a:extLst>
              <a:ext uri="{FF2B5EF4-FFF2-40B4-BE49-F238E27FC236}">
                <a16:creationId xmlns:a16="http://schemas.microsoft.com/office/drawing/2014/main" id="{D466217B-A726-C240-AD2F-AF3BAB4C88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45" y="5378544"/>
            <a:ext cx="2643131" cy="1127121"/>
          </a:xfrm>
          <a:prstGeom prst="rect">
            <a:avLst/>
          </a:prstGeom>
        </p:spPr>
      </p:pic>
      <p:sp>
        <p:nvSpPr>
          <p:cNvPr id="44" name="Rectangle 43">
            <a:extLst>
              <a:ext uri="{FF2B5EF4-FFF2-40B4-BE49-F238E27FC236}">
                <a16:creationId xmlns:a16="http://schemas.microsoft.com/office/drawing/2014/main" id="{79482720-F3B3-214E-B431-C9082EE05A3A}"/>
              </a:ext>
            </a:extLst>
          </p:cNvPr>
          <p:cNvSpPr/>
          <p:nvPr/>
        </p:nvSpPr>
        <p:spPr>
          <a:xfrm>
            <a:off x="824248" y="5378544"/>
            <a:ext cx="553791" cy="1109212"/>
          </a:xfrm>
          <a:prstGeom prst="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96E1FBB-65AE-F940-A00E-F7803DA67266}"/>
              </a:ext>
            </a:extLst>
          </p:cNvPr>
          <p:cNvSpPr txBox="1"/>
          <p:nvPr/>
        </p:nvSpPr>
        <p:spPr>
          <a:xfrm>
            <a:off x="5876548" y="5941836"/>
            <a:ext cx="1594406" cy="299122"/>
          </a:xfrm>
          <a:prstGeom prst="rect">
            <a:avLst/>
          </a:prstGeom>
        </p:spPr>
        <p:txBody>
          <a:bodyPr vert="horz" wrap="none" lIns="91440" tIns="45720" rIns="91440" bIns="45720" rtlCol="0">
            <a:normAutofit/>
          </a:bodyPr>
          <a:lstStyle/>
          <a:p>
            <a:pPr marL="0" indent="0">
              <a:buFontTx/>
              <a:buNone/>
            </a:pPr>
            <a:r>
              <a:rPr lang="en-GB" sz="1100" dirty="0">
                <a:solidFill>
                  <a:srgbClr val="0B6858"/>
                </a:solidFill>
                <a:latin typeface="Segoe UI Semibold"/>
                <a:cs typeface="Segoe UI Semibold"/>
              </a:rPr>
              <a:t>work zone</a:t>
            </a:r>
            <a:r>
              <a:rPr lang="en-GB" sz="1100" b="0" dirty="0">
                <a:solidFill>
                  <a:srgbClr val="0B6858"/>
                </a:solidFill>
                <a:latin typeface="Segoe UI Semibold"/>
                <a:cs typeface="Segoe UI Semibold"/>
              </a:rPr>
              <a:t> safety warning</a:t>
            </a:r>
          </a:p>
        </p:txBody>
      </p:sp>
    </p:spTree>
    <p:extLst>
      <p:ext uri="{BB962C8B-B14F-4D97-AF65-F5344CB8AC3E}">
        <p14:creationId xmlns:p14="http://schemas.microsoft.com/office/powerpoint/2010/main" val="419956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34" grpId="0" animBg="1"/>
      <p:bldP spid="38"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D6A4-EA96-0C46-ADAD-EA4D8B8EF304}"/>
              </a:ext>
            </a:extLst>
          </p:cNvPr>
          <p:cNvSpPr>
            <a:spLocks noGrp="1"/>
          </p:cNvSpPr>
          <p:nvPr>
            <p:ph type="title"/>
          </p:nvPr>
        </p:nvSpPr>
        <p:spPr/>
        <p:txBody>
          <a:bodyPr/>
          <a:lstStyle/>
          <a:p>
            <a:r>
              <a:rPr lang="en-GB" dirty="0"/>
              <a:t>Comm View</a:t>
            </a:r>
          </a:p>
        </p:txBody>
      </p:sp>
      <p:sp>
        <p:nvSpPr>
          <p:cNvPr id="4" name="Content Placeholder 3">
            <a:extLst>
              <a:ext uri="{FF2B5EF4-FFF2-40B4-BE49-F238E27FC236}">
                <a16:creationId xmlns:a16="http://schemas.microsoft.com/office/drawing/2014/main" id="{05D5F3D9-45F5-DA47-9CB1-0148E5E9CD1E}"/>
              </a:ext>
            </a:extLst>
          </p:cNvPr>
          <p:cNvSpPr>
            <a:spLocks noGrp="1"/>
          </p:cNvSpPr>
          <p:nvPr>
            <p:ph sz="quarter" idx="4294967295"/>
          </p:nvPr>
        </p:nvSpPr>
        <p:spPr>
          <a:xfrm>
            <a:off x="560613" y="1424594"/>
            <a:ext cx="4733925" cy="512763"/>
          </a:xfrm>
        </p:spPr>
        <p:txBody>
          <a:bodyPr/>
          <a:lstStyle/>
          <a:p>
            <a:pPr marL="0" indent="0">
              <a:buNone/>
            </a:pPr>
            <a:r>
              <a:rPr lang="en-GB" dirty="0"/>
              <a:t>Vehicle Location and Motion</a:t>
            </a:r>
          </a:p>
        </p:txBody>
      </p:sp>
      <p:pic>
        <p:nvPicPr>
          <p:cNvPr id="9" name="Picture 8">
            <a:extLst>
              <a:ext uri="{FF2B5EF4-FFF2-40B4-BE49-F238E27FC236}">
                <a16:creationId xmlns:a16="http://schemas.microsoft.com/office/drawing/2014/main" id="{49AB4D9B-F4DB-D443-A8AF-00F21621CB09}"/>
              </a:ext>
            </a:extLst>
          </p:cNvPr>
          <p:cNvPicPr>
            <a:picLocks noChangeAspect="1"/>
          </p:cNvPicPr>
          <p:nvPr/>
        </p:nvPicPr>
        <p:blipFill>
          <a:blip r:embed="rId3"/>
          <a:stretch>
            <a:fillRect/>
          </a:stretch>
        </p:blipFill>
        <p:spPr>
          <a:xfrm>
            <a:off x="4626321" y="222053"/>
            <a:ext cx="7327131" cy="6367988"/>
          </a:xfrm>
          <a:prstGeom prst="rect">
            <a:avLst/>
          </a:prstGeom>
        </p:spPr>
      </p:pic>
      <p:pic>
        <p:nvPicPr>
          <p:cNvPr id="5" name="Picture 4">
            <a:extLst>
              <a:ext uri="{FF2B5EF4-FFF2-40B4-BE49-F238E27FC236}">
                <a16:creationId xmlns:a16="http://schemas.microsoft.com/office/drawing/2014/main" id="{6EF06282-691B-4C4E-AAAE-0D9B75358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45" y="5378544"/>
            <a:ext cx="2643131" cy="1127121"/>
          </a:xfrm>
          <a:prstGeom prst="rect">
            <a:avLst/>
          </a:prstGeom>
        </p:spPr>
      </p:pic>
      <p:sp>
        <p:nvSpPr>
          <p:cNvPr id="6" name="Rectangle 5">
            <a:extLst>
              <a:ext uri="{FF2B5EF4-FFF2-40B4-BE49-F238E27FC236}">
                <a16:creationId xmlns:a16="http://schemas.microsoft.com/office/drawing/2014/main" id="{FAB6168A-2997-0F4F-A885-EAB75B4D07E0}"/>
              </a:ext>
            </a:extLst>
          </p:cNvPr>
          <p:cNvSpPr/>
          <p:nvPr/>
        </p:nvSpPr>
        <p:spPr>
          <a:xfrm>
            <a:off x="1329114" y="5378544"/>
            <a:ext cx="553791" cy="1109212"/>
          </a:xfrm>
          <a:prstGeom prst="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986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BD16-E799-C94B-A9FB-14E395E9D920}"/>
              </a:ext>
            </a:extLst>
          </p:cNvPr>
          <p:cNvSpPr>
            <a:spLocks noGrp="1"/>
          </p:cNvSpPr>
          <p:nvPr>
            <p:ph type="title"/>
          </p:nvPr>
        </p:nvSpPr>
        <p:spPr/>
        <p:txBody>
          <a:bodyPr/>
          <a:lstStyle/>
          <a:p>
            <a:r>
              <a:rPr lang="en-GB" dirty="0"/>
              <a:t>Content of Standard</a:t>
            </a:r>
          </a:p>
        </p:txBody>
      </p:sp>
      <p:sp>
        <p:nvSpPr>
          <p:cNvPr id="3" name="Content Placeholder 2">
            <a:extLst>
              <a:ext uri="{FF2B5EF4-FFF2-40B4-BE49-F238E27FC236}">
                <a16:creationId xmlns:a16="http://schemas.microsoft.com/office/drawing/2014/main" id="{1474612A-C990-A54A-B384-AFACEEADF566}"/>
              </a:ext>
            </a:extLst>
          </p:cNvPr>
          <p:cNvSpPr>
            <a:spLocks noGrp="1"/>
          </p:cNvSpPr>
          <p:nvPr>
            <p:ph idx="1"/>
          </p:nvPr>
        </p:nvSpPr>
        <p:spPr/>
        <p:txBody>
          <a:bodyPr>
            <a:normAutofit/>
          </a:bodyPr>
          <a:lstStyle/>
          <a:p>
            <a:pPr marL="0" indent="0">
              <a:buNone/>
            </a:pPr>
            <a:r>
              <a:rPr lang="en-US" dirty="0"/>
              <a:t>ETSI 102 894-2 defines structure to report the position of a vehicle</a:t>
            </a:r>
          </a:p>
          <a:p>
            <a:endParaRPr lang="en-US" dirty="0"/>
          </a:p>
          <a:p>
            <a:pPr marL="0" indent="0">
              <a:buNone/>
            </a:pPr>
            <a:r>
              <a:rPr lang="en-US" dirty="0" err="1">
                <a:latin typeface="Courier" pitchFamily="2" charset="0"/>
              </a:rPr>
              <a:t>ReferencePosition</a:t>
            </a:r>
            <a:r>
              <a:rPr lang="en-US" dirty="0">
                <a:latin typeface="Courier" pitchFamily="2" charset="0"/>
              </a:rPr>
              <a:t> ::= SEQUENCE {</a:t>
            </a:r>
          </a:p>
          <a:p>
            <a:pPr marL="457200" lvl="1" indent="0">
              <a:buNone/>
            </a:pPr>
            <a:r>
              <a:rPr lang="en-US" sz="1800" dirty="0">
                <a:latin typeface="Courier" pitchFamily="2" charset="0"/>
              </a:rPr>
              <a:t>latitude                  Latitude,</a:t>
            </a:r>
          </a:p>
          <a:p>
            <a:pPr marL="457200" lvl="1" indent="0">
              <a:buNone/>
            </a:pPr>
            <a:r>
              <a:rPr lang="en-US" sz="1800" dirty="0">
                <a:latin typeface="Courier" pitchFamily="2" charset="0"/>
              </a:rPr>
              <a:t>longitude                 Longitude,</a:t>
            </a:r>
          </a:p>
          <a:p>
            <a:pPr marL="457200" lvl="1" indent="0">
              <a:buNone/>
            </a:pPr>
            <a:r>
              <a:rPr lang="en-US" sz="1800" dirty="0" err="1">
                <a:latin typeface="Courier" pitchFamily="2" charset="0"/>
              </a:rPr>
              <a:t>positionConfidenceEllipse</a:t>
            </a:r>
            <a:r>
              <a:rPr lang="en-US" sz="1800" dirty="0">
                <a:latin typeface="Courier" pitchFamily="2" charset="0"/>
              </a:rPr>
              <a:t> </a:t>
            </a:r>
            <a:r>
              <a:rPr lang="en-US" sz="1800" dirty="0" err="1">
                <a:latin typeface="Courier" pitchFamily="2" charset="0"/>
              </a:rPr>
              <a:t>PosConfidenceEllipse</a:t>
            </a:r>
            <a:r>
              <a:rPr lang="en-US" sz="1800" dirty="0">
                <a:latin typeface="Courier" pitchFamily="2" charset="0"/>
              </a:rPr>
              <a:t> , </a:t>
            </a:r>
          </a:p>
          <a:p>
            <a:pPr marL="457200" lvl="1" indent="0">
              <a:buNone/>
            </a:pPr>
            <a:r>
              <a:rPr lang="en-US" sz="1800" dirty="0">
                <a:latin typeface="Courier" pitchFamily="2" charset="0"/>
              </a:rPr>
              <a:t>altitude                  Altitude </a:t>
            </a:r>
          </a:p>
          <a:p>
            <a:pPr marL="0" indent="0">
              <a:buNone/>
            </a:pPr>
            <a:r>
              <a:rPr lang="en-US" dirty="0">
                <a:latin typeface="Courier" pitchFamily="2" charset="0"/>
              </a:rPr>
              <a:t>} </a:t>
            </a:r>
          </a:p>
          <a:p>
            <a:endParaRPr lang="en-GB" dirty="0"/>
          </a:p>
        </p:txBody>
      </p:sp>
    </p:spTree>
    <p:extLst>
      <p:ext uri="{BB962C8B-B14F-4D97-AF65-F5344CB8AC3E}">
        <p14:creationId xmlns:p14="http://schemas.microsoft.com/office/powerpoint/2010/main" val="279115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BE2B-9519-164F-86CD-49A01C6098BA}"/>
              </a:ext>
            </a:extLst>
          </p:cNvPr>
          <p:cNvSpPr>
            <a:spLocks noGrp="1"/>
          </p:cNvSpPr>
          <p:nvPr>
            <p:ph type="title"/>
          </p:nvPr>
        </p:nvSpPr>
        <p:spPr/>
        <p:txBody>
          <a:bodyPr/>
          <a:lstStyle/>
          <a:p>
            <a:r>
              <a:rPr lang="en-GB" dirty="0"/>
              <a:t>Info View</a:t>
            </a:r>
          </a:p>
        </p:txBody>
      </p:sp>
      <p:pic>
        <p:nvPicPr>
          <p:cNvPr id="5" name="Content Placeholder 4">
            <a:extLst>
              <a:ext uri="{FF2B5EF4-FFF2-40B4-BE49-F238E27FC236}">
                <a16:creationId xmlns:a16="http://schemas.microsoft.com/office/drawing/2014/main" id="{17941517-561C-494D-876C-79545365A50B}"/>
              </a:ext>
            </a:extLst>
          </p:cNvPr>
          <p:cNvPicPr>
            <a:picLocks noGrp="1" noChangeAspect="1"/>
          </p:cNvPicPr>
          <p:nvPr>
            <p:ph idx="4294967295"/>
          </p:nvPr>
        </p:nvPicPr>
        <p:blipFill>
          <a:blip r:embed="rId3"/>
          <a:stretch>
            <a:fillRect/>
          </a:stretch>
        </p:blipFill>
        <p:spPr>
          <a:xfrm>
            <a:off x="3678238" y="268288"/>
            <a:ext cx="8513762" cy="6321425"/>
          </a:xfrm>
          <a:prstGeom prst="rect">
            <a:avLst/>
          </a:prstGeom>
        </p:spPr>
      </p:pic>
      <p:sp>
        <p:nvSpPr>
          <p:cNvPr id="4" name="Content Placeholder 3">
            <a:extLst>
              <a:ext uri="{FF2B5EF4-FFF2-40B4-BE49-F238E27FC236}">
                <a16:creationId xmlns:a16="http://schemas.microsoft.com/office/drawing/2014/main" id="{B565B6D8-89F8-B049-BCC7-2982E2E5BD6B}"/>
              </a:ext>
            </a:extLst>
          </p:cNvPr>
          <p:cNvSpPr>
            <a:spLocks noGrp="1"/>
          </p:cNvSpPr>
          <p:nvPr>
            <p:ph sz="quarter" idx="4294967295"/>
          </p:nvPr>
        </p:nvSpPr>
        <p:spPr>
          <a:xfrm>
            <a:off x="287268" y="1424594"/>
            <a:ext cx="4733925" cy="512763"/>
          </a:xfrm>
        </p:spPr>
        <p:txBody>
          <a:bodyPr/>
          <a:lstStyle/>
          <a:p>
            <a:pPr marL="0" indent="0">
              <a:buNone/>
            </a:pPr>
            <a:r>
              <a:rPr lang="en-GB" dirty="0"/>
              <a:t>Physical Data Model: CAM</a:t>
            </a:r>
          </a:p>
        </p:txBody>
      </p:sp>
      <p:sp>
        <p:nvSpPr>
          <p:cNvPr id="6" name="Rectangle 5">
            <a:extLst>
              <a:ext uri="{FF2B5EF4-FFF2-40B4-BE49-F238E27FC236}">
                <a16:creationId xmlns:a16="http://schemas.microsoft.com/office/drawing/2014/main" id="{E7C6F3EF-0F78-BF45-AFAF-3EB1690D1CCF}"/>
              </a:ext>
            </a:extLst>
          </p:cNvPr>
          <p:cNvSpPr/>
          <p:nvPr/>
        </p:nvSpPr>
        <p:spPr>
          <a:xfrm>
            <a:off x="6096000" y="614721"/>
            <a:ext cx="4209861" cy="86913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BED4226-3432-9243-8C3C-9943D4D46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45" y="5378544"/>
            <a:ext cx="2643131" cy="1127121"/>
          </a:xfrm>
          <a:prstGeom prst="rect">
            <a:avLst/>
          </a:prstGeom>
        </p:spPr>
      </p:pic>
      <p:sp>
        <p:nvSpPr>
          <p:cNvPr id="8" name="Rectangle 7">
            <a:extLst>
              <a:ext uri="{FF2B5EF4-FFF2-40B4-BE49-F238E27FC236}">
                <a16:creationId xmlns:a16="http://schemas.microsoft.com/office/drawing/2014/main" id="{5B544669-364B-C04E-A29F-38742EC0402B}"/>
              </a:ext>
            </a:extLst>
          </p:cNvPr>
          <p:cNvSpPr/>
          <p:nvPr/>
        </p:nvSpPr>
        <p:spPr>
          <a:xfrm>
            <a:off x="2377336" y="6277042"/>
            <a:ext cx="553791" cy="280139"/>
          </a:xfrm>
          <a:prstGeom prst="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125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D633-C70C-7342-9894-F63EDE81FD81}"/>
              </a:ext>
            </a:extLst>
          </p:cNvPr>
          <p:cNvSpPr>
            <a:spLocks noGrp="1"/>
          </p:cNvSpPr>
          <p:nvPr>
            <p:ph type="title"/>
          </p:nvPr>
        </p:nvSpPr>
        <p:spPr/>
        <p:txBody>
          <a:bodyPr/>
          <a:lstStyle/>
          <a:p>
            <a:r>
              <a:rPr lang="en-GB" dirty="0"/>
              <a:t>Information View</a:t>
            </a:r>
          </a:p>
        </p:txBody>
      </p:sp>
      <p:pic>
        <p:nvPicPr>
          <p:cNvPr id="5" name="Content Placeholder 4">
            <a:extLst>
              <a:ext uri="{FF2B5EF4-FFF2-40B4-BE49-F238E27FC236}">
                <a16:creationId xmlns:a16="http://schemas.microsoft.com/office/drawing/2014/main" id="{6671D5C1-559E-EC4C-B6EF-BC81FB009374}"/>
              </a:ext>
            </a:extLst>
          </p:cNvPr>
          <p:cNvPicPr>
            <a:picLocks noGrp="1" noChangeAspect="1"/>
          </p:cNvPicPr>
          <p:nvPr>
            <p:ph idx="4294967295"/>
          </p:nvPr>
        </p:nvPicPr>
        <p:blipFill>
          <a:blip r:embed="rId3"/>
          <a:stretch>
            <a:fillRect/>
          </a:stretch>
        </p:blipFill>
        <p:spPr>
          <a:xfrm>
            <a:off x="3627438" y="1222375"/>
            <a:ext cx="8564562" cy="5386388"/>
          </a:xfrm>
          <a:prstGeom prst="rect">
            <a:avLst/>
          </a:prstGeom>
        </p:spPr>
      </p:pic>
      <p:sp>
        <p:nvSpPr>
          <p:cNvPr id="4" name="Content Placeholder 3">
            <a:extLst>
              <a:ext uri="{FF2B5EF4-FFF2-40B4-BE49-F238E27FC236}">
                <a16:creationId xmlns:a16="http://schemas.microsoft.com/office/drawing/2014/main" id="{CC19560D-624A-3C4D-AFCA-A1A2B808553F}"/>
              </a:ext>
            </a:extLst>
          </p:cNvPr>
          <p:cNvSpPr>
            <a:spLocks noGrp="1"/>
          </p:cNvSpPr>
          <p:nvPr>
            <p:ph sz="quarter" idx="4294967295"/>
          </p:nvPr>
        </p:nvSpPr>
        <p:spPr>
          <a:xfrm>
            <a:off x="518678" y="1424594"/>
            <a:ext cx="4733925" cy="512763"/>
          </a:xfrm>
        </p:spPr>
        <p:txBody>
          <a:bodyPr/>
          <a:lstStyle/>
          <a:p>
            <a:pPr marL="0" indent="0">
              <a:buNone/>
            </a:pPr>
            <a:r>
              <a:rPr lang="en-GB" dirty="0"/>
              <a:t>Logical Data Model</a:t>
            </a:r>
          </a:p>
          <a:p>
            <a:r>
              <a:rPr lang="en-GB" dirty="0"/>
              <a:t>Info Flow Focus for </a:t>
            </a:r>
            <a:br>
              <a:rPr lang="en-GB" dirty="0"/>
            </a:br>
            <a:r>
              <a:rPr lang="en-GB" dirty="0"/>
              <a:t>Vehicle Location and </a:t>
            </a:r>
            <a:br>
              <a:rPr lang="en-GB" dirty="0"/>
            </a:br>
            <a:r>
              <a:rPr lang="en-GB" dirty="0"/>
              <a:t>Motion</a:t>
            </a:r>
          </a:p>
        </p:txBody>
      </p:sp>
      <p:pic>
        <p:nvPicPr>
          <p:cNvPr id="6" name="Picture 5">
            <a:extLst>
              <a:ext uri="{FF2B5EF4-FFF2-40B4-BE49-F238E27FC236}">
                <a16:creationId xmlns:a16="http://schemas.microsoft.com/office/drawing/2014/main" id="{5CDE2445-8BF2-0B47-83C5-F39AF06F5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45" y="5378544"/>
            <a:ext cx="2643131" cy="1127121"/>
          </a:xfrm>
          <a:prstGeom prst="rect">
            <a:avLst/>
          </a:prstGeom>
        </p:spPr>
      </p:pic>
      <p:sp>
        <p:nvSpPr>
          <p:cNvPr id="7" name="Rectangle 6">
            <a:extLst>
              <a:ext uri="{FF2B5EF4-FFF2-40B4-BE49-F238E27FC236}">
                <a16:creationId xmlns:a16="http://schemas.microsoft.com/office/drawing/2014/main" id="{A1F89303-1138-1F46-86FD-03384A3749E5}"/>
              </a:ext>
            </a:extLst>
          </p:cNvPr>
          <p:cNvSpPr/>
          <p:nvPr/>
        </p:nvSpPr>
        <p:spPr>
          <a:xfrm>
            <a:off x="1926575" y="5710366"/>
            <a:ext cx="553791" cy="280139"/>
          </a:xfrm>
          <a:prstGeom prst="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A986039-BB57-FF41-9D45-B1B3FFC7C7B6}"/>
              </a:ext>
            </a:extLst>
          </p:cNvPr>
          <p:cNvSpPr txBox="1"/>
          <p:nvPr/>
        </p:nvSpPr>
        <p:spPr>
          <a:xfrm>
            <a:off x="5669660" y="853043"/>
            <a:ext cx="4852290" cy="369332"/>
          </a:xfrm>
          <a:prstGeom prst="rect">
            <a:avLst/>
          </a:prstGeom>
          <a:noFill/>
        </p:spPr>
        <p:txBody>
          <a:bodyPr wrap="none" rtlCol="0">
            <a:spAutoFit/>
          </a:bodyPr>
          <a:lstStyle/>
          <a:p>
            <a:r>
              <a:rPr lang="en-US" dirty="0">
                <a:solidFill>
                  <a:schemeClr val="accent1">
                    <a:lumMod val="50000"/>
                    <a:lumOff val="50000"/>
                  </a:schemeClr>
                </a:solidFill>
              </a:rPr>
              <a:t>https://</a:t>
            </a:r>
            <a:r>
              <a:rPr lang="en-US" dirty="0" err="1">
                <a:solidFill>
                  <a:schemeClr val="accent1">
                    <a:lumMod val="50000"/>
                    <a:lumOff val="50000"/>
                  </a:schemeClr>
                </a:solidFill>
              </a:rPr>
              <a:t>github.com</a:t>
            </a:r>
            <a:r>
              <a:rPr lang="en-US" dirty="0">
                <a:solidFill>
                  <a:schemeClr val="accent1">
                    <a:lumMod val="50000"/>
                    <a:lumOff val="50000"/>
                  </a:schemeClr>
                </a:solidFill>
              </a:rPr>
              <a:t>/k-</a:t>
            </a:r>
            <a:r>
              <a:rPr lang="en-US" dirty="0" err="1">
                <a:solidFill>
                  <a:schemeClr val="accent1">
                    <a:lumMod val="50000"/>
                    <a:lumOff val="50000"/>
                  </a:schemeClr>
                </a:solidFill>
              </a:rPr>
              <a:t>vaughn</a:t>
            </a:r>
            <a:r>
              <a:rPr lang="en-US" dirty="0">
                <a:solidFill>
                  <a:schemeClr val="accent1">
                    <a:lumMod val="50000"/>
                    <a:lumOff val="50000"/>
                  </a:schemeClr>
                </a:solidFill>
              </a:rPr>
              <a:t>/its-reference-model</a:t>
            </a:r>
          </a:p>
        </p:txBody>
      </p:sp>
      <p:sp>
        <p:nvSpPr>
          <p:cNvPr id="8" name="Rectangle 7">
            <a:extLst>
              <a:ext uri="{FF2B5EF4-FFF2-40B4-BE49-F238E27FC236}">
                <a16:creationId xmlns:a16="http://schemas.microsoft.com/office/drawing/2014/main" id="{89959F63-C074-AA42-844F-338717117F42}"/>
              </a:ext>
            </a:extLst>
          </p:cNvPr>
          <p:cNvSpPr/>
          <p:nvPr/>
        </p:nvSpPr>
        <p:spPr>
          <a:xfrm>
            <a:off x="3885944" y="2529444"/>
            <a:ext cx="2016092" cy="28491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385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C351-7184-ED45-912B-4E701B8CF031}"/>
              </a:ext>
            </a:extLst>
          </p:cNvPr>
          <p:cNvSpPr>
            <a:spLocks noGrp="1"/>
          </p:cNvSpPr>
          <p:nvPr>
            <p:ph type="title"/>
          </p:nvPr>
        </p:nvSpPr>
        <p:spPr/>
        <p:txBody>
          <a:bodyPr/>
          <a:lstStyle/>
          <a:p>
            <a:r>
              <a:rPr lang="en-GB" dirty="0"/>
              <a:t>Information View</a:t>
            </a:r>
          </a:p>
        </p:txBody>
      </p:sp>
      <p:sp>
        <p:nvSpPr>
          <p:cNvPr id="4" name="Content Placeholder 3">
            <a:extLst>
              <a:ext uri="{FF2B5EF4-FFF2-40B4-BE49-F238E27FC236}">
                <a16:creationId xmlns:a16="http://schemas.microsoft.com/office/drawing/2014/main" id="{8DE50C98-CBDB-914C-83C7-C1389969550B}"/>
              </a:ext>
            </a:extLst>
          </p:cNvPr>
          <p:cNvSpPr>
            <a:spLocks noGrp="1"/>
          </p:cNvSpPr>
          <p:nvPr>
            <p:ph sz="quarter" idx="4294967295"/>
          </p:nvPr>
        </p:nvSpPr>
        <p:spPr>
          <a:xfrm>
            <a:off x="518678" y="1628227"/>
            <a:ext cx="4733925" cy="512763"/>
          </a:xfrm>
        </p:spPr>
        <p:txBody>
          <a:bodyPr/>
          <a:lstStyle/>
          <a:p>
            <a:pPr marL="0" indent="0">
              <a:buNone/>
            </a:pPr>
            <a:r>
              <a:rPr lang="en-GB" dirty="0"/>
              <a:t>Physical Model</a:t>
            </a:r>
          </a:p>
          <a:p>
            <a:r>
              <a:rPr lang="en-GB" dirty="0"/>
              <a:t>Traceability Focus</a:t>
            </a:r>
          </a:p>
        </p:txBody>
      </p:sp>
      <p:pic>
        <p:nvPicPr>
          <p:cNvPr id="6" name="Picture 5">
            <a:extLst>
              <a:ext uri="{FF2B5EF4-FFF2-40B4-BE49-F238E27FC236}">
                <a16:creationId xmlns:a16="http://schemas.microsoft.com/office/drawing/2014/main" id="{194D3A73-DF3E-0844-9309-646B1574EA27}"/>
              </a:ext>
            </a:extLst>
          </p:cNvPr>
          <p:cNvPicPr>
            <a:picLocks noChangeAspect="1"/>
          </p:cNvPicPr>
          <p:nvPr/>
        </p:nvPicPr>
        <p:blipFill>
          <a:blip r:embed="rId3"/>
          <a:stretch>
            <a:fillRect/>
          </a:stretch>
        </p:blipFill>
        <p:spPr>
          <a:xfrm>
            <a:off x="3633720" y="1743721"/>
            <a:ext cx="7886700" cy="2857500"/>
          </a:xfrm>
          <a:prstGeom prst="rect">
            <a:avLst/>
          </a:prstGeom>
        </p:spPr>
      </p:pic>
      <p:pic>
        <p:nvPicPr>
          <p:cNvPr id="5" name="Picture 4">
            <a:extLst>
              <a:ext uri="{FF2B5EF4-FFF2-40B4-BE49-F238E27FC236}">
                <a16:creationId xmlns:a16="http://schemas.microsoft.com/office/drawing/2014/main" id="{85484848-DF25-E440-8D06-85EA37026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45" y="5378544"/>
            <a:ext cx="2643131" cy="1127121"/>
          </a:xfrm>
          <a:prstGeom prst="rect">
            <a:avLst/>
          </a:prstGeom>
        </p:spPr>
      </p:pic>
      <p:sp>
        <p:nvSpPr>
          <p:cNvPr id="7" name="Rectangle 6">
            <a:extLst>
              <a:ext uri="{FF2B5EF4-FFF2-40B4-BE49-F238E27FC236}">
                <a16:creationId xmlns:a16="http://schemas.microsoft.com/office/drawing/2014/main" id="{A04E710D-D85A-4049-A685-A96F7F99CF8C}"/>
              </a:ext>
            </a:extLst>
          </p:cNvPr>
          <p:cNvSpPr/>
          <p:nvPr/>
        </p:nvSpPr>
        <p:spPr>
          <a:xfrm>
            <a:off x="2377336" y="6058099"/>
            <a:ext cx="553791" cy="280139"/>
          </a:xfrm>
          <a:prstGeom prst="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582087"/>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03 Presentation Layout_CA - v6" id="{E989BABB-6CAC-4B7A-BEDD-AC8E941209AD}" vid="{8EB46C3B-1734-4DB1-861E-420A63F4C2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4D15D6-87BC-477C-8E91-9F90829C2FC8}">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D19A80A7-0DD1-4CF4-ABD5-362A6549C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9AA90D-A39D-4F83-B1BD-92099B1CAD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1497</Words>
  <Application>Microsoft Macintosh PowerPoint</Application>
  <PresentationFormat>Widescreen</PresentationFormat>
  <Paragraphs>216</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vt:lpstr>
      <vt:lpstr>Gill Sans SemiBold</vt:lpstr>
      <vt:lpstr>Segoe UI Semibold</vt:lpstr>
      <vt:lpstr>Times New Roman</vt:lpstr>
      <vt:lpstr>Office Theme</vt:lpstr>
      <vt:lpstr>Towards A Common Data Model</vt:lpstr>
      <vt:lpstr>ITS Data Model Structure</vt:lpstr>
      <vt:lpstr>ITS Data Model Development Approach</vt:lpstr>
      <vt:lpstr>ITS Reference Architecture</vt:lpstr>
      <vt:lpstr>Comm View</vt:lpstr>
      <vt:lpstr>Content of Standard</vt:lpstr>
      <vt:lpstr>Info View</vt:lpstr>
      <vt:lpstr>Information View</vt:lpstr>
      <vt:lpstr>Information View</vt:lpstr>
      <vt:lpstr>An Expansive Coordination  Effort just for Transport</vt:lpstr>
      <vt:lpstr>Towards a Consistent Model</vt:lpstr>
      <vt:lpstr>Possible Framework?</vt:lpstr>
      <vt:lpstr>Discussion</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Kenneth Vaughn</dc:creator>
  <cp:keywords/>
  <dc:description/>
  <cp:lastModifiedBy/>
  <cp:revision>1</cp:revision>
  <cp:lastPrinted>2019-07-19T14:00:53Z</cp:lastPrinted>
  <dcterms:created xsi:type="dcterms:W3CDTF">2019-03-20T19:05:55Z</dcterms:created>
  <dcterms:modified xsi:type="dcterms:W3CDTF">2019-09-06T17:31:55Z</dcterms:modified>
  <cp:category/>
</cp:coreProperties>
</file>