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102" y="-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AFA9E-A39C-4CB1-91DC-E6C99F9D96DB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37AC-A784-4116-86A7-4F1B549E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10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AFA9E-A39C-4CB1-91DC-E6C99F9D96DB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37AC-A784-4116-86A7-4F1B549E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491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AFA9E-A39C-4CB1-91DC-E6C99F9D96DB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37AC-A784-4116-86A7-4F1B549E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83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AFA9E-A39C-4CB1-91DC-E6C99F9D96DB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37AC-A784-4116-86A7-4F1B549E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4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AFA9E-A39C-4CB1-91DC-E6C99F9D96DB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37AC-A784-4116-86A7-4F1B549E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20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AFA9E-A39C-4CB1-91DC-E6C99F9D96DB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37AC-A784-4116-86A7-4F1B549E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855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AFA9E-A39C-4CB1-91DC-E6C99F9D96DB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37AC-A784-4116-86A7-4F1B549E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2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AFA9E-A39C-4CB1-91DC-E6C99F9D96DB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37AC-A784-4116-86A7-4F1B549E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59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AFA9E-A39C-4CB1-91DC-E6C99F9D96DB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37AC-A784-4116-86A7-4F1B549E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9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AFA9E-A39C-4CB1-91DC-E6C99F9D96DB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37AC-A784-4116-86A7-4F1B549E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06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AFA9E-A39C-4CB1-91DC-E6C99F9D96DB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37AC-A784-4116-86A7-4F1B549E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82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AFA9E-A39C-4CB1-91DC-E6C99F9D96DB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437AC-A784-4116-86A7-4F1B549E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8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gs@salveretec.com" TargetMode="External"/><Relationship Id="rId2" Type="http://schemas.openxmlformats.org/officeDocument/2006/relationships/hyperlink" Target="http://www.salveretec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365" y="-449099"/>
            <a:ext cx="8361269" cy="8423204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ADEPT – a Limited Iterative Ontological Notation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Gregory E Sharp MD</a:t>
            </a:r>
          </a:p>
          <a:p>
            <a:r>
              <a:rPr lang="en-US" dirty="0" smtClean="0"/>
              <a:t>www.salveretec.com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63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came to ADEPT through the challenge of Interoperability in Healthcare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Transportation faces the same challenges as Healthcare:</a:t>
            </a:r>
          </a:p>
          <a:p>
            <a:pPr lvl="1"/>
            <a:r>
              <a:rPr lang="en-US" dirty="0" smtClean="0"/>
              <a:t>An assortment of proprietary solutions with a historical lack of industry incentives to unify data silos</a:t>
            </a:r>
            <a:endParaRPr lang="en-US" dirty="0"/>
          </a:p>
          <a:p>
            <a:pPr lvl="1"/>
            <a:r>
              <a:rPr lang="en-US" dirty="0" smtClean="0"/>
              <a:t>A variety of data capture and serialization formats in regular use</a:t>
            </a:r>
          </a:p>
          <a:p>
            <a:pPr lvl="1"/>
            <a:r>
              <a:rPr lang="en-US" dirty="0" smtClean="0"/>
              <a:t>A lack of data standardization or shared metrics</a:t>
            </a:r>
          </a:p>
          <a:p>
            <a:pPr lvl="1"/>
            <a:r>
              <a:rPr lang="en-US" dirty="0" smtClean="0"/>
              <a:t>Good ontology work that struggles to find implementation</a:t>
            </a:r>
          </a:p>
          <a:p>
            <a:pPr lvl="1"/>
            <a:r>
              <a:rPr lang="en-US" dirty="0" smtClean="0"/>
              <a:t>We have data but lack the means to harvest insights and apply them</a:t>
            </a:r>
          </a:p>
          <a:p>
            <a:pPr lvl="1"/>
            <a:r>
              <a:rPr lang="en-US" dirty="0" smtClean="0"/>
              <a:t>Security and Privacy are essential but they often receive attention only as an afterthought to the achievement of technical requirements</a:t>
            </a:r>
          </a:p>
          <a:p>
            <a:pPr lvl="1"/>
            <a:r>
              <a:rPr lang="en-US" dirty="0" smtClean="0"/>
              <a:t>AI/automation are happening but we feel inadequately prepared to anticipate or shape their consequences</a:t>
            </a:r>
          </a:p>
        </p:txBody>
      </p:sp>
    </p:spTree>
    <p:extLst>
      <p:ext uri="{BB962C8B-B14F-4D97-AF65-F5344CB8AC3E}">
        <p14:creationId xmlns:p14="http://schemas.microsoft.com/office/powerpoint/2010/main" val="248975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ADEPT is pattern before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problem is that information is primarily understood as language.</a:t>
            </a:r>
          </a:p>
          <a:p>
            <a:r>
              <a:rPr lang="en-US" dirty="0" smtClean="0"/>
              <a:t>Language begins and ends with the arbitrary assignment and manipulation of symbols (semiotics and linguistics).</a:t>
            </a:r>
          </a:p>
          <a:p>
            <a:r>
              <a:rPr lang="en-US" dirty="0" smtClean="0"/>
              <a:t>There exist common relational patterns within all information that are not symbolic or arbitrary.</a:t>
            </a:r>
          </a:p>
          <a:p>
            <a:r>
              <a:rPr lang="en-US" dirty="0" smtClean="0"/>
              <a:t>ADEPT understands information through a limited (and therefore computable) set of relational patterns and subsequently derives language.</a:t>
            </a:r>
          </a:p>
          <a:p>
            <a:r>
              <a:rPr lang="en-US" dirty="0" smtClean="0"/>
              <a:t>ADEPT therefore becomes a single method to represent any language and any data expressed by that language.</a:t>
            </a:r>
          </a:p>
          <a:p>
            <a:r>
              <a:rPr lang="en-US" dirty="0" smtClean="0"/>
              <a:t>One relational logic to express any content in every context.</a:t>
            </a:r>
          </a:p>
        </p:txBody>
      </p:sp>
    </p:spTree>
    <p:extLst>
      <p:ext uri="{BB962C8B-B14F-4D97-AF65-F5344CB8AC3E}">
        <p14:creationId xmlns:p14="http://schemas.microsoft.com/office/powerpoint/2010/main" val="253535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ADEPT key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ADEPT Isolates all informational content from all informational context to expose relational patterns and utilizes these to represent all ontology, schema, application/serialization format and data regardless of domain.</a:t>
            </a:r>
          </a:p>
          <a:p>
            <a:r>
              <a:rPr lang="en-US" dirty="0" smtClean="0"/>
              <a:t>ADEPT is based upon a three value logic that represents ambiguity, uncertainty and error as a normal (and manageable) part of any system.</a:t>
            </a:r>
          </a:p>
          <a:p>
            <a:r>
              <a:rPr lang="en-US" dirty="0" smtClean="0"/>
              <a:t>Because ADEPT is a logical system based upon a limited set of constraints and a finite set of patterns that result in a fixed schema, it can be automatically indexed and remain performant as it scales (I think).</a:t>
            </a:r>
          </a:p>
          <a:p>
            <a:r>
              <a:rPr lang="en-US" dirty="0" smtClean="0"/>
              <a:t>ADEPT distinguishes data schema from its implementation but represents them in a common instance. </a:t>
            </a:r>
          </a:p>
          <a:p>
            <a:r>
              <a:rPr lang="en-US" dirty="0" smtClean="0"/>
              <a:t>The actual data model lives within its instances in ADEPT.</a:t>
            </a:r>
          </a:p>
          <a:p>
            <a:r>
              <a:rPr lang="en-US" dirty="0" smtClean="0"/>
              <a:t>Any instance of ADEPT can accommodate and reconcile multiple data models.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61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>A Limited Iterative Ontological Notation</a:t>
            </a:r>
            <a:br>
              <a:rPr lang="en-US" sz="3200" dirty="0" smtClean="0"/>
            </a:br>
            <a:r>
              <a:rPr lang="en-US" sz="3200" dirty="0" smtClean="0"/>
              <a:t>built upon 7 relationships </a:t>
            </a:r>
            <a:r>
              <a:rPr lang="en-US" sz="3200" dirty="0" smtClean="0"/>
              <a:t>that define 40 building </a:t>
            </a:r>
            <a:r>
              <a:rPr lang="en-US" sz="3200" dirty="0" smtClean="0"/>
              <a:t>blocks </a:t>
            </a:r>
            <a:r>
              <a:rPr lang="en-US" sz="3200" dirty="0"/>
              <a:t>t</a:t>
            </a:r>
            <a:r>
              <a:rPr lang="en-US" sz="3200" dirty="0" smtClean="0"/>
              <a:t>o</a:t>
            </a:r>
            <a:r>
              <a:rPr lang="en-US" sz="3200" dirty="0" smtClean="0"/>
              <a:t> express information’s structure and content</a:t>
            </a:r>
            <a:endParaRPr lang="en-US" sz="32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316" y="2120994"/>
            <a:ext cx="3765691" cy="4351338"/>
          </a:xfrm>
        </p:spPr>
      </p:pic>
      <p:sp>
        <p:nvSpPr>
          <p:cNvPr id="3" name="TextBox 2"/>
          <p:cNvSpPr txBox="1"/>
          <p:nvPr/>
        </p:nvSpPr>
        <p:spPr>
          <a:xfrm>
            <a:off x="1658471" y="2748507"/>
            <a:ext cx="408885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“sense” of each ADEPT channel:</a:t>
            </a:r>
          </a:p>
          <a:p>
            <a:endParaRPr lang="en-US" dirty="0" smtClean="0"/>
          </a:p>
          <a:p>
            <a:r>
              <a:rPr lang="en-US" dirty="0" smtClean="0"/>
              <a:t>Thing = </a:t>
            </a:r>
            <a:r>
              <a:rPr lang="en-US" i="1" dirty="0"/>
              <a:t>I</a:t>
            </a:r>
            <a:r>
              <a:rPr lang="en-US" i="1" dirty="0" smtClean="0"/>
              <a:t>ntrinsic</a:t>
            </a:r>
            <a:r>
              <a:rPr lang="en-US" dirty="0" smtClean="0"/>
              <a:t> sense</a:t>
            </a:r>
          </a:p>
          <a:p>
            <a:r>
              <a:rPr lang="en-US" dirty="0" smtClean="0"/>
              <a:t>Use = </a:t>
            </a:r>
            <a:r>
              <a:rPr lang="en-US" i="1" dirty="0" smtClean="0"/>
              <a:t>Extrinsic</a:t>
            </a:r>
            <a:r>
              <a:rPr lang="en-US" dirty="0" smtClean="0"/>
              <a:t> sense</a:t>
            </a:r>
            <a:endParaRPr lang="en-US" dirty="0"/>
          </a:p>
          <a:p>
            <a:r>
              <a:rPr lang="en-US" dirty="0" smtClean="0"/>
              <a:t>Variety = </a:t>
            </a:r>
            <a:r>
              <a:rPr lang="en-US" i="1" dirty="0" smtClean="0"/>
              <a:t>Representative</a:t>
            </a:r>
            <a:r>
              <a:rPr lang="en-US" dirty="0" smtClean="0"/>
              <a:t> sense</a:t>
            </a:r>
          </a:p>
          <a:p>
            <a:r>
              <a:rPr lang="en-US" dirty="0" smtClean="0"/>
              <a:t>Word = </a:t>
            </a:r>
            <a:r>
              <a:rPr lang="en-US" i="1" dirty="0" smtClean="0"/>
              <a:t>Meaningful</a:t>
            </a:r>
            <a:r>
              <a:rPr lang="en-US" dirty="0" smtClean="0"/>
              <a:t> sense</a:t>
            </a:r>
          </a:p>
          <a:p>
            <a:r>
              <a:rPr lang="en-US" dirty="0" smtClean="0"/>
              <a:t>Subject = </a:t>
            </a:r>
            <a:r>
              <a:rPr lang="en-US" i="1" dirty="0" smtClean="0"/>
              <a:t>Individual</a:t>
            </a:r>
            <a:r>
              <a:rPr lang="en-US" dirty="0" smtClean="0"/>
              <a:t> sense</a:t>
            </a:r>
            <a:endParaRPr lang="en-US" dirty="0"/>
          </a:p>
          <a:p>
            <a:r>
              <a:rPr lang="en-US" dirty="0" smtClean="0"/>
              <a:t>Object = </a:t>
            </a:r>
            <a:r>
              <a:rPr lang="en-US" i="1" dirty="0" smtClean="0"/>
              <a:t>Collective</a:t>
            </a:r>
            <a:r>
              <a:rPr lang="en-US" dirty="0" smtClean="0"/>
              <a:t> sense</a:t>
            </a:r>
            <a:endParaRPr lang="en-US" dirty="0"/>
          </a:p>
          <a:p>
            <a:r>
              <a:rPr lang="en-US" dirty="0" smtClean="0"/>
              <a:t>Source = </a:t>
            </a:r>
            <a:r>
              <a:rPr lang="en-US" i="1" dirty="0" smtClean="0"/>
              <a:t>Contextual</a:t>
            </a:r>
            <a:r>
              <a:rPr lang="en-US" dirty="0" smtClean="0"/>
              <a:t> sense</a:t>
            </a:r>
          </a:p>
        </p:txBody>
      </p:sp>
    </p:spTree>
    <p:extLst>
      <p:ext uri="{BB962C8B-B14F-4D97-AF65-F5344CB8AC3E}">
        <p14:creationId xmlns:p14="http://schemas.microsoft.com/office/powerpoint/2010/main" val="24907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ADEPT brings the work of history’s great thinkers into the computing age.</a:t>
            </a:r>
            <a:endParaRPr lang="en-US" sz="24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755" y="1406634"/>
            <a:ext cx="10616299" cy="429302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590" y="2993311"/>
            <a:ext cx="1166199" cy="15492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766" y="2992699"/>
            <a:ext cx="1092269" cy="15498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582" y="2992699"/>
            <a:ext cx="1243188" cy="15516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915" y="2992699"/>
            <a:ext cx="1440170" cy="154987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37766" y="4090179"/>
            <a:ext cx="109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Aristotle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78041" y="4079123"/>
            <a:ext cx="109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Kant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54345" y="4074148"/>
            <a:ext cx="109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Pierce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07739" y="4074148"/>
            <a:ext cx="1433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Whitehead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04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2800" b="1" dirty="0" smtClean="0">
                <a:sym typeface="Wingdings" panose="05000000000000000000" pitchFamily="2" charset="2"/>
              </a:rPr>
              <a:t>Any </a:t>
            </a:r>
            <a:r>
              <a:rPr lang="en-US" sz="2800" b="1" dirty="0">
                <a:sym typeface="Wingdings" panose="05000000000000000000" pitchFamily="2" charset="2"/>
              </a:rPr>
              <a:t>ADEPT instance is its own little universe of information integrating schema, language, ontology and data into one consistent model.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Tables </a:t>
            </a:r>
            <a:r>
              <a:rPr lang="en-US" dirty="0" smtClean="0">
                <a:sym typeface="Wingdings" panose="05000000000000000000" pitchFamily="2" charset="2"/>
              </a:rPr>
              <a:t> spreadsheets, </a:t>
            </a:r>
            <a:r>
              <a:rPr lang="en-US" dirty="0" smtClean="0">
                <a:sym typeface="Wingdings" panose="05000000000000000000" pitchFamily="2" charset="2"/>
              </a:rPr>
              <a:t>databases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Graphs </a:t>
            </a:r>
            <a:r>
              <a:rPr lang="en-US" dirty="0" smtClean="0">
                <a:sym typeface="Wingdings" panose="05000000000000000000" pitchFamily="2" charset="2"/>
              </a:rPr>
              <a:t> social networks, the </a:t>
            </a:r>
            <a:r>
              <a:rPr lang="en-US" dirty="0" smtClean="0">
                <a:sym typeface="Wingdings" panose="05000000000000000000" pitchFamily="2" charset="2"/>
              </a:rPr>
              <a:t>semantic web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Hierarchies  organizational trees, genealogy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Geometries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measurements, coordinates, extension, </a:t>
            </a:r>
            <a:r>
              <a:rPr lang="en-US" dirty="0">
                <a:sym typeface="Wingdings" panose="05000000000000000000" pitchFamily="2" charset="2"/>
              </a:rPr>
              <a:t>space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Cycles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processes, time, change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Transaction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economics, commerce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Language  </a:t>
            </a:r>
            <a:r>
              <a:rPr lang="en-US" dirty="0" smtClean="0">
                <a:sym typeface="Wingdings" panose="05000000000000000000" pitchFamily="2" charset="2"/>
              </a:rPr>
              <a:t>alphabets, words, grammar, syntax</a:t>
            </a: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035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ADEPT is a different </a:t>
            </a:r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may be exactly what is needed in healthcare and transportation.</a:t>
            </a:r>
          </a:p>
          <a:p>
            <a:r>
              <a:rPr lang="en-US" dirty="0"/>
              <a:t>I am looking for projects </a:t>
            </a:r>
            <a:r>
              <a:rPr lang="en-US" dirty="0" smtClean="0"/>
              <a:t>in which ADEPT can be applied, tested </a:t>
            </a:r>
            <a:r>
              <a:rPr lang="en-US" dirty="0"/>
              <a:t>and </a:t>
            </a:r>
            <a:r>
              <a:rPr lang="en-US" dirty="0" smtClean="0"/>
              <a:t>deployed.</a:t>
            </a:r>
          </a:p>
          <a:p>
            <a:r>
              <a:rPr lang="en-US" dirty="0" smtClean="0"/>
              <a:t>If interested in discussing ADEPT further:</a:t>
            </a:r>
          </a:p>
          <a:p>
            <a:pPr marL="457200" lvl="1" indent="0" algn="ctr">
              <a:buNone/>
            </a:pPr>
            <a:endParaRPr lang="en-US" dirty="0" smtClean="0">
              <a:hlinkClick r:id="rId2"/>
            </a:endParaRPr>
          </a:p>
          <a:p>
            <a:pPr marL="457200" lvl="1" indent="0" algn="ctr">
              <a:buNone/>
            </a:pPr>
            <a:r>
              <a:rPr lang="en-US" dirty="0" smtClean="0">
                <a:hlinkClick r:id="rId2"/>
              </a:rPr>
              <a:t>www.salveretec.com</a:t>
            </a:r>
            <a:endParaRPr lang="en-US" dirty="0" smtClean="0"/>
          </a:p>
          <a:p>
            <a:pPr marL="457200" lvl="1" indent="0" algn="ctr">
              <a:buNone/>
            </a:pPr>
            <a:r>
              <a:rPr lang="en-US" dirty="0" smtClean="0">
                <a:hlinkClick r:id="rId3"/>
              </a:rPr>
              <a:t>gs@salveretec.com</a:t>
            </a:r>
            <a:endParaRPr lang="en-US" dirty="0" smtClean="0"/>
          </a:p>
          <a:p>
            <a:pPr marL="457200" lvl="1" indent="0" algn="ctr">
              <a:buNone/>
            </a:pPr>
            <a:r>
              <a:rPr lang="en-US" dirty="0" smtClean="0"/>
              <a:t>Greg Sharp MD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97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534</Words>
  <Application>Microsoft Office PowerPoint</Application>
  <PresentationFormat>Custom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ADEPT – a Limited Iterative Ontological Notation</vt:lpstr>
      <vt:lpstr>I came to ADEPT through the challenge of Interoperability in Healthcare</vt:lpstr>
      <vt:lpstr>ADEPT is pattern before language</vt:lpstr>
      <vt:lpstr>ADEPT key features</vt:lpstr>
      <vt:lpstr>A Limited Iterative Ontological Notation built upon 7 relationships that define 40 building blocks to express information’s structure and content</vt:lpstr>
      <vt:lpstr>ADEPT brings the work of history’s great thinkers into the computing age.</vt:lpstr>
      <vt:lpstr>Any ADEPT instance is its own little universe of information integrating schema, language, ontology and data into one consistent model.</vt:lpstr>
      <vt:lpstr>ADEPT is a different approach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ADEPT</dc:title>
  <dc:creator>Gregory Sharp</dc:creator>
  <cp:lastModifiedBy>Greg Sharp</cp:lastModifiedBy>
  <cp:revision>20</cp:revision>
  <dcterms:created xsi:type="dcterms:W3CDTF">2019-09-12T14:00:05Z</dcterms:created>
  <dcterms:modified xsi:type="dcterms:W3CDTF">2019-09-13T10:36:19Z</dcterms:modified>
</cp:coreProperties>
</file>