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1"/>
    <p:sldMasterId id="2147483686" r:id="rId2"/>
    <p:sldMasterId id="2147483725" r:id="rId3"/>
    <p:sldMasterId id="2147484356" r:id="rId4"/>
    <p:sldMasterId id="2147484590" r:id="rId5"/>
    <p:sldMasterId id="2147485005" r:id="rId6"/>
  </p:sldMasterIdLst>
  <p:notesMasterIdLst>
    <p:notesMasterId r:id="rId15"/>
  </p:notesMasterIdLst>
  <p:handoutMasterIdLst>
    <p:handoutMasterId r:id="rId16"/>
  </p:handoutMasterIdLst>
  <p:sldIdLst>
    <p:sldId id="809" r:id="rId7"/>
    <p:sldId id="827" r:id="rId8"/>
    <p:sldId id="813" r:id="rId9"/>
    <p:sldId id="816" r:id="rId10"/>
    <p:sldId id="817" r:id="rId11"/>
    <p:sldId id="820" r:id="rId12"/>
    <p:sldId id="828" r:id="rId13"/>
    <p:sldId id="819" r:id="rId14"/>
  </p:sldIdLst>
  <p:sldSz cx="12192000" cy="6858000"/>
  <p:notesSz cx="6811963" cy="9942513"/>
  <p:defaultTextStyle>
    <a:defPPr>
      <a:defRPr lang="zh-CN"/>
    </a:defPPr>
    <a:lvl1pPr marL="0" algn="l" defTabSz="9133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684" algn="l" defTabSz="9133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370" algn="l" defTabSz="9133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055" algn="l" defTabSz="9133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738" algn="l" defTabSz="9133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3426" algn="l" defTabSz="9133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0105" algn="l" defTabSz="9133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6789" algn="l" defTabSz="9133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3472" algn="l" defTabSz="9133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216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JT ali" initials="" lastIdx="1" clrIdx="0"/>
  <p:cmAuthor id="2" name="liudapeng l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376092"/>
    <a:srgbClr val="8064A2"/>
    <a:srgbClr val="32BB99"/>
    <a:srgbClr val="8166A3"/>
    <a:srgbClr val="4BACC6"/>
    <a:srgbClr val="96B750"/>
    <a:srgbClr val="9BBB59"/>
    <a:srgbClr val="FFF0F0"/>
    <a:srgbClr val="F2E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65" autoAdjust="0"/>
    <p:restoredTop sz="87405" autoAdjust="0"/>
  </p:normalViewPr>
  <p:slideViewPr>
    <p:cSldViewPr snapToGrid="0">
      <p:cViewPr varScale="1">
        <p:scale>
          <a:sx n="71" d="100"/>
          <a:sy n="71" d="100"/>
        </p:scale>
        <p:origin x="67" y="202"/>
      </p:cViewPr>
      <p:guideLst>
        <p:guide orient="horz" pos="2160"/>
        <p:guide pos="5120"/>
        <p:guide pos="3840"/>
        <p:guide orient="horz"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62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64E07-6064-4531-874A-328D064BA395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CD4D9-CED5-43CA-90DF-17C52F23D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615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B03DB-172A-48A4-B33B-4ABE06F70342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354AF-472F-4CFB-9E55-6654C3E86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2941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84" algn="l" defTabSz="913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70" algn="l" defTabSz="913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55" algn="l" defTabSz="913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738" algn="l" defTabSz="913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426" algn="l" defTabSz="913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05" algn="l" defTabSz="913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789" algn="l" defTabSz="913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472" algn="l" defTabSz="913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jpe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ChangeArrowheads="1"/>
          </p:cNvSpPr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91339" tIns="45677" rIns="91339" bIns="4567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65603" name="Rectangle 3"/>
          <p:cNvSpPr>
            <a:spLocks noChangeArrowheads="1"/>
          </p:cNvSpPr>
          <p:nvPr userDrawn="1"/>
        </p:nvSpPr>
        <p:spPr bwMode="gray">
          <a:xfrm>
            <a:off x="30" y="0"/>
            <a:ext cx="4300609" cy="6858000"/>
          </a:xfrm>
          <a:prstGeom prst="rect">
            <a:avLst/>
          </a:prstGeom>
          <a:solidFill>
            <a:srgbClr val="FF7300"/>
          </a:solidFill>
          <a:ln w="25400">
            <a:noFill/>
            <a:miter lim="800000"/>
            <a:headEnd/>
            <a:tailEnd/>
          </a:ln>
        </p:spPr>
        <p:txBody>
          <a:bodyPr lIns="91339" tIns="45677" rIns="91339" bIns="4567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  <a:latin typeface="Trebuchet MS" pitchFamily="34" charset="0"/>
            </a:endParaRPr>
          </a:p>
        </p:txBody>
      </p:sp>
      <p:grpSp>
        <p:nvGrpSpPr>
          <p:cNvPr id="2" name="RothschildGrid" hidden="1"/>
          <p:cNvGrpSpPr>
            <a:grpSpLocks/>
          </p:cNvGrpSpPr>
          <p:nvPr userDrawn="1"/>
        </p:nvGrpSpPr>
        <p:grpSpPr bwMode="auto">
          <a:xfrm>
            <a:off x="1" y="0"/>
            <a:ext cx="13207848" cy="6858000"/>
            <a:chOff x="0" y="0"/>
            <a:chExt cx="6240" cy="4320"/>
          </a:xfrm>
        </p:grpSpPr>
        <p:sp>
          <p:nvSpPr>
            <p:cNvPr id="665605" name="S_0" hidden="1"/>
            <p:cNvSpPr>
              <a:spLocks noChangeShapeType="1"/>
            </p:cNvSpPr>
            <p:nvPr userDrawn="1"/>
          </p:nvSpPr>
          <p:spPr bwMode="gray">
            <a:xfrm>
              <a:off x="28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6" name="S_1" hidden="1"/>
            <p:cNvSpPr>
              <a:spLocks noChangeShapeType="1"/>
            </p:cNvSpPr>
            <p:nvPr userDrawn="1"/>
          </p:nvSpPr>
          <p:spPr bwMode="gray">
            <a:xfrm>
              <a:off x="5952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7" name="S_2" hidden="1"/>
            <p:cNvSpPr>
              <a:spLocks noChangeShapeType="1"/>
            </p:cNvSpPr>
            <p:nvPr userDrawn="1"/>
          </p:nvSpPr>
          <p:spPr bwMode="gray">
            <a:xfrm>
              <a:off x="0" y="62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8" name="S_3" hidden="1"/>
            <p:cNvSpPr>
              <a:spLocks noChangeShapeType="1"/>
            </p:cNvSpPr>
            <p:nvPr userDrawn="1"/>
          </p:nvSpPr>
          <p:spPr bwMode="gray">
            <a:xfrm>
              <a:off x="124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9" name="S_4" hidden="1"/>
            <p:cNvSpPr>
              <a:spLocks noChangeShapeType="1"/>
            </p:cNvSpPr>
            <p:nvPr userDrawn="1"/>
          </p:nvSpPr>
          <p:spPr bwMode="gray">
            <a:xfrm>
              <a:off x="2064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0" name="S_5" hidden="1"/>
            <p:cNvSpPr>
              <a:spLocks noChangeShapeType="1"/>
            </p:cNvSpPr>
            <p:nvPr userDrawn="1"/>
          </p:nvSpPr>
          <p:spPr bwMode="gray">
            <a:xfrm>
              <a:off x="2880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1" name="S_6" hidden="1"/>
            <p:cNvSpPr>
              <a:spLocks noChangeShapeType="1"/>
            </p:cNvSpPr>
            <p:nvPr userDrawn="1"/>
          </p:nvSpPr>
          <p:spPr bwMode="gray">
            <a:xfrm>
              <a:off x="3696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2" name="S_7" hidden="1"/>
            <p:cNvSpPr>
              <a:spLocks noChangeShapeType="1"/>
            </p:cNvSpPr>
            <p:nvPr userDrawn="1"/>
          </p:nvSpPr>
          <p:spPr bwMode="gray">
            <a:xfrm>
              <a:off x="4512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3" name="S_8" hidden="1"/>
            <p:cNvSpPr>
              <a:spLocks noChangeShapeType="1"/>
            </p:cNvSpPr>
            <p:nvPr userDrawn="1"/>
          </p:nvSpPr>
          <p:spPr bwMode="gray">
            <a:xfrm>
              <a:off x="532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4" name="S_9" hidden="1"/>
            <p:cNvSpPr>
              <a:spLocks noChangeShapeType="1"/>
            </p:cNvSpPr>
            <p:nvPr userDrawn="1"/>
          </p:nvSpPr>
          <p:spPr bwMode="gray">
            <a:xfrm>
              <a:off x="0" y="96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5" name="S_10" hidden="1"/>
            <p:cNvSpPr>
              <a:spLocks noChangeShapeType="1"/>
            </p:cNvSpPr>
            <p:nvPr userDrawn="1"/>
          </p:nvSpPr>
          <p:spPr bwMode="gray">
            <a:xfrm>
              <a:off x="0" y="110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6" name="S_11" hidden="1"/>
            <p:cNvSpPr>
              <a:spLocks noChangeShapeType="1"/>
            </p:cNvSpPr>
            <p:nvPr userDrawn="1"/>
          </p:nvSpPr>
          <p:spPr bwMode="gray">
            <a:xfrm>
              <a:off x="0" y="240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7" name="S_12" hidden="1"/>
            <p:cNvSpPr>
              <a:spLocks noChangeShapeType="1"/>
            </p:cNvSpPr>
            <p:nvPr userDrawn="1"/>
          </p:nvSpPr>
          <p:spPr bwMode="gray">
            <a:xfrm>
              <a:off x="0" y="254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8" name="S_13" hidden="1"/>
            <p:cNvSpPr>
              <a:spLocks noChangeShapeType="1"/>
            </p:cNvSpPr>
            <p:nvPr userDrawn="1"/>
          </p:nvSpPr>
          <p:spPr bwMode="gray">
            <a:xfrm>
              <a:off x="0" y="384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9" name="S_14" hidden="1"/>
            <p:cNvSpPr>
              <a:spLocks noChangeShapeType="1"/>
            </p:cNvSpPr>
            <p:nvPr userDrawn="1"/>
          </p:nvSpPr>
          <p:spPr bwMode="gray">
            <a:xfrm>
              <a:off x="0" y="398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0" name="S_15" hidden="1"/>
            <p:cNvSpPr>
              <a:spLocks noChangeShapeType="1"/>
            </p:cNvSpPr>
            <p:nvPr userDrawn="1"/>
          </p:nvSpPr>
          <p:spPr bwMode="gray">
            <a:xfrm>
              <a:off x="1056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1" name="S_16" hidden="1"/>
            <p:cNvSpPr>
              <a:spLocks noChangeShapeType="1"/>
            </p:cNvSpPr>
            <p:nvPr userDrawn="1"/>
          </p:nvSpPr>
          <p:spPr bwMode="gray">
            <a:xfrm>
              <a:off x="1872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2" name="S_17" hidden="1"/>
            <p:cNvSpPr>
              <a:spLocks noChangeShapeType="1"/>
            </p:cNvSpPr>
            <p:nvPr userDrawn="1"/>
          </p:nvSpPr>
          <p:spPr bwMode="gray">
            <a:xfrm>
              <a:off x="2688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3" name="S_18" hidden="1"/>
            <p:cNvSpPr>
              <a:spLocks noChangeShapeType="1"/>
            </p:cNvSpPr>
            <p:nvPr userDrawn="1"/>
          </p:nvSpPr>
          <p:spPr bwMode="gray">
            <a:xfrm>
              <a:off x="3504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4" name="S_19" hidden="1"/>
            <p:cNvSpPr>
              <a:spLocks noChangeShapeType="1"/>
            </p:cNvSpPr>
            <p:nvPr userDrawn="1"/>
          </p:nvSpPr>
          <p:spPr bwMode="gray">
            <a:xfrm>
              <a:off x="4320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5" name="S_20" hidden="1"/>
            <p:cNvSpPr>
              <a:spLocks noChangeShapeType="1"/>
            </p:cNvSpPr>
            <p:nvPr userDrawn="1"/>
          </p:nvSpPr>
          <p:spPr bwMode="gray">
            <a:xfrm>
              <a:off x="5136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sp>
        <p:nvSpPr>
          <p:cNvPr id="665627" name="Rectangle 27"/>
          <p:cNvSpPr>
            <a:spLocks noGrp="1" noChangeArrowheads="1"/>
          </p:cNvSpPr>
          <p:nvPr>
            <p:ph type="ctrTitle"/>
          </p:nvPr>
        </p:nvSpPr>
        <p:spPr bwMode="auto">
          <a:xfrm>
            <a:off x="914447" y="2605113"/>
            <a:ext cx="10363108" cy="520676"/>
          </a:xfrm>
          <a:ln/>
        </p:spPr>
        <p:txBody>
          <a:bodyPr anchor="ctr"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665628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828898" y="3886813"/>
            <a:ext cx="8534219" cy="17519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pic>
        <p:nvPicPr>
          <p:cNvPr id="29" name="Picture 34" descr="group-logo_RGB_a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66" y="5956767"/>
            <a:ext cx="3692499" cy="61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690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166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63372" y="37"/>
            <a:ext cx="625847" cy="6329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65" y="37"/>
            <a:ext cx="8360383" cy="6329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882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970" y="17"/>
            <a:ext cx="10218247" cy="52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0242" y="1308549"/>
            <a:ext cx="10971531" cy="502113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60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70970" y="17"/>
            <a:ext cx="10218247" cy="52067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24" y="6356375"/>
            <a:ext cx="2844801" cy="365126"/>
          </a:xfrm>
          <a:prstGeom prst="rect">
            <a:avLst/>
          </a:prstGeom>
        </p:spPr>
        <p:txBody>
          <a:bodyPr vert="horz" wrap="square" lIns="104169" tIns="52085" rIns="104169" bIns="52085" numCol="1" anchor="t" anchorCtr="0" compatLnSpc="1">
            <a:prstTxWarp prst="textNoShape">
              <a:avLst/>
            </a:prstTxWarp>
          </a:bodyPr>
          <a:lstStyle>
            <a:lvl1pPr latinLnBrk="1">
              <a:defRPr>
                <a:latin typeface="굴림" pitchFamily="50" charset="-127"/>
                <a:ea typeface="굴림" pitchFamily="50" charset="-127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27E9E5-B806-49CB-B0AD-FBDA75BB301F}" type="datetime1">
              <a:rPr lang="zh-CN" altLang="en-US" sz="1900" smtClean="0">
                <a:solidFill>
                  <a:srgbClr val="000000"/>
                </a:solidFill>
              </a:rPr>
              <a:t>2019/3/22</a:t>
            </a:fld>
            <a:endParaRPr lang="ko-KR" altLang="en-US" sz="1900">
              <a:solidFill>
                <a:srgbClr val="000000"/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4" y="6356375"/>
            <a:ext cx="3860801" cy="365126"/>
          </a:xfrm>
          <a:prstGeom prst="rect">
            <a:avLst/>
          </a:prstGeom>
        </p:spPr>
        <p:txBody>
          <a:bodyPr vert="horz" wrap="square" lIns="104169" tIns="52085" rIns="104169" bIns="52085" numCol="1" anchor="t" anchorCtr="0" compatLnSpc="1">
            <a:prstTxWarp prst="textNoShape">
              <a:avLst/>
            </a:prstTxWarp>
          </a:bodyPr>
          <a:lstStyle>
            <a:lvl1pPr latinLnBrk="1">
              <a:defRPr>
                <a:latin typeface="굴림" pitchFamily="50" charset="-127"/>
                <a:ea typeface="굴림" pitchFamily="50" charset="-127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72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ChangeArrowheads="1"/>
          </p:cNvSpPr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91339" tIns="45677" rIns="91339" bIns="4567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65603" name="Rectangle 3"/>
          <p:cNvSpPr>
            <a:spLocks noChangeArrowheads="1"/>
          </p:cNvSpPr>
          <p:nvPr userDrawn="1"/>
        </p:nvSpPr>
        <p:spPr bwMode="gray">
          <a:xfrm>
            <a:off x="30" y="0"/>
            <a:ext cx="4300609" cy="6858000"/>
          </a:xfrm>
          <a:prstGeom prst="rect">
            <a:avLst/>
          </a:prstGeom>
          <a:solidFill>
            <a:srgbClr val="FF7300"/>
          </a:solidFill>
          <a:ln w="25400">
            <a:noFill/>
            <a:miter lim="800000"/>
            <a:headEnd/>
            <a:tailEnd/>
          </a:ln>
        </p:spPr>
        <p:txBody>
          <a:bodyPr lIns="91339" tIns="45677" rIns="91339" bIns="4567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  <a:latin typeface="Trebuchet MS" pitchFamily="34" charset="0"/>
            </a:endParaRPr>
          </a:p>
        </p:txBody>
      </p:sp>
      <p:grpSp>
        <p:nvGrpSpPr>
          <p:cNvPr id="2" name="RothschildGrid" hidden="1"/>
          <p:cNvGrpSpPr>
            <a:grpSpLocks/>
          </p:cNvGrpSpPr>
          <p:nvPr userDrawn="1"/>
        </p:nvGrpSpPr>
        <p:grpSpPr bwMode="auto">
          <a:xfrm>
            <a:off x="1" y="0"/>
            <a:ext cx="13207848" cy="6858000"/>
            <a:chOff x="0" y="0"/>
            <a:chExt cx="6240" cy="4320"/>
          </a:xfrm>
        </p:grpSpPr>
        <p:sp>
          <p:nvSpPr>
            <p:cNvPr id="665605" name="S_0" hidden="1"/>
            <p:cNvSpPr>
              <a:spLocks noChangeShapeType="1"/>
            </p:cNvSpPr>
            <p:nvPr userDrawn="1"/>
          </p:nvSpPr>
          <p:spPr bwMode="gray">
            <a:xfrm>
              <a:off x="28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6" name="S_1" hidden="1"/>
            <p:cNvSpPr>
              <a:spLocks noChangeShapeType="1"/>
            </p:cNvSpPr>
            <p:nvPr userDrawn="1"/>
          </p:nvSpPr>
          <p:spPr bwMode="gray">
            <a:xfrm>
              <a:off x="5952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7" name="S_2" hidden="1"/>
            <p:cNvSpPr>
              <a:spLocks noChangeShapeType="1"/>
            </p:cNvSpPr>
            <p:nvPr userDrawn="1"/>
          </p:nvSpPr>
          <p:spPr bwMode="gray">
            <a:xfrm>
              <a:off x="0" y="62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8" name="S_3" hidden="1"/>
            <p:cNvSpPr>
              <a:spLocks noChangeShapeType="1"/>
            </p:cNvSpPr>
            <p:nvPr userDrawn="1"/>
          </p:nvSpPr>
          <p:spPr bwMode="gray">
            <a:xfrm>
              <a:off x="124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9" name="S_4" hidden="1"/>
            <p:cNvSpPr>
              <a:spLocks noChangeShapeType="1"/>
            </p:cNvSpPr>
            <p:nvPr userDrawn="1"/>
          </p:nvSpPr>
          <p:spPr bwMode="gray">
            <a:xfrm>
              <a:off x="2064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0" name="S_5" hidden="1"/>
            <p:cNvSpPr>
              <a:spLocks noChangeShapeType="1"/>
            </p:cNvSpPr>
            <p:nvPr userDrawn="1"/>
          </p:nvSpPr>
          <p:spPr bwMode="gray">
            <a:xfrm>
              <a:off x="2880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1" name="S_6" hidden="1"/>
            <p:cNvSpPr>
              <a:spLocks noChangeShapeType="1"/>
            </p:cNvSpPr>
            <p:nvPr userDrawn="1"/>
          </p:nvSpPr>
          <p:spPr bwMode="gray">
            <a:xfrm>
              <a:off x="3696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2" name="S_7" hidden="1"/>
            <p:cNvSpPr>
              <a:spLocks noChangeShapeType="1"/>
            </p:cNvSpPr>
            <p:nvPr userDrawn="1"/>
          </p:nvSpPr>
          <p:spPr bwMode="gray">
            <a:xfrm>
              <a:off x="4512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3" name="S_8" hidden="1"/>
            <p:cNvSpPr>
              <a:spLocks noChangeShapeType="1"/>
            </p:cNvSpPr>
            <p:nvPr userDrawn="1"/>
          </p:nvSpPr>
          <p:spPr bwMode="gray">
            <a:xfrm>
              <a:off x="532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4" name="S_9" hidden="1"/>
            <p:cNvSpPr>
              <a:spLocks noChangeShapeType="1"/>
            </p:cNvSpPr>
            <p:nvPr userDrawn="1"/>
          </p:nvSpPr>
          <p:spPr bwMode="gray">
            <a:xfrm>
              <a:off x="0" y="96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5" name="S_10" hidden="1"/>
            <p:cNvSpPr>
              <a:spLocks noChangeShapeType="1"/>
            </p:cNvSpPr>
            <p:nvPr userDrawn="1"/>
          </p:nvSpPr>
          <p:spPr bwMode="gray">
            <a:xfrm>
              <a:off x="0" y="110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6" name="S_11" hidden="1"/>
            <p:cNvSpPr>
              <a:spLocks noChangeShapeType="1"/>
            </p:cNvSpPr>
            <p:nvPr userDrawn="1"/>
          </p:nvSpPr>
          <p:spPr bwMode="gray">
            <a:xfrm>
              <a:off x="0" y="240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7" name="S_12" hidden="1"/>
            <p:cNvSpPr>
              <a:spLocks noChangeShapeType="1"/>
            </p:cNvSpPr>
            <p:nvPr userDrawn="1"/>
          </p:nvSpPr>
          <p:spPr bwMode="gray">
            <a:xfrm>
              <a:off x="0" y="254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8" name="S_13" hidden="1"/>
            <p:cNvSpPr>
              <a:spLocks noChangeShapeType="1"/>
            </p:cNvSpPr>
            <p:nvPr userDrawn="1"/>
          </p:nvSpPr>
          <p:spPr bwMode="gray">
            <a:xfrm>
              <a:off x="0" y="384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9" name="S_14" hidden="1"/>
            <p:cNvSpPr>
              <a:spLocks noChangeShapeType="1"/>
            </p:cNvSpPr>
            <p:nvPr userDrawn="1"/>
          </p:nvSpPr>
          <p:spPr bwMode="gray">
            <a:xfrm>
              <a:off x="0" y="398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0" name="S_15" hidden="1"/>
            <p:cNvSpPr>
              <a:spLocks noChangeShapeType="1"/>
            </p:cNvSpPr>
            <p:nvPr userDrawn="1"/>
          </p:nvSpPr>
          <p:spPr bwMode="gray">
            <a:xfrm>
              <a:off x="1056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1" name="S_16" hidden="1"/>
            <p:cNvSpPr>
              <a:spLocks noChangeShapeType="1"/>
            </p:cNvSpPr>
            <p:nvPr userDrawn="1"/>
          </p:nvSpPr>
          <p:spPr bwMode="gray">
            <a:xfrm>
              <a:off x="1872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2" name="S_17" hidden="1"/>
            <p:cNvSpPr>
              <a:spLocks noChangeShapeType="1"/>
            </p:cNvSpPr>
            <p:nvPr userDrawn="1"/>
          </p:nvSpPr>
          <p:spPr bwMode="gray">
            <a:xfrm>
              <a:off x="2688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3" name="S_18" hidden="1"/>
            <p:cNvSpPr>
              <a:spLocks noChangeShapeType="1"/>
            </p:cNvSpPr>
            <p:nvPr userDrawn="1"/>
          </p:nvSpPr>
          <p:spPr bwMode="gray">
            <a:xfrm>
              <a:off x="3504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4" name="S_19" hidden="1"/>
            <p:cNvSpPr>
              <a:spLocks noChangeShapeType="1"/>
            </p:cNvSpPr>
            <p:nvPr userDrawn="1"/>
          </p:nvSpPr>
          <p:spPr bwMode="gray">
            <a:xfrm>
              <a:off x="4320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5" name="S_20" hidden="1"/>
            <p:cNvSpPr>
              <a:spLocks noChangeShapeType="1"/>
            </p:cNvSpPr>
            <p:nvPr userDrawn="1"/>
          </p:nvSpPr>
          <p:spPr bwMode="gray">
            <a:xfrm>
              <a:off x="5136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sp>
        <p:nvSpPr>
          <p:cNvPr id="665627" name="Rectangle 27"/>
          <p:cNvSpPr>
            <a:spLocks noGrp="1" noChangeArrowheads="1"/>
          </p:cNvSpPr>
          <p:nvPr>
            <p:ph type="ctrTitle"/>
          </p:nvPr>
        </p:nvSpPr>
        <p:spPr bwMode="auto">
          <a:xfrm>
            <a:off x="914447" y="2605113"/>
            <a:ext cx="10363108" cy="520676"/>
          </a:xfrm>
          <a:ln/>
        </p:spPr>
        <p:txBody>
          <a:bodyPr anchor="ctr"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665628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828898" y="3886813"/>
            <a:ext cx="8534219" cy="17519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pic>
        <p:nvPicPr>
          <p:cNvPr id="29" name="Picture 34" descr="group-logo_RGB_a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66" y="5956767"/>
            <a:ext cx="3692499" cy="61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0673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9027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8" y="4406458"/>
            <a:ext cx="10363111" cy="674564"/>
          </a:xfrm>
        </p:spPr>
        <p:txBody>
          <a:bodyPr/>
          <a:lstStyle>
            <a:lvl1pPr algn="l">
              <a:defRPr sz="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8" y="2906445"/>
            <a:ext cx="10363111" cy="1500007"/>
          </a:xfrm>
        </p:spPr>
        <p:txBody>
          <a:bodyPr anchor="b"/>
          <a:lstStyle>
            <a:lvl1pPr marL="0" indent="0">
              <a:buNone/>
              <a:defRPr sz="1900"/>
            </a:lvl1pPr>
            <a:lvl2pPr marL="414121" indent="0">
              <a:buNone/>
              <a:defRPr sz="1600"/>
            </a:lvl2pPr>
            <a:lvl3pPr marL="828248" indent="0">
              <a:buNone/>
              <a:defRPr sz="1500"/>
            </a:lvl3pPr>
            <a:lvl4pPr marL="1242365" indent="0">
              <a:buNone/>
              <a:defRPr sz="1400"/>
            </a:lvl4pPr>
            <a:lvl5pPr marL="1656485" indent="0">
              <a:buNone/>
              <a:defRPr sz="1400"/>
            </a:lvl5pPr>
            <a:lvl6pPr marL="2070606" indent="0">
              <a:buNone/>
              <a:defRPr sz="1400"/>
            </a:lvl6pPr>
            <a:lvl7pPr marL="2484730" indent="0">
              <a:buNone/>
              <a:defRPr sz="1400"/>
            </a:lvl7pPr>
            <a:lvl8pPr marL="2898848" indent="0">
              <a:buNone/>
              <a:defRPr sz="1400"/>
            </a:lvl8pPr>
            <a:lvl9pPr marL="331297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147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36" y="1308549"/>
            <a:ext cx="5397943" cy="50211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017" y="1308549"/>
            <a:ext cx="5399754" cy="50211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76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42" y="274986"/>
            <a:ext cx="10971531" cy="52067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62" y="1534583"/>
            <a:ext cx="5387079" cy="64059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14121" indent="0">
              <a:buNone/>
              <a:defRPr sz="1900" b="1"/>
            </a:lvl2pPr>
            <a:lvl3pPr marL="828248" indent="0">
              <a:buNone/>
              <a:defRPr sz="1600" b="1"/>
            </a:lvl3pPr>
            <a:lvl4pPr marL="1242365" indent="0">
              <a:buNone/>
              <a:defRPr sz="1500" b="1"/>
            </a:lvl4pPr>
            <a:lvl5pPr marL="1656485" indent="0">
              <a:buNone/>
              <a:defRPr sz="1500" b="1"/>
            </a:lvl5pPr>
            <a:lvl6pPr marL="2070606" indent="0">
              <a:buNone/>
              <a:defRPr sz="1500" b="1"/>
            </a:lvl6pPr>
            <a:lvl7pPr marL="2484730" indent="0">
              <a:buNone/>
              <a:defRPr sz="1500" b="1"/>
            </a:lvl7pPr>
            <a:lvl8pPr marL="2898848" indent="0">
              <a:buNone/>
              <a:defRPr sz="1500" b="1"/>
            </a:lvl8pPr>
            <a:lvl9pPr marL="331297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62" y="2175175"/>
            <a:ext cx="5387079" cy="395155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907" y="1534583"/>
            <a:ext cx="5388889" cy="64059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14121" indent="0">
              <a:buNone/>
              <a:defRPr sz="1900" b="1"/>
            </a:lvl2pPr>
            <a:lvl3pPr marL="828248" indent="0">
              <a:buNone/>
              <a:defRPr sz="1600" b="1"/>
            </a:lvl3pPr>
            <a:lvl4pPr marL="1242365" indent="0">
              <a:buNone/>
              <a:defRPr sz="1500" b="1"/>
            </a:lvl4pPr>
            <a:lvl5pPr marL="1656485" indent="0">
              <a:buNone/>
              <a:defRPr sz="1500" b="1"/>
            </a:lvl5pPr>
            <a:lvl6pPr marL="2070606" indent="0">
              <a:buNone/>
              <a:defRPr sz="1500" b="1"/>
            </a:lvl6pPr>
            <a:lvl7pPr marL="2484730" indent="0">
              <a:buNone/>
              <a:defRPr sz="1500" b="1"/>
            </a:lvl7pPr>
            <a:lvl8pPr marL="2898848" indent="0">
              <a:buNone/>
              <a:defRPr sz="1500" b="1"/>
            </a:lvl8pPr>
            <a:lvl9pPr marL="331297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907" y="2175175"/>
            <a:ext cx="5388889" cy="395155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7972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193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696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976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7" y="1037668"/>
            <a:ext cx="4010883" cy="397565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87" y="273524"/>
            <a:ext cx="6815787" cy="5853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7" y="1435246"/>
            <a:ext cx="4010883" cy="4691483"/>
          </a:xfrm>
        </p:spPr>
        <p:txBody>
          <a:bodyPr/>
          <a:lstStyle>
            <a:lvl1pPr marL="0" indent="0">
              <a:buNone/>
              <a:defRPr sz="1400"/>
            </a:lvl1pPr>
            <a:lvl2pPr marL="414121" indent="0">
              <a:buNone/>
              <a:defRPr sz="1100"/>
            </a:lvl2pPr>
            <a:lvl3pPr marL="828248" indent="0">
              <a:buNone/>
              <a:defRPr sz="900"/>
            </a:lvl3pPr>
            <a:lvl4pPr marL="1242365" indent="0">
              <a:buNone/>
              <a:defRPr sz="800"/>
            </a:lvl4pPr>
            <a:lvl5pPr marL="1656485" indent="0">
              <a:buNone/>
              <a:defRPr sz="800"/>
            </a:lvl5pPr>
            <a:lvl6pPr marL="2070606" indent="0">
              <a:buNone/>
              <a:defRPr sz="800"/>
            </a:lvl6pPr>
            <a:lvl7pPr marL="2484730" indent="0">
              <a:buNone/>
              <a:defRPr sz="800"/>
            </a:lvl7pPr>
            <a:lvl8pPr marL="2898848" indent="0">
              <a:buNone/>
              <a:defRPr sz="800"/>
            </a:lvl8pPr>
            <a:lvl9pPr marL="331297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174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233" y="4969071"/>
            <a:ext cx="7315563" cy="397565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233" y="613257"/>
            <a:ext cx="7315563" cy="4114225"/>
          </a:xfrm>
        </p:spPr>
        <p:txBody>
          <a:bodyPr/>
          <a:lstStyle>
            <a:lvl1pPr marL="0" indent="0">
              <a:buNone/>
              <a:defRPr sz="2800"/>
            </a:lvl1pPr>
            <a:lvl2pPr marL="414121" indent="0">
              <a:buNone/>
              <a:defRPr sz="2400"/>
            </a:lvl2pPr>
            <a:lvl3pPr marL="828248" indent="0">
              <a:buNone/>
              <a:defRPr sz="2000"/>
            </a:lvl3pPr>
            <a:lvl4pPr marL="1242365" indent="0">
              <a:buNone/>
              <a:defRPr sz="1900"/>
            </a:lvl4pPr>
            <a:lvl5pPr marL="1656485" indent="0">
              <a:buNone/>
              <a:defRPr sz="1900"/>
            </a:lvl5pPr>
            <a:lvl6pPr marL="2070606" indent="0">
              <a:buNone/>
              <a:defRPr sz="1900"/>
            </a:lvl6pPr>
            <a:lvl7pPr marL="2484730" indent="0">
              <a:buNone/>
              <a:defRPr sz="1900"/>
            </a:lvl7pPr>
            <a:lvl8pPr marL="2898848" indent="0">
              <a:buNone/>
              <a:defRPr sz="1900"/>
            </a:lvl8pPr>
            <a:lvl9pPr marL="3312970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233" y="5366657"/>
            <a:ext cx="7315563" cy="806147"/>
          </a:xfrm>
        </p:spPr>
        <p:txBody>
          <a:bodyPr/>
          <a:lstStyle>
            <a:lvl1pPr marL="0" indent="0">
              <a:buNone/>
              <a:defRPr sz="1400"/>
            </a:lvl1pPr>
            <a:lvl2pPr marL="414121" indent="0">
              <a:buNone/>
              <a:defRPr sz="1100"/>
            </a:lvl2pPr>
            <a:lvl3pPr marL="828248" indent="0">
              <a:buNone/>
              <a:defRPr sz="900"/>
            </a:lvl3pPr>
            <a:lvl4pPr marL="1242365" indent="0">
              <a:buNone/>
              <a:defRPr sz="800"/>
            </a:lvl4pPr>
            <a:lvl5pPr marL="1656485" indent="0">
              <a:buNone/>
              <a:defRPr sz="800"/>
            </a:lvl5pPr>
            <a:lvl6pPr marL="2070606" indent="0">
              <a:buNone/>
              <a:defRPr sz="800"/>
            </a:lvl6pPr>
            <a:lvl7pPr marL="2484730" indent="0">
              <a:buNone/>
              <a:defRPr sz="800"/>
            </a:lvl7pPr>
            <a:lvl8pPr marL="2898848" indent="0">
              <a:buNone/>
              <a:defRPr sz="800"/>
            </a:lvl8pPr>
            <a:lvl9pPr marL="331297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190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4161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63372" y="37"/>
            <a:ext cx="625847" cy="6329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65" y="37"/>
            <a:ext cx="8360383" cy="6329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3993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970" y="17"/>
            <a:ext cx="10218247" cy="52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0242" y="1308549"/>
            <a:ext cx="10971531" cy="502113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70970" y="17"/>
            <a:ext cx="10218247" cy="52067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24" y="6356375"/>
            <a:ext cx="2844801" cy="365126"/>
          </a:xfrm>
          <a:prstGeom prst="rect">
            <a:avLst/>
          </a:prstGeom>
        </p:spPr>
        <p:txBody>
          <a:bodyPr vert="horz" wrap="square" lIns="104169" tIns="52085" rIns="104169" bIns="52085" numCol="1" anchor="t" anchorCtr="0" compatLnSpc="1">
            <a:prstTxWarp prst="textNoShape">
              <a:avLst/>
            </a:prstTxWarp>
          </a:bodyPr>
          <a:lstStyle>
            <a:lvl1pPr latinLnBrk="1">
              <a:defRPr>
                <a:latin typeface="굴림" pitchFamily="50" charset="-127"/>
                <a:ea typeface="굴림" pitchFamily="50" charset="-127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343B950-BBB5-4E27-9909-963466C610A1}" type="datetime1">
              <a:rPr lang="zh-CN" altLang="en-US" sz="1900" smtClean="0">
                <a:solidFill>
                  <a:srgbClr val="000000"/>
                </a:solidFill>
              </a:rPr>
              <a:t>2019/3/22</a:t>
            </a:fld>
            <a:endParaRPr lang="ko-KR" altLang="en-US" sz="1900">
              <a:solidFill>
                <a:srgbClr val="000000"/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4" y="6356375"/>
            <a:ext cx="3860801" cy="365126"/>
          </a:xfrm>
          <a:prstGeom prst="rect">
            <a:avLst/>
          </a:prstGeom>
        </p:spPr>
        <p:txBody>
          <a:bodyPr vert="horz" wrap="square" lIns="104169" tIns="52085" rIns="104169" bIns="52085" numCol="1" anchor="t" anchorCtr="0" compatLnSpc="1">
            <a:prstTxWarp prst="textNoShape">
              <a:avLst/>
            </a:prstTxWarp>
          </a:bodyPr>
          <a:lstStyle>
            <a:lvl1pPr latinLnBrk="1">
              <a:defRPr>
                <a:latin typeface="굴림" pitchFamily="50" charset="-127"/>
                <a:ea typeface="굴림" pitchFamily="50" charset="-127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92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ChangeArrowheads="1"/>
          </p:cNvSpPr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91339" tIns="45677" rIns="91339" bIns="4567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65603" name="Rectangle 3"/>
          <p:cNvSpPr>
            <a:spLocks noChangeArrowheads="1"/>
          </p:cNvSpPr>
          <p:nvPr userDrawn="1"/>
        </p:nvSpPr>
        <p:spPr bwMode="gray">
          <a:xfrm>
            <a:off x="30" y="0"/>
            <a:ext cx="4300609" cy="6858000"/>
          </a:xfrm>
          <a:prstGeom prst="rect">
            <a:avLst/>
          </a:prstGeom>
          <a:solidFill>
            <a:srgbClr val="FF7300"/>
          </a:solidFill>
          <a:ln w="25400">
            <a:noFill/>
            <a:miter lim="800000"/>
            <a:headEnd/>
            <a:tailEnd/>
          </a:ln>
        </p:spPr>
        <p:txBody>
          <a:bodyPr lIns="91339" tIns="45677" rIns="91339" bIns="4567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  <a:latin typeface="Trebuchet MS" pitchFamily="34" charset="0"/>
            </a:endParaRPr>
          </a:p>
        </p:txBody>
      </p:sp>
      <p:grpSp>
        <p:nvGrpSpPr>
          <p:cNvPr id="2" name="RothschildGrid" hidden="1"/>
          <p:cNvGrpSpPr>
            <a:grpSpLocks/>
          </p:cNvGrpSpPr>
          <p:nvPr userDrawn="1"/>
        </p:nvGrpSpPr>
        <p:grpSpPr bwMode="auto">
          <a:xfrm>
            <a:off x="1" y="0"/>
            <a:ext cx="13207848" cy="6858000"/>
            <a:chOff x="0" y="0"/>
            <a:chExt cx="6240" cy="4320"/>
          </a:xfrm>
        </p:grpSpPr>
        <p:sp>
          <p:nvSpPr>
            <p:cNvPr id="665605" name="S_0" hidden="1"/>
            <p:cNvSpPr>
              <a:spLocks noChangeShapeType="1"/>
            </p:cNvSpPr>
            <p:nvPr userDrawn="1"/>
          </p:nvSpPr>
          <p:spPr bwMode="gray">
            <a:xfrm>
              <a:off x="28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6" name="S_1" hidden="1"/>
            <p:cNvSpPr>
              <a:spLocks noChangeShapeType="1"/>
            </p:cNvSpPr>
            <p:nvPr userDrawn="1"/>
          </p:nvSpPr>
          <p:spPr bwMode="gray">
            <a:xfrm>
              <a:off x="5952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7" name="S_2" hidden="1"/>
            <p:cNvSpPr>
              <a:spLocks noChangeShapeType="1"/>
            </p:cNvSpPr>
            <p:nvPr userDrawn="1"/>
          </p:nvSpPr>
          <p:spPr bwMode="gray">
            <a:xfrm>
              <a:off x="0" y="62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8" name="S_3" hidden="1"/>
            <p:cNvSpPr>
              <a:spLocks noChangeShapeType="1"/>
            </p:cNvSpPr>
            <p:nvPr userDrawn="1"/>
          </p:nvSpPr>
          <p:spPr bwMode="gray">
            <a:xfrm>
              <a:off x="124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9" name="S_4" hidden="1"/>
            <p:cNvSpPr>
              <a:spLocks noChangeShapeType="1"/>
            </p:cNvSpPr>
            <p:nvPr userDrawn="1"/>
          </p:nvSpPr>
          <p:spPr bwMode="gray">
            <a:xfrm>
              <a:off x="2064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0" name="S_5" hidden="1"/>
            <p:cNvSpPr>
              <a:spLocks noChangeShapeType="1"/>
            </p:cNvSpPr>
            <p:nvPr userDrawn="1"/>
          </p:nvSpPr>
          <p:spPr bwMode="gray">
            <a:xfrm>
              <a:off x="2880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1" name="S_6" hidden="1"/>
            <p:cNvSpPr>
              <a:spLocks noChangeShapeType="1"/>
            </p:cNvSpPr>
            <p:nvPr userDrawn="1"/>
          </p:nvSpPr>
          <p:spPr bwMode="gray">
            <a:xfrm>
              <a:off x="3696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2" name="S_7" hidden="1"/>
            <p:cNvSpPr>
              <a:spLocks noChangeShapeType="1"/>
            </p:cNvSpPr>
            <p:nvPr userDrawn="1"/>
          </p:nvSpPr>
          <p:spPr bwMode="gray">
            <a:xfrm>
              <a:off x="4512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3" name="S_8" hidden="1"/>
            <p:cNvSpPr>
              <a:spLocks noChangeShapeType="1"/>
            </p:cNvSpPr>
            <p:nvPr userDrawn="1"/>
          </p:nvSpPr>
          <p:spPr bwMode="gray">
            <a:xfrm>
              <a:off x="532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4" name="S_9" hidden="1"/>
            <p:cNvSpPr>
              <a:spLocks noChangeShapeType="1"/>
            </p:cNvSpPr>
            <p:nvPr userDrawn="1"/>
          </p:nvSpPr>
          <p:spPr bwMode="gray">
            <a:xfrm>
              <a:off x="0" y="96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5" name="S_10" hidden="1"/>
            <p:cNvSpPr>
              <a:spLocks noChangeShapeType="1"/>
            </p:cNvSpPr>
            <p:nvPr userDrawn="1"/>
          </p:nvSpPr>
          <p:spPr bwMode="gray">
            <a:xfrm>
              <a:off x="0" y="110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6" name="S_11" hidden="1"/>
            <p:cNvSpPr>
              <a:spLocks noChangeShapeType="1"/>
            </p:cNvSpPr>
            <p:nvPr userDrawn="1"/>
          </p:nvSpPr>
          <p:spPr bwMode="gray">
            <a:xfrm>
              <a:off x="0" y="240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7" name="S_12" hidden="1"/>
            <p:cNvSpPr>
              <a:spLocks noChangeShapeType="1"/>
            </p:cNvSpPr>
            <p:nvPr userDrawn="1"/>
          </p:nvSpPr>
          <p:spPr bwMode="gray">
            <a:xfrm>
              <a:off x="0" y="254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8" name="S_13" hidden="1"/>
            <p:cNvSpPr>
              <a:spLocks noChangeShapeType="1"/>
            </p:cNvSpPr>
            <p:nvPr userDrawn="1"/>
          </p:nvSpPr>
          <p:spPr bwMode="gray">
            <a:xfrm>
              <a:off x="0" y="384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9" name="S_14" hidden="1"/>
            <p:cNvSpPr>
              <a:spLocks noChangeShapeType="1"/>
            </p:cNvSpPr>
            <p:nvPr userDrawn="1"/>
          </p:nvSpPr>
          <p:spPr bwMode="gray">
            <a:xfrm>
              <a:off x="0" y="398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0" name="S_15" hidden="1"/>
            <p:cNvSpPr>
              <a:spLocks noChangeShapeType="1"/>
            </p:cNvSpPr>
            <p:nvPr userDrawn="1"/>
          </p:nvSpPr>
          <p:spPr bwMode="gray">
            <a:xfrm>
              <a:off x="1056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1" name="S_16" hidden="1"/>
            <p:cNvSpPr>
              <a:spLocks noChangeShapeType="1"/>
            </p:cNvSpPr>
            <p:nvPr userDrawn="1"/>
          </p:nvSpPr>
          <p:spPr bwMode="gray">
            <a:xfrm>
              <a:off x="1872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2" name="S_17" hidden="1"/>
            <p:cNvSpPr>
              <a:spLocks noChangeShapeType="1"/>
            </p:cNvSpPr>
            <p:nvPr userDrawn="1"/>
          </p:nvSpPr>
          <p:spPr bwMode="gray">
            <a:xfrm>
              <a:off x="2688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3" name="S_18" hidden="1"/>
            <p:cNvSpPr>
              <a:spLocks noChangeShapeType="1"/>
            </p:cNvSpPr>
            <p:nvPr userDrawn="1"/>
          </p:nvSpPr>
          <p:spPr bwMode="gray">
            <a:xfrm>
              <a:off x="3504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4" name="S_19" hidden="1"/>
            <p:cNvSpPr>
              <a:spLocks noChangeShapeType="1"/>
            </p:cNvSpPr>
            <p:nvPr userDrawn="1"/>
          </p:nvSpPr>
          <p:spPr bwMode="gray">
            <a:xfrm>
              <a:off x="4320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5" name="S_20" hidden="1"/>
            <p:cNvSpPr>
              <a:spLocks noChangeShapeType="1"/>
            </p:cNvSpPr>
            <p:nvPr userDrawn="1"/>
          </p:nvSpPr>
          <p:spPr bwMode="gray">
            <a:xfrm>
              <a:off x="5136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sp>
        <p:nvSpPr>
          <p:cNvPr id="665627" name="Rectangle 27"/>
          <p:cNvSpPr>
            <a:spLocks noGrp="1" noChangeArrowheads="1"/>
          </p:cNvSpPr>
          <p:nvPr>
            <p:ph type="ctrTitle"/>
          </p:nvPr>
        </p:nvSpPr>
        <p:spPr bwMode="auto">
          <a:xfrm>
            <a:off x="914447" y="2605113"/>
            <a:ext cx="10363108" cy="520676"/>
          </a:xfrm>
          <a:ln/>
        </p:spPr>
        <p:txBody>
          <a:bodyPr anchor="ctr"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665628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828898" y="3886813"/>
            <a:ext cx="8534219" cy="17519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pic>
        <p:nvPicPr>
          <p:cNvPr id="29" name="Picture 34" descr="group-logo_RGB_a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66" y="5956767"/>
            <a:ext cx="3692499" cy="61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0159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6583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8" y="4406458"/>
            <a:ext cx="10363111" cy="674564"/>
          </a:xfrm>
        </p:spPr>
        <p:txBody>
          <a:bodyPr/>
          <a:lstStyle>
            <a:lvl1pPr algn="l">
              <a:defRPr sz="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8" y="2906445"/>
            <a:ext cx="10363111" cy="1500007"/>
          </a:xfrm>
        </p:spPr>
        <p:txBody>
          <a:bodyPr anchor="b"/>
          <a:lstStyle>
            <a:lvl1pPr marL="0" indent="0">
              <a:buNone/>
              <a:defRPr sz="1900"/>
            </a:lvl1pPr>
            <a:lvl2pPr marL="414121" indent="0">
              <a:buNone/>
              <a:defRPr sz="1600"/>
            </a:lvl2pPr>
            <a:lvl3pPr marL="828248" indent="0">
              <a:buNone/>
              <a:defRPr sz="1500"/>
            </a:lvl3pPr>
            <a:lvl4pPr marL="1242365" indent="0">
              <a:buNone/>
              <a:defRPr sz="1400"/>
            </a:lvl4pPr>
            <a:lvl5pPr marL="1656485" indent="0">
              <a:buNone/>
              <a:defRPr sz="1400"/>
            </a:lvl5pPr>
            <a:lvl6pPr marL="2070606" indent="0">
              <a:buNone/>
              <a:defRPr sz="1400"/>
            </a:lvl6pPr>
            <a:lvl7pPr marL="2484730" indent="0">
              <a:buNone/>
              <a:defRPr sz="1400"/>
            </a:lvl7pPr>
            <a:lvl8pPr marL="2898848" indent="0">
              <a:buNone/>
              <a:defRPr sz="1400"/>
            </a:lvl8pPr>
            <a:lvl9pPr marL="331297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60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8" y="4406458"/>
            <a:ext cx="10363111" cy="674564"/>
          </a:xfrm>
        </p:spPr>
        <p:txBody>
          <a:bodyPr/>
          <a:lstStyle>
            <a:lvl1pPr algn="l">
              <a:defRPr sz="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8" y="2906445"/>
            <a:ext cx="10363111" cy="1500007"/>
          </a:xfrm>
        </p:spPr>
        <p:txBody>
          <a:bodyPr anchor="b"/>
          <a:lstStyle>
            <a:lvl1pPr marL="0" indent="0">
              <a:buNone/>
              <a:defRPr sz="1900"/>
            </a:lvl1pPr>
            <a:lvl2pPr marL="414121" indent="0">
              <a:buNone/>
              <a:defRPr sz="1600"/>
            </a:lvl2pPr>
            <a:lvl3pPr marL="828248" indent="0">
              <a:buNone/>
              <a:defRPr sz="1500"/>
            </a:lvl3pPr>
            <a:lvl4pPr marL="1242365" indent="0">
              <a:buNone/>
              <a:defRPr sz="1400"/>
            </a:lvl4pPr>
            <a:lvl5pPr marL="1656485" indent="0">
              <a:buNone/>
              <a:defRPr sz="1400"/>
            </a:lvl5pPr>
            <a:lvl6pPr marL="2070606" indent="0">
              <a:buNone/>
              <a:defRPr sz="1400"/>
            </a:lvl6pPr>
            <a:lvl7pPr marL="2484730" indent="0">
              <a:buNone/>
              <a:defRPr sz="1400"/>
            </a:lvl7pPr>
            <a:lvl8pPr marL="2898848" indent="0">
              <a:buNone/>
              <a:defRPr sz="1400"/>
            </a:lvl8pPr>
            <a:lvl9pPr marL="331297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2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36" y="1308549"/>
            <a:ext cx="5397943" cy="50211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017" y="1308549"/>
            <a:ext cx="5399754" cy="50211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0138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42" y="274986"/>
            <a:ext cx="10971531" cy="52067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62" y="1534583"/>
            <a:ext cx="5387079" cy="64059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14121" indent="0">
              <a:buNone/>
              <a:defRPr sz="1900" b="1"/>
            </a:lvl2pPr>
            <a:lvl3pPr marL="828248" indent="0">
              <a:buNone/>
              <a:defRPr sz="1600" b="1"/>
            </a:lvl3pPr>
            <a:lvl4pPr marL="1242365" indent="0">
              <a:buNone/>
              <a:defRPr sz="1500" b="1"/>
            </a:lvl4pPr>
            <a:lvl5pPr marL="1656485" indent="0">
              <a:buNone/>
              <a:defRPr sz="1500" b="1"/>
            </a:lvl5pPr>
            <a:lvl6pPr marL="2070606" indent="0">
              <a:buNone/>
              <a:defRPr sz="1500" b="1"/>
            </a:lvl6pPr>
            <a:lvl7pPr marL="2484730" indent="0">
              <a:buNone/>
              <a:defRPr sz="1500" b="1"/>
            </a:lvl7pPr>
            <a:lvl8pPr marL="2898848" indent="0">
              <a:buNone/>
              <a:defRPr sz="1500" b="1"/>
            </a:lvl8pPr>
            <a:lvl9pPr marL="331297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62" y="2175175"/>
            <a:ext cx="5387079" cy="395155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907" y="1534583"/>
            <a:ext cx="5388889" cy="64059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14121" indent="0">
              <a:buNone/>
              <a:defRPr sz="1900" b="1"/>
            </a:lvl2pPr>
            <a:lvl3pPr marL="828248" indent="0">
              <a:buNone/>
              <a:defRPr sz="1600" b="1"/>
            </a:lvl3pPr>
            <a:lvl4pPr marL="1242365" indent="0">
              <a:buNone/>
              <a:defRPr sz="1500" b="1"/>
            </a:lvl4pPr>
            <a:lvl5pPr marL="1656485" indent="0">
              <a:buNone/>
              <a:defRPr sz="1500" b="1"/>
            </a:lvl5pPr>
            <a:lvl6pPr marL="2070606" indent="0">
              <a:buNone/>
              <a:defRPr sz="1500" b="1"/>
            </a:lvl6pPr>
            <a:lvl7pPr marL="2484730" indent="0">
              <a:buNone/>
              <a:defRPr sz="1500" b="1"/>
            </a:lvl7pPr>
            <a:lvl8pPr marL="2898848" indent="0">
              <a:buNone/>
              <a:defRPr sz="1500" b="1"/>
            </a:lvl8pPr>
            <a:lvl9pPr marL="331297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907" y="2175175"/>
            <a:ext cx="5388889" cy="395155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540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9155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089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7" y="1037668"/>
            <a:ext cx="4010883" cy="397565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87" y="273524"/>
            <a:ext cx="6815787" cy="5853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7" y="1435246"/>
            <a:ext cx="4010883" cy="4691483"/>
          </a:xfrm>
        </p:spPr>
        <p:txBody>
          <a:bodyPr/>
          <a:lstStyle>
            <a:lvl1pPr marL="0" indent="0">
              <a:buNone/>
              <a:defRPr sz="1400"/>
            </a:lvl1pPr>
            <a:lvl2pPr marL="414121" indent="0">
              <a:buNone/>
              <a:defRPr sz="1100"/>
            </a:lvl2pPr>
            <a:lvl3pPr marL="828248" indent="0">
              <a:buNone/>
              <a:defRPr sz="900"/>
            </a:lvl3pPr>
            <a:lvl4pPr marL="1242365" indent="0">
              <a:buNone/>
              <a:defRPr sz="800"/>
            </a:lvl4pPr>
            <a:lvl5pPr marL="1656485" indent="0">
              <a:buNone/>
              <a:defRPr sz="800"/>
            </a:lvl5pPr>
            <a:lvl6pPr marL="2070606" indent="0">
              <a:buNone/>
              <a:defRPr sz="800"/>
            </a:lvl6pPr>
            <a:lvl7pPr marL="2484730" indent="0">
              <a:buNone/>
              <a:defRPr sz="800"/>
            </a:lvl7pPr>
            <a:lvl8pPr marL="2898848" indent="0">
              <a:buNone/>
              <a:defRPr sz="800"/>
            </a:lvl8pPr>
            <a:lvl9pPr marL="331297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8749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233" y="4969071"/>
            <a:ext cx="7315563" cy="397565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233" y="613257"/>
            <a:ext cx="7315563" cy="4114225"/>
          </a:xfrm>
        </p:spPr>
        <p:txBody>
          <a:bodyPr/>
          <a:lstStyle>
            <a:lvl1pPr marL="0" indent="0">
              <a:buNone/>
              <a:defRPr sz="2800"/>
            </a:lvl1pPr>
            <a:lvl2pPr marL="414121" indent="0">
              <a:buNone/>
              <a:defRPr sz="2400"/>
            </a:lvl2pPr>
            <a:lvl3pPr marL="828248" indent="0">
              <a:buNone/>
              <a:defRPr sz="2000"/>
            </a:lvl3pPr>
            <a:lvl4pPr marL="1242365" indent="0">
              <a:buNone/>
              <a:defRPr sz="1900"/>
            </a:lvl4pPr>
            <a:lvl5pPr marL="1656485" indent="0">
              <a:buNone/>
              <a:defRPr sz="1900"/>
            </a:lvl5pPr>
            <a:lvl6pPr marL="2070606" indent="0">
              <a:buNone/>
              <a:defRPr sz="1900"/>
            </a:lvl6pPr>
            <a:lvl7pPr marL="2484730" indent="0">
              <a:buNone/>
              <a:defRPr sz="1900"/>
            </a:lvl7pPr>
            <a:lvl8pPr marL="2898848" indent="0">
              <a:buNone/>
              <a:defRPr sz="1900"/>
            </a:lvl8pPr>
            <a:lvl9pPr marL="3312970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233" y="5366657"/>
            <a:ext cx="7315563" cy="806147"/>
          </a:xfrm>
        </p:spPr>
        <p:txBody>
          <a:bodyPr/>
          <a:lstStyle>
            <a:lvl1pPr marL="0" indent="0">
              <a:buNone/>
              <a:defRPr sz="1400"/>
            </a:lvl1pPr>
            <a:lvl2pPr marL="414121" indent="0">
              <a:buNone/>
              <a:defRPr sz="1100"/>
            </a:lvl2pPr>
            <a:lvl3pPr marL="828248" indent="0">
              <a:buNone/>
              <a:defRPr sz="900"/>
            </a:lvl3pPr>
            <a:lvl4pPr marL="1242365" indent="0">
              <a:buNone/>
              <a:defRPr sz="800"/>
            </a:lvl4pPr>
            <a:lvl5pPr marL="1656485" indent="0">
              <a:buNone/>
              <a:defRPr sz="800"/>
            </a:lvl5pPr>
            <a:lvl6pPr marL="2070606" indent="0">
              <a:buNone/>
              <a:defRPr sz="800"/>
            </a:lvl6pPr>
            <a:lvl7pPr marL="2484730" indent="0">
              <a:buNone/>
              <a:defRPr sz="800"/>
            </a:lvl7pPr>
            <a:lvl8pPr marL="2898848" indent="0">
              <a:buNone/>
              <a:defRPr sz="800"/>
            </a:lvl8pPr>
            <a:lvl9pPr marL="331297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9794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89606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63372" y="37"/>
            <a:ext cx="625847" cy="6329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65" y="37"/>
            <a:ext cx="8360383" cy="6329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318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970" y="17"/>
            <a:ext cx="10218247" cy="52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0242" y="1308549"/>
            <a:ext cx="10971531" cy="502113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979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70970" y="17"/>
            <a:ext cx="10218247" cy="52067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24" y="6356375"/>
            <a:ext cx="2844801" cy="365126"/>
          </a:xfrm>
          <a:prstGeom prst="rect">
            <a:avLst/>
          </a:prstGeom>
        </p:spPr>
        <p:txBody>
          <a:bodyPr vert="horz" wrap="square" lIns="104169" tIns="52085" rIns="104169" bIns="52085" numCol="1" anchor="t" anchorCtr="0" compatLnSpc="1">
            <a:prstTxWarp prst="textNoShape">
              <a:avLst/>
            </a:prstTxWarp>
          </a:bodyPr>
          <a:lstStyle>
            <a:lvl1pPr latinLnBrk="1">
              <a:defRPr>
                <a:latin typeface="굴림" pitchFamily="50" charset="-127"/>
                <a:ea typeface="굴림" pitchFamily="50" charset="-127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02CD646-4CF1-4EB5-8DAD-9DC4890C40C7}" type="datetime1">
              <a:rPr lang="zh-CN" altLang="en-US" sz="1900" smtClean="0">
                <a:solidFill>
                  <a:srgbClr val="000000"/>
                </a:solidFill>
              </a:rPr>
              <a:t>2019/3/22</a:t>
            </a:fld>
            <a:endParaRPr lang="ko-KR" altLang="en-US" sz="1900">
              <a:solidFill>
                <a:srgbClr val="000000"/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4" y="6356375"/>
            <a:ext cx="3860801" cy="365126"/>
          </a:xfrm>
          <a:prstGeom prst="rect">
            <a:avLst/>
          </a:prstGeom>
        </p:spPr>
        <p:txBody>
          <a:bodyPr vert="horz" wrap="square" lIns="104169" tIns="52085" rIns="104169" bIns="52085" numCol="1" anchor="t" anchorCtr="0" compatLnSpc="1">
            <a:prstTxWarp prst="textNoShape">
              <a:avLst/>
            </a:prstTxWarp>
          </a:bodyPr>
          <a:lstStyle>
            <a:lvl1pPr latinLnBrk="1">
              <a:defRPr>
                <a:latin typeface="굴림" pitchFamily="50" charset="-127"/>
                <a:ea typeface="굴림" pitchFamily="50" charset="-127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62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36" y="1308549"/>
            <a:ext cx="5397943" cy="50211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017" y="1308549"/>
            <a:ext cx="5399754" cy="50211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6996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 userDrawn="1"/>
        </p:nvSpPr>
        <p:spPr bwMode="auto">
          <a:xfrm>
            <a:off x="431371" y="932724"/>
            <a:ext cx="11521280" cy="0"/>
          </a:xfrm>
          <a:prstGeom prst="line">
            <a:avLst/>
          </a:prstGeom>
          <a:ln w="28575">
            <a:solidFill>
              <a:schemeClr val="accent6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zh-CN" altLang="en-US" sz="900">
              <a:solidFill>
                <a:srgbClr val="2A79FF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1" y="6356375"/>
            <a:ext cx="2844800" cy="365126"/>
          </a:xfrm>
          <a:prstGeom prst="rect">
            <a:avLst/>
          </a:prstGeom>
        </p:spPr>
        <p:txBody>
          <a:bodyPr lIns="91339" tIns="45677" rIns="91339" bIns="45677"/>
          <a:lstStyle/>
          <a:p>
            <a:fld id="{A3DB3801-E62C-4BE0-BFC6-AC0430372516}" type="datetime1">
              <a:rPr lang="zh-CN" altLang="en-US" smtClean="0">
                <a:solidFill>
                  <a:srgbClr val="2A79FF">
                    <a:tint val="75000"/>
                  </a:srgbClr>
                </a:solidFill>
              </a:rPr>
              <a:t>2019/3/22</a:t>
            </a:fld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4" y="6356375"/>
            <a:ext cx="3860801" cy="365126"/>
          </a:xfrm>
          <a:prstGeom prst="rect">
            <a:avLst/>
          </a:prstGeom>
        </p:spPr>
        <p:txBody>
          <a:bodyPr lIns="91339" tIns="45677" rIns="91339" bIns="45677"/>
          <a:lstStyle/>
          <a:p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1" y="6356375"/>
            <a:ext cx="2844800" cy="365126"/>
          </a:xfrm>
          <a:prstGeom prst="rect">
            <a:avLst/>
          </a:prstGeom>
        </p:spPr>
        <p:txBody>
          <a:bodyPr lIns="91339" tIns="45677" rIns="91339" bIns="45677"/>
          <a:lstStyle/>
          <a:p>
            <a:fld id="{23251B17-9762-436F-8A19-2A4B86482FB8}" type="slidenum">
              <a:rPr lang="en-US" smtClean="0">
                <a:solidFill>
                  <a:srgbClr val="2A79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3762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 userDrawn="1"/>
        </p:nvSpPr>
        <p:spPr bwMode="auto">
          <a:xfrm>
            <a:off x="431371" y="932724"/>
            <a:ext cx="11521280" cy="0"/>
          </a:xfrm>
          <a:prstGeom prst="line">
            <a:avLst/>
          </a:prstGeom>
          <a:ln w="28575">
            <a:solidFill>
              <a:schemeClr val="accent6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zh-CN" altLang="en-US" sz="900">
              <a:solidFill>
                <a:srgbClr val="2A79FF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1" y="6356375"/>
            <a:ext cx="2844800" cy="365126"/>
          </a:xfrm>
          <a:prstGeom prst="rect">
            <a:avLst/>
          </a:prstGeom>
        </p:spPr>
        <p:txBody>
          <a:bodyPr lIns="91339" tIns="45677" rIns="91339" bIns="45677"/>
          <a:lstStyle/>
          <a:p>
            <a:fld id="{B9CBB23A-056C-4587-B550-0E6B5761AFDA}" type="datetime1">
              <a:rPr lang="zh-CN" altLang="en-US" smtClean="0">
                <a:solidFill>
                  <a:srgbClr val="2A79FF">
                    <a:tint val="75000"/>
                  </a:srgbClr>
                </a:solidFill>
              </a:rPr>
              <a:t>2019/3/22</a:t>
            </a:fld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4" y="6356375"/>
            <a:ext cx="3860801" cy="365126"/>
          </a:xfrm>
          <a:prstGeom prst="rect">
            <a:avLst/>
          </a:prstGeom>
        </p:spPr>
        <p:txBody>
          <a:bodyPr lIns="91339" tIns="45677" rIns="91339" bIns="45677"/>
          <a:lstStyle/>
          <a:p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1" y="6356375"/>
            <a:ext cx="2844800" cy="365126"/>
          </a:xfrm>
          <a:prstGeom prst="rect">
            <a:avLst/>
          </a:prstGeom>
        </p:spPr>
        <p:txBody>
          <a:bodyPr lIns="91339" tIns="45677" rIns="91339" bIns="45677"/>
          <a:lstStyle/>
          <a:p>
            <a:fld id="{23251B17-9762-436F-8A19-2A4B86482FB8}" type="slidenum">
              <a:rPr lang="en-US" smtClean="0">
                <a:solidFill>
                  <a:srgbClr val="2A79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A79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3762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ChangeArrowheads="1"/>
          </p:cNvSpPr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91339" tIns="45677" rIns="91339" bIns="4567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65603" name="Rectangle 3"/>
          <p:cNvSpPr>
            <a:spLocks noChangeArrowheads="1"/>
          </p:cNvSpPr>
          <p:nvPr userDrawn="1"/>
        </p:nvSpPr>
        <p:spPr bwMode="gray">
          <a:xfrm>
            <a:off x="30" y="0"/>
            <a:ext cx="4300609" cy="6858000"/>
          </a:xfrm>
          <a:prstGeom prst="rect">
            <a:avLst/>
          </a:prstGeom>
          <a:solidFill>
            <a:srgbClr val="FF7300"/>
          </a:solidFill>
          <a:ln w="25400">
            <a:noFill/>
            <a:miter lim="800000"/>
            <a:headEnd/>
            <a:tailEnd/>
          </a:ln>
        </p:spPr>
        <p:txBody>
          <a:bodyPr lIns="91339" tIns="45677" rIns="91339" bIns="4567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000000"/>
              </a:solidFill>
              <a:latin typeface="Trebuchet MS" pitchFamily="34" charset="0"/>
            </a:endParaRPr>
          </a:p>
        </p:txBody>
      </p:sp>
      <p:grpSp>
        <p:nvGrpSpPr>
          <p:cNvPr id="2" name="RothschildGrid" hidden="1"/>
          <p:cNvGrpSpPr>
            <a:grpSpLocks/>
          </p:cNvGrpSpPr>
          <p:nvPr userDrawn="1"/>
        </p:nvGrpSpPr>
        <p:grpSpPr bwMode="auto">
          <a:xfrm>
            <a:off x="1" y="0"/>
            <a:ext cx="13207848" cy="6858000"/>
            <a:chOff x="0" y="0"/>
            <a:chExt cx="6240" cy="4320"/>
          </a:xfrm>
        </p:grpSpPr>
        <p:sp>
          <p:nvSpPr>
            <p:cNvPr id="665605" name="S_0" hidden="1"/>
            <p:cNvSpPr>
              <a:spLocks noChangeShapeType="1"/>
            </p:cNvSpPr>
            <p:nvPr userDrawn="1"/>
          </p:nvSpPr>
          <p:spPr bwMode="gray">
            <a:xfrm>
              <a:off x="28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6" name="S_1" hidden="1"/>
            <p:cNvSpPr>
              <a:spLocks noChangeShapeType="1"/>
            </p:cNvSpPr>
            <p:nvPr userDrawn="1"/>
          </p:nvSpPr>
          <p:spPr bwMode="gray">
            <a:xfrm>
              <a:off x="5952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7" name="S_2" hidden="1"/>
            <p:cNvSpPr>
              <a:spLocks noChangeShapeType="1"/>
            </p:cNvSpPr>
            <p:nvPr userDrawn="1"/>
          </p:nvSpPr>
          <p:spPr bwMode="gray">
            <a:xfrm>
              <a:off x="0" y="62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8" name="S_3" hidden="1"/>
            <p:cNvSpPr>
              <a:spLocks noChangeShapeType="1"/>
            </p:cNvSpPr>
            <p:nvPr userDrawn="1"/>
          </p:nvSpPr>
          <p:spPr bwMode="gray">
            <a:xfrm>
              <a:off x="124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09" name="S_4" hidden="1"/>
            <p:cNvSpPr>
              <a:spLocks noChangeShapeType="1"/>
            </p:cNvSpPr>
            <p:nvPr userDrawn="1"/>
          </p:nvSpPr>
          <p:spPr bwMode="gray">
            <a:xfrm>
              <a:off x="2064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0" name="S_5" hidden="1"/>
            <p:cNvSpPr>
              <a:spLocks noChangeShapeType="1"/>
            </p:cNvSpPr>
            <p:nvPr userDrawn="1"/>
          </p:nvSpPr>
          <p:spPr bwMode="gray">
            <a:xfrm>
              <a:off x="2880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1" name="S_6" hidden="1"/>
            <p:cNvSpPr>
              <a:spLocks noChangeShapeType="1"/>
            </p:cNvSpPr>
            <p:nvPr userDrawn="1"/>
          </p:nvSpPr>
          <p:spPr bwMode="gray">
            <a:xfrm>
              <a:off x="3696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2" name="S_7" hidden="1"/>
            <p:cNvSpPr>
              <a:spLocks noChangeShapeType="1"/>
            </p:cNvSpPr>
            <p:nvPr userDrawn="1"/>
          </p:nvSpPr>
          <p:spPr bwMode="gray">
            <a:xfrm>
              <a:off x="4512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3" name="S_8" hidden="1"/>
            <p:cNvSpPr>
              <a:spLocks noChangeShapeType="1"/>
            </p:cNvSpPr>
            <p:nvPr userDrawn="1"/>
          </p:nvSpPr>
          <p:spPr bwMode="gray">
            <a:xfrm>
              <a:off x="532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4" name="S_9" hidden="1"/>
            <p:cNvSpPr>
              <a:spLocks noChangeShapeType="1"/>
            </p:cNvSpPr>
            <p:nvPr userDrawn="1"/>
          </p:nvSpPr>
          <p:spPr bwMode="gray">
            <a:xfrm>
              <a:off x="0" y="96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5" name="S_10" hidden="1"/>
            <p:cNvSpPr>
              <a:spLocks noChangeShapeType="1"/>
            </p:cNvSpPr>
            <p:nvPr userDrawn="1"/>
          </p:nvSpPr>
          <p:spPr bwMode="gray">
            <a:xfrm>
              <a:off x="0" y="110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6" name="S_11" hidden="1"/>
            <p:cNvSpPr>
              <a:spLocks noChangeShapeType="1"/>
            </p:cNvSpPr>
            <p:nvPr userDrawn="1"/>
          </p:nvSpPr>
          <p:spPr bwMode="gray">
            <a:xfrm>
              <a:off x="0" y="240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7" name="S_12" hidden="1"/>
            <p:cNvSpPr>
              <a:spLocks noChangeShapeType="1"/>
            </p:cNvSpPr>
            <p:nvPr userDrawn="1"/>
          </p:nvSpPr>
          <p:spPr bwMode="gray">
            <a:xfrm>
              <a:off x="0" y="254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8" name="S_13" hidden="1"/>
            <p:cNvSpPr>
              <a:spLocks noChangeShapeType="1"/>
            </p:cNvSpPr>
            <p:nvPr userDrawn="1"/>
          </p:nvSpPr>
          <p:spPr bwMode="gray">
            <a:xfrm>
              <a:off x="0" y="384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19" name="S_14" hidden="1"/>
            <p:cNvSpPr>
              <a:spLocks noChangeShapeType="1"/>
            </p:cNvSpPr>
            <p:nvPr userDrawn="1"/>
          </p:nvSpPr>
          <p:spPr bwMode="gray">
            <a:xfrm>
              <a:off x="0" y="398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0" name="S_15" hidden="1"/>
            <p:cNvSpPr>
              <a:spLocks noChangeShapeType="1"/>
            </p:cNvSpPr>
            <p:nvPr userDrawn="1"/>
          </p:nvSpPr>
          <p:spPr bwMode="gray">
            <a:xfrm>
              <a:off x="1056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1" name="S_16" hidden="1"/>
            <p:cNvSpPr>
              <a:spLocks noChangeShapeType="1"/>
            </p:cNvSpPr>
            <p:nvPr userDrawn="1"/>
          </p:nvSpPr>
          <p:spPr bwMode="gray">
            <a:xfrm>
              <a:off x="1872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2" name="S_17" hidden="1"/>
            <p:cNvSpPr>
              <a:spLocks noChangeShapeType="1"/>
            </p:cNvSpPr>
            <p:nvPr userDrawn="1"/>
          </p:nvSpPr>
          <p:spPr bwMode="gray">
            <a:xfrm>
              <a:off x="2688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3" name="S_18" hidden="1"/>
            <p:cNvSpPr>
              <a:spLocks noChangeShapeType="1"/>
            </p:cNvSpPr>
            <p:nvPr userDrawn="1"/>
          </p:nvSpPr>
          <p:spPr bwMode="gray">
            <a:xfrm>
              <a:off x="3504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4" name="S_19" hidden="1"/>
            <p:cNvSpPr>
              <a:spLocks noChangeShapeType="1"/>
            </p:cNvSpPr>
            <p:nvPr userDrawn="1"/>
          </p:nvSpPr>
          <p:spPr bwMode="gray">
            <a:xfrm>
              <a:off x="4320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65625" name="S_20" hidden="1"/>
            <p:cNvSpPr>
              <a:spLocks noChangeShapeType="1"/>
            </p:cNvSpPr>
            <p:nvPr userDrawn="1"/>
          </p:nvSpPr>
          <p:spPr bwMode="gray">
            <a:xfrm>
              <a:off x="5136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sp>
        <p:nvSpPr>
          <p:cNvPr id="665627" name="Rectangle 27"/>
          <p:cNvSpPr>
            <a:spLocks noGrp="1" noChangeArrowheads="1"/>
          </p:cNvSpPr>
          <p:nvPr>
            <p:ph type="ctrTitle"/>
          </p:nvPr>
        </p:nvSpPr>
        <p:spPr bwMode="auto">
          <a:xfrm>
            <a:off x="914447" y="2658967"/>
            <a:ext cx="10363108" cy="412954"/>
          </a:xfrm>
          <a:ln/>
        </p:spPr>
        <p:txBody>
          <a:bodyPr anchor="ctr"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665628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828898" y="3886813"/>
            <a:ext cx="8534219" cy="17519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pic>
        <p:nvPicPr>
          <p:cNvPr id="29" name="Picture 34" descr="group-logo_RGB_a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66" y="5956767"/>
            <a:ext cx="3692499" cy="61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74151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86973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8" y="4406486"/>
            <a:ext cx="10363111" cy="520676"/>
          </a:xfrm>
        </p:spPr>
        <p:txBody>
          <a:bodyPr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8" y="2906445"/>
            <a:ext cx="10363111" cy="1500007"/>
          </a:xfrm>
        </p:spPr>
        <p:txBody>
          <a:bodyPr anchor="b"/>
          <a:lstStyle>
            <a:lvl1pPr marL="0" indent="0">
              <a:buNone/>
              <a:defRPr sz="1400"/>
            </a:lvl1pPr>
            <a:lvl2pPr marL="310591" indent="0">
              <a:buNone/>
              <a:defRPr sz="1200"/>
            </a:lvl2pPr>
            <a:lvl3pPr marL="621179" indent="0">
              <a:buNone/>
              <a:defRPr sz="1100"/>
            </a:lvl3pPr>
            <a:lvl4pPr marL="931769" indent="0">
              <a:buNone/>
              <a:defRPr sz="900"/>
            </a:lvl4pPr>
            <a:lvl5pPr marL="1242365" indent="0">
              <a:buNone/>
              <a:defRPr sz="900"/>
            </a:lvl5pPr>
            <a:lvl6pPr marL="1552957" indent="0">
              <a:buNone/>
              <a:defRPr sz="900"/>
            </a:lvl6pPr>
            <a:lvl7pPr marL="1863545" indent="0">
              <a:buNone/>
              <a:defRPr sz="900"/>
            </a:lvl7pPr>
            <a:lvl8pPr marL="2174139" indent="0">
              <a:buNone/>
              <a:defRPr sz="900"/>
            </a:lvl8pPr>
            <a:lvl9pPr marL="24847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76183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36" y="1308549"/>
            <a:ext cx="5397943" cy="502113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017" y="1308549"/>
            <a:ext cx="5399754" cy="502113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82871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42" y="274958"/>
            <a:ext cx="10971531" cy="41295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62" y="1534583"/>
            <a:ext cx="5387079" cy="64059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10591" indent="0">
              <a:buNone/>
              <a:defRPr sz="1400" b="1"/>
            </a:lvl2pPr>
            <a:lvl3pPr marL="621179" indent="0">
              <a:buNone/>
              <a:defRPr sz="1200" b="1"/>
            </a:lvl3pPr>
            <a:lvl4pPr marL="931769" indent="0">
              <a:buNone/>
              <a:defRPr sz="1100" b="1"/>
            </a:lvl4pPr>
            <a:lvl5pPr marL="1242365" indent="0">
              <a:buNone/>
              <a:defRPr sz="1100" b="1"/>
            </a:lvl5pPr>
            <a:lvl6pPr marL="1552957" indent="0">
              <a:buNone/>
              <a:defRPr sz="1100" b="1"/>
            </a:lvl6pPr>
            <a:lvl7pPr marL="1863545" indent="0">
              <a:buNone/>
              <a:defRPr sz="1100" b="1"/>
            </a:lvl7pPr>
            <a:lvl8pPr marL="2174139" indent="0">
              <a:buNone/>
              <a:defRPr sz="1100" b="1"/>
            </a:lvl8pPr>
            <a:lvl9pPr marL="2484730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62" y="2175175"/>
            <a:ext cx="5387079" cy="395155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907" y="1534583"/>
            <a:ext cx="5388889" cy="64059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10591" indent="0">
              <a:buNone/>
              <a:defRPr sz="1400" b="1"/>
            </a:lvl2pPr>
            <a:lvl3pPr marL="621179" indent="0">
              <a:buNone/>
              <a:defRPr sz="1200" b="1"/>
            </a:lvl3pPr>
            <a:lvl4pPr marL="931769" indent="0">
              <a:buNone/>
              <a:defRPr sz="1100" b="1"/>
            </a:lvl4pPr>
            <a:lvl5pPr marL="1242365" indent="0">
              <a:buNone/>
              <a:defRPr sz="1100" b="1"/>
            </a:lvl5pPr>
            <a:lvl6pPr marL="1552957" indent="0">
              <a:buNone/>
              <a:defRPr sz="1100" b="1"/>
            </a:lvl6pPr>
            <a:lvl7pPr marL="1863545" indent="0">
              <a:buNone/>
              <a:defRPr sz="1100" b="1"/>
            </a:lvl7pPr>
            <a:lvl8pPr marL="2174139" indent="0">
              <a:buNone/>
              <a:defRPr sz="1100" b="1"/>
            </a:lvl8pPr>
            <a:lvl9pPr marL="2484730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907" y="2175175"/>
            <a:ext cx="5388889" cy="395155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58893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5543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9479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7" y="1114641"/>
            <a:ext cx="4010883" cy="320621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87" y="273524"/>
            <a:ext cx="6815787" cy="5853197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7" y="1435246"/>
            <a:ext cx="4010883" cy="4691483"/>
          </a:xfrm>
        </p:spPr>
        <p:txBody>
          <a:bodyPr/>
          <a:lstStyle>
            <a:lvl1pPr marL="0" indent="0">
              <a:buNone/>
              <a:defRPr sz="900"/>
            </a:lvl1pPr>
            <a:lvl2pPr marL="310591" indent="0">
              <a:buNone/>
              <a:defRPr sz="800"/>
            </a:lvl2pPr>
            <a:lvl3pPr marL="621179" indent="0">
              <a:buNone/>
              <a:defRPr sz="700"/>
            </a:lvl3pPr>
            <a:lvl4pPr marL="931769" indent="0">
              <a:buNone/>
              <a:defRPr sz="700"/>
            </a:lvl4pPr>
            <a:lvl5pPr marL="1242365" indent="0">
              <a:buNone/>
              <a:defRPr sz="700"/>
            </a:lvl5pPr>
            <a:lvl6pPr marL="1552957" indent="0">
              <a:buNone/>
              <a:defRPr sz="700"/>
            </a:lvl6pPr>
            <a:lvl7pPr marL="1863545" indent="0">
              <a:buNone/>
              <a:defRPr sz="700"/>
            </a:lvl7pPr>
            <a:lvl8pPr marL="2174139" indent="0">
              <a:buNone/>
              <a:defRPr sz="700"/>
            </a:lvl8pPr>
            <a:lvl9pPr marL="248473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670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42" y="274986"/>
            <a:ext cx="10971531" cy="52067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62" y="1534583"/>
            <a:ext cx="5387079" cy="64059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14121" indent="0">
              <a:buNone/>
              <a:defRPr sz="1900" b="1"/>
            </a:lvl2pPr>
            <a:lvl3pPr marL="828248" indent="0">
              <a:buNone/>
              <a:defRPr sz="1600" b="1"/>
            </a:lvl3pPr>
            <a:lvl4pPr marL="1242365" indent="0">
              <a:buNone/>
              <a:defRPr sz="1500" b="1"/>
            </a:lvl4pPr>
            <a:lvl5pPr marL="1656485" indent="0">
              <a:buNone/>
              <a:defRPr sz="1500" b="1"/>
            </a:lvl5pPr>
            <a:lvl6pPr marL="2070606" indent="0">
              <a:buNone/>
              <a:defRPr sz="1500" b="1"/>
            </a:lvl6pPr>
            <a:lvl7pPr marL="2484730" indent="0">
              <a:buNone/>
              <a:defRPr sz="1500" b="1"/>
            </a:lvl7pPr>
            <a:lvl8pPr marL="2898848" indent="0">
              <a:buNone/>
              <a:defRPr sz="1500" b="1"/>
            </a:lvl8pPr>
            <a:lvl9pPr marL="331297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62" y="2175175"/>
            <a:ext cx="5387079" cy="395155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907" y="1534583"/>
            <a:ext cx="5388889" cy="64059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14121" indent="0">
              <a:buNone/>
              <a:defRPr sz="1900" b="1"/>
            </a:lvl2pPr>
            <a:lvl3pPr marL="828248" indent="0">
              <a:buNone/>
              <a:defRPr sz="1600" b="1"/>
            </a:lvl3pPr>
            <a:lvl4pPr marL="1242365" indent="0">
              <a:buNone/>
              <a:defRPr sz="1500" b="1"/>
            </a:lvl4pPr>
            <a:lvl5pPr marL="1656485" indent="0">
              <a:buNone/>
              <a:defRPr sz="1500" b="1"/>
            </a:lvl5pPr>
            <a:lvl6pPr marL="2070606" indent="0">
              <a:buNone/>
              <a:defRPr sz="1500" b="1"/>
            </a:lvl6pPr>
            <a:lvl7pPr marL="2484730" indent="0">
              <a:buNone/>
              <a:defRPr sz="1500" b="1"/>
            </a:lvl7pPr>
            <a:lvl8pPr marL="2898848" indent="0">
              <a:buNone/>
              <a:defRPr sz="1500" b="1"/>
            </a:lvl8pPr>
            <a:lvl9pPr marL="331297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907" y="2175175"/>
            <a:ext cx="5388889" cy="395155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8944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233" y="5046041"/>
            <a:ext cx="7315563" cy="320621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233" y="613257"/>
            <a:ext cx="7315563" cy="4114225"/>
          </a:xfrm>
        </p:spPr>
        <p:txBody>
          <a:bodyPr/>
          <a:lstStyle>
            <a:lvl1pPr marL="0" indent="0">
              <a:buNone/>
              <a:defRPr sz="2000"/>
            </a:lvl1pPr>
            <a:lvl2pPr marL="310591" indent="0">
              <a:buNone/>
              <a:defRPr sz="1900"/>
            </a:lvl2pPr>
            <a:lvl3pPr marL="621179" indent="0">
              <a:buNone/>
              <a:defRPr sz="1600"/>
            </a:lvl3pPr>
            <a:lvl4pPr marL="931769" indent="0">
              <a:buNone/>
              <a:defRPr sz="1400"/>
            </a:lvl4pPr>
            <a:lvl5pPr marL="1242365" indent="0">
              <a:buNone/>
              <a:defRPr sz="1400"/>
            </a:lvl5pPr>
            <a:lvl6pPr marL="1552957" indent="0">
              <a:buNone/>
              <a:defRPr sz="1400"/>
            </a:lvl6pPr>
            <a:lvl7pPr marL="1863545" indent="0">
              <a:buNone/>
              <a:defRPr sz="1400"/>
            </a:lvl7pPr>
            <a:lvl8pPr marL="2174139" indent="0">
              <a:buNone/>
              <a:defRPr sz="1400"/>
            </a:lvl8pPr>
            <a:lvl9pPr marL="2484730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233" y="5366657"/>
            <a:ext cx="7315563" cy="806147"/>
          </a:xfrm>
        </p:spPr>
        <p:txBody>
          <a:bodyPr/>
          <a:lstStyle>
            <a:lvl1pPr marL="0" indent="0">
              <a:buNone/>
              <a:defRPr sz="900"/>
            </a:lvl1pPr>
            <a:lvl2pPr marL="310591" indent="0">
              <a:buNone/>
              <a:defRPr sz="800"/>
            </a:lvl2pPr>
            <a:lvl3pPr marL="621179" indent="0">
              <a:buNone/>
              <a:defRPr sz="700"/>
            </a:lvl3pPr>
            <a:lvl4pPr marL="931769" indent="0">
              <a:buNone/>
              <a:defRPr sz="700"/>
            </a:lvl4pPr>
            <a:lvl5pPr marL="1242365" indent="0">
              <a:buNone/>
              <a:defRPr sz="700"/>
            </a:lvl5pPr>
            <a:lvl6pPr marL="1552957" indent="0">
              <a:buNone/>
              <a:defRPr sz="700"/>
            </a:lvl6pPr>
            <a:lvl7pPr marL="1863545" indent="0">
              <a:buNone/>
              <a:defRPr sz="700"/>
            </a:lvl7pPr>
            <a:lvl8pPr marL="2174139" indent="0">
              <a:buNone/>
              <a:defRPr sz="700"/>
            </a:lvl8pPr>
            <a:lvl9pPr marL="248473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30424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90654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71090" y="37"/>
            <a:ext cx="518125" cy="6329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65" y="37"/>
            <a:ext cx="8360383" cy="6329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5341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970" y="21"/>
            <a:ext cx="10218247" cy="4129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0242" y="1308549"/>
            <a:ext cx="10971531" cy="502113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974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70970" y="21"/>
            <a:ext cx="10218247" cy="41295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24" y="6356375"/>
            <a:ext cx="2844801" cy="365126"/>
          </a:xfrm>
          <a:prstGeom prst="rect">
            <a:avLst/>
          </a:prstGeom>
        </p:spPr>
        <p:txBody>
          <a:bodyPr vert="horz" wrap="square" lIns="104169" tIns="52085" rIns="104169" bIns="52085" numCol="1" anchor="t" anchorCtr="0" compatLnSpc="1">
            <a:prstTxWarp prst="textNoShape">
              <a:avLst/>
            </a:prstTxWarp>
          </a:bodyPr>
          <a:lstStyle>
            <a:lvl1pPr latinLnBrk="1">
              <a:defRPr>
                <a:latin typeface="굴림" pitchFamily="50" charset="-127"/>
                <a:ea typeface="굴림" pitchFamily="50" charset="-127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500">
              <a:solidFill>
                <a:srgbClr val="000000"/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4" y="6356375"/>
            <a:ext cx="3860801" cy="365126"/>
          </a:xfrm>
          <a:prstGeom prst="rect">
            <a:avLst/>
          </a:prstGeom>
        </p:spPr>
        <p:txBody>
          <a:bodyPr vert="horz" wrap="square" lIns="104169" tIns="52085" rIns="104169" bIns="52085" numCol="1" anchor="t" anchorCtr="0" compatLnSpc="1">
            <a:prstTxWarp prst="textNoShape">
              <a:avLst/>
            </a:prstTxWarp>
          </a:bodyPr>
          <a:lstStyle>
            <a:lvl1pPr latinLnBrk="1">
              <a:defRPr>
                <a:latin typeface="굴림" pitchFamily="50" charset="-127"/>
                <a:ea typeface="굴림" pitchFamily="50" charset="-127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5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08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502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53FD-A81D-E64B-92F1-D298B0AFB0E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D:\for light background(first choice)\first page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8" y="1"/>
            <a:ext cx="1219348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13587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BAA3865C-6F67-5D40-9496-EEDBCA41C13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D:\for light background(first choice)\inner sheet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377"/>
            <a:ext cx="12242176" cy="6885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07808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4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7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1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4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08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CFBD-3FEA-BB4A-9F48-D8D68E430ED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855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E5CA-3788-1D48-B1A7-5C715979EB2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216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22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7" indent="0">
              <a:buNone/>
              <a:defRPr sz="2000" b="1"/>
            </a:lvl2pPr>
            <a:lvl3pPr marL="912709" indent="0">
              <a:buNone/>
              <a:defRPr sz="1900" b="1"/>
            </a:lvl3pPr>
            <a:lvl4pPr marL="1369066" indent="0">
              <a:buNone/>
              <a:defRPr sz="1600" b="1"/>
            </a:lvl4pPr>
            <a:lvl5pPr marL="1825420" indent="0">
              <a:buNone/>
              <a:defRPr sz="1600" b="1"/>
            </a:lvl5pPr>
            <a:lvl6pPr marL="2281786" indent="0">
              <a:buNone/>
              <a:defRPr sz="1600" b="1"/>
            </a:lvl6pPr>
            <a:lvl7pPr marL="2738129" indent="0">
              <a:buNone/>
              <a:defRPr sz="1600" b="1"/>
            </a:lvl7pPr>
            <a:lvl8pPr marL="3194475" indent="0">
              <a:buNone/>
              <a:defRPr sz="1600" b="1"/>
            </a:lvl8pPr>
            <a:lvl9pPr marL="365081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9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26" y="1535122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7" indent="0">
              <a:buNone/>
              <a:defRPr sz="2000" b="1"/>
            </a:lvl2pPr>
            <a:lvl3pPr marL="912709" indent="0">
              <a:buNone/>
              <a:defRPr sz="1900" b="1"/>
            </a:lvl3pPr>
            <a:lvl4pPr marL="1369066" indent="0">
              <a:buNone/>
              <a:defRPr sz="1600" b="1"/>
            </a:lvl4pPr>
            <a:lvl5pPr marL="1825420" indent="0">
              <a:buNone/>
              <a:defRPr sz="1600" b="1"/>
            </a:lvl5pPr>
            <a:lvl6pPr marL="2281786" indent="0">
              <a:buNone/>
              <a:defRPr sz="1600" b="1"/>
            </a:lvl6pPr>
            <a:lvl7pPr marL="2738129" indent="0">
              <a:buNone/>
              <a:defRPr sz="1600" b="1"/>
            </a:lvl7pPr>
            <a:lvl8pPr marL="3194475" indent="0">
              <a:buNone/>
              <a:defRPr sz="1600" b="1"/>
            </a:lvl8pPr>
            <a:lvl9pPr marL="365081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26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7C37-9DA1-E04B-8D4D-7A97715C7BD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7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14759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E622-FE3F-9348-AAC7-2541231738D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311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399E-5365-AF47-A4F1-1EDF5272B39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474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43" y="273085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12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4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347" indent="0">
              <a:buNone/>
              <a:defRPr sz="1200"/>
            </a:lvl2pPr>
            <a:lvl3pPr marL="912709" indent="0">
              <a:buNone/>
              <a:defRPr sz="1100"/>
            </a:lvl3pPr>
            <a:lvl4pPr marL="1369066" indent="0">
              <a:buNone/>
              <a:defRPr sz="900"/>
            </a:lvl4pPr>
            <a:lvl5pPr marL="1825420" indent="0">
              <a:buNone/>
              <a:defRPr sz="900"/>
            </a:lvl5pPr>
            <a:lvl6pPr marL="2281786" indent="0">
              <a:buNone/>
              <a:defRPr sz="900"/>
            </a:lvl6pPr>
            <a:lvl7pPr marL="2738129" indent="0">
              <a:buNone/>
              <a:defRPr sz="900"/>
            </a:lvl7pPr>
            <a:lvl8pPr marL="3194475" indent="0">
              <a:buNone/>
              <a:defRPr sz="900"/>
            </a:lvl8pPr>
            <a:lvl9pPr marL="365081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F13E-C5EA-2345-80B1-DADEABEDAC6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203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9" y="4800637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47" indent="0">
              <a:buNone/>
              <a:defRPr sz="2800"/>
            </a:lvl2pPr>
            <a:lvl3pPr marL="912709" indent="0">
              <a:buNone/>
              <a:defRPr sz="2400"/>
            </a:lvl3pPr>
            <a:lvl4pPr marL="1369066" indent="0">
              <a:buNone/>
              <a:defRPr sz="2000"/>
            </a:lvl4pPr>
            <a:lvl5pPr marL="1825420" indent="0">
              <a:buNone/>
              <a:defRPr sz="2000"/>
            </a:lvl5pPr>
            <a:lvl6pPr marL="2281786" indent="0">
              <a:buNone/>
              <a:defRPr sz="2000"/>
            </a:lvl6pPr>
            <a:lvl7pPr marL="2738129" indent="0">
              <a:buNone/>
              <a:defRPr sz="2000"/>
            </a:lvl7pPr>
            <a:lvl8pPr marL="3194475" indent="0">
              <a:buNone/>
              <a:defRPr sz="2000"/>
            </a:lvl8pPr>
            <a:lvl9pPr marL="365081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41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347" indent="0">
              <a:buNone/>
              <a:defRPr sz="1200"/>
            </a:lvl2pPr>
            <a:lvl3pPr marL="912709" indent="0">
              <a:buNone/>
              <a:defRPr sz="1100"/>
            </a:lvl3pPr>
            <a:lvl4pPr marL="1369066" indent="0">
              <a:buNone/>
              <a:defRPr sz="900"/>
            </a:lvl4pPr>
            <a:lvl5pPr marL="1825420" indent="0">
              <a:buNone/>
              <a:defRPr sz="900"/>
            </a:lvl5pPr>
            <a:lvl6pPr marL="2281786" indent="0">
              <a:buNone/>
              <a:defRPr sz="900"/>
            </a:lvl6pPr>
            <a:lvl7pPr marL="2738129" indent="0">
              <a:buNone/>
              <a:defRPr sz="900"/>
            </a:lvl7pPr>
            <a:lvl8pPr marL="3194475" indent="0">
              <a:buNone/>
              <a:defRPr sz="900"/>
            </a:lvl8pPr>
            <a:lvl9pPr marL="365081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5CEC-04DF-614C-85DE-51652D3EEF5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53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1C97-97A7-3648-9712-B9523DED803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738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72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3" y="274672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6928A-EA3E-F04F-93C2-451BCB54B84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523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7836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BD6F-7777-40A7-9048-A6987EAD5A0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3B21-BE26-41C7-8CE1-C1DAAA3AABB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480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pct6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1541" y="-603448"/>
            <a:ext cx="13346217" cy="3320513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5756" y="5373223"/>
            <a:ext cx="5560488" cy="722861"/>
          </a:xfrm>
          <a:prstGeom prst="rect">
            <a:avLst/>
          </a:prstGeom>
          <a:noFill/>
          <a:ln w="19050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23"/>
            <a:ext cx="12192000" cy="30226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85149" y="3785063"/>
            <a:ext cx="202170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white">
                    <a:lumMod val="95000"/>
                  </a:prstClr>
                </a:solidFill>
                <a:latin typeface="微软雅黑" pitchFamily="34" charset="-122"/>
                <a:ea typeface="微软雅黑" pitchFamily="34" charset="-122"/>
              </a:rPr>
              <a:t>数据安全</a:t>
            </a:r>
            <a:endParaRPr lang="en-US" altLang="zh-CN" sz="2400" b="1" dirty="0">
              <a:solidFill>
                <a:prstClr val="white">
                  <a:lumMod val="9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69191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09" y="498202"/>
            <a:ext cx="3157893" cy="410525"/>
          </a:xfrm>
          <a:prstGeom prst="rect">
            <a:avLst/>
          </a:prstGeom>
          <a:noFill/>
          <a:ln w="19050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2447595" y="819229"/>
            <a:ext cx="9744404" cy="0"/>
          </a:xfrm>
          <a:prstGeom prst="line">
            <a:avLst/>
          </a:prstGeom>
          <a:noFill/>
          <a:ln w="28575">
            <a:solidFill>
              <a:srgbClr val="FF73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prstClr val="black"/>
              </a:solidFill>
              <a:latin typeface="Arial" charset="0"/>
              <a:ea typeface="宋体"/>
            </a:endParaRPr>
          </a:p>
        </p:txBody>
      </p:sp>
      <p:sp>
        <p:nvSpPr>
          <p:cNvPr id="5" name="标题 4"/>
          <p:cNvSpPr txBox="1">
            <a:spLocks/>
          </p:cNvSpPr>
          <p:nvPr userDrawn="1"/>
        </p:nvSpPr>
        <p:spPr>
          <a:xfrm>
            <a:off x="2088000" y="261442"/>
            <a:ext cx="10058400" cy="575270"/>
          </a:xfrm>
          <a:prstGeom prst="rect">
            <a:avLst/>
          </a:prstGeom>
        </p:spPr>
        <p:txBody>
          <a:bodyPr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0" dirty="0">
                <a:solidFill>
                  <a:srgbClr val="FF7300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7" name="标题 4"/>
          <p:cNvSpPr txBox="1">
            <a:spLocks/>
          </p:cNvSpPr>
          <p:nvPr userDrawn="1"/>
        </p:nvSpPr>
        <p:spPr>
          <a:xfrm>
            <a:off x="2133600" y="228600"/>
            <a:ext cx="10058400" cy="575270"/>
          </a:xfrm>
          <a:prstGeom prst="rect">
            <a:avLst/>
          </a:prstGeom>
        </p:spPr>
        <p:txBody>
          <a:bodyPr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kern="0" dirty="0">
                <a:solidFill>
                  <a:srgbClr val="FF7300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117600" y="228600"/>
            <a:ext cx="10972800" cy="533400"/>
          </a:xfrm>
          <a:prstGeom prst="rect">
            <a:avLst/>
          </a:prstGeom>
        </p:spPr>
        <p:txBody>
          <a:bodyPr/>
          <a:lstStyle>
            <a:lvl1pPr>
              <a:defRPr kumimoji="0" lang="zh-CN" altLang="en-US" sz="2800" b="1" i="0" u="none" strike="noStrike" kern="0" cap="none" spc="0" normalizeH="0" baseline="0" dirty="0">
                <a:ln>
                  <a:noFill/>
                </a:ln>
                <a:solidFill>
                  <a:srgbClr val="FF7300"/>
                </a:solidFill>
                <a:effectLst/>
                <a:uLnTx/>
                <a:uFillTx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24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6865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1932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09" y="498202"/>
            <a:ext cx="3157893" cy="410525"/>
          </a:xfrm>
          <a:prstGeom prst="rect">
            <a:avLst/>
          </a:prstGeom>
          <a:noFill/>
          <a:ln w="19050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2447595" y="819229"/>
            <a:ext cx="9744404" cy="0"/>
          </a:xfrm>
          <a:prstGeom prst="line">
            <a:avLst/>
          </a:prstGeom>
          <a:noFill/>
          <a:ln w="28575">
            <a:solidFill>
              <a:srgbClr val="FF73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prstClr val="black"/>
              </a:solidFill>
              <a:latin typeface="Arial" charset="0"/>
              <a:ea typeface="宋体"/>
            </a:endParaRPr>
          </a:p>
        </p:txBody>
      </p:sp>
      <p:sp>
        <p:nvSpPr>
          <p:cNvPr id="5" name="标题 4"/>
          <p:cNvSpPr txBox="1">
            <a:spLocks/>
          </p:cNvSpPr>
          <p:nvPr userDrawn="1"/>
        </p:nvSpPr>
        <p:spPr>
          <a:xfrm>
            <a:off x="2088000" y="261442"/>
            <a:ext cx="10058400" cy="575270"/>
          </a:xfrm>
          <a:prstGeom prst="rect">
            <a:avLst/>
          </a:prstGeom>
        </p:spPr>
        <p:txBody>
          <a:bodyPr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0" dirty="0">
                <a:solidFill>
                  <a:srgbClr val="FF7300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7" name="标题 4"/>
          <p:cNvSpPr txBox="1">
            <a:spLocks/>
          </p:cNvSpPr>
          <p:nvPr userDrawn="1"/>
        </p:nvSpPr>
        <p:spPr>
          <a:xfrm>
            <a:off x="2133600" y="228600"/>
            <a:ext cx="10058400" cy="575270"/>
          </a:xfrm>
          <a:prstGeom prst="rect">
            <a:avLst/>
          </a:prstGeom>
        </p:spPr>
        <p:txBody>
          <a:bodyPr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0" dirty="0">
                <a:solidFill>
                  <a:srgbClr val="FF7300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117600" y="228600"/>
            <a:ext cx="10972800" cy="533400"/>
          </a:xfrm>
          <a:prstGeom prst="rect">
            <a:avLst/>
          </a:prstGeom>
        </p:spPr>
        <p:txBody>
          <a:bodyPr/>
          <a:lstStyle>
            <a:lvl1pPr>
              <a:defRPr kumimoji="0" lang="zh-CN" altLang="en-US" b="1" i="0" u="none" strike="noStrike" kern="0" cap="none" spc="0" normalizeH="0" baseline="0" dirty="0">
                <a:ln>
                  <a:noFill/>
                </a:ln>
                <a:solidFill>
                  <a:srgbClr val="FF7300"/>
                </a:solidFill>
                <a:effectLst/>
                <a:uLnTx/>
                <a:uFillTx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24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5120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7" y="1037668"/>
            <a:ext cx="4010883" cy="397565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87" y="273524"/>
            <a:ext cx="6815787" cy="5853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7" y="1435246"/>
            <a:ext cx="4010883" cy="4691483"/>
          </a:xfrm>
        </p:spPr>
        <p:txBody>
          <a:bodyPr/>
          <a:lstStyle>
            <a:lvl1pPr marL="0" indent="0">
              <a:buNone/>
              <a:defRPr sz="1400"/>
            </a:lvl1pPr>
            <a:lvl2pPr marL="414121" indent="0">
              <a:buNone/>
              <a:defRPr sz="1100"/>
            </a:lvl2pPr>
            <a:lvl3pPr marL="828248" indent="0">
              <a:buNone/>
              <a:defRPr sz="900"/>
            </a:lvl3pPr>
            <a:lvl4pPr marL="1242365" indent="0">
              <a:buNone/>
              <a:defRPr sz="800"/>
            </a:lvl4pPr>
            <a:lvl5pPr marL="1656485" indent="0">
              <a:buNone/>
              <a:defRPr sz="800"/>
            </a:lvl5pPr>
            <a:lvl6pPr marL="2070606" indent="0">
              <a:buNone/>
              <a:defRPr sz="800"/>
            </a:lvl6pPr>
            <a:lvl7pPr marL="2484730" indent="0">
              <a:buNone/>
              <a:defRPr sz="800"/>
            </a:lvl7pPr>
            <a:lvl8pPr marL="2898848" indent="0">
              <a:buNone/>
              <a:defRPr sz="800"/>
            </a:lvl8pPr>
            <a:lvl9pPr marL="331297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43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233" y="4969071"/>
            <a:ext cx="7315563" cy="397565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233" y="613257"/>
            <a:ext cx="7315563" cy="4114225"/>
          </a:xfrm>
        </p:spPr>
        <p:txBody>
          <a:bodyPr/>
          <a:lstStyle>
            <a:lvl1pPr marL="0" indent="0">
              <a:buNone/>
              <a:defRPr sz="2800"/>
            </a:lvl1pPr>
            <a:lvl2pPr marL="414121" indent="0">
              <a:buNone/>
              <a:defRPr sz="2400"/>
            </a:lvl2pPr>
            <a:lvl3pPr marL="828248" indent="0">
              <a:buNone/>
              <a:defRPr sz="2000"/>
            </a:lvl3pPr>
            <a:lvl4pPr marL="1242365" indent="0">
              <a:buNone/>
              <a:defRPr sz="1900"/>
            </a:lvl4pPr>
            <a:lvl5pPr marL="1656485" indent="0">
              <a:buNone/>
              <a:defRPr sz="1900"/>
            </a:lvl5pPr>
            <a:lvl6pPr marL="2070606" indent="0">
              <a:buNone/>
              <a:defRPr sz="1900"/>
            </a:lvl6pPr>
            <a:lvl7pPr marL="2484730" indent="0">
              <a:buNone/>
              <a:defRPr sz="1900"/>
            </a:lvl7pPr>
            <a:lvl8pPr marL="2898848" indent="0">
              <a:buNone/>
              <a:defRPr sz="1900"/>
            </a:lvl8pPr>
            <a:lvl9pPr marL="3312970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233" y="5366657"/>
            <a:ext cx="7315563" cy="806147"/>
          </a:xfrm>
        </p:spPr>
        <p:txBody>
          <a:bodyPr/>
          <a:lstStyle>
            <a:lvl1pPr marL="0" indent="0">
              <a:buNone/>
              <a:defRPr sz="1400"/>
            </a:lvl1pPr>
            <a:lvl2pPr marL="414121" indent="0">
              <a:buNone/>
              <a:defRPr sz="1100"/>
            </a:lvl2pPr>
            <a:lvl3pPr marL="828248" indent="0">
              <a:buNone/>
              <a:defRPr sz="900"/>
            </a:lvl3pPr>
            <a:lvl4pPr marL="1242365" indent="0">
              <a:buNone/>
              <a:defRPr sz="800"/>
            </a:lvl4pPr>
            <a:lvl5pPr marL="1656485" indent="0">
              <a:buNone/>
              <a:defRPr sz="800"/>
            </a:lvl5pPr>
            <a:lvl6pPr marL="2070606" indent="0">
              <a:buNone/>
              <a:defRPr sz="800"/>
            </a:lvl6pPr>
            <a:lvl7pPr marL="2484730" indent="0">
              <a:buNone/>
              <a:defRPr sz="800"/>
            </a:lvl7pPr>
            <a:lvl8pPr marL="2898848" indent="0">
              <a:buNone/>
              <a:defRPr sz="800"/>
            </a:lvl8pPr>
            <a:lvl9pPr marL="331297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28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5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ChangeArrowheads="1"/>
          </p:cNvSpPr>
          <p:nvPr/>
        </p:nvSpPr>
        <p:spPr bwMode="gray">
          <a:xfrm>
            <a:off x="28" y="9"/>
            <a:ext cx="1524679" cy="1143001"/>
          </a:xfrm>
          <a:prstGeom prst="rect">
            <a:avLst/>
          </a:prstGeom>
          <a:solidFill>
            <a:srgbClr val="FF7300"/>
          </a:solidFill>
          <a:ln w="25400">
            <a:noFill/>
            <a:miter lim="800000"/>
            <a:headEnd/>
            <a:tailEnd/>
          </a:ln>
        </p:spPr>
        <p:txBody>
          <a:bodyPr lIns="91339" tIns="45677" rIns="91339" bIns="4567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64579" name="Rectangle 3"/>
          <p:cNvSpPr>
            <a:spLocks noChangeArrowheads="1"/>
          </p:cNvSpPr>
          <p:nvPr/>
        </p:nvSpPr>
        <p:spPr bwMode="gray">
          <a:xfrm>
            <a:off x="1629725" y="9"/>
            <a:ext cx="10576783" cy="1143001"/>
          </a:xfrm>
          <a:prstGeom prst="rect">
            <a:avLst/>
          </a:prstGeom>
          <a:solidFill>
            <a:srgbClr val="3C3A3E"/>
          </a:solidFill>
          <a:ln w="25400">
            <a:noFill/>
            <a:miter lim="800000"/>
            <a:headEnd/>
            <a:tailEnd/>
          </a:ln>
        </p:spPr>
        <p:txBody>
          <a:bodyPr lIns="91339" tIns="45677" rIns="91339" bIns="4567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64582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1770970" y="17"/>
            <a:ext cx="10218247" cy="520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04157" tIns="52080" rIns="104157" bIns="5208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6645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242" y="1308549"/>
            <a:ext cx="10971531" cy="502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157" tIns="52080" rIns="104157" bIns="52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8000" y="6468142"/>
            <a:ext cx="2424639" cy="2893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975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944716" rtl="0" fontAlgn="base">
        <a:spcBef>
          <a:spcPct val="5000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944716" rtl="0" fontAlgn="base">
        <a:spcBef>
          <a:spcPct val="5000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宋体" pitchFamily="2" charset="-122"/>
        </a:defRPr>
      </a:lvl2pPr>
      <a:lvl3pPr algn="l" defTabSz="944716" rtl="0" fontAlgn="base">
        <a:spcBef>
          <a:spcPct val="5000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宋体" pitchFamily="2" charset="-122"/>
        </a:defRPr>
      </a:lvl3pPr>
      <a:lvl4pPr algn="l" defTabSz="944716" rtl="0" fontAlgn="base">
        <a:spcBef>
          <a:spcPct val="5000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宋体" pitchFamily="2" charset="-122"/>
        </a:defRPr>
      </a:lvl4pPr>
      <a:lvl5pPr algn="l" defTabSz="944716" rtl="0" fontAlgn="base">
        <a:spcBef>
          <a:spcPct val="5000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宋体" pitchFamily="2" charset="-122"/>
        </a:defRPr>
      </a:lvl5pPr>
      <a:lvl6pPr marL="414121" algn="l" defTabSz="944716" rtl="0" fontAlgn="base">
        <a:spcBef>
          <a:spcPct val="5000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宋体" pitchFamily="2" charset="-122"/>
        </a:defRPr>
      </a:lvl6pPr>
      <a:lvl7pPr marL="828248" algn="l" defTabSz="944716" rtl="0" fontAlgn="base">
        <a:spcBef>
          <a:spcPct val="5000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宋体" pitchFamily="2" charset="-122"/>
        </a:defRPr>
      </a:lvl7pPr>
      <a:lvl8pPr marL="1242365" algn="l" defTabSz="944716" rtl="0" fontAlgn="base">
        <a:spcBef>
          <a:spcPct val="5000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宋体" pitchFamily="2" charset="-122"/>
        </a:defRPr>
      </a:lvl8pPr>
      <a:lvl9pPr marL="1656485" algn="l" defTabSz="944716" rtl="0" fontAlgn="base">
        <a:spcBef>
          <a:spcPct val="5000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宋体" pitchFamily="2" charset="-122"/>
        </a:defRPr>
      </a:lvl9pPr>
    </p:titleStyle>
    <p:bodyStyle>
      <a:lvl1pPr marL="353735" indent="-353735" algn="l" defTabSz="944716" rtl="0" fontAlgn="base">
        <a:spcBef>
          <a:spcPct val="100000"/>
        </a:spcBef>
        <a:spcAft>
          <a:spcPct val="0"/>
        </a:spcAft>
        <a:buClr>
          <a:srgbClr val="FF7300"/>
        </a:buClr>
        <a:buSzPct val="125000"/>
        <a:buChar char="•"/>
        <a:defRPr sz="2300" b="1">
          <a:solidFill>
            <a:schemeClr val="tx2"/>
          </a:solidFill>
          <a:latin typeface="+mn-lt"/>
          <a:ea typeface="+mn-ea"/>
          <a:cs typeface="+mn-cs"/>
        </a:defRPr>
      </a:lvl1pPr>
      <a:lvl2pPr marL="767846" indent="-296207" algn="l" defTabSz="944716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Ø"/>
        <a:defRPr sz="2300" b="1">
          <a:solidFill>
            <a:schemeClr val="tx2"/>
          </a:solidFill>
          <a:latin typeface="+mn-lt"/>
          <a:ea typeface="+mn-ea"/>
        </a:defRPr>
      </a:lvl2pPr>
      <a:lvl3pPr marL="1180534" indent="-235818" algn="l" defTabSz="944716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</a:defRPr>
      </a:lvl3pPr>
      <a:lvl4pPr marL="1653607" indent="-237257" algn="l" defTabSz="944716" rtl="0" fontAlgn="base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</a:defRPr>
      </a:lvl4pPr>
      <a:lvl5pPr marL="2125247" indent="-235818" algn="l" defTabSz="944716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5pPr>
      <a:lvl6pPr marL="2539364" indent="-235818" algn="l" defTabSz="944716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6pPr>
      <a:lvl7pPr marL="2953488" indent="-235818" algn="l" defTabSz="944716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7pPr>
      <a:lvl8pPr marL="3367610" indent="-235818" algn="l" defTabSz="944716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8pPr>
      <a:lvl9pPr marL="3781729" indent="-235818" algn="l" defTabSz="944716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8282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121" algn="l" defTabSz="8282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248" algn="l" defTabSz="8282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365" algn="l" defTabSz="8282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485" algn="l" defTabSz="8282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0606" algn="l" defTabSz="8282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4730" algn="l" defTabSz="8282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8848" algn="l" defTabSz="8282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2970" algn="l" defTabSz="8282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ChangeArrowheads="1"/>
          </p:cNvSpPr>
          <p:nvPr/>
        </p:nvSpPr>
        <p:spPr bwMode="gray">
          <a:xfrm>
            <a:off x="28" y="9"/>
            <a:ext cx="1524679" cy="1143001"/>
          </a:xfrm>
          <a:prstGeom prst="rect">
            <a:avLst/>
          </a:prstGeom>
          <a:solidFill>
            <a:srgbClr val="FF7300"/>
          </a:solidFill>
          <a:ln w="25400">
            <a:noFill/>
            <a:miter lim="800000"/>
            <a:headEnd/>
            <a:tailEnd/>
          </a:ln>
        </p:spPr>
        <p:txBody>
          <a:bodyPr lIns="91339" tIns="45677" rIns="91339" bIns="4567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64579" name="Rectangle 3"/>
          <p:cNvSpPr>
            <a:spLocks noChangeArrowheads="1"/>
          </p:cNvSpPr>
          <p:nvPr/>
        </p:nvSpPr>
        <p:spPr bwMode="gray">
          <a:xfrm>
            <a:off x="1629725" y="9"/>
            <a:ext cx="10576783" cy="1143001"/>
          </a:xfrm>
          <a:prstGeom prst="rect">
            <a:avLst/>
          </a:prstGeom>
          <a:solidFill>
            <a:srgbClr val="3C3A3E"/>
          </a:solidFill>
          <a:ln w="25400">
            <a:noFill/>
            <a:miter lim="800000"/>
            <a:headEnd/>
            <a:tailEnd/>
          </a:ln>
        </p:spPr>
        <p:txBody>
          <a:bodyPr lIns="91339" tIns="45677" rIns="91339" bIns="4567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64582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1770970" y="17"/>
            <a:ext cx="10218247" cy="520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04157" tIns="52080" rIns="104157" bIns="5208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6645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242" y="1308549"/>
            <a:ext cx="10971531" cy="502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157" tIns="52080" rIns="104157" bIns="52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8000" y="6468142"/>
            <a:ext cx="2424639" cy="2893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087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944716" rtl="0" fontAlgn="base">
        <a:spcBef>
          <a:spcPct val="5000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944716" rtl="0" fontAlgn="base">
        <a:spcBef>
          <a:spcPct val="5000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宋体" pitchFamily="2" charset="-122"/>
        </a:defRPr>
      </a:lvl2pPr>
      <a:lvl3pPr algn="l" defTabSz="944716" rtl="0" fontAlgn="base">
        <a:spcBef>
          <a:spcPct val="5000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宋体" pitchFamily="2" charset="-122"/>
        </a:defRPr>
      </a:lvl3pPr>
      <a:lvl4pPr algn="l" defTabSz="944716" rtl="0" fontAlgn="base">
        <a:spcBef>
          <a:spcPct val="5000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宋体" pitchFamily="2" charset="-122"/>
        </a:defRPr>
      </a:lvl4pPr>
      <a:lvl5pPr algn="l" defTabSz="944716" rtl="0" fontAlgn="base">
        <a:spcBef>
          <a:spcPct val="5000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宋体" pitchFamily="2" charset="-122"/>
        </a:defRPr>
      </a:lvl5pPr>
      <a:lvl6pPr marL="414121" algn="l" defTabSz="944716" rtl="0" fontAlgn="base">
        <a:spcBef>
          <a:spcPct val="5000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宋体" pitchFamily="2" charset="-122"/>
        </a:defRPr>
      </a:lvl6pPr>
      <a:lvl7pPr marL="828248" algn="l" defTabSz="944716" rtl="0" fontAlgn="base">
        <a:spcBef>
          <a:spcPct val="5000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宋体" pitchFamily="2" charset="-122"/>
        </a:defRPr>
      </a:lvl7pPr>
      <a:lvl8pPr marL="1242365" algn="l" defTabSz="944716" rtl="0" fontAlgn="base">
        <a:spcBef>
          <a:spcPct val="5000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宋体" pitchFamily="2" charset="-122"/>
        </a:defRPr>
      </a:lvl8pPr>
      <a:lvl9pPr marL="1656485" algn="l" defTabSz="944716" rtl="0" fontAlgn="base">
        <a:spcBef>
          <a:spcPct val="5000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宋体" pitchFamily="2" charset="-122"/>
        </a:defRPr>
      </a:lvl9pPr>
    </p:titleStyle>
    <p:bodyStyle>
      <a:lvl1pPr marL="353735" indent="-353735" algn="l" defTabSz="944716" rtl="0" fontAlgn="base">
        <a:spcBef>
          <a:spcPct val="100000"/>
        </a:spcBef>
        <a:spcAft>
          <a:spcPct val="0"/>
        </a:spcAft>
        <a:buClr>
          <a:srgbClr val="FF7300"/>
        </a:buClr>
        <a:buSzPct val="125000"/>
        <a:buChar char="•"/>
        <a:defRPr sz="2300" b="1">
          <a:solidFill>
            <a:schemeClr val="tx2"/>
          </a:solidFill>
          <a:latin typeface="+mn-lt"/>
          <a:ea typeface="+mn-ea"/>
          <a:cs typeface="+mn-cs"/>
        </a:defRPr>
      </a:lvl1pPr>
      <a:lvl2pPr marL="767846" indent="-296207" algn="l" defTabSz="944716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Ø"/>
        <a:defRPr sz="2300" b="1">
          <a:solidFill>
            <a:schemeClr val="tx2"/>
          </a:solidFill>
          <a:latin typeface="+mn-lt"/>
          <a:ea typeface="+mn-ea"/>
        </a:defRPr>
      </a:lvl2pPr>
      <a:lvl3pPr marL="1180534" indent="-235818" algn="l" defTabSz="944716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</a:defRPr>
      </a:lvl3pPr>
      <a:lvl4pPr marL="1653607" indent="-237257" algn="l" defTabSz="944716" rtl="0" fontAlgn="base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</a:defRPr>
      </a:lvl4pPr>
      <a:lvl5pPr marL="2125247" indent="-235818" algn="l" defTabSz="944716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5pPr>
      <a:lvl6pPr marL="2539364" indent="-235818" algn="l" defTabSz="944716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6pPr>
      <a:lvl7pPr marL="2953488" indent="-235818" algn="l" defTabSz="944716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7pPr>
      <a:lvl8pPr marL="3367610" indent="-235818" algn="l" defTabSz="944716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8pPr>
      <a:lvl9pPr marL="3781729" indent="-235818" algn="l" defTabSz="944716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8282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121" algn="l" defTabSz="8282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248" algn="l" defTabSz="8282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365" algn="l" defTabSz="8282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485" algn="l" defTabSz="8282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0606" algn="l" defTabSz="8282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4730" algn="l" defTabSz="8282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8848" algn="l" defTabSz="8282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2970" algn="l" defTabSz="8282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ChangeArrowheads="1"/>
          </p:cNvSpPr>
          <p:nvPr/>
        </p:nvSpPr>
        <p:spPr bwMode="gray">
          <a:xfrm>
            <a:off x="28" y="9"/>
            <a:ext cx="1524679" cy="1143001"/>
          </a:xfrm>
          <a:prstGeom prst="rect">
            <a:avLst/>
          </a:prstGeom>
          <a:solidFill>
            <a:srgbClr val="FF7300"/>
          </a:solidFill>
          <a:ln w="25400">
            <a:noFill/>
            <a:miter lim="800000"/>
            <a:headEnd/>
            <a:tailEnd/>
          </a:ln>
        </p:spPr>
        <p:txBody>
          <a:bodyPr lIns="91339" tIns="45677" rIns="91339" bIns="4567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64579" name="Rectangle 3"/>
          <p:cNvSpPr>
            <a:spLocks noChangeArrowheads="1"/>
          </p:cNvSpPr>
          <p:nvPr/>
        </p:nvSpPr>
        <p:spPr bwMode="gray">
          <a:xfrm>
            <a:off x="1629725" y="9"/>
            <a:ext cx="10576783" cy="1143001"/>
          </a:xfrm>
          <a:prstGeom prst="rect">
            <a:avLst/>
          </a:prstGeom>
          <a:solidFill>
            <a:srgbClr val="3C3A3E"/>
          </a:solidFill>
          <a:ln w="25400">
            <a:noFill/>
            <a:miter lim="800000"/>
            <a:headEnd/>
            <a:tailEnd/>
          </a:ln>
        </p:spPr>
        <p:txBody>
          <a:bodyPr lIns="91339" tIns="45677" rIns="91339" bIns="4567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64582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1770970" y="17"/>
            <a:ext cx="10218247" cy="520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04157" tIns="52080" rIns="104157" bIns="5208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6645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242" y="1308549"/>
            <a:ext cx="10971531" cy="502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157" tIns="52080" rIns="104157" bIns="52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8000" y="6468142"/>
            <a:ext cx="2424639" cy="2893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277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52" r:id="rId14"/>
    <p:sldLayoutId id="2147483753" r:id="rId15"/>
  </p:sldLayoutIdLst>
  <p:hf hdr="0" ftr="0" dt="0"/>
  <p:txStyles>
    <p:titleStyle>
      <a:lvl1pPr algn="l" defTabSz="944716" rtl="0" fontAlgn="base">
        <a:spcBef>
          <a:spcPct val="5000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944716" rtl="0" fontAlgn="base">
        <a:spcBef>
          <a:spcPct val="5000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宋体" pitchFamily="2" charset="-122"/>
        </a:defRPr>
      </a:lvl2pPr>
      <a:lvl3pPr algn="l" defTabSz="944716" rtl="0" fontAlgn="base">
        <a:spcBef>
          <a:spcPct val="5000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宋体" pitchFamily="2" charset="-122"/>
        </a:defRPr>
      </a:lvl3pPr>
      <a:lvl4pPr algn="l" defTabSz="944716" rtl="0" fontAlgn="base">
        <a:spcBef>
          <a:spcPct val="5000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宋体" pitchFamily="2" charset="-122"/>
        </a:defRPr>
      </a:lvl4pPr>
      <a:lvl5pPr algn="l" defTabSz="944716" rtl="0" fontAlgn="base">
        <a:spcBef>
          <a:spcPct val="5000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宋体" pitchFamily="2" charset="-122"/>
        </a:defRPr>
      </a:lvl5pPr>
      <a:lvl6pPr marL="414121" algn="l" defTabSz="944716" rtl="0" fontAlgn="base">
        <a:spcBef>
          <a:spcPct val="5000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宋体" pitchFamily="2" charset="-122"/>
        </a:defRPr>
      </a:lvl6pPr>
      <a:lvl7pPr marL="828248" algn="l" defTabSz="944716" rtl="0" fontAlgn="base">
        <a:spcBef>
          <a:spcPct val="5000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宋体" pitchFamily="2" charset="-122"/>
        </a:defRPr>
      </a:lvl7pPr>
      <a:lvl8pPr marL="1242365" algn="l" defTabSz="944716" rtl="0" fontAlgn="base">
        <a:spcBef>
          <a:spcPct val="5000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宋体" pitchFamily="2" charset="-122"/>
        </a:defRPr>
      </a:lvl8pPr>
      <a:lvl9pPr marL="1656485" algn="l" defTabSz="944716" rtl="0" fontAlgn="base">
        <a:spcBef>
          <a:spcPct val="5000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宋体" pitchFamily="2" charset="-122"/>
        </a:defRPr>
      </a:lvl9pPr>
    </p:titleStyle>
    <p:bodyStyle>
      <a:lvl1pPr marL="353735" indent="-353735" algn="l" defTabSz="944716" rtl="0" fontAlgn="base">
        <a:spcBef>
          <a:spcPct val="100000"/>
        </a:spcBef>
        <a:spcAft>
          <a:spcPct val="0"/>
        </a:spcAft>
        <a:buClr>
          <a:srgbClr val="FF7300"/>
        </a:buClr>
        <a:buSzPct val="125000"/>
        <a:buChar char="•"/>
        <a:defRPr sz="2300" b="1">
          <a:solidFill>
            <a:schemeClr val="tx2"/>
          </a:solidFill>
          <a:latin typeface="+mn-lt"/>
          <a:ea typeface="+mn-ea"/>
          <a:cs typeface="+mn-cs"/>
        </a:defRPr>
      </a:lvl1pPr>
      <a:lvl2pPr marL="767846" indent="-296207" algn="l" defTabSz="944716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Ø"/>
        <a:defRPr sz="2300" b="1">
          <a:solidFill>
            <a:schemeClr val="tx2"/>
          </a:solidFill>
          <a:latin typeface="+mn-lt"/>
          <a:ea typeface="+mn-ea"/>
        </a:defRPr>
      </a:lvl2pPr>
      <a:lvl3pPr marL="1180534" indent="-235818" algn="l" defTabSz="944716" rtl="0" fontAlgn="base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</a:defRPr>
      </a:lvl3pPr>
      <a:lvl4pPr marL="1653607" indent="-237257" algn="l" defTabSz="944716" rtl="0" fontAlgn="base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</a:defRPr>
      </a:lvl4pPr>
      <a:lvl5pPr marL="2125247" indent="-235818" algn="l" defTabSz="944716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5pPr>
      <a:lvl6pPr marL="2539364" indent="-235818" algn="l" defTabSz="944716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6pPr>
      <a:lvl7pPr marL="2953488" indent="-235818" algn="l" defTabSz="944716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7pPr>
      <a:lvl8pPr marL="3367610" indent="-235818" algn="l" defTabSz="944716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8pPr>
      <a:lvl9pPr marL="3781729" indent="-235818" algn="l" defTabSz="944716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8282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121" algn="l" defTabSz="8282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248" algn="l" defTabSz="8282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365" algn="l" defTabSz="8282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485" algn="l" defTabSz="8282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0606" algn="l" defTabSz="8282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4730" algn="l" defTabSz="8282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8848" algn="l" defTabSz="8282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2970" algn="l" defTabSz="8282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ChangeArrowheads="1"/>
          </p:cNvSpPr>
          <p:nvPr/>
        </p:nvSpPr>
        <p:spPr bwMode="gray">
          <a:xfrm>
            <a:off x="28" y="9"/>
            <a:ext cx="1524679" cy="1143001"/>
          </a:xfrm>
          <a:prstGeom prst="rect">
            <a:avLst/>
          </a:prstGeom>
          <a:solidFill>
            <a:srgbClr val="FF7300"/>
          </a:solidFill>
          <a:ln w="25400">
            <a:noFill/>
            <a:miter lim="800000"/>
            <a:headEnd/>
            <a:tailEnd/>
          </a:ln>
        </p:spPr>
        <p:txBody>
          <a:bodyPr lIns="91339" tIns="45677" rIns="91339" bIns="4567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64579" name="Rectangle 3"/>
          <p:cNvSpPr>
            <a:spLocks noChangeArrowheads="1"/>
          </p:cNvSpPr>
          <p:nvPr/>
        </p:nvSpPr>
        <p:spPr bwMode="gray">
          <a:xfrm>
            <a:off x="1629725" y="9"/>
            <a:ext cx="10576783" cy="1143001"/>
          </a:xfrm>
          <a:prstGeom prst="rect">
            <a:avLst/>
          </a:prstGeom>
          <a:solidFill>
            <a:srgbClr val="3C3A3E"/>
          </a:solidFill>
          <a:ln w="25400">
            <a:noFill/>
            <a:miter lim="800000"/>
            <a:headEnd/>
            <a:tailEnd/>
          </a:ln>
        </p:spPr>
        <p:txBody>
          <a:bodyPr lIns="91339" tIns="45677" rIns="91339" bIns="45677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64582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1770970" y="21"/>
            <a:ext cx="10218247" cy="4129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04157" tIns="52080" rIns="104157" bIns="5208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6645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242" y="1308549"/>
            <a:ext cx="10971531" cy="502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157" tIns="52080" rIns="104157" bIns="52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8000" y="6468142"/>
            <a:ext cx="2424639" cy="2893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21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369" r:id="rId13"/>
  </p:sldLayoutIdLst>
  <p:hf hdr="0" ftr="0" dt="0"/>
  <p:txStyles>
    <p:titleStyle>
      <a:lvl1pPr algn="l" defTabSz="708540" rtl="0" fontAlgn="base">
        <a:spcBef>
          <a:spcPct val="5000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708540" rtl="0" fontAlgn="base">
        <a:spcBef>
          <a:spcPct val="5000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宋体" pitchFamily="2" charset="-122"/>
        </a:defRPr>
      </a:lvl2pPr>
      <a:lvl3pPr algn="l" defTabSz="708540" rtl="0" fontAlgn="base">
        <a:spcBef>
          <a:spcPct val="5000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宋体" pitchFamily="2" charset="-122"/>
        </a:defRPr>
      </a:lvl3pPr>
      <a:lvl4pPr algn="l" defTabSz="708540" rtl="0" fontAlgn="base">
        <a:spcBef>
          <a:spcPct val="5000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宋体" pitchFamily="2" charset="-122"/>
        </a:defRPr>
      </a:lvl4pPr>
      <a:lvl5pPr algn="l" defTabSz="708540" rtl="0" fontAlgn="base">
        <a:spcBef>
          <a:spcPct val="5000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宋体" pitchFamily="2" charset="-122"/>
        </a:defRPr>
      </a:lvl5pPr>
      <a:lvl6pPr marL="310591" algn="l" defTabSz="708540" rtl="0" fontAlgn="base">
        <a:spcBef>
          <a:spcPct val="5000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宋体" pitchFamily="2" charset="-122"/>
        </a:defRPr>
      </a:lvl6pPr>
      <a:lvl7pPr marL="621179" algn="l" defTabSz="708540" rtl="0" fontAlgn="base">
        <a:spcBef>
          <a:spcPct val="5000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宋体" pitchFamily="2" charset="-122"/>
        </a:defRPr>
      </a:lvl7pPr>
      <a:lvl8pPr marL="931769" algn="l" defTabSz="708540" rtl="0" fontAlgn="base">
        <a:spcBef>
          <a:spcPct val="5000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宋体" pitchFamily="2" charset="-122"/>
        </a:defRPr>
      </a:lvl8pPr>
      <a:lvl9pPr marL="1242365" algn="l" defTabSz="708540" rtl="0" fontAlgn="base">
        <a:spcBef>
          <a:spcPct val="5000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宋体" pitchFamily="2" charset="-122"/>
        </a:defRPr>
      </a:lvl9pPr>
    </p:titleStyle>
    <p:bodyStyle>
      <a:lvl1pPr marL="265295" indent="-265295" algn="l" defTabSz="708540" rtl="0" fontAlgn="base">
        <a:spcBef>
          <a:spcPct val="100000"/>
        </a:spcBef>
        <a:spcAft>
          <a:spcPct val="0"/>
        </a:spcAft>
        <a:buClr>
          <a:srgbClr val="FF7300"/>
        </a:buClr>
        <a:buSzPct val="125000"/>
        <a:buChar char="•"/>
        <a:defRPr sz="1800" b="1">
          <a:solidFill>
            <a:schemeClr val="tx2"/>
          </a:solidFill>
          <a:latin typeface="+mn-lt"/>
          <a:ea typeface="+mn-ea"/>
          <a:cs typeface="+mn-cs"/>
        </a:defRPr>
      </a:lvl1pPr>
      <a:lvl2pPr marL="575890" indent="-222158" algn="l" defTabSz="708540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Ø"/>
        <a:defRPr sz="1800" b="1">
          <a:solidFill>
            <a:schemeClr val="tx2"/>
          </a:solidFill>
          <a:latin typeface="+mn-lt"/>
          <a:ea typeface="+mn-ea"/>
        </a:defRPr>
      </a:lvl2pPr>
      <a:lvl3pPr marL="885403" indent="-176869" algn="l" defTabSz="708540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40209" indent="-177947" algn="l" defTabSz="708540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593934" indent="-176869" algn="l" defTabSz="70854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904524" indent="-176869" algn="l" defTabSz="70854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2215113" indent="-176869" algn="l" defTabSz="70854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2525704" indent="-176869" algn="l" defTabSz="70854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2836301" indent="-176869" algn="l" defTabSz="70854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117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0591" algn="l" defTabSz="62117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21179" algn="l" defTabSz="62117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31769" algn="l" defTabSz="62117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42365" algn="l" defTabSz="62117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52957" algn="l" defTabSz="62117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3545" algn="l" defTabSz="62117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74139" algn="l" defTabSz="62117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84730" algn="l" defTabSz="62117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 vert="horz" lIns="91276" tIns="45654" rIns="91276" bIns="4565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276" tIns="45654" rIns="91276" bIns="4565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84"/>
            <a:ext cx="2844800" cy="365125"/>
          </a:xfrm>
          <a:prstGeom prst="rect">
            <a:avLst/>
          </a:prstGeom>
        </p:spPr>
        <p:txBody>
          <a:bodyPr vert="horz" lIns="91276" tIns="45654" rIns="91276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09"/>
            <a:fld id="{6F51C27D-DF19-194E-83BB-7443B8931C5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2709"/>
              <a:t>2019/3/22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4" y="6356384"/>
            <a:ext cx="3860800" cy="365125"/>
          </a:xfrm>
          <a:prstGeom prst="rect">
            <a:avLst/>
          </a:prstGeom>
        </p:spPr>
        <p:txBody>
          <a:bodyPr vert="horz" lIns="91276" tIns="45654" rIns="91276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09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84"/>
            <a:ext cx="2844800" cy="365125"/>
          </a:xfrm>
          <a:prstGeom prst="rect">
            <a:avLst/>
          </a:prstGeom>
        </p:spPr>
        <p:txBody>
          <a:bodyPr vert="horz" lIns="91276" tIns="45654" rIns="91276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09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7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593" r:id="rId3"/>
    <p:sldLayoutId id="2147484594" r:id="rId4"/>
    <p:sldLayoutId id="2147484595" r:id="rId5"/>
    <p:sldLayoutId id="2147484596" r:id="rId6"/>
    <p:sldLayoutId id="2147484597" r:id="rId7"/>
    <p:sldLayoutId id="2147484598" r:id="rId8"/>
    <p:sldLayoutId id="2147484599" r:id="rId9"/>
    <p:sldLayoutId id="2147484600" r:id="rId10"/>
    <p:sldLayoutId id="2147484601" r:id="rId11"/>
    <p:sldLayoutId id="2147484602" r:id="rId12"/>
  </p:sldLayoutIdLst>
  <p:hf hdr="0" ftr="0" dt="0"/>
  <p:txStyles>
    <p:titleStyle>
      <a:lvl1pPr algn="ctr" defTabSz="9127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74" indent="-342274" algn="l" defTabSz="9127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571" indent="-285232" algn="l" defTabSz="91270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94" indent="-228185" algn="l" defTabSz="9127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236" indent="-228185" algn="l" defTabSz="9127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583" indent="-228185" algn="l" defTabSz="9127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945" indent="-228185" algn="l" defTabSz="9127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303" indent="-228185" algn="l" defTabSz="9127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60" indent="-228185" algn="l" defTabSz="9127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022" indent="-228185" algn="l" defTabSz="9127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7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7" algn="l" defTabSz="9127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09" algn="l" defTabSz="9127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66" algn="l" defTabSz="9127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20" algn="l" defTabSz="9127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6" algn="l" defTabSz="9127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29" algn="l" defTabSz="9127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75" algn="l" defTabSz="9127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19" algn="l" defTabSz="9127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F5466CC-FD5C-4BC9-8293-B5CF5B85A41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2019/3/22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ACB3B21-BE26-41C7-8CE1-C1DAAA3AABB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09" y="498202"/>
            <a:ext cx="3157893" cy="410525"/>
          </a:xfrm>
          <a:prstGeom prst="rect">
            <a:avLst/>
          </a:prstGeom>
          <a:noFill/>
          <a:ln w="19050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447595" y="819229"/>
            <a:ext cx="9744404" cy="0"/>
          </a:xfrm>
          <a:prstGeom prst="line">
            <a:avLst/>
          </a:prstGeom>
          <a:noFill/>
          <a:ln w="28575">
            <a:solidFill>
              <a:srgbClr val="FF73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4"/>
          <p:cNvSpPr txBox="1">
            <a:spLocks/>
          </p:cNvSpPr>
          <p:nvPr/>
        </p:nvSpPr>
        <p:spPr>
          <a:xfrm>
            <a:off x="2088000" y="261442"/>
            <a:ext cx="10058400" cy="575270"/>
          </a:xfrm>
          <a:prstGeom prst="rect">
            <a:avLst/>
          </a:prstGeom>
        </p:spPr>
        <p:txBody>
          <a:bodyPr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0" dirty="0">
                <a:solidFill>
                  <a:srgbClr val="FF7300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10" name="标题 4"/>
          <p:cNvSpPr txBox="1">
            <a:spLocks/>
          </p:cNvSpPr>
          <p:nvPr/>
        </p:nvSpPr>
        <p:spPr>
          <a:xfrm>
            <a:off x="2133600" y="228600"/>
            <a:ext cx="10058400" cy="575270"/>
          </a:xfrm>
          <a:prstGeom prst="rect">
            <a:avLst/>
          </a:prstGeom>
        </p:spPr>
        <p:txBody>
          <a:bodyPr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0" dirty="0">
                <a:solidFill>
                  <a:srgbClr val="FF7300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11" name="标题 4"/>
          <p:cNvSpPr txBox="1">
            <a:spLocks/>
          </p:cNvSpPr>
          <p:nvPr/>
        </p:nvSpPr>
        <p:spPr>
          <a:xfrm>
            <a:off x="2088000" y="228600"/>
            <a:ext cx="10058400" cy="575270"/>
          </a:xfrm>
          <a:prstGeom prst="rect">
            <a:avLst/>
          </a:prstGeom>
        </p:spPr>
        <p:txBody>
          <a:bodyPr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0" dirty="0">
                <a:solidFill>
                  <a:srgbClr val="FF7300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905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6045" y="1479447"/>
            <a:ext cx="11470257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3600" b="1" dirty="0"/>
              <a:t>Web </a:t>
            </a:r>
            <a:r>
              <a:rPr lang="zh-CN" altLang="en-US" sz="3600" b="1" dirty="0"/>
              <a:t>中文兴趣组媒体特别任务组研讨会</a:t>
            </a:r>
            <a:endParaRPr lang="en-US" altLang="zh-CN" sz="3600" b="1" dirty="0"/>
          </a:p>
          <a:p>
            <a:pPr marL="0" indent="0" algn="ctr">
              <a:buNone/>
            </a:pPr>
            <a:r>
              <a:rPr lang="en-US" altLang="zh-CN" sz="2400" b="1" dirty="0"/>
              <a:t>W3C Chinese Web Interest Group (CWIG) Media Task Force F2F Meeting</a:t>
            </a:r>
            <a:endParaRPr lang="zh-CN" altLang="en-US" sz="2400" b="1" dirty="0"/>
          </a:p>
          <a:p>
            <a:pPr marL="0" indent="0" algn="ctr">
              <a:buNone/>
            </a:pPr>
            <a:endParaRPr lang="en-US" altLang="zh-CN" sz="1800" b="1" dirty="0"/>
          </a:p>
          <a:p>
            <a:pPr marL="0" indent="0" algn="ctr">
              <a:buNone/>
            </a:pPr>
            <a:r>
              <a:rPr lang="en-US" altLang="zh-CN" sz="3600" b="1" dirty="0"/>
              <a:t>Welcome to Alibaba</a:t>
            </a:r>
          </a:p>
          <a:p>
            <a:pPr marL="0" indent="0" algn="ctr">
              <a:buNone/>
            </a:pPr>
            <a:r>
              <a:rPr lang="zh-CN" altLang="en-US" sz="3600" b="1" dirty="0"/>
              <a:t>欢迎来到阿里巴巴！</a:t>
            </a:r>
            <a:endParaRPr lang="en-US" altLang="zh-CN" sz="3600" b="1" dirty="0"/>
          </a:p>
          <a:p>
            <a:pPr marL="0" indent="0" algn="ctr">
              <a:buNone/>
            </a:pPr>
            <a:endParaRPr lang="en-US" altLang="zh-CN" sz="2400" b="1" dirty="0"/>
          </a:p>
          <a:p>
            <a:pPr marL="0" indent="0" algn="ctr">
              <a:buNone/>
            </a:pPr>
            <a:r>
              <a:rPr lang="en-US" altLang="zh-CN" sz="2400" b="1" dirty="0"/>
              <a:t>2019</a:t>
            </a:r>
            <a:r>
              <a:rPr lang="zh-CN" altLang="en-US" sz="2400" b="1" dirty="0"/>
              <a:t>年</a:t>
            </a:r>
            <a:r>
              <a:rPr lang="en-US" altLang="zh-CN" sz="2400" b="1" dirty="0"/>
              <a:t>3</a:t>
            </a:r>
            <a:r>
              <a:rPr lang="zh-CN" altLang="en-US" sz="2400" b="1" dirty="0"/>
              <a:t>月</a:t>
            </a:r>
            <a:r>
              <a:rPr lang="en-US" altLang="zh-CN" sz="2400" b="1" dirty="0"/>
              <a:t>23</a:t>
            </a:r>
            <a:r>
              <a:rPr lang="zh-CN" altLang="en-US" sz="2400" b="1" dirty="0"/>
              <a:t>日 中国 北京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232451" y="6329651"/>
            <a:ext cx="2844800" cy="365125"/>
          </a:xfrm>
        </p:spPr>
        <p:txBody>
          <a:bodyPr/>
          <a:lstStyle/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431" y="2528169"/>
            <a:ext cx="2924175" cy="2857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49480" y="1398489"/>
            <a:ext cx="27179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WebRTC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顺畅的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视频聊天体验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167410" y="2171363"/>
            <a:ext cx="2452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WebAssembly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更快的硬件能力速度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85261" y="3340252"/>
            <a:ext cx="2452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WebPerf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性能管理的高效框架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34817" y="4510559"/>
            <a:ext cx="2452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Immersive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把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AR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VR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能力带给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808114" y="5188005"/>
            <a:ext cx="2452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Service Workers</a:t>
            </a:r>
          </a:p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后台任务加持更灵活的离线支持和性能增强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60858" y="5613533"/>
            <a:ext cx="245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WebAuthn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安全能力升级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1996737" y="4141227"/>
            <a:ext cx="2452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84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70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55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38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26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105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789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472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Houdini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引擎开放给开发者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1731552" y="2042656"/>
            <a:ext cx="2717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84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70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55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38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26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105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789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472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Ex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tensible Web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允许开发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者扩展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性能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1819947" y="3111720"/>
            <a:ext cx="2717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84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70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55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38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26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105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789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472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CSS Grid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更强大的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2D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布局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4826414" y="99937"/>
            <a:ext cx="6418053" cy="1143000"/>
          </a:xfrm>
          <a:prstGeom prst="rect">
            <a:avLst/>
          </a:prstGeom>
        </p:spPr>
        <p:txBody>
          <a:bodyPr vert="horz" lIns="91276" tIns="45654" rIns="91276" bIns="45654" rtlCol="0" anchor="ctr">
            <a:noAutofit/>
          </a:bodyPr>
          <a:lstStyle>
            <a:lvl1pPr algn="ctr" defTabSz="91270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 algn="l"/>
            <a:r>
              <a:rPr lang="zh-CN" altLang="en-US" sz="3200" dirty="0" smtClean="0"/>
              <a:t>核心标准概览</a:t>
            </a:r>
            <a:endParaRPr lang="zh-CN" altLang="en-US" sz="320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09" y="254459"/>
            <a:ext cx="857844" cy="8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06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58860" y="113497"/>
            <a:ext cx="6418053" cy="1143000"/>
          </a:xfrm>
        </p:spPr>
        <p:txBody>
          <a:bodyPr>
            <a:noAutofit/>
          </a:bodyPr>
          <a:lstStyle/>
          <a:p>
            <a:pPr algn="l"/>
            <a:r>
              <a:rPr lang="zh-CN" altLang="en-US" sz="3200" dirty="0"/>
              <a:t>和中国小伙伴在</a:t>
            </a:r>
            <a:r>
              <a:rPr lang="en-US" altLang="zh-CN" sz="3200" dirty="0"/>
              <a:t>W3C</a:t>
            </a:r>
            <a:r>
              <a:rPr lang="zh-CN" altLang="en-US" sz="3200" dirty="0"/>
              <a:t>一路同行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27288"/>
            <a:ext cx="2844800" cy="365125"/>
          </a:xfrm>
        </p:spPr>
        <p:txBody>
          <a:bodyPr/>
          <a:lstStyle/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15" y="1285637"/>
            <a:ext cx="3332999" cy="225149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09115" y="3548717"/>
            <a:ext cx="3217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W3C 2016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全员技术大会  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葡萄牙 里斯本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(TPAC2016)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28" y="1334026"/>
            <a:ext cx="3195347" cy="2203104"/>
          </a:xfrm>
          <a:prstGeom prst="rect">
            <a:avLst/>
          </a:prstGeom>
        </p:spPr>
      </p:pic>
      <p:sp>
        <p:nvSpPr>
          <p:cNvPr id="7" name="文本框 7"/>
          <p:cNvSpPr txBox="1"/>
          <p:nvPr/>
        </p:nvSpPr>
        <p:spPr>
          <a:xfrm>
            <a:off x="8101446" y="3548717"/>
            <a:ext cx="2918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84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70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55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38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26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105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789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472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W3C 2017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全员技术大会  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美国 旧金山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(TPAC2017)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7651" y="3695366"/>
            <a:ext cx="3217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W3C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中国十周年庆典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24461" y="6110983"/>
            <a:ext cx="3217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W3C 2017 Web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支付工作组会议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中国支付标准专场  美国 旧金山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699119" y="6293902"/>
            <a:ext cx="343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W3C 2018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全员技术大会  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法国 里昂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(TPAC2018)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7650" y="6118078"/>
            <a:ext cx="3217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W3C 2017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顾问委员会会议  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 北京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(AC2017)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02" y="1334026"/>
            <a:ext cx="1430790" cy="21461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0" y="4218586"/>
            <a:ext cx="2709813" cy="180654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0" y="4227037"/>
            <a:ext cx="2815087" cy="18337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493" y="4135053"/>
            <a:ext cx="1768415" cy="213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5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91706" y="1914807"/>
            <a:ext cx="10153290" cy="4291800"/>
            <a:chOff x="491705" y="1079183"/>
            <a:chExt cx="10039617" cy="4291800"/>
          </a:xfrm>
        </p:grpSpPr>
        <p:sp>
          <p:nvSpPr>
            <p:cNvPr id="6" name="稻壳儿小白白(http://dwz.cn/Wu2UP)"/>
            <p:cNvSpPr>
              <a:spLocks/>
            </p:cNvSpPr>
            <p:nvPr/>
          </p:nvSpPr>
          <p:spPr bwMode="auto">
            <a:xfrm>
              <a:off x="491705" y="2356789"/>
              <a:ext cx="10039617" cy="3014194"/>
            </a:xfrm>
            <a:custGeom>
              <a:avLst/>
              <a:gdLst>
                <a:gd name="T0" fmla="*/ 2147483646 w 1735"/>
                <a:gd name="T1" fmla="*/ 2147483646 h 784"/>
                <a:gd name="T2" fmla="*/ 2147483646 w 1735"/>
                <a:gd name="T3" fmla="*/ 2147483646 h 784"/>
                <a:gd name="T4" fmla="*/ 2147483646 w 1735"/>
                <a:gd name="T5" fmla="*/ 2147483646 h 784"/>
                <a:gd name="T6" fmla="*/ 2147483646 w 1735"/>
                <a:gd name="T7" fmla="*/ 2147483646 h 784"/>
                <a:gd name="T8" fmla="*/ 2147483646 w 1735"/>
                <a:gd name="T9" fmla="*/ 2147483646 h 784"/>
                <a:gd name="T10" fmla="*/ 2147483646 w 1735"/>
                <a:gd name="T11" fmla="*/ 2147483646 h 784"/>
                <a:gd name="T12" fmla="*/ 2147483646 w 1735"/>
                <a:gd name="T13" fmla="*/ 2147483646 h 784"/>
                <a:gd name="T14" fmla="*/ 2147483646 w 1735"/>
                <a:gd name="T15" fmla="*/ 2147483646 h 784"/>
                <a:gd name="T16" fmla="*/ 2147483646 w 1735"/>
                <a:gd name="T17" fmla="*/ 2147483646 h 784"/>
                <a:gd name="T18" fmla="*/ 2147483646 w 1735"/>
                <a:gd name="T19" fmla="*/ 2147483646 h 784"/>
                <a:gd name="T20" fmla="*/ 0 w 1735"/>
                <a:gd name="T21" fmla="*/ 0 h 784"/>
                <a:gd name="T22" fmla="*/ 2147483646 w 1735"/>
                <a:gd name="T23" fmla="*/ 2147483646 h 784"/>
                <a:gd name="T24" fmla="*/ 2147483646 w 1735"/>
                <a:gd name="T25" fmla="*/ 2147483646 h 784"/>
                <a:gd name="T26" fmla="*/ 2147483646 w 1735"/>
                <a:gd name="T27" fmla="*/ 2147483646 h 784"/>
                <a:gd name="T28" fmla="*/ 2147483646 w 1735"/>
                <a:gd name="T29" fmla="*/ 2147483646 h 784"/>
                <a:gd name="T30" fmla="*/ 2147483646 w 1735"/>
                <a:gd name="T31" fmla="*/ 2147483646 h 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35" h="784">
                  <a:moveTo>
                    <a:pt x="1548" y="674"/>
                  </a:moveTo>
                  <a:cubicBezTo>
                    <a:pt x="1577" y="645"/>
                    <a:pt x="1577" y="645"/>
                    <a:pt x="1577" y="645"/>
                  </a:cubicBezTo>
                  <a:cubicBezTo>
                    <a:pt x="1735" y="724"/>
                    <a:pt x="1735" y="724"/>
                    <a:pt x="1735" y="724"/>
                  </a:cubicBezTo>
                  <a:cubicBezTo>
                    <a:pt x="1437" y="784"/>
                    <a:pt x="1437" y="784"/>
                    <a:pt x="1437" y="784"/>
                  </a:cubicBezTo>
                  <a:cubicBezTo>
                    <a:pt x="1474" y="748"/>
                    <a:pt x="1474" y="748"/>
                    <a:pt x="1474" y="748"/>
                  </a:cubicBezTo>
                  <a:cubicBezTo>
                    <a:pt x="1425" y="747"/>
                    <a:pt x="1376" y="745"/>
                    <a:pt x="1328" y="742"/>
                  </a:cubicBezTo>
                  <a:cubicBezTo>
                    <a:pt x="1190" y="733"/>
                    <a:pt x="1058" y="716"/>
                    <a:pt x="930" y="692"/>
                  </a:cubicBezTo>
                  <a:cubicBezTo>
                    <a:pt x="698" y="635"/>
                    <a:pt x="578" y="571"/>
                    <a:pt x="571" y="498"/>
                  </a:cubicBezTo>
                  <a:cubicBezTo>
                    <a:pt x="562" y="453"/>
                    <a:pt x="606" y="407"/>
                    <a:pt x="702" y="361"/>
                  </a:cubicBezTo>
                  <a:cubicBezTo>
                    <a:pt x="824" y="313"/>
                    <a:pt x="906" y="271"/>
                    <a:pt x="948" y="236"/>
                  </a:cubicBezTo>
                  <a:cubicBezTo>
                    <a:pt x="1053" y="130"/>
                    <a:pt x="737" y="51"/>
                    <a:pt x="0" y="0"/>
                  </a:cubicBezTo>
                  <a:cubicBezTo>
                    <a:pt x="754" y="31"/>
                    <a:pt x="1085" y="112"/>
                    <a:pt x="993" y="243"/>
                  </a:cubicBezTo>
                  <a:cubicBezTo>
                    <a:pt x="968" y="274"/>
                    <a:pt x="896" y="312"/>
                    <a:pt x="777" y="359"/>
                  </a:cubicBezTo>
                  <a:cubicBezTo>
                    <a:pt x="664" y="409"/>
                    <a:pt x="631" y="463"/>
                    <a:pt x="678" y="520"/>
                  </a:cubicBezTo>
                  <a:cubicBezTo>
                    <a:pt x="761" y="606"/>
                    <a:pt x="977" y="656"/>
                    <a:pt x="1328" y="670"/>
                  </a:cubicBezTo>
                  <a:cubicBezTo>
                    <a:pt x="1396" y="673"/>
                    <a:pt x="1470" y="674"/>
                    <a:pt x="1548" y="674"/>
                  </a:cubicBezTo>
                  <a:close/>
                </a:path>
              </a:pathLst>
            </a:custGeom>
            <a:solidFill>
              <a:srgbClr val="C1C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6577" tIns="48288" rIns="96577" bIns="48288"/>
            <a:lstStyle/>
            <a:p>
              <a:pPr defTabSz="72575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29">
                <a:solidFill>
                  <a:srgbClr val="445469"/>
                </a:solidFill>
                <a:latin typeface="Arial" pitchFamily="34" charset="0"/>
                <a:ea typeface="微软雅黑" panose="020B0503020204020204" pitchFamily="34" charset="-122"/>
              </a:endParaRPr>
            </a:p>
          </p:txBody>
        </p:sp>
        <p:pic>
          <p:nvPicPr>
            <p:cNvPr id="8" name="稻壳儿小白白(http://dwz.cn/Wu2UP)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898" y="1612749"/>
              <a:ext cx="919776" cy="1456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稻壳儿小白白(http://dwz.cn/Wu2UP)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4098" y="1095690"/>
              <a:ext cx="880717" cy="139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稻壳儿小白白(http://dwz.cn/Wu2UP)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940" y="1079183"/>
              <a:ext cx="792519" cy="1253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921993" y="1086456"/>
              <a:ext cx="141721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altLang="zh-CN" sz="1800" b="1" dirty="0"/>
                <a:t>2017</a:t>
              </a:r>
              <a:r>
                <a:rPr lang="zh-CN" altLang="en-US" sz="1800" b="1" dirty="0"/>
                <a:t>年</a:t>
              </a:r>
              <a:r>
                <a:rPr lang="en-US" altLang="zh-CN" sz="1800" b="1" dirty="0"/>
                <a:t>10</a:t>
              </a:r>
              <a:r>
                <a:rPr lang="zh-CN" altLang="en-US" sz="1800" b="1" dirty="0"/>
                <a:t>月</a:t>
              </a:r>
              <a:endParaRPr lang="en-US" altLang="zh-CN" sz="1600" b="1" kern="0" dirty="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910104" y="1387394"/>
              <a:ext cx="129892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1400" dirty="0"/>
                <a:t>与</a:t>
              </a:r>
              <a:r>
                <a:rPr lang="en-US" altLang="zh-CN" sz="1400" dirty="0"/>
                <a:t>W3C CEO</a:t>
              </a:r>
              <a:r>
                <a:rPr lang="zh-CN" altLang="en-US" sz="1400" dirty="0"/>
                <a:t>提议成立中国的</a:t>
              </a:r>
              <a:r>
                <a:rPr lang="en-US" altLang="zh-CN" sz="1400" dirty="0"/>
                <a:t>W3C</a:t>
              </a:r>
              <a:r>
                <a:rPr lang="zh-CN" altLang="en-US" sz="1400" dirty="0"/>
                <a:t>小组</a:t>
              </a:r>
              <a:endParaRPr lang="en-US" altLang="zh-CN" sz="1400" dirty="0"/>
            </a:p>
          </p:txBody>
        </p:sp>
      </p:grpSp>
      <p:sp>
        <p:nvSpPr>
          <p:cNvPr id="27" name="稻壳儿小白白(http://dwz.cn/Wu2UP)"/>
          <p:cNvSpPr txBox="1">
            <a:spLocks noChangeArrowheads="1"/>
          </p:cNvSpPr>
          <p:nvPr/>
        </p:nvSpPr>
        <p:spPr bwMode="auto">
          <a:xfrm>
            <a:off x="4527626" y="1905146"/>
            <a:ext cx="1417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CN" sz="1800" b="1" dirty="0"/>
              <a:t>2017</a:t>
            </a:r>
            <a:r>
              <a:rPr lang="zh-CN" altLang="en-US" sz="1800" b="1" dirty="0"/>
              <a:t>年</a:t>
            </a:r>
            <a:r>
              <a:rPr lang="en-US" altLang="zh-CN" sz="1800" b="1" dirty="0"/>
              <a:t>12</a:t>
            </a:r>
            <a:r>
              <a:rPr lang="zh-CN" altLang="en-US" sz="1800" b="1" dirty="0"/>
              <a:t>月</a:t>
            </a:r>
            <a:endParaRPr lang="en-US" altLang="zh-CN" sz="1600" b="1" kern="0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8" name="稻壳儿小白白(http://dwz.cn/Wu2UP)"/>
          <p:cNvSpPr txBox="1">
            <a:spLocks noChangeArrowheads="1"/>
          </p:cNvSpPr>
          <p:nvPr/>
        </p:nvSpPr>
        <p:spPr bwMode="auto">
          <a:xfrm>
            <a:off x="4523279" y="2232104"/>
            <a:ext cx="127671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400" dirty="0"/>
              <a:t>完成</a:t>
            </a:r>
            <a:r>
              <a:rPr lang="en-US" altLang="zh-CN" sz="1400" dirty="0"/>
              <a:t>W3C</a:t>
            </a:r>
            <a:r>
              <a:rPr lang="zh-CN" altLang="en-US" sz="1400" dirty="0"/>
              <a:t>中国兴趣组（</a:t>
            </a:r>
            <a:r>
              <a:rPr lang="en-US" altLang="zh-CN" sz="1400" dirty="0"/>
              <a:t>China IG</a:t>
            </a:r>
            <a:r>
              <a:rPr lang="zh-CN" altLang="en-US" sz="1400" dirty="0"/>
              <a:t>）组织架构及工作规划设计</a:t>
            </a:r>
            <a:endParaRPr lang="en-US" altLang="zh-CN" sz="1400" dirty="0"/>
          </a:p>
        </p:txBody>
      </p:sp>
      <p:sp>
        <p:nvSpPr>
          <p:cNvPr id="29" name="稻壳儿小白白(http://dwz.cn/Wu2UP)"/>
          <p:cNvSpPr txBox="1">
            <a:spLocks noChangeArrowheads="1"/>
          </p:cNvSpPr>
          <p:nvPr/>
        </p:nvSpPr>
        <p:spPr bwMode="auto">
          <a:xfrm>
            <a:off x="6902317" y="2371535"/>
            <a:ext cx="1417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CN" sz="1800" b="1" dirty="0"/>
              <a:t>2018</a:t>
            </a:r>
            <a:r>
              <a:rPr lang="zh-CN" altLang="en-US" sz="1800" b="1" dirty="0"/>
              <a:t>年</a:t>
            </a:r>
            <a:r>
              <a:rPr lang="en-US" altLang="zh-CN" sz="1800" b="1" dirty="0"/>
              <a:t>1</a:t>
            </a:r>
            <a:r>
              <a:rPr lang="zh-CN" altLang="en-US" sz="1800" b="1" dirty="0"/>
              <a:t>月</a:t>
            </a:r>
            <a:endParaRPr lang="en-US" altLang="zh-CN" sz="1600" b="1" kern="0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0" name="稻壳儿小白白(http://dwz.cn/Wu2UP)"/>
          <p:cNvSpPr txBox="1">
            <a:spLocks noChangeArrowheads="1"/>
          </p:cNvSpPr>
          <p:nvPr/>
        </p:nvSpPr>
        <p:spPr bwMode="auto">
          <a:xfrm>
            <a:off x="6875201" y="2671804"/>
            <a:ext cx="123299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400" dirty="0"/>
              <a:t>完成</a:t>
            </a:r>
            <a:r>
              <a:rPr lang="en-US" altLang="zh-CN" sz="1400" dirty="0"/>
              <a:t>W3C</a:t>
            </a:r>
            <a:r>
              <a:rPr lang="zh-CN" altLang="en-US" sz="1400" dirty="0"/>
              <a:t>中国兴趣组章程编写</a:t>
            </a:r>
            <a:endParaRPr lang="en-US" altLang="zh-CN" sz="1400" dirty="0"/>
          </a:p>
          <a:p>
            <a:endParaRPr lang="en-US" altLang="zh-CN" sz="1400" dirty="0"/>
          </a:p>
        </p:txBody>
      </p:sp>
      <p:sp>
        <p:nvSpPr>
          <p:cNvPr id="31" name="稻壳儿小白白(http://dwz.cn/Wu2UP)"/>
          <p:cNvSpPr txBox="1">
            <a:spLocks noChangeArrowheads="1"/>
          </p:cNvSpPr>
          <p:nvPr/>
        </p:nvSpPr>
        <p:spPr bwMode="auto">
          <a:xfrm>
            <a:off x="4948281" y="4075958"/>
            <a:ext cx="1417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CN" sz="1800" b="1" dirty="0"/>
              <a:t>2018</a:t>
            </a:r>
            <a:r>
              <a:rPr lang="zh-CN" altLang="en-US" sz="1800" b="1" dirty="0"/>
              <a:t>年</a:t>
            </a:r>
            <a:r>
              <a:rPr lang="en-US" altLang="zh-CN" sz="1800" b="1" dirty="0"/>
              <a:t>6</a:t>
            </a:r>
            <a:r>
              <a:rPr lang="zh-CN" altLang="en-US" sz="1800" b="1" dirty="0"/>
              <a:t>月</a:t>
            </a:r>
            <a:endParaRPr lang="en-US" altLang="zh-CN" sz="1600" b="1" kern="0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2" name="稻壳儿小白白(http://dwz.cn/Wu2UP)"/>
          <p:cNvSpPr txBox="1">
            <a:spLocks noChangeArrowheads="1"/>
          </p:cNvSpPr>
          <p:nvPr/>
        </p:nvSpPr>
        <p:spPr bwMode="auto">
          <a:xfrm>
            <a:off x="4910617" y="4425504"/>
            <a:ext cx="11831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1400" dirty="0"/>
              <a:t>W3C</a:t>
            </a:r>
            <a:r>
              <a:rPr lang="zh-CN" altLang="en-US" sz="1400" dirty="0"/>
              <a:t>中国兴趣组（</a:t>
            </a:r>
            <a:r>
              <a:rPr lang="en-US" altLang="zh-CN" sz="1400" dirty="0"/>
              <a:t>China IG</a:t>
            </a:r>
            <a:r>
              <a:rPr lang="zh-CN" altLang="en-US" sz="1400" dirty="0"/>
              <a:t>）正式成立</a:t>
            </a:r>
            <a:endParaRPr lang="en-US" altLang="zh-CN" sz="1400" dirty="0"/>
          </a:p>
        </p:txBody>
      </p:sp>
      <p:sp>
        <p:nvSpPr>
          <p:cNvPr id="33" name="稻壳儿小白白(http://dwz.cn/Wu2UP)"/>
          <p:cNvSpPr txBox="1">
            <a:spLocks noChangeArrowheads="1"/>
          </p:cNvSpPr>
          <p:nvPr/>
        </p:nvSpPr>
        <p:spPr bwMode="auto">
          <a:xfrm>
            <a:off x="7546228" y="4089433"/>
            <a:ext cx="1417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CN" sz="1800" b="1" dirty="0"/>
              <a:t>2018</a:t>
            </a:r>
            <a:r>
              <a:rPr lang="zh-CN" altLang="en-US" sz="1800" b="1" dirty="0"/>
              <a:t>年</a:t>
            </a:r>
            <a:r>
              <a:rPr lang="en-US" altLang="zh-CN" sz="1800" b="1" dirty="0"/>
              <a:t>11</a:t>
            </a:r>
            <a:r>
              <a:rPr lang="zh-CN" altLang="en-US" sz="1800" b="1" dirty="0"/>
              <a:t>月</a:t>
            </a:r>
            <a:endParaRPr lang="en-US" altLang="zh-CN" sz="1600" b="1" kern="0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4" name="稻壳儿小白白(http://dwz.cn/Wu2UP)"/>
          <p:cNvSpPr txBox="1">
            <a:spLocks noChangeArrowheads="1"/>
          </p:cNvSpPr>
          <p:nvPr/>
        </p:nvSpPr>
        <p:spPr bwMode="auto">
          <a:xfrm>
            <a:off x="7546228" y="4379125"/>
            <a:ext cx="145135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1400" dirty="0"/>
              <a:t>W3C</a:t>
            </a:r>
            <a:r>
              <a:rPr lang="zh-CN" altLang="en-US" sz="1400" dirty="0"/>
              <a:t>中国兴趣组（</a:t>
            </a:r>
            <a:r>
              <a:rPr lang="en-US" altLang="zh-CN" sz="1400" dirty="0"/>
              <a:t>China IG</a:t>
            </a:r>
            <a:r>
              <a:rPr lang="zh-CN" altLang="en-US" sz="1400" dirty="0"/>
              <a:t>）第一次小组会议，设立</a:t>
            </a:r>
            <a:r>
              <a:rPr lang="en-US" altLang="zh-CN" sz="1400" dirty="0"/>
              <a:t>5</a:t>
            </a:r>
            <a:r>
              <a:rPr lang="zh-CN" altLang="en-US" sz="1400" dirty="0"/>
              <a:t>个行动小组（</a:t>
            </a:r>
            <a:r>
              <a:rPr lang="en-US" altLang="zh-CN" sz="1400" dirty="0"/>
              <a:t>TF</a:t>
            </a:r>
            <a:r>
              <a:rPr lang="zh-CN" altLang="en-US" sz="1400" dirty="0"/>
              <a:t>）</a:t>
            </a:r>
            <a:endParaRPr lang="en-US" altLang="zh-CN" sz="1400" dirty="0"/>
          </a:p>
        </p:txBody>
      </p:sp>
      <p:pic>
        <p:nvPicPr>
          <p:cNvPr id="35" name="稻壳儿小白白(http://dwz.cn/Wu2UP)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5737" y="4366432"/>
            <a:ext cx="1211109" cy="174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稻壳儿小白白(http://dwz.cn/Wu2UP)"/>
          <p:cNvSpPr txBox="1">
            <a:spLocks noChangeArrowheads="1"/>
          </p:cNvSpPr>
          <p:nvPr/>
        </p:nvSpPr>
        <p:spPr bwMode="auto">
          <a:xfrm>
            <a:off x="10499297" y="4323154"/>
            <a:ext cx="1417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zh-CN" sz="1800" b="1" dirty="0">
                <a:solidFill>
                  <a:srgbClr val="C00000"/>
                </a:solidFill>
              </a:rPr>
              <a:t>2019</a:t>
            </a:r>
            <a:r>
              <a:rPr lang="zh-CN" altLang="en-US" sz="1800" b="1" dirty="0">
                <a:solidFill>
                  <a:srgbClr val="C00000"/>
                </a:solidFill>
              </a:rPr>
              <a:t>年</a:t>
            </a:r>
            <a:r>
              <a:rPr lang="en-US" altLang="zh-CN" sz="1800" b="1" dirty="0">
                <a:solidFill>
                  <a:srgbClr val="C00000"/>
                </a:solidFill>
              </a:rPr>
              <a:t>3</a:t>
            </a:r>
            <a:r>
              <a:rPr lang="zh-CN" altLang="en-US" sz="1800" b="1" dirty="0">
                <a:solidFill>
                  <a:srgbClr val="C00000"/>
                </a:solidFill>
              </a:rPr>
              <a:t>月</a:t>
            </a:r>
            <a:endParaRPr lang="en-US" altLang="zh-CN" sz="1600" b="1" kern="0" dirty="0">
              <a:solidFill>
                <a:srgbClr val="C00000"/>
              </a:solidFill>
              <a:sym typeface="Arial" panose="020B0604020202020204" pitchFamily="34" charset="0"/>
            </a:endParaRPr>
          </a:p>
        </p:txBody>
      </p:sp>
      <p:sp>
        <p:nvSpPr>
          <p:cNvPr id="37" name="稻壳儿小白白(http://dwz.cn/Wu2UP)"/>
          <p:cNvSpPr txBox="1">
            <a:spLocks noChangeArrowheads="1"/>
          </p:cNvSpPr>
          <p:nvPr/>
        </p:nvSpPr>
        <p:spPr bwMode="auto">
          <a:xfrm>
            <a:off x="10516550" y="4623185"/>
            <a:ext cx="11831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1400" dirty="0">
                <a:solidFill>
                  <a:srgbClr val="C00000"/>
                </a:solidFill>
              </a:rPr>
              <a:t>Web Media</a:t>
            </a:r>
            <a:r>
              <a:rPr lang="zh-CN" altLang="en-US" sz="1400" dirty="0">
                <a:solidFill>
                  <a:srgbClr val="C00000"/>
                </a:solidFill>
              </a:rPr>
              <a:t>标准技术研讨会</a:t>
            </a:r>
            <a:endParaRPr lang="en-US" altLang="zh-CN" sz="1400" dirty="0">
              <a:solidFill>
                <a:srgbClr val="C00000"/>
              </a:solidFill>
            </a:endParaRPr>
          </a:p>
        </p:txBody>
      </p: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2958860" y="157765"/>
            <a:ext cx="8428008" cy="1143000"/>
          </a:xfrm>
        </p:spPr>
        <p:txBody>
          <a:bodyPr>
            <a:noAutofit/>
          </a:bodyPr>
          <a:lstStyle/>
          <a:p>
            <a:pPr algn="l"/>
            <a:r>
              <a:rPr lang="zh-CN" altLang="en-US" sz="3200" dirty="0"/>
              <a:t>发起</a:t>
            </a:r>
            <a:r>
              <a:rPr lang="en-US" altLang="zh-CN" sz="3200" dirty="0"/>
              <a:t>W3C</a:t>
            </a:r>
            <a:r>
              <a:rPr lang="zh-CN" altLang="en-US" sz="3200" dirty="0"/>
              <a:t>中国兴趣组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zh-CN" altLang="en-US" sz="3200" dirty="0"/>
              <a:t>助力更多中国</a:t>
            </a:r>
            <a:r>
              <a:rPr lang="en-US" altLang="zh-CN" sz="3200" dirty="0"/>
              <a:t>Web</a:t>
            </a:r>
            <a:r>
              <a:rPr lang="zh-CN" altLang="en-US" sz="3200" dirty="0"/>
              <a:t>标准走向世界</a:t>
            </a:r>
          </a:p>
        </p:txBody>
      </p:sp>
      <p:pic>
        <p:nvPicPr>
          <p:cNvPr id="25" name="稻壳儿小白白(http://dwz.cn/Wu2UP)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8582" y="3736754"/>
            <a:ext cx="985809" cy="158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稻壳儿小白白(http://dwz.cn/Wu2UP)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888" y="4171123"/>
            <a:ext cx="1058636" cy="179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竖卷形 2"/>
          <p:cNvSpPr/>
          <p:nvPr/>
        </p:nvSpPr>
        <p:spPr>
          <a:xfrm>
            <a:off x="9061364" y="1636112"/>
            <a:ext cx="2428915" cy="1897466"/>
          </a:xfrm>
          <a:prstGeom prst="verticalScroll">
            <a:avLst/>
          </a:prstGeom>
          <a:solidFill>
            <a:srgbClr val="32BB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China IG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主席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林万铭（英特尔）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陶清乾（百度）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余枝强（华为）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李安琪（阿里巴巴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7258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958860" y="157765"/>
            <a:ext cx="8428008" cy="1143000"/>
          </a:xfrm>
        </p:spPr>
        <p:txBody>
          <a:bodyPr>
            <a:noAutofit/>
          </a:bodyPr>
          <a:lstStyle/>
          <a:p>
            <a:pPr algn="l"/>
            <a:r>
              <a:rPr lang="zh-CN" altLang="en-US" sz="3200" dirty="0"/>
              <a:t>把</a:t>
            </a:r>
            <a:r>
              <a:rPr lang="en-US" altLang="zh-CN" sz="3200" dirty="0"/>
              <a:t>W3C</a:t>
            </a:r>
            <a:r>
              <a:rPr lang="zh-CN" altLang="en-US" sz="3200" dirty="0"/>
              <a:t>变成一个更适合中国行业参与的机构</a:t>
            </a: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973557" y="1611283"/>
            <a:ext cx="10488612" cy="4195763"/>
            <a:chOff x="0" y="0"/>
            <a:chExt cx="4955" cy="1982"/>
          </a:xfrm>
          <a:noFill/>
        </p:grpSpPr>
        <p:sp>
          <p:nvSpPr>
            <p:cNvPr id="7" name="Freeform 4"/>
            <p:cNvSpPr>
              <a:spLocks noChangeArrowheads="1"/>
            </p:cNvSpPr>
            <p:nvPr/>
          </p:nvSpPr>
          <p:spPr bwMode="auto">
            <a:xfrm>
              <a:off x="91" y="88"/>
              <a:ext cx="1457" cy="1812"/>
            </a:xfrm>
            <a:custGeom>
              <a:avLst/>
              <a:gdLst>
                <a:gd name="T0" fmla="*/ 47 w 1692"/>
                <a:gd name="T1" fmla="*/ 30 h 2586"/>
                <a:gd name="T2" fmla="*/ 131 w 1692"/>
                <a:gd name="T3" fmla="*/ 25 h 2586"/>
                <a:gd name="T4" fmla="*/ 177 w 1692"/>
                <a:gd name="T5" fmla="*/ 29 h 2586"/>
                <a:gd name="T6" fmla="*/ 169 w 1692"/>
                <a:gd name="T7" fmla="*/ 53 h 2586"/>
                <a:gd name="T8" fmla="*/ 111 w 1692"/>
                <a:gd name="T9" fmla="*/ 69 h 2586"/>
                <a:gd name="T10" fmla="*/ 90 w 1692"/>
                <a:gd name="T11" fmla="*/ 85 h 2586"/>
                <a:gd name="T12" fmla="*/ 116 w 1692"/>
                <a:gd name="T13" fmla="*/ 114 h 2586"/>
                <a:gd name="T14" fmla="*/ 129 w 1692"/>
                <a:gd name="T15" fmla="*/ 114 h 2586"/>
                <a:gd name="T16" fmla="*/ 133 w 1692"/>
                <a:gd name="T17" fmla="*/ 107 h 2586"/>
                <a:gd name="T18" fmla="*/ 195 w 1692"/>
                <a:gd name="T19" fmla="*/ 137 h 2586"/>
                <a:gd name="T20" fmla="*/ 264 w 1692"/>
                <a:gd name="T21" fmla="*/ 142 h 2586"/>
                <a:gd name="T22" fmla="*/ 324 w 1692"/>
                <a:gd name="T23" fmla="*/ 160 h 2586"/>
                <a:gd name="T24" fmla="*/ 348 w 1692"/>
                <a:gd name="T25" fmla="*/ 168 h 2586"/>
                <a:gd name="T26" fmla="*/ 314 w 1692"/>
                <a:gd name="T27" fmla="*/ 191 h 2586"/>
                <a:gd name="T28" fmla="*/ 374 w 1692"/>
                <a:gd name="T29" fmla="*/ 211 h 2586"/>
                <a:gd name="T30" fmla="*/ 421 w 1692"/>
                <a:gd name="T31" fmla="*/ 240 h 2586"/>
                <a:gd name="T32" fmla="*/ 446 w 1692"/>
                <a:gd name="T33" fmla="*/ 273 h 2586"/>
                <a:gd name="T34" fmla="*/ 487 w 1692"/>
                <a:gd name="T35" fmla="*/ 301 h 2586"/>
                <a:gd name="T36" fmla="*/ 522 w 1692"/>
                <a:gd name="T37" fmla="*/ 298 h 2586"/>
                <a:gd name="T38" fmla="*/ 507 w 1692"/>
                <a:gd name="T39" fmla="*/ 283 h 2586"/>
                <a:gd name="T40" fmla="*/ 525 w 1692"/>
                <a:gd name="T41" fmla="*/ 273 h 2586"/>
                <a:gd name="T42" fmla="*/ 558 w 1692"/>
                <a:gd name="T43" fmla="*/ 263 h 2586"/>
                <a:gd name="T44" fmla="*/ 591 w 1692"/>
                <a:gd name="T45" fmla="*/ 246 h 2586"/>
                <a:gd name="T46" fmla="*/ 639 w 1692"/>
                <a:gd name="T47" fmla="*/ 231 h 2586"/>
                <a:gd name="T48" fmla="*/ 661 w 1692"/>
                <a:gd name="T49" fmla="*/ 206 h 2586"/>
                <a:gd name="T50" fmla="*/ 633 w 1692"/>
                <a:gd name="T51" fmla="*/ 182 h 2586"/>
                <a:gd name="T52" fmla="*/ 561 w 1692"/>
                <a:gd name="T53" fmla="*/ 167 h 2586"/>
                <a:gd name="T54" fmla="*/ 450 w 1692"/>
                <a:gd name="T55" fmla="*/ 152 h 2586"/>
                <a:gd name="T56" fmla="*/ 398 w 1692"/>
                <a:gd name="T57" fmla="*/ 149 h 2586"/>
                <a:gd name="T58" fmla="*/ 369 w 1692"/>
                <a:gd name="T59" fmla="*/ 150 h 2586"/>
                <a:gd name="T60" fmla="*/ 324 w 1692"/>
                <a:gd name="T61" fmla="*/ 155 h 2586"/>
                <a:gd name="T62" fmla="*/ 309 w 1692"/>
                <a:gd name="T63" fmla="*/ 139 h 2586"/>
                <a:gd name="T64" fmla="*/ 301 w 1692"/>
                <a:gd name="T65" fmla="*/ 125 h 2586"/>
                <a:gd name="T66" fmla="*/ 257 w 1692"/>
                <a:gd name="T67" fmla="*/ 130 h 2586"/>
                <a:gd name="T68" fmla="*/ 233 w 1692"/>
                <a:gd name="T69" fmla="*/ 112 h 2586"/>
                <a:gd name="T70" fmla="*/ 301 w 1692"/>
                <a:gd name="T71" fmla="*/ 108 h 2586"/>
                <a:gd name="T72" fmla="*/ 343 w 1692"/>
                <a:gd name="T73" fmla="*/ 107 h 2586"/>
                <a:gd name="T74" fmla="*/ 366 w 1692"/>
                <a:gd name="T75" fmla="*/ 107 h 2586"/>
                <a:gd name="T76" fmla="*/ 431 w 1692"/>
                <a:gd name="T77" fmla="*/ 89 h 2586"/>
                <a:gd name="T78" fmla="*/ 483 w 1692"/>
                <a:gd name="T79" fmla="*/ 80 h 2586"/>
                <a:gd name="T80" fmla="*/ 521 w 1692"/>
                <a:gd name="T81" fmla="*/ 75 h 2586"/>
                <a:gd name="T82" fmla="*/ 547 w 1692"/>
                <a:gd name="T83" fmla="*/ 64 h 2586"/>
                <a:gd name="T84" fmla="*/ 525 w 1692"/>
                <a:gd name="T85" fmla="*/ 61 h 2586"/>
                <a:gd name="T86" fmla="*/ 623 w 1692"/>
                <a:gd name="T87" fmla="*/ 54 h 2586"/>
                <a:gd name="T88" fmla="*/ 574 w 1692"/>
                <a:gd name="T89" fmla="*/ 41 h 2586"/>
                <a:gd name="T90" fmla="*/ 542 w 1692"/>
                <a:gd name="T91" fmla="*/ 32 h 2586"/>
                <a:gd name="T92" fmla="*/ 499 w 1692"/>
                <a:gd name="T93" fmla="*/ 43 h 2586"/>
                <a:gd name="T94" fmla="*/ 453 w 1692"/>
                <a:gd name="T95" fmla="*/ 53 h 2586"/>
                <a:gd name="T96" fmla="*/ 417 w 1692"/>
                <a:gd name="T97" fmla="*/ 36 h 2586"/>
                <a:gd name="T98" fmla="*/ 494 w 1692"/>
                <a:gd name="T99" fmla="*/ 29 h 2586"/>
                <a:gd name="T100" fmla="*/ 517 w 1692"/>
                <a:gd name="T101" fmla="*/ 24 h 2586"/>
                <a:gd name="T102" fmla="*/ 542 w 1692"/>
                <a:gd name="T103" fmla="*/ 20 h 2586"/>
                <a:gd name="T104" fmla="*/ 524 w 1692"/>
                <a:gd name="T105" fmla="*/ 18 h 2586"/>
                <a:gd name="T106" fmla="*/ 515 w 1692"/>
                <a:gd name="T107" fmla="*/ 14 h 2586"/>
                <a:gd name="T108" fmla="*/ 489 w 1692"/>
                <a:gd name="T109" fmla="*/ 13 h 2586"/>
                <a:gd name="T110" fmla="*/ 451 w 1692"/>
                <a:gd name="T111" fmla="*/ 16 h 2586"/>
                <a:gd name="T112" fmla="*/ 388 w 1692"/>
                <a:gd name="T113" fmla="*/ 14 h 2586"/>
                <a:gd name="T114" fmla="*/ 224 w 1692"/>
                <a:gd name="T115" fmla="*/ 0 h 2586"/>
                <a:gd name="T116" fmla="*/ 140 w 1692"/>
                <a:gd name="T117" fmla="*/ 4 h 2586"/>
                <a:gd name="T118" fmla="*/ 118 w 1692"/>
                <a:gd name="T119" fmla="*/ 13 h 2586"/>
                <a:gd name="T120" fmla="*/ 53 w 1692"/>
                <a:gd name="T121" fmla="*/ 20 h 2586"/>
                <a:gd name="T122" fmla="*/ 53 w 1692"/>
                <a:gd name="T123" fmla="*/ 25 h 2586"/>
                <a:gd name="T124" fmla="*/ 2 w 1692"/>
                <a:gd name="T125" fmla="*/ 30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92"/>
                <a:gd name="T190" fmla="*/ 0 h 2586"/>
                <a:gd name="T191" fmla="*/ 1692 w 1692"/>
                <a:gd name="T192" fmla="*/ 2586 h 25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5"/>
            <p:cNvSpPr>
              <a:spLocks noChangeArrowheads="1"/>
            </p:cNvSpPr>
            <p:nvPr/>
          </p:nvSpPr>
          <p:spPr bwMode="auto">
            <a:xfrm>
              <a:off x="45" y="261"/>
              <a:ext cx="39" cy="26"/>
            </a:xfrm>
            <a:custGeom>
              <a:avLst/>
              <a:gdLst>
                <a:gd name="T0" fmla="*/ 6 w 46"/>
                <a:gd name="T1" fmla="*/ 1 h 38"/>
                <a:gd name="T2" fmla="*/ 0 w 46"/>
                <a:gd name="T3" fmla="*/ 2 h 38"/>
                <a:gd name="T4" fmla="*/ 8 w 46"/>
                <a:gd name="T5" fmla="*/ 3 h 38"/>
                <a:gd name="T6" fmla="*/ 17 w 46"/>
                <a:gd name="T7" fmla="*/ 2 h 38"/>
                <a:gd name="T8" fmla="*/ 11 w 46"/>
                <a:gd name="T9" fmla="*/ 0 h 38"/>
                <a:gd name="T10" fmla="*/ 6 w 46"/>
                <a:gd name="T11" fmla="*/ 1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38"/>
                <a:gd name="T20" fmla="*/ 46 w 46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Freeform 6"/>
            <p:cNvSpPr>
              <a:spLocks noChangeArrowheads="1"/>
            </p:cNvSpPr>
            <p:nvPr/>
          </p:nvSpPr>
          <p:spPr bwMode="auto">
            <a:xfrm>
              <a:off x="398" y="376"/>
              <a:ext cx="45" cy="30"/>
            </a:xfrm>
            <a:custGeom>
              <a:avLst/>
              <a:gdLst>
                <a:gd name="T0" fmla="*/ 5 w 52"/>
                <a:gd name="T1" fmla="*/ 0 h 44"/>
                <a:gd name="T2" fmla="*/ 11 w 52"/>
                <a:gd name="T3" fmla="*/ 5 h 44"/>
                <a:gd name="T4" fmla="*/ 17 w 52"/>
                <a:gd name="T5" fmla="*/ 5 h 44"/>
                <a:gd name="T6" fmla="*/ 16 w 52"/>
                <a:gd name="T7" fmla="*/ 1 h 44"/>
                <a:gd name="T8" fmla="*/ 11 w 52"/>
                <a:gd name="T9" fmla="*/ 1 h 44"/>
                <a:gd name="T10" fmla="*/ 5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44"/>
                <a:gd name="T20" fmla="*/ 52 w 5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297" y="428"/>
              <a:ext cx="113" cy="69"/>
            </a:xfrm>
            <a:custGeom>
              <a:avLst/>
              <a:gdLst>
                <a:gd name="T0" fmla="*/ 40 w 131"/>
                <a:gd name="T1" fmla="*/ 0 h 98"/>
                <a:gd name="T2" fmla="*/ 33 w 131"/>
                <a:gd name="T3" fmla="*/ 1 h 98"/>
                <a:gd name="T4" fmla="*/ 22 w 131"/>
                <a:gd name="T5" fmla="*/ 3 h 98"/>
                <a:gd name="T6" fmla="*/ 16 w 131"/>
                <a:gd name="T7" fmla="*/ 5 h 98"/>
                <a:gd name="T8" fmla="*/ 9 w 131"/>
                <a:gd name="T9" fmla="*/ 6 h 98"/>
                <a:gd name="T10" fmla="*/ 26 w 131"/>
                <a:gd name="T11" fmla="*/ 10 h 98"/>
                <a:gd name="T12" fmla="*/ 33 w 131"/>
                <a:gd name="T13" fmla="*/ 11 h 98"/>
                <a:gd name="T14" fmla="*/ 35 w 131"/>
                <a:gd name="T15" fmla="*/ 11 h 98"/>
                <a:gd name="T16" fmla="*/ 36 w 131"/>
                <a:gd name="T17" fmla="*/ 11 h 98"/>
                <a:gd name="T18" fmla="*/ 40 w 131"/>
                <a:gd name="T19" fmla="*/ 13 h 98"/>
                <a:gd name="T20" fmla="*/ 50 w 131"/>
                <a:gd name="T21" fmla="*/ 11 h 98"/>
                <a:gd name="T22" fmla="*/ 53 w 131"/>
                <a:gd name="T23" fmla="*/ 9 h 98"/>
                <a:gd name="T24" fmla="*/ 41 w 131"/>
                <a:gd name="T25" fmla="*/ 5 h 98"/>
                <a:gd name="T26" fmla="*/ 47 w 131"/>
                <a:gd name="T27" fmla="*/ 3 h 98"/>
                <a:gd name="T28" fmla="*/ 46 w 131"/>
                <a:gd name="T29" fmla="*/ 1 h 98"/>
                <a:gd name="T30" fmla="*/ 40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"/>
                <a:gd name="T49" fmla="*/ 0 h 98"/>
                <a:gd name="T50" fmla="*/ 131 w 131"/>
                <a:gd name="T51" fmla="*/ 98 h 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Freeform 8"/>
            <p:cNvSpPr>
              <a:spLocks noChangeArrowheads="1"/>
            </p:cNvSpPr>
            <p:nvPr/>
          </p:nvSpPr>
          <p:spPr bwMode="auto">
            <a:xfrm>
              <a:off x="752" y="787"/>
              <a:ext cx="182" cy="79"/>
            </a:xfrm>
            <a:custGeom>
              <a:avLst/>
              <a:gdLst>
                <a:gd name="T0" fmla="*/ 18 w 212"/>
                <a:gd name="T1" fmla="*/ 1 h 112"/>
                <a:gd name="T2" fmla="*/ 7 w 212"/>
                <a:gd name="T3" fmla="*/ 1 h 112"/>
                <a:gd name="T4" fmla="*/ 3 w 212"/>
                <a:gd name="T5" fmla="*/ 2 h 112"/>
                <a:gd name="T6" fmla="*/ 9 w 212"/>
                <a:gd name="T7" fmla="*/ 6 h 112"/>
                <a:gd name="T8" fmla="*/ 21 w 212"/>
                <a:gd name="T9" fmla="*/ 6 h 112"/>
                <a:gd name="T10" fmla="*/ 38 w 212"/>
                <a:gd name="T11" fmla="*/ 6 h 112"/>
                <a:gd name="T12" fmla="*/ 45 w 212"/>
                <a:gd name="T13" fmla="*/ 8 h 112"/>
                <a:gd name="T14" fmla="*/ 53 w 212"/>
                <a:gd name="T15" fmla="*/ 11 h 112"/>
                <a:gd name="T16" fmla="*/ 56 w 212"/>
                <a:gd name="T17" fmla="*/ 14 h 112"/>
                <a:gd name="T18" fmla="*/ 64 w 212"/>
                <a:gd name="T19" fmla="*/ 13 h 112"/>
                <a:gd name="T20" fmla="*/ 67 w 212"/>
                <a:gd name="T21" fmla="*/ 12 h 112"/>
                <a:gd name="T22" fmla="*/ 75 w 212"/>
                <a:gd name="T23" fmla="*/ 13 h 112"/>
                <a:gd name="T24" fmla="*/ 78 w 212"/>
                <a:gd name="T25" fmla="*/ 10 h 112"/>
                <a:gd name="T26" fmla="*/ 60 w 212"/>
                <a:gd name="T27" fmla="*/ 6 h 112"/>
                <a:gd name="T28" fmla="*/ 42 w 212"/>
                <a:gd name="T29" fmla="*/ 3 h 112"/>
                <a:gd name="T30" fmla="*/ 21 w 212"/>
                <a:gd name="T31" fmla="*/ 3 h 112"/>
                <a:gd name="T32" fmla="*/ 18 w 212"/>
                <a:gd name="T33" fmla="*/ 1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2"/>
                <a:gd name="T52" fmla="*/ 0 h 112"/>
                <a:gd name="T53" fmla="*/ 212 w 212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9"/>
            <p:cNvSpPr>
              <a:spLocks noChangeArrowheads="1"/>
            </p:cNvSpPr>
            <p:nvPr/>
          </p:nvSpPr>
          <p:spPr bwMode="auto">
            <a:xfrm>
              <a:off x="902" y="847"/>
              <a:ext cx="114" cy="38"/>
            </a:xfrm>
            <a:custGeom>
              <a:avLst/>
              <a:gdLst>
                <a:gd name="T0" fmla="*/ 23 w 133"/>
                <a:gd name="T1" fmla="*/ 0 h 54"/>
                <a:gd name="T2" fmla="*/ 17 w 133"/>
                <a:gd name="T3" fmla="*/ 1 h 54"/>
                <a:gd name="T4" fmla="*/ 13 w 133"/>
                <a:gd name="T5" fmla="*/ 4 h 54"/>
                <a:gd name="T6" fmla="*/ 6 w 133"/>
                <a:gd name="T7" fmla="*/ 4 h 54"/>
                <a:gd name="T8" fmla="*/ 3 w 133"/>
                <a:gd name="T9" fmla="*/ 6 h 54"/>
                <a:gd name="T10" fmla="*/ 5 w 133"/>
                <a:gd name="T11" fmla="*/ 6 h 54"/>
                <a:gd name="T12" fmla="*/ 53 w 133"/>
                <a:gd name="T13" fmla="*/ 4 h 54"/>
                <a:gd name="T14" fmla="*/ 49 w 133"/>
                <a:gd name="T15" fmla="*/ 2 h 54"/>
                <a:gd name="T16" fmla="*/ 42 w 133"/>
                <a:gd name="T17" fmla="*/ 1 h 54"/>
                <a:gd name="T18" fmla="*/ 40 w 133"/>
                <a:gd name="T19" fmla="*/ 3 h 54"/>
                <a:gd name="T20" fmla="*/ 35 w 133"/>
                <a:gd name="T21" fmla="*/ 2 h 54"/>
                <a:gd name="T22" fmla="*/ 27 w 133"/>
                <a:gd name="T23" fmla="*/ 2 h 54"/>
                <a:gd name="T24" fmla="*/ 23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54"/>
                <a:gd name="T41" fmla="*/ 133 w 133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Freeform 10"/>
            <p:cNvSpPr>
              <a:spLocks noChangeArrowheads="1"/>
            </p:cNvSpPr>
            <p:nvPr/>
          </p:nvSpPr>
          <p:spPr bwMode="auto">
            <a:xfrm>
              <a:off x="1023" y="871"/>
              <a:ext cx="43" cy="17"/>
            </a:xfrm>
            <a:custGeom>
              <a:avLst/>
              <a:gdLst>
                <a:gd name="T0" fmla="*/ 5 w 51"/>
                <a:gd name="T1" fmla="*/ 0 h 24"/>
                <a:gd name="T2" fmla="*/ 3 w 51"/>
                <a:gd name="T3" fmla="*/ 2 h 24"/>
                <a:gd name="T4" fmla="*/ 9 w 51"/>
                <a:gd name="T5" fmla="*/ 3 h 24"/>
                <a:gd name="T6" fmla="*/ 12 w 51"/>
                <a:gd name="T7" fmla="*/ 1 h 24"/>
                <a:gd name="T8" fmla="*/ 5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11"/>
            <p:cNvSpPr>
              <a:spLocks noChangeArrowheads="1"/>
            </p:cNvSpPr>
            <p:nvPr/>
          </p:nvSpPr>
          <p:spPr bwMode="auto">
            <a:xfrm>
              <a:off x="1087" y="874"/>
              <a:ext cx="14" cy="24"/>
            </a:xfrm>
            <a:custGeom>
              <a:avLst/>
              <a:gdLst>
                <a:gd name="T0" fmla="*/ 7 w 16"/>
                <a:gd name="T1" fmla="*/ 0 h 34"/>
                <a:gd name="T2" fmla="*/ 0 w 16"/>
                <a:gd name="T3" fmla="*/ 2 h 34"/>
                <a:gd name="T4" fmla="*/ 8 w 16"/>
                <a:gd name="T5" fmla="*/ 4 h 34"/>
                <a:gd name="T6" fmla="*/ 6 w 16"/>
                <a:gd name="T7" fmla="*/ 2 h 34"/>
                <a:gd name="T8" fmla="*/ 8 w 16"/>
                <a:gd name="T9" fmla="*/ 1 h 34"/>
                <a:gd name="T10" fmla="*/ 7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4"/>
                <a:gd name="T20" fmla="*/ 16 w 1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eform 12"/>
            <p:cNvSpPr>
              <a:spLocks noChangeArrowheads="1"/>
            </p:cNvSpPr>
            <p:nvPr/>
          </p:nvSpPr>
          <p:spPr bwMode="auto">
            <a:xfrm>
              <a:off x="876" y="83"/>
              <a:ext cx="207" cy="82"/>
            </a:xfrm>
            <a:custGeom>
              <a:avLst/>
              <a:gdLst>
                <a:gd name="T0" fmla="*/ 26 w 240"/>
                <a:gd name="T1" fmla="*/ 1 h 117"/>
                <a:gd name="T2" fmla="*/ 10 w 240"/>
                <a:gd name="T3" fmla="*/ 4 h 117"/>
                <a:gd name="T4" fmla="*/ 3 w 240"/>
                <a:gd name="T5" fmla="*/ 4 h 117"/>
                <a:gd name="T6" fmla="*/ 0 w 240"/>
                <a:gd name="T7" fmla="*/ 4 h 117"/>
                <a:gd name="T8" fmla="*/ 10 w 240"/>
                <a:gd name="T9" fmla="*/ 7 h 117"/>
                <a:gd name="T10" fmla="*/ 16 w 240"/>
                <a:gd name="T11" fmla="*/ 8 h 117"/>
                <a:gd name="T12" fmla="*/ 28 w 240"/>
                <a:gd name="T13" fmla="*/ 6 h 117"/>
                <a:gd name="T14" fmla="*/ 34 w 240"/>
                <a:gd name="T15" fmla="*/ 6 h 117"/>
                <a:gd name="T16" fmla="*/ 35 w 240"/>
                <a:gd name="T17" fmla="*/ 6 h 117"/>
                <a:gd name="T18" fmla="*/ 26 w 240"/>
                <a:gd name="T19" fmla="*/ 8 h 117"/>
                <a:gd name="T20" fmla="*/ 30 w 240"/>
                <a:gd name="T21" fmla="*/ 9 h 117"/>
                <a:gd name="T22" fmla="*/ 16 w 240"/>
                <a:gd name="T23" fmla="*/ 11 h 117"/>
                <a:gd name="T24" fmla="*/ 29 w 240"/>
                <a:gd name="T25" fmla="*/ 13 h 117"/>
                <a:gd name="T26" fmla="*/ 35 w 240"/>
                <a:gd name="T27" fmla="*/ 13 h 117"/>
                <a:gd name="T28" fmla="*/ 49 w 240"/>
                <a:gd name="T29" fmla="*/ 13 h 117"/>
                <a:gd name="T30" fmla="*/ 62 w 240"/>
                <a:gd name="T31" fmla="*/ 13 h 117"/>
                <a:gd name="T32" fmla="*/ 69 w 240"/>
                <a:gd name="T33" fmla="*/ 14 h 117"/>
                <a:gd name="T34" fmla="*/ 84 w 240"/>
                <a:gd name="T35" fmla="*/ 13 h 117"/>
                <a:gd name="T36" fmla="*/ 91 w 240"/>
                <a:gd name="T37" fmla="*/ 13 h 117"/>
                <a:gd name="T38" fmla="*/ 91 w 240"/>
                <a:gd name="T39" fmla="*/ 9 h 117"/>
                <a:gd name="T40" fmla="*/ 96 w 240"/>
                <a:gd name="T41" fmla="*/ 8 h 117"/>
                <a:gd name="T42" fmla="*/ 98 w 240"/>
                <a:gd name="T43" fmla="*/ 6 h 117"/>
                <a:gd name="T44" fmla="*/ 86 w 240"/>
                <a:gd name="T45" fmla="*/ 7 h 117"/>
                <a:gd name="T46" fmla="*/ 83 w 240"/>
                <a:gd name="T47" fmla="*/ 6 h 117"/>
                <a:gd name="T48" fmla="*/ 71 w 240"/>
                <a:gd name="T49" fmla="*/ 6 h 117"/>
                <a:gd name="T50" fmla="*/ 55 w 240"/>
                <a:gd name="T51" fmla="*/ 1 h 117"/>
                <a:gd name="T52" fmla="*/ 39 w 240"/>
                <a:gd name="T53" fmla="*/ 1 h 117"/>
                <a:gd name="T54" fmla="*/ 35 w 240"/>
                <a:gd name="T55" fmla="*/ 1 h 117"/>
                <a:gd name="T56" fmla="*/ 26 w 240"/>
                <a:gd name="T57" fmla="*/ 1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0"/>
                <a:gd name="T88" fmla="*/ 0 h 117"/>
                <a:gd name="T89" fmla="*/ 240 w 240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Freeform 13"/>
            <p:cNvSpPr>
              <a:spLocks noChangeArrowheads="1"/>
            </p:cNvSpPr>
            <p:nvPr/>
          </p:nvSpPr>
          <p:spPr bwMode="auto">
            <a:xfrm>
              <a:off x="968" y="45"/>
              <a:ext cx="168" cy="56"/>
            </a:xfrm>
            <a:custGeom>
              <a:avLst/>
              <a:gdLst>
                <a:gd name="T0" fmla="*/ 42 w 194"/>
                <a:gd name="T1" fmla="*/ 1 h 80"/>
                <a:gd name="T2" fmla="*/ 6 w 194"/>
                <a:gd name="T3" fmla="*/ 3 h 80"/>
                <a:gd name="T4" fmla="*/ 3 w 194"/>
                <a:gd name="T5" fmla="*/ 4 h 80"/>
                <a:gd name="T6" fmla="*/ 23 w 194"/>
                <a:gd name="T7" fmla="*/ 6 h 80"/>
                <a:gd name="T8" fmla="*/ 56 w 194"/>
                <a:gd name="T9" fmla="*/ 9 h 80"/>
                <a:gd name="T10" fmla="*/ 74 w 194"/>
                <a:gd name="T11" fmla="*/ 8 h 80"/>
                <a:gd name="T12" fmla="*/ 79 w 194"/>
                <a:gd name="T13" fmla="*/ 8 h 80"/>
                <a:gd name="T14" fmla="*/ 74 w 194"/>
                <a:gd name="T15" fmla="*/ 6 h 80"/>
                <a:gd name="T16" fmla="*/ 69 w 194"/>
                <a:gd name="T17" fmla="*/ 4 h 80"/>
                <a:gd name="T18" fmla="*/ 55 w 194"/>
                <a:gd name="T19" fmla="*/ 3 h 80"/>
                <a:gd name="T20" fmla="*/ 42 w 194"/>
                <a:gd name="T21" fmla="*/ 1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4"/>
                <a:gd name="T34" fmla="*/ 0 h 80"/>
                <a:gd name="T35" fmla="*/ 194 w 194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14"/>
            <p:cNvSpPr>
              <a:spLocks noChangeArrowheads="1"/>
            </p:cNvSpPr>
            <p:nvPr/>
          </p:nvSpPr>
          <p:spPr bwMode="auto">
            <a:xfrm>
              <a:off x="1204" y="110"/>
              <a:ext cx="268" cy="178"/>
            </a:xfrm>
            <a:custGeom>
              <a:avLst/>
              <a:gdLst>
                <a:gd name="T0" fmla="*/ 28 w 310"/>
                <a:gd name="T1" fmla="*/ 1 h 254"/>
                <a:gd name="T2" fmla="*/ 22 w 310"/>
                <a:gd name="T3" fmla="*/ 3 h 254"/>
                <a:gd name="T4" fmla="*/ 9 w 310"/>
                <a:gd name="T5" fmla="*/ 4 h 254"/>
                <a:gd name="T6" fmla="*/ 22 w 310"/>
                <a:gd name="T7" fmla="*/ 9 h 254"/>
                <a:gd name="T8" fmla="*/ 33 w 310"/>
                <a:gd name="T9" fmla="*/ 10 h 254"/>
                <a:gd name="T10" fmla="*/ 43 w 310"/>
                <a:gd name="T11" fmla="*/ 12 h 254"/>
                <a:gd name="T12" fmla="*/ 53 w 310"/>
                <a:gd name="T13" fmla="*/ 10 h 254"/>
                <a:gd name="T14" fmla="*/ 60 w 310"/>
                <a:gd name="T15" fmla="*/ 13 h 254"/>
                <a:gd name="T16" fmla="*/ 63 w 310"/>
                <a:gd name="T17" fmla="*/ 15 h 254"/>
                <a:gd name="T18" fmla="*/ 48 w 310"/>
                <a:gd name="T19" fmla="*/ 18 h 254"/>
                <a:gd name="T20" fmla="*/ 37 w 310"/>
                <a:gd name="T21" fmla="*/ 20 h 254"/>
                <a:gd name="T22" fmla="*/ 29 w 310"/>
                <a:gd name="T23" fmla="*/ 20 h 254"/>
                <a:gd name="T24" fmla="*/ 23 w 310"/>
                <a:gd name="T25" fmla="*/ 20 h 254"/>
                <a:gd name="T26" fmla="*/ 18 w 310"/>
                <a:gd name="T27" fmla="*/ 22 h 254"/>
                <a:gd name="T28" fmla="*/ 16 w 310"/>
                <a:gd name="T29" fmla="*/ 24 h 254"/>
                <a:gd name="T30" fmla="*/ 30 w 310"/>
                <a:gd name="T31" fmla="*/ 25 h 254"/>
                <a:gd name="T32" fmla="*/ 40 w 310"/>
                <a:gd name="T33" fmla="*/ 24 h 254"/>
                <a:gd name="T34" fmla="*/ 48 w 310"/>
                <a:gd name="T35" fmla="*/ 27 h 254"/>
                <a:gd name="T36" fmla="*/ 53 w 310"/>
                <a:gd name="T37" fmla="*/ 28 h 254"/>
                <a:gd name="T38" fmla="*/ 58 w 310"/>
                <a:gd name="T39" fmla="*/ 28 h 254"/>
                <a:gd name="T40" fmla="*/ 64 w 310"/>
                <a:gd name="T41" fmla="*/ 29 h 254"/>
                <a:gd name="T42" fmla="*/ 75 w 310"/>
                <a:gd name="T43" fmla="*/ 28 h 254"/>
                <a:gd name="T44" fmla="*/ 85 w 310"/>
                <a:gd name="T45" fmla="*/ 28 h 254"/>
                <a:gd name="T46" fmla="*/ 96 w 310"/>
                <a:gd name="T47" fmla="*/ 25 h 254"/>
                <a:gd name="T48" fmla="*/ 94 w 310"/>
                <a:gd name="T49" fmla="*/ 22 h 254"/>
                <a:gd name="T50" fmla="*/ 91 w 310"/>
                <a:gd name="T51" fmla="*/ 20 h 254"/>
                <a:gd name="T52" fmla="*/ 97 w 310"/>
                <a:gd name="T53" fmla="*/ 20 h 254"/>
                <a:gd name="T54" fmla="*/ 102 w 310"/>
                <a:gd name="T55" fmla="*/ 22 h 254"/>
                <a:gd name="T56" fmla="*/ 103 w 310"/>
                <a:gd name="T57" fmla="*/ 24 h 254"/>
                <a:gd name="T58" fmla="*/ 109 w 310"/>
                <a:gd name="T59" fmla="*/ 23 h 254"/>
                <a:gd name="T60" fmla="*/ 126 w 310"/>
                <a:gd name="T61" fmla="*/ 20 h 254"/>
                <a:gd name="T62" fmla="*/ 122 w 310"/>
                <a:gd name="T63" fmla="*/ 18 h 254"/>
                <a:gd name="T64" fmla="*/ 108 w 310"/>
                <a:gd name="T65" fmla="*/ 14 h 254"/>
                <a:gd name="T66" fmla="*/ 111 w 310"/>
                <a:gd name="T67" fmla="*/ 13 h 254"/>
                <a:gd name="T68" fmla="*/ 116 w 310"/>
                <a:gd name="T69" fmla="*/ 13 h 254"/>
                <a:gd name="T70" fmla="*/ 105 w 310"/>
                <a:gd name="T71" fmla="*/ 8 h 254"/>
                <a:gd name="T72" fmla="*/ 97 w 310"/>
                <a:gd name="T73" fmla="*/ 7 h 254"/>
                <a:gd name="T74" fmla="*/ 93 w 310"/>
                <a:gd name="T75" fmla="*/ 6 h 254"/>
                <a:gd name="T76" fmla="*/ 84 w 310"/>
                <a:gd name="T77" fmla="*/ 4 h 254"/>
                <a:gd name="T78" fmla="*/ 64 w 310"/>
                <a:gd name="T79" fmla="*/ 6 h 254"/>
                <a:gd name="T80" fmla="*/ 69 w 310"/>
                <a:gd name="T81" fmla="*/ 3 h 254"/>
                <a:gd name="T82" fmla="*/ 58 w 310"/>
                <a:gd name="T83" fmla="*/ 2 h 254"/>
                <a:gd name="T84" fmla="*/ 50 w 310"/>
                <a:gd name="T85" fmla="*/ 2 h 254"/>
                <a:gd name="T86" fmla="*/ 28 w 310"/>
                <a:gd name="T87" fmla="*/ 1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10"/>
                <a:gd name="T133" fmla="*/ 0 h 254"/>
                <a:gd name="T134" fmla="*/ 310 w 310"/>
                <a:gd name="T135" fmla="*/ 254 h 2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Freeform 15"/>
            <p:cNvSpPr>
              <a:spLocks noChangeArrowheads="1"/>
            </p:cNvSpPr>
            <p:nvPr/>
          </p:nvSpPr>
          <p:spPr bwMode="auto">
            <a:xfrm>
              <a:off x="1202" y="34"/>
              <a:ext cx="51" cy="34"/>
            </a:xfrm>
            <a:custGeom>
              <a:avLst/>
              <a:gdLst>
                <a:gd name="T0" fmla="*/ 10 w 59"/>
                <a:gd name="T1" fmla="*/ 0 h 50"/>
                <a:gd name="T2" fmla="*/ 0 w 59"/>
                <a:gd name="T3" fmla="*/ 1 h 50"/>
                <a:gd name="T4" fmla="*/ 12 w 59"/>
                <a:gd name="T5" fmla="*/ 3 h 50"/>
                <a:gd name="T6" fmla="*/ 19 w 59"/>
                <a:gd name="T7" fmla="*/ 5 h 50"/>
                <a:gd name="T8" fmla="*/ 24 w 59"/>
                <a:gd name="T9" fmla="*/ 3 h 50"/>
                <a:gd name="T10" fmla="*/ 19 w 59"/>
                <a:gd name="T11" fmla="*/ 1 h 50"/>
                <a:gd name="T12" fmla="*/ 10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50"/>
                <a:gd name="T23" fmla="*/ 59 w 59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eform 16"/>
            <p:cNvSpPr>
              <a:spLocks noChangeArrowheads="1"/>
            </p:cNvSpPr>
            <p:nvPr/>
          </p:nvSpPr>
          <p:spPr bwMode="auto">
            <a:xfrm>
              <a:off x="1105" y="99"/>
              <a:ext cx="75" cy="39"/>
            </a:xfrm>
            <a:custGeom>
              <a:avLst/>
              <a:gdLst>
                <a:gd name="T0" fmla="*/ 19 w 86"/>
                <a:gd name="T1" fmla="*/ 1 h 57"/>
                <a:gd name="T2" fmla="*/ 10 w 86"/>
                <a:gd name="T3" fmla="*/ 2 h 57"/>
                <a:gd name="T4" fmla="*/ 3 w 86"/>
                <a:gd name="T5" fmla="*/ 2 h 57"/>
                <a:gd name="T6" fmla="*/ 7 w 86"/>
                <a:gd name="T7" fmla="*/ 5 h 57"/>
                <a:gd name="T8" fmla="*/ 33 w 86"/>
                <a:gd name="T9" fmla="*/ 3 h 57"/>
                <a:gd name="T10" fmla="*/ 38 w 86"/>
                <a:gd name="T11" fmla="*/ 1 h 57"/>
                <a:gd name="T12" fmla="*/ 25 w 86"/>
                <a:gd name="T13" fmla="*/ 1 h 57"/>
                <a:gd name="T14" fmla="*/ 19 w 86"/>
                <a:gd name="T15" fmla="*/ 1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57"/>
                <a:gd name="T26" fmla="*/ 86 w 8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Freeform 17"/>
            <p:cNvSpPr>
              <a:spLocks noChangeArrowheads="1"/>
            </p:cNvSpPr>
            <p:nvPr/>
          </p:nvSpPr>
          <p:spPr bwMode="auto">
            <a:xfrm>
              <a:off x="1184" y="107"/>
              <a:ext cx="62" cy="23"/>
            </a:xfrm>
            <a:custGeom>
              <a:avLst/>
              <a:gdLst>
                <a:gd name="T0" fmla="*/ 15 w 73"/>
                <a:gd name="T1" fmla="*/ 0 h 34"/>
                <a:gd name="T2" fmla="*/ 3 w 73"/>
                <a:gd name="T3" fmla="*/ 1 h 34"/>
                <a:gd name="T4" fmla="*/ 8 w 73"/>
                <a:gd name="T5" fmla="*/ 3 h 34"/>
                <a:gd name="T6" fmla="*/ 19 w 73"/>
                <a:gd name="T7" fmla="*/ 3 h 34"/>
                <a:gd name="T8" fmla="*/ 24 w 73"/>
                <a:gd name="T9" fmla="*/ 2 h 34"/>
                <a:gd name="T10" fmla="*/ 15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34"/>
                <a:gd name="T20" fmla="*/ 73 w 7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Freeform 18"/>
            <p:cNvSpPr>
              <a:spLocks noChangeArrowheads="1"/>
            </p:cNvSpPr>
            <p:nvPr/>
          </p:nvSpPr>
          <p:spPr bwMode="auto">
            <a:xfrm>
              <a:off x="1150" y="73"/>
              <a:ext cx="74" cy="32"/>
            </a:xfrm>
            <a:custGeom>
              <a:avLst/>
              <a:gdLst>
                <a:gd name="T0" fmla="*/ 25 w 85"/>
                <a:gd name="T1" fmla="*/ 1 h 45"/>
                <a:gd name="T2" fmla="*/ 12 w 85"/>
                <a:gd name="T3" fmla="*/ 1 h 45"/>
                <a:gd name="T4" fmla="*/ 0 w 85"/>
                <a:gd name="T5" fmla="*/ 2 h 45"/>
                <a:gd name="T6" fmla="*/ 17 w 85"/>
                <a:gd name="T7" fmla="*/ 4 h 45"/>
                <a:gd name="T8" fmla="*/ 28 w 85"/>
                <a:gd name="T9" fmla="*/ 5 h 45"/>
                <a:gd name="T10" fmla="*/ 37 w 85"/>
                <a:gd name="T11" fmla="*/ 2 h 45"/>
                <a:gd name="T12" fmla="*/ 36 w 85"/>
                <a:gd name="T13" fmla="*/ 1 h 45"/>
                <a:gd name="T14" fmla="*/ 28 w 85"/>
                <a:gd name="T15" fmla="*/ 0 h 45"/>
                <a:gd name="T16" fmla="*/ 25 w 85"/>
                <a:gd name="T17" fmla="*/ 1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45"/>
                <a:gd name="T29" fmla="*/ 85 w 85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Freeform 19"/>
            <p:cNvSpPr>
              <a:spLocks noChangeArrowheads="1"/>
            </p:cNvSpPr>
            <p:nvPr/>
          </p:nvSpPr>
          <p:spPr bwMode="auto">
            <a:xfrm>
              <a:off x="1119" y="43"/>
              <a:ext cx="51" cy="22"/>
            </a:xfrm>
            <a:custGeom>
              <a:avLst/>
              <a:gdLst>
                <a:gd name="T0" fmla="*/ 8 w 58"/>
                <a:gd name="T1" fmla="*/ 1 h 31"/>
                <a:gd name="T2" fmla="*/ 0 w 58"/>
                <a:gd name="T3" fmla="*/ 2 h 31"/>
                <a:gd name="T4" fmla="*/ 10 w 58"/>
                <a:gd name="T5" fmla="*/ 4 h 31"/>
                <a:gd name="T6" fmla="*/ 13 w 58"/>
                <a:gd name="T7" fmla="*/ 3 h 31"/>
                <a:gd name="T8" fmla="*/ 24 w 58"/>
                <a:gd name="T9" fmla="*/ 1 h 31"/>
                <a:gd name="T10" fmla="*/ 20 w 58"/>
                <a:gd name="T11" fmla="*/ 0 h 31"/>
                <a:gd name="T12" fmla="*/ 8 w 58"/>
                <a:gd name="T13" fmla="*/ 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1"/>
                <a:gd name="T23" fmla="*/ 58 w 58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Freeform 20"/>
            <p:cNvSpPr>
              <a:spLocks noChangeArrowheads="1"/>
            </p:cNvSpPr>
            <p:nvPr/>
          </p:nvSpPr>
          <p:spPr bwMode="auto">
            <a:xfrm>
              <a:off x="1250" y="46"/>
              <a:ext cx="131" cy="72"/>
            </a:xfrm>
            <a:custGeom>
              <a:avLst/>
              <a:gdLst>
                <a:gd name="T0" fmla="*/ 16 w 152"/>
                <a:gd name="T1" fmla="*/ 0 h 102"/>
                <a:gd name="T2" fmla="*/ 6 w 152"/>
                <a:gd name="T3" fmla="*/ 1 h 102"/>
                <a:gd name="T4" fmla="*/ 3 w 152"/>
                <a:gd name="T5" fmla="*/ 4 h 102"/>
                <a:gd name="T6" fmla="*/ 5 w 152"/>
                <a:gd name="T7" fmla="*/ 7 h 102"/>
                <a:gd name="T8" fmla="*/ 0 w 152"/>
                <a:gd name="T9" fmla="*/ 9 h 102"/>
                <a:gd name="T10" fmla="*/ 22 w 152"/>
                <a:gd name="T11" fmla="*/ 11 h 102"/>
                <a:gd name="T12" fmla="*/ 34 w 152"/>
                <a:gd name="T13" fmla="*/ 11 h 102"/>
                <a:gd name="T14" fmla="*/ 62 w 152"/>
                <a:gd name="T15" fmla="*/ 11 h 102"/>
                <a:gd name="T16" fmla="*/ 31 w 152"/>
                <a:gd name="T17" fmla="*/ 9 h 102"/>
                <a:gd name="T18" fmla="*/ 22 w 152"/>
                <a:gd name="T19" fmla="*/ 8 h 102"/>
                <a:gd name="T20" fmla="*/ 18 w 152"/>
                <a:gd name="T21" fmla="*/ 6 h 102"/>
                <a:gd name="T22" fmla="*/ 21 w 152"/>
                <a:gd name="T23" fmla="*/ 4 h 102"/>
                <a:gd name="T24" fmla="*/ 16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02"/>
                <a:gd name="T41" fmla="*/ 152 w 152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Freeform 21"/>
            <p:cNvSpPr>
              <a:spLocks noChangeArrowheads="1"/>
            </p:cNvSpPr>
            <p:nvPr/>
          </p:nvSpPr>
          <p:spPr bwMode="auto">
            <a:xfrm>
              <a:off x="0" y="275"/>
              <a:ext cx="29" cy="14"/>
            </a:xfrm>
            <a:custGeom>
              <a:avLst/>
              <a:gdLst>
                <a:gd name="T0" fmla="*/ 13 w 34"/>
                <a:gd name="T1" fmla="*/ 0 h 20"/>
                <a:gd name="T2" fmla="*/ 9 w 34"/>
                <a:gd name="T3" fmla="*/ 3 h 20"/>
                <a:gd name="T4" fmla="*/ 3 w 34"/>
                <a:gd name="T5" fmla="*/ 2 h 20"/>
                <a:gd name="T6" fmla="*/ 3 w 34"/>
                <a:gd name="T7" fmla="*/ 1 h 20"/>
                <a:gd name="T8" fmla="*/ 13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22"/>
            <p:cNvSpPr>
              <a:spLocks noChangeArrowheads="1"/>
            </p:cNvSpPr>
            <p:nvPr/>
          </p:nvSpPr>
          <p:spPr bwMode="auto">
            <a:xfrm>
              <a:off x="871" y="753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5 w 21"/>
                <a:gd name="T3" fmla="*/ 2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Freeform 23"/>
            <p:cNvSpPr>
              <a:spLocks noChangeArrowheads="1"/>
            </p:cNvSpPr>
            <p:nvPr/>
          </p:nvSpPr>
          <p:spPr bwMode="auto">
            <a:xfrm>
              <a:off x="874" y="776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7 w 21"/>
                <a:gd name="T3" fmla="*/ 2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Freeform 24"/>
            <p:cNvSpPr>
              <a:spLocks noChangeArrowheads="1"/>
            </p:cNvSpPr>
            <p:nvPr/>
          </p:nvSpPr>
          <p:spPr bwMode="auto">
            <a:xfrm>
              <a:off x="1109" y="899"/>
              <a:ext cx="17" cy="12"/>
            </a:xfrm>
            <a:custGeom>
              <a:avLst/>
              <a:gdLst>
                <a:gd name="T0" fmla="*/ 2 w 21"/>
                <a:gd name="T1" fmla="*/ 0 h 16"/>
                <a:gd name="T2" fmla="*/ 4 w 21"/>
                <a:gd name="T3" fmla="*/ 3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Freeform 25"/>
            <p:cNvSpPr>
              <a:spLocks noChangeArrowheads="1"/>
            </p:cNvSpPr>
            <p:nvPr/>
          </p:nvSpPr>
          <p:spPr bwMode="auto">
            <a:xfrm>
              <a:off x="1251" y="447"/>
              <a:ext cx="44" cy="17"/>
            </a:xfrm>
            <a:custGeom>
              <a:avLst/>
              <a:gdLst>
                <a:gd name="T0" fmla="*/ 5 w 51"/>
                <a:gd name="T1" fmla="*/ 0 h 24"/>
                <a:gd name="T2" fmla="*/ 3 w 51"/>
                <a:gd name="T3" fmla="*/ 2 h 24"/>
                <a:gd name="T4" fmla="*/ 11 w 51"/>
                <a:gd name="T5" fmla="*/ 3 h 24"/>
                <a:gd name="T6" fmla="*/ 14 w 51"/>
                <a:gd name="T7" fmla="*/ 1 h 24"/>
                <a:gd name="T8" fmla="*/ 5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26"/>
            <p:cNvSpPr>
              <a:spLocks noChangeArrowheads="1"/>
            </p:cNvSpPr>
            <p:nvPr/>
          </p:nvSpPr>
          <p:spPr bwMode="auto">
            <a:xfrm>
              <a:off x="1136" y="255"/>
              <a:ext cx="44" cy="17"/>
            </a:xfrm>
            <a:custGeom>
              <a:avLst/>
              <a:gdLst>
                <a:gd name="T0" fmla="*/ 5 w 51"/>
                <a:gd name="T1" fmla="*/ 0 h 24"/>
                <a:gd name="T2" fmla="*/ 3 w 51"/>
                <a:gd name="T3" fmla="*/ 2 h 24"/>
                <a:gd name="T4" fmla="*/ 11 w 51"/>
                <a:gd name="T5" fmla="*/ 3 h 24"/>
                <a:gd name="T6" fmla="*/ 14 w 51"/>
                <a:gd name="T7" fmla="*/ 1 h 24"/>
                <a:gd name="T8" fmla="*/ 5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eform 27"/>
            <p:cNvSpPr>
              <a:spLocks noChangeArrowheads="1"/>
            </p:cNvSpPr>
            <p:nvPr/>
          </p:nvSpPr>
          <p:spPr bwMode="auto">
            <a:xfrm>
              <a:off x="1211" y="88"/>
              <a:ext cx="45" cy="17"/>
            </a:xfrm>
            <a:custGeom>
              <a:avLst/>
              <a:gdLst>
                <a:gd name="T0" fmla="*/ 6 w 51"/>
                <a:gd name="T1" fmla="*/ 0 h 24"/>
                <a:gd name="T2" fmla="*/ 4 w 51"/>
                <a:gd name="T3" fmla="*/ 2 h 24"/>
                <a:gd name="T4" fmla="*/ 13 w 51"/>
                <a:gd name="T5" fmla="*/ 3 h 24"/>
                <a:gd name="T6" fmla="*/ 16 w 51"/>
                <a:gd name="T7" fmla="*/ 1 h 24"/>
                <a:gd name="T8" fmla="*/ 6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Freeform 28"/>
            <p:cNvSpPr>
              <a:spLocks noChangeArrowheads="1"/>
            </p:cNvSpPr>
            <p:nvPr/>
          </p:nvSpPr>
          <p:spPr bwMode="auto">
            <a:xfrm>
              <a:off x="1284" y="189"/>
              <a:ext cx="43" cy="17"/>
            </a:xfrm>
            <a:custGeom>
              <a:avLst/>
              <a:gdLst>
                <a:gd name="T0" fmla="*/ 5 w 51"/>
                <a:gd name="T1" fmla="*/ 0 h 24"/>
                <a:gd name="T2" fmla="*/ 3 w 51"/>
                <a:gd name="T3" fmla="*/ 2 h 24"/>
                <a:gd name="T4" fmla="*/ 9 w 51"/>
                <a:gd name="T5" fmla="*/ 3 h 24"/>
                <a:gd name="T6" fmla="*/ 12 w 51"/>
                <a:gd name="T7" fmla="*/ 1 h 24"/>
                <a:gd name="T8" fmla="*/ 5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Freeform 29"/>
            <p:cNvSpPr>
              <a:spLocks noChangeArrowheads="1"/>
            </p:cNvSpPr>
            <p:nvPr/>
          </p:nvSpPr>
          <p:spPr bwMode="auto">
            <a:xfrm>
              <a:off x="1302" y="0"/>
              <a:ext cx="801" cy="323"/>
            </a:xfrm>
            <a:custGeom>
              <a:avLst/>
              <a:gdLst>
                <a:gd name="T0" fmla="*/ 12 w 929"/>
                <a:gd name="T1" fmla="*/ 6 h 462"/>
                <a:gd name="T2" fmla="*/ 3 w 929"/>
                <a:gd name="T3" fmla="*/ 10 h 462"/>
                <a:gd name="T4" fmla="*/ 15 w 929"/>
                <a:gd name="T5" fmla="*/ 12 h 462"/>
                <a:gd name="T6" fmla="*/ 7 w 929"/>
                <a:gd name="T7" fmla="*/ 14 h 462"/>
                <a:gd name="T8" fmla="*/ 43 w 929"/>
                <a:gd name="T9" fmla="*/ 15 h 462"/>
                <a:gd name="T10" fmla="*/ 58 w 929"/>
                <a:gd name="T11" fmla="*/ 15 h 462"/>
                <a:gd name="T12" fmla="*/ 103 w 929"/>
                <a:gd name="T13" fmla="*/ 9 h 462"/>
                <a:gd name="T14" fmla="*/ 123 w 929"/>
                <a:gd name="T15" fmla="*/ 7 h 462"/>
                <a:gd name="T16" fmla="*/ 133 w 929"/>
                <a:gd name="T17" fmla="*/ 9 h 462"/>
                <a:gd name="T18" fmla="*/ 112 w 929"/>
                <a:gd name="T19" fmla="*/ 10 h 462"/>
                <a:gd name="T20" fmla="*/ 100 w 929"/>
                <a:gd name="T21" fmla="*/ 13 h 462"/>
                <a:gd name="T22" fmla="*/ 105 w 929"/>
                <a:gd name="T23" fmla="*/ 14 h 462"/>
                <a:gd name="T24" fmla="*/ 106 w 929"/>
                <a:gd name="T25" fmla="*/ 19 h 462"/>
                <a:gd name="T26" fmla="*/ 143 w 929"/>
                <a:gd name="T27" fmla="*/ 22 h 462"/>
                <a:gd name="T28" fmla="*/ 138 w 929"/>
                <a:gd name="T29" fmla="*/ 24 h 462"/>
                <a:gd name="T30" fmla="*/ 151 w 929"/>
                <a:gd name="T31" fmla="*/ 29 h 462"/>
                <a:gd name="T32" fmla="*/ 143 w 929"/>
                <a:gd name="T33" fmla="*/ 31 h 462"/>
                <a:gd name="T34" fmla="*/ 133 w 929"/>
                <a:gd name="T35" fmla="*/ 35 h 462"/>
                <a:gd name="T36" fmla="*/ 121 w 929"/>
                <a:gd name="T37" fmla="*/ 38 h 462"/>
                <a:gd name="T38" fmla="*/ 120 w 929"/>
                <a:gd name="T39" fmla="*/ 50 h 462"/>
                <a:gd name="T40" fmla="*/ 137 w 929"/>
                <a:gd name="T41" fmla="*/ 52 h 462"/>
                <a:gd name="T42" fmla="*/ 160 w 929"/>
                <a:gd name="T43" fmla="*/ 52 h 462"/>
                <a:gd name="T44" fmla="*/ 170 w 929"/>
                <a:gd name="T45" fmla="*/ 50 h 462"/>
                <a:gd name="T46" fmla="*/ 208 w 929"/>
                <a:gd name="T47" fmla="*/ 41 h 462"/>
                <a:gd name="T48" fmla="*/ 235 w 929"/>
                <a:gd name="T49" fmla="*/ 39 h 462"/>
                <a:gd name="T50" fmla="*/ 266 w 929"/>
                <a:gd name="T51" fmla="*/ 36 h 462"/>
                <a:gd name="T52" fmla="*/ 295 w 929"/>
                <a:gd name="T53" fmla="*/ 34 h 462"/>
                <a:gd name="T54" fmla="*/ 313 w 929"/>
                <a:gd name="T55" fmla="*/ 30 h 462"/>
                <a:gd name="T56" fmla="*/ 329 w 929"/>
                <a:gd name="T57" fmla="*/ 24 h 462"/>
                <a:gd name="T58" fmla="*/ 329 w 929"/>
                <a:gd name="T59" fmla="*/ 18 h 462"/>
                <a:gd name="T60" fmla="*/ 329 w 929"/>
                <a:gd name="T61" fmla="*/ 15 h 462"/>
                <a:gd name="T62" fmla="*/ 342 w 929"/>
                <a:gd name="T63" fmla="*/ 10 h 462"/>
                <a:gd name="T64" fmla="*/ 360 w 929"/>
                <a:gd name="T65" fmla="*/ 10 h 462"/>
                <a:gd name="T66" fmla="*/ 379 w 929"/>
                <a:gd name="T67" fmla="*/ 6 h 462"/>
                <a:gd name="T68" fmla="*/ 365 w 929"/>
                <a:gd name="T69" fmla="*/ 6 h 462"/>
                <a:gd name="T70" fmla="*/ 348 w 929"/>
                <a:gd name="T71" fmla="*/ 5 h 462"/>
                <a:gd name="T72" fmla="*/ 327 w 929"/>
                <a:gd name="T73" fmla="*/ 2 h 462"/>
                <a:gd name="T74" fmla="*/ 264 w 929"/>
                <a:gd name="T75" fmla="*/ 3 h 462"/>
                <a:gd name="T76" fmla="*/ 240 w 929"/>
                <a:gd name="T77" fmla="*/ 4 h 462"/>
                <a:gd name="T78" fmla="*/ 228 w 929"/>
                <a:gd name="T79" fmla="*/ 4 h 462"/>
                <a:gd name="T80" fmla="*/ 212 w 929"/>
                <a:gd name="T81" fmla="*/ 6 h 462"/>
                <a:gd name="T82" fmla="*/ 197 w 929"/>
                <a:gd name="T83" fmla="*/ 3 h 462"/>
                <a:gd name="T84" fmla="*/ 178 w 929"/>
                <a:gd name="T85" fmla="*/ 5 h 462"/>
                <a:gd name="T86" fmla="*/ 151 w 929"/>
                <a:gd name="T87" fmla="*/ 6 h 462"/>
                <a:gd name="T88" fmla="*/ 169 w 929"/>
                <a:gd name="T89" fmla="*/ 4 h 462"/>
                <a:gd name="T90" fmla="*/ 145 w 929"/>
                <a:gd name="T91" fmla="*/ 1 h 462"/>
                <a:gd name="T92" fmla="*/ 138 w 929"/>
                <a:gd name="T93" fmla="*/ 1 h 462"/>
                <a:gd name="T94" fmla="*/ 129 w 929"/>
                <a:gd name="T95" fmla="*/ 1 h 462"/>
                <a:gd name="T96" fmla="*/ 98 w 929"/>
                <a:gd name="T97" fmla="*/ 2 h 462"/>
                <a:gd name="T98" fmla="*/ 66 w 929"/>
                <a:gd name="T99" fmla="*/ 3 h 462"/>
                <a:gd name="T100" fmla="*/ 44 w 929"/>
                <a:gd name="T101" fmla="*/ 3 h 462"/>
                <a:gd name="T102" fmla="*/ 46 w 929"/>
                <a:gd name="T103" fmla="*/ 8 h 462"/>
                <a:gd name="T104" fmla="*/ 43 w 929"/>
                <a:gd name="T105" fmla="*/ 6 h 462"/>
                <a:gd name="T106" fmla="*/ 25 w 929"/>
                <a:gd name="T107" fmla="*/ 5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9"/>
                <a:gd name="T163" fmla="*/ 0 h 462"/>
                <a:gd name="T164" fmla="*/ 929 w 929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Freeform 30"/>
            <p:cNvSpPr>
              <a:spLocks noChangeArrowheads="1"/>
            </p:cNvSpPr>
            <p:nvPr/>
          </p:nvSpPr>
          <p:spPr bwMode="auto">
            <a:xfrm>
              <a:off x="1547" y="172"/>
              <a:ext cx="45" cy="22"/>
            </a:xfrm>
            <a:custGeom>
              <a:avLst/>
              <a:gdLst>
                <a:gd name="T0" fmla="*/ 14 w 52"/>
                <a:gd name="T1" fmla="*/ 0 h 32"/>
                <a:gd name="T2" fmla="*/ 3 w 52"/>
                <a:gd name="T3" fmla="*/ 2 h 32"/>
                <a:gd name="T4" fmla="*/ 10 w 52"/>
                <a:gd name="T5" fmla="*/ 3 h 32"/>
                <a:gd name="T6" fmla="*/ 17 w 52"/>
                <a:gd name="T7" fmla="*/ 3 h 32"/>
                <a:gd name="T8" fmla="*/ 14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Freeform 31"/>
            <p:cNvSpPr>
              <a:spLocks noChangeArrowheads="1"/>
            </p:cNvSpPr>
            <p:nvPr/>
          </p:nvSpPr>
          <p:spPr bwMode="auto">
            <a:xfrm>
              <a:off x="1873" y="234"/>
              <a:ext cx="147" cy="50"/>
            </a:xfrm>
            <a:custGeom>
              <a:avLst/>
              <a:gdLst>
                <a:gd name="T0" fmla="*/ 39 w 172"/>
                <a:gd name="T1" fmla="*/ 1 h 72"/>
                <a:gd name="T2" fmla="*/ 26 w 172"/>
                <a:gd name="T3" fmla="*/ 1 h 72"/>
                <a:gd name="T4" fmla="*/ 21 w 172"/>
                <a:gd name="T5" fmla="*/ 0 h 72"/>
                <a:gd name="T6" fmla="*/ 0 w 172"/>
                <a:gd name="T7" fmla="*/ 3 h 72"/>
                <a:gd name="T8" fmla="*/ 11 w 172"/>
                <a:gd name="T9" fmla="*/ 4 h 72"/>
                <a:gd name="T10" fmla="*/ 16 w 172"/>
                <a:gd name="T11" fmla="*/ 7 h 72"/>
                <a:gd name="T12" fmla="*/ 26 w 172"/>
                <a:gd name="T13" fmla="*/ 8 h 72"/>
                <a:gd name="T14" fmla="*/ 31 w 172"/>
                <a:gd name="T15" fmla="*/ 8 h 72"/>
                <a:gd name="T16" fmla="*/ 50 w 172"/>
                <a:gd name="T17" fmla="*/ 7 h 72"/>
                <a:gd name="T18" fmla="*/ 68 w 172"/>
                <a:gd name="T19" fmla="*/ 5 h 72"/>
                <a:gd name="T20" fmla="*/ 58 w 172"/>
                <a:gd name="T21" fmla="*/ 2 h 72"/>
                <a:gd name="T22" fmla="*/ 53 w 172"/>
                <a:gd name="T23" fmla="*/ 1 h 72"/>
                <a:gd name="T24" fmla="*/ 39 w 172"/>
                <a:gd name="T25" fmla="*/ 1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72"/>
                <a:gd name="T41" fmla="*/ 172 w 172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Freeform 32"/>
            <p:cNvSpPr>
              <a:spLocks noChangeArrowheads="1"/>
            </p:cNvSpPr>
            <p:nvPr/>
          </p:nvSpPr>
          <p:spPr bwMode="auto">
            <a:xfrm>
              <a:off x="1989" y="81"/>
              <a:ext cx="45" cy="23"/>
            </a:xfrm>
            <a:custGeom>
              <a:avLst/>
              <a:gdLst>
                <a:gd name="T0" fmla="*/ 14 w 52"/>
                <a:gd name="T1" fmla="*/ 0 h 32"/>
                <a:gd name="T2" fmla="*/ 3 w 52"/>
                <a:gd name="T3" fmla="*/ 3 h 32"/>
                <a:gd name="T4" fmla="*/ 10 w 52"/>
                <a:gd name="T5" fmla="*/ 4 h 32"/>
                <a:gd name="T6" fmla="*/ 17 w 52"/>
                <a:gd name="T7" fmla="*/ 4 h 32"/>
                <a:gd name="T8" fmla="*/ 14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Freeform 33"/>
            <p:cNvSpPr>
              <a:spLocks noChangeArrowheads="1"/>
            </p:cNvSpPr>
            <p:nvPr/>
          </p:nvSpPr>
          <p:spPr bwMode="auto">
            <a:xfrm>
              <a:off x="2298" y="51"/>
              <a:ext cx="178" cy="59"/>
            </a:xfrm>
            <a:custGeom>
              <a:avLst/>
              <a:gdLst>
                <a:gd name="T0" fmla="*/ 79 w 206"/>
                <a:gd name="T1" fmla="*/ 1 h 85"/>
                <a:gd name="T2" fmla="*/ 43 w 206"/>
                <a:gd name="T3" fmla="*/ 1 h 85"/>
                <a:gd name="T4" fmla="*/ 45 w 206"/>
                <a:gd name="T5" fmla="*/ 3 h 85"/>
                <a:gd name="T6" fmla="*/ 44 w 206"/>
                <a:gd name="T7" fmla="*/ 4 h 85"/>
                <a:gd name="T8" fmla="*/ 37 w 206"/>
                <a:gd name="T9" fmla="*/ 3 h 85"/>
                <a:gd name="T10" fmla="*/ 32 w 206"/>
                <a:gd name="T11" fmla="*/ 2 h 85"/>
                <a:gd name="T12" fmla="*/ 10 w 206"/>
                <a:gd name="T13" fmla="*/ 3 h 85"/>
                <a:gd name="T14" fmla="*/ 13 w 206"/>
                <a:gd name="T15" fmla="*/ 6 h 85"/>
                <a:gd name="T16" fmla="*/ 22 w 206"/>
                <a:gd name="T17" fmla="*/ 6 h 85"/>
                <a:gd name="T18" fmla="*/ 30 w 206"/>
                <a:gd name="T19" fmla="*/ 8 h 85"/>
                <a:gd name="T20" fmla="*/ 37 w 206"/>
                <a:gd name="T21" fmla="*/ 9 h 85"/>
                <a:gd name="T22" fmla="*/ 45 w 206"/>
                <a:gd name="T23" fmla="*/ 8 h 85"/>
                <a:gd name="T24" fmla="*/ 51 w 206"/>
                <a:gd name="T25" fmla="*/ 6 h 85"/>
                <a:gd name="T26" fmla="*/ 53 w 206"/>
                <a:gd name="T27" fmla="*/ 6 h 85"/>
                <a:gd name="T28" fmla="*/ 68 w 206"/>
                <a:gd name="T29" fmla="*/ 4 h 85"/>
                <a:gd name="T30" fmla="*/ 79 w 206"/>
                <a:gd name="T31" fmla="*/ 3 h 85"/>
                <a:gd name="T32" fmla="*/ 83 w 206"/>
                <a:gd name="T33" fmla="*/ 3 h 85"/>
                <a:gd name="T34" fmla="*/ 79 w 206"/>
                <a:gd name="T35" fmla="*/ 1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6"/>
                <a:gd name="T55" fmla="*/ 0 h 85"/>
                <a:gd name="T56" fmla="*/ 206 w 206"/>
                <a:gd name="T57" fmla="*/ 85 h 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Freeform 34"/>
            <p:cNvSpPr>
              <a:spLocks noChangeArrowheads="1"/>
            </p:cNvSpPr>
            <p:nvPr/>
          </p:nvSpPr>
          <p:spPr bwMode="auto">
            <a:xfrm>
              <a:off x="2410" y="82"/>
              <a:ext cx="55" cy="20"/>
            </a:xfrm>
            <a:custGeom>
              <a:avLst/>
              <a:gdLst>
                <a:gd name="T0" fmla="*/ 15 w 64"/>
                <a:gd name="T1" fmla="*/ 1 h 28"/>
                <a:gd name="T2" fmla="*/ 3 w 64"/>
                <a:gd name="T3" fmla="*/ 1 h 28"/>
                <a:gd name="T4" fmla="*/ 9 w 64"/>
                <a:gd name="T5" fmla="*/ 4 h 28"/>
                <a:gd name="T6" fmla="*/ 21 w 64"/>
                <a:gd name="T7" fmla="*/ 2 h 28"/>
                <a:gd name="T8" fmla="*/ 15 w 64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"/>
                <a:gd name="T17" fmla="*/ 64 w 6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Freeform 35"/>
            <p:cNvSpPr>
              <a:spLocks noChangeArrowheads="1"/>
            </p:cNvSpPr>
            <p:nvPr/>
          </p:nvSpPr>
          <p:spPr bwMode="auto">
            <a:xfrm>
              <a:off x="2074" y="337"/>
              <a:ext cx="125" cy="123"/>
            </a:xfrm>
            <a:custGeom>
              <a:avLst/>
              <a:gdLst>
                <a:gd name="T0" fmla="*/ 9 w 146"/>
                <a:gd name="T1" fmla="*/ 2 h 176"/>
                <a:gd name="T2" fmla="*/ 0 w 146"/>
                <a:gd name="T3" fmla="*/ 3 h 176"/>
                <a:gd name="T4" fmla="*/ 6 w 146"/>
                <a:gd name="T5" fmla="*/ 5 h 176"/>
                <a:gd name="T6" fmla="*/ 13 w 146"/>
                <a:gd name="T7" fmla="*/ 10 h 176"/>
                <a:gd name="T8" fmla="*/ 21 w 146"/>
                <a:gd name="T9" fmla="*/ 10 h 176"/>
                <a:gd name="T10" fmla="*/ 20 w 146"/>
                <a:gd name="T11" fmla="*/ 12 h 176"/>
                <a:gd name="T12" fmla="*/ 11 w 146"/>
                <a:gd name="T13" fmla="*/ 13 h 176"/>
                <a:gd name="T14" fmla="*/ 7 w 146"/>
                <a:gd name="T15" fmla="*/ 15 h 176"/>
                <a:gd name="T16" fmla="*/ 7 w 146"/>
                <a:gd name="T17" fmla="*/ 16 h 176"/>
                <a:gd name="T18" fmla="*/ 12 w 146"/>
                <a:gd name="T19" fmla="*/ 17 h 176"/>
                <a:gd name="T20" fmla="*/ 7 w 146"/>
                <a:gd name="T21" fmla="*/ 20 h 176"/>
                <a:gd name="T22" fmla="*/ 8 w 146"/>
                <a:gd name="T23" fmla="*/ 20 h 176"/>
                <a:gd name="T24" fmla="*/ 13 w 146"/>
                <a:gd name="T25" fmla="*/ 20 h 176"/>
                <a:gd name="T26" fmla="*/ 23 w 146"/>
                <a:gd name="T27" fmla="*/ 20 h 176"/>
                <a:gd name="T28" fmla="*/ 37 w 146"/>
                <a:gd name="T29" fmla="*/ 20 h 176"/>
                <a:gd name="T30" fmla="*/ 43 w 146"/>
                <a:gd name="T31" fmla="*/ 20 h 176"/>
                <a:gd name="T32" fmla="*/ 48 w 146"/>
                <a:gd name="T33" fmla="*/ 19 h 176"/>
                <a:gd name="T34" fmla="*/ 50 w 146"/>
                <a:gd name="T35" fmla="*/ 17 h 176"/>
                <a:gd name="T36" fmla="*/ 58 w 146"/>
                <a:gd name="T37" fmla="*/ 15 h 176"/>
                <a:gd name="T38" fmla="*/ 43 w 146"/>
                <a:gd name="T39" fmla="*/ 13 h 176"/>
                <a:gd name="T40" fmla="*/ 34 w 146"/>
                <a:gd name="T41" fmla="*/ 10 h 176"/>
                <a:gd name="T42" fmla="*/ 33 w 146"/>
                <a:gd name="T43" fmla="*/ 8 h 176"/>
                <a:gd name="T44" fmla="*/ 25 w 146"/>
                <a:gd name="T45" fmla="*/ 7 h 176"/>
                <a:gd name="T46" fmla="*/ 33 w 146"/>
                <a:gd name="T47" fmla="*/ 5 h 176"/>
                <a:gd name="T48" fmla="*/ 25 w 146"/>
                <a:gd name="T49" fmla="*/ 3 h 176"/>
                <a:gd name="T50" fmla="*/ 28 w 146"/>
                <a:gd name="T51" fmla="*/ 1 h 176"/>
                <a:gd name="T52" fmla="*/ 18 w 146"/>
                <a:gd name="T53" fmla="*/ 1 h 176"/>
                <a:gd name="T54" fmla="*/ 12 w 146"/>
                <a:gd name="T55" fmla="*/ 1 h 176"/>
                <a:gd name="T56" fmla="*/ 9 w 146"/>
                <a:gd name="T57" fmla="*/ 2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176"/>
                <a:gd name="T89" fmla="*/ 146 w 146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Freeform 36"/>
            <p:cNvSpPr>
              <a:spLocks noChangeArrowheads="1"/>
            </p:cNvSpPr>
            <p:nvPr/>
          </p:nvSpPr>
          <p:spPr bwMode="auto">
            <a:xfrm>
              <a:off x="2012" y="381"/>
              <a:ext cx="79" cy="64"/>
            </a:xfrm>
            <a:custGeom>
              <a:avLst/>
              <a:gdLst>
                <a:gd name="T0" fmla="*/ 23 w 92"/>
                <a:gd name="T1" fmla="*/ 1 h 92"/>
                <a:gd name="T2" fmla="*/ 33 w 92"/>
                <a:gd name="T3" fmla="*/ 1 h 92"/>
                <a:gd name="T4" fmla="*/ 37 w 92"/>
                <a:gd name="T5" fmla="*/ 3 h 92"/>
                <a:gd name="T6" fmla="*/ 32 w 92"/>
                <a:gd name="T7" fmla="*/ 6 h 92"/>
                <a:gd name="T8" fmla="*/ 18 w 92"/>
                <a:gd name="T9" fmla="*/ 9 h 92"/>
                <a:gd name="T10" fmla="*/ 7 w 92"/>
                <a:gd name="T11" fmla="*/ 10 h 92"/>
                <a:gd name="T12" fmla="*/ 3 w 92"/>
                <a:gd name="T13" fmla="*/ 8 h 92"/>
                <a:gd name="T14" fmla="*/ 8 w 92"/>
                <a:gd name="T15" fmla="*/ 7 h 92"/>
                <a:gd name="T16" fmla="*/ 6 w 92"/>
                <a:gd name="T17" fmla="*/ 5 h 92"/>
                <a:gd name="T18" fmla="*/ 15 w 92"/>
                <a:gd name="T19" fmla="*/ 3 h 92"/>
                <a:gd name="T20" fmla="*/ 23 w 92"/>
                <a:gd name="T21" fmla="*/ 1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92"/>
                <a:gd name="T35" fmla="*/ 92 w 92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Freeform 37"/>
            <p:cNvSpPr>
              <a:spLocks noChangeArrowheads="1"/>
            </p:cNvSpPr>
            <p:nvPr/>
          </p:nvSpPr>
          <p:spPr bwMode="auto">
            <a:xfrm>
              <a:off x="3951" y="1450"/>
              <a:ext cx="545" cy="463"/>
            </a:xfrm>
            <a:custGeom>
              <a:avLst/>
              <a:gdLst>
                <a:gd name="T0" fmla="*/ 87 w 633"/>
                <a:gd name="T1" fmla="*/ 1 h 660"/>
                <a:gd name="T2" fmla="*/ 72 w 633"/>
                <a:gd name="T3" fmla="*/ 2 h 660"/>
                <a:gd name="T4" fmla="*/ 59 w 633"/>
                <a:gd name="T5" fmla="*/ 6 h 660"/>
                <a:gd name="T6" fmla="*/ 42 w 633"/>
                <a:gd name="T7" fmla="*/ 7 h 660"/>
                <a:gd name="T8" fmla="*/ 34 w 633"/>
                <a:gd name="T9" fmla="*/ 9 h 660"/>
                <a:gd name="T10" fmla="*/ 28 w 633"/>
                <a:gd name="T11" fmla="*/ 14 h 660"/>
                <a:gd name="T12" fmla="*/ 15 w 633"/>
                <a:gd name="T13" fmla="*/ 20 h 660"/>
                <a:gd name="T14" fmla="*/ 0 w 633"/>
                <a:gd name="T15" fmla="*/ 21 h 660"/>
                <a:gd name="T16" fmla="*/ 29 w 633"/>
                <a:gd name="T17" fmla="*/ 39 h 660"/>
                <a:gd name="T18" fmla="*/ 49 w 633"/>
                <a:gd name="T19" fmla="*/ 51 h 660"/>
                <a:gd name="T20" fmla="*/ 59 w 633"/>
                <a:gd name="T21" fmla="*/ 53 h 660"/>
                <a:gd name="T22" fmla="*/ 69 w 633"/>
                <a:gd name="T23" fmla="*/ 53 h 660"/>
                <a:gd name="T24" fmla="*/ 93 w 633"/>
                <a:gd name="T25" fmla="*/ 52 h 660"/>
                <a:gd name="T26" fmla="*/ 103 w 633"/>
                <a:gd name="T27" fmla="*/ 51 h 660"/>
                <a:gd name="T28" fmla="*/ 121 w 633"/>
                <a:gd name="T29" fmla="*/ 53 h 660"/>
                <a:gd name="T30" fmla="*/ 132 w 633"/>
                <a:gd name="T31" fmla="*/ 63 h 660"/>
                <a:gd name="T32" fmla="*/ 136 w 633"/>
                <a:gd name="T33" fmla="*/ 62 h 660"/>
                <a:gd name="T34" fmla="*/ 140 w 633"/>
                <a:gd name="T35" fmla="*/ 60 h 660"/>
                <a:gd name="T36" fmla="*/ 150 w 633"/>
                <a:gd name="T37" fmla="*/ 65 h 660"/>
                <a:gd name="T38" fmla="*/ 164 w 633"/>
                <a:gd name="T39" fmla="*/ 68 h 660"/>
                <a:gd name="T40" fmla="*/ 177 w 633"/>
                <a:gd name="T41" fmla="*/ 72 h 660"/>
                <a:gd name="T42" fmla="*/ 181 w 633"/>
                <a:gd name="T43" fmla="*/ 74 h 660"/>
                <a:gd name="T44" fmla="*/ 186 w 633"/>
                <a:gd name="T45" fmla="*/ 74 h 660"/>
                <a:gd name="T46" fmla="*/ 197 w 633"/>
                <a:gd name="T47" fmla="*/ 79 h 660"/>
                <a:gd name="T48" fmla="*/ 200 w 633"/>
                <a:gd name="T49" fmla="*/ 75 h 660"/>
                <a:gd name="T50" fmla="*/ 220 w 633"/>
                <a:gd name="T51" fmla="*/ 79 h 660"/>
                <a:gd name="T52" fmla="*/ 239 w 633"/>
                <a:gd name="T53" fmla="*/ 79 h 660"/>
                <a:gd name="T54" fmla="*/ 251 w 633"/>
                <a:gd name="T55" fmla="*/ 63 h 660"/>
                <a:gd name="T56" fmla="*/ 257 w 633"/>
                <a:gd name="T57" fmla="*/ 55 h 660"/>
                <a:gd name="T58" fmla="*/ 253 w 633"/>
                <a:gd name="T59" fmla="*/ 43 h 660"/>
                <a:gd name="T60" fmla="*/ 218 w 633"/>
                <a:gd name="T61" fmla="*/ 32 h 660"/>
                <a:gd name="T62" fmla="*/ 216 w 633"/>
                <a:gd name="T63" fmla="*/ 28 h 660"/>
                <a:gd name="T64" fmla="*/ 188 w 633"/>
                <a:gd name="T65" fmla="*/ 21 h 660"/>
                <a:gd name="T66" fmla="*/ 192 w 633"/>
                <a:gd name="T67" fmla="*/ 18 h 660"/>
                <a:gd name="T68" fmla="*/ 186 w 633"/>
                <a:gd name="T69" fmla="*/ 15 h 660"/>
                <a:gd name="T70" fmla="*/ 169 w 633"/>
                <a:gd name="T71" fmla="*/ 9 h 660"/>
                <a:gd name="T72" fmla="*/ 160 w 633"/>
                <a:gd name="T73" fmla="*/ 4 h 660"/>
                <a:gd name="T74" fmla="*/ 158 w 633"/>
                <a:gd name="T75" fmla="*/ 2 h 660"/>
                <a:gd name="T76" fmla="*/ 148 w 633"/>
                <a:gd name="T77" fmla="*/ 18 h 660"/>
                <a:gd name="T78" fmla="*/ 132 w 633"/>
                <a:gd name="T79" fmla="*/ 14 h 660"/>
                <a:gd name="T80" fmla="*/ 119 w 633"/>
                <a:gd name="T81" fmla="*/ 13 h 660"/>
                <a:gd name="T82" fmla="*/ 110 w 633"/>
                <a:gd name="T83" fmla="*/ 11 h 660"/>
                <a:gd name="T84" fmla="*/ 108 w 633"/>
                <a:gd name="T85" fmla="*/ 8 h 660"/>
                <a:gd name="T86" fmla="*/ 113 w 633"/>
                <a:gd name="T87" fmla="*/ 6 h 660"/>
                <a:gd name="T88" fmla="*/ 98 w 633"/>
                <a:gd name="T89" fmla="*/ 2 h 660"/>
                <a:gd name="T90" fmla="*/ 88 w 633"/>
                <a:gd name="T91" fmla="*/ 1 h 660"/>
                <a:gd name="T92" fmla="*/ 84 w 633"/>
                <a:gd name="T93" fmla="*/ 1 h 660"/>
                <a:gd name="T94" fmla="*/ 87 w 633"/>
                <a:gd name="T95" fmla="*/ 1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3"/>
                <a:gd name="T145" fmla="*/ 0 h 660"/>
                <a:gd name="T146" fmla="*/ 633 w 633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Freeform 38"/>
            <p:cNvSpPr>
              <a:spLocks noChangeArrowheads="1"/>
            </p:cNvSpPr>
            <p:nvPr/>
          </p:nvSpPr>
          <p:spPr bwMode="auto">
            <a:xfrm>
              <a:off x="4120" y="1206"/>
              <a:ext cx="367" cy="196"/>
            </a:xfrm>
            <a:custGeom>
              <a:avLst/>
              <a:gdLst>
                <a:gd name="T0" fmla="*/ 34 w 426"/>
                <a:gd name="T1" fmla="*/ 7 h 280"/>
                <a:gd name="T2" fmla="*/ 28 w 426"/>
                <a:gd name="T3" fmla="*/ 4 h 280"/>
                <a:gd name="T4" fmla="*/ 25 w 426"/>
                <a:gd name="T5" fmla="*/ 2 h 280"/>
                <a:gd name="T6" fmla="*/ 22 w 426"/>
                <a:gd name="T7" fmla="*/ 1 h 280"/>
                <a:gd name="T8" fmla="*/ 7 w 426"/>
                <a:gd name="T9" fmla="*/ 2 h 280"/>
                <a:gd name="T10" fmla="*/ 18 w 426"/>
                <a:gd name="T11" fmla="*/ 5 h 280"/>
                <a:gd name="T12" fmla="*/ 19 w 426"/>
                <a:gd name="T13" fmla="*/ 6 h 280"/>
                <a:gd name="T14" fmla="*/ 10 w 426"/>
                <a:gd name="T15" fmla="*/ 8 h 280"/>
                <a:gd name="T16" fmla="*/ 35 w 426"/>
                <a:gd name="T17" fmla="*/ 11 h 280"/>
                <a:gd name="T18" fmla="*/ 51 w 426"/>
                <a:gd name="T19" fmla="*/ 13 h 280"/>
                <a:gd name="T20" fmla="*/ 53 w 426"/>
                <a:gd name="T21" fmla="*/ 15 h 280"/>
                <a:gd name="T22" fmla="*/ 58 w 426"/>
                <a:gd name="T23" fmla="*/ 15 h 280"/>
                <a:gd name="T24" fmla="*/ 61 w 426"/>
                <a:gd name="T25" fmla="*/ 18 h 280"/>
                <a:gd name="T26" fmla="*/ 53 w 426"/>
                <a:gd name="T27" fmla="*/ 23 h 280"/>
                <a:gd name="T28" fmla="*/ 73 w 426"/>
                <a:gd name="T29" fmla="*/ 22 h 280"/>
                <a:gd name="T30" fmla="*/ 78 w 426"/>
                <a:gd name="T31" fmla="*/ 25 h 280"/>
                <a:gd name="T32" fmla="*/ 89 w 426"/>
                <a:gd name="T33" fmla="*/ 27 h 280"/>
                <a:gd name="T34" fmla="*/ 94 w 426"/>
                <a:gd name="T35" fmla="*/ 27 h 280"/>
                <a:gd name="T36" fmla="*/ 103 w 426"/>
                <a:gd name="T37" fmla="*/ 27 h 280"/>
                <a:gd name="T38" fmla="*/ 113 w 426"/>
                <a:gd name="T39" fmla="*/ 23 h 280"/>
                <a:gd name="T40" fmla="*/ 137 w 426"/>
                <a:gd name="T41" fmla="*/ 29 h 280"/>
                <a:gd name="T42" fmla="*/ 149 w 426"/>
                <a:gd name="T43" fmla="*/ 33 h 280"/>
                <a:gd name="T44" fmla="*/ 147 w 426"/>
                <a:gd name="T45" fmla="*/ 27 h 280"/>
                <a:gd name="T46" fmla="*/ 137 w 426"/>
                <a:gd name="T47" fmla="*/ 24 h 280"/>
                <a:gd name="T48" fmla="*/ 152 w 426"/>
                <a:gd name="T49" fmla="*/ 20 h 280"/>
                <a:gd name="T50" fmla="*/ 166 w 426"/>
                <a:gd name="T51" fmla="*/ 18 h 280"/>
                <a:gd name="T52" fmla="*/ 172 w 426"/>
                <a:gd name="T53" fmla="*/ 18 h 280"/>
                <a:gd name="T54" fmla="*/ 173 w 426"/>
                <a:gd name="T55" fmla="*/ 17 h 280"/>
                <a:gd name="T56" fmla="*/ 146 w 426"/>
                <a:gd name="T57" fmla="*/ 18 h 280"/>
                <a:gd name="T58" fmla="*/ 125 w 426"/>
                <a:gd name="T59" fmla="*/ 17 h 280"/>
                <a:gd name="T60" fmla="*/ 122 w 426"/>
                <a:gd name="T61" fmla="*/ 15 h 280"/>
                <a:gd name="T62" fmla="*/ 120 w 426"/>
                <a:gd name="T63" fmla="*/ 14 h 280"/>
                <a:gd name="T64" fmla="*/ 90 w 426"/>
                <a:gd name="T65" fmla="*/ 9 h 280"/>
                <a:gd name="T66" fmla="*/ 66 w 426"/>
                <a:gd name="T67" fmla="*/ 7 h 280"/>
                <a:gd name="T68" fmla="*/ 56 w 426"/>
                <a:gd name="T69" fmla="*/ 6 h 280"/>
                <a:gd name="T70" fmla="*/ 33 w 426"/>
                <a:gd name="T71" fmla="*/ 6 h 280"/>
                <a:gd name="T72" fmla="*/ 28 w 426"/>
                <a:gd name="T73" fmla="*/ 4 h 280"/>
                <a:gd name="T74" fmla="*/ 28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6"/>
                <a:gd name="T115" fmla="*/ 0 h 280"/>
                <a:gd name="T116" fmla="*/ 426 w 426"/>
                <a:gd name="T117" fmla="*/ 280 h 2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Freeform 39"/>
            <p:cNvSpPr>
              <a:spLocks noChangeArrowheads="1"/>
            </p:cNvSpPr>
            <p:nvPr/>
          </p:nvSpPr>
          <p:spPr bwMode="auto">
            <a:xfrm>
              <a:off x="4395" y="1928"/>
              <a:ext cx="52" cy="54"/>
            </a:xfrm>
            <a:custGeom>
              <a:avLst/>
              <a:gdLst>
                <a:gd name="T0" fmla="*/ 14 w 60"/>
                <a:gd name="T1" fmla="*/ 2 h 78"/>
                <a:gd name="T2" fmla="*/ 0 w 60"/>
                <a:gd name="T3" fmla="*/ 2 h 78"/>
                <a:gd name="T4" fmla="*/ 9 w 60"/>
                <a:gd name="T5" fmla="*/ 5 h 78"/>
                <a:gd name="T6" fmla="*/ 12 w 60"/>
                <a:gd name="T7" fmla="*/ 7 h 78"/>
                <a:gd name="T8" fmla="*/ 14 w 60"/>
                <a:gd name="T9" fmla="*/ 8 h 78"/>
                <a:gd name="T10" fmla="*/ 25 w 60"/>
                <a:gd name="T11" fmla="*/ 6 h 78"/>
                <a:gd name="T12" fmla="*/ 14 w 60"/>
                <a:gd name="T13" fmla="*/ 2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78"/>
                <a:gd name="T23" fmla="*/ 60 w 6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Freeform 40"/>
            <p:cNvSpPr>
              <a:spLocks noChangeArrowheads="1"/>
            </p:cNvSpPr>
            <p:nvPr/>
          </p:nvSpPr>
          <p:spPr bwMode="auto">
            <a:xfrm>
              <a:off x="4551" y="1844"/>
              <a:ext cx="189" cy="79"/>
            </a:xfrm>
            <a:custGeom>
              <a:avLst/>
              <a:gdLst>
                <a:gd name="T0" fmla="*/ 19 w 219"/>
                <a:gd name="T1" fmla="*/ 8 h 113"/>
                <a:gd name="T2" fmla="*/ 16 w 219"/>
                <a:gd name="T3" fmla="*/ 7 h 113"/>
                <a:gd name="T4" fmla="*/ 6 w 219"/>
                <a:gd name="T5" fmla="*/ 8 h 113"/>
                <a:gd name="T6" fmla="*/ 16 w 219"/>
                <a:gd name="T7" fmla="*/ 13 h 113"/>
                <a:gd name="T8" fmla="*/ 51 w 219"/>
                <a:gd name="T9" fmla="*/ 10 h 113"/>
                <a:gd name="T10" fmla="*/ 61 w 219"/>
                <a:gd name="T11" fmla="*/ 8 h 113"/>
                <a:gd name="T12" fmla="*/ 71 w 219"/>
                <a:gd name="T13" fmla="*/ 7 h 113"/>
                <a:gd name="T14" fmla="*/ 91 w 219"/>
                <a:gd name="T15" fmla="*/ 2 h 113"/>
                <a:gd name="T16" fmla="*/ 87 w 219"/>
                <a:gd name="T17" fmla="*/ 0 h 113"/>
                <a:gd name="T18" fmla="*/ 73 w 219"/>
                <a:gd name="T19" fmla="*/ 2 h 113"/>
                <a:gd name="T20" fmla="*/ 44 w 219"/>
                <a:gd name="T21" fmla="*/ 5 h 113"/>
                <a:gd name="T22" fmla="*/ 35 w 219"/>
                <a:gd name="T23" fmla="*/ 5 h 113"/>
                <a:gd name="T24" fmla="*/ 24 w 219"/>
                <a:gd name="T25" fmla="*/ 6 h 113"/>
                <a:gd name="T26" fmla="*/ 19 w 219"/>
                <a:gd name="T27" fmla="*/ 8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9"/>
                <a:gd name="T43" fmla="*/ 0 h 113"/>
                <a:gd name="T44" fmla="*/ 219 w 219"/>
                <a:gd name="T45" fmla="*/ 113 h 1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Freeform 41"/>
            <p:cNvSpPr>
              <a:spLocks noChangeArrowheads="1"/>
            </p:cNvSpPr>
            <p:nvPr/>
          </p:nvSpPr>
          <p:spPr bwMode="auto">
            <a:xfrm>
              <a:off x="4747" y="1797"/>
              <a:ext cx="119" cy="86"/>
            </a:xfrm>
            <a:custGeom>
              <a:avLst/>
              <a:gdLst>
                <a:gd name="T0" fmla="*/ 5 w 139"/>
                <a:gd name="T1" fmla="*/ 8 h 122"/>
                <a:gd name="T2" fmla="*/ 3 w 139"/>
                <a:gd name="T3" fmla="*/ 11 h 122"/>
                <a:gd name="T4" fmla="*/ 0 w 139"/>
                <a:gd name="T5" fmla="*/ 13 h 122"/>
                <a:gd name="T6" fmla="*/ 15 w 139"/>
                <a:gd name="T7" fmla="*/ 14 h 122"/>
                <a:gd name="T8" fmla="*/ 21 w 139"/>
                <a:gd name="T9" fmla="*/ 12 h 122"/>
                <a:gd name="T10" fmla="*/ 49 w 139"/>
                <a:gd name="T11" fmla="*/ 8 h 122"/>
                <a:gd name="T12" fmla="*/ 53 w 139"/>
                <a:gd name="T13" fmla="*/ 6 h 122"/>
                <a:gd name="T14" fmla="*/ 44 w 139"/>
                <a:gd name="T15" fmla="*/ 4 h 122"/>
                <a:gd name="T16" fmla="*/ 39 w 139"/>
                <a:gd name="T17" fmla="*/ 3 h 122"/>
                <a:gd name="T18" fmla="*/ 25 w 139"/>
                <a:gd name="T19" fmla="*/ 1 h 122"/>
                <a:gd name="T20" fmla="*/ 21 w 139"/>
                <a:gd name="T21" fmla="*/ 4 h 122"/>
                <a:gd name="T22" fmla="*/ 5 w 139"/>
                <a:gd name="T23" fmla="*/ 8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9"/>
                <a:gd name="T37" fmla="*/ 0 h 122"/>
                <a:gd name="T38" fmla="*/ 139 w 139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Freeform 42"/>
            <p:cNvSpPr>
              <a:spLocks noChangeArrowheads="1"/>
            </p:cNvSpPr>
            <p:nvPr/>
          </p:nvSpPr>
          <p:spPr bwMode="auto">
            <a:xfrm>
              <a:off x="4810" y="1759"/>
              <a:ext cx="43" cy="24"/>
            </a:xfrm>
            <a:custGeom>
              <a:avLst/>
              <a:gdLst>
                <a:gd name="T0" fmla="*/ 13 w 49"/>
                <a:gd name="T1" fmla="*/ 0 h 35"/>
                <a:gd name="T2" fmla="*/ 4 w 49"/>
                <a:gd name="T3" fmla="*/ 1 h 35"/>
                <a:gd name="T4" fmla="*/ 11 w 49"/>
                <a:gd name="T5" fmla="*/ 3 h 35"/>
                <a:gd name="T6" fmla="*/ 18 w 49"/>
                <a:gd name="T7" fmla="*/ 2 h 35"/>
                <a:gd name="T8" fmla="*/ 13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5"/>
                <a:gd name="T17" fmla="*/ 49 w 4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Freeform 43"/>
            <p:cNvSpPr>
              <a:spLocks noChangeArrowheads="1"/>
            </p:cNvSpPr>
            <p:nvPr/>
          </p:nvSpPr>
          <p:spPr bwMode="auto">
            <a:xfrm>
              <a:off x="2828" y="1304"/>
              <a:ext cx="142" cy="188"/>
            </a:xfrm>
            <a:custGeom>
              <a:avLst/>
              <a:gdLst>
                <a:gd name="T0" fmla="*/ 54 w 164"/>
                <a:gd name="T1" fmla="*/ 0 h 268"/>
                <a:gd name="T2" fmla="*/ 44 w 164"/>
                <a:gd name="T3" fmla="*/ 4 h 268"/>
                <a:gd name="T4" fmla="*/ 36 w 164"/>
                <a:gd name="T5" fmla="*/ 8 h 268"/>
                <a:gd name="T6" fmla="*/ 15 w 164"/>
                <a:gd name="T7" fmla="*/ 10 h 268"/>
                <a:gd name="T8" fmla="*/ 12 w 164"/>
                <a:gd name="T9" fmla="*/ 11 h 268"/>
                <a:gd name="T10" fmla="*/ 7 w 164"/>
                <a:gd name="T11" fmla="*/ 12 h 268"/>
                <a:gd name="T12" fmla="*/ 9 w 164"/>
                <a:gd name="T13" fmla="*/ 15 h 268"/>
                <a:gd name="T14" fmla="*/ 12 w 164"/>
                <a:gd name="T15" fmla="*/ 18 h 268"/>
                <a:gd name="T16" fmla="*/ 0 w 164"/>
                <a:gd name="T17" fmla="*/ 24 h 268"/>
                <a:gd name="T18" fmla="*/ 12 w 164"/>
                <a:gd name="T19" fmla="*/ 31 h 268"/>
                <a:gd name="T20" fmla="*/ 22 w 164"/>
                <a:gd name="T21" fmla="*/ 32 h 268"/>
                <a:gd name="T22" fmla="*/ 36 w 164"/>
                <a:gd name="T23" fmla="*/ 26 h 268"/>
                <a:gd name="T24" fmla="*/ 44 w 164"/>
                <a:gd name="T25" fmla="*/ 23 h 268"/>
                <a:gd name="T26" fmla="*/ 54 w 164"/>
                <a:gd name="T27" fmla="*/ 14 h 268"/>
                <a:gd name="T28" fmla="*/ 59 w 164"/>
                <a:gd name="T29" fmla="*/ 9 h 268"/>
                <a:gd name="T30" fmla="*/ 70 w 164"/>
                <a:gd name="T31" fmla="*/ 9 h 268"/>
                <a:gd name="T32" fmla="*/ 54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4"/>
                <a:gd name="T52" fmla="*/ 0 h 268"/>
                <a:gd name="T53" fmla="*/ 164 w 164"/>
                <a:gd name="T54" fmla="*/ 268 h 2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Freeform 44"/>
            <p:cNvSpPr>
              <a:spLocks noChangeArrowheads="1"/>
            </p:cNvSpPr>
            <p:nvPr/>
          </p:nvSpPr>
          <p:spPr bwMode="auto">
            <a:xfrm>
              <a:off x="3440" y="1013"/>
              <a:ext cx="57" cy="57"/>
            </a:xfrm>
            <a:custGeom>
              <a:avLst/>
              <a:gdLst>
                <a:gd name="T0" fmla="*/ 12 w 66"/>
                <a:gd name="T1" fmla="*/ 0 h 81"/>
                <a:gd name="T2" fmla="*/ 10 w 66"/>
                <a:gd name="T3" fmla="*/ 8 h 81"/>
                <a:gd name="T4" fmla="*/ 12 w 66"/>
                <a:gd name="T5" fmla="*/ 9 h 81"/>
                <a:gd name="T6" fmla="*/ 16 w 66"/>
                <a:gd name="T7" fmla="*/ 9 h 81"/>
                <a:gd name="T8" fmla="*/ 23 w 66"/>
                <a:gd name="T9" fmla="*/ 9 h 81"/>
                <a:gd name="T10" fmla="*/ 12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81"/>
                <a:gd name="T20" fmla="*/ 66 w 66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Freeform 45"/>
            <p:cNvSpPr>
              <a:spLocks noChangeArrowheads="1"/>
            </p:cNvSpPr>
            <p:nvPr/>
          </p:nvSpPr>
          <p:spPr bwMode="auto">
            <a:xfrm>
              <a:off x="3823" y="1074"/>
              <a:ext cx="128" cy="171"/>
            </a:xfrm>
            <a:custGeom>
              <a:avLst/>
              <a:gdLst>
                <a:gd name="T0" fmla="*/ 41 w 148"/>
                <a:gd name="T1" fmla="*/ 0 h 244"/>
                <a:gd name="T2" fmla="*/ 25 w 148"/>
                <a:gd name="T3" fmla="*/ 10 h 244"/>
                <a:gd name="T4" fmla="*/ 15 w 148"/>
                <a:gd name="T5" fmla="*/ 11 h 244"/>
                <a:gd name="T6" fmla="*/ 5 w 148"/>
                <a:gd name="T7" fmla="*/ 13 h 244"/>
                <a:gd name="T8" fmla="*/ 16 w 148"/>
                <a:gd name="T9" fmla="*/ 22 h 244"/>
                <a:gd name="T10" fmla="*/ 22 w 148"/>
                <a:gd name="T11" fmla="*/ 27 h 244"/>
                <a:gd name="T12" fmla="*/ 25 w 148"/>
                <a:gd name="T13" fmla="*/ 28 h 244"/>
                <a:gd name="T14" fmla="*/ 35 w 148"/>
                <a:gd name="T15" fmla="*/ 29 h 244"/>
                <a:gd name="T16" fmla="*/ 41 w 148"/>
                <a:gd name="T17" fmla="*/ 23 h 244"/>
                <a:gd name="T18" fmla="*/ 52 w 148"/>
                <a:gd name="T19" fmla="*/ 20 h 244"/>
                <a:gd name="T20" fmla="*/ 47 w 148"/>
                <a:gd name="T21" fmla="*/ 8 h 244"/>
                <a:gd name="T22" fmla="*/ 59 w 148"/>
                <a:gd name="T23" fmla="*/ 6 h 244"/>
                <a:gd name="T24" fmla="*/ 47 w 148"/>
                <a:gd name="T25" fmla="*/ 3 h 244"/>
                <a:gd name="T26" fmla="*/ 41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244"/>
                <a:gd name="T44" fmla="*/ 148 w 148"/>
                <a:gd name="T45" fmla="*/ 244 h 2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Freeform 46"/>
            <p:cNvSpPr>
              <a:spLocks noChangeArrowheads="1"/>
            </p:cNvSpPr>
            <p:nvPr/>
          </p:nvSpPr>
          <p:spPr bwMode="auto">
            <a:xfrm>
              <a:off x="3715" y="1021"/>
              <a:ext cx="83" cy="128"/>
            </a:xfrm>
            <a:custGeom>
              <a:avLst/>
              <a:gdLst>
                <a:gd name="T0" fmla="*/ 20 w 96"/>
                <a:gd name="T1" fmla="*/ 1 h 183"/>
                <a:gd name="T2" fmla="*/ 22 w 96"/>
                <a:gd name="T3" fmla="*/ 4 h 183"/>
                <a:gd name="T4" fmla="*/ 25 w 96"/>
                <a:gd name="T5" fmla="*/ 7 h 183"/>
                <a:gd name="T6" fmla="*/ 26 w 96"/>
                <a:gd name="T7" fmla="*/ 10 h 183"/>
                <a:gd name="T8" fmla="*/ 29 w 96"/>
                <a:gd name="T9" fmla="*/ 12 h 183"/>
                <a:gd name="T10" fmla="*/ 30 w 96"/>
                <a:gd name="T11" fmla="*/ 15 h 183"/>
                <a:gd name="T12" fmla="*/ 23 w 96"/>
                <a:gd name="T13" fmla="*/ 10 h 183"/>
                <a:gd name="T14" fmla="*/ 14 w 96"/>
                <a:gd name="T15" fmla="*/ 9 h 183"/>
                <a:gd name="T16" fmla="*/ 3 w 96"/>
                <a:gd name="T17" fmla="*/ 10 h 183"/>
                <a:gd name="T18" fmla="*/ 3 w 96"/>
                <a:gd name="T19" fmla="*/ 12 h 183"/>
                <a:gd name="T20" fmla="*/ 16 w 96"/>
                <a:gd name="T21" fmla="*/ 13 h 183"/>
                <a:gd name="T22" fmla="*/ 23 w 96"/>
                <a:gd name="T23" fmla="*/ 15 h 183"/>
                <a:gd name="T24" fmla="*/ 30 w 96"/>
                <a:gd name="T25" fmla="*/ 15 h 183"/>
                <a:gd name="T26" fmla="*/ 32 w 96"/>
                <a:gd name="T27" fmla="*/ 17 h 183"/>
                <a:gd name="T28" fmla="*/ 41 w 96"/>
                <a:gd name="T29" fmla="*/ 21 h 183"/>
                <a:gd name="T30" fmla="*/ 35 w 96"/>
                <a:gd name="T31" fmla="*/ 15 h 183"/>
                <a:gd name="T32" fmla="*/ 34 w 96"/>
                <a:gd name="T33" fmla="*/ 10 h 183"/>
                <a:gd name="T34" fmla="*/ 30 w 96"/>
                <a:gd name="T35" fmla="*/ 7 h 183"/>
                <a:gd name="T36" fmla="*/ 26 w 96"/>
                <a:gd name="T37" fmla="*/ 5 h 183"/>
                <a:gd name="T38" fmla="*/ 23 w 96"/>
                <a:gd name="T39" fmla="*/ 2 h 183"/>
                <a:gd name="T40" fmla="*/ 20 w 96"/>
                <a:gd name="T41" fmla="*/ 1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83"/>
                <a:gd name="T65" fmla="*/ 96 w 96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Freeform 47"/>
            <p:cNvSpPr>
              <a:spLocks noChangeArrowheads="1"/>
            </p:cNvSpPr>
            <p:nvPr/>
          </p:nvSpPr>
          <p:spPr bwMode="auto">
            <a:xfrm>
              <a:off x="3771" y="1124"/>
              <a:ext cx="46" cy="122"/>
            </a:xfrm>
            <a:custGeom>
              <a:avLst/>
              <a:gdLst>
                <a:gd name="T0" fmla="*/ 3 w 54"/>
                <a:gd name="T1" fmla="*/ 0 h 175"/>
                <a:gd name="T2" fmla="*/ 0 w 54"/>
                <a:gd name="T3" fmla="*/ 3 h 175"/>
                <a:gd name="T4" fmla="*/ 3 w 54"/>
                <a:gd name="T5" fmla="*/ 6 h 175"/>
                <a:gd name="T6" fmla="*/ 7 w 54"/>
                <a:gd name="T7" fmla="*/ 10 h 175"/>
                <a:gd name="T8" fmla="*/ 13 w 54"/>
                <a:gd name="T9" fmla="*/ 15 h 175"/>
                <a:gd name="T10" fmla="*/ 20 w 54"/>
                <a:gd name="T11" fmla="*/ 20 h 175"/>
                <a:gd name="T12" fmla="*/ 15 w 54"/>
                <a:gd name="T13" fmla="*/ 13 h 175"/>
                <a:gd name="T14" fmla="*/ 13 w 54"/>
                <a:gd name="T15" fmla="*/ 10 h 175"/>
                <a:gd name="T16" fmla="*/ 10 w 54"/>
                <a:gd name="T17" fmla="*/ 7 h 175"/>
                <a:gd name="T18" fmla="*/ 9 w 54"/>
                <a:gd name="T19" fmla="*/ 5 h 175"/>
                <a:gd name="T20" fmla="*/ 7 w 54"/>
                <a:gd name="T21" fmla="*/ 4 h 175"/>
                <a:gd name="T22" fmla="*/ 3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175"/>
                <a:gd name="T38" fmla="*/ 54 w 54"/>
                <a:gd name="T39" fmla="*/ 175 h 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Freeform 48"/>
            <p:cNvSpPr>
              <a:spLocks noChangeArrowheads="1"/>
            </p:cNvSpPr>
            <p:nvPr/>
          </p:nvSpPr>
          <p:spPr bwMode="auto">
            <a:xfrm>
              <a:off x="3823" y="1252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3 w 86"/>
                <a:gd name="T3" fmla="*/ 3 h 73"/>
                <a:gd name="T4" fmla="*/ 10 w 86"/>
                <a:gd name="T5" fmla="*/ 5 h 73"/>
                <a:gd name="T6" fmla="*/ 21 w 86"/>
                <a:gd name="T7" fmla="*/ 5 h 73"/>
                <a:gd name="T8" fmla="*/ 27 w 86"/>
                <a:gd name="T9" fmla="*/ 5 h 73"/>
                <a:gd name="T10" fmla="*/ 33 w 86"/>
                <a:gd name="T11" fmla="*/ 7 h 73"/>
                <a:gd name="T12" fmla="*/ 38 w 86"/>
                <a:gd name="T13" fmla="*/ 7 h 73"/>
                <a:gd name="T14" fmla="*/ 32 w 86"/>
                <a:gd name="T15" fmla="*/ 3 h 73"/>
                <a:gd name="T16" fmla="*/ 28 w 86"/>
                <a:gd name="T17" fmla="*/ 2 h 73"/>
                <a:gd name="T18" fmla="*/ 16 w 86"/>
                <a:gd name="T19" fmla="*/ 2 h 73"/>
                <a:gd name="T20" fmla="*/ 10 w 86"/>
                <a:gd name="T21" fmla="*/ 2 h 73"/>
                <a:gd name="T22" fmla="*/ 3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73"/>
                <a:gd name="T41" fmla="*/ 86 w 86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Freeform 49"/>
            <p:cNvSpPr>
              <a:spLocks noChangeArrowheads="1"/>
            </p:cNvSpPr>
            <p:nvPr/>
          </p:nvSpPr>
          <p:spPr bwMode="auto">
            <a:xfrm>
              <a:off x="3943" y="1163"/>
              <a:ext cx="95" cy="109"/>
            </a:xfrm>
            <a:custGeom>
              <a:avLst/>
              <a:gdLst>
                <a:gd name="T0" fmla="*/ 39 w 111"/>
                <a:gd name="T1" fmla="*/ 0 h 156"/>
                <a:gd name="T2" fmla="*/ 29 w 111"/>
                <a:gd name="T3" fmla="*/ 1 h 156"/>
                <a:gd name="T4" fmla="*/ 9 w 111"/>
                <a:gd name="T5" fmla="*/ 1 h 156"/>
                <a:gd name="T6" fmla="*/ 6 w 111"/>
                <a:gd name="T7" fmla="*/ 4 h 156"/>
                <a:gd name="T8" fmla="*/ 4 w 111"/>
                <a:gd name="T9" fmla="*/ 7 h 156"/>
                <a:gd name="T10" fmla="*/ 6 w 111"/>
                <a:gd name="T11" fmla="*/ 8 h 156"/>
                <a:gd name="T12" fmla="*/ 3 w 111"/>
                <a:gd name="T13" fmla="*/ 10 h 156"/>
                <a:gd name="T14" fmla="*/ 6 w 111"/>
                <a:gd name="T15" fmla="*/ 13 h 156"/>
                <a:gd name="T16" fmla="*/ 9 w 111"/>
                <a:gd name="T17" fmla="*/ 15 h 156"/>
                <a:gd name="T18" fmla="*/ 6 w 111"/>
                <a:gd name="T19" fmla="*/ 17 h 156"/>
                <a:gd name="T20" fmla="*/ 9 w 111"/>
                <a:gd name="T21" fmla="*/ 18 h 156"/>
                <a:gd name="T22" fmla="*/ 17 w 111"/>
                <a:gd name="T23" fmla="*/ 17 h 156"/>
                <a:gd name="T24" fmla="*/ 20 w 111"/>
                <a:gd name="T25" fmla="*/ 10 h 156"/>
                <a:gd name="T26" fmla="*/ 22 w 111"/>
                <a:gd name="T27" fmla="*/ 15 h 156"/>
                <a:gd name="T28" fmla="*/ 26 w 111"/>
                <a:gd name="T29" fmla="*/ 17 h 156"/>
                <a:gd name="T30" fmla="*/ 24 w 111"/>
                <a:gd name="T31" fmla="*/ 13 h 156"/>
                <a:gd name="T32" fmla="*/ 28 w 111"/>
                <a:gd name="T33" fmla="*/ 8 h 156"/>
                <a:gd name="T34" fmla="*/ 27 w 111"/>
                <a:gd name="T35" fmla="*/ 6 h 156"/>
                <a:gd name="T36" fmla="*/ 21 w 111"/>
                <a:gd name="T37" fmla="*/ 7 h 156"/>
                <a:gd name="T38" fmla="*/ 14 w 111"/>
                <a:gd name="T39" fmla="*/ 6 h 156"/>
                <a:gd name="T40" fmla="*/ 16 w 111"/>
                <a:gd name="T41" fmla="*/ 4 h 156"/>
                <a:gd name="T42" fmla="*/ 24 w 111"/>
                <a:gd name="T43" fmla="*/ 4 h 156"/>
                <a:gd name="T44" fmla="*/ 31 w 111"/>
                <a:gd name="T45" fmla="*/ 4 h 156"/>
                <a:gd name="T46" fmla="*/ 39 w 111"/>
                <a:gd name="T47" fmla="*/ 3 h 156"/>
                <a:gd name="T48" fmla="*/ 43 w 111"/>
                <a:gd name="T49" fmla="*/ 1 h 156"/>
                <a:gd name="T50" fmla="*/ 39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1"/>
                <a:gd name="T79" fmla="*/ 0 h 156"/>
                <a:gd name="T80" fmla="*/ 111 w 111"/>
                <a:gd name="T81" fmla="*/ 156 h 1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Freeform 50"/>
            <p:cNvSpPr>
              <a:spLocks noChangeArrowheads="1"/>
            </p:cNvSpPr>
            <p:nvPr/>
          </p:nvSpPr>
          <p:spPr bwMode="auto">
            <a:xfrm>
              <a:off x="3911" y="772"/>
              <a:ext cx="25" cy="67"/>
            </a:xfrm>
            <a:custGeom>
              <a:avLst/>
              <a:gdLst>
                <a:gd name="T0" fmla="*/ 4 w 30"/>
                <a:gd name="T1" fmla="*/ 0 h 94"/>
                <a:gd name="T2" fmla="*/ 0 w 30"/>
                <a:gd name="T3" fmla="*/ 2 h 94"/>
                <a:gd name="T4" fmla="*/ 3 w 30"/>
                <a:gd name="T5" fmla="*/ 5 h 94"/>
                <a:gd name="T6" fmla="*/ 1 w 30"/>
                <a:gd name="T7" fmla="*/ 8 h 94"/>
                <a:gd name="T8" fmla="*/ 6 w 30"/>
                <a:gd name="T9" fmla="*/ 12 h 94"/>
                <a:gd name="T10" fmla="*/ 11 w 30"/>
                <a:gd name="T11" fmla="*/ 11 h 94"/>
                <a:gd name="T12" fmla="*/ 8 w 30"/>
                <a:gd name="T13" fmla="*/ 8 h 94"/>
                <a:gd name="T14" fmla="*/ 4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94"/>
                <a:gd name="T26" fmla="*/ 30 w 30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Freeform 51"/>
            <p:cNvSpPr>
              <a:spLocks noChangeArrowheads="1"/>
            </p:cNvSpPr>
            <p:nvPr/>
          </p:nvSpPr>
          <p:spPr bwMode="auto">
            <a:xfrm>
              <a:off x="3927" y="883"/>
              <a:ext cx="70" cy="111"/>
            </a:xfrm>
            <a:custGeom>
              <a:avLst/>
              <a:gdLst>
                <a:gd name="T0" fmla="*/ 5 w 81"/>
                <a:gd name="T1" fmla="*/ 1 h 158"/>
                <a:gd name="T2" fmla="*/ 0 w 81"/>
                <a:gd name="T3" fmla="*/ 3 h 158"/>
                <a:gd name="T4" fmla="*/ 3 w 81"/>
                <a:gd name="T5" fmla="*/ 6 h 158"/>
                <a:gd name="T6" fmla="*/ 3 w 81"/>
                <a:gd name="T7" fmla="*/ 13 h 158"/>
                <a:gd name="T8" fmla="*/ 8 w 81"/>
                <a:gd name="T9" fmla="*/ 13 h 158"/>
                <a:gd name="T10" fmla="*/ 9 w 81"/>
                <a:gd name="T11" fmla="*/ 14 h 158"/>
                <a:gd name="T12" fmla="*/ 12 w 81"/>
                <a:gd name="T13" fmla="*/ 15 h 158"/>
                <a:gd name="T14" fmla="*/ 16 w 81"/>
                <a:gd name="T15" fmla="*/ 17 h 158"/>
                <a:gd name="T16" fmla="*/ 19 w 81"/>
                <a:gd name="T17" fmla="*/ 15 h 158"/>
                <a:gd name="T18" fmla="*/ 26 w 81"/>
                <a:gd name="T19" fmla="*/ 15 h 158"/>
                <a:gd name="T20" fmla="*/ 26 w 81"/>
                <a:gd name="T21" fmla="*/ 13 h 158"/>
                <a:gd name="T22" fmla="*/ 19 w 81"/>
                <a:gd name="T23" fmla="*/ 13 h 158"/>
                <a:gd name="T24" fmla="*/ 16 w 81"/>
                <a:gd name="T25" fmla="*/ 11 h 158"/>
                <a:gd name="T26" fmla="*/ 14 w 81"/>
                <a:gd name="T27" fmla="*/ 9 h 158"/>
                <a:gd name="T28" fmla="*/ 16 w 81"/>
                <a:gd name="T29" fmla="*/ 6 h 158"/>
                <a:gd name="T30" fmla="*/ 14 w 81"/>
                <a:gd name="T31" fmla="*/ 4 h 158"/>
                <a:gd name="T32" fmla="*/ 17 w 81"/>
                <a:gd name="T33" fmla="*/ 3 h 158"/>
                <a:gd name="T34" fmla="*/ 12 w 81"/>
                <a:gd name="T35" fmla="*/ 1 h 158"/>
                <a:gd name="T36" fmla="*/ 8 w 81"/>
                <a:gd name="T37" fmla="*/ 1 h 158"/>
                <a:gd name="T38" fmla="*/ 5 w 81"/>
                <a:gd name="T39" fmla="*/ 1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"/>
                <a:gd name="T61" fmla="*/ 0 h 158"/>
                <a:gd name="T62" fmla="*/ 81 w 81"/>
                <a:gd name="T63" fmla="*/ 158 h 1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Freeform 52"/>
            <p:cNvSpPr>
              <a:spLocks noChangeArrowheads="1"/>
            </p:cNvSpPr>
            <p:nvPr/>
          </p:nvSpPr>
          <p:spPr bwMode="auto">
            <a:xfrm>
              <a:off x="3976" y="1029"/>
              <a:ext cx="74" cy="74"/>
            </a:xfrm>
            <a:custGeom>
              <a:avLst/>
              <a:gdLst>
                <a:gd name="T0" fmla="*/ 23 w 85"/>
                <a:gd name="T1" fmla="*/ 0 h 105"/>
                <a:gd name="T2" fmla="*/ 19 w 85"/>
                <a:gd name="T3" fmla="*/ 2 h 105"/>
                <a:gd name="T4" fmla="*/ 14 w 85"/>
                <a:gd name="T5" fmla="*/ 4 h 105"/>
                <a:gd name="T6" fmla="*/ 7 w 85"/>
                <a:gd name="T7" fmla="*/ 4 h 105"/>
                <a:gd name="T8" fmla="*/ 3 w 85"/>
                <a:gd name="T9" fmla="*/ 6 h 105"/>
                <a:gd name="T10" fmla="*/ 3 w 85"/>
                <a:gd name="T11" fmla="*/ 9 h 105"/>
                <a:gd name="T12" fmla="*/ 6 w 85"/>
                <a:gd name="T13" fmla="*/ 9 h 105"/>
                <a:gd name="T14" fmla="*/ 11 w 85"/>
                <a:gd name="T15" fmla="*/ 8 h 105"/>
                <a:gd name="T16" fmla="*/ 15 w 85"/>
                <a:gd name="T17" fmla="*/ 9 h 105"/>
                <a:gd name="T18" fmla="*/ 25 w 85"/>
                <a:gd name="T19" fmla="*/ 13 h 105"/>
                <a:gd name="T20" fmla="*/ 31 w 85"/>
                <a:gd name="T21" fmla="*/ 9 h 105"/>
                <a:gd name="T22" fmla="*/ 37 w 85"/>
                <a:gd name="T23" fmla="*/ 8 h 105"/>
                <a:gd name="T24" fmla="*/ 32 w 85"/>
                <a:gd name="T25" fmla="*/ 4 h 105"/>
                <a:gd name="T26" fmla="*/ 23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105"/>
                <a:gd name="T44" fmla="*/ 85 w 85"/>
                <a:gd name="T45" fmla="*/ 105 h 1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Freeform 53"/>
            <p:cNvSpPr>
              <a:spLocks noChangeArrowheads="1"/>
            </p:cNvSpPr>
            <p:nvPr/>
          </p:nvSpPr>
          <p:spPr bwMode="auto">
            <a:xfrm>
              <a:off x="4064" y="1161"/>
              <a:ext cx="33" cy="46"/>
            </a:xfrm>
            <a:custGeom>
              <a:avLst/>
              <a:gdLst>
                <a:gd name="T0" fmla="*/ 3 w 38"/>
                <a:gd name="T1" fmla="*/ 3 h 66"/>
                <a:gd name="T2" fmla="*/ 11 w 38"/>
                <a:gd name="T3" fmla="*/ 7 h 66"/>
                <a:gd name="T4" fmla="*/ 13 w 38"/>
                <a:gd name="T5" fmla="*/ 6 h 66"/>
                <a:gd name="T6" fmla="*/ 17 w 38"/>
                <a:gd name="T7" fmla="*/ 5 h 66"/>
                <a:gd name="T8" fmla="*/ 13 w 38"/>
                <a:gd name="T9" fmla="*/ 3 h 66"/>
                <a:gd name="T10" fmla="*/ 9 w 38"/>
                <a:gd name="T11" fmla="*/ 1 h 66"/>
                <a:gd name="T12" fmla="*/ 5 w 38"/>
                <a:gd name="T13" fmla="*/ 1 h 66"/>
                <a:gd name="T14" fmla="*/ 2 w 38"/>
                <a:gd name="T15" fmla="*/ 1 h 66"/>
                <a:gd name="T16" fmla="*/ 3 w 38"/>
                <a:gd name="T17" fmla="*/ 3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66"/>
                <a:gd name="T29" fmla="*/ 38 w 38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Freeform 54"/>
            <p:cNvSpPr>
              <a:spLocks noChangeArrowheads="1"/>
            </p:cNvSpPr>
            <p:nvPr/>
          </p:nvSpPr>
          <p:spPr bwMode="auto">
            <a:xfrm>
              <a:off x="4045" y="1238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4 w 24"/>
                <a:gd name="T3" fmla="*/ 3 h 23"/>
                <a:gd name="T4" fmla="*/ 11 w 24"/>
                <a:gd name="T5" fmla="*/ 1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Freeform 55"/>
            <p:cNvSpPr>
              <a:spLocks noChangeArrowheads="1"/>
            </p:cNvSpPr>
            <p:nvPr/>
          </p:nvSpPr>
          <p:spPr bwMode="auto">
            <a:xfrm>
              <a:off x="4076" y="1228"/>
              <a:ext cx="52" cy="35"/>
            </a:xfrm>
            <a:custGeom>
              <a:avLst/>
              <a:gdLst>
                <a:gd name="T0" fmla="*/ 3 w 60"/>
                <a:gd name="T1" fmla="*/ 0 h 49"/>
                <a:gd name="T2" fmla="*/ 0 w 60"/>
                <a:gd name="T3" fmla="*/ 2 h 49"/>
                <a:gd name="T4" fmla="*/ 12 w 60"/>
                <a:gd name="T5" fmla="*/ 4 h 49"/>
                <a:gd name="T6" fmla="*/ 17 w 60"/>
                <a:gd name="T7" fmla="*/ 6 h 49"/>
                <a:gd name="T8" fmla="*/ 25 w 60"/>
                <a:gd name="T9" fmla="*/ 6 h 49"/>
                <a:gd name="T10" fmla="*/ 20 w 60"/>
                <a:gd name="T11" fmla="*/ 3 h 49"/>
                <a:gd name="T12" fmla="*/ 12 w 60"/>
                <a:gd name="T13" fmla="*/ 1 h 49"/>
                <a:gd name="T14" fmla="*/ 8 w 60"/>
                <a:gd name="T15" fmla="*/ 2 h 49"/>
                <a:gd name="T16" fmla="*/ 3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49"/>
                <a:gd name="T29" fmla="*/ 60 w 60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Freeform 56"/>
            <p:cNvSpPr>
              <a:spLocks noChangeArrowheads="1"/>
            </p:cNvSpPr>
            <p:nvPr/>
          </p:nvSpPr>
          <p:spPr bwMode="auto">
            <a:xfrm>
              <a:off x="4156" y="1294"/>
              <a:ext cx="27" cy="31"/>
            </a:xfrm>
            <a:custGeom>
              <a:avLst/>
              <a:gdLst>
                <a:gd name="T0" fmla="*/ 10 w 32"/>
                <a:gd name="T1" fmla="*/ 0 h 44"/>
                <a:gd name="T2" fmla="*/ 3 w 32"/>
                <a:gd name="T3" fmla="*/ 1 h 44"/>
                <a:gd name="T4" fmla="*/ 4 w 32"/>
                <a:gd name="T5" fmla="*/ 4 h 44"/>
                <a:gd name="T6" fmla="*/ 8 w 32"/>
                <a:gd name="T7" fmla="*/ 4 h 44"/>
                <a:gd name="T8" fmla="*/ 10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Freeform 57"/>
            <p:cNvSpPr>
              <a:spLocks noChangeArrowheads="1"/>
            </p:cNvSpPr>
            <p:nvPr/>
          </p:nvSpPr>
          <p:spPr bwMode="auto">
            <a:xfrm>
              <a:off x="4463" y="1255"/>
              <a:ext cx="53" cy="44"/>
            </a:xfrm>
            <a:custGeom>
              <a:avLst/>
              <a:gdLst>
                <a:gd name="T0" fmla="*/ 3 w 61"/>
                <a:gd name="T1" fmla="*/ 0 h 63"/>
                <a:gd name="T2" fmla="*/ 0 w 61"/>
                <a:gd name="T3" fmla="*/ 1 h 63"/>
                <a:gd name="T4" fmla="*/ 10 w 61"/>
                <a:gd name="T5" fmla="*/ 4 h 63"/>
                <a:gd name="T6" fmla="*/ 15 w 61"/>
                <a:gd name="T7" fmla="*/ 6 h 63"/>
                <a:gd name="T8" fmla="*/ 20 w 61"/>
                <a:gd name="T9" fmla="*/ 7 h 63"/>
                <a:gd name="T10" fmla="*/ 26 w 61"/>
                <a:gd name="T11" fmla="*/ 6 h 63"/>
                <a:gd name="T12" fmla="*/ 15 w 61"/>
                <a:gd name="T13" fmla="*/ 2 h 63"/>
                <a:gd name="T14" fmla="*/ 3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63"/>
                <a:gd name="T26" fmla="*/ 61 w 61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Freeform 58"/>
            <p:cNvSpPr>
              <a:spLocks noChangeArrowheads="1"/>
            </p:cNvSpPr>
            <p:nvPr/>
          </p:nvSpPr>
          <p:spPr bwMode="auto">
            <a:xfrm>
              <a:off x="4006" y="1310"/>
              <a:ext cx="53" cy="47"/>
            </a:xfrm>
            <a:custGeom>
              <a:avLst/>
              <a:gdLst>
                <a:gd name="T0" fmla="*/ 12 w 61"/>
                <a:gd name="T1" fmla="*/ 1 h 67"/>
                <a:gd name="T2" fmla="*/ 13 w 61"/>
                <a:gd name="T3" fmla="*/ 4 h 67"/>
                <a:gd name="T4" fmla="*/ 7 w 61"/>
                <a:gd name="T5" fmla="*/ 6 h 67"/>
                <a:gd name="T6" fmla="*/ 10 w 61"/>
                <a:gd name="T7" fmla="*/ 8 h 67"/>
                <a:gd name="T8" fmla="*/ 20 w 61"/>
                <a:gd name="T9" fmla="*/ 7 h 67"/>
                <a:gd name="T10" fmla="*/ 26 w 61"/>
                <a:gd name="T11" fmla="*/ 6 h 67"/>
                <a:gd name="T12" fmla="*/ 22 w 61"/>
                <a:gd name="T13" fmla="*/ 4 h 67"/>
                <a:gd name="T14" fmla="*/ 24 w 61"/>
                <a:gd name="T15" fmla="*/ 2 h 67"/>
                <a:gd name="T16" fmla="*/ 23 w 61"/>
                <a:gd name="T17" fmla="*/ 1 h 67"/>
                <a:gd name="T18" fmla="*/ 20 w 61"/>
                <a:gd name="T19" fmla="*/ 1 h 67"/>
                <a:gd name="T20" fmla="*/ 22 w 61"/>
                <a:gd name="T21" fmla="*/ 1 h 67"/>
                <a:gd name="T22" fmla="*/ 21 w 61"/>
                <a:gd name="T23" fmla="*/ 2 h 67"/>
                <a:gd name="T24" fmla="*/ 18 w 61"/>
                <a:gd name="T25" fmla="*/ 3 h 67"/>
                <a:gd name="T26" fmla="*/ 12 w 61"/>
                <a:gd name="T27" fmla="*/ 1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67"/>
                <a:gd name="T44" fmla="*/ 61 w 61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Freeform 59"/>
            <p:cNvSpPr>
              <a:spLocks noChangeArrowheads="1"/>
            </p:cNvSpPr>
            <p:nvPr/>
          </p:nvSpPr>
          <p:spPr bwMode="auto">
            <a:xfrm>
              <a:off x="3950" y="1328"/>
              <a:ext cx="37" cy="25"/>
            </a:xfrm>
            <a:custGeom>
              <a:avLst/>
              <a:gdLst>
                <a:gd name="T0" fmla="*/ 8 w 43"/>
                <a:gd name="T1" fmla="*/ 1 h 36"/>
                <a:gd name="T2" fmla="*/ 3 w 43"/>
                <a:gd name="T3" fmla="*/ 1 h 36"/>
                <a:gd name="T4" fmla="*/ 13 w 43"/>
                <a:gd name="T5" fmla="*/ 4 h 36"/>
                <a:gd name="T6" fmla="*/ 17 w 43"/>
                <a:gd name="T7" fmla="*/ 3 h 36"/>
                <a:gd name="T8" fmla="*/ 8 w 43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Freeform 60"/>
            <p:cNvSpPr>
              <a:spLocks noChangeArrowheads="1"/>
            </p:cNvSpPr>
            <p:nvPr/>
          </p:nvSpPr>
          <p:spPr bwMode="auto">
            <a:xfrm>
              <a:off x="3926" y="1300"/>
              <a:ext cx="27" cy="29"/>
            </a:xfrm>
            <a:custGeom>
              <a:avLst/>
              <a:gdLst>
                <a:gd name="T0" fmla="*/ 8 w 32"/>
                <a:gd name="T1" fmla="*/ 0 h 41"/>
                <a:gd name="T2" fmla="*/ 0 w 32"/>
                <a:gd name="T3" fmla="*/ 3 h 41"/>
                <a:gd name="T4" fmla="*/ 6 w 32"/>
                <a:gd name="T5" fmla="*/ 3 h 41"/>
                <a:gd name="T6" fmla="*/ 7 w 32"/>
                <a:gd name="T7" fmla="*/ 4 h 41"/>
                <a:gd name="T8" fmla="*/ 6 w 32"/>
                <a:gd name="T9" fmla="*/ 4 h 41"/>
                <a:gd name="T10" fmla="*/ 11 w 32"/>
                <a:gd name="T11" fmla="*/ 3 h 41"/>
                <a:gd name="T12" fmla="*/ 8 w 32"/>
                <a:gd name="T13" fmla="*/ 1 h 41"/>
                <a:gd name="T14" fmla="*/ 8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1"/>
                <a:gd name="T26" fmla="*/ 32 w 32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Freeform 61"/>
            <p:cNvSpPr>
              <a:spLocks noChangeArrowheads="1"/>
            </p:cNvSpPr>
            <p:nvPr/>
          </p:nvSpPr>
          <p:spPr bwMode="auto">
            <a:xfrm>
              <a:off x="3965" y="1311"/>
              <a:ext cx="39" cy="22"/>
            </a:xfrm>
            <a:custGeom>
              <a:avLst/>
              <a:gdLst>
                <a:gd name="T0" fmla="*/ 9 w 45"/>
                <a:gd name="T1" fmla="*/ 0 h 32"/>
                <a:gd name="T2" fmla="*/ 0 w 45"/>
                <a:gd name="T3" fmla="*/ 1 h 32"/>
                <a:gd name="T4" fmla="*/ 11 w 45"/>
                <a:gd name="T5" fmla="*/ 3 h 32"/>
                <a:gd name="T6" fmla="*/ 19 w 45"/>
                <a:gd name="T7" fmla="*/ 3 h 32"/>
                <a:gd name="T8" fmla="*/ 9 w 45"/>
                <a:gd name="T9" fmla="*/ 1 h 32"/>
                <a:gd name="T10" fmla="*/ 9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32"/>
                <a:gd name="T20" fmla="*/ 45 w 45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Freeform 62"/>
            <p:cNvSpPr>
              <a:spLocks noChangeArrowheads="1"/>
            </p:cNvSpPr>
            <p:nvPr/>
          </p:nvSpPr>
          <p:spPr bwMode="auto">
            <a:xfrm>
              <a:off x="3908" y="1000"/>
              <a:ext cx="31" cy="52"/>
            </a:xfrm>
            <a:custGeom>
              <a:avLst/>
              <a:gdLst>
                <a:gd name="T0" fmla="*/ 15 w 35"/>
                <a:gd name="T1" fmla="*/ 0 h 74"/>
                <a:gd name="T2" fmla="*/ 11 w 35"/>
                <a:gd name="T3" fmla="*/ 2 h 74"/>
                <a:gd name="T4" fmla="*/ 4 w 35"/>
                <a:gd name="T5" fmla="*/ 4 h 74"/>
                <a:gd name="T6" fmla="*/ 0 w 35"/>
                <a:gd name="T7" fmla="*/ 7 h 74"/>
                <a:gd name="T8" fmla="*/ 4 w 35"/>
                <a:gd name="T9" fmla="*/ 9 h 74"/>
                <a:gd name="T10" fmla="*/ 10 w 35"/>
                <a:gd name="T11" fmla="*/ 7 h 74"/>
                <a:gd name="T12" fmla="*/ 17 w 35"/>
                <a:gd name="T13" fmla="*/ 4 h 74"/>
                <a:gd name="T14" fmla="*/ 15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74"/>
                <a:gd name="T26" fmla="*/ 35 w 35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Freeform 63"/>
            <p:cNvSpPr>
              <a:spLocks noChangeArrowheads="1"/>
            </p:cNvSpPr>
            <p:nvPr/>
          </p:nvSpPr>
          <p:spPr bwMode="auto">
            <a:xfrm>
              <a:off x="3967" y="992"/>
              <a:ext cx="22" cy="51"/>
            </a:xfrm>
            <a:custGeom>
              <a:avLst/>
              <a:gdLst>
                <a:gd name="T0" fmla="*/ 6 w 25"/>
                <a:gd name="T1" fmla="*/ 1 h 73"/>
                <a:gd name="T2" fmla="*/ 4 w 25"/>
                <a:gd name="T3" fmla="*/ 1 h 73"/>
                <a:gd name="T4" fmla="*/ 0 w 25"/>
                <a:gd name="T5" fmla="*/ 2 h 73"/>
                <a:gd name="T6" fmla="*/ 7 w 25"/>
                <a:gd name="T7" fmla="*/ 5 h 73"/>
                <a:gd name="T8" fmla="*/ 11 w 25"/>
                <a:gd name="T9" fmla="*/ 6 h 73"/>
                <a:gd name="T10" fmla="*/ 8 w 25"/>
                <a:gd name="T11" fmla="*/ 2 h 73"/>
                <a:gd name="T12" fmla="*/ 6 w 25"/>
                <a:gd name="T13" fmla="*/ 1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73"/>
                <a:gd name="T23" fmla="*/ 25 w 25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Freeform 64"/>
            <p:cNvSpPr>
              <a:spLocks noChangeArrowheads="1"/>
            </p:cNvSpPr>
            <p:nvPr/>
          </p:nvSpPr>
          <p:spPr bwMode="auto">
            <a:xfrm>
              <a:off x="3992" y="976"/>
              <a:ext cx="12" cy="23"/>
            </a:xfrm>
            <a:custGeom>
              <a:avLst/>
              <a:gdLst>
                <a:gd name="T0" fmla="*/ 4 w 14"/>
                <a:gd name="T1" fmla="*/ 0 h 33"/>
                <a:gd name="T2" fmla="*/ 1 w 14"/>
                <a:gd name="T3" fmla="*/ 1 h 33"/>
                <a:gd name="T4" fmla="*/ 4 w 14"/>
                <a:gd name="T5" fmla="*/ 3 h 33"/>
                <a:gd name="T6" fmla="*/ 4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33"/>
                <a:gd name="T14" fmla="*/ 14 w 1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Freeform 65"/>
            <p:cNvSpPr>
              <a:spLocks noChangeArrowheads="1"/>
            </p:cNvSpPr>
            <p:nvPr/>
          </p:nvSpPr>
          <p:spPr bwMode="auto">
            <a:xfrm>
              <a:off x="4004" y="987"/>
              <a:ext cx="24" cy="45"/>
            </a:xfrm>
            <a:custGeom>
              <a:avLst/>
              <a:gdLst>
                <a:gd name="T0" fmla="*/ 3 w 28"/>
                <a:gd name="T1" fmla="*/ 0 h 64"/>
                <a:gd name="T2" fmla="*/ 4 w 28"/>
                <a:gd name="T3" fmla="*/ 2 h 64"/>
                <a:gd name="T4" fmla="*/ 8 w 28"/>
                <a:gd name="T5" fmla="*/ 3 h 64"/>
                <a:gd name="T6" fmla="*/ 3 w 28"/>
                <a:gd name="T7" fmla="*/ 4 h 64"/>
                <a:gd name="T8" fmla="*/ 0 w 28"/>
                <a:gd name="T9" fmla="*/ 6 h 64"/>
                <a:gd name="T10" fmla="*/ 4 w 28"/>
                <a:gd name="T11" fmla="*/ 7 h 64"/>
                <a:gd name="T12" fmla="*/ 10 w 28"/>
                <a:gd name="T13" fmla="*/ 3 h 64"/>
                <a:gd name="T14" fmla="*/ 3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64"/>
                <a:gd name="T26" fmla="*/ 28 w 28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Freeform 66"/>
            <p:cNvSpPr>
              <a:spLocks noChangeArrowheads="1"/>
            </p:cNvSpPr>
            <p:nvPr/>
          </p:nvSpPr>
          <p:spPr bwMode="auto">
            <a:xfrm>
              <a:off x="3694" y="1052"/>
              <a:ext cx="14" cy="25"/>
            </a:xfrm>
            <a:custGeom>
              <a:avLst/>
              <a:gdLst>
                <a:gd name="T0" fmla="*/ 7 w 16"/>
                <a:gd name="T1" fmla="*/ 1 h 36"/>
                <a:gd name="T2" fmla="*/ 0 w 16"/>
                <a:gd name="T3" fmla="*/ 1 h 36"/>
                <a:gd name="T4" fmla="*/ 4 w 16"/>
                <a:gd name="T5" fmla="*/ 2 h 36"/>
                <a:gd name="T6" fmla="*/ 7 w 16"/>
                <a:gd name="T7" fmla="*/ 1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6"/>
                <a:gd name="T14" fmla="*/ 16 w 1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Freeform 67"/>
            <p:cNvSpPr>
              <a:spLocks noChangeArrowheads="1"/>
            </p:cNvSpPr>
            <p:nvPr/>
          </p:nvSpPr>
          <p:spPr bwMode="auto">
            <a:xfrm>
              <a:off x="3683" y="1030"/>
              <a:ext cx="11" cy="14"/>
            </a:xfrm>
            <a:custGeom>
              <a:avLst/>
              <a:gdLst>
                <a:gd name="T0" fmla="*/ 3 w 13"/>
                <a:gd name="T1" fmla="*/ 1 h 20"/>
                <a:gd name="T2" fmla="*/ 1 w 13"/>
                <a:gd name="T3" fmla="*/ 1 h 20"/>
                <a:gd name="T4" fmla="*/ 3 w 13"/>
                <a:gd name="T5" fmla="*/ 3 h 20"/>
                <a:gd name="T6" fmla="*/ 3 w 1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Freeform 68"/>
            <p:cNvSpPr>
              <a:spLocks noChangeArrowheads="1"/>
            </p:cNvSpPr>
            <p:nvPr/>
          </p:nvSpPr>
          <p:spPr bwMode="auto">
            <a:xfrm>
              <a:off x="3678" y="1013"/>
              <a:ext cx="14" cy="14"/>
            </a:xfrm>
            <a:custGeom>
              <a:avLst/>
              <a:gdLst>
                <a:gd name="T0" fmla="*/ 4 w 16"/>
                <a:gd name="T1" fmla="*/ 1 h 19"/>
                <a:gd name="T2" fmla="*/ 0 w 16"/>
                <a:gd name="T3" fmla="*/ 1 h 19"/>
                <a:gd name="T4" fmla="*/ 6 w 16"/>
                <a:gd name="T5" fmla="*/ 3 h 19"/>
                <a:gd name="T6" fmla="*/ 4 w 16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9"/>
                <a:gd name="T14" fmla="*/ 16 w 1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Freeform 69"/>
            <p:cNvSpPr>
              <a:spLocks noChangeArrowheads="1"/>
            </p:cNvSpPr>
            <p:nvPr/>
          </p:nvSpPr>
          <p:spPr bwMode="auto">
            <a:xfrm>
              <a:off x="3664" y="976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 h 25"/>
                <a:gd name="T4" fmla="*/ 7 w 14"/>
                <a:gd name="T5" fmla="*/ 3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Freeform 70"/>
            <p:cNvSpPr>
              <a:spLocks noChangeArrowheads="1"/>
            </p:cNvSpPr>
            <p:nvPr/>
          </p:nvSpPr>
          <p:spPr bwMode="auto">
            <a:xfrm>
              <a:off x="3667" y="999"/>
              <a:ext cx="18" cy="13"/>
            </a:xfrm>
            <a:custGeom>
              <a:avLst/>
              <a:gdLst>
                <a:gd name="T0" fmla="*/ 4 w 22"/>
                <a:gd name="T1" fmla="*/ 0 h 18"/>
                <a:gd name="T2" fmla="*/ 6 w 22"/>
                <a:gd name="T3" fmla="*/ 3 h 18"/>
                <a:gd name="T4" fmla="*/ 4 w 22"/>
                <a:gd name="T5" fmla="*/ 1 h 18"/>
                <a:gd name="T6" fmla="*/ 4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8"/>
                <a:gd name="T14" fmla="*/ 22 w 2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Freeform 71"/>
            <p:cNvSpPr>
              <a:spLocks noChangeArrowheads="1"/>
            </p:cNvSpPr>
            <p:nvPr/>
          </p:nvSpPr>
          <p:spPr bwMode="auto">
            <a:xfrm>
              <a:off x="4628" y="1582"/>
              <a:ext cx="52" cy="56"/>
            </a:xfrm>
            <a:custGeom>
              <a:avLst/>
              <a:gdLst>
                <a:gd name="T0" fmla="*/ 4 w 60"/>
                <a:gd name="T1" fmla="*/ 1 h 81"/>
                <a:gd name="T2" fmla="*/ 3 w 60"/>
                <a:gd name="T3" fmla="*/ 2 h 81"/>
                <a:gd name="T4" fmla="*/ 7 w 60"/>
                <a:gd name="T5" fmla="*/ 4 h 81"/>
                <a:gd name="T6" fmla="*/ 11 w 60"/>
                <a:gd name="T7" fmla="*/ 6 h 81"/>
                <a:gd name="T8" fmla="*/ 17 w 60"/>
                <a:gd name="T9" fmla="*/ 7 h 81"/>
                <a:gd name="T10" fmla="*/ 22 w 60"/>
                <a:gd name="T11" fmla="*/ 9 h 81"/>
                <a:gd name="T12" fmla="*/ 22 w 60"/>
                <a:gd name="T13" fmla="*/ 6 h 81"/>
                <a:gd name="T14" fmla="*/ 18 w 60"/>
                <a:gd name="T15" fmla="*/ 4 h 81"/>
                <a:gd name="T16" fmla="*/ 10 w 60"/>
                <a:gd name="T17" fmla="*/ 2 h 81"/>
                <a:gd name="T18" fmla="*/ 4 w 60"/>
                <a:gd name="T19" fmla="*/ 1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81"/>
                <a:gd name="T32" fmla="*/ 60 w 60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Freeform 72"/>
            <p:cNvSpPr>
              <a:spLocks noChangeArrowheads="1"/>
            </p:cNvSpPr>
            <p:nvPr/>
          </p:nvSpPr>
          <p:spPr bwMode="auto">
            <a:xfrm>
              <a:off x="4894" y="1536"/>
              <a:ext cx="61" cy="43"/>
            </a:xfrm>
            <a:custGeom>
              <a:avLst/>
              <a:gdLst>
                <a:gd name="T0" fmla="*/ 11 w 71"/>
                <a:gd name="T1" fmla="*/ 3 h 61"/>
                <a:gd name="T2" fmla="*/ 5 w 71"/>
                <a:gd name="T3" fmla="*/ 4 h 61"/>
                <a:gd name="T4" fmla="*/ 1 w 71"/>
                <a:gd name="T5" fmla="*/ 6 h 61"/>
                <a:gd name="T6" fmla="*/ 5 w 71"/>
                <a:gd name="T7" fmla="*/ 8 h 61"/>
                <a:gd name="T8" fmla="*/ 11 w 71"/>
                <a:gd name="T9" fmla="*/ 6 h 61"/>
                <a:gd name="T10" fmla="*/ 15 w 71"/>
                <a:gd name="T11" fmla="*/ 3 h 61"/>
                <a:gd name="T12" fmla="*/ 21 w 71"/>
                <a:gd name="T13" fmla="*/ 0 h 61"/>
                <a:gd name="T14" fmla="*/ 29 w 71"/>
                <a:gd name="T15" fmla="*/ 1 h 61"/>
                <a:gd name="T16" fmla="*/ 14 w 71"/>
                <a:gd name="T17" fmla="*/ 3 h 61"/>
                <a:gd name="T18" fmla="*/ 11 w 71"/>
                <a:gd name="T19" fmla="*/ 3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61"/>
                <a:gd name="T32" fmla="*/ 71 w 71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Freeform 73"/>
            <p:cNvSpPr>
              <a:spLocks noChangeArrowheads="1"/>
            </p:cNvSpPr>
            <p:nvPr/>
          </p:nvSpPr>
          <p:spPr bwMode="auto">
            <a:xfrm>
              <a:off x="4710" y="1513"/>
              <a:ext cx="20" cy="21"/>
            </a:xfrm>
            <a:custGeom>
              <a:avLst/>
              <a:gdLst>
                <a:gd name="T0" fmla="*/ 3 w 23"/>
                <a:gd name="T1" fmla="*/ 0 h 30"/>
                <a:gd name="T2" fmla="*/ 0 w 23"/>
                <a:gd name="T3" fmla="*/ 2 h 30"/>
                <a:gd name="T4" fmla="*/ 5 w 23"/>
                <a:gd name="T5" fmla="*/ 4 h 30"/>
                <a:gd name="T6" fmla="*/ 3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Freeform 74"/>
            <p:cNvSpPr>
              <a:spLocks noChangeArrowheads="1"/>
            </p:cNvSpPr>
            <p:nvPr/>
          </p:nvSpPr>
          <p:spPr bwMode="auto">
            <a:xfrm>
              <a:off x="4701" y="1492"/>
              <a:ext cx="23" cy="16"/>
            </a:xfrm>
            <a:custGeom>
              <a:avLst/>
              <a:gdLst>
                <a:gd name="T0" fmla="*/ 10 w 26"/>
                <a:gd name="T1" fmla="*/ 0 h 23"/>
                <a:gd name="T2" fmla="*/ 0 w 26"/>
                <a:gd name="T3" fmla="*/ 1 h 23"/>
                <a:gd name="T4" fmla="*/ 11 w 26"/>
                <a:gd name="T5" fmla="*/ 2 h 23"/>
                <a:gd name="T6" fmla="*/ 10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3"/>
                <a:gd name="T14" fmla="*/ 26 w 2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Freeform 75"/>
            <p:cNvSpPr>
              <a:spLocks noChangeArrowheads="1"/>
            </p:cNvSpPr>
            <p:nvPr/>
          </p:nvSpPr>
          <p:spPr bwMode="auto">
            <a:xfrm>
              <a:off x="4525" y="1311"/>
              <a:ext cx="27" cy="31"/>
            </a:xfrm>
            <a:custGeom>
              <a:avLst/>
              <a:gdLst>
                <a:gd name="T0" fmla="*/ 10 w 32"/>
                <a:gd name="T1" fmla="*/ 0 h 44"/>
                <a:gd name="T2" fmla="*/ 3 w 32"/>
                <a:gd name="T3" fmla="*/ 1 h 44"/>
                <a:gd name="T4" fmla="*/ 4 w 32"/>
                <a:gd name="T5" fmla="*/ 4 h 44"/>
                <a:gd name="T6" fmla="*/ 8 w 32"/>
                <a:gd name="T7" fmla="*/ 4 h 44"/>
                <a:gd name="T8" fmla="*/ 10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Freeform 76"/>
            <p:cNvSpPr>
              <a:spLocks noChangeArrowheads="1"/>
            </p:cNvSpPr>
            <p:nvPr/>
          </p:nvSpPr>
          <p:spPr bwMode="auto">
            <a:xfrm>
              <a:off x="4564" y="1351"/>
              <a:ext cx="30" cy="31"/>
            </a:xfrm>
            <a:custGeom>
              <a:avLst/>
              <a:gdLst>
                <a:gd name="T0" fmla="*/ 14 w 34"/>
                <a:gd name="T1" fmla="*/ 0 h 44"/>
                <a:gd name="T2" fmla="*/ 4 w 34"/>
                <a:gd name="T3" fmla="*/ 1 h 44"/>
                <a:gd name="T4" fmla="*/ 7 w 34"/>
                <a:gd name="T5" fmla="*/ 4 h 44"/>
                <a:gd name="T6" fmla="*/ 12 w 34"/>
                <a:gd name="T7" fmla="*/ 4 h 44"/>
                <a:gd name="T8" fmla="*/ 14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4"/>
                <a:gd name="T17" fmla="*/ 34 w 3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Freeform 77"/>
            <p:cNvSpPr>
              <a:spLocks noChangeArrowheads="1"/>
            </p:cNvSpPr>
            <p:nvPr/>
          </p:nvSpPr>
          <p:spPr bwMode="auto">
            <a:xfrm>
              <a:off x="4595" y="1410"/>
              <a:ext cx="32" cy="26"/>
            </a:xfrm>
            <a:custGeom>
              <a:avLst/>
              <a:gdLst>
                <a:gd name="T0" fmla="*/ 12 w 38"/>
                <a:gd name="T1" fmla="*/ 1 h 37"/>
                <a:gd name="T2" fmla="*/ 3 w 38"/>
                <a:gd name="T3" fmla="*/ 1 h 37"/>
                <a:gd name="T4" fmla="*/ 5 w 38"/>
                <a:gd name="T5" fmla="*/ 3 h 37"/>
                <a:gd name="T6" fmla="*/ 9 w 38"/>
                <a:gd name="T7" fmla="*/ 4 h 37"/>
                <a:gd name="T8" fmla="*/ 12 w 38"/>
                <a:gd name="T9" fmla="*/ 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Freeform 78"/>
            <p:cNvSpPr>
              <a:spLocks noChangeArrowheads="1"/>
            </p:cNvSpPr>
            <p:nvPr/>
          </p:nvSpPr>
          <p:spPr bwMode="auto">
            <a:xfrm>
              <a:off x="4634" y="1400"/>
              <a:ext cx="32" cy="25"/>
            </a:xfrm>
            <a:custGeom>
              <a:avLst/>
              <a:gdLst>
                <a:gd name="T0" fmla="*/ 12 w 38"/>
                <a:gd name="T1" fmla="*/ 1 h 34"/>
                <a:gd name="T2" fmla="*/ 3 w 38"/>
                <a:gd name="T3" fmla="*/ 1 h 34"/>
                <a:gd name="T4" fmla="*/ 6 w 38"/>
                <a:gd name="T5" fmla="*/ 4 h 34"/>
                <a:gd name="T6" fmla="*/ 9 w 38"/>
                <a:gd name="T7" fmla="*/ 4 h 34"/>
                <a:gd name="T8" fmla="*/ 12 w 38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4"/>
                <a:gd name="T17" fmla="*/ 38 w 3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Freeform 79"/>
            <p:cNvSpPr>
              <a:spLocks noChangeArrowheads="1"/>
            </p:cNvSpPr>
            <p:nvPr/>
          </p:nvSpPr>
          <p:spPr bwMode="auto">
            <a:xfrm>
              <a:off x="4623" y="1367"/>
              <a:ext cx="30" cy="19"/>
            </a:xfrm>
            <a:custGeom>
              <a:avLst/>
              <a:gdLst>
                <a:gd name="T0" fmla="*/ 13 w 35"/>
                <a:gd name="T1" fmla="*/ 1 h 27"/>
                <a:gd name="T2" fmla="*/ 4 w 35"/>
                <a:gd name="T3" fmla="*/ 1 h 27"/>
                <a:gd name="T4" fmla="*/ 5 w 35"/>
                <a:gd name="T5" fmla="*/ 2 h 27"/>
                <a:gd name="T6" fmla="*/ 9 w 35"/>
                <a:gd name="T7" fmla="*/ 2 h 27"/>
                <a:gd name="T8" fmla="*/ 13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7"/>
                <a:gd name="T17" fmla="*/ 35 w 3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Freeform 80"/>
            <p:cNvSpPr>
              <a:spLocks noChangeArrowheads="1"/>
            </p:cNvSpPr>
            <p:nvPr/>
          </p:nvSpPr>
          <p:spPr bwMode="auto">
            <a:xfrm>
              <a:off x="4593" y="1343"/>
              <a:ext cx="30" cy="33"/>
            </a:xfrm>
            <a:custGeom>
              <a:avLst/>
              <a:gdLst>
                <a:gd name="T0" fmla="*/ 11 w 35"/>
                <a:gd name="T1" fmla="*/ 2 h 47"/>
                <a:gd name="T2" fmla="*/ 8 w 35"/>
                <a:gd name="T3" fmla="*/ 1 h 47"/>
                <a:gd name="T4" fmla="*/ 4 w 35"/>
                <a:gd name="T5" fmla="*/ 3 h 47"/>
                <a:gd name="T6" fmla="*/ 8 w 35"/>
                <a:gd name="T7" fmla="*/ 4 h 47"/>
                <a:gd name="T8" fmla="*/ 11 w 35"/>
                <a:gd name="T9" fmla="*/ 4 h 47"/>
                <a:gd name="T10" fmla="*/ 11 w 35"/>
                <a:gd name="T11" fmla="*/ 2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47"/>
                <a:gd name="T20" fmla="*/ 35 w 35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Freeform 81"/>
            <p:cNvSpPr>
              <a:spLocks noChangeArrowheads="1"/>
            </p:cNvSpPr>
            <p:nvPr/>
          </p:nvSpPr>
          <p:spPr bwMode="auto">
            <a:xfrm>
              <a:off x="4556" y="1329"/>
              <a:ext cx="27" cy="24"/>
            </a:xfrm>
            <a:custGeom>
              <a:avLst/>
              <a:gdLst>
                <a:gd name="T0" fmla="*/ 8 w 32"/>
                <a:gd name="T1" fmla="*/ 1 h 35"/>
                <a:gd name="T2" fmla="*/ 3 w 32"/>
                <a:gd name="T3" fmla="*/ 1 h 35"/>
                <a:gd name="T4" fmla="*/ 4 w 32"/>
                <a:gd name="T5" fmla="*/ 2 h 35"/>
                <a:gd name="T6" fmla="*/ 8 w 32"/>
                <a:gd name="T7" fmla="*/ 3 h 35"/>
                <a:gd name="T8" fmla="*/ 8 w 32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" name="Freeform 82"/>
            <p:cNvSpPr>
              <a:spLocks noChangeArrowheads="1"/>
            </p:cNvSpPr>
            <p:nvPr/>
          </p:nvSpPr>
          <p:spPr bwMode="auto">
            <a:xfrm>
              <a:off x="4602" y="1378"/>
              <a:ext cx="27" cy="24"/>
            </a:xfrm>
            <a:custGeom>
              <a:avLst/>
              <a:gdLst>
                <a:gd name="T0" fmla="*/ 8 w 32"/>
                <a:gd name="T1" fmla="*/ 1 h 35"/>
                <a:gd name="T2" fmla="*/ 3 w 32"/>
                <a:gd name="T3" fmla="*/ 1 h 35"/>
                <a:gd name="T4" fmla="*/ 4 w 32"/>
                <a:gd name="T5" fmla="*/ 2 h 35"/>
                <a:gd name="T6" fmla="*/ 8 w 32"/>
                <a:gd name="T7" fmla="*/ 3 h 35"/>
                <a:gd name="T8" fmla="*/ 8 w 32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Freeform 83"/>
            <p:cNvSpPr>
              <a:spLocks noChangeArrowheads="1"/>
            </p:cNvSpPr>
            <p:nvPr/>
          </p:nvSpPr>
          <p:spPr bwMode="auto">
            <a:xfrm>
              <a:off x="2750" y="93"/>
              <a:ext cx="162" cy="101"/>
            </a:xfrm>
            <a:custGeom>
              <a:avLst/>
              <a:gdLst>
                <a:gd name="T0" fmla="*/ 69 w 189"/>
                <a:gd name="T1" fmla="*/ 1 h 144"/>
                <a:gd name="T2" fmla="*/ 74 w 189"/>
                <a:gd name="T3" fmla="*/ 1 h 144"/>
                <a:gd name="T4" fmla="*/ 75 w 189"/>
                <a:gd name="T5" fmla="*/ 2 h 144"/>
                <a:gd name="T6" fmla="*/ 74 w 189"/>
                <a:gd name="T7" fmla="*/ 3 h 144"/>
                <a:gd name="T8" fmla="*/ 51 w 189"/>
                <a:gd name="T9" fmla="*/ 6 h 144"/>
                <a:gd name="T10" fmla="*/ 44 w 189"/>
                <a:gd name="T11" fmla="*/ 7 h 144"/>
                <a:gd name="T12" fmla="*/ 39 w 189"/>
                <a:gd name="T13" fmla="*/ 8 h 144"/>
                <a:gd name="T14" fmla="*/ 28 w 189"/>
                <a:gd name="T15" fmla="*/ 10 h 144"/>
                <a:gd name="T16" fmla="*/ 29 w 189"/>
                <a:gd name="T17" fmla="*/ 11 h 144"/>
                <a:gd name="T18" fmla="*/ 33 w 189"/>
                <a:gd name="T19" fmla="*/ 14 h 144"/>
                <a:gd name="T20" fmla="*/ 43 w 189"/>
                <a:gd name="T21" fmla="*/ 15 h 144"/>
                <a:gd name="T22" fmla="*/ 38 w 189"/>
                <a:gd name="T23" fmla="*/ 17 h 144"/>
                <a:gd name="T24" fmla="*/ 33 w 189"/>
                <a:gd name="T25" fmla="*/ 15 h 144"/>
                <a:gd name="T26" fmla="*/ 28 w 189"/>
                <a:gd name="T27" fmla="*/ 15 h 144"/>
                <a:gd name="T28" fmla="*/ 8 w 189"/>
                <a:gd name="T29" fmla="*/ 14 h 144"/>
                <a:gd name="T30" fmla="*/ 8 w 189"/>
                <a:gd name="T31" fmla="*/ 13 h 144"/>
                <a:gd name="T32" fmla="*/ 18 w 189"/>
                <a:gd name="T33" fmla="*/ 11 h 144"/>
                <a:gd name="T34" fmla="*/ 21 w 189"/>
                <a:gd name="T35" fmla="*/ 9 h 144"/>
                <a:gd name="T36" fmla="*/ 18 w 189"/>
                <a:gd name="T37" fmla="*/ 8 h 144"/>
                <a:gd name="T38" fmla="*/ 28 w 189"/>
                <a:gd name="T39" fmla="*/ 6 h 144"/>
                <a:gd name="T40" fmla="*/ 39 w 189"/>
                <a:gd name="T41" fmla="*/ 4 h 144"/>
                <a:gd name="T42" fmla="*/ 45 w 189"/>
                <a:gd name="T43" fmla="*/ 3 h 144"/>
                <a:gd name="T44" fmla="*/ 69 w 189"/>
                <a:gd name="T45" fmla="*/ 1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9"/>
                <a:gd name="T70" fmla="*/ 0 h 144"/>
                <a:gd name="T71" fmla="*/ 189 w 189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Freeform 84"/>
            <p:cNvSpPr>
              <a:spLocks noChangeArrowheads="1"/>
            </p:cNvSpPr>
            <p:nvPr/>
          </p:nvSpPr>
          <p:spPr bwMode="auto">
            <a:xfrm>
              <a:off x="2847" y="191"/>
              <a:ext cx="46" cy="11"/>
            </a:xfrm>
            <a:custGeom>
              <a:avLst/>
              <a:gdLst>
                <a:gd name="T0" fmla="*/ 10 w 53"/>
                <a:gd name="T1" fmla="*/ 0 h 17"/>
                <a:gd name="T2" fmla="*/ 5 w 53"/>
                <a:gd name="T3" fmla="*/ 1 h 17"/>
                <a:gd name="T4" fmla="*/ 14 w 53"/>
                <a:gd name="T5" fmla="*/ 1 h 17"/>
                <a:gd name="T6" fmla="*/ 19 w 53"/>
                <a:gd name="T7" fmla="*/ 1 h 17"/>
                <a:gd name="T8" fmla="*/ 10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7"/>
                <a:gd name="T17" fmla="*/ 53 w 5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Freeform 85"/>
            <p:cNvSpPr>
              <a:spLocks noChangeArrowheads="1"/>
            </p:cNvSpPr>
            <p:nvPr/>
          </p:nvSpPr>
          <p:spPr bwMode="auto">
            <a:xfrm>
              <a:off x="3082" y="45"/>
              <a:ext cx="49" cy="26"/>
            </a:xfrm>
            <a:custGeom>
              <a:avLst/>
              <a:gdLst>
                <a:gd name="T0" fmla="*/ 23 w 57"/>
                <a:gd name="T1" fmla="*/ 1 h 37"/>
                <a:gd name="T2" fmla="*/ 9 w 57"/>
                <a:gd name="T3" fmla="*/ 3 h 37"/>
                <a:gd name="T4" fmla="*/ 4 w 57"/>
                <a:gd name="T5" fmla="*/ 4 h 37"/>
                <a:gd name="T6" fmla="*/ 3 w 57"/>
                <a:gd name="T7" fmla="*/ 1 h 37"/>
                <a:gd name="T8" fmla="*/ 8 w 57"/>
                <a:gd name="T9" fmla="*/ 0 h 37"/>
                <a:gd name="T10" fmla="*/ 23 w 57"/>
                <a:gd name="T11" fmla="*/ 1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37"/>
                <a:gd name="T20" fmla="*/ 57 w 57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Freeform 86"/>
            <p:cNvSpPr>
              <a:spLocks noChangeArrowheads="1"/>
            </p:cNvSpPr>
            <p:nvPr/>
          </p:nvSpPr>
          <p:spPr bwMode="auto">
            <a:xfrm>
              <a:off x="3117" y="57"/>
              <a:ext cx="58" cy="19"/>
            </a:xfrm>
            <a:custGeom>
              <a:avLst/>
              <a:gdLst>
                <a:gd name="T0" fmla="*/ 11 w 68"/>
                <a:gd name="T1" fmla="*/ 0 h 26"/>
                <a:gd name="T2" fmla="*/ 4 w 68"/>
                <a:gd name="T3" fmla="*/ 1 h 26"/>
                <a:gd name="T4" fmla="*/ 22 w 68"/>
                <a:gd name="T5" fmla="*/ 4 h 26"/>
                <a:gd name="T6" fmla="*/ 24 w 68"/>
                <a:gd name="T7" fmla="*/ 4 h 26"/>
                <a:gd name="T8" fmla="*/ 11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6"/>
                <a:gd name="T17" fmla="*/ 68 w 6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" name="Freeform 87"/>
            <p:cNvSpPr>
              <a:spLocks noChangeArrowheads="1"/>
            </p:cNvSpPr>
            <p:nvPr/>
          </p:nvSpPr>
          <p:spPr bwMode="auto">
            <a:xfrm>
              <a:off x="3179" y="60"/>
              <a:ext cx="58" cy="30"/>
            </a:xfrm>
            <a:custGeom>
              <a:avLst/>
              <a:gdLst>
                <a:gd name="T0" fmla="*/ 23 w 66"/>
                <a:gd name="T1" fmla="*/ 1 h 43"/>
                <a:gd name="T2" fmla="*/ 12 w 66"/>
                <a:gd name="T3" fmla="*/ 1 h 43"/>
                <a:gd name="T4" fmla="*/ 4 w 66"/>
                <a:gd name="T5" fmla="*/ 1 h 43"/>
                <a:gd name="T6" fmla="*/ 4 w 66"/>
                <a:gd name="T7" fmla="*/ 4 h 43"/>
                <a:gd name="T8" fmla="*/ 15 w 66"/>
                <a:gd name="T9" fmla="*/ 5 h 43"/>
                <a:gd name="T10" fmla="*/ 28 w 66"/>
                <a:gd name="T11" fmla="*/ 3 h 43"/>
                <a:gd name="T12" fmla="*/ 23 w 66"/>
                <a:gd name="T13" fmla="*/ 1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43"/>
                <a:gd name="T23" fmla="*/ 66 w 66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" name="Freeform 88"/>
            <p:cNvSpPr>
              <a:spLocks noChangeArrowheads="1"/>
            </p:cNvSpPr>
            <p:nvPr/>
          </p:nvSpPr>
          <p:spPr bwMode="auto">
            <a:xfrm>
              <a:off x="3581" y="85"/>
              <a:ext cx="101" cy="29"/>
            </a:xfrm>
            <a:custGeom>
              <a:avLst/>
              <a:gdLst>
                <a:gd name="T0" fmla="*/ 6 w 117"/>
                <a:gd name="T1" fmla="*/ 0 h 41"/>
                <a:gd name="T2" fmla="*/ 3 w 117"/>
                <a:gd name="T3" fmla="*/ 2 h 41"/>
                <a:gd name="T4" fmla="*/ 21 w 117"/>
                <a:gd name="T5" fmla="*/ 4 h 41"/>
                <a:gd name="T6" fmla="*/ 31 w 117"/>
                <a:gd name="T7" fmla="*/ 4 h 41"/>
                <a:gd name="T8" fmla="*/ 47 w 117"/>
                <a:gd name="T9" fmla="*/ 3 h 41"/>
                <a:gd name="T10" fmla="*/ 32 w 117"/>
                <a:gd name="T11" fmla="*/ 1 h 41"/>
                <a:gd name="T12" fmla="*/ 6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41"/>
                <a:gd name="T23" fmla="*/ 117 w 117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Freeform 89"/>
            <p:cNvSpPr>
              <a:spLocks noChangeArrowheads="1"/>
            </p:cNvSpPr>
            <p:nvPr/>
          </p:nvSpPr>
          <p:spPr bwMode="auto">
            <a:xfrm>
              <a:off x="3684" y="84"/>
              <a:ext cx="53" cy="23"/>
            </a:xfrm>
            <a:custGeom>
              <a:avLst/>
              <a:gdLst>
                <a:gd name="T0" fmla="*/ 13 w 62"/>
                <a:gd name="T1" fmla="*/ 1 h 32"/>
                <a:gd name="T2" fmla="*/ 23 w 62"/>
                <a:gd name="T3" fmla="*/ 1 h 32"/>
                <a:gd name="T4" fmla="*/ 12 w 62"/>
                <a:gd name="T5" fmla="*/ 4 h 32"/>
                <a:gd name="T6" fmla="*/ 3 w 62"/>
                <a:gd name="T7" fmla="*/ 3 h 32"/>
                <a:gd name="T8" fmla="*/ 13 w 62"/>
                <a:gd name="T9" fmla="*/ 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32"/>
                <a:gd name="T17" fmla="*/ 62 w 6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Freeform 90"/>
            <p:cNvSpPr>
              <a:spLocks noChangeArrowheads="1"/>
            </p:cNvSpPr>
            <p:nvPr/>
          </p:nvSpPr>
          <p:spPr bwMode="auto">
            <a:xfrm>
              <a:off x="3660" y="111"/>
              <a:ext cx="42" cy="16"/>
            </a:xfrm>
            <a:custGeom>
              <a:avLst/>
              <a:gdLst>
                <a:gd name="T0" fmla="*/ 8 w 49"/>
                <a:gd name="T1" fmla="*/ 1 h 23"/>
                <a:gd name="T2" fmla="*/ 3 w 49"/>
                <a:gd name="T3" fmla="*/ 1 h 23"/>
                <a:gd name="T4" fmla="*/ 15 w 49"/>
                <a:gd name="T5" fmla="*/ 3 h 23"/>
                <a:gd name="T6" fmla="*/ 8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3"/>
                <a:gd name="T14" fmla="*/ 49 w 4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Freeform 91"/>
            <p:cNvSpPr>
              <a:spLocks noChangeArrowheads="1"/>
            </p:cNvSpPr>
            <p:nvPr/>
          </p:nvSpPr>
          <p:spPr bwMode="auto">
            <a:xfrm>
              <a:off x="3950" y="321"/>
              <a:ext cx="87" cy="106"/>
            </a:xfrm>
            <a:custGeom>
              <a:avLst/>
              <a:gdLst>
                <a:gd name="T0" fmla="*/ 3 w 102"/>
                <a:gd name="T1" fmla="*/ 0 h 152"/>
                <a:gd name="T2" fmla="*/ 0 w 102"/>
                <a:gd name="T3" fmla="*/ 2 h 152"/>
                <a:gd name="T4" fmla="*/ 6 w 102"/>
                <a:gd name="T5" fmla="*/ 5 h 152"/>
                <a:gd name="T6" fmla="*/ 13 w 102"/>
                <a:gd name="T7" fmla="*/ 8 h 152"/>
                <a:gd name="T8" fmla="*/ 14 w 102"/>
                <a:gd name="T9" fmla="*/ 12 h 152"/>
                <a:gd name="T10" fmla="*/ 31 w 102"/>
                <a:gd name="T11" fmla="*/ 17 h 152"/>
                <a:gd name="T12" fmla="*/ 32 w 102"/>
                <a:gd name="T13" fmla="*/ 14 h 152"/>
                <a:gd name="T14" fmla="*/ 28 w 102"/>
                <a:gd name="T15" fmla="*/ 12 h 152"/>
                <a:gd name="T16" fmla="*/ 23 w 102"/>
                <a:gd name="T17" fmla="*/ 10 h 152"/>
                <a:gd name="T18" fmla="*/ 20 w 102"/>
                <a:gd name="T19" fmla="*/ 8 h 152"/>
                <a:gd name="T20" fmla="*/ 16 w 102"/>
                <a:gd name="T21" fmla="*/ 5 h 152"/>
                <a:gd name="T22" fmla="*/ 3 w 102"/>
                <a:gd name="T23" fmla="*/ 1 h 152"/>
                <a:gd name="T24" fmla="*/ 3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52"/>
                <a:gd name="T41" fmla="*/ 102 w 102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Freeform 92"/>
            <p:cNvSpPr>
              <a:spLocks noChangeArrowheads="1"/>
            </p:cNvSpPr>
            <p:nvPr/>
          </p:nvSpPr>
          <p:spPr bwMode="auto">
            <a:xfrm>
              <a:off x="4020" y="431"/>
              <a:ext cx="63" cy="73"/>
            </a:xfrm>
            <a:custGeom>
              <a:avLst/>
              <a:gdLst>
                <a:gd name="T0" fmla="*/ 24 w 74"/>
                <a:gd name="T1" fmla="*/ 3 h 103"/>
                <a:gd name="T2" fmla="*/ 28 w 74"/>
                <a:gd name="T3" fmla="*/ 5 h 103"/>
                <a:gd name="T4" fmla="*/ 12 w 74"/>
                <a:gd name="T5" fmla="*/ 11 h 103"/>
                <a:gd name="T6" fmla="*/ 12 w 74"/>
                <a:gd name="T7" fmla="*/ 13 h 103"/>
                <a:gd name="T8" fmla="*/ 8 w 74"/>
                <a:gd name="T9" fmla="*/ 11 h 103"/>
                <a:gd name="T10" fmla="*/ 3 w 74"/>
                <a:gd name="T11" fmla="*/ 11 h 103"/>
                <a:gd name="T12" fmla="*/ 0 w 74"/>
                <a:gd name="T13" fmla="*/ 11 h 103"/>
                <a:gd name="T14" fmla="*/ 4 w 74"/>
                <a:gd name="T15" fmla="*/ 8 h 103"/>
                <a:gd name="T16" fmla="*/ 5 w 74"/>
                <a:gd name="T17" fmla="*/ 6 h 103"/>
                <a:gd name="T18" fmla="*/ 2 w 74"/>
                <a:gd name="T19" fmla="*/ 3 h 103"/>
                <a:gd name="T20" fmla="*/ 3 w 74"/>
                <a:gd name="T21" fmla="*/ 2 h 103"/>
                <a:gd name="T22" fmla="*/ 10 w 74"/>
                <a:gd name="T23" fmla="*/ 3 h 103"/>
                <a:gd name="T24" fmla="*/ 14 w 74"/>
                <a:gd name="T25" fmla="*/ 4 h 103"/>
                <a:gd name="T26" fmla="*/ 24 w 74"/>
                <a:gd name="T27" fmla="*/ 3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103"/>
                <a:gd name="T44" fmla="*/ 74 w 74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" name="Freeform 93"/>
            <p:cNvSpPr>
              <a:spLocks noChangeArrowheads="1"/>
            </p:cNvSpPr>
            <p:nvPr/>
          </p:nvSpPr>
          <p:spPr bwMode="auto">
            <a:xfrm>
              <a:off x="3978" y="506"/>
              <a:ext cx="126" cy="176"/>
            </a:xfrm>
            <a:custGeom>
              <a:avLst/>
              <a:gdLst>
                <a:gd name="T0" fmla="*/ 35 w 146"/>
                <a:gd name="T1" fmla="*/ 12 h 252"/>
                <a:gd name="T2" fmla="*/ 27 w 146"/>
                <a:gd name="T3" fmla="*/ 12 h 252"/>
                <a:gd name="T4" fmla="*/ 26 w 146"/>
                <a:gd name="T5" fmla="*/ 15 h 252"/>
                <a:gd name="T6" fmla="*/ 9 w 146"/>
                <a:gd name="T7" fmla="*/ 17 h 252"/>
                <a:gd name="T8" fmla="*/ 3 w 146"/>
                <a:gd name="T9" fmla="*/ 20 h 252"/>
                <a:gd name="T10" fmla="*/ 8 w 146"/>
                <a:gd name="T11" fmla="*/ 21 h 252"/>
                <a:gd name="T12" fmla="*/ 3 w 146"/>
                <a:gd name="T13" fmla="*/ 23 h 252"/>
                <a:gd name="T14" fmla="*/ 10 w 146"/>
                <a:gd name="T15" fmla="*/ 29 h 252"/>
                <a:gd name="T16" fmla="*/ 12 w 146"/>
                <a:gd name="T17" fmla="*/ 25 h 252"/>
                <a:gd name="T18" fmla="*/ 9 w 146"/>
                <a:gd name="T19" fmla="*/ 22 h 252"/>
                <a:gd name="T20" fmla="*/ 17 w 146"/>
                <a:gd name="T21" fmla="*/ 20 h 252"/>
                <a:gd name="T22" fmla="*/ 22 w 146"/>
                <a:gd name="T23" fmla="*/ 19 h 252"/>
                <a:gd name="T24" fmla="*/ 27 w 146"/>
                <a:gd name="T25" fmla="*/ 20 h 252"/>
                <a:gd name="T26" fmla="*/ 18 w 146"/>
                <a:gd name="T27" fmla="*/ 22 h 252"/>
                <a:gd name="T28" fmla="*/ 22 w 146"/>
                <a:gd name="T29" fmla="*/ 23 h 252"/>
                <a:gd name="T30" fmla="*/ 28 w 146"/>
                <a:gd name="T31" fmla="*/ 21 h 252"/>
                <a:gd name="T32" fmla="*/ 35 w 146"/>
                <a:gd name="T33" fmla="*/ 22 h 252"/>
                <a:gd name="T34" fmla="*/ 43 w 146"/>
                <a:gd name="T35" fmla="*/ 17 h 252"/>
                <a:gd name="T36" fmla="*/ 47 w 146"/>
                <a:gd name="T37" fmla="*/ 18 h 252"/>
                <a:gd name="T38" fmla="*/ 56 w 146"/>
                <a:gd name="T39" fmla="*/ 17 h 252"/>
                <a:gd name="T40" fmla="*/ 60 w 146"/>
                <a:gd name="T41" fmla="*/ 15 h 252"/>
                <a:gd name="T42" fmla="*/ 59 w 146"/>
                <a:gd name="T43" fmla="*/ 13 h 252"/>
                <a:gd name="T44" fmla="*/ 55 w 146"/>
                <a:gd name="T45" fmla="*/ 11 h 252"/>
                <a:gd name="T46" fmla="*/ 51 w 146"/>
                <a:gd name="T47" fmla="*/ 5 h 252"/>
                <a:gd name="T48" fmla="*/ 39 w 146"/>
                <a:gd name="T49" fmla="*/ 0 h 252"/>
                <a:gd name="T50" fmla="*/ 32 w 146"/>
                <a:gd name="T51" fmla="*/ 1 h 252"/>
                <a:gd name="T52" fmla="*/ 41 w 146"/>
                <a:gd name="T53" fmla="*/ 4 h 252"/>
                <a:gd name="T54" fmla="*/ 41 w 146"/>
                <a:gd name="T55" fmla="*/ 7 h 252"/>
                <a:gd name="T56" fmla="*/ 35 w 146"/>
                <a:gd name="T57" fmla="*/ 12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252"/>
                <a:gd name="T89" fmla="*/ 146 w 146"/>
                <a:gd name="T90" fmla="*/ 252 h 2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Freeform 94"/>
            <p:cNvSpPr>
              <a:spLocks noChangeArrowheads="1"/>
            </p:cNvSpPr>
            <p:nvPr/>
          </p:nvSpPr>
          <p:spPr bwMode="auto">
            <a:xfrm>
              <a:off x="2758" y="35"/>
              <a:ext cx="60" cy="28"/>
            </a:xfrm>
            <a:custGeom>
              <a:avLst/>
              <a:gdLst>
                <a:gd name="T0" fmla="*/ 24 w 70"/>
                <a:gd name="T1" fmla="*/ 0 h 40"/>
                <a:gd name="T2" fmla="*/ 26 w 70"/>
                <a:gd name="T3" fmla="*/ 3 h 40"/>
                <a:gd name="T4" fmla="*/ 16 w 70"/>
                <a:gd name="T5" fmla="*/ 3 h 40"/>
                <a:gd name="T6" fmla="*/ 13 w 70"/>
                <a:gd name="T7" fmla="*/ 5 h 40"/>
                <a:gd name="T8" fmla="*/ 3 w 70"/>
                <a:gd name="T9" fmla="*/ 4 h 40"/>
                <a:gd name="T10" fmla="*/ 1 w 70"/>
                <a:gd name="T11" fmla="*/ 4 h 40"/>
                <a:gd name="T12" fmla="*/ 13 w 70"/>
                <a:gd name="T13" fmla="*/ 3 h 40"/>
                <a:gd name="T14" fmla="*/ 24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40"/>
                <a:gd name="T26" fmla="*/ 70 w 7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Freeform 95"/>
            <p:cNvSpPr>
              <a:spLocks noChangeArrowheads="1"/>
            </p:cNvSpPr>
            <p:nvPr/>
          </p:nvSpPr>
          <p:spPr bwMode="auto">
            <a:xfrm>
              <a:off x="2635" y="43"/>
              <a:ext cx="22" cy="21"/>
            </a:xfrm>
            <a:custGeom>
              <a:avLst/>
              <a:gdLst>
                <a:gd name="T0" fmla="*/ 7 w 26"/>
                <a:gd name="T1" fmla="*/ 0 h 29"/>
                <a:gd name="T2" fmla="*/ 0 w 26"/>
                <a:gd name="T3" fmla="*/ 3 h 29"/>
                <a:gd name="T4" fmla="*/ 7 w 26"/>
                <a:gd name="T5" fmla="*/ 4 h 29"/>
                <a:gd name="T6" fmla="*/ 7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9"/>
                <a:gd name="T14" fmla="*/ 26 w 26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Freeform 96"/>
            <p:cNvSpPr>
              <a:spLocks noChangeArrowheads="1"/>
            </p:cNvSpPr>
            <p:nvPr/>
          </p:nvSpPr>
          <p:spPr bwMode="auto">
            <a:xfrm>
              <a:off x="2663" y="42"/>
              <a:ext cx="42" cy="25"/>
            </a:xfrm>
            <a:custGeom>
              <a:avLst/>
              <a:gdLst>
                <a:gd name="T0" fmla="*/ 6 w 49"/>
                <a:gd name="T1" fmla="*/ 1 h 36"/>
                <a:gd name="T2" fmla="*/ 0 w 49"/>
                <a:gd name="T3" fmla="*/ 2 h 36"/>
                <a:gd name="T4" fmla="*/ 3 w 49"/>
                <a:gd name="T5" fmla="*/ 3 h 36"/>
                <a:gd name="T6" fmla="*/ 7 w 49"/>
                <a:gd name="T7" fmla="*/ 4 h 36"/>
                <a:gd name="T8" fmla="*/ 15 w 49"/>
                <a:gd name="T9" fmla="*/ 3 h 36"/>
                <a:gd name="T10" fmla="*/ 6 w 49"/>
                <a:gd name="T11" fmla="*/ 1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6"/>
                <a:gd name="T20" fmla="*/ 49 w 49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Freeform 97"/>
            <p:cNvSpPr>
              <a:spLocks noChangeArrowheads="1"/>
            </p:cNvSpPr>
            <p:nvPr/>
          </p:nvSpPr>
          <p:spPr bwMode="auto">
            <a:xfrm>
              <a:off x="2733" y="34"/>
              <a:ext cx="23" cy="15"/>
            </a:xfrm>
            <a:custGeom>
              <a:avLst/>
              <a:gdLst>
                <a:gd name="T0" fmla="*/ 4 w 27"/>
                <a:gd name="T1" fmla="*/ 0 h 22"/>
                <a:gd name="T2" fmla="*/ 3 w 27"/>
                <a:gd name="T3" fmla="*/ 1 h 22"/>
                <a:gd name="T4" fmla="*/ 8 w 27"/>
                <a:gd name="T5" fmla="*/ 2 h 22"/>
                <a:gd name="T6" fmla="*/ 4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2"/>
                <a:gd name="T14" fmla="*/ 27 w 2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Freeform 98"/>
            <p:cNvSpPr>
              <a:spLocks noChangeArrowheads="1"/>
            </p:cNvSpPr>
            <p:nvPr/>
          </p:nvSpPr>
          <p:spPr bwMode="auto">
            <a:xfrm>
              <a:off x="2712" y="50"/>
              <a:ext cx="17" cy="13"/>
            </a:xfrm>
            <a:custGeom>
              <a:avLst/>
              <a:gdLst>
                <a:gd name="T0" fmla="*/ 4 w 20"/>
                <a:gd name="T1" fmla="*/ 0 h 18"/>
                <a:gd name="T2" fmla="*/ 3 w 20"/>
                <a:gd name="T3" fmla="*/ 3 h 18"/>
                <a:gd name="T4" fmla="*/ 4 w 20"/>
                <a:gd name="T5" fmla="*/ 0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Freeform 99"/>
            <p:cNvSpPr>
              <a:spLocks noChangeArrowheads="1"/>
            </p:cNvSpPr>
            <p:nvPr/>
          </p:nvSpPr>
          <p:spPr bwMode="auto">
            <a:xfrm>
              <a:off x="4023" y="65"/>
              <a:ext cx="21" cy="31"/>
            </a:xfrm>
            <a:custGeom>
              <a:avLst/>
              <a:gdLst>
                <a:gd name="T0" fmla="*/ 11 w 24"/>
                <a:gd name="T1" fmla="*/ 0 h 44"/>
                <a:gd name="T2" fmla="*/ 4 w 24"/>
                <a:gd name="T3" fmla="*/ 2 h 44"/>
                <a:gd name="T4" fmla="*/ 0 w 24"/>
                <a:gd name="T5" fmla="*/ 4 h 44"/>
                <a:gd name="T6" fmla="*/ 8 w 24"/>
                <a:gd name="T7" fmla="*/ 5 h 44"/>
                <a:gd name="T8" fmla="*/ 11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4"/>
                <a:gd name="T17" fmla="*/ 24 w 2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Freeform 100"/>
            <p:cNvSpPr>
              <a:spLocks noChangeArrowheads="1"/>
            </p:cNvSpPr>
            <p:nvPr/>
          </p:nvSpPr>
          <p:spPr bwMode="auto">
            <a:xfrm>
              <a:off x="3007" y="1423"/>
              <a:ext cx="35" cy="17"/>
            </a:xfrm>
            <a:custGeom>
              <a:avLst/>
              <a:gdLst>
                <a:gd name="T0" fmla="*/ 12 w 41"/>
                <a:gd name="T1" fmla="*/ 0 h 24"/>
                <a:gd name="T2" fmla="*/ 10 w 41"/>
                <a:gd name="T3" fmla="*/ 3 h 24"/>
                <a:gd name="T4" fmla="*/ 12 w 41"/>
                <a:gd name="T5" fmla="*/ 0 h 24"/>
                <a:gd name="T6" fmla="*/ 0 60000 65536"/>
                <a:gd name="T7" fmla="*/ 0 60000 65536"/>
                <a:gd name="T8" fmla="*/ 0 60000 65536"/>
                <a:gd name="T9" fmla="*/ 0 w 41"/>
                <a:gd name="T10" fmla="*/ 0 h 24"/>
                <a:gd name="T11" fmla="*/ 41 w 4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Freeform 101"/>
            <p:cNvSpPr>
              <a:spLocks noChangeArrowheads="1"/>
            </p:cNvSpPr>
            <p:nvPr/>
          </p:nvSpPr>
          <p:spPr bwMode="auto">
            <a:xfrm>
              <a:off x="3053" y="1416"/>
              <a:ext cx="11" cy="14"/>
            </a:xfrm>
            <a:custGeom>
              <a:avLst/>
              <a:gdLst>
                <a:gd name="T0" fmla="*/ 3 w 13"/>
                <a:gd name="T1" fmla="*/ 1 h 20"/>
                <a:gd name="T2" fmla="*/ 1 w 13"/>
                <a:gd name="T3" fmla="*/ 1 h 20"/>
                <a:gd name="T4" fmla="*/ 3 w 13"/>
                <a:gd name="T5" fmla="*/ 3 h 20"/>
                <a:gd name="T6" fmla="*/ 3 w 1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Freeform 102"/>
            <p:cNvSpPr>
              <a:spLocks noChangeArrowheads="1"/>
            </p:cNvSpPr>
            <p:nvPr/>
          </p:nvSpPr>
          <p:spPr bwMode="auto">
            <a:xfrm>
              <a:off x="2976" y="1272"/>
              <a:ext cx="10" cy="14"/>
            </a:xfrm>
            <a:custGeom>
              <a:avLst/>
              <a:gdLst>
                <a:gd name="T0" fmla="*/ 2 w 13"/>
                <a:gd name="T1" fmla="*/ 1 h 20"/>
                <a:gd name="T2" fmla="*/ 1 w 13"/>
                <a:gd name="T3" fmla="*/ 1 h 20"/>
                <a:gd name="T4" fmla="*/ 2 w 13"/>
                <a:gd name="T5" fmla="*/ 3 h 20"/>
                <a:gd name="T6" fmla="*/ 2 w 1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" name="Freeform 103"/>
            <p:cNvSpPr>
              <a:spLocks noChangeArrowheads="1"/>
            </p:cNvSpPr>
            <p:nvPr/>
          </p:nvSpPr>
          <p:spPr bwMode="auto">
            <a:xfrm>
              <a:off x="3045" y="1204"/>
              <a:ext cx="12" cy="18"/>
            </a:xfrm>
            <a:custGeom>
              <a:avLst/>
              <a:gdLst>
                <a:gd name="T0" fmla="*/ 3 w 14"/>
                <a:gd name="T1" fmla="*/ 0 h 25"/>
                <a:gd name="T2" fmla="*/ 0 w 14"/>
                <a:gd name="T3" fmla="*/ 1 h 25"/>
                <a:gd name="T4" fmla="*/ 5 w 14"/>
                <a:gd name="T5" fmla="*/ 3 h 25"/>
                <a:gd name="T6" fmla="*/ 3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Freeform 104"/>
            <p:cNvSpPr>
              <a:spLocks noChangeArrowheads="1"/>
            </p:cNvSpPr>
            <p:nvPr/>
          </p:nvSpPr>
          <p:spPr bwMode="auto">
            <a:xfrm>
              <a:off x="3017" y="120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 h 25"/>
                <a:gd name="T4" fmla="*/ 7 w 14"/>
                <a:gd name="T5" fmla="*/ 3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" name="Freeform 105"/>
            <p:cNvSpPr>
              <a:spLocks noChangeArrowheads="1"/>
            </p:cNvSpPr>
            <p:nvPr/>
          </p:nvSpPr>
          <p:spPr bwMode="auto">
            <a:xfrm>
              <a:off x="3004" y="1224"/>
              <a:ext cx="12" cy="14"/>
            </a:xfrm>
            <a:custGeom>
              <a:avLst/>
              <a:gdLst>
                <a:gd name="T0" fmla="*/ 6 w 13"/>
                <a:gd name="T1" fmla="*/ 1 h 20"/>
                <a:gd name="T2" fmla="*/ 1 w 13"/>
                <a:gd name="T3" fmla="*/ 1 h 20"/>
                <a:gd name="T4" fmla="*/ 6 w 13"/>
                <a:gd name="T5" fmla="*/ 3 h 20"/>
                <a:gd name="T6" fmla="*/ 6 w 1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9" name="Freeform 106"/>
            <p:cNvSpPr>
              <a:spLocks noChangeArrowheads="1"/>
            </p:cNvSpPr>
            <p:nvPr/>
          </p:nvSpPr>
          <p:spPr bwMode="auto">
            <a:xfrm>
              <a:off x="2976" y="1256"/>
              <a:ext cx="10" cy="14"/>
            </a:xfrm>
            <a:custGeom>
              <a:avLst/>
              <a:gdLst>
                <a:gd name="T0" fmla="*/ 2 w 13"/>
                <a:gd name="T1" fmla="*/ 1 h 20"/>
                <a:gd name="T2" fmla="*/ 1 w 13"/>
                <a:gd name="T3" fmla="*/ 1 h 20"/>
                <a:gd name="T4" fmla="*/ 2 w 13"/>
                <a:gd name="T5" fmla="*/ 3 h 20"/>
                <a:gd name="T6" fmla="*/ 2 w 1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Freeform 107"/>
            <p:cNvSpPr>
              <a:spLocks noChangeArrowheads="1"/>
            </p:cNvSpPr>
            <p:nvPr/>
          </p:nvSpPr>
          <p:spPr bwMode="auto">
            <a:xfrm>
              <a:off x="2997" y="1243"/>
              <a:ext cx="12" cy="14"/>
            </a:xfrm>
            <a:custGeom>
              <a:avLst/>
              <a:gdLst>
                <a:gd name="T0" fmla="*/ 6 w 13"/>
                <a:gd name="T1" fmla="*/ 1 h 20"/>
                <a:gd name="T2" fmla="*/ 1 w 13"/>
                <a:gd name="T3" fmla="*/ 1 h 20"/>
                <a:gd name="T4" fmla="*/ 6 w 13"/>
                <a:gd name="T5" fmla="*/ 3 h 20"/>
                <a:gd name="T6" fmla="*/ 6 w 1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" name="Freeform 108"/>
            <p:cNvSpPr>
              <a:spLocks noChangeArrowheads="1"/>
            </p:cNvSpPr>
            <p:nvPr/>
          </p:nvSpPr>
          <p:spPr bwMode="auto">
            <a:xfrm>
              <a:off x="2154" y="320"/>
              <a:ext cx="12" cy="14"/>
            </a:xfrm>
            <a:custGeom>
              <a:avLst/>
              <a:gdLst>
                <a:gd name="T0" fmla="*/ 6 w 13"/>
                <a:gd name="T1" fmla="*/ 1 h 20"/>
                <a:gd name="T2" fmla="*/ 1 w 13"/>
                <a:gd name="T3" fmla="*/ 1 h 20"/>
                <a:gd name="T4" fmla="*/ 6 w 13"/>
                <a:gd name="T5" fmla="*/ 3 h 20"/>
                <a:gd name="T6" fmla="*/ 6 w 1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" name="Freeform 109"/>
            <p:cNvSpPr>
              <a:spLocks noChangeArrowheads="1"/>
            </p:cNvSpPr>
            <p:nvPr/>
          </p:nvSpPr>
          <p:spPr bwMode="auto">
            <a:xfrm>
              <a:off x="2084" y="288"/>
              <a:ext cx="12" cy="14"/>
            </a:xfrm>
            <a:custGeom>
              <a:avLst/>
              <a:gdLst>
                <a:gd name="T0" fmla="*/ 6 w 13"/>
                <a:gd name="T1" fmla="*/ 1 h 20"/>
                <a:gd name="T2" fmla="*/ 1 w 13"/>
                <a:gd name="T3" fmla="*/ 1 h 20"/>
                <a:gd name="T4" fmla="*/ 6 w 13"/>
                <a:gd name="T5" fmla="*/ 3 h 20"/>
                <a:gd name="T6" fmla="*/ 6 w 1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Freeform 110"/>
            <p:cNvSpPr>
              <a:spLocks noChangeArrowheads="1"/>
            </p:cNvSpPr>
            <p:nvPr/>
          </p:nvSpPr>
          <p:spPr bwMode="auto">
            <a:xfrm>
              <a:off x="1810" y="85"/>
              <a:ext cx="2370" cy="1537"/>
            </a:xfrm>
            <a:custGeom>
              <a:avLst/>
              <a:gdLst>
                <a:gd name="T0" fmla="*/ 1048 w 2060"/>
                <a:gd name="T1" fmla="*/ 436 h 1644"/>
                <a:gd name="T2" fmla="*/ 772 w 2060"/>
                <a:gd name="T3" fmla="*/ 396 h 1644"/>
                <a:gd name="T4" fmla="*/ 366 w 2060"/>
                <a:gd name="T5" fmla="*/ 431 h 1644"/>
                <a:gd name="T6" fmla="*/ 107 w 2060"/>
                <a:gd name="T7" fmla="*/ 508 h 1644"/>
                <a:gd name="T8" fmla="*/ 28 w 2060"/>
                <a:gd name="T9" fmla="*/ 628 h 1644"/>
                <a:gd name="T10" fmla="*/ 337 w 2060"/>
                <a:gd name="T11" fmla="*/ 708 h 1644"/>
                <a:gd name="T12" fmla="*/ 712 w 2060"/>
                <a:gd name="T13" fmla="*/ 696 h 1644"/>
                <a:gd name="T14" fmla="*/ 920 w 2060"/>
                <a:gd name="T15" fmla="*/ 759 h 1644"/>
                <a:gd name="T16" fmla="*/ 1048 w 2060"/>
                <a:gd name="T17" fmla="*/ 967 h 1644"/>
                <a:gd name="T18" fmla="*/ 1153 w 2060"/>
                <a:gd name="T19" fmla="*/ 1086 h 1644"/>
                <a:gd name="T20" fmla="*/ 1633 w 2060"/>
                <a:gd name="T21" fmla="*/ 1051 h 1644"/>
                <a:gd name="T22" fmla="*/ 1894 w 2060"/>
                <a:gd name="T23" fmla="*/ 922 h 1644"/>
                <a:gd name="T24" fmla="*/ 2051 w 2060"/>
                <a:gd name="T25" fmla="*/ 770 h 1644"/>
                <a:gd name="T26" fmla="*/ 2315 w 2060"/>
                <a:gd name="T27" fmla="*/ 667 h 1644"/>
                <a:gd name="T28" fmla="*/ 1848 w 2060"/>
                <a:gd name="T29" fmla="*/ 571 h 1644"/>
                <a:gd name="T30" fmla="*/ 1894 w 2060"/>
                <a:gd name="T31" fmla="*/ 546 h 1644"/>
                <a:gd name="T32" fmla="*/ 2327 w 2060"/>
                <a:gd name="T33" fmla="*/ 611 h 1644"/>
                <a:gd name="T34" fmla="*/ 2547 w 2060"/>
                <a:gd name="T35" fmla="*/ 529 h 1644"/>
                <a:gd name="T36" fmla="*/ 2425 w 2060"/>
                <a:gd name="T37" fmla="*/ 510 h 1644"/>
                <a:gd name="T38" fmla="*/ 2155 w 2060"/>
                <a:gd name="T39" fmla="*/ 477 h 1644"/>
                <a:gd name="T40" fmla="*/ 2647 w 2060"/>
                <a:gd name="T41" fmla="*/ 509 h 1644"/>
                <a:gd name="T42" fmla="*/ 3005 w 2060"/>
                <a:gd name="T43" fmla="*/ 570 h 1644"/>
                <a:gd name="T44" fmla="*/ 3186 w 2060"/>
                <a:gd name="T45" fmla="*/ 690 h 1644"/>
                <a:gd name="T46" fmla="*/ 3728 w 2060"/>
                <a:gd name="T47" fmla="*/ 566 h 1644"/>
                <a:gd name="T48" fmla="*/ 3950 w 2060"/>
                <a:gd name="T49" fmla="*/ 687 h 1644"/>
                <a:gd name="T50" fmla="*/ 3959 w 2060"/>
                <a:gd name="T51" fmla="*/ 584 h 1644"/>
                <a:gd name="T52" fmla="*/ 4080 w 2060"/>
                <a:gd name="T53" fmla="*/ 534 h 1644"/>
                <a:gd name="T54" fmla="*/ 4135 w 2060"/>
                <a:gd name="T55" fmla="*/ 364 h 1644"/>
                <a:gd name="T56" fmla="*/ 4229 w 2060"/>
                <a:gd name="T57" fmla="*/ 353 h 1644"/>
                <a:gd name="T58" fmla="*/ 4274 w 2060"/>
                <a:gd name="T59" fmla="*/ 285 h 1644"/>
                <a:gd name="T60" fmla="*/ 4188 w 2060"/>
                <a:gd name="T61" fmla="*/ 151 h 1644"/>
                <a:gd name="T62" fmla="*/ 4404 w 2060"/>
                <a:gd name="T63" fmla="*/ 72 h 1644"/>
                <a:gd name="T64" fmla="*/ 4515 w 2060"/>
                <a:gd name="T65" fmla="*/ 139 h 1644"/>
                <a:gd name="T66" fmla="*/ 4504 w 2060"/>
                <a:gd name="T67" fmla="*/ 82 h 1644"/>
                <a:gd name="T68" fmla="*/ 4580 w 2060"/>
                <a:gd name="T69" fmla="*/ 34 h 1644"/>
                <a:gd name="T70" fmla="*/ 4726 w 2060"/>
                <a:gd name="T71" fmla="*/ 0 h 1644"/>
                <a:gd name="T72" fmla="*/ 4221 w 2060"/>
                <a:gd name="T73" fmla="*/ 42 h 1644"/>
                <a:gd name="T74" fmla="*/ 3670 w 2060"/>
                <a:gd name="T75" fmla="*/ 56 h 1644"/>
                <a:gd name="T76" fmla="*/ 3129 w 2060"/>
                <a:gd name="T77" fmla="*/ 20 h 1644"/>
                <a:gd name="T78" fmla="*/ 2623 w 2060"/>
                <a:gd name="T79" fmla="*/ 44 h 1644"/>
                <a:gd name="T80" fmla="*/ 2411 w 2060"/>
                <a:gd name="T81" fmla="*/ 114 h 1644"/>
                <a:gd name="T82" fmla="*/ 2146 w 2060"/>
                <a:gd name="T83" fmla="*/ 92 h 1644"/>
                <a:gd name="T84" fmla="*/ 1758 w 2060"/>
                <a:gd name="T85" fmla="*/ 122 h 1644"/>
                <a:gd name="T86" fmla="*/ 1546 w 2060"/>
                <a:gd name="T87" fmla="*/ 93 h 1644"/>
                <a:gd name="T88" fmla="*/ 846 w 2060"/>
                <a:gd name="T89" fmla="*/ 166 h 1644"/>
                <a:gd name="T90" fmla="*/ 1243 w 2060"/>
                <a:gd name="T91" fmla="*/ 142 h 1644"/>
                <a:gd name="T92" fmla="*/ 1478 w 2060"/>
                <a:gd name="T93" fmla="*/ 183 h 1644"/>
                <a:gd name="T94" fmla="*/ 1029 w 2060"/>
                <a:gd name="T95" fmla="*/ 238 h 1644"/>
                <a:gd name="T96" fmla="*/ 639 w 2060"/>
                <a:gd name="T97" fmla="*/ 278 h 1644"/>
                <a:gd name="T98" fmla="*/ 387 w 2060"/>
                <a:gd name="T99" fmla="*/ 357 h 1644"/>
                <a:gd name="T100" fmla="*/ 657 w 2060"/>
                <a:gd name="T101" fmla="*/ 369 h 1644"/>
                <a:gd name="T102" fmla="*/ 882 w 2060"/>
                <a:gd name="T103" fmla="*/ 382 h 1644"/>
                <a:gd name="T104" fmla="*/ 1142 w 2060"/>
                <a:gd name="T105" fmla="*/ 395 h 1644"/>
                <a:gd name="T106" fmla="*/ 1129 w 2060"/>
                <a:gd name="T107" fmla="*/ 342 h 1644"/>
                <a:gd name="T108" fmla="*/ 1373 w 2060"/>
                <a:gd name="T109" fmla="*/ 366 h 1644"/>
                <a:gd name="T110" fmla="*/ 1591 w 2060"/>
                <a:gd name="T111" fmla="*/ 313 h 1644"/>
                <a:gd name="T112" fmla="*/ 1791 w 2060"/>
                <a:gd name="T113" fmla="*/ 321 h 1644"/>
                <a:gd name="T114" fmla="*/ 1481 w 2060"/>
                <a:gd name="T115" fmla="*/ 399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60"/>
                <a:gd name="T175" fmla="*/ 0 h 1644"/>
                <a:gd name="T176" fmla="*/ 2060 w 2060"/>
                <a:gd name="T177" fmla="*/ 1644 h 16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4" name="组合 354"/>
          <p:cNvGrpSpPr>
            <a:grpSpLocks/>
          </p:cNvGrpSpPr>
          <p:nvPr/>
        </p:nvGrpSpPr>
        <p:grpSpPr bwMode="auto">
          <a:xfrm>
            <a:off x="4961278" y="2910355"/>
            <a:ext cx="3538467" cy="854908"/>
            <a:chOff x="0" y="0"/>
            <a:chExt cx="1671548" cy="640362"/>
          </a:xfrm>
        </p:grpSpPr>
        <p:sp>
          <p:nvSpPr>
            <p:cNvPr id="115" name="文本框 355"/>
            <p:cNvSpPr>
              <a:spLocks noChangeArrowheads="1"/>
            </p:cNvSpPr>
            <p:nvPr/>
          </p:nvSpPr>
          <p:spPr bwMode="auto">
            <a:xfrm>
              <a:off x="20630" y="271502"/>
              <a:ext cx="1650918" cy="368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285750" indent="-285750" defTabSz="1219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Web</a:t>
              </a: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支付工作组</a:t>
              </a:r>
              <a:endPara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 defTabSz="1219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Web</a:t>
              </a: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汽车工作组</a:t>
              </a:r>
            </a:p>
          </p:txBody>
        </p:sp>
        <p:sp>
          <p:nvSpPr>
            <p:cNvPr id="116" name="文本框 356"/>
            <p:cNvSpPr>
              <a:spLocks noChangeArrowheads="1"/>
            </p:cNvSpPr>
            <p:nvPr/>
          </p:nvSpPr>
          <p:spPr bwMode="auto">
            <a:xfrm>
              <a:off x="0" y="0"/>
              <a:ext cx="1650918" cy="276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不再有半夜</a:t>
              </a:r>
              <a:r>
                <a:rPr lang="en-US" altLang="zh-CN" sz="1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/</a:t>
              </a: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凌晨的电话会议</a:t>
              </a:r>
            </a:p>
          </p:txBody>
        </p:sp>
      </p:grpSp>
      <p:grpSp>
        <p:nvGrpSpPr>
          <p:cNvPr id="117" name="组合 354"/>
          <p:cNvGrpSpPr>
            <a:grpSpLocks/>
          </p:cNvGrpSpPr>
          <p:nvPr/>
        </p:nvGrpSpPr>
        <p:grpSpPr bwMode="auto">
          <a:xfrm>
            <a:off x="1553154" y="4333660"/>
            <a:ext cx="2583610" cy="855439"/>
            <a:chOff x="0" y="0"/>
            <a:chExt cx="1664408" cy="641849"/>
          </a:xfrm>
        </p:grpSpPr>
        <p:sp>
          <p:nvSpPr>
            <p:cNvPr id="118" name="文本框 355"/>
            <p:cNvSpPr>
              <a:spLocks noChangeArrowheads="1"/>
            </p:cNvSpPr>
            <p:nvPr/>
          </p:nvSpPr>
          <p:spPr bwMode="auto">
            <a:xfrm>
              <a:off x="13490" y="272361"/>
              <a:ext cx="1650918" cy="36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285750" indent="-285750" defTabSz="1219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2017</a:t>
              </a: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年</a:t>
              </a:r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月，</a:t>
              </a:r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W3C AC2017</a:t>
              </a:r>
            </a:p>
            <a:p>
              <a:pPr marL="285750" indent="-285750" defTabSz="1219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2018</a:t>
              </a: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年</a:t>
              </a:r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月，</a:t>
              </a:r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W3C AB2018</a:t>
              </a:r>
              <a:endPara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9" name="文本框 356"/>
            <p:cNvSpPr>
              <a:spLocks noChangeArrowheads="1"/>
            </p:cNvSpPr>
            <p:nvPr/>
          </p:nvSpPr>
          <p:spPr bwMode="auto">
            <a:xfrm>
              <a:off x="0" y="0"/>
              <a:ext cx="1650918" cy="484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更多活动来中国举办</a:t>
              </a:r>
            </a:p>
          </p:txBody>
        </p:sp>
      </p:grpSp>
      <p:grpSp>
        <p:nvGrpSpPr>
          <p:cNvPr id="126" name="组合 354"/>
          <p:cNvGrpSpPr>
            <a:grpSpLocks/>
          </p:cNvGrpSpPr>
          <p:nvPr/>
        </p:nvGrpSpPr>
        <p:grpSpPr bwMode="auto">
          <a:xfrm>
            <a:off x="1564629" y="1569966"/>
            <a:ext cx="3059692" cy="1295743"/>
            <a:chOff x="0" y="0"/>
            <a:chExt cx="1655376" cy="970566"/>
          </a:xfrm>
        </p:grpSpPr>
        <p:sp>
          <p:nvSpPr>
            <p:cNvPr id="127" name="文本框 355"/>
            <p:cNvSpPr>
              <a:spLocks noChangeArrowheads="1"/>
            </p:cNvSpPr>
            <p:nvPr/>
          </p:nvSpPr>
          <p:spPr bwMode="auto">
            <a:xfrm>
              <a:off x="4458" y="451857"/>
              <a:ext cx="1650918" cy="518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285750" indent="-285750" defTabSz="1219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3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输入领域：</a:t>
              </a:r>
              <a:r>
                <a:rPr lang="en-US" altLang="zh-CN" sz="1300" dirty="0" err="1" smtClean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IoT</a:t>
              </a: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、支付、安全、认证、车联网等</a:t>
              </a:r>
              <a:endPara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 defTabSz="1219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3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牵头组建 </a:t>
              </a:r>
              <a:r>
                <a:rPr lang="en-US" altLang="zh-CN" sz="13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China </a:t>
              </a:r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IG</a:t>
              </a:r>
              <a:endPara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8" name="文本框 356"/>
            <p:cNvSpPr>
              <a:spLocks noChangeArrowheads="1"/>
            </p:cNvSpPr>
            <p:nvPr/>
          </p:nvSpPr>
          <p:spPr bwMode="auto">
            <a:xfrm>
              <a:off x="0" y="0"/>
              <a:ext cx="1650918" cy="484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输入中国的用例、场景、市场、方案和实践</a:t>
              </a:r>
            </a:p>
          </p:txBody>
        </p:sp>
      </p:grpSp>
      <p:sp>
        <p:nvSpPr>
          <p:cNvPr id="129" name="心形 128"/>
          <p:cNvSpPr/>
          <p:nvPr/>
        </p:nvSpPr>
        <p:spPr>
          <a:xfrm>
            <a:off x="8640996" y="2534601"/>
            <a:ext cx="468007" cy="351411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0" name="组合 354"/>
          <p:cNvGrpSpPr>
            <a:grpSpLocks/>
          </p:cNvGrpSpPr>
          <p:nvPr/>
        </p:nvGrpSpPr>
        <p:grpSpPr bwMode="auto">
          <a:xfrm>
            <a:off x="1545347" y="2916326"/>
            <a:ext cx="2898818" cy="1295743"/>
            <a:chOff x="0" y="0"/>
            <a:chExt cx="1655376" cy="970566"/>
          </a:xfrm>
        </p:grpSpPr>
        <p:sp>
          <p:nvSpPr>
            <p:cNvPr id="131" name="文本框 355"/>
            <p:cNvSpPr>
              <a:spLocks noChangeArrowheads="1"/>
            </p:cNvSpPr>
            <p:nvPr/>
          </p:nvSpPr>
          <p:spPr bwMode="auto">
            <a:xfrm>
              <a:off x="4458" y="451857"/>
              <a:ext cx="1650918" cy="518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285750" indent="-285750" defTabSz="1219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说中文、用微信</a:t>
              </a:r>
              <a:endPara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 defTabSz="1219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尊重中国文化，不要用欧美文化和价值观主导标准技术工作</a:t>
              </a:r>
            </a:p>
          </p:txBody>
        </p:sp>
        <p:sp>
          <p:nvSpPr>
            <p:cNvPr id="132" name="文本框 356"/>
            <p:cNvSpPr>
              <a:spLocks noChangeArrowheads="1"/>
            </p:cNvSpPr>
            <p:nvPr/>
          </p:nvSpPr>
          <p:spPr bwMode="auto">
            <a:xfrm>
              <a:off x="0" y="0"/>
              <a:ext cx="1650918" cy="484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用中国人习惯的方式工作和交流</a:t>
              </a:r>
            </a:p>
          </p:txBody>
        </p:sp>
      </p:grpSp>
      <p:grpSp>
        <p:nvGrpSpPr>
          <p:cNvPr id="133" name="组合 354"/>
          <p:cNvGrpSpPr>
            <a:grpSpLocks/>
          </p:cNvGrpSpPr>
          <p:nvPr/>
        </p:nvGrpSpPr>
        <p:grpSpPr bwMode="auto">
          <a:xfrm>
            <a:off x="5048347" y="1565371"/>
            <a:ext cx="3292132" cy="1664112"/>
            <a:chOff x="-1" y="0"/>
            <a:chExt cx="1650919" cy="1246489"/>
          </a:xfrm>
        </p:grpSpPr>
        <p:sp>
          <p:nvSpPr>
            <p:cNvPr id="134" name="文本框 355"/>
            <p:cNvSpPr>
              <a:spLocks noChangeArrowheads="1"/>
            </p:cNvSpPr>
            <p:nvPr/>
          </p:nvSpPr>
          <p:spPr bwMode="auto">
            <a:xfrm>
              <a:off x="-1" y="278231"/>
              <a:ext cx="1650918" cy="968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285750" indent="-285750" defTabSz="1219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Native App</a:t>
              </a: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与</a:t>
              </a:r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Web</a:t>
              </a: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的更好融合</a:t>
              </a:r>
              <a:endPara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 defTabSz="1219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信息无障碍，帮助中国的残疾人更好的获取</a:t>
              </a:r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Web</a:t>
              </a: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信息</a:t>
              </a:r>
              <a:endPara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 defTabSz="1219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I18N</a:t>
              </a: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：小语种在</a:t>
              </a:r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Web</a:t>
              </a: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上的正确展示</a:t>
              </a:r>
              <a:endPara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5" name="文本框 356"/>
            <p:cNvSpPr>
              <a:spLocks noChangeArrowheads="1"/>
            </p:cNvSpPr>
            <p:nvPr/>
          </p:nvSpPr>
          <p:spPr bwMode="auto">
            <a:xfrm>
              <a:off x="0" y="0"/>
              <a:ext cx="1650918" cy="276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更关注来自中国的需求</a:t>
              </a:r>
            </a:p>
          </p:txBody>
        </p:sp>
      </p:grpSp>
      <p:grpSp>
        <p:nvGrpSpPr>
          <p:cNvPr id="136" name="组合 354"/>
          <p:cNvGrpSpPr>
            <a:grpSpLocks/>
          </p:cNvGrpSpPr>
          <p:nvPr/>
        </p:nvGrpSpPr>
        <p:grpSpPr bwMode="auto">
          <a:xfrm>
            <a:off x="5027896" y="4332706"/>
            <a:ext cx="3233145" cy="828932"/>
            <a:chOff x="-10699" y="-36392"/>
            <a:chExt cx="1655573" cy="620905"/>
          </a:xfrm>
        </p:grpSpPr>
        <p:sp>
          <p:nvSpPr>
            <p:cNvPr id="137" name="文本框 355"/>
            <p:cNvSpPr>
              <a:spLocks noChangeArrowheads="1"/>
            </p:cNvSpPr>
            <p:nvPr/>
          </p:nvSpPr>
          <p:spPr bwMode="auto">
            <a:xfrm>
              <a:off x="-10699" y="215652"/>
              <a:ext cx="1650918" cy="368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285750" indent="-285750" defTabSz="1219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会员费可以用人民币交</a:t>
              </a:r>
              <a:endPara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 defTabSz="1219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更多</a:t>
              </a:r>
              <a:r>
                <a:rPr lang="en-US" altLang="zh-CN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W3C</a:t>
              </a:r>
              <a:r>
                <a:rPr lang="zh-CN" altLang="en-US" sz="13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资源支持中国区的参与</a:t>
              </a:r>
            </a:p>
          </p:txBody>
        </p:sp>
        <p:sp>
          <p:nvSpPr>
            <p:cNvPr id="138" name="文本框 356"/>
            <p:cNvSpPr>
              <a:spLocks noChangeArrowheads="1"/>
            </p:cNvSpPr>
            <p:nvPr/>
          </p:nvSpPr>
          <p:spPr bwMode="auto">
            <a:xfrm>
              <a:off x="-6044" y="-36392"/>
              <a:ext cx="1650918" cy="276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降低参与门槛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78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942" y="-20343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Web Media</a:t>
            </a:r>
            <a:r>
              <a:rPr lang="zh-CN" altLang="en-US" sz="3200" dirty="0"/>
              <a:t>相关标准概览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46" y="1469089"/>
            <a:ext cx="1485900" cy="11334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5211" y="2397873"/>
            <a:ext cx="231317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媒体渲染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在一个或多个设备上渲染媒体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e.g. Presentation API </a:t>
            </a:r>
          </a:p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Remote Playback API </a:t>
            </a:r>
          </a:p>
          <a:p>
            <a:pPr algn="ctr"/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WebXR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Device API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87" y="1276461"/>
            <a:ext cx="1781175" cy="13430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48383" y="2458655"/>
            <a:ext cx="259307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回放控制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允许用户通过本地和远程接口与播放媒体内容进行交互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e.g.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WebXR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Device API</a:t>
            </a:r>
          </a:p>
          <a:p>
            <a:pPr algn="ctr"/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HTMLMediaElement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interface in HTML 5.2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504" y="1588301"/>
            <a:ext cx="1504950" cy="9429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1635" y="1392888"/>
            <a:ext cx="1524000" cy="12858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718" y="4021480"/>
            <a:ext cx="1409700" cy="11811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0573" y="3939318"/>
            <a:ext cx="1571625" cy="11334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5652" y="4038447"/>
            <a:ext cx="1447800" cy="10953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641458" y="2508956"/>
            <a:ext cx="272579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媒体分发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将媒体内容从源发送到呈现目标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e.g. Media Source Extension</a:t>
            </a:r>
          </a:p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Media Fragments URI 1.0 (basic)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8"/>
          <p:cNvSpPr txBox="1"/>
          <p:nvPr/>
        </p:nvSpPr>
        <p:spPr>
          <a:xfrm>
            <a:off x="8282499" y="2525512"/>
            <a:ext cx="318227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84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70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55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38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26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105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789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472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媒体处理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分析或修改媒体内容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e.g. Media Source Extensions API </a:t>
            </a:r>
          </a:p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 Audio API </a:t>
            </a:r>
            <a:endParaRPr lang="zh-CN" altLang="en-US" sz="1200" dirty="0"/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8"/>
          <p:cNvSpPr txBox="1"/>
          <p:nvPr/>
        </p:nvSpPr>
        <p:spPr>
          <a:xfrm>
            <a:off x="1503489" y="4970975"/>
            <a:ext cx="2679177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84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70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55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38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26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105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789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472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媒体编排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在一个或多个设备上同步多个媒体或非媒体内容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e.g.timeupdate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event in HTML 5.2</a:t>
            </a:r>
          </a:p>
          <a:p>
            <a:pPr algn="ctr"/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WebVTT&amp;TTML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8"/>
          <p:cNvSpPr txBox="1"/>
          <p:nvPr/>
        </p:nvSpPr>
        <p:spPr>
          <a:xfrm>
            <a:off x="4668234" y="4970975"/>
            <a:ext cx="240816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84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70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55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38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26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105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789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472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媒体捕获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从各种可用源捕获媒体内容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e.g. </a:t>
            </a:r>
            <a:r>
              <a:rPr lang="es-E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Media Recorder API</a:t>
            </a:r>
          </a:p>
          <a:p>
            <a:pPr algn="ctr"/>
            <a:r>
              <a:rPr lang="es-E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Screen Capture API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8"/>
          <p:cNvSpPr txBox="1"/>
          <p:nvPr/>
        </p:nvSpPr>
        <p:spPr>
          <a:xfrm>
            <a:off x="7182599" y="4970975"/>
            <a:ext cx="2885767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684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370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55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738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426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105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6789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3472" algn="l" defTabSz="91337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媒体应用开发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上开发媒体应用程序的平台功能和最佳实践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e.g. Web Media APIs 2017</a:t>
            </a:r>
          </a:p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 Media Application Developer Guidelines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2042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72"/>
          <p:cNvGrpSpPr/>
          <p:nvPr/>
        </p:nvGrpSpPr>
        <p:grpSpPr>
          <a:xfrm>
            <a:off x="5998085" y="4246571"/>
            <a:ext cx="1401989" cy="2160165"/>
            <a:chOff x="4281488" y="2009843"/>
            <a:chExt cx="1204912" cy="2428808"/>
          </a:xfrm>
        </p:grpSpPr>
        <p:sp>
          <p:nvSpPr>
            <p:cNvPr id="54" name="Freeform 59"/>
            <p:cNvSpPr/>
            <p:nvPr/>
          </p:nvSpPr>
          <p:spPr bwMode="auto">
            <a:xfrm>
              <a:off x="4728043" y="2583169"/>
              <a:ext cx="378730" cy="448633"/>
            </a:xfrm>
            <a:custGeom>
              <a:avLst/>
              <a:gdLst>
                <a:gd name="T0" fmla="*/ 102 w 154"/>
                <a:gd name="T1" fmla="*/ 109 h 182"/>
                <a:gd name="T2" fmla="*/ 154 w 154"/>
                <a:gd name="T3" fmla="*/ 46 h 182"/>
                <a:gd name="T4" fmla="*/ 69 w 154"/>
                <a:gd name="T5" fmla="*/ 0 h 182"/>
                <a:gd name="T6" fmla="*/ 18 w 154"/>
                <a:gd name="T7" fmla="*/ 63 h 182"/>
                <a:gd name="T8" fmla="*/ 17 w 154"/>
                <a:gd name="T9" fmla="*/ 131 h 182"/>
                <a:gd name="T10" fmla="*/ 25 w 154"/>
                <a:gd name="T11" fmla="*/ 136 h 182"/>
                <a:gd name="T12" fmla="*/ 110 w 154"/>
                <a:gd name="T13" fmla="*/ 182 h 182"/>
                <a:gd name="T14" fmla="*/ 102 w 154"/>
                <a:gd name="T15" fmla="*/ 177 h 182"/>
                <a:gd name="T16" fmla="*/ 102 w 154"/>
                <a:gd name="T17" fmla="*/ 10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82">
                  <a:moveTo>
                    <a:pt x="102" y="109"/>
                  </a:moveTo>
                  <a:cubicBezTo>
                    <a:pt x="154" y="46"/>
                    <a:pt x="154" y="46"/>
                    <a:pt x="154" y="46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84"/>
                    <a:pt x="0" y="114"/>
                    <a:pt x="17" y="131"/>
                  </a:cubicBezTo>
                  <a:cubicBezTo>
                    <a:pt x="20" y="133"/>
                    <a:pt x="22" y="135"/>
                    <a:pt x="25" y="136"/>
                  </a:cubicBezTo>
                  <a:cubicBezTo>
                    <a:pt x="110" y="182"/>
                    <a:pt x="110" y="182"/>
                    <a:pt x="110" y="182"/>
                  </a:cubicBezTo>
                  <a:cubicBezTo>
                    <a:pt x="107" y="181"/>
                    <a:pt x="105" y="179"/>
                    <a:pt x="102" y="177"/>
                  </a:cubicBezTo>
                  <a:cubicBezTo>
                    <a:pt x="85" y="160"/>
                    <a:pt x="85" y="130"/>
                    <a:pt x="102" y="109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2">
                    <a:lumMod val="60000"/>
                    <a:lumOff val="40000"/>
                  </a:schemeClr>
                </a:gs>
                <a:gs pos="86000">
                  <a:schemeClr val="accent2"/>
                </a:gs>
              </a:gsLst>
              <a:lin ang="15000000" scaled="0"/>
              <a:tileRect/>
            </a:gradFill>
            <a:ln w="127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67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4755829" y="2009843"/>
              <a:ext cx="387076" cy="450720"/>
            </a:xfrm>
            <a:custGeom>
              <a:avLst/>
              <a:gdLst>
                <a:gd name="T0" fmla="*/ 102 w 157"/>
                <a:gd name="T1" fmla="*/ 65 h 183"/>
                <a:gd name="T2" fmla="*/ 133 w 157"/>
                <a:gd name="T3" fmla="*/ 47 h 183"/>
                <a:gd name="T4" fmla="*/ 157 w 157"/>
                <a:gd name="T5" fmla="*/ 51 h 183"/>
                <a:gd name="T6" fmla="*/ 72 w 157"/>
                <a:gd name="T7" fmla="*/ 5 h 183"/>
                <a:gd name="T8" fmla="*/ 49 w 157"/>
                <a:gd name="T9" fmla="*/ 1 h 183"/>
                <a:gd name="T10" fmla="*/ 17 w 157"/>
                <a:gd name="T11" fmla="*/ 19 h 183"/>
                <a:gd name="T12" fmla="*/ 17 w 157"/>
                <a:gd name="T13" fmla="*/ 87 h 183"/>
                <a:gd name="T14" fmla="*/ 70 w 157"/>
                <a:gd name="T15" fmla="*/ 137 h 183"/>
                <a:gd name="T16" fmla="*/ 155 w 157"/>
                <a:gd name="T17" fmla="*/ 183 h 183"/>
                <a:gd name="T18" fmla="*/ 102 w 157"/>
                <a:gd name="T19" fmla="*/ 133 h 183"/>
                <a:gd name="T20" fmla="*/ 102 w 157"/>
                <a:gd name="T21" fmla="*/ 6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183">
                  <a:moveTo>
                    <a:pt x="102" y="65"/>
                  </a:moveTo>
                  <a:cubicBezTo>
                    <a:pt x="111" y="55"/>
                    <a:pt x="122" y="48"/>
                    <a:pt x="133" y="47"/>
                  </a:cubicBezTo>
                  <a:cubicBezTo>
                    <a:pt x="142" y="46"/>
                    <a:pt x="150" y="47"/>
                    <a:pt x="157" y="51"/>
                  </a:cubicBezTo>
                  <a:cubicBezTo>
                    <a:pt x="129" y="36"/>
                    <a:pt x="101" y="20"/>
                    <a:pt x="72" y="5"/>
                  </a:cubicBezTo>
                  <a:cubicBezTo>
                    <a:pt x="65" y="1"/>
                    <a:pt x="57" y="0"/>
                    <a:pt x="49" y="1"/>
                  </a:cubicBezTo>
                  <a:cubicBezTo>
                    <a:pt x="37" y="2"/>
                    <a:pt x="26" y="9"/>
                    <a:pt x="17" y="19"/>
                  </a:cubicBezTo>
                  <a:cubicBezTo>
                    <a:pt x="0" y="40"/>
                    <a:pt x="0" y="71"/>
                    <a:pt x="17" y="87"/>
                  </a:cubicBezTo>
                  <a:cubicBezTo>
                    <a:pt x="70" y="137"/>
                    <a:pt x="70" y="137"/>
                    <a:pt x="70" y="137"/>
                  </a:cubicBezTo>
                  <a:cubicBezTo>
                    <a:pt x="155" y="183"/>
                    <a:pt x="155" y="183"/>
                    <a:pt x="155" y="18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85" y="117"/>
                    <a:pt x="85" y="86"/>
                    <a:pt x="102" y="65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2">
                    <a:lumMod val="60000"/>
                    <a:lumOff val="40000"/>
                  </a:schemeClr>
                </a:gs>
                <a:gs pos="86000">
                  <a:schemeClr val="accent2"/>
                </a:gs>
              </a:gsLst>
              <a:lin ang="15000000" scaled="0"/>
              <a:tileRect/>
            </a:gradFill>
            <a:ln w="127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67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" name="Freeform 71"/>
            <p:cNvSpPr/>
            <p:nvPr/>
          </p:nvSpPr>
          <p:spPr bwMode="auto">
            <a:xfrm>
              <a:off x="4475163" y="2103438"/>
              <a:ext cx="1011237" cy="2335213"/>
            </a:xfrm>
            <a:custGeom>
              <a:avLst/>
              <a:gdLst>
                <a:gd name="T0" fmla="*/ 232 w 410"/>
                <a:gd name="T1" fmla="*/ 1 h 948"/>
                <a:gd name="T2" fmla="*/ 264 w 410"/>
                <a:gd name="T3" fmla="*/ 11 h 948"/>
                <a:gd name="T4" fmla="*/ 394 w 410"/>
                <a:gd name="T5" fmla="*/ 134 h 948"/>
                <a:gd name="T6" fmla="*/ 399 w 410"/>
                <a:gd name="T7" fmla="*/ 139 h 948"/>
                <a:gd name="T8" fmla="*/ 402 w 410"/>
                <a:gd name="T9" fmla="*/ 188 h 948"/>
                <a:gd name="T10" fmla="*/ 394 w 410"/>
                <a:gd name="T11" fmla="*/ 201 h 948"/>
                <a:gd name="T12" fmla="*/ 263 w 410"/>
                <a:gd name="T13" fmla="*/ 361 h 948"/>
                <a:gd name="T14" fmla="*/ 232 w 410"/>
                <a:gd name="T15" fmla="*/ 380 h 948"/>
                <a:gd name="T16" fmla="*/ 200 w 410"/>
                <a:gd name="T17" fmla="*/ 370 h 948"/>
                <a:gd name="T18" fmla="*/ 200 w 410"/>
                <a:gd name="T19" fmla="*/ 302 h 948"/>
                <a:gd name="T20" fmla="*/ 252 w 410"/>
                <a:gd name="T21" fmla="*/ 240 h 948"/>
                <a:gd name="T22" fmla="*/ 223 w 410"/>
                <a:gd name="T23" fmla="*/ 244 h 948"/>
                <a:gd name="T24" fmla="*/ 96 w 410"/>
                <a:gd name="T25" fmla="*/ 398 h 948"/>
                <a:gd name="T26" fmla="*/ 95 w 410"/>
                <a:gd name="T27" fmla="*/ 887 h 948"/>
                <a:gd name="T28" fmla="*/ 48 w 410"/>
                <a:gd name="T29" fmla="*/ 945 h 948"/>
                <a:gd name="T30" fmla="*/ 0 w 410"/>
                <a:gd name="T31" fmla="*/ 900 h 948"/>
                <a:gd name="T32" fmla="*/ 1 w 410"/>
                <a:gd name="T33" fmla="*/ 411 h 948"/>
                <a:gd name="T34" fmla="*/ 223 w 410"/>
                <a:gd name="T35" fmla="*/ 141 h 948"/>
                <a:gd name="T36" fmla="*/ 254 w 410"/>
                <a:gd name="T37" fmla="*/ 137 h 948"/>
                <a:gd name="T38" fmla="*/ 201 w 410"/>
                <a:gd name="T39" fmla="*/ 87 h 948"/>
                <a:gd name="T40" fmla="*/ 201 w 410"/>
                <a:gd name="T41" fmla="*/ 20 h 948"/>
                <a:gd name="T42" fmla="*/ 232 w 410"/>
                <a:gd name="T43" fmla="*/ 1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0" h="948">
                  <a:moveTo>
                    <a:pt x="232" y="1"/>
                  </a:moveTo>
                  <a:cubicBezTo>
                    <a:pt x="244" y="0"/>
                    <a:pt x="255" y="3"/>
                    <a:pt x="264" y="11"/>
                  </a:cubicBezTo>
                  <a:cubicBezTo>
                    <a:pt x="394" y="134"/>
                    <a:pt x="394" y="134"/>
                    <a:pt x="394" y="134"/>
                  </a:cubicBezTo>
                  <a:cubicBezTo>
                    <a:pt x="396" y="135"/>
                    <a:pt x="398" y="137"/>
                    <a:pt x="399" y="139"/>
                  </a:cubicBezTo>
                  <a:cubicBezTo>
                    <a:pt x="409" y="154"/>
                    <a:pt x="410" y="172"/>
                    <a:pt x="402" y="188"/>
                  </a:cubicBezTo>
                  <a:cubicBezTo>
                    <a:pt x="400" y="193"/>
                    <a:pt x="398" y="198"/>
                    <a:pt x="394" y="201"/>
                  </a:cubicBezTo>
                  <a:cubicBezTo>
                    <a:pt x="263" y="361"/>
                    <a:pt x="263" y="361"/>
                    <a:pt x="263" y="361"/>
                  </a:cubicBezTo>
                  <a:cubicBezTo>
                    <a:pt x="254" y="372"/>
                    <a:pt x="243" y="378"/>
                    <a:pt x="232" y="380"/>
                  </a:cubicBezTo>
                  <a:cubicBezTo>
                    <a:pt x="220" y="381"/>
                    <a:pt x="209" y="378"/>
                    <a:pt x="200" y="370"/>
                  </a:cubicBezTo>
                  <a:cubicBezTo>
                    <a:pt x="183" y="354"/>
                    <a:pt x="183" y="323"/>
                    <a:pt x="200" y="302"/>
                  </a:cubicBezTo>
                  <a:cubicBezTo>
                    <a:pt x="252" y="240"/>
                    <a:pt x="252" y="240"/>
                    <a:pt x="252" y="240"/>
                  </a:cubicBezTo>
                  <a:cubicBezTo>
                    <a:pt x="223" y="244"/>
                    <a:pt x="223" y="244"/>
                    <a:pt x="223" y="244"/>
                  </a:cubicBezTo>
                  <a:cubicBezTo>
                    <a:pt x="153" y="254"/>
                    <a:pt x="96" y="323"/>
                    <a:pt x="96" y="398"/>
                  </a:cubicBezTo>
                  <a:cubicBezTo>
                    <a:pt x="95" y="887"/>
                    <a:pt x="95" y="887"/>
                    <a:pt x="95" y="887"/>
                  </a:cubicBezTo>
                  <a:cubicBezTo>
                    <a:pt x="95" y="915"/>
                    <a:pt x="74" y="941"/>
                    <a:pt x="48" y="945"/>
                  </a:cubicBezTo>
                  <a:cubicBezTo>
                    <a:pt x="22" y="948"/>
                    <a:pt x="0" y="929"/>
                    <a:pt x="0" y="900"/>
                  </a:cubicBezTo>
                  <a:cubicBezTo>
                    <a:pt x="1" y="411"/>
                    <a:pt x="1" y="411"/>
                    <a:pt x="1" y="411"/>
                  </a:cubicBezTo>
                  <a:cubicBezTo>
                    <a:pt x="2" y="279"/>
                    <a:pt x="101" y="159"/>
                    <a:pt x="223" y="141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184" y="71"/>
                    <a:pt x="184" y="41"/>
                    <a:pt x="201" y="20"/>
                  </a:cubicBezTo>
                  <a:cubicBezTo>
                    <a:pt x="210" y="9"/>
                    <a:pt x="221" y="3"/>
                    <a:pt x="23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2000">
                  <a:schemeClr val="accent2"/>
                </a:gs>
              </a:gsLst>
              <a:lin ang="15000000" scaled="0"/>
              <a:tileRect/>
            </a:gradFill>
            <a:ln w="127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67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7" name="Freeform 75"/>
            <p:cNvSpPr/>
            <p:nvPr/>
          </p:nvSpPr>
          <p:spPr bwMode="auto">
            <a:xfrm>
              <a:off x="4281488" y="2332038"/>
              <a:ext cx="831850" cy="2093912"/>
            </a:xfrm>
            <a:custGeom>
              <a:avLst/>
              <a:gdLst>
                <a:gd name="T0" fmla="*/ 253 w 338"/>
                <a:gd name="T1" fmla="*/ 0 h 849"/>
                <a:gd name="T2" fmla="*/ 222 w 338"/>
                <a:gd name="T3" fmla="*/ 4 h 849"/>
                <a:gd name="T4" fmla="*/ 0 w 338"/>
                <a:gd name="T5" fmla="*/ 273 h 849"/>
                <a:gd name="T6" fmla="*/ 0 w 338"/>
                <a:gd name="T7" fmla="*/ 763 h 849"/>
                <a:gd name="T8" fmla="*/ 22 w 338"/>
                <a:gd name="T9" fmla="*/ 803 h 849"/>
                <a:gd name="T10" fmla="*/ 106 w 338"/>
                <a:gd name="T11" fmla="*/ 849 h 849"/>
                <a:gd name="T12" fmla="*/ 84 w 338"/>
                <a:gd name="T13" fmla="*/ 809 h 849"/>
                <a:gd name="T14" fmla="*/ 85 w 338"/>
                <a:gd name="T15" fmla="*/ 320 h 849"/>
                <a:gd name="T16" fmla="*/ 307 w 338"/>
                <a:gd name="T17" fmla="*/ 50 h 849"/>
                <a:gd name="T18" fmla="*/ 338 w 338"/>
                <a:gd name="T19" fmla="*/ 46 h 849"/>
                <a:gd name="T20" fmla="*/ 253 w 338"/>
                <a:gd name="T21" fmla="*/ 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849">
                  <a:moveTo>
                    <a:pt x="253" y="0"/>
                  </a:moveTo>
                  <a:cubicBezTo>
                    <a:pt x="222" y="4"/>
                    <a:pt x="222" y="4"/>
                    <a:pt x="222" y="4"/>
                  </a:cubicBezTo>
                  <a:cubicBezTo>
                    <a:pt x="100" y="21"/>
                    <a:pt x="1" y="142"/>
                    <a:pt x="0" y="273"/>
                  </a:cubicBezTo>
                  <a:cubicBezTo>
                    <a:pt x="0" y="763"/>
                    <a:pt x="0" y="763"/>
                    <a:pt x="0" y="763"/>
                  </a:cubicBezTo>
                  <a:cubicBezTo>
                    <a:pt x="0" y="781"/>
                    <a:pt x="8" y="796"/>
                    <a:pt x="22" y="803"/>
                  </a:cubicBezTo>
                  <a:cubicBezTo>
                    <a:pt x="106" y="849"/>
                    <a:pt x="106" y="849"/>
                    <a:pt x="106" y="849"/>
                  </a:cubicBezTo>
                  <a:cubicBezTo>
                    <a:pt x="93" y="842"/>
                    <a:pt x="84" y="827"/>
                    <a:pt x="84" y="809"/>
                  </a:cubicBezTo>
                  <a:cubicBezTo>
                    <a:pt x="85" y="320"/>
                    <a:pt x="85" y="320"/>
                    <a:pt x="85" y="320"/>
                  </a:cubicBezTo>
                  <a:cubicBezTo>
                    <a:pt x="86" y="188"/>
                    <a:pt x="185" y="67"/>
                    <a:pt x="307" y="50"/>
                  </a:cubicBezTo>
                  <a:cubicBezTo>
                    <a:pt x="338" y="46"/>
                    <a:pt x="338" y="46"/>
                    <a:pt x="338" y="46"/>
                  </a:cubicBezTo>
                  <a:lnTo>
                    <a:pt x="253" y="0"/>
                  </a:lnTo>
                  <a:close/>
                </a:path>
              </a:pathLst>
            </a:custGeom>
            <a:gradFill flip="none" rotWithShape="1">
              <a:gsLst>
                <a:gs pos="7300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15000000" scaled="0"/>
              <a:tileRect/>
            </a:gradFill>
            <a:ln w="127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67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5" name="组合 207"/>
          <p:cNvGrpSpPr/>
          <p:nvPr/>
        </p:nvGrpSpPr>
        <p:grpSpPr>
          <a:xfrm>
            <a:off x="5272417" y="2269864"/>
            <a:ext cx="1262152" cy="4175825"/>
            <a:chOff x="4089129" y="1275606"/>
            <a:chExt cx="1084732" cy="3208671"/>
          </a:xfrm>
        </p:grpSpPr>
        <p:sp>
          <p:nvSpPr>
            <p:cNvPr id="51" name="Freeform 27"/>
            <p:cNvSpPr/>
            <p:nvPr/>
          </p:nvSpPr>
          <p:spPr bwMode="auto">
            <a:xfrm>
              <a:off x="4402839" y="1717360"/>
              <a:ext cx="263963" cy="2752309"/>
            </a:xfrm>
            <a:custGeom>
              <a:avLst/>
              <a:gdLst>
                <a:gd name="T0" fmla="*/ 85 w 107"/>
                <a:gd name="T1" fmla="*/ 1077 h 1117"/>
                <a:gd name="T2" fmla="*/ 87 w 107"/>
                <a:gd name="T3" fmla="*/ 46 h 1117"/>
                <a:gd name="T4" fmla="*/ 2 w 107"/>
                <a:gd name="T5" fmla="*/ 0 h 1117"/>
                <a:gd name="T6" fmla="*/ 0 w 107"/>
                <a:gd name="T7" fmla="*/ 1031 h 1117"/>
                <a:gd name="T8" fmla="*/ 22 w 107"/>
                <a:gd name="T9" fmla="*/ 1071 h 1117"/>
                <a:gd name="T10" fmla="*/ 107 w 107"/>
                <a:gd name="T11" fmla="*/ 1117 h 1117"/>
                <a:gd name="T12" fmla="*/ 85 w 107"/>
                <a:gd name="T13" fmla="*/ 1077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17">
                  <a:moveTo>
                    <a:pt x="85" y="1077"/>
                  </a:moveTo>
                  <a:cubicBezTo>
                    <a:pt x="87" y="46"/>
                    <a:pt x="87" y="46"/>
                    <a:pt x="87" y="4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0" y="1049"/>
                    <a:pt x="9" y="1064"/>
                    <a:pt x="22" y="1071"/>
                  </a:cubicBezTo>
                  <a:cubicBezTo>
                    <a:pt x="107" y="1117"/>
                    <a:pt x="107" y="1117"/>
                    <a:pt x="107" y="1117"/>
                  </a:cubicBezTo>
                  <a:cubicBezTo>
                    <a:pt x="94" y="1110"/>
                    <a:pt x="85" y="1095"/>
                    <a:pt x="85" y="1077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11400000" scaled="0"/>
              <a:tileRect/>
            </a:gradFill>
            <a:ln w="127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67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290159" y="1381408"/>
              <a:ext cx="883702" cy="3102869"/>
            </a:xfrm>
            <a:custGeom>
              <a:avLst/>
              <a:gdLst>
                <a:gd name="T0" fmla="*/ 180 w 359"/>
                <a:gd name="T1" fmla="*/ 1 h 1259"/>
                <a:gd name="T2" fmla="*/ 205 w 359"/>
                <a:gd name="T3" fmla="*/ 5 h 1259"/>
                <a:gd name="T4" fmla="*/ 212 w 359"/>
                <a:gd name="T5" fmla="*/ 11 h 1259"/>
                <a:gd name="T6" fmla="*/ 342 w 359"/>
                <a:gd name="T7" fmla="*/ 134 h 1259"/>
                <a:gd name="T8" fmla="*/ 342 w 359"/>
                <a:gd name="T9" fmla="*/ 201 h 1259"/>
                <a:gd name="T10" fmla="*/ 311 w 359"/>
                <a:gd name="T11" fmla="*/ 220 h 1259"/>
                <a:gd name="T12" fmla="*/ 279 w 359"/>
                <a:gd name="T13" fmla="*/ 210 h 1259"/>
                <a:gd name="T14" fmla="*/ 223 w 359"/>
                <a:gd name="T15" fmla="*/ 157 h 1259"/>
                <a:gd name="T16" fmla="*/ 221 w 359"/>
                <a:gd name="T17" fmla="*/ 1198 h 1259"/>
                <a:gd name="T18" fmla="*/ 173 w 359"/>
                <a:gd name="T19" fmla="*/ 1256 h 1259"/>
                <a:gd name="T20" fmla="*/ 126 w 359"/>
                <a:gd name="T21" fmla="*/ 1211 h 1259"/>
                <a:gd name="T22" fmla="*/ 128 w 359"/>
                <a:gd name="T23" fmla="*/ 180 h 1259"/>
                <a:gd name="T24" fmla="*/ 80 w 359"/>
                <a:gd name="T25" fmla="*/ 238 h 1259"/>
                <a:gd name="T26" fmla="*/ 49 w 359"/>
                <a:gd name="T27" fmla="*/ 257 h 1259"/>
                <a:gd name="T28" fmla="*/ 17 w 359"/>
                <a:gd name="T29" fmla="*/ 247 h 1259"/>
                <a:gd name="T30" fmla="*/ 18 w 359"/>
                <a:gd name="T31" fmla="*/ 179 h 1259"/>
                <a:gd name="T32" fmla="*/ 149 w 359"/>
                <a:gd name="T33" fmla="*/ 19 h 1259"/>
                <a:gd name="T34" fmla="*/ 160 w 359"/>
                <a:gd name="T35" fmla="*/ 9 h 1259"/>
                <a:gd name="T36" fmla="*/ 180 w 359"/>
                <a:gd name="T37" fmla="*/ 1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9" h="1259">
                  <a:moveTo>
                    <a:pt x="180" y="1"/>
                  </a:moveTo>
                  <a:cubicBezTo>
                    <a:pt x="189" y="0"/>
                    <a:pt x="197" y="1"/>
                    <a:pt x="205" y="5"/>
                  </a:cubicBezTo>
                  <a:cubicBezTo>
                    <a:pt x="208" y="8"/>
                    <a:pt x="210" y="9"/>
                    <a:pt x="212" y="11"/>
                  </a:cubicBezTo>
                  <a:cubicBezTo>
                    <a:pt x="342" y="134"/>
                    <a:pt x="342" y="134"/>
                    <a:pt x="342" y="134"/>
                  </a:cubicBezTo>
                  <a:cubicBezTo>
                    <a:pt x="359" y="150"/>
                    <a:pt x="359" y="180"/>
                    <a:pt x="342" y="201"/>
                  </a:cubicBezTo>
                  <a:cubicBezTo>
                    <a:pt x="333" y="212"/>
                    <a:pt x="322" y="218"/>
                    <a:pt x="311" y="220"/>
                  </a:cubicBezTo>
                  <a:cubicBezTo>
                    <a:pt x="299" y="221"/>
                    <a:pt x="288" y="218"/>
                    <a:pt x="279" y="210"/>
                  </a:cubicBezTo>
                  <a:cubicBezTo>
                    <a:pt x="223" y="157"/>
                    <a:pt x="223" y="157"/>
                    <a:pt x="223" y="157"/>
                  </a:cubicBezTo>
                  <a:cubicBezTo>
                    <a:pt x="221" y="1198"/>
                    <a:pt x="221" y="1198"/>
                    <a:pt x="221" y="1198"/>
                  </a:cubicBezTo>
                  <a:cubicBezTo>
                    <a:pt x="221" y="1226"/>
                    <a:pt x="200" y="1252"/>
                    <a:pt x="173" y="1256"/>
                  </a:cubicBezTo>
                  <a:cubicBezTo>
                    <a:pt x="147" y="1259"/>
                    <a:pt x="126" y="1239"/>
                    <a:pt x="126" y="1211"/>
                  </a:cubicBezTo>
                  <a:cubicBezTo>
                    <a:pt x="128" y="180"/>
                    <a:pt x="128" y="180"/>
                    <a:pt x="128" y="180"/>
                  </a:cubicBezTo>
                  <a:cubicBezTo>
                    <a:pt x="80" y="238"/>
                    <a:pt x="80" y="238"/>
                    <a:pt x="80" y="238"/>
                  </a:cubicBezTo>
                  <a:cubicBezTo>
                    <a:pt x="72" y="249"/>
                    <a:pt x="60" y="255"/>
                    <a:pt x="49" y="257"/>
                  </a:cubicBezTo>
                  <a:cubicBezTo>
                    <a:pt x="37" y="258"/>
                    <a:pt x="26" y="255"/>
                    <a:pt x="17" y="247"/>
                  </a:cubicBezTo>
                  <a:cubicBezTo>
                    <a:pt x="0" y="231"/>
                    <a:pt x="0" y="200"/>
                    <a:pt x="18" y="179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52" y="15"/>
                    <a:pt x="156" y="12"/>
                    <a:pt x="160" y="9"/>
                  </a:cubicBezTo>
                  <a:cubicBezTo>
                    <a:pt x="166" y="5"/>
                    <a:pt x="173" y="2"/>
                    <a:pt x="180" y="1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1">
                    <a:lumMod val="60000"/>
                    <a:lumOff val="40000"/>
                  </a:schemeClr>
                </a:gs>
                <a:gs pos="59000">
                  <a:schemeClr val="accent1">
                    <a:lumMod val="75000"/>
                  </a:schemeClr>
                </a:gs>
              </a:gsLst>
              <a:lin ang="11400000" scaled="0"/>
              <a:tileRect/>
            </a:gradFill>
            <a:ln w="127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67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Freeform 32"/>
            <p:cNvSpPr/>
            <p:nvPr/>
          </p:nvSpPr>
          <p:spPr bwMode="auto">
            <a:xfrm>
              <a:off x="4089129" y="1275606"/>
              <a:ext cx="712595" cy="734506"/>
            </a:xfrm>
            <a:custGeom>
              <a:avLst/>
              <a:gdLst>
                <a:gd name="T0" fmla="*/ 204 w 289"/>
                <a:gd name="T1" fmla="*/ 5 h 298"/>
                <a:gd name="T2" fmla="*/ 180 w 289"/>
                <a:gd name="T3" fmla="*/ 1 h 298"/>
                <a:gd name="T4" fmla="*/ 160 w 289"/>
                <a:gd name="T5" fmla="*/ 9 h 298"/>
                <a:gd name="T6" fmla="*/ 149 w 289"/>
                <a:gd name="T7" fmla="*/ 19 h 298"/>
                <a:gd name="T8" fmla="*/ 18 w 289"/>
                <a:gd name="T9" fmla="*/ 179 h 298"/>
                <a:gd name="T10" fmla="*/ 18 w 289"/>
                <a:gd name="T11" fmla="*/ 247 h 298"/>
                <a:gd name="T12" fmla="*/ 25 w 289"/>
                <a:gd name="T13" fmla="*/ 252 h 298"/>
                <a:gd name="T14" fmla="*/ 106 w 289"/>
                <a:gd name="T15" fmla="*/ 296 h 298"/>
                <a:gd name="T16" fmla="*/ 110 w 289"/>
                <a:gd name="T17" fmla="*/ 298 h 298"/>
                <a:gd name="T18" fmla="*/ 102 w 289"/>
                <a:gd name="T19" fmla="*/ 293 h 298"/>
                <a:gd name="T20" fmla="*/ 103 w 289"/>
                <a:gd name="T21" fmla="*/ 225 h 298"/>
                <a:gd name="T22" fmla="*/ 234 w 289"/>
                <a:gd name="T23" fmla="*/ 65 h 298"/>
                <a:gd name="T24" fmla="*/ 245 w 289"/>
                <a:gd name="T25" fmla="*/ 55 h 298"/>
                <a:gd name="T26" fmla="*/ 265 w 289"/>
                <a:gd name="T27" fmla="*/ 47 h 298"/>
                <a:gd name="T28" fmla="*/ 289 w 289"/>
                <a:gd name="T29" fmla="*/ 51 h 298"/>
                <a:gd name="T30" fmla="*/ 204 w 289"/>
                <a:gd name="T31" fmla="*/ 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298">
                  <a:moveTo>
                    <a:pt x="204" y="5"/>
                  </a:moveTo>
                  <a:cubicBezTo>
                    <a:pt x="197" y="1"/>
                    <a:pt x="189" y="0"/>
                    <a:pt x="180" y="1"/>
                  </a:cubicBezTo>
                  <a:cubicBezTo>
                    <a:pt x="173" y="2"/>
                    <a:pt x="166" y="5"/>
                    <a:pt x="160" y="9"/>
                  </a:cubicBezTo>
                  <a:cubicBezTo>
                    <a:pt x="156" y="12"/>
                    <a:pt x="152" y="15"/>
                    <a:pt x="149" y="19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0" y="200"/>
                    <a:pt x="0" y="230"/>
                    <a:pt x="18" y="247"/>
                  </a:cubicBezTo>
                  <a:cubicBezTo>
                    <a:pt x="20" y="249"/>
                    <a:pt x="23" y="251"/>
                    <a:pt x="25" y="252"/>
                  </a:cubicBezTo>
                  <a:cubicBezTo>
                    <a:pt x="52" y="267"/>
                    <a:pt x="79" y="282"/>
                    <a:pt x="106" y="296"/>
                  </a:cubicBezTo>
                  <a:cubicBezTo>
                    <a:pt x="107" y="297"/>
                    <a:pt x="109" y="298"/>
                    <a:pt x="110" y="298"/>
                  </a:cubicBezTo>
                  <a:cubicBezTo>
                    <a:pt x="107" y="297"/>
                    <a:pt x="105" y="295"/>
                    <a:pt x="102" y="293"/>
                  </a:cubicBezTo>
                  <a:cubicBezTo>
                    <a:pt x="85" y="277"/>
                    <a:pt x="85" y="246"/>
                    <a:pt x="103" y="225"/>
                  </a:cubicBezTo>
                  <a:cubicBezTo>
                    <a:pt x="234" y="65"/>
                    <a:pt x="234" y="65"/>
                    <a:pt x="234" y="65"/>
                  </a:cubicBezTo>
                  <a:cubicBezTo>
                    <a:pt x="237" y="61"/>
                    <a:pt x="241" y="58"/>
                    <a:pt x="245" y="55"/>
                  </a:cubicBezTo>
                  <a:cubicBezTo>
                    <a:pt x="251" y="51"/>
                    <a:pt x="258" y="48"/>
                    <a:pt x="265" y="47"/>
                  </a:cubicBezTo>
                  <a:cubicBezTo>
                    <a:pt x="273" y="46"/>
                    <a:pt x="282" y="47"/>
                    <a:pt x="289" y="51"/>
                  </a:cubicBezTo>
                  <a:lnTo>
                    <a:pt x="204" y="5"/>
                  </a:lnTo>
                  <a:close/>
                </a:path>
              </a:pathLst>
            </a:custGeom>
            <a:gradFill flip="none" rotWithShape="1">
              <a:gsLst>
                <a:gs pos="48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10200000" scaled="0"/>
              <a:tileRect/>
            </a:gradFill>
            <a:ln w="127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67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6" name="组合 208"/>
          <p:cNvGrpSpPr/>
          <p:nvPr/>
        </p:nvGrpSpPr>
        <p:grpSpPr>
          <a:xfrm>
            <a:off x="4409910" y="4492695"/>
            <a:ext cx="1379276" cy="1929723"/>
            <a:chOff x="3347864" y="2691235"/>
            <a:chExt cx="1185392" cy="1769046"/>
          </a:xfrm>
        </p:grpSpPr>
        <p:sp>
          <p:nvSpPr>
            <p:cNvPr id="47" name="Freeform 67"/>
            <p:cNvSpPr/>
            <p:nvPr/>
          </p:nvSpPr>
          <p:spPr bwMode="auto">
            <a:xfrm>
              <a:off x="3732038" y="3029373"/>
              <a:ext cx="552450" cy="166687"/>
            </a:xfrm>
            <a:custGeom>
              <a:avLst/>
              <a:gdLst>
                <a:gd name="T0" fmla="*/ 22 w 224"/>
                <a:gd name="T1" fmla="*/ 0 h 67"/>
                <a:gd name="T2" fmla="*/ 0 w 224"/>
                <a:gd name="T3" fmla="*/ 3 h 67"/>
                <a:gd name="T4" fmla="*/ 85 w 224"/>
                <a:gd name="T5" fmla="*/ 49 h 67"/>
                <a:gd name="T6" fmla="*/ 107 w 224"/>
                <a:gd name="T7" fmla="*/ 46 h 67"/>
                <a:gd name="T8" fmla="*/ 224 w 224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7">
                  <a:moveTo>
                    <a:pt x="2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50" y="40"/>
                    <a:pt x="190" y="48"/>
                    <a:pt x="224" y="67"/>
                  </a:cubicBezTo>
                </a:path>
              </a:pathLst>
            </a:custGeom>
            <a:gradFill flip="none" rotWithShape="1">
              <a:gsLst>
                <a:gs pos="37000">
                  <a:srgbClr val="FECE02"/>
                </a:gs>
                <a:gs pos="98000">
                  <a:srgbClr val="C73E01"/>
                </a:gs>
              </a:gsLst>
              <a:lin ang="19800000" scaled="0"/>
              <a:tileRect/>
            </a:gra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533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3947947" y="3309811"/>
              <a:ext cx="404813" cy="1130972"/>
            </a:xfrm>
            <a:custGeom>
              <a:avLst/>
              <a:gdLst>
                <a:gd name="T0" fmla="*/ 142 w 164"/>
                <a:gd name="T1" fmla="*/ 419 h 459"/>
                <a:gd name="T2" fmla="*/ 143 w 164"/>
                <a:gd name="T3" fmla="*/ 153 h 459"/>
                <a:gd name="T4" fmla="*/ 84 w 164"/>
                <a:gd name="T5" fmla="*/ 46 h 459"/>
                <a:gd name="T6" fmla="*/ 0 w 164"/>
                <a:gd name="T7" fmla="*/ 0 h 459"/>
                <a:gd name="T8" fmla="*/ 58 w 164"/>
                <a:gd name="T9" fmla="*/ 107 h 459"/>
                <a:gd name="T10" fmla="*/ 58 w 164"/>
                <a:gd name="T11" fmla="*/ 373 h 459"/>
                <a:gd name="T12" fmla="*/ 80 w 164"/>
                <a:gd name="T13" fmla="*/ 413 h 459"/>
                <a:gd name="T14" fmla="*/ 122 w 164"/>
                <a:gd name="T15" fmla="*/ 436 h 459"/>
                <a:gd name="T16" fmla="*/ 164 w 164"/>
                <a:gd name="T17" fmla="*/ 459 h 459"/>
                <a:gd name="T18" fmla="*/ 142 w 164"/>
                <a:gd name="T19" fmla="*/ 41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459">
                  <a:moveTo>
                    <a:pt x="142" y="419"/>
                  </a:moveTo>
                  <a:cubicBezTo>
                    <a:pt x="143" y="153"/>
                    <a:pt x="143" y="153"/>
                    <a:pt x="143" y="153"/>
                  </a:cubicBezTo>
                  <a:cubicBezTo>
                    <a:pt x="143" y="104"/>
                    <a:pt x="120" y="65"/>
                    <a:pt x="84" y="46"/>
                  </a:cubicBezTo>
                  <a:cubicBezTo>
                    <a:pt x="56" y="31"/>
                    <a:pt x="28" y="15"/>
                    <a:pt x="0" y="0"/>
                  </a:cubicBezTo>
                  <a:cubicBezTo>
                    <a:pt x="35" y="19"/>
                    <a:pt x="58" y="58"/>
                    <a:pt x="58" y="107"/>
                  </a:cubicBezTo>
                  <a:cubicBezTo>
                    <a:pt x="58" y="373"/>
                    <a:pt x="58" y="373"/>
                    <a:pt x="58" y="373"/>
                  </a:cubicBezTo>
                  <a:cubicBezTo>
                    <a:pt x="58" y="391"/>
                    <a:pt x="66" y="406"/>
                    <a:pt x="80" y="413"/>
                  </a:cubicBezTo>
                  <a:cubicBezTo>
                    <a:pt x="94" y="421"/>
                    <a:pt x="108" y="428"/>
                    <a:pt x="122" y="436"/>
                  </a:cubicBezTo>
                  <a:cubicBezTo>
                    <a:pt x="136" y="444"/>
                    <a:pt x="150" y="452"/>
                    <a:pt x="164" y="459"/>
                  </a:cubicBezTo>
                  <a:cubicBezTo>
                    <a:pt x="151" y="452"/>
                    <a:pt x="142" y="437"/>
                    <a:pt x="142" y="419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chemeClr val="accent4">
                    <a:lumMod val="60000"/>
                    <a:lumOff val="40000"/>
                  </a:schemeClr>
                </a:gs>
                <a:gs pos="83000">
                  <a:schemeClr val="accent4"/>
                </a:gs>
              </a:gsLst>
              <a:lin ang="21000000" scaled="0"/>
              <a:tileRect/>
            </a:gra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533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9" name="Freeform 38"/>
            <p:cNvSpPr/>
            <p:nvPr/>
          </p:nvSpPr>
          <p:spPr bwMode="auto">
            <a:xfrm>
              <a:off x="3548351" y="2795123"/>
              <a:ext cx="984905" cy="1665158"/>
            </a:xfrm>
            <a:custGeom>
              <a:avLst/>
              <a:gdLst>
                <a:gd name="T0" fmla="*/ 178 w 399"/>
                <a:gd name="T1" fmla="*/ 2 h 676"/>
                <a:gd name="T2" fmla="*/ 210 w 399"/>
                <a:gd name="T3" fmla="*/ 12 h 676"/>
                <a:gd name="T4" fmla="*/ 210 w 399"/>
                <a:gd name="T5" fmla="*/ 79 h 676"/>
                <a:gd name="T6" fmla="*/ 157 w 399"/>
                <a:gd name="T7" fmla="*/ 144 h 676"/>
                <a:gd name="T8" fmla="*/ 178 w 399"/>
                <a:gd name="T9" fmla="*/ 141 h 676"/>
                <a:gd name="T10" fmla="*/ 399 w 399"/>
                <a:gd name="T11" fmla="*/ 348 h 676"/>
                <a:gd name="T12" fmla="*/ 398 w 399"/>
                <a:gd name="T13" fmla="*/ 615 h 676"/>
                <a:gd name="T14" fmla="*/ 351 w 399"/>
                <a:gd name="T15" fmla="*/ 673 h 676"/>
                <a:gd name="T16" fmla="*/ 303 w 399"/>
                <a:gd name="T17" fmla="*/ 628 h 676"/>
                <a:gd name="T18" fmla="*/ 304 w 399"/>
                <a:gd name="T19" fmla="*/ 362 h 676"/>
                <a:gd name="T20" fmla="*/ 178 w 399"/>
                <a:gd name="T21" fmla="*/ 243 h 676"/>
                <a:gd name="T22" fmla="*/ 158 w 399"/>
                <a:gd name="T23" fmla="*/ 246 h 676"/>
                <a:gd name="T24" fmla="*/ 209 w 399"/>
                <a:gd name="T25" fmla="*/ 294 h 676"/>
                <a:gd name="T26" fmla="*/ 209 w 399"/>
                <a:gd name="T27" fmla="*/ 362 h 676"/>
                <a:gd name="T28" fmla="*/ 178 w 399"/>
                <a:gd name="T29" fmla="*/ 381 h 676"/>
                <a:gd name="T30" fmla="*/ 146 w 399"/>
                <a:gd name="T31" fmla="*/ 371 h 676"/>
                <a:gd name="T32" fmla="*/ 16 w 399"/>
                <a:gd name="T33" fmla="*/ 248 h 676"/>
                <a:gd name="T34" fmla="*/ 8 w 399"/>
                <a:gd name="T35" fmla="*/ 238 h 676"/>
                <a:gd name="T36" fmla="*/ 10 w 399"/>
                <a:gd name="T37" fmla="*/ 189 h 676"/>
                <a:gd name="T38" fmla="*/ 11 w 399"/>
                <a:gd name="T39" fmla="*/ 187 h 676"/>
                <a:gd name="T40" fmla="*/ 16 w 399"/>
                <a:gd name="T41" fmla="*/ 180 h 676"/>
                <a:gd name="T42" fmla="*/ 147 w 399"/>
                <a:gd name="T43" fmla="*/ 21 h 676"/>
                <a:gd name="T44" fmla="*/ 178 w 399"/>
                <a:gd name="T45" fmla="*/ 2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9" h="676">
                  <a:moveTo>
                    <a:pt x="178" y="2"/>
                  </a:moveTo>
                  <a:cubicBezTo>
                    <a:pt x="190" y="0"/>
                    <a:pt x="201" y="4"/>
                    <a:pt x="210" y="12"/>
                  </a:cubicBezTo>
                  <a:cubicBezTo>
                    <a:pt x="227" y="28"/>
                    <a:pt x="227" y="58"/>
                    <a:pt x="210" y="79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78" y="141"/>
                    <a:pt x="178" y="141"/>
                    <a:pt x="178" y="141"/>
                  </a:cubicBezTo>
                  <a:cubicBezTo>
                    <a:pt x="300" y="124"/>
                    <a:pt x="399" y="217"/>
                    <a:pt x="399" y="348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8" y="643"/>
                    <a:pt x="377" y="669"/>
                    <a:pt x="351" y="673"/>
                  </a:cubicBezTo>
                  <a:cubicBezTo>
                    <a:pt x="325" y="676"/>
                    <a:pt x="303" y="656"/>
                    <a:pt x="303" y="628"/>
                  </a:cubicBezTo>
                  <a:cubicBezTo>
                    <a:pt x="304" y="362"/>
                    <a:pt x="304" y="362"/>
                    <a:pt x="304" y="362"/>
                  </a:cubicBezTo>
                  <a:cubicBezTo>
                    <a:pt x="304" y="287"/>
                    <a:pt x="248" y="234"/>
                    <a:pt x="178" y="243"/>
                  </a:cubicBezTo>
                  <a:cubicBezTo>
                    <a:pt x="158" y="246"/>
                    <a:pt x="158" y="246"/>
                    <a:pt x="158" y="246"/>
                  </a:cubicBezTo>
                  <a:cubicBezTo>
                    <a:pt x="209" y="294"/>
                    <a:pt x="209" y="294"/>
                    <a:pt x="209" y="294"/>
                  </a:cubicBezTo>
                  <a:cubicBezTo>
                    <a:pt x="227" y="311"/>
                    <a:pt x="226" y="341"/>
                    <a:pt x="209" y="362"/>
                  </a:cubicBezTo>
                  <a:cubicBezTo>
                    <a:pt x="200" y="373"/>
                    <a:pt x="189" y="379"/>
                    <a:pt x="178" y="381"/>
                  </a:cubicBezTo>
                  <a:cubicBezTo>
                    <a:pt x="166" y="382"/>
                    <a:pt x="155" y="379"/>
                    <a:pt x="146" y="371"/>
                  </a:cubicBezTo>
                  <a:cubicBezTo>
                    <a:pt x="16" y="248"/>
                    <a:pt x="16" y="248"/>
                    <a:pt x="16" y="248"/>
                  </a:cubicBezTo>
                  <a:cubicBezTo>
                    <a:pt x="12" y="245"/>
                    <a:pt x="10" y="241"/>
                    <a:pt x="8" y="238"/>
                  </a:cubicBezTo>
                  <a:cubicBezTo>
                    <a:pt x="0" y="223"/>
                    <a:pt x="1" y="204"/>
                    <a:pt x="10" y="189"/>
                  </a:cubicBezTo>
                  <a:cubicBezTo>
                    <a:pt x="10" y="188"/>
                    <a:pt x="11" y="187"/>
                    <a:pt x="11" y="187"/>
                  </a:cubicBezTo>
                  <a:cubicBezTo>
                    <a:pt x="13" y="184"/>
                    <a:pt x="14" y="182"/>
                    <a:pt x="16" y="180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56" y="10"/>
                    <a:pt x="167" y="4"/>
                    <a:pt x="178" y="2"/>
                  </a:cubicBezTo>
                  <a:close/>
                </a:path>
              </a:pathLst>
            </a:custGeom>
            <a:solidFill>
              <a:srgbClr val="8064A2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533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0" name="Freeform 63"/>
            <p:cNvSpPr/>
            <p:nvPr/>
          </p:nvSpPr>
          <p:spPr bwMode="auto">
            <a:xfrm>
              <a:off x="3347864" y="2691235"/>
              <a:ext cx="706438" cy="1038225"/>
            </a:xfrm>
            <a:custGeom>
              <a:avLst/>
              <a:gdLst>
                <a:gd name="T0" fmla="*/ 202 w 287"/>
                <a:gd name="T1" fmla="*/ 5 h 421"/>
                <a:gd name="T2" fmla="*/ 179 w 287"/>
                <a:gd name="T3" fmla="*/ 1 h 421"/>
                <a:gd name="T4" fmla="*/ 147 w 287"/>
                <a:gd name="T5" fmla="*/ 19 h 421"/>
                <a:gd name="T6" fmla="*/ 16 w 287"/>
                <a:gd name="T7" fmla="*/ 179 h 421"/>
                <a:gd name="T8" fmla="*/ 11 w 287"/>
                <a:gd name="T9" fmla="*/ 185 h 421"/>
                <a:gd name="T10" fmla="*/ 10 w 287"/>
                <a:gd name="T11" fmla="*/ 187 h 421"/>
                <a:gd name="T12" fmla="*/ 8 w 287"/>
                <a:gd name="T13" fmla="*/ 236 h 421"/>
                <a:gd name="T14" fmla="*/ 16 w 287"/>
                <a:gd name="T15" fmla="*/ 247 h 421"/>
                <a:gd name="T16" fmla="*/ 146 w 287"/>
                <a:gd name="T17" fmla="*/ 370 h 421"/>
                <a:gd name="T18" fmla="*/ 154 w 287"/>
                <a:gd name="T19" fmla="*/ 375 h 421"/>
                <a:gd name="T20" fmla="*/ 235 w 287"/>
                <a:gd name="T21" fmla="*/ 419 h 421"/>
                <a:gd name="T22" fmla="*/ 239 w 287"/>
                <a:gd name="T23" fmla="*/ 421 h 421"/>
                <a:gd name="T24" fmla="*/ 231 w 287"/>
                <a:gd name="T25" fmla="*/ 416 h 421"/>
                <a:gd name="T26" fmla="*/ 101 w 287"/>
                <a:gd name="T27" fmla="*/ 293 h 421"/>
                <a:gd name="T28" fmla="*/ 93 w 287"/>
                <a:gd name="T29" fmla="*/ 283 h 421"/>
                <a:gd name="T30" fmla="*/ 95 w 287"/>
                <a:gd name="T31" fmla="*/ 234 h 421"/>
                <a:gd name="T32" fmla="*/ 96 w 287"/>
                <a:gd name="T33" fmla="*/ 232 h 421"/>
                <a:gd name="T34" fmla="*/ 101 w 287"/>
                <a:gd name="T35" fmla="*/ 225 h 421"/>
                <a:gd name="T36" fmla="*/ 232 w 287"/>
                <a:gd name="T37" fmla="*/ 66 h 421"/>
                <a:gd name="T38" fmla="*/ 263 w 287"/>
                <a:gd name="T39" fmla="*/ 47 h 421"/>
                <a:gd name="T40" fmla="*/ 287 w 287"/>
                <a:gd name="T41" fmla="*/ 51 h 421"/>
                <a:gd name="T42" fmla="*/ 202 w 287"/>
                <a:gd name="T43" fmla="*/ 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7" h="421">
                  <a:moveTo>
                    <a:pt x="202" y="5"/>
                  </a:moveTo>
                  <a:cubicBezTo>
                    <a:pt x="195" y="1"/>
                    <a:pt x="187" y="0"/>
                    <a:pt x="179" y="1"/>
                  </a:cubicBezTo>
                  <a:cubicBezTo>
                    <a:pt x="167" y="3"/>
                    <a:pt x="156" y="9"/>
                    <a:pt x="147" y="1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4" y="181"/>
                    <a:pt x="13" y="183"/>
                    <a:pt x="11" y="185"/>
                  </a:cubicBezTo>
                  <a:cubicBezTo>
                    <a:pt x="11" y="186"/>
                    <a:pt x="11" y="187"/>
                    <a:pt x="10" y="187"/>
                  </a:cubicBezTo>
                  <a:cubicBezTo>
                    <a:pt x="1" y="203"/>
                    <a:pt x="0" y="222"/>
                    <a:pt x="8" y="236"/>
                  </a:cubicBezTo>
                  <a:cubicBezTo>
                    <a:pt x="10" y="240"/>
                    <a:pt x="13" y="244"/>
                    <a:pt x="16" y="247"/>
                  </a:cubicBezTo>
                  <a:cubicBezTo>
                    <a:pt x="146" y="370"/>
                    <a:pt x="146" y="370"/>
                    <a:pt x="146" y="370"/>
                  </a:cubicBezTo>
                  <a:cubicBezTo>
                    <a:pt x="149" y="372"/>
                    <a:pt x="151" y="374"/>
                    <a:pt x="154" y="375"/>
                  </a:cubicBezTo>
                  <a:cubicBezTo>
                    <a:pt x="181" y="390"/>
                    <a:pt x="208" y="405"/>
                    <a:pt x="235" y="419"/>
                  </a:cubicBezTo>
                  <a:cubicBezTo>
                    <a:pt x="236" y="420"/>
                    <a:pt x="238" y="421"/>
                    <a:pt x="239" y="421"/>
                  </a:cubicBezTo>
                  <a:cubicBezTo>
                    <a:pt x="236" y="420"/>
                    <a:pt x="234" y="418"/>
                    <a:pt x="231" y="416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97" y="290"/>
                    <a:pt x="95" y="286"/>
                    <a:pt x="93" y="283"/>
                  </a:cubicBezTo>
                  <a:cubicBezTo>
                    <a:pt x="85" y="268"/>
                    <a:pt x="86" y="249"/>
                    <a:pt x="95" y="234"/>
                  </a:cubicBezTo>
                  <a:cubicBezTo>
                    <a:pt x="95" y="233"/>
                    <a:pt x="96" y="232"/>
                    <a:pt x="96" y="232"/>
                  </a:cubicBezTo>
                  <a:cubicBezTo>
                    <a:pt x="98" y="229"/>
                    <a:pt x="99" y="227"/>
                    <a:pt x="101" y="225"/>
                  </a:cubicBezTo>
                  <a:cubicBezTo>
                    <a:pt x="232" y="66"/>
                    <a:pt x="232" y="66"/>
                    <a:pt x="232" y="66"/>
                  </a:cubicBezTo>
                  <a:cubicBezTo>
                    <a:pt x="241" y="55"/>
                    <a:pt x="252" y="49"/>
                    <a:pt x="263" y="47"/>
                  </a:cubicBezTo>
                  <a:cubicBezTo>
                    <a:pt x="272" y="46"/>
                    <a:pt x="280" y="47"/>
                    <a:pt x="287" y="51"/>
                  </a:cubicBezTo>
                  <a:lnTo>
                    <a:pt x="202" y="5"/>
                  </a:lnTo>
                  <a:close/>
                </a:path>
              </a:pathLst>
            </a:custGeom>
            <a:gradFill flip="none" rotWithShape="1">
              <a:gsLst>
                <a:gs pos="40000">
                  <a:schemeClr val="accent4">
                    <a:lumMod val="60000"/>
                    <a:lumOff val="40000"/>
                  </a:schemeClr>
                </a:gs>
                <a:gs pos="94000">
                  <a:schemeClr val="accent4"/>
                </a:gs>
              </a:gsLst>
              <a:path path="shape">
                <a:fillToRect l="50000" t="50000" r="50000" b="50000"/>
              </a:path>
              <a:tileRect/>
            </a:gra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533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92311" y="1228562"/>
            <a:ext cx="2451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rgbClr val="8064A2"/>
                </a:solidFill>
                <a:latin typeface="微软雅黑" pitchFamily="34" charset="-122"/>
                <a:ea typeface="微软雅黑" pitchFamily="34" charset="-122"/>
              </a:rPr>
              <a:t>明确路径 </a:t>
            </a:r>
            <a:r>
              <a:rPr lang="en-US" altLang="zh-CN" sz="2400" b="1" dirty="0">
                <a:solidFill>
                  <a:srgbClr val="8064A2"/>
                </a:solidFill>
                <a:latin typeface="微软雅黑" pitchFamily="34" charset="-122"/>
                <a:ea typeface="微软雅黑" pitchFamily="34" charset="-122"/>
              </a:rPr>
              <a:t>- How</a:t>
            </a:r>
            <a:endParaRPr lang="zh-CN" altLang="en-US" sz="2400" b="1" dirty="0">
              <a:solidFill>
                <a:srgbClr val="8064A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8131" y="5737931"/>
            <a:ext cx="5096704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333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333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84020" y="1293086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rgbClr val="376092"/>
                </a:solidFill>
                <a:latin typeface="微软雅黑" pitchFamily="34" charset="-122"/>
                <a:ea typeface="微软雅黑" pitchFamily="34" charset="-122"/>
              </a:rPr>
              <a:t>输出方案 </a:t>
            </a:r>
            <a:r>
              <a:rPr lang="en-US" altLang="zh-CN" sz="2400" b="1" dirty="0">
                <a:solidFill>
                  <a:srgbClr val="376092"/>
                </a:solidFill>
                <a:latin typeface="微软雅黑" pitchFamily="34" charset="-122"/>
                <a:ea typeface="微软雅黑" pitchFamily="34" charset="-122"/>
              </a:rPr>
              <a:t>- What</a:t>
            </a:r>
            <a:endParaRPr lang="zh-CN" altLang="en-US" sz="2400" b="1" dirty="0">
              <a:solidFill>
                <a:srgbClr val="37609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标题 1"/>
          <p:cNvSpPr txBox="1">
            <a:spLocks/>
          </p:cNvSpPr>
          <p:nvPr/>
        </p:nvSpPr>
        <p:spPr>
          <a:xfrm>
            <a:off x="524795" y="431322"/>
            <a:ext cx="10972800" cy="52743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270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关于研讨会的产出和后续：一点思考和期待</a:t>
            </a:r>
          </a:p>
        </p:txBody>
      </p:sp>
      <p:sp>
        <p:nvSpPr>
          <p:cNvPr id="65" name="TextBox 30"/>
          <p:cNvSpPr txBox="1"/>
          <p:nvPr/>
        </p:nvSpPr>
        <p:spPr>
          <a:xfrm>
            <a:off x="7388214" y="4475571"/>
            <a:ext cx="2465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rgbClr val="C0504D"/>
                </a:solidFill>
                <a:latin typeface="微软雅黑" pitchFamily="34" charset="-122"/>
                <a:ea typeface="微软雅黑" pitchFamily="34" charset="-122"/>
              </a:rPr>
              <a:t>形成合力 </a:t>
            </a:r>
            <a:r>
              <a:rPr lang="en-US" altLang="zh-CN" sz="2400" b="1" dirty="0">
                <a:solidFill>
                  <a:srgbClr val="C0504D"/>
                </a:solidFill>
                <a:latin typeface="微软雅黑" pitchFamily="34" charset="-122"/>
                <a:ea typeface="微软雅黑" pitchFamily="34" charset="-122"/>
              </a:rPr>
              <a:t>- Who</a:t>
            </a:r>
            <a:endParaRPr lang="zh-CN" altLang="en-US" sz="2400" b="1" dirty="0">
              <a:solidFill>
                <a:srgbClr val="C050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04277" y="1805925"/>
            <a:ext cx="2050012" cy="1129538"/>
          </a:xfrm>
          <a:prstGeom prst="roundRect">
            <a:avLst>
              <a:gd name="adj" fmla="val 8772"/>
            </a:avLst>
          </a:prstGeom>
          <a:ln w="19050">
            <a:solidFill>
              <a:srgbClr val="8166A3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Media &amp; Entertainment IG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讨论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Media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相关的标准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需求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2667982" y="1805925"/>
            <a:ext cx="2050012" cy="1129538"/>
          </a:xfrm>
          <a:prstGeom prst="roundRect">
            <a:avLst>
              <a:gd name="adj" fmla="val 8772"/>
            </a:avLst>
          </a:prstGeom>
          <a:ln w="19050">
            <a:solidFill>
              <a:srgbClr val="8166A3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Web Real-Time Communications WG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WebRTC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的音视频流技术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标准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498176" y="3051161"/>
            <a:ext cx="2050012" cy="1129538"/>
          </a:xfrm>
          <a:prstGeom prst="roundRect">
            <a:avLst>
              <a:gd name="adj" fmla="val 8772"/>
            </a:avLst>
          </a:prstGeom>
          <a:ln w="19050">
            <a:solidFill>
              <a:srgbClr val="8166A3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Second Screen WG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多屏互动技术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标准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2693328" y="3051161"/>
            <a:ext cx="2050012" cy="1129538"/>
          </a:xfrm>
          <a:prstGeom prst="roundRect">
            <a:avLst>
              <a:gd name="adj" fmla="val 8772"/>
            </a:avLst>
          </a:prstGeom>
          <a:ln w="19050">
            <a:solidFill>
              <a:srgbClr val="8166A3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Web Platform WG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基础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Web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技术标准，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HTML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DOM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等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498176" y="4305812"/>
            <a:ext cx="3576617" cy="771950"/>
          </a:xfrm>
          <a:prstGeom prst="roundRect">
            <a:avLst>
              <a:gd name="adj" fmla="val 8772"/>
            </a:avLst>
          </a:prstGeom>
          <a:ln w="19050">
            <a:solidFill>
              <a:srgbClr val="8166A3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或 利用</a:t>
            </a: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W3C Strategy Funnel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孵化新</a:t>
            </a: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提案</a:t>
            </a:r>
            <a:r>
              <a:rPr lang="en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https</a:t>
            </a:r>
            <a:r>
              <a:rPr lang="en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://github.com/w3c/strategy/projects/2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498176" y="5207234"/>
            <a:ext cx="3563931" cy="771950"/>
          </a:xfrm>
          <a:prstGeom prst="roundRect">
            <a:avLst>
              <a:gd name="adj" fmla="val 8772"/>
            </a:avLst>
          </a:prstGeom>
          <a:ln w="19050">
            <a:solidFill>
              <a:srgbClr val="8166A3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或 会员提案的形式发给</a:t>
            </a: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W3C </a:t>
            </a: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Team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7405894" y="1828802"/>
            <a:ext cx="3522078" cy="2244986"/>
          </a:xfrm>
          <a:prstGeom prst="roundRect">
            <a:avLst>
              <a:gd name="adj" fmla="val 6079"/>
            </a:avLst>
          </a:prstGeom>
          <a:ln w="19050">
            <a:solidFill>
              <a:srgbClr val="376092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具有代表性的行业需求及用例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获得行业共识的技术方案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* 增加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&lt;video-image&gt;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元素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* 弹幕标准化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* 音视频清晰度切换控制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* 视频打点信息的标准数据格式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* 其他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7454346" y="5045555"/>
            <a:ext cx="3475423" cy="1129538"/>
          </a:xfrm>
          <a:prstGeom prst="roundRect">
            <a:avLst>
              <a:gd name="adj" fmla="val 8772"/>
            </a:avLst>
          </a:prstGeom>
          <a:ln w="19050">
            <a:solidFill>
              <a:srgbClr val="C0504D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可以联合签署会员提案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把市场竞争和不同观点留在国内解决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对国际要形成统一的声音和推方案的</a:t>
            </a: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合力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284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zh-CN" altLang="en-US" dirty="0"/>
              <a:t>预祝大家在阿里巴巴度过开心、收获的一天！</a:t>
            </a:r>
            <a:endParaRPr lang="en-US" altLang="zh-CN" dirty="0"/>
          </a:p>
          <a:p>
            <a:pPr marL="0" indent="0" algn="ctr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zh-CN" altLang="en-US" dirty="0"/>
              <a:t>期待更多优秀</a:t>
            </a:r>
            <a:r>
              <a:rPr lang="en-US" altLang="zh-CN" dirty="0"/>
              <a:t>Media</a:t>
            </a:r>
            <a:r>
              <a:rPr lang="zh-CN" altLang="en-US" dirty="0"/>
              <a:t>标准技术提案走向世界。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74AD-4290-44F8-924A-E94A17C0AF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98860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E75C00"/>
      </a:accent6>
      <a:hlink>
        <a:srgbClr val="FFCC66"/>
      </a:hlink>
      <a:folHlink>
        <a:srgbClr val="C0C0C0"/>
      </a:folHlink>
    </a:clrScheme>
    <a:fontScheme name="1_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4287" tIns="52144" rIns="104287" bIns="52144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4287" tIns="52144" rIns="104287" bIns="52144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宋体" pitchFamily="2" charset="-122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CC6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5C00"/>
        </a:accent6>
        <a:hlink>
          <a:srgbClr val="FFCC6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E75C00"/>
      </a:accent6>
      <a:hlink>
        <a:srgbClr val="FFCC66"/>
      </a:hlink>
      <a:folHlink>
        <a:srgbClr val="C0C0C0"/>
      </a:folHlink>
    </a:clrScheme>
    <a:fontScheme name="1_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4287" tIns="52144" rIns="104287" bIns="52144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4287" tIns="52144" rIns="104287" bIns="52144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宋体" pitchFamily="2" charset="-122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CC6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5C00"/>
        </a:accent6>
        <a:hlink>
          <a:srgbClr val="FFCC6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E75C00"/>
      </a:accent6>
      <a:hlink>
        <a:srgbClr val="FFCC66"/>
      </a:hlink>
      <a:folHlink>
        <a:srgbClr val="C0C0C0"/>
      </a:folHlink>
    </a:clrScheme>
    <a:fontScheme name="1_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4287" tIns="52144" rIns="104287" bIns="52144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4287" tIns="52144" rIns="104287" bIns="52144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宋体" pitchFamily="2" charset="-122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CC6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5C00"/>
        </a:accent6>
        <a:hlink>
          <a:srgbClr val="FFCC6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1_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E75C00"/>
      </a:accent6>
      <a:hlink>
        <a:srgbClr val="FFCC66"/>
      </a:hlink>
      <a:folHlink>
        <a:srgbClr val="C0C0C0"/>
      </a:folHlink>
    </a:clrScheme>
    <a:fontScheme name="1_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4287" tIns="52144" rIns="104287" bIns="52144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4287" tIns="52144" rIns="104287" bIns="52144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宋体" pitchFamily="2" charset="-122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CC6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5C00"/>
        </a:accent6>
        <a:hlink>
          <a:srgbClr val="FFCC6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46257</TotalTime>
  <Words>792</Words>
  <Application>Microsoft Office PowerPoint</Application>
  <PresentationFormat>宽屏</PresentationFormat>
  <Paragraphs>136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굴림</vt:lpstr>
      <vt:lpstr>宋体</vt:lpstr>
      <vt:lpstr>微软雅黑</vt:lpstr>
      <vt:lpstr>Arial</vt:lpstr>
      <vt:lpstr>Calibri</vt:lpstr>
      <vt:lpstr>Trebuchet MS</vt:lpstr>
      <vt:lpstr>Wingdings</vt:lpstr>
      <vt:lpstr>1_Default Design</vt:lpstr>
      <vt:lpstr>2_Default Design</vt:lpstr>
      <vt:lpstr>3_Default Design</vt:lpstr>
      <vt:lpstr>4_Default Design</vt:lpstr>
      <vt:lpstr>3_模板</vt:lpstr>
      <vt:lpstr>自定义设计方案</vt:lpstr>
      <vt:lpstr>PowerPoint 演示文稿</vt:lpstr>
      <vt:lpstr>PowerPoint 演示文稿</vt:lpstr>
      <vt:lpstr>和中国小伙伴在W3C一路同行</vt:lpstr>
      <vt:lpstr>发起W3C中国兴趣组 助力更多中国Web标准走向世界</vt:lpstr>
      <vt:lpstr>把W3C变成一个更适合中国行业参与的机构</vt:lpstr>
      <vt:lpstr>Web Media相关标准概览</vt:lpstr>
      <vt:lpstr>PowerPoint 演示文稿</vt:lpstr>
      <vt:lpstr>PowerPoint 演示文稿</vt:lpstr>
    </vt:vector>
  </TitlesOfParts>
  <Manager/>
  <Company>ALIBABA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材料</dc:title>
  <dc:subject/>
  <dc:creator>Max</dc:creator>
  <cp:keywords/>
  <dc:description/>
  <cp:lastModifiedBy>荌琪</cp:lastModifiedBy>
  <cp:revision>3471</cp:revision>
  <cp:lastPrinted>2017-07-21T03:14:42Z</cp:lastPrinted>
  <dcterms:created xsi:type="dcterms:W3CDTF">2015-03-15T11:07:47Z</dcterms:created>
  <dcterms:modified xsi:type="dcterms:W3CDTF">2019-03-22T08:31:46Z</dcterms:modified>
  <cp:category/>
</cp:coreProperties>
</file>